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95" r:id="rId1"/>
  </p:sldMasterIdLst>
  <p:notesMasterIdLst>
    <p:notesMasterId r:id="rId3"/>
  </p:notesMasterIdLst>
  <p:handoutMasterIdLst>
    <p:handoutMasterId r:id="rId4"/>
  </p:handoutMasterIdLst>
  <p:sldIdLst>
    <p:sldId id="672" r:id="rId2"/>
  </p:sldIdLst>
  <p:sldSz cx="9144000" cy="6858000" type="screen4x3"/>
  <p:notesSz cx="7004050" cy="9199563"/>
  <p:embeddedFontLst>
    <p:embeddedFont>
      <p:font typeface="Calibri" panose="020F0502020204030204" pitchFamily="34" charset="0"/>
      <p:regular r:id="rId5"/>
      <p:bold r:id="rId6"/>
      <p:italic r:id="rId7"/>
      <p:boldItalic r:id="rId8"/>
    </p:embeddedFont>
    <p:embeddedFont>
      <p:font typeface="Geneva" panose="020B0604020202020204" charset="0"/>
      <p:regular r:id="rId9"/>
    </p:embeddedFont>
    <p:embeddedFont>
      <p:font typeface="Lato" panose="020F0502020204030203" pitchFamily="34" charset="0"/>
      <p:regular r:id="rId10"/>
      <p:bold r:id="rId11"/>
      <p:italic r:id="rId12"/>
      <p:boldItalic r:id="rId13"/>
    </p:embeddedFont>
    <p:embeddedFont>
      <p:font typeface="Lato Black" panose="020F0A02020204030203" pitchFamily="34" charset="0"/>
      <p:bold r:id="rId14"/>
      <p:boldItalic r:id="rId15"/>
    </p:embeddedFont>
    <p:embeddedFont>
      <p:font typeface="Wingdings 2" panose="05020102010507070707" pitchFamily="18" charset="2"/>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98"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265E"/>
    <a:srgbClr val="D9D9D9"/>
    <a:srgbClr val="ECEDED"/>
    <a:srgbClr val="FFFFFF"/>
    <a:srgbClr val="CC0033"/>
    <a:srgbClr val="333333"/>
    <a:srgbClr val="FAFAFA"/>
    <a:srgbClr val="FDFDFD"/>
    <a:srgbClr val="AFB5B9"/>
    <a:srgbClr val="5E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Fitch Ratings">
    <a:wholeTbl>
      <a:tcTxStyle>
        <a:fontRef idx="minor">
          <a:srgbClr val="333333"/>
        </a:fontRef>
        <a:srgbClr val="333333"/>
      </a:tcTxStyle>
      <a:tcStyle>
        <a:tcBdr>
          <a:left>
            <a:ln w="0" cmpd="sng">
              <a:solidFill>
                <a:schemeClr val="lt1"/>
              </a:solidFill>
            </a:ln>
          </a:left>
          <a:right>
            <a:ln w="0" cmpd="sng">
              <a:solidFill>
                <a:schemeClr val="lt1"/>
              </a:solidFill>
            </a:ln>
          </a:right>
          <a:top>
            <a:ln w="12700" cmpd="sng">
              <a:solidFill>
                <a:srgbClr val="333333"/>
              </a:solidFill>
            </a:ln>
          </a:top>
          <a:bottom>
            <a:ln w="12700" cmpd="sng">
              <a:solidFill>
                <a:srgbClr val="333333"/>
              </a:solidFill>
            </a:ln>
          </a:bottom>
          <a:insideH>
            <a:ln w="3175" cmpd="sng">
              <a:solidFill>
                <a:srgbClr val="333333"/>
              </a:solidFill>
            </a:ln>
          </a:insideH>
          <a:insideV>
            <a:ln w="0" cmpd="sng">
              <a:solidFill>
                <a:schemeClr val="lt1"/>
              </a:solidFill>
            </a:ln>
          </a:insideV>
        </a:tcBdr>
        <a:fill>
          <a:solidFill>
            <a:srgbClr val="FFFFFF"/>
          </a:solidFill>
        </a:fill>
      </a:tcStyle>
    </a:wholeTbl>
    <a:band1H>
      <a:tcStyle>
        <a:tcBdr/>
        <a:fill>
          <a:solidFill>
            <a:srgbClr val="FFFFFF"/>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2700" cmpd="sng">
              <a:solidFill>
                <a:schemeClr val="dk1"/>
              </a:solidFill>
            </a:ln>
          </a:top>
        </a:tcBdr>
        <a:fill>
          <a:solidFill>
            <a:schemeClr val="lt1"/>
          </a:solidFill>
        </a:fill>
      </a:tcStyle>
    </a:lastRow>
    <a:firstRow>
      <a:tcTxStyle b="on">
        <a:fontRef idx="minor">
          <a:srgbClr val="333333"/>
        </a:fontRef>
        <a:srgbClr val="333333"/>
      </a:tcTxStyle>
      <a:tcStyle>
        <a:tcBdr>
          <a:bottom>
            <a:ln w="12700" cmpd="sng">
              <a:solidFill>
                <a:srgbClr val="333333"/>
              </a:solidFill>
            </a:ln>
          </a:bottom>
        </a:tcBdr>
        <a:fill>
          <a:solidFill>
            <a:srgbClr val="FFFFFF"/>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21" autoAdjust="0"/>
  </p:normalViewPr>
  <p:slideViewPr>
    <p:cSldViewPr snapToGrid="0">
      <p:cViewPr varScale="1">
        <p:scale>
          <a:sx n="114" d="100"/>
          <a:sy n="114" d="100"/>
        </p:scale>
        <p:origin x="1506" y="11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6" d="100"/>
          <a:sy n="86" d="100"/>
        </p:scale>
        <p:origin x="3828" y="108"/>
      </p:cViewPr>
      <p:guideLst>
        <p:guide orient="horz" pos="2898"/>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lo-lonfrcel01\IS\CREATIVE\A%20C%20T%20I%20V%20E\DC-4872%20F_ALL_PPT%20Cheat%20Sheet\Excel\History\Cheat%20Sheet%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0702639996102"/>
          <c:y val="0.42599421109316093"/>
          <c:w val="0.82449297360003893"/>
          <c:h val="0.49216276252019386"/>
        </c:manualLayout>
      </c:layout>
      <c:barChart>
        <c:barDir val="col"/>
        <c:grouping val="clustered"/>
        <c:varyColors val="0"/>
        <c:ser>
          <c:idx val="0"/>
          <c:order val="0"/>
          <c:tx>
            <c:strRef>
              <c:f>'Fitch Charts 4x3'!$B$6</c:f>
              <c:strCache>
                <c:ptCount val="1"/>
                <c:pt idx="0">
                  <c:v>FS Sky Blue</c:v>
                </c:pt>
              </c:strCache>
            </c:strRef>
          </c:tx>
          <c:spPr>
            <a:solidFill>
              <a:srgbClr val="33CCFF"/>
            </a:solidFill>
            <a:ln>
              <a:noFill/>
            </a:ln>
            <a:effectLst/>
            <a:extLst>
              <a:ext uri="{91240B29-F687-4F45-9708-019B960494DF}">
                <a14:hiddenLine xmlns:a14="http://schemas.microsoft.com/office/drawing/2010/main">
                  <a:noFill/>
                </a14:hiddenLine>
              </a:ext>
            </a:extLst>
          </c:spPr>
          <c:invertIfNegative val="0"/>
          <c:dLbls>
            <c:dLbl>
              <c:idx val="0"/>
              <c:tx>
                <c:strRef>
                  <c:f>'Fitch Charts 4x3'!$D$6</c:f>
                  <c:strCache>
                    <c:ptCount val="1"/>
                    <c:pt idx="0">
                      <c:v>R51
G204
B255</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{03EF5FF5-230C-4B24-86E7-1A70499AF6A5}</c15:txfldGUID>
                      <c15:f>'Fitch Charts 4x3'!$D$6</c15:f>
                      <c15:dlblFieldTableCache>
                        <c:ptCount val="1"/>
                        <c:pt idx="0">
                          <c:v>R51
G204
B255</c:v>
                        </c:pt>
                      </c15:dlblFieldTableCache>
                    </c15:dlblFTEntry>
                  </c15:dlblFieldTable>
                  <c15:showDataLabelsRange val="0"/>
                </c:ext>
                <c:ext xmlns:c16="http://schemas.microsoft.com/office/drawing/2014/chart" uri="{C3380CC4-5D6E-409C-BE32-E72D297353CC}">
                  <c16:uniqueId val="{00000000-8963-4C9A-94F1-8696B7873337}"/>
                </c:ext>
              </c:extLst>
            </c:dLbl>
            <c:spPr>
              <a:noFill/>
              <a:ln>
                <a:noFill/>
              </a:ln>
              <a:effectLst/>
            </c:spPr>
            <c:txPr>
              <a:bodyPr rot="0" vert="horz"/>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'Fitch Charts 4x3'!$A$6</c:f>
              <c:strCache>
                <c:ptCount val="1"/>
                <c:pt idx="0">
                  <c:v>(Core Chart Colours for Excel &amp; PowerPoint)</c:v>
                </c:pt>
              </c:strCache>
            </c:strRef>
          </c:cat>
          <c:val>
            <c:numRef>
              <c:f>'Fitch Charts 4x3'!$C$6</c:f>
              <c:numCache>
                <c:formatCode>0</c:formatCode>
                <c:ptCount val="1"/>
                <c:pt idx="0">
                  <c:v>100</c:v>
                </c:pt>
              </c:numCache>
            </c:numRef>
          </c:val>
          <c:extLst>
            <c:ext xmlns:c16="http://schemas.microsoft.com/office/drawing/2014/chart" uri="{C3380CC4-5D6E-409C-BE32-E72D297353CC}">
              <c16:uniqueId val="{00000001-8963-4C9A-94F1-8696B7873337}"/>
            </c:ext>
          </c:extLst>
        </c:ser>
        <c:ser>
          <c:idx val="1"/>
          <c:order val="1"/>
          <c:tx>
            <c:strRef>
              <c:f>'Fitch Charts 4x3'!$B$7</c:f>
              <c:strCache>
                <c:ptCount val="1"/>
                <c:pt idx="0">
                  <c:v>Info Red</c:v>
                </c:pt>
              </c:strCache>
            </c:strRef>
          </c:tx>
          <c:spPr>
            <a:solidFill>
              <a:srgbClr val="E95F5A"/>
            </a:solidFill>
            <a:ln>
              <a:noFill/>
            </a:ln>
            <a:effectLst/>
            <a:extLst>
              <a:ext uri="{91240B29-F687-4F45-9708-019B960494DF}">
                <a14:hiddenLine xmlns:a14="http://schemas.microsoft.com/office/drawing/2010/main">
                  <a:noFill/>
                </a14:hiddenLine>
              </a:ext>
            </a:extLst>
          </c:spPr>
          <c:invertIfNegative val="0"/>
          <c:dLbls>
            <c:dLbl>
              <c:idx val="0"/>
              <c:tx>
                <c:strRef>
                  <c:f>'Fitch Charts 4x3'!$D$7</c:f>
                  <c:strCache>
                    <c:ptCount val="1"/>
                    <c:pt idx="0">
                      <c:v>R233
G95
B90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{67B07D06-33C1-48AA-A683-8AF1B0EE5CB7}</c15:txfldGUID>
                      <c15:f>'Fitch Charts 4x3'!$D$7</c15:f>
                      <c15:dlblFieldTableCache>
                        <c:ptCount val="1"/>
                        <c:pt idx="0">
                          <c:v>R233
G95
B90</c:v>
                        </c:pt>
                      </c15:dlblFieldTableCache>
                    </c15:dlblFTEntry>
                  </c15:dlblFieldTable>
                  <c15:showDataLabelsRange val="0"/>
                </c:ext>
                <c:ext xmlns:c16="http://schemas.microsoft.com/office/drawing/2014/chart" uri="{C3380CC4-5D6E-409C-BE32-E72D297353CC}">
                  <c16:uniqueId val="{00000002-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4x3'!$C$7</c:f>
              <c:numCache>
                <c:formatCode>0</c:formatCode>
                <c:ptCount val="1"/>
                <c:pt idx="0">
                  <c:v>98</c:v>
                </c:pt>
              </c:numCache>
            </c:numRef>
          </c:val>
          <c:extLst>
            <c:ext xmlns:c16="http://schemas.microsoft.com/office/drawing/2014/chart" uri="{C3380CC4-5D6E-409C-BE32-E72D297353CC}">
              <c16:uniqueId val="{00000003-8963-4C9A-94F1-8696B7873337}"/>
            </c:ext>
          </c:extLst>
        </c:ser>
        <c:ser>
          <c:idx val="2"/>
          <c:order val="2"/>
          <c:tx>
            <c:strRef>
              <c:f>'Fitch Charts 4x3'!$B$8</c:f>
              <c:strCache>
                <c:ptCount val="1"/>
                <c:pt idx="0">
                  <c:v>Info Orange</c:v>
                </c:pt>
              </c:strCache>
            </c:strRef>
          </c:tx>
          <c:spPr>
            <a:solidFill>
              <a:srgbClr val="E5A54E"/>
            </a:solidFill>
            <a:ln>
              <a:noFill/>
            </a:ln>
            <a:effectLst/>
            <a:extLst>
              <a:ext uri="{91240B29-F687-4F45-9708-019B960494DF}">
                <a14:hiddenLine xmlns:a14="http://schemas.microsoft.com/office/drawing/2010/main">
                  <a:noFill/>
                </a14:hiddenLine>
              </a:ext>
            </a:extLst>
          </c:spPr>
          <c:invertIfNegative val="0"/>
          <c:dLbls>
            <c:dLbl>
              <c:idx val="0"/>
              <c:tx>
                <c:strRef>
                  <c:f>'Fitch Charts 4x3'!$D$8</c:f>
                  <c:strCache>
                    <c:ptCount val="1"/>
                    <c:pt idx="0">
                      <c:v>R229
G165
B78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{C2D59A46-EBF1-45A4-A2D5-3FD736CEF9C3}</c15:txfldGUID>
                      <c15:f>'Fitch Charts 4x3'!$D$8</c15:f>
                      <c15:dlblFieldTableCache>
                        <c:ptCount val="1"/>
                        <c:pt idx="0">
                          <c:v>R229
G165
B78</c:v>
                        </c:pt>
                      </c15:dlblFieldTableCache>
                    </c15:dlblFTEntry>
                  </c15:dlblFieldTable>
                  <c15:showDataLabelsRange val="0"/>
                </c:ext>
                <c:ext xmlns:c16="http://schemas.microsoft.com/office/drawing/2014/chart" uri="{C3380CC4-5D6E-409C-BE32-E72D297353CC}">
                  <c16:uniqueId val="{00000004-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4x3'!$C$8</c:f>
              <c:numCache>
                <c:formatCode>0</c:formatCode>
                <c:ptCount val="1"/>
                <c:pt idx="0">
                  <c:v>96</c:v>
                </c:pt>
              </c:numCache>
            </c:numRef>
          </c:val>
          <c:extLst>
            <c:ext xmlns:c16="http://schemas.microsoft.com/office/drawing/2014/chart" uri="{C3380CC4-5D6E-409C-BE32-E72D297353CC}">
              <c16:uniqueId val="{00000005-8963-4C9A-94F1-8696B7873337}"/>
            </c:ext>
          </c:extLst>
        </c:ser>
        <c:ser>
          <c:idx val="3"/>
          <c:order val="3"/>
          <c:tx>
            <c:strRef>
              <c:f>'Fitch Charts 4x3'!$B$9</c:f>
              <c:strCache>
                <c:ptCount val="1"/>
                <c:pt idx="0">
                  <c:v>Info Green</c:v>
                </c:pt>
              </c:strCache>
            </c:strRef>
          </c:tx>
          <c:spPr>
            <a:solidFill>
              <a:srgbClr val="90CB5C"/>
            </a:solidFill>
            <a:ln>
              <a:noFill/>
            </a:ln>
            <a:effectLst/>
            <a:extLst>
              <a:ext uri="{91240B29-F687-4F45-9708-019B960494DF}">
                <a14:hiddenLine xmlns:a14="http://schemas.microsoft.com/office/drawing/2010/main">
                  <a:noFill/>
                </a14:hiddenLine>
              </a:ext>
            </a:extLst>
          </c:spPr>
          <c:invertIfNegative val="0"/>
          <c:dLbls>
            <c:dLbl>
              <c:idx val="0"/>
              <c:tx>
                <c:strRef>
                  <c:f>'Fitch Charts 4x3'!$D$9</c:f>
                  <c:strCache>
                    <c:ptCount val="1"/>
                    <c:pt idx="0">
                      <c:v>R144
G203
B92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{B4A68988-E7D5-41E5-8FEA-F8FE9D67BDD0}</c15:txfldGUID>
                      <c15:f>'Fitch Charts 4x3'!$D$9</c15:f>
                      <c15:dlblFieldTableCache>
                        <c:ptCount val="1"/>
                        <c:pt idx="0">
                          <c:v>R144
G203
B92</c:v>
                        </c:pt>
                      </c15:dlblFieldTableCache>
                    </c15:dlblFTEntry>
                  </c15:dlblFieldTable>
                  <c15:showDataLabelsRange val="0"/>
                </c:ext>
                <c:ext xmlns:c16="http://schemas.microsoft.com/office/drawing/2014/chart" uri="{C3380CC4-5D6E-409C-BE32-E72D297353CC}">
                  <c16:uniqueId val="{00000006-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4x3'!$C$9</c:f>
              <c:numCache>
                <c:formatCode>0</c:formatCode>
                <c:ptCount val="1"/>
                <c:pt idx="0">
                  <c:v>94</c:v>
                </c:pt>
              </c:numCache>
            </c:numRef>
          </c:val>
          <c:extLst>
            <c:ext xmlns:c16="http://schemas.microsoft.com/office/drawing/2014/chart" uri="{C3380CC4-5D6E-409C-BE32-E72D297353CC}">
              <c16:uniqueId val="{00000007-8963-4C9A-94F1-8696B7873337}"/>
            </c:ext>
          </c:extLst>
        </c:ser>
        <c:ser>
          <c:idx val="4"/>
          <c:order val="4"/>
          <c:tx>
            <c:strRef>
              <c:f>'Fitch Charts 4x3'!$B$10</c:f>
              <c:strCache>
                <c:ptCount val="1"/>
                <c:pt idx="0">
                  <c:v>Info Yellow</c:v>
                </c:pt>
              </c:strCache>
            </c:strRef>
          </c:tx>
          <c:spPr>
            <a:solidFill>
              <a:srgbClr val="EBCE56"/>
            </a:solidFill>
            <a:ln>
              <a:noFill/>
            </a:ln>
            <a:effectLst/>
            <a:extLst>
              <a:ext uri="{91240B29-F687-4F45-9708-019B960494DF}">
                <a14:hiddenLine xmlns:a14="http://schemas.microsoft.com/office/drawing/2010/main">
                  <a:noFill/>
                </a14:hiddenLine>
              </a:ext>
            </a:extLst>
          </c:spPr>
          <c:invertIfNegative val="0"/>
          <c:dLbls>
            <c:dLbl>
              <c:idx val="0"/>
              <c:tx>
                <c:strRef>
                  <c:f>'Fitch Charts 4x3'!$D$10</c:f>
                  <c:strCache>
                    <c:ptCount val="1"/>
                    <c:pt idx="0">
                      <c:v>R234
G205
B86</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{53EDD533-9D6D-4448-9DE1-D74FED645040}</c15:txfldGUID>
                      <c15:f>'Fitch Charts 4x3'!$D$10</c15:f>
                      <c15:dlblFieldTableCache>
                        <c:ptCount val="1"/>
                        <c:pt idx="0">
                          <c:v>R234
G205
B86</c:v>
                        </c:pt>
                      </c15:dlblFieldTableCache>
                    </c15:dlblFTEntry>
                  </c15:dlblFieldTable>
                  <c15:showDataLabelsRange val="0"/>
                </c:ext>
                <c:ext xmlns:c16="http://schemas.microsoft.com/office/drawing/2014/chart" uri="{C3380CC4-5D6E-409C-BE32-E72D297353CC}">
                  <c16:uniqueId val="{00000008-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4x3'!$C$10</c:f>
              <c:numCache>
                <c:formatCode>0</c:formatCode>
                <c:ptCount val="1"/>
                <c:pt idx="0">
                  <c:v>92</c:v>
                </c:pt>
              </c:numCache>
            </c:numRef>
          </c:val>
          <c:extLst>
            <c:ext xmlns:c16="http://schemas.microsoft.com/office/drawing/2014/chart" uri="{C3380CC4-5D6E-409C-BE32-E72D297353CC}">
              <c16:uniqueId val="{00000009-8963-4C9A-94F1-8696B7873337}"/>
            </c:ext>
          </c:extLst>
        </c:ser>
        <c:ser>
          <c:idx val="5"/>
          <c:order val="5"/>
          <c:tx>
            <c:strRef>
              <c:f>'Fitch Charts 4x3'!$B$11</c:f>
              <c:strCache>
                <c:ptCount val="1"/>
                <c:pt idx="0">
                  <c:v>Info Purple</c:v>
                </c:pt>
              </c:strCache>
            </c:strRef>
          </c:tx>
          <c:spPr>
            <a:solidFill>
              <a:srgbClr val="BE88DE"/>
            </a:solidFill>
            <a:ln>
              <a:noFill/>
            </a:ln>
            <a:effectLst/>
            <a:extLst>
              <a:ext uri="{91240B29-F687-4F45-9708-019B960494DF}">
                <a14:hiddenLine xmlns:a14="http://schemas.microsoft.com/office/drawing/2010/main">
                  <a:noFill/>
                </a14:hiddenLine>
              </a:ext>
            </a:extLst>
          </c:spPr>
          <c:invertIfNegative val="0"/>
          <c:dLbls>
            <c:dLbl>
              <c:idx val="0"/>
              <c:tx>
                <c:strRef>
                  <c:f>'Fitch Charts 4x3'!$D$11</c:f>
                  <c:strCache>
                    <c:ptCount val="1"/>
                    <c:pt idx="0">
                      <c:v>R190
G136
B222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{3A24655A-AFBC-4FD5-A4A9-012526CCD257}</c15:txfldGUID>
                      <c15:f>'Fitch Charts 4x3'!$D$11</c15:f>
                      <c15:dlblFieldTableCache>
                        <c:ptCount val="1"/>
                        <c:pt idx="0">
                          <c:v>R190
G136
B222</c:v>
                        </c:pt>
                      </c15:dlblFieldTableCache>
                    </c15:dlblFTEntry>
                  </c15:dlblFieldTable>
                  <c15:showDataLabelsRange val="0"/>
                </c:ext>
                <c:ext xmlns:c16="http://schemas.microsoft.com/office/drawing/2014/chart" uri="{C3380CC4-5D6E-409C-BE32-E72D297353CC}">
                  <c16:uniqueId val="{0000000A-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4x3'!$C$11</c:f>
              <c:numCache>
                <c:formatCode>0</c:formatCode>
                <c:ptCount val="1"/>
                <c:pt idx="0">
                  <c:v>90</c:v>
                </c:pt>
              </c:numCache>
            </c:numRef>
          </c:val>
          <c:extLst>
            <c:ext xmlns:c16="http://schemas.microsoft.com/office/drawing/2014/chart" uri="{C3380CC4-5D6E-409C-BE32-E72D297353CC}">
              <c16:uniqueId val="{0000000B-8963-4C9A-94F1-8696B7873337}"/>
            </c:ext>
          </c:extLst>
        </c:ser>
        <c:ser>
          <c:idx val="6"/>
          <c:order val="6"/>
          <c:tx>
            <c:strRef>
              <c:f>'Fitch Charts 4x3'!$B$12</c:f>
              <c:strCache>
                <c:ptCount val="1"/>
                <c:pt idx="0">
                  <c:v>FR Blue</c:v>
                </c:pt>
              </c:strCache>
            </c:strRef>
          </c:tx>
          <c:spPr>
            <a:solidFill>
              <a:srgbClr val="0563B8"/>
            </a:solidFill>
            <a:ln>
              <a:noFill/>
            </a:ln>
            <a:effectLst/>
            <a:extLst>
              <a:ext uri="{91240B29-F687-4F45-9708-019B960494DF}">
                <a14:hiddenLine xmlns:a14="http://schemas.microsoft.com/office/drawing/2010/main">
                  <a:noFill/>
                </a14:hiddenLine>
              </a:ext>
            </a:extLst>
          </c:spPr>
          <c:invertIfNegative val="0"/>
          <c:dLbls>
            <c:dLbl>
              <c:idx val="0"/>
              <c:tx>
                <c:strRef>
                  <c:f>'Fitch Charts 4x3'!$D$12</c:f>
                  <c:strCache>
                    <c:ptCount val="1"/>
                    <c:pt idx="0">
                      <c:v>R5
G99
B184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{20F72F38-4476-4454-BF88-9C7E9DF2E210}</c15:txfldGUID>
                      <c15:f>'Fitch Charts 4x3'!$D$12</c15:f>
                      <c15:dlblFieldTableCache>
                        <c:ptCount val="1"/>
                        <c:pt idx="0">
                          <c:v>R5
G99
B184</c:v>
                        </c:pt>
                      </c15:dlblFieldTableCache>
                    </c15:dlblFTEntry>
                  </c15:dlblFieldTable>
                  <c15:showDataLabelsRange val="0"/>
                </c:ext>
                <c:ext xmlns:c16="http://schemas.microsoft.com/office/drawing/2014/chart" uri="{C3380CC4-5D6E-409C-BE32-E72D297353CC}">
                  <c16:uniqueId val="{0000000C-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4x3'!$C$12</c:f>
              <c:numCache>
                <c:formatCode>0</c:formatCode>
                <c:ptCount val="1"/>
                <c:pt idx="0">
                  <c:v>88</c:v>
                </c:pt>
              </c:numCache>
            </c:numRef>
          </c:val>
          <c:extLst>
            <c:ext xmlns:c16="http://schemas.microsoft.com/office/drawing/2014/chart" uri="{C3380CC4-5D6E-409C-BE32-E72D297353CC}">
              <c16:uniqueId val="{0000000D-8963-4C9A-94F1-8696B7873337}"/>
            </c:ext>
          </c:extLst>
        </c:ser>
        <c:ser>
          <c:idx val="7"/>
          <c:order val="7"/>
          <c:tx>
            <c:strRef>
              <c:f>'Fitch Charts 4x3'!$B$13</c:f>
              <c:strCache>
                <c:ptCount val="1"/>
                <c:pt idx="0">
                  <c:v>FR Dark Purple</c:v>
                </c:pt>
              </c:strCache>
            </c:strRef>
          </c:tx>
          <c:spPr>
            <a:solidFill>
              <a:srgbClr val="AE3F85"/>
            </a:solidFill>
            <a:ln>
              <a:noFill/>
            </a:ln>
            <a:effectLst/>
            <a:extLst>
              <a:ext uri="{91240B29-F687-4F45-9708-019B960494DF}">
                <a14:hiddenLine xmlns:a14="http://schemas.microsoft.com/office/drawing/2010/main">
                  <a:noFill/>
                </a14:hiddenLine>
              </a:ext>
            </a:extLst>
          </c:spPr>
          <c:invertIfNegative val="0"/>
          <c:dLbls>
            <c:dLbl>
              <c:idx val="0"/>
              <c:tx>
                <c:strRef>
                  <c:f>'Fitch Charts 4x3'!$D$13</c:f>
                  <c:strCache>
                    <c:ptCount val="1"/>
                    <c:pt idx="0">
                      <c:v>R174
G63
B133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{386A7910-30CD-4091-9874-020F70FDA984}</c15:txfldGUID>
                      <c15:f>'Fitch Charts 4x3'!$D$13</c15:f>
                      <c15:dlblFieldTableCache>
                        <c:ptCount val="1"/>
                        <c:pt idx="0">
                          <c:v>R174
G63
B133</c:v>
                        </c:pt>
                      </c15:dlblFieldTableCache>
                    </c15:dlblFTEntry>
                  </c15:dlblFieldTable>
                  <c15:showDataLabelsRange val="0"/>
                </c:ext>
                <c:ext xmlns:c16="http://schemas.microsoft.com/office/drawing/2014/chart" uri="{C3380CC4-5D6E-409C-BE32-E72D297353CC}">
                  <c16:uniqueId val="{0000000E-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4x3'!$C$13</c:f>
              <c:numCache>
                <c:formatCode>0</c:formatCode>
                <c:ptCount val="1"/>
                <c:pt idx="0">
                  <c:v>86</c:v>
                </c:pt>
              </c:numCache>
            </c:numRef>
          </c:val>
          <c:extLst>
            <c:ext xmlns:c16="http://schemas.microsoft.com/office/drawing/2014/chart" uri="{C3380CC4-5D6E-409C-BE32-E72D297353CC}">
              <c16:uniqueId val="{0000000F-8963-4C9A-94F1-8696B7873337}"/>
            </c:ext>
          </c:extLst>
        </c:ser>
        <c:ser>
          <c:idx val="8"/>
          <c:order val="8"/>
          <c:tx>
            <c:strRef>
              <c:f>'Fitch Charts 4x3'!$B$14</c:f>
              <c:strCache>
                <c:ptCount val="1"/>
                <c:pt idx="0">
                  <c:v>FR Sea Green</c:v>
                </c:pt>
              </c:strCache>
            </c:strRef>
          </c:tx>
          <c:spPr>
            <a:solidFill>
              <a:srgbClr val="0BB29B"/>
            </a:solidFill>
            <a:ln>
              <a:noFill/>
            </a:ln>
            <a:effectLst/>
            <a:extLst>
              <a:ext uri="{91240B29-F687-4F45-9708-019B960494DF}">
                <a14:hiddenLine xmlns:a14="http://schemas.microsoft.com/office/drawing/2010/main">
                  <a:noFill/>
                </a14:hiddenLine>
              </a:ext>
            </a:extLst>
          </c:spPr>
          <c:invertIfNegative val="0"/>
          <c:dLbls>
            <c:dLbl>
              <c:idx val="0"/>
              <c:tx>
                <c:strRef>
                  <c:f>'Fitch Charts 4x3'!$D$14</c:f>
                  <c:strCache>
                    <c:ptCount val="1"/>
                    <c:pt idx="0">
                      <c:v>R11
G178
B155</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{9277E152-908B-4006-AAD1-EBCC9A3FD6C6}</c15:txfldGUID>
                      <c15:f>'Fitch Charts 4x3'!$D$14</c15:f>
                      <c15:dlblFieldTableCache>
                        <c:ptCount val="1"/>
                        <c:pt idx="0">
                          <c:v>R11
G178
B155</c:v>
                        </c:pt>
                      </c15:dlblFieldTableCache>
                    </c15:dlblFTEntry>
                  </c15:dlblFieldTable>
                  <c15:showDataLabelsRange val="0"/>
                </c:ext>
                <c:ext xmlns:c16="http://schemas.microsoft.com/office/drawing/2014/chart" uri="{C3380CC4-5D6E-409C-BE32-E72D297353CC}">
                  <c16:uniqueId val="{00000010-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4x3'!$C$14</c:f>
              <c:numCache>
                <c:formatCode>0</c:formatCode>
                <c:ptCount val="1"/>
                <c:pt idx="0">
                  <c:v>84</c:v>
                </c:pt>
              </c:numCache>
            </c:numRef>
          </c:val>
          <c:extLst>
            <c:ext xmlns:c16="http://schemas.microsoft.com/office/drawing/2014/chart" uri="{C3380CC4-5D6E-409C-BE32-E72D297353CC}">
              <c16:uniqueId val="{00000011-8963-4C9A-94F1-8696B7873337}"/>
            </c:ext>
          </c:extLst>
        </c:ser>
        <c:ser>
          <c:idx val="9"/>
          <c:order val="9"/>
          <c:tx>
            <c:strRef>
              <c:f>'Fitch Charts 4x3'!$B$15</c:f>
              <c:strCache>
                <c:ptCount val="1"/>
                <c:pt idx="0">
                  <c:v>FR Red</c:v>
                </c:pt>
              </c:strCache>
            </c:strRef>
          </c:tx>
          <c:spPr>
            <a:solidFill>
              <a:srgbClr val="CC0033"/>
            </a:solidFill>
            <a:ln>
              <a:noFill/>
            </a:ln>
            <a:effectLst/>
            <a:extLst>
              <a:ext uri="{91240B29-F687-4F45-9708-019B960494DF}">
                <a14:hiddenLine xmlns:a14="http://schemas.microsoft.com/office/drawing/2010/main">
                  <a:noFill/>
                </a14:hiddenLine>
              </a:ext>
            </a:extLst>
          </c:spPr>
          <c:invertIfNegative val="0"/>
          <c:dLbls>
            <c:dLbl>
              <c:idx val="0"/>
              <c:tx>
                <c:strRef>
                  <c:f>'Fitch Charts 4x3'!$D$15</c:f>
                  <c:strCache>
                    <c:ptCount val="1"/>
                    <c:pt idx="0">
                      <c:v>R204
G0
B51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{6E130812-FD15-429A-BD6B-D19047635718}</c15:txfldGUID>
                      <c15:f>'Fitch Charts 4x3'!$D$15</c15:f>
                      <c15:dlblFieldTableCache>
                        <c:ptCount val="1"/>
                        <c:pt idx="0">
                          <c:v>R204
G0
B51</c:v>
                        </c:pt>
                      </c15:dlblFieldTableCache>
                    </c15:dlblFTEntry>
                  </c15:dlblFieldTable>
                  <c15:showDataLabelsRange val="0"/>
                </c:ext>
                <c:ext xmlns:c16="http://schemas.microsoft.com/office/drawing/2014/chart" uri="{C3380CC4-5D6E-409C-BE32-E72D297353CC}">
                  <c16:uniqueId val="{00000012-8963-4C9A-94F1-8696B7873337}"/>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'Fitch Charts 4x3'!$A$6</c:f>
              <c:strCache>
                <c:ptCount val="1"/>
                <c:pt idx="0">
                  <c:v>(Core Chart Colours for Excel &amp; PowerPoint)</c:v>
                </c:pt>
              </c:strCache>
            </c:strRef>
          </c:cat>
          <c:val>
            <c:numRef>
              <c:f>'Fitch Charts 4x3'!$C$15</c:f>
              <c:numCache>
                <c:formatCode>0</c:formatCode>
                <c:ptCount val="1"/>
                <c:pt idx="0">
                  <c:v>82</c:v>
                </c:pt>
              </c:numCache>
            </c:numRef>
          </c:val>
          <c:extLst>
            <c:ext xmlns:c16="http://schemas.microsoft.com/office/drawing/2014/chart" uri="{C3380CC4-5D6E-409C-BE32-E72D297353CC}">
              <c16:uniqueId val="{00000013-8963-4C9A-94F1-8696B7873337}"/>
            </c:ext>
          </c:extLst>
        </c:ser>
        <c:dLbls>
          <c:dLblPos val="ctr"/>
          <c:showLegendKey val="0"/>
          <c:showVal val="1"/>
          <c:showCatName val="0"/>
          <c:showSerName val="0"/>
          <c:showPercent val="0"/>
          <c:showBubbleSize val="0"/>
        </c:dLbls>
        <c:gapWidth val="40"/>
        <c:overlap val="-10"/>
        <c:axId val="488030520"/>
        <c:axId val="488024248"/>
      </c:barChart>
      <c:catAx>
        <c:axId val="488030520"/>
        <c:scaling>
          <c:orientation val="minMax"/>
        </c:scaling>
        <c:delete val="0"/>
        <c:axPos val="b"/>
        <c:numFmt formatCode="General" sourceLinked="1"/>
        <c:majorTickMark val="none"/>
        <c:minorTickMark val="none"/>
        <c:tickLblPos val="nextTo"/>
        <c:spPr>
          <a:noFill/>
          <a:ln w="6350" cap="flat" cmpd="sng" algn="ctr">
            <a:solidFill>
              <a:srgbClr val="333333"/>
            </a:solidFill>
            <a:round/>
          </a:ln>
          <a:effectLst/>
        </c:spPr>
        <c:txPr>
          <a:bodyPr rot="0"/>
          <a:lstStyle/>
          <a:p>
            <a:pPr>
              <a:defRPr/>
            </a:pPr>
            <a:endParaRPr lang="en-US"/>
          </a:p>
        </c:txPr>
        <c:crossAx val="488024248"/>
        <c:crosses val="autoZero"/>
        <c:auto val="1"/>
        <c:lblAlgn val="ctr"/>
        <c:lblOffset val="100"/>
        <c:noMultiLvlLbl val="0"/>
      </c:catAx>
      <c:valAx>
        <c:axId val="488024248"/>
        <c:scaling>
          <c:orientation val="minMax"/>
          <c:max val="100"/>
          <c:min val="0"/>
        </c:scaling>
        <c:delete val="0"/>
        <c:axPos val="l"/>
        <c:majorGridlines>
          <c:spPr>
            <a:ln w="9525" cap="flat" cmpd="sng" algn="ctr">
              <a:solidFill>
                <a:srgbClr val="BFBFBF"/>
              </a:solidFill>
              <a:round/>
            </a:ln>
            <a:effectLst/>
          </c:spPr>
        </c:majorGridlines>
        <c:numFmt formatCode="0" sourceLinked="1"/>
        <c:majorTickMark val="none"/>
        <c:minorTickMark val="none"/>
        <c:tickLblPos val="nextTo"/>
        <c:spPr>
          <a:noFill/>
          <a:ln w="6350">
            <a:solidFill>
              <a:schemeClr val="tx1"/>
            </a:solidFill>
          </a:ln>
          <a:effectLst/>
        </c:spPr>
        <c:txPr>
          <a:bodyPr rot="-60000000" vert="horz"/>
          <a:lstStyle/>
          <a:p>
            <a:pPr>
              <a:defRPr/>
            </a:pPr>
            <a:endParaRPr lang="en-US"/>
          </a:p>
        </c:txPr>
        <c:crossAx val="488030520"/>
        <c:crosses val="autoZero"/>
        <c:crossBetween val="between"/>
        <c:majorUnit val="25"/>
      </c:valAx>
      <c:spPr>
        <a:noFill/>
        <a:ln>
          <a:noFill/>
        </a:ln>
        <a:effectLst/>
      </c:spPr>
    </c:plotArea>
    <c:legend>
      <c:legendPos val="t"/>
      <c:layout>
        <c:manualLayout>
          <c:xMode val="edge"/>
          <c:yMode val="edge"/>
          <c:x val="3.8689628997058538E-4"/>
          <c:y val="0.10108463471549095"/>
          <c:w val="0.99922611747713941"/>
          <c:h val="0.16679007359540476"/>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latin typeface="Lato" panose="020F0502020204030203" pitchFamily="34" charset="0"/>
          <a:cs typeface="Arial" panose="020B0604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0.98883</cdr:x>
      <cdr:y>0.09028</cdr:y>
    </cdr:to>
    <cdr:sp macro="" textlink="">
      <cdr:nvSpPr>
        <cdr:cNvPr id="6" name="ctsChartTitle"/>
        <cdr:cNvSpPr txBox="1"/>
      </cdr:nvSpPr>
      <cdr:spPr>
        <a:xfrm xmlns:a="http://schemas.openxmlformats.org/drawingml/2006/main">
          <a:off x="0" y="0"/>
          <a:ext cx="4168512" cy="402339"/>
        </a:xfrm>
        <a:prstGeom xmlns:a="http://schemas.openxmlformats.org/drawingml/2006/main" prst="rect">
          <a:avLst/>
        </a:prstGeom>
        <a:noFill xmlns:a="http://schemas.openxmlformats.org/drawingml/2006/main"/>
      </cdr:spPr>
      <cdr:txBody>
        <a:bodyPr xmlns:a="http://schemas.openxmlformats.org/drawingml/2006/main" wrap="square" lIns="36000" tIns="14400" rIns="0" bIns="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GB" sz="1600" b="1" dirty="0">
              <a:solidFill>
                <a:schemeClr val="tx1"/>
              </a:solidFill>
              <a:latin typeface="Lato" panose="020F0502020204030203" pitchFamily="34" charset="0"/>
              <a:cs typeface="Arial" panose="020B0604020202020204" pitchFamily="34" charset="0"/>
            </a:rPr>
            <a:t>Chart Title (Lato Bold, 16pt)</a:t>
          </a:r>
        </a:p>
        <a:p xmlns:a="http://schemas.openxmlformats.org/drawingml/2006/main">
          <a:pPr>
            <a:lnSpc>
              <a:spcPct val="90000"/>
            </a:lnSpc>
          </a:pPr>
          <a:r>
            <a:rPr lang="en-GB" sz="1200" dirty="0">
              <a:solidFill>
                <a:schemeClr val="tx1"/>
              </a:solidFill>
              <a:latin typeface="Lato" panose="020F0502020204030203" pitchFamily="34" charset="0"/>
              <a:cs typeface="Arial" panose="020B0604020202020204" pitchFamily="34" charset="0"/>
            </a:rPr>
            <a:t>Chart Subtitle (Lato, 12pt)</a:t>
          </a:r>
        </a:p>
      </cdr:txBody>
    </cdr:sp>
  </cdr:relSizeAnchor>
  <cdr:relSizeAnchor xmlns:cdr="http://schemas.openxmlformats.org/drawingml/2006/chartDrawing">
    <cdr:from>
      <cdr:x>0</cdr:x>
      <cdr:y>0.97203</cdr:y>
    </cdr:from>
    <cdr:to>
      <cdr:x>0.98882</cdr:x>
      <cdr:y>1</cdr:y>
    </cdr:to>
    <cdr:sp macro="" textlink="">
      <cdr:nvSpPr>
        <cdr:cNvPr id="7" name="ctsChartSource"/>
        <cdr:cNvSpPr txBox="1"/>
      </cdr:nvSpPr>
      <cdr:spPr>
        <a:xfrm xmlns:a="http://schemas.openxmlformats.org/drawingml/2006/main">
          <a:off x="0" y="4332150"/>
          <a:ext cx="4168470" cy="124650"/>
        </a:xfrm>
        <a:prstGeom xmlns:a="http://schemas.openxmlformats.org/drawingml/2006/main" prst="rect">
          <a:avLst/>
        </a:prstGeom>
        <a:noFill xmlns:a="http://schemas.openxmlformats.org/drawingml/2006/main"/>
      </cdr:spPr>
      <cdr:txBody>
        <a:bodyPr xmlns:a="http://schemas.openxmlformats.org/drawingml/2006/main" wrap="square" lIns="36000" tIns="0" rIns="0" bIns="0" rtlCol="0" anchor="b"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GB" sz="900" dirty="0">
              <a:solidFill>
                <a:schemeClr val="tx1"/>
              </a:solidFill>
              <a:latin typeface="Lato" panose="020F0502020204030203" pitchFamily="34" charset="0"/>
              <a:cs typeface="Arial" panose="020B0604020202020204" pitchFamily="34" charset="0"/>
            </a:rPr>
            <a:t>Source: Lato,</a:t>
          </a:r>
          <a:r>
            <a:rPr lang="en-GB" sz="900" baseline="0" dirty="0">
              <a:solidFill>
                <a:schemeClr val="tx1"/>
              </a:solidFill>
              <a:latin typeface="Lato" panose="020F0502020204030203" pitchFamily="34" charset="0"/>
              <a:cs typeface="Arial" panose="020B0604020202020204" pitchFamily="34" charset="0"/>
            </a:rPr>
            <a:t> 9</a:t>
          </a:r>
          <a:r>
            <a:rPr lang="en-GB" sz="900" dirty="0">
              <a:solidFill>
                <a:schemeClr val="tx1"/>
              </a:solidFill>
              <a:latin typeface="Lato" panose="020F0502020204030203" pitchFamily="34" charset="0"/>
              <a:cs typeface="Arial" panose="020B0604020202020204" pitchFamily="34" charset="0"/>
            </a:rPr>
            <a:t>pt</a:t>
          </a:r>
        </a:p>
      </cdr:txBody>
    </cdr:sp>
  </cdr:relSizeAnchor>
  <cdr:relSizeAnchor xmlns:cdr="http://schemas.openxmlformats.org/drawingml/2006/chartDrawing">
    <cdr:from>
      <cdr:x>0</cdr:x>
      <cdr:y>0.29422</cdr:y>
    </cdr:from>
    <cdr:to>
      <cdr:x>0.4588</cdr:x>
      <cdr:y>0.36259</cdr:y>
    </cdr:to>
    <cdr:sp macro="" textlink="">
      <cdr:nvSpPr>
        <cdr:cNvPr id="5" name="ctsValAxTitle"/>
        <cdr:cNvSpPr txBox="1"/>
      </cdr:nvSpPr>
      <cdr:spPr>
        <a:xfrm xmlns:a="http://schemas.openxmlformats.org/drawingml/2006/main">
          <a:off x="0" y="1311291"/>
          <a:ext cx="1934117" cy="304711"/>
        </a:xfrm>
        <a:prstGeom xmlns:a="http://schemas.openxmlformats.org/drawingml/2006/main" prst="rect">
          <a:avLst/>
        </a:prstGeom>
        <a:noFill xmlns:a="http://schemas.openxmlformats.org/drawingml/2006/main"/>
      </cdr:spPr>
      <cdr:txBody>
        <a:bodyPr xmlns:a="http://schemas.openxmlformats.org/drawingml/2006/main" vert="horz" wrap="square" lIns="36000" tIns="0" rIns="0" bIns="0" rtlCol="0" anchor="b"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90000"/>
            </a:lnSpc>
          </a:pPr>
          <a:r>
            <a:rPr lang="en-GB" sz="1200" dirty="0">
              <a:solidFill>
                <a:schemeClr val="tx1"/>
              </a:solidFill>
              <a:latin typeface="Lato" panose="020F0502020204030203" pitchFamily="34" charset="0"/>
              <a:cs typeface="Arial" panose="020B0604020202020204" pitchFamily="34" charset="0"/>
            </a:rPr>
            <a:t>(Axis Titles (Lato, 12pt))</a:t>
          </a:r>
        </a:p>
        <a:p xmlns:a="http://schemas.openxmlformats.org/drawingml/2006/main">
          <a:pPr algn="l">
            <a:lnSpc>
              <a:spcPct val="90000"/>
            </a:lnSpc>
          </a:pPr>
          <a:r>
            <a:rPr lang="en-US" sz="1000" dirty="0">
              <a:solidFill>
                <a:schemeClr val="tx1"/>
              </a:solidFill>
              <a:latin typeface="Lato" panose="020F0502020204030203" pitchFamily="34" charset="0"/>
              <a:cs typeface="Arial" panose="020B0604020202020204" pitchFamily="34" charset="0"/>
            </a:rPr>
            <a:t>Chart font sizes (Lato, 10pt)</a:t>
          </a:r>
          <a:endParaRPr lang="en-GB" sz="1000" dirty="0">
            <a:solidFill>
              <a:schemeClr val="tx1"/>
            </a:solidFill>
            <a:latin typeface="Lato" panose="020F0502020204030203" pitchFamily="34" charset="0"/>
            <a:cs typeface="Arial" panose="020B0604020202020204" pitchFamily="34" charset="0"/>
          </a:endParaRPr>
        </a:p>
      </cdr:txBody>
    </cdr:sp>
  </cdr:relSizeAnchor>
  <cdr:relSizeAnchor xmlns:cdr="http://schemas.openxmlformats.org/drawingml/2006/chartDrawing">
    <cdr:from>
      <cdr:x>0.46116</cdr:x>
      <cdr:y>0.32762</cdr:y>
    </cdr:from>
    <cdr:to>
      <cdr:x>0.98536</cdr:x>
      <cdr:y>0.39224</cdr:y>
    </cdr:to>
    <cdr:sp macro="" textlink="">
      <cdr:nvSpPr>
        <cdr:cNvPr id="8" name="Callout: Line 7">
          <a:extLst xmlns:a="http://schemas.openxmlformats.org/drawingml/2006/main">
            <a:ext uri="{FF2B5EF4-FFF2-40B4-BE49-F238E27FC236}">
              <a16:creationId xmlns:a16="http://schemas.microsoft.com/office/drawing/2014/main" id="{FFC11875-5F6D-4FA8-A54A-BDF713358997}"/>
            </a:ext>
          </a:extLst>
        </cdr:cNvPr>
        <cdr:cNvSpPr/>
      </cdr:nvSpPr>
      <cdr:spPr>
        <a:xfrm xmlns:a="http://schemas.openxmlformats.org/drawingml/2006/main">
          <a:off x="1944066" y="1460116"/>
          <a:ext cx="2209818" cy="287998"/>
        </a:xfrm>
        <a:prstGeom xmlns:a="http://schemas.openxmlformats.org/drawingml/2006/main" prst="borderCallout1">
          <a:avLst>
            <a:gd name="adj1" fmla="val 61607"/>
            <a:gd name="adj2" fmla="val -2179"/>
            <a:gd name="adj3" fmla="val -1298"/>
            <a:gd name="adj4" fmla="val -13307"/>
          </a:avLst>
        </a:prstGeom>
        <a:solidFill xmlns:a="http://schemas.openxmlformats.org/drawingml/2006/main">
          <a:schemeClr val="bg1">
            <a:lumMod val="95000"/>
          </a:schemeClr>
        </a:solidFill>
        <a:ln xmlns:a="http://schemas.openxmlformats.org/drawingml/2006/main" w="3175">
          <a:solidFill>
            <a:schemeClr val="tx1">
              <a:lumMod val="20000"/>
              <a:lumOff val="80000"/>
            </a:schemeClr>
          </a:solidFill>
          <a:headEnd type="none"/>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900" dirty="0">
              <a:solidFill>
                <a:schemeClr val="tx1"/>
              </a:solidFill>
              <a:latin typeface="Lato" panose="020F0502020204030203" pitchFamily="34" charset="0"/>
            </a:rPr>
            <a:t>(X &amp; Y Axis titles </a:t>
          </a:r>
          <a:br>
            <a:rPr lang="en-US" sz="900" dirty="0">
              <a:solidFill>
                <a:schemeClr val="tx1"/>
              </a:solidFill>
              <a:latin typeface="Lato" panose="020F0502020204030203" pitchFamily="34" charset="0"/>
            </a:rPr>
          </a:br>
          <a:r>
            <a:rPr lang="en-US" sz="900" dirty="0">
              <a:solidFill>
                <a:schemeClr val="tx1"/>
              </a:solidFill>
              <a:latin typeface="Lato" panose="020F0502020204030203" pitchFamily="34" charset="0"/>
            </a:rPr>
            <a:t>should be in brackets/parenthesis)</a:t>
          </a:r>
        </a:p>
      </cdr:txBody>
    </cdr:sp>
  </cdr:relSizeAnchor>
  <cdr:relSizeAnchor xmlns:cdr="http://schemas.openxmlformats.org/drawingml/2006/chartDrawing">
    <cdr:from>
      <cdr:x>0.20603</cdr:x>
      <cdr:y>0.77635</cdr:y>
    </cdr:from>
    <cdr:to>
      <cdr:x>0.96842</cdr:x>
      <cdr:y>0.9056</cdr:y>
    </cdr:to>
    <cdr:sp macro="" textlink="">
      <cdr:nvSpPr>
        <cdr:cNvPr id="9" name="Rectangle 8">
          <a:extLst xmlns:a="http://schemas.openxmlformats.org/drawingml/2006/main">
            <a:ext uri="{FF2B5EF4-FFF2-40B4-BE49-F238E27FC236}">
              <a16:creationId xmlns:a16="http://schemas.microsoft.com/office/drawing/2014/main" id="{30F05183-4DC7-4FEF-AAE6-A146F788B3CA}"/>
            </a:ext>
          </a:extLst>
        </cdr:cNvPr>
        <cdr:cNvSpPr/>
      </cdr:nvSpPr>
      <cdr:spPr>
        <a:xfrm xmlns:a="http://schemas.openxmlformats.org/drawingml/2006/main">
          <a:off x="868554" y="3460043"/>
          <a:ext cx="3213931" cy="576040"/>
        </a:xfrm>
        <a:prstGeom xmlns:a="http://schemas.openxmlformats.org/drawingml/2006/main" prst="rect">
          <a:avLst/>
        </a:prstGeom>
        <a:solidFill xmlns:a="http://schemas.openxmlformats.org/drawingml/2006/main">
          <a:schemeClr val="bg1">
            <a:lumMod val="95000"/>
          </a:schemeClr>
        </a:solidFill>
        <a:ln xmlns:a="http://schemas.openxmlformats.org/drawingml/2006/main" w="3175">
          <a:solidFill>
            <a:schemeClr val="tx1">
              <a:lumMod val="20000"/>
              <a:lumOff val="8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900" b="1" dirty="0">
              <a:solidFill>
                <a:schemeClr val="tx1"/>
              </a:solidFill>
              <a:latin typeface="Lato" panose="020F0502020204030203" pitchFamily="34" charset="0"/>
            </a:rPr>
            <a:t>Series Options for columns and row widths</a:t>
          </a:r>
        </a:p>
        <a:p xmlns:a="http://schemas.openxmlformats.org/drawingml/2006/main">
          <a:pPr algn="ctr"/>
          <a:r>
            <a:rPr lang="en-US" sz="900" dirty="0">
              <a:solidFill>
                <a:schemeClr val="tx1"/>
              </a:solidFill>
              <a:latin typeface="Lato" panose="020F0502020204030203" pitchFamily="34" charset="0"/>
            </a:rPr>
            <a:t>Series Overlap = 0%  </a:t>
          </a:r>
          <a:br>
            <a:rPr lang="en-US" sz="900" dirty="0">
              <a:solidFill>
                <a:schemeClr val="tx1"/>
              </a:solidFill>
              <a:latin typeface="Lato" panose="020F0502020204030203" pitchFamily="34" charset="0"/>
            </a:rPr>
          </a:br>
          <a:r>
            <a:rPr lang="en-US" sz="900" dirty="0">
              <a:solidFill>
                <a:schemeClr val="tx1"/>
              </a:solidFill>
              <a:latin typeface="Lato" panose="020F0502020204030203" pitchFamily="34" charset="0"/>
            </a:rPr>
            <a:t>(or a negative figure, –1 to –20,  to create a space between)</a:t>
          </a:r>
        </a:p>
        <a:p xmlns:a="http://schemas.openxmlformats.org/drawingml/2006/main">
          <a:pPr algn="ctr"/>
          <a:r>
            <a:rPr lang="en-US" sz="900" dirty="0">
              <a:solidFill>
                <a:schemeClr val="tx1"/>
              </a:solidFill>
              <a:latin typeface="Lato" panose="020F0502020204030203" pitchFamily="34" charset="0"/>
            </a:rPr>
            <a:t>Gap Width of columns and rows = 40%</a:t>
          </a:r>
        </a:p>
      </cdr:txBody>
    </cdr:sp>
  </cdr:relSizeAnchor>
  <cdr:relSizeAnchor xmlns:cdr="http://schemas.openxmlformats.org/drawingml/2006/chartDrawing">
    <cdr:from>
      <cdr:x>0.01154</cdr:x>
      <cdr:y>0.47385</cdr:y>
    </cdr:from>
    <cdr:to>
      <cdr:x>0.09132</cdr:x>
      <cdr:y>0.88847</cdr:y>
    </cdr:to>
    <cdr:sp macro="" textlink="">
      <cdr:nvSpPr>
        <cdr:cNvPr id="11" name="Rectangle 10">
          <a:extLst xmlns:a="http://schemas.openxmlformats.org/drawingml/2006/main">
            <a:ext uri="{FF2B5EF4-FFF2-40B4-BE49-F238E27FC236}">
              <a16:creationId xmlns:a16="http://schemas.microsoft.com/office/drawing/2014/main" id="{25243D40-D85D-40CB-BC4A-C0D4DDEAC39C}"/>
            </a:ext>
          </a:extLst>
        </cdr:cNvPr>
        <cdr:cNvSpPr/>
      </cdr:nvSpPr>
      <cdr:spPr>
        <a:xfrm xmlns:a="http://schemas.openxmlformats.org/drawingml/2006/main" rot="16200000">
          <a:off x="-709098" y="2872914"/>
          <a:ext cx="1850865" cy="335605"/>
        </a:xfrm>
        <a:prstGeom xmlns:a="http://schemas.openxmlformats.org/drawingml/2006/main" prst="rect">
          <a:avLst/>
        </a:prstGeom>
        <a:solidFill xmlns:a="http://schemas.openxmlformats.org/drawingml/2006/main">
          <a:schemeClr val="bg1">
            <a:lumMod val="95000"/>
          </a:schemeClr>
        </a:solidFill>
        <a:ln xmlns:a="http://schemas.openxmlformats.org/drawingml/2006/main" w="3175">
          <a:solidFill>
            <a:schemeClr val="tx1">
              <a:lumMod val="20000"/>
              <a:lumOff val="80000"/>
            </a:schemeClr>
          </a:solidFill>
          <a:headEnd type="none"/>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900" dirty="0">
              <a:solidFill>
                <a:schemeClr val="tx1"/>
              </a:solidFill>
              <a:latin typeface="Lato" panose="020F0502020204030203" pitchFamily="34" charset="0"/>
            </a:rPr>
            <a:t>No tick marks on any X &amp; Y Axis (Primary/Secondary) </a:t>
          </a:r>
        </a:p>
      </cdr:txBody>
    </cdr:sp>
  </cdr:relSizeAnchor>
  <cdr:relSizeAnchor xmlns:cdr="http://schemas.openxmlformats.org/drawingml/2006/chartDrawing">
    <cdr:from>
      <cdr:x>0.46116</cdr:x>
      <cdr:y>0.24421</cdr:y>
    </cdr:from>
    <cdr:to>
      <cdr:x>0.98536</cdr:x>
      <cdr:y>0.30883</cdr:y>
    </cdr:to>
    <cdr:sp macro="" textlink="">
      <cdr:nvSpPr>
        <cdr:cNvPr id="16" name="Callout: Line 15">
          <a:extLst xmlns:a="http://schemas.openxmlformats.org/drawingml/2006/main">
            <a:ext uri="{FF2B5EF4-FFF2-40B4-BE49-F238E27FC236}">
              <a16:creationId xmlns:a16="http://schemas.microsoft.com/office/drawing/2014/main" id="{A0458C56-FBA1-40A1-8635-25D4F502D577}"/>
            </a:ext>
          </a:extLst>
        </cdr:cNvPr>
        <cdr:cNvSpPr/>
      </cdr:nvSpPr>
      <cdr:spPr>
        <a:xfrm xmlns:a="http://schemas.openxmlformats.org/drawingml/2006/main">
          <a:off x="1944066" y="1088395"/>
          <a:ext cx="2209818" cy="287999"/>
        </a:xfrm>
        <a:prstGeom xmlns:a="http://schemas.openxmlformats.org/drawingml/2006/main" prst="borderCallout1">
          <a:avLst>
            <a:gd name="adj1" fmla="val 61607"/>
            <a:gd name="adj2" fmla="val -2179"/>
            <a:gd name="adj3" fmla="val -1298"/>
            <a:gd name="adj4" fmla="val -13307"/>
          </a:avLst>
        </a:prstGeom>
        <a:solidFill xmlns:a="http://schemas.openxmlformats.org/drawingml/2006/main">
          <a:schemeClr val="bg1">
            <a:lumMod val="95000"/>
          </a:schemeClr>
        </a:solidFill>
        <a:ln xmlns:a="http://schemas.openxmlformats.org/drawingml/2006/main" w="3175">
          <a:solidFill>
            <a:schemeClr val="tx1">
              <a:lumMod val="20000"/>
              <a:lumOff val="80000"/>
            </a:schemeClr>
          </a:solidFill>
          <a:headEnd type="none"/>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nchor="ctr" anchorCtr="0"/>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900" dirty="0">
              <a:solidFill>
                <a:schemeClr val="tx1"/>
              </a:solidFill>
              <a:latin typeface="Lato" panose="020F0502020204030203" pitchFamily="34" charset="0"/>
            </a:rPr>
            <a:t>The Legend sits </a:t>
          </a:r>
          <a:r>
            <a:rPr lang="en-US" sz="900" b="1" dirty="0">
              <a:solidFill>
                <a:schemeClr val="tx1"/>
              </a:solidFill>
              <a:latin typeface="Lato" panose="020F0502020204030203" pitchFamily="34" charset="0"/>
            </a:rPr>
            <a:t>below</a:t>
          </a:r>
          <a:r>
            <a:rPr lang="en-US" sz="900" dirty="0">
              <a:solidFill>
                <a:schemeClr val="tx1"/>
              </a:solidFill>
              <a:latin typeface="Lato" panose="020F0502020204030203" pitchFamily="34" charset="0"/>
            </a:rPr>
            <a:t> the Chart Title </a:t>
          </a:r>
          <a:br>
            <a:rPr lang="en-US" sz="900" dirty="0">
              <a:solidFill>
                <a:schemeClr val="tx1"/>
              </a:solidFill>
              <a:latin typeface="Lato" panose="020F0502020204030203" pitchFamily="34" charset="0"/>
            </a:rPr>
          </a:br>
          <a:r>
            <a:rPr lang="en-US" sz="900" dirty="0">
              <a:solidFill>
                <a:schemeClr val="tx1"/>
              </a:solidFill>
              <a:latin typeface="Lato" panose="020F0502020204030203" pitchFamily="34" charset="0"/>
            </a:rPr>
            <a:t>and </a:t>
          </a:r>
          <a:r>
            <a:rPr lang="en-US" sz="900" b="1" dirty="0">
              <a:solidFill>
                <a:schemeClr val="tx1"/>
              </a:solidFill>
              <a:latin typeface="Lato" panose="020F0502020204030203" pitchFamily="34" charset="0"/>
            </a:rPr>
            <a:t>above</a:t>
          </a:r>
          <a:r>
            <a:rPr lang="en-US" sz="900" dirty="0">
              <a:solidFill>
                <a:schemeClr val="tx1"/>
              </a:solidFill>
              <a:latin typeface="Lato" panose="020F0502020204030203" pitchFamily="34" charset="0"/>
            </a:rPr>
            <a:t> the Axis Title</a:t>
          </a:r>
        </a:p>
      </cdr:txBody>
    </cdr:sp>
  </cdr:relSizeAnchor>
  <cdr:relSizeAnchor xmlns:cdr="http://schemas.openxmlformats.org/drawingml/2006/chartDrawing">
    <cdr:from>
      <cdr:x>0.643</cdr:x>
      <cdr:y>0.41102</cdr:y>
    </cdr:from>
    <cdr:to>
      <cdr:x>0.98536</cdr:x>
      <cdr:y>0.45841</cdr:y>
    </cdr:to>
    <cdr:sp macro="" textlink="">
      <cdr:nvSpPr>
        <cdr:cNvPr id="10" name="Rectangle 9">
          <a:extLst xmlns:a="http://schemas.openxmlformats.org/drawingml/2006/main">
            <a:ext uri="{FF2B5EF4-FFF2-40B4-BE49-F238E27FC236}">
              <a16:creationId xmlns:a16="http://schemas.microsoft.com/office/drawing/2014/main" id="{68702D5D-ACCD-4BD0-A315-29759E3CA007}"/>
            </a:ext>
          </a:extLst>
        </cdr:cNvPr>
        <cdr:cNvSpPr/>
      </cdr:nvSpPr>
      <cdr:spPr>
        <a:xfrm xmlns:a="http://schemas.openxmlformats.org/drawingml/2006/main">
          <a:off x="2710613" y="1831836"/>
          <a:ext cx="1443271" cy="211203"/>
        </a:xfrm>
        <a:prstGeom xmlns:a="http://schemas.openxmlformats.org/drawingml/2006/main" prst="rect">
          <a:avLst/>
        </a:prstGeom>
        <a:solidFill xmlns:a="http://schemas.openxmlformats.org/drawingml/2006/main">
          <a:schemeClr val="bg1">
            <a:lumMod val="95000"/>
          </a:schemeClr>
        </a:solidFill>
        <a:ln xmlns:a="http://schemas.openxmlformats.org/drawingml/2006/main" w="3175">
          <a:solidFill>
            <a:schemeClr val="tx1">
              <a:lumMod val="20000"/>
              <a:lumOff val="80000"/>
            </a:schemeClr>
          </a:solidFill>
          <a:headEnd type="none"/>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anchor="ctr" anchorCtr="0">
          <a:sp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900" dirty="0">
              <a:solidFill>
                <a:schemeClr val="tx1"/>
              </a:solidFill>
              <a:latin typeface="Lato" panose="020F0502020204030203" pitchFamily="34" charset="0"/>
            </a:rPr>
            <a:t>Chart plot area (</a:t>
          </a:r>
          <a:r>
            <a:rPr lang="en-US" sz="900" dirty="0" err="1">
              <a:solidFill>
                <a:schemeClr val="tx1"/>
              </a:solidFill>
              <a:latin typeface="Lato" panose="020F0502020204030203" pitchFamily="34" charset="0"/>
            </a:rPr>
            <a:t>Lato</a:t>
          </a:r>
          <a:r>
            <a:rPr lang="en-US" sz="900" dirty="0">
              <a:solidFill>
                <a:schemeClr val="tx1"/>
              </a:solidFill>
              <a:latin typeface="Lato" panose="020F0502020204030203" pitchFamily="34" charset="0"/>
            </a:rPr>
            <a:t>, 12pt)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59978"/>
          </a:xfrm>
          <a:prstGeom prst="rect">
            <a:avLst/>
          </a:prstGeom>
        </p:spPr>
        <p:txBody>
          <a:bodyPr vert="horz" lIns="92583" tIns="46292" rIns="92583" bIns="46292" rtlCol="0"/>
          <a:lstStyle>
            <a:lvl1pPr algn="l">
              <a:defRPr sz="1200"/>
            </a:lvl1pPr>
          </a:lstStyle>
          <a:p>
            <a:endParaRPr lang="en-GB"/>
          </a:p>
        </p:txBody>
      </p:sp>
      <p:sp>
        <p:nvSpPr>
          <p:cNvPr id="3" name="Date Placeholder 2"/>
          <p:cNvSpPr>
            <a:spLocks noGrp="1"/>
          </p:cNvSpPr>
          <p:nvPr>
            <p:ph type="dt" sz="quarter" idx="1"/>
          </p:nvPr>
        </p:nvSpPr>
        <p:spPr>
          <a:xfrm>
            <a:off x="3967341" y="0"/>
            <a:ext cx="3035088" cy="459978"/>
          </a:xfrm>
          <a:prstGeom prst="rect">
            <a:avLst/>
          </a:prstGeom>
        </p:spPr>
        <p:txBody>
          <a:bodyPr vert="horz" lIns="92583" tIns="46292" rIns="92583" bIns="46292" rtlCol="0"/>
          <a:lstStyle>
            <a:lvl1pPr algn="r">
              <a:defRPr sz="1200"/>
            </a:lvl1pPr>
          </a:lstStyle>
          <a:p>
            <a:fld id="{DFF9BE0F-FBFC-437B-A155-1124F2F1D480}" type="datetimeFigureOut">
              <a:rPr lang="en-GB" smtClean="0"/>
              <a:t>13/04/2023</a:t>
            </a:fld>
            <a:endParaRPr lang="en-GB"/>
          </a:p>
        </p:txBody>
      </p:sp>
      <p:sp>
        <p:nvSpPr>
          <p:cNvPr id="4" name="Footer Placeholder 3"/>
          <p:cNvSpPr>
            <a:spLocks noGrp="1"/>
          </p:cNvSpPr>
          <p:nvPr>
            <p:ph type="ftr" sz="quarter" idx="2"/>
          </p:nvPr>
        </p:nvSpPr>
        <p:spPr>
          <a:xfrm>
            <a:off x="0" y="8737988"/>
            <a:ext cx="3035088" cy="459978"/>
          </a:xfrm>
          <a:prstGeom prst="rect">
            <a:avLst/>
          </a:prstGeom>
        </p:spPr>
        <p:txBody>
          <a:bodyPr vert="horz" lIns="92583" tIns="46292" rIns="92583" bIns="46292" rtlCol="0" anchor="b"/>
          <a:lstStyle>
            <a:lvl1pPr algn="l">
              <a:defRPr sz="1200"/>
            </a:lvl1pPr>
          </a:lstStyle>
          <a:p>
            <a:endParaRPr lang="en-GB"/>
          </a:p>
        </p:txBody>
      </p:sp>
      <p:sp>
        <p:nvSpPr>
          <p:cNvPr id="5" name="Slide Number Placeholder 4"/>
          <p:cNvSpPr>
            <a:spLocks noGrp="1"/>
          </p:cNvSpPr>
          <p:nvPr>
            <p:ph type="sldNum" sz="quarter" idx="3"/>
          </p:nvPr>
        </p:nvSpPr>
        <p:spPr>
          <a:xfrm>
            <a:off x="3967341" y="8737988"/>
            <a:ext cx="3035088" cy="459978"/>
          </a:xfrm>
          <a:prstGeom prst="rect">
            <a:avLst/>
          </a:prstGeom>
        </p:spPr>
        <p:txBody>
          <a:bodyPr vert="horz" lIns="92583" tIns="46292" rIns="92583" bIns="46292" rtlCol="0" anchor="b"/>
          <a:lstStyle>
            <a:lvl1pPr algn="r">
              <a:defRPr sz="1200"/>
            </a:lvl1pPr>
          </a:lstStyle>
          <a:p>
            <a:fld id="{AFDF1BD1-B87A-4705-819B-AA94D902BA8D}" type="slidenum">
              <a:rPr lang="en-GB" smtClean="0"/>
              <a:t>‹#›</a:t>
            </a:fld>
            <a:endParaRPr lang="en-GB"/>
          </a:p>
        </p:txBody>
      </p:sp>
    </p:spTree>
    <p:extLst>
      <p:ext uri="{BB962C8B-B14F-4D97-AF65-F5344CB8AC3E}">
        <p14:creationId xmlns:p14="http://schemas.microsoft.com/office/powerpoint/2010/main" val="27048450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576"/>
          </a:xfrm>
          <a:prstGeom prst="rect">
            <a:avLst/>
          </a:prstGeom>
        </p:spPr>
        <p:txBody>
          <a:bodyPr vert="horz" lIns="92583" tIns="46292" rIns="92583" bIns="46292" rtlCol="0"/>
          <a:lstStyle>
            <a:lvl1pPr algn="l">
              <a:defRPr sz="1200"/>
            </a:lvl1pPr>
          </a:lstStyle>
          <a:p>
            <a:endParaRPr lang="en-GB"/>
          </a:p>
        </p:txBody>
      </p:sp>
      <p:sp>
        <p:nvSpPr>
          <p:cNvPr id="3" name="Date Placeholder 2"/>
          <p:cNvSpPr>
            <a:spLocks noGrp="1"/>
          </p:cNvSpPr>
          <p:nvPr>
            <p:ph type="dt" idx="1"/>
          </p:nvPr>
        </p:nvSpPr>
        <p:spPr>
          <a:xfrm>
            <a:off x="3967341" y="0"/>
            <a:ext cx="3035088" cy="461576"/>
          </a:xfrm>
          <a:prstGeom prst="rect">
            <a:avLst/>
          </a:prstGeom>
        </p:spPr>
        <p:txBody>
          <a:bodyPr vert="horz" lIns="92583" tIns="46292" rIns="92583" bIns="46292" rtlCol="0"/>
          <a:lstStyle>
            <a:lvl1pPr algn="r">
              <a:defRPr sz="1200"/>
            </a:lvl1pPr>
          </a:lstStyle>
          <a:p>
            <a:fld id="{746040DB-1D94-457D-8E65-2300D73600DE}" type="datetimeFigureOut">
              <a:rPr lang="en-GB" smtClean="0"/>
              <a:t>13/04/2023</a:t>
            </a:fld>
            <a:endParaRPr lang="en-GB"/>
          </a:p>
        </p:txBody>
      </p:sp>
      <p:sp>
        <p:nvSpPr>
          <p:cNvPr id="4" name="Slide Image Placeholder 3"/>
          <p:cNvSpPr>
            <a:spLocks noGrp="1" noRot="1" noChangeAspect="1"/>
          </p:cNvSpPr>
          <p:nvPr>
            <p:ph type="sldImg" idx="2"/>
          </p:nvPr>
        </p:nvSpPr>
        <p:spPr>
          <a:xfrm>
            <a:off x="1431925" y="1149350"/>
            <a:ext cx="4140200" cy="3105150"/>
          </a:xfrm>
          <a:prstGeom prst="rect">
            <a:avLst/>
          </a:prstGeom>
          <a:noFill/>
          <a:ln w="12700">
            <a:solidFill>
              <a:prstClr val="black"/>
            </a:solidFill>
          </a:ln>
        </p:spPr>
        <p:txBody>
          <a:bodyPr vert="horz" lIns="92583" tIns="46292" rIns="92583" bIns="46292" rtlCol="0" anchor="ctr"/>
          <a:lstStyle/>
          <a:p>
            <a:endParaRPr lang="en-GB"/>
          </a:p>
        </p:txBody>
      </p:sp>
      <p:sp>
        <p:nvSpPr>
          <p:cNvPr id="5" name="Notes Placeholder 4"/>
          <p:cNvSpPr>
            <a:spLocks noGrp="1"/>
          </p:cNvSpPr>
          <p:nvPr>
            <p:ph type="body" sz="quarter" idx="3"/>
          </p:nvPr>
        </p:nvSpPr>
        <p:spPr>
          <a:xfrm>
            <a:off x="700405" y="4427290"/>
            <a:ext cx="5603240" cy="3622328"/>
          </a:xfrm>
          <a:prstGeom prst="rect">
            <a:avLst/>
          </a:prstGeom>
        </p:spPr>
        <p:txBody>
          <a:bodyPr vert="horz" lIns="92583" tIns="46292" rIns="92583" bIns="462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37989"/>
            <a:ext cx="3035088" cy="461575"/>
          </a:xfrm>
          <a:prstGeom prst="rect">
            <a:avLst/>
          </a:prstGeom>
        </p:spPr>
        <p:txBody>
          <a:bodyPr vert="horz" lIns="92583" tIns="46292" rIns="92583" bIns="46292" rtlCol="0" anchor="b"/>
          <a:lstStyle>
            <a:lvl1pPr algn="l">
              <a:defRPr sz="1200"/>
            </a:lvl1pPr>
          </a:lstStyle>
          <a:p>
            <a:endParaRPr lang="en-GB"/>
          </a:p>
        </p:txBody>
      </p:sp>
      <p:sp>
        <p:nvSpPr>
          <p:cNvPr id="7" name="Slide Number Placeholder 6"/>
          <p:cNvSpPr>
            <a:spLocks noGrp="1"/>
          </p:cNvSpPr>
          <p:nvPr>
            <p:ph type="sldNum" sz="quarter" idx="5"/>
          </p:nvPr>
        </p:nvSpPr>
        <p:spPr>
          <a:xfrm>
            <a:off x="3967341" y="8737989"/>
            <a:ext cx="3035088" cy="461575"/>
          </a:xfrm>
          <a:prstGeom prst="rect">
            <a:avLst/>
          </a:prstGeom>
        </p:spPr>
        <p:txBody>
          <a:bodyPr vert="horz" lIns="92583" tIns="46292" rIns="92583" bIns="46292" rtlCol="0" anchor="b"/>
          <a:lstStyle>
            <a:lvl1pPr algn="r">
              <a:defRPr sz="1200"/>
            </a:lvl1pPr>
          </a:lstStyle>
          <a:p>
            <a:fld id="{32CD23A4-E682-468E-A8C2-5B814D1A2DA8}" type="slidenum">
              <a:rPr lang="en-GB" smtClean="0"/>
              <a:t>‹#›</a:t>
            </a:fld>
            <a:endParaRPr lang="en-GB"/>
          </a:p>
        </p:txBody>
      </p:sp>
    </p:spTree>
    <p:extLst>
      <p:ext uri="{BB962C8B-B14F-4D97-AF65-F5344CB8AC3E}">
        <p14:creationId xmlns:p14="http://schemas.microsoft.com/office/powerpoint/2010/main" val="35523555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5497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wmf"/><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4.emf"/><Relationship Id="rId4" Type="http://schemas.openxmlformats.org/officeDocument/2006/relationships/image" Target="../media/image33.emf"/></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emf"/><Relationship Id="rId7" Type="http://schemas.openxmlformats.org/officeDocument/2006/relationships/image" Target="../media/image39.png"/><Relationship Id="rId2" Type="http://schemas.openxmlformats.org/officeDocument/2006/relationships/image" Target="../media/image34.emf"/><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itchratings.com/site/regulatory" TargetMode="External"/><Relationship Id="rId5" Type="http://schemas.openxmlformats.org/officeDocument/2006/relationships/hyperlink" Target="https://www.fitchratings.com/RATING-DEFINITIONS-DOCUMENT" TargetMode="External"/><Relationship Id="rId4" Type="http://schemas.openxmlformats.org/officeDocument/2006/relationships/hyperlink" Target="https://www.fitchratings.com/UNDERSTANDINGCREDITRATING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fx.fitchgroup.co/display/DC/PowerPoint+Image+Library:+Fitch+Solutions#PowerPointImageLibrary:FitchSolutions-creditrisk" TargetMode="External"/><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image" Target="../media/image44.png"/><Relationship Id="rId4" Type="http://schemas.openxmlformats.org/officeDocument/2006/relationships/image" Target="../media/image43.png"/></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s://fx.fitchgroup.co/pages/viewpage.action?spaceKey=DC&amp;title=PowerPoint#tab-Tips+and+Tricks" TargetMode="External"/><Relationship Id="rId3" Type="http://schemas.openxmlformats.org/officeDocument/2006/relationships/image" Target="../media/image44.png"/><Relationship Id="rId7" Type="http://schemas.openxmlformats.org/officeDocument/2006/relationships/hyperlink" Target="https://fx.fitchgroup.co/pages/viewpage.action?spaceKey=DC&amp;title=PowerPoint#tab-Image+Librarie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fx.fitchgroup.co/pages/viewpage.action?spaceKey=DC&amp;title=Image+Library:+Sector+Specific+Imagery" TargetMode="External"/><Relationship Id="rId5" Type="http://schemas.openxmlformats.org/officeDocument/2006/relationships/hyperlink" Target="https://fx.fitchgroup.co/pages/viewpage.action?spaceKey=DC&amp;title=Image+Library:+Fitch+Ratings" TargetMode="External"/><Relationship Id="rId4" Type="http://schemas.openxmlformats.org/officeDocument/2006/relationships/hyperlink" Target="https://fitchgroup.frontify.com/d/CUQbdFnH9CSN/fitch-ratings-icons"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p:nvPr>
        </p:nvSpPr>
        <p:spPr>
          <a:xfrm>
            <a:off x="357189" y="2130425"/>
            <a:ext cx="3640914" cy="1470025"/>
          </a:xfrm>
        </p:spPr>
        <p:txBody>
          <a:bodyPr vert="horz" anchor="b" anchorCtr="0">
            <a:noAutofit/>
          </a:bodyPr>
          <a:lstStyle>
            <a:lvl1pPr>
              <a:defRPr sz="3400">
                <a:solidFill>
                  <a:schemeClr val="tx1"/>
                </a:solidFill>
                <a:latin typeface="Lato Black" panose="020F0A02020204030203"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357189" y="3709416"/>
            <a:ext cx="3622626" cy="801624"/>
          </a:xfrm>
        </p:spPr>
        <p:txBody>
          <a:bodyPr vert="horz" anchor="t" anchorCtr="0">
            <a:no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8" name="Text Placeholder 13"/>
          <p:cNvSpPr>
            <a:spLocks noGrp="1"/>
          </p:cNvSpPr>
          <p:nvPr>
            <p:ph type="body" sz="quarter" idx="14" hasCustomPrompt="1"/>
          </p:nvPr>
        </p:nvSpPr>
        <p:spPr>
          <a:xfrm>
            <a:off x="357189" y="5050971"/>
            <a:ext cx="2616200" cy="632343"/>
          </a:xfrm>
        </p:spPr>
        <p:txBody>
          <a:bodyPr anchor="b"/>
          <a:lstStyle>
            <a:lvl1pPr>
              <a:defRPr>
                <a:solidFill>
                  <a:schemeClr val="tx1"/>
                </a:solidFill>
              </a:defRPr>
            </a:lvl1pPr>
          </a:lstStyle>
          <a:p>
            <a:pPr lvl="0"/>
            <a:r>
              <a:rPr lang="en-US" dirty="0"/>
              <a:t>Presenter name</a:t>
            </a:r>
            <a:endParaRPr lang="en-GB" dirty="0"/>
          </a:p>
        </p:txBody>
      </p:sp>
      <p:sp>
        <p:nvSpPr>
          <p:cNvPr id="8" name="Picture Placeholder 6"/>
          <p:cNvSpPr>
            <a:spLocks noGrp="1"/>
          </p:cNvSpPr>
          <p:nvPr>
            <p:ph type="pic" sz="quarter" idx="16" hasCustomPrompt="1"/>
          </p:nvPr>
        </p:nvSpPr>
        <p:spPr>
          <a:xfrm>
            <a:off x="357189" y="1538288"/>
            <a:ext cx="1763712" cy="849273"/>
          </a:xfrm>
        </p:spPr>
        <p:txBody>
          <a:bodyPr/>
          <a:lstStyle>
            <a:lvl1pPr>
              <a:defRPr sz="1400"/>
            </a:lvl1pPr>
          </a:lstStyle>
          <a:p>
            <a:pPr lvl="0"/>
            <a:r>
              <a:rPr lang="en-US" dirty="0"/>
              <a:t>Click the image symbol here to insert Client logo</a:t>
            </a:r>
            <a:endParaRPr lang="en-GB" dirty="0"/>
          </a:p>
        </p:txBody>
      </p:sp>
      <p:sp>
        <p:nvSpPr>
          <p:cNvPr id="9" name="Date Placeholder 6"/>
          <p:cNvSpPr>
            <a:spLocks noGrp="1"/>
          </p:cNvSpPr>
          <p:nvPr>
            <p:ph type="dt" sz="half" idx="2"/>
          </p:nvPr>
        </p:nvSpPr>
        <p:spPr>
          <a:xfrm>
            <a:off x="358775" y="5764213"/>
            <a:ext cx="2057400" cy="365125"/>
          </a:xfrm>
          <a:prstGeom prst="rect">
            <a:avLst/>
          </a:prstGeom>
        </p:spPr>
        <p:txBody>
          <a:bodyPr vert="horz" lIns="0" tIns="0" rIns="0" bIns="0" rtlCol="0" anchor="ctr"/>
          <a:lstStyle>
            <a:lvl1pPr algn="l">
              <a:defRPr sz="1800">
                <a:solidFill>
                  <a:schemeClr val="tx1"/>
                </a:solidFill>
              </a:defRPr>
            </a:lvl1pPr>
          </a:lstStyle>
          <a:p>
            <a:endParaRPr lang="en-GB" dirty="0"/>
          </a:p>
        </p:txBody>
      </p:sp>
    </p:spTree>
    <p:extLst>
      <p:ext uri="{BB962C8B-B14F-4D97-AF65-F5344CB8AC3E}">
        <p14:creationId xmlns:p14="http://schemas.microsoft.com/office/powerpoint/2010/main" val="26316763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9" name="Content Placeholder 5"/>
          <p:cNvSpPr>
            <a:spLocks noGrp="1"/>
          </p:cNvSpPr>
          <p:nvPr>
            <p:ph sz="quarter" idx="12" hasCustomPrompt="1"/>
          </p:nvPr>
        </p:nvSpPr>
        <p:spPr>
          <a:xfrm>
            <a:off x="358748" y="1549399"/>
            <a:ext cx="2613600" cy="4435476"/>
          </a:xfrm>
        </p:spPr>
        <p:txBody>
          <a:bodyPr/>
          <a:lstStyle/>
          <a:p>
            <a:pPr lvl="0"/>
            <a:r>
              <a:rPr lang="en-GB" dirty="0"/>
              <a:t>Type your text here, or click the below icons to insert image, chart or media</a:t>
            </a:r>
          </a:p>
        </p:txBody>
      </p:sp>
      <p:sp>
        <p:nvSpPr>
          <p:cNvPr id="10" name="Content Placeholder 5"/>
          <p:cNvSpPr>
            <a:spLocks noGrp="1"/>
          </p:cNvSpPr>
          <p:nvPr>
            <p:ph sz="quarter" idx="13" hasCustomPrompt="1"/>
          </p:nvPr>
        </p:nvSpPr>
        <p:spPr>
          <a:xfrm>
            <a:off x="3271550" y="1549399"/>
            <a:ext cx="2613600" cy="4435476"/>
          </a:xfrm>
        </p:spPr>
        <p:txBody>
          <a:bodyPr/>
          <a:lstStyle/>
          <a:p>
            <a:pPr lvl="0"/>
            <a:r>
              <a:rPr lang="en-GB" dirty="0"/>
              <a:t>Type your text here, or click the below icons to insert image, chart or media</a:t>
            </a:r>
          </a:p>
        </p:txBody>
      </p:sp>
      <p:sp>
        <p:nvSpPr>
          <p:cNvPr id="11" name="Content Placeholder 5"/>
          <p:cNvSpPr>
            <a:spLocks noGrp="1"/>
          </p:cNvSpPr>
          <p:nvPr>
            <p:ph sz="quarter" idx="14" hasCustomPrompt="1"/>
          </p:nvPr>
        </p:nvSpPr>
        <p:spPr>
          <a:xfrm>
            <a:off x="6170399" y="1549399"/>
            <a:ext cx="2613600" cy="4435476"/>
          </a:xfrm>
        </p:spPr>
        <p:txBody>
          <a:bodyPr/>
          <a:lstStyle/>
          <a:p>
            <a:pPr lvl="0"/>
            <a:r>
              <a:rPr lang="en-GB" dirty="0"/>
              <a:t>Type your text here, or click the below icons to insert image, chart or media</a:t>
            </a:r>
          </a:p>
        </p:txBody>
      </p:sp>
      <p:sp>
        <p:nvSpPr>
          <p:cNvPr id="12" name="Title 1"/>
          <p:cNvSpPr>
            <a:spLocks noGrp="1"/>
          </p:cNvSpPr>
          <p:nvPr>
            <p:ph type="title" hasCustomPrompt="1"/>
          </p:nvPr>
        </p:nvSpPr>
        <p:spPr>
          <a:xfrm>
            <a:off x="358748" y="343933"/>
            <a:ext cx="8425251" cy="898525"/>
          </a:xfrm>
        </p:spPr>
        <p:txBody>
          <a:bodyPr/>
          <a:lstStyle/>
          <a:p>
            <a:r>
              <a:rPr lang="en-US" dirty="0"/>
              <a:t>Click to edit title</a:t>
            </a:r>
            <a:endParaRPr lang="en-GB" dirty="0"/>
          </a:p>
        </p:txBody>
      </p:sp>
    </p:spTree>
    <p:extLst>
      <p:ext uri="{BB962C8B-B14F-4D97-AF65-F5344CB8AC3E}">
        <p14:creationId xmlns:p14="http://schemas.microsoft.com/office/powerpoint/2010/main" val="197621978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x3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6" name="Content Placeholder 5"/>
          <p:cNvSpPr>
            <a:spLocks noGrp="1"/>
          </p:cNvSpPr>
          <p:nvPr>
            <p:ph sz="quarter" idx="12" hasCustomPrompt="1"/>
          </p:nvPr>
        </p:nvSpPr>
        <p:spPr>
          <a:xfrm>
            <a:off x="358748" y="1549399"/>
            <a:ext cx="2613600" cy="3042000"/>
          </a:xfrm>
        </p:spPr>
        <p:txBody>
          <a:bodyPr/>
          <a:lstStyle/>
          <a:p>
            <a:pPr lvl="0"/>
            <a:r>
              <a:rPr lang="en-GB" dirty="0"/>
              <a:t>Type your text here, or click the below icons to insert image, chart or media</a:t>
            </a:r>
          </a:p>
        </p:txBody>
      </p:sp>
      <p:sp>
        <p:nvSpPr>
          <p:cNvPr id="7" name="Content Placeholder 5"/>
          <p:cNvSpPr>
            <a:spLocks noGrp="1"/>
          </p:cNvSpPr>
          <p:nvPr>
            <p:ph sz="quarter" idx="13" hasCustomPrompt="1"/>
          </p:nvPr>
        </p:nvSpPr>
        <p:spPr>
          <a:xfrm>
            <a:off x="3271550" y="1549399"/>
            <a:ext cx="2613600" cy="3042000"/>
          </a:xfrm>
        </p:spPr>
        <p:txBody>
          <a:bodyPr/>
          <a:lstStyle/>
          <a:p>
            <a:pPr lvl="0"/>
            <a:r>
              <a:rPr lang="en-GB" dirty="0"/>
              <a:t>Type your text here, or click the below icons to insert image, chart or media</a:t>
            </a:r>
          </a:p>
        </p:txBody>
      </p:sp>
      <p:sp>
        <p:nvSpPr>
          <p:cNvPr id="8" name="Content Placeholder 5"/>
          <p:cNvSpPr>
            <a:spLocks noGrp="1"/>
          </p:cNvSpPr>
          <p:nvPr>
            <p:ph sz="quarter" idx="14" hasCustomPrompt="1"/>
          </p:nvPr>
        </p:nvSpPr>
        <p:spPr>
          <a:xfrm>
            <a:off x="6170399" y="1549399"/>
            <a:ext cx="2613600" cy="3042000"/>
          </a:xfrm>
        </p:spPr>
        <p:txBody>
          <a:bodyPr/>
          <a:lstStyle/>
          <a:p>
            <a:pPr lvl="0"/>
            <a:r>
              <a:rPr lang="en-GB" dirty="0"/>
              <a:t>Type your text here, or click the below icons to insert image, chart or media</a:t>
            </a:r>
          </a:p>
        </p:txBody>
      </p:sp>
      <p:sp>
        <p:nvSpPr>
          <p:cNvPr id="9" name="Picture Placeholder 6"/>
          <p:cNvSpPr>
            <a:spLocks noGrp="1"/>
          </p:cNvSpPr>
          <p:nvPr>
            <p:ph type="pic" sz="quarter" idx="15"/>
          </p:nvPr>
        </p:nvSpPr>
        <p:spPr>
          <a:xfrm>
            <a:off x="358776" y="4801083"/>
            <a:ext cx="8430894" cy="1183791"/>
          </a:xfrm>
          <a:solidFill>
            <a:srgbClr val="D9D9D9"/>
          </a:solidFill>
        </p:spPr>
        <p:txBody>
          <a:bodyPr lIns="1080000" anchor="ctr"/>
          <a:lstStyle>
            <a:lvl1pPr algn="l">
              <a:defRPr/>
            </a:lvl1pPr>
          </a:lstStyle>
          <a:p>
            <a:r>
              <a:rPr lang="en-US"/>
              <a:t>Click icon to add picture</a:t>
            </a:r>
            <a:endParaRPr lang="en-GB" dirty="0"/>
          </a:p>
        </p:txBody>
      </p:sp>
      <p:sp>
        <p:nvSpPr>
          <p:cNvPr id="10" name="Title 1"/>
          <p:cNvSpPr>
            <a:spLocks noGrp="1"/>
          </p:cNvSpPr>
          <p:nvPr>
            <p:ph type="title" hasCustomPrompt="1"/>
          </p:nvPr>
        </p:nvSpPr>
        <p:spPr>
          <a:xfrm>
            <a:off x="358748" y="343933"/>
            <a:ext cx="8425251" cy="898525"/>
          </a:xfrm>
        </p:spPr>
        <p:txBody>
          <a:bodyPr/>
          <a:lstStyle/>
          <a:p>
            <a:r>
              <a:rPr lang="en-US" dirty="0"/>
              <a:t>Click to edit title</a:t>
            </a:r>
            <a:endParaRPr lang="en-GB" dirty="0"/>
          </a:p>
        </p:txBody>
      </p:sp>
    </p:spTree>
    <p:extLst>
      <p:ext uri="{BB962C8B-B14F-4D97-AF65-F5344CB8AC3E}">
        <p14:creationId xmlns:p14="http://schemas.microsoft.com/office/powerpoint/2010/main" val="365049801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x3 content grey">
    <p:bg>
      <p:bgPr>
        <a:solidFill>
          <a:srgbClr val="5E6A7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323BB-48D2-5D4B-BC07-01D7A1314985}"/>
              </a:ext>
            </a:extLst>
          </p:cNvPr>
          <p:cNvSpPr/>
          <p:nvPr userDrawn="1"/>
        </p:nvSpPr>
        <p:spPr>
          <a:xfrm>
            <a:off x="183356" y="6138000"/>
            <a:ext cx="8779669" cy="50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748" y="6318200"/>
            <a:ext cx="1066207" cy="212400"/>
          </a:xfrm>
          <a:prstGeom prst="rect">
            <a:avLst/>
          </a:prstGeom>
        </p:spPr>
      </p:pic>
      <p:sp>
        <p:nvSpPr>
          <p:cNvPr id="3" name="Footer Placeholder 2"/>
          <p:cNvSpPr>
            <a:spLocks noGrp="1"/>
          </p:cNvSpPr>
          <p:nvPr>
            <p:ph type="ftr" sz="quarter" idx="10"/>
          </p:nvPr>
        </p:nvSpPr>
        <p:spPr/>
        <p:txBody>
          <a:bodyPr/>
          <a:lstStyle>
            <a:lvl1pPr>
              <a:defRPr>
                <a:solidFill>
                  <a:srgbClr val="333333"/>
                </a:solidFill>
              </a:defRPr>
            </a:lvl1pPr>
          </a:lstStyle>
          <a:p>
            <a:endParaRPr lang="en-GB" dirty="0"/>
          </a:p>
        </p:txBody>
      </p:sp>
      <p:sp>
        <p:nvSpPr>
          <p:cNvPr id="7" name="Content Placeholder 5"/>
          <p:cNvSpPr>
            <a:spLocks noGrp="1"/>
          </p:cNvSpPr>
          <p:nvPr>
            <p:ph sz="quarter" idx="12" hasCustomPrompt="1"/>
          </p:nvPr>
        </p:nvSpPr>
        <p:spPr>
          <a:xfrm>
            <a:off x="358748" y="1549399"/>
            <a:ext cx="2613600" cy="4435476"/>
          </a:xfrm>
        </p:spPr>
        <p:txBody>
          <a:bodyPr/>
          <a:lstStyle>
            <a:lvl1pPr>
              <a:defRPr>
                <a:solidFill>
                  <a:schemeClr val="bg1"/>
                </a:solidFill>
              </a:defRPr>
            </a:lvl1pPr>
            <a:lvl2pPr>
              <a:defRPr b="1">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buClr>
                <a:schemeClr val="bg1"/>
              </a:buClr>
              <a:defRPr>
                <a:solidFill>
                  <a:schemeClr val="bg1"/>
                </a:solidFill>
              </a:defRPr>
            </a:lvl9pPr>
          </a:lstStyle>
          <a:p>
            <a:pPr lvl="0"/>
            <a:r>
              <a:rPr lang="en-GB" dirty="0"/>
              <a:t>Type your text here, or click the below icons to insert image, chart or media</a:t>
            </a:r>
          </a:p>
        </p:txBody>
      </p:sp>
      <p:sp>
        <p:nvSpPr>
          <p:cNvPr id="8" name="Content Placeholder 5"/>
          <p:cNvSpPr>
            <a:spLocks noGrp="1"/>
          </p:cNvSpPr>
          <p:nvPr>
            <p:ph sz="quarter" idx="13" hasCustomPrompt="1"/>
          </p:nvPr>
        </p:nvSpPr>
        <p:spPr>
          <a:xfrm>
            <a:off x="3258334" y="1549399"/>
            <a:ext cx="2613600" cy="4435476"/>
          </a:xfrm>
        </p:spPr>
        <p:txBody>
          <a:bodyPr/>
          <a:lstStyle>
            <a:lvl1pPr>
              <a:defRPr>
                <a:solidFill>
                  <a:schemeClr val="bg1"/>
                </a:solidFill>
              </a:defRPr>
            </a:lvl1pPr>
            <a:lvl2pPr>
              <a:defRPr b="1">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buClr>
                <a:schemeClr val="bg1"/>
              </a:buClr>
              <a:defRPr>
                <a:solidFill>
                  <a:schemeClr val="bg1"/>
                </a:solidFill>
              </a:defRPr>
            </a:lvl9pPr>
          </a:lstStyle>
          <a:p>
            <a:pPr lvl="0"/>
            <a:r>
              <a:rPr lang="en-GB" dirty="0"/>
              <a:t>Type your text here, or click the below icons to insert image, chart or media</a:t>
            </a:r>
          </a:p>
        </p:txBody>
      </p:sp>
      <p:sp>
        <p:nvSpPr>
          <p:cNvPr id="9" name="Content Placeholder 5"/>
          <p:cNvSpPr>
            <a:spLocks noGrp="1"/>
          </p:cNvSpPr>
          <p:nvPr>
            <p:ph sz="quarter" idx="14" hasCustomPrompt="1"/>
          </p:nvPr>
        </p:nvSpPr>
        <p:spPr>
          <a:xfrm>
            <a:off x="6157920" y="1549399"/>
            <a:ext cx="2613600" cy="4435476"/>
          </a:xfrm>
        </p:spPr>
        <p:txBody>
          <a:bodyPr/>
          <a:lstStyle>
            <a:lvl1pPr>
              <a:defRPr>
                <a:solidFill>
                  <a:schemeClr val="bg1"/>
                </a:solidFill>
              </a:defRPr>
            </a:lvl1pPr>
            <a:lvl2pPr>
              <a:defRPr b="1">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buClr>
                <a:schemeClr val="bg1"/>
              </a:buClr>
              <a:defRPr>
                <a:solidFill>
                  <a:schemeClr val="bg1"/>
                </a:solidFill>
              </a:defRPr>
            </a:lvl9pPr>
          </a:lstStyle>
          <a:p>
            <a:pPr lvl="0"/>
            <a:r>
              <a:rPr lang="en-GB" dirty="0"/>
              <a:t>Type your text here, or click the below icons to insert image, chart or media</a:t>
            </a:r>
          </a:p>
        </p:txBody>
      </p:sp>
      <p:sp>
        <p:nvSpPr>
          <p:cNvPr id="10" name="Rectangle 9"/>
          <p:cNvSpPr/>
          <p:nvPr userDrawn="1"/>
        </p:nvSpPr>
        <p:spPr>
          <a:xfrm>
            <a:off x="8628131" y="6284379"/>
            <a:ext cx="157094" cy="246221"/>
          </a:xfrm>
          <a:prstGeom prst="rect">
            <a:avLst/>
          </a:prstGeom>
        </p:spPr>
        <p:txBody>
          <a:bodyPr wrap="none" lIns="0" rIns="0" anchor="ctr" anchorCtr="0">
            <a:spAutoFit/>
          </a:bodyPr>
          <a:lstStyle/>
          <a:p>
            <a:pPr algn="r"/>
            <a:fld id="{A94322AF-3935-AF46-B56E-E449534F252A}" type="slidenum">
              <a:rPr lang="en-US" sz="1000" smtClean="0">
                <a:solidFill>
                  <a:schemeClr val="tx1"/>
                </a:solidFill>
              </a:rPr>
              <a:pPr algn="r"/>
              <a:t>‹#›</a:t>
            </a:fld>
            <a:endParaRPr lang="en-GB" sz="1000" dirty="0">
              <a:solidFill>
                <a:schemeClr val="tx1"/>
              </a:solidFill>
            </a:endParaRPr>
          </a:p>
        </p:txBody>
      </p:sp>
      <p:sp>
        <p:nvSpPr>
          <p:cNvPr id="4" name="Title 3"/>
          <p:cNvSpPr>
            <a:spLocks noGrp="1"/>
          </p:cNvSpPr>
          <p:nvPr>
            <p:ph type="title" hasCustomPrompt="1"/>
          </p:nvPr>
        </p:nvSpPr>
        <p:spPr>
          <a:xfrm>
            <a:off x="358748" y="343933"/>
            <a:ext cx="8425251" cy="898525"/>
          </a:xfrm>
        </p:spPr>
        <p:txBody>
          <a:bodyPr/>
          <a:lstStyle>
            <a:lvl1pP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65206299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x2 content landsac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6" name="Content Placeholder 5"/>
          <p:cNvSpPr>
            <a:spLocks noGrp="1"/>
          </p:cNvSpPr>
          <p:nvPr>
            <p:ph sz="quarter" idx="12" hasCustomPrompt="1"/>
          </p:nvPr>
        </p:nvSpPr>
        <p:spPr>
          <a:xfrm>
            <a:off x="358748" y="1549399"/>
            <a:ext cx="8426477" cy="2141249"/>
          </a:xfrm>
        </p:spPr>
        <p:txBody>
          <a:bodyPr/>
          <a:lstStyle>
            <a:lvl5pPr>
              <a:defRPr/>
            </a:lvl5pPr>
          </a:lstStyle>
          <a:p>
            <a:pPr lvl="0"/>
            <a:r>
              <a:rPr lang="en-GB" dirty="0"/>
              <a:t>Type your text here, or click the below icons to insert image, chart or media</a:t>
            </a:r>
          </a:p>
        </p:txBody>
      </p:sp>
      <p:sp>
        <p:nvSpPr>
          <p:cNvPr id="7" name="Content Placeholder 5"/>
          <p:cNvSpPr>
            <a:spLocks noGrp="1"/>
          </p:cNvSpPr>
          <p:nvPr>
            <p:ph sz="quarter" idx="13" hasCustomPrompt="1"/>
          </p:nvPr>
        </p:nvSpPr>
        <p:spPr>
          <a:xfrm>
            <a:off x="358748" y="3841623"/>
            <a:ext cx="8426477" cy="2143252"/>
          </a:xfrm>
        </p:spPr>
        <p:txBody>
          <a:bodyPr/>
          <a:lstStyle/>
          <a:p>
            <a:pPr lvl="0"/>
            <a:r>
              <a:rPr lang="en-GB" dirty="0"/>
              <a:t>Type your text here, or click the below icons to insert image, chart or media</a:t>
            </a:r>
          </a:p>
        </p:txBody>
      </p:sp>
      <p:sp>
        <p:nvSpPr>
          <p:cNvPr id="8" name="Title 1"/>
          <p:cNvSpPr>
            <a:spLocks noGrp="1"/>
          </p:cNvSpPr>
          <p:nvPr>
            <p:ph type="title" hasCustomPrompt="1"/>
          </p:nvPr>
        </p:nvSpPr>
        <p:spPr>
          <a:xfrm>
            <a:off x="358748" y="343933"/>
            <a:ext cx="8425251" cy="898525"/>
          </a:xfrm>
        </p:spPr>
        <p:txBody>
          <a:bodyPr/>
          <a:lstStyle/>
          <a:p>
            <a:r>
              <a:rPr lang="en-US" dirty="0"/>
              <a:t>Click to edit title</a:t>
            </a:r>
            <a:endParaRPr lang="en-GB" dirty="0"/>
          </a:p>
        </p:txBody>
      </p:sp>
    </p:spTree>
    <p:extLst>
      <p:ext uri="{BB962C8B-B14F-4D97-AF65-F5344CB8AC3E}">
        <p14:creationId xmlns:p14="http://schemas.microsoft.com/office/powerpoint/2010/main" val="181335616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x4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6" name="Content Placeholder 5"/>
          <p:cNvSpPr>
            <a:spLocks noGrp="1"/>
          </p:cNvSpPr>
          <p:nvPr>
            <p:ph sz="quarter" idx="12" hasCustomPrompt="1"/>
          </p:nvPr>
        </p:nvSpPr>
        <p:spPr>
          <a:xfrm>
            <a:off x="358748" y="1549399"/>
            <a:ext cx="4032000" cy="2141249"/>
          </a:xfrm>
        </p:spPr>
        <p:txBody>
          <a:bodyPr/>
          <a:lstStyle/>
          <a:p>
            <a:pPr lvl="0"/>
            <a:r>
              <a:rPr lang="en-GB" dirty="0"/>
              <a:t>Type your text here, or click the below icons to insert image, chart or media</a:t>
            </a:r>
          </a:p>
        </p:txBody>
      </p:sp>
      <p:sp>
        <p:nvSpPr>
          <p:cNvPr id="7" name="Content Placeholder 5"/>
          <p:cNvSpPr>
            <a:spLocks noGrp="1"/>
          </p:cNvSpPr>
          <p:nvPr>
            <p:ph sz="quarter" idx="13" hasCustomPrompt="1"/>
          </p:nvPr>
        </p:nvSpPr>
        <p:spPr>
          <a:xfrm>
            <a:off x="4751999" y="1549399"/>
            <a:ext cx="4032000" cy="2141249"/>
          </a:xfrm>
        </p:spPr>
        <p:txBody>
          <a:bodyPr/>
          <a:lstStyle/>
          <a:p>
            <a:pPr lvl="0"/>
            <a:r>
              <a:rPr lang="en-GB" dirty="0"/>
              <a:t>Type your text here, or click the below icons to insert image, chart or media</a:t>
            </a:r>
          </a:p>
        </p:txBody>
      </p:sp>
      <p:sp>
        <p:nvSpPr>
          <p:cNvPr id="8" name="Content Placeholder 5"/>
          <p:cNvSpPr>
            <a:spLocks noGrp="1"/>
          </p:cNvSpPr>
          <p:nvPr>
            <p:ph sz="quarter" idx="14" hasCustomPrompt="1"/>
          </p:nvPr>
        </p:nvSpPr>
        <p:spPr>
          <a:xfrm>
            <a:off x="358748" y="3841623"/>
            <a:ext cx="4032000" cy="2143252"/>
          </a:xfrm>
        </p:spPr>
        <p:txBody>
          <a:bodyPr/>
          <a:lstStyle/>
          <a:p>
            <a:pPr lvl="0"/>
            <a:r>
              <a:rPr lang="en-GB" dirty="0"/>
              <a:t>Type your text here, or click the below icons to insert image, chart or media</a:t>
            </a:r>
          </a:p>
        </p:txBody>
      </p:sp>
      <p:sp>
        <p:nvSpPr>
          <p:cNvPr id="9" name="Content Placeholder 5"/>
          <p:cNvSpPr>
            <a:spLocks noGrp="1"/>
          </p:cNvSpPr>
          <p:nvPr>
            <p:ph sz="quarter" idx="15" hasCustomPrompt="1"/>
          </p:nvPr>
        </p:nvSpPr>
        <p:spPr>
          <a:xfrm>
            <a:off x="4751999" y="3841623"/>
            <a:ext cx="4032000" cy="2143252"/>
          </a:xfrm>
        </p:spPr>
        <p:txBody>
          <a:bodyPr/>
          <a:lstStyle/>
          <a:p>
            <a:pPr lvl="0"/>
            <a:r>
              <a:rPr lang="en-GB" dirty="0"/>
              <a:t>Type your text here, or click the below icons to insert image, chart or media</a:t>
            </a:r>
          </a:p>
        </p:txBody>
      </p:sp>
      <p:sp>
        <p:nvSpPr>
          <p:cNvPr id="10" name="Title 1"/>
          <p:cNvSpPr>
            <a:spLocks noGrp="1"/>
          </p:cNvSpPr>
          <p:nvPr>
            <p:ph type="title" hasCustomPrompt="1"/>
          </p:nvPr>
        </p:nvSpPr>
        <p:spPr>
          <a:xfrm>
            <a:off x="358748" y="343933"/>
            <a:ext cx="8425251" cy="898525"/>
          </a:xfrm>
        </p:spPr>
        <p:txBody>
          <a:bodyPr/>
          <a:lstStyle/>
          <a:p>
            <a:r>
              <a:rPr lang="en-US" dirty="0"/>
              <a:t>Click to edit title</a:t>
            </a:r>
            <a:endParaRPr lang="en-GB" dirty="0"/>
          </a:p>
        </p:txBody>
      </p:sp>
    </p:spTree>
    <p:extLst>
      <p:ext uri="{BB962C8B-B14F-4D97-AF65-F5344CB8AC3E}">
        <p14:creationId xmlns:p14="http://schemas.microsoft.com/office/powerpoint/2010/main" val="235501478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3 1/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6" name="Content Placeholder 5"/>
          <p:cNvSpPr>
            <a:spLocks noGrp="1"/>
          </p:cNvSpPr>
          <p:nvPr>
            <p:ph sz="quarter" idx="12" hasCustomPrompt="1"/>
          </p:nvPr>
        </p:nvSpPr>
        <p:spPr>
          <a:xfrm>
            <a:off x="358748" y="1549399"/>
            <a:ext cx="5436000" cy="4435475"/>
          </a:xfrm>
        </p:spPr>
        <p:txBody>
          <a:bodyPr/>
          <a:lstStyle>
            <a:lvl1pPr marL="0" marR="0" indent="0"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pPr>
            <a:r>
              <a:rPr lang="en-GB" dirty="0"/>
              <a:t>Type your text here, or click the below icons to insert image, chart or media</a:t>
            </a:r>
          </a:p>
          <a:p>
            <a:pPr lvl="0"/>
            <a:endParaRPr lang="en-GB" dirty="0"/>
          </a:p>
        </p:txBody>
      </p:sp>
      <p:sp>
        <p:nvSpPr>
          <p:cNvPr id="7" name="Content Placeholder 5"/>
          <p:cNvSpPr>
            <a:spLocks noGrp="1"/>
          </p:cNvSpPr>
          <p:nvPr>
            <p:ph sz="quarter" idx="13" hasCustomPrompt="1"/>
          </p:nvPr>
        </p:nvSpPr>
        <p:spPr>
          <a:xfrm>
            <a:off x="6075725" y="1549399"/>
            <a:ext cx="2709500" cy="4435475"/>
          </a:xfrm>
        </p:spPr>
        <p:txBody>
          <a:bodyPr/>
          <a:lstStyle/>
          <a:p>
            <a:pPr lvl="0"/>
            <a:r>
              <a:rPr lang="en-GB" dirty="0"/>
              <a:t>Type your text here, or click the below icons to insert image, chart or media</a:t>
            </a:r>
          </a:p>
        </p:txBody>
      </p:sp>
      <p:sp>
        <p:nvSpPr>
          <p:cNvPr id="8" name="Title 1"/>
          <p:cNvSpPr>
            <a:spLocks noGrp="1"/>
          </p:cNvSpPr>
          <p:nvPr>
            <p:ph type="title" hasCustomPrompt="1"/>
          </p:nvPr>
        </p:nvSpPr>
        <p:spPr>
          <a:xfrm>
            <a:off x="358748" y="343933"/>
            <a:ext cx="8425251" cy="898525"/>
          </a:xfrm>
        </p:spPr>
        <p:txBody>
          <a:bodyPr/>
          <a:lstStyle/>
          <a:p>
            <a:r>
              <a:rPr lang="en-US" dirty="0"/>
              <a:t>Click to edit title</a:t>
            </a:r>
            <a:endParaRPr lang="en-GB" dirty="0"/>
          </a:p>
        </p:txBody>
      </p:sp>
    </p:spTree>
    <p:extLst>
      <p:ext uri="{BB962C8B-B14F-4D97-AF65-F5344CB8AC3E}">
        <p14:creationId xmlns:p14="http://schemas.microsoft.com/office/powerpoint/2010/main" val="186192785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1/3 2/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6" name="Content Placeholder 5"/>
          <p:cNvSpPr>
            <a:spLocks noGrp="1"/>
          </p:cNvSpPr>
          <p:nvPr>
            <p:ph sz="quarter" idx="12" hasCustomPrompt="1"/>
          </p:nvPr>
        </p:nvSpPr>
        <p:spPr>
          <a:xfrm>
            <a:off x="358748" y="1549399"/>
            <a:ext cx="2710800" cy="4435475"/>
          </a:xfrm>
        </p:spPr>
        <p:txBody>
          <a:bodyPr/>
          <a:lstStyle>
            <a:lvl1pPr marL="0" marR="0" indent="0"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pPr>
            <a:r>
              <a:rPr lang="en-GB" dirty="0"/>
              <a:t>Type your text here, or click the below icons to insert image, chart or media</a:t>
            </a:r>
          </a:p>
          <a:p>
            <a:pPr lvl="0"/>
            <a:endParaRPr lang="en-GB" dirty="0"/>
          </a:p>
        </p:txBody>
      </p:sp>
      <p:sp>
        <p:nvSpPr>
          <p:cNvPr id="7" name="Content Placeholder 5"/>
          <p:cNvSpPr>
            <a:spLocks noGrp="1"/>
          </p:cNvSpPr>
          <p:nvPr>
            <p:ph sz="quarter" idx="13" hasCustomPrompt="1"/>
          </p:nvPr>
        </p:nvSpPr>
        <p:spPr>
          <a:xfrm>
            <a:off x="3347999" y="1549399"/>
            <a:ext cx="5436000" cy="4435475"/>
          </a:xfrm>
        </p:spPr>
        <p:txBody>
          <a:bodyPr/>
          <a:lstStyle/>
          <a:p>
            <a:pPr lvl="0"/>
            <a:r>
              <a:rPr lang="en-GB" dirty="0"/>
              <a:t>Type your text here, or click the below icons to insert image, chart or media</a:t>
            </a:r>
          </a:p>
        </p:txBody>
      </p:sp>
      <p:sp>
        <p:nvSpPr>
          <p:cNvPr id="8" name="Title 1"/>
          <p:cNvSpPr>
            <a:spLocks noGrp="1"/>
          </p:cNvSpPr>
          <p:nvPr>
            <p:ph type="title" hasCustomPrompt="1"/>
          </p:nvPr>
        </p:nvSpPr>
        <p:spPr>
          <a:xfrm>
            <a:off x="358748" y="343933"/>
            <a:ext cx="8425251" cy="898525"/>
          </a:xfrm>
        </p:spPr>
        <p:txBody>
          <a:bodyPr/>
          <a:lstStyle/>
          <a:p>
            <a:r>
              <a:rPr lang="en-US" dirty="0"/>
              <a:t>Click to edit title</a:t>
            </a:r>
            <a:endParaRPr lang="en-GB" dirty="0"/>
          </a:p>
        </p:txBody>
      </p:sp>
    </p:spTree>
    <p:extLst>
      <p:ext uri="{BB962C8B-B14F-4D97-AF65-F5344CB8AC3E}">
        <p14:creationId xmlns:p14="http://schemas.microsoft.com/office/powerpoint/2010/main" val="247565857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eature 1">
    <p:spTree>
      <p:nvGrpSpPr>
        <p:cNvPr id="1" name=""/>
        <p:cNvGrpSpPr/>
        <p:nvPr/>
      </p:nvGrpSpPr>
      <p:grpSpPr>
        <a:xfrm>
          <a:off x="0" y="0"/>
          <a:ext cx="0" cy="0"/>
          <a:chOff x="0" y="0"/>
          <a:chExt cx="0" cy="0"/>
        </a:xfrm>
      </p:grpSpPr>
      <p:sp>
        <p:nvSpPr>
          <p:cNvPr id="8" name="Rectangle 7"/>
          <p:cNvSpPr/>
          <p:nvPr userDrawn="1"/>
        </p:nvSpPr>
        <p:spPr>
          <a:xfrm>
            <a:off x="0" y="843"/>
            <a:ext cx="4572000" cy="6857157"/>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775" y="6316615"/>
            <a:ext cx="1062000" cy="211562"/>
          </a:xfrm>
          <a:prstGeom prst="rect">
            <a:avLst/>
          </a:prstGeom>
        </p:spPr>
      </p:pic>
      <p:sp>
        <p:nvSpPr>
          <p:cNvPr id="35" name="Rectangle 34">
            <a:extLst>
              <a:ext uri="{FF2B5EF4-FFF2-40B4-BE49-F238E27FC236}">
                <a16:creationId xmlns:a16="http://schemas.microsoft.com/office/drawing/2014/main" id="{0C7E2FBC-A281-DB48-AC7F-B061AFB2BACD}"/>
              </a:ext>
            </a:extLst>
          </p:cNvPr>
          <p:cNvSpPr/>
          <p:nvPr userDrawn="1"/>
        </p:nvSpPr>
        <p:spPr>
          <a:xfrm>
            <a:off x="179374" y="180000"/>
            <a:ext cx="44815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44" name="Picture 43"/>
          <p:cNvPicPr>
            <a:picLocks noChangeAspect="1"/>
          </p:cNvPicPr>
          <p:nvPr userDrawn="1"/>
        </p:nvPicPr>
        <p:blipFill rotWithShape="1">
          <a:blip r:embed="rId3">
            <a:extLst>
              <a:ext uri="{28A0092B-C50C-407E-A947-70E740481C1C}">
                <a14:useLocalDpi xmlns:a14="http://schemas.microsoft.com/office/drawing/2010/main" val="0"/>
              </a:ext>
            </a:extLst>
          </a:blip>
          <a:srcRect l="44835" r="5093"/>
          <a:stretch/>
        </p:blipFill>
        <p:spPr>
          <a:xfrm>
            <a:off x="69460" y="0"/>
            <a:ext cx="4586515" cy="6858000"/>
          </a:xfrm>
          <a:prstGeom prst="rect">
            <a:avLst/>
          </a:prstGeom>
        </p:spPr>
      </p:pic>
      <p:sp>
        <p:nvSpPr>
          <p:cNvPr id="42" name="Picture Placeholder 41"/>
          <p:cNvSpPr>
            <a:spLocks noGrp="1"/>
          </p:cNvSpPr>
          <p:nvPr>
            <p:ph type="pic" sz="quarter" idx="13"/>
          </p:nvPr>
        </p:nvSpPr>
        <p:spPr>
          <a:xfrm>
            <a:off x="4571999" y="0"/>
            <a:ext cx="4572000" cy="6858000"/>
          </a:xfrm>
          <a:custGeom>
            <a:avLst/>
            <a:gdLst>
              <a:gd name="connsiteX0" fmla="*/ 0 w 4572000"/>
              <a:gd name="connsiteY0" fmla="*/ 191227 h 6858000"/>
              <a:gd name="connsiteX1" fmla="*/ 4392615 w 4572000"/>
              <a:gd name="connsiteY1" fmla="*/ 191227 h 6858000"/>
              <a:gd name="connsiteX2" fmla="*/ 4392615 w 4572000"/>
              <a:gd name="connsiteY2" fmla="*/ 6637123 h 6858000"/>
              <a:gd name="connsiteX3" fmla="*/ 0 w 4572000"/>
              <a:gd name="connsiteY3" fmla="*/ 6637123 h 6858000"/>
              <a:gd name="connsiteX4" fmla="*/ 0 w 4572000"/>
              <a:gd name="connsiteY4" fmla="*/ 0 h 6858000"/>
              <a:gd name="connsiteX5" fmla="*/ 4572000 w 4572000"/>
              <a:gd name="connsiteY5" fmla="*/ 0 h 6858000"/>
              <a:gd name="connsiteX6" fmla="*/ 4572000 w 4572000"/>
              <a:gd name="connsiteY6" fmla="*/ 6858000 h 6858000"/>
              <a:gd name="connsiteX7" fmla="*/ 0 w 4572000"/>
              <a:gd name="connsiteY7" fmla="*/ 6858000 h 6858000"/>
              <a:gd name="connsiteX8" fmla="*/ 0 w 4572000"/>
              <a:gd name="connsiteY8" fmla="*/ 6651523 h 6858000"/>
              <a:gd name="connsiteX9" fmla="*/ 4392615 w 4572000"/>
              <a:gd name="connsiteY9" fmla="*/ 6651523 h 6858000"/>
              <a:gd name="connsiteX10" fmla="*/ 4392615 w 4572000"/>
              <a:gd name="connsiteY10" fmla="*/ 6651524 h 6858000"/>
              <a:gd name="connsiteX11" fmla="*/ 4407015 w 4572000"/>
              <a:gd name="connsiteY11" fmla="*/ 6651524 h 6858000"/>
              <a:gd name="connsiteX12" fmla="*/ 4407015 w 4572000"/>
              <a:gd name="connsiteY12" fmla="*/ 176827 h 6858000"/>
              <a:gd name="connsiteX13" fmla="*/ 4392615 w 4572000"/>
              <a:gd name="connsiteY13" fmla="*/ 176827 h 6858000"/>
              <a:gd name="connsiteX14" fmla="*/ 4392615 w 4572000"/>
              <a:gd name="connsiteY14" fmla="*/ 176827 h 6858000"/>
              <a:gd name="connsiteX15" fmla="*/ 0 w 4572000"/>
              <a:gd name="connsiteY15" fmla="*/ 176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2000" h="6858000">
                <a:moveTo>
                  <a:pt x="0" y="191227"/>
                </a:moveTo>
                <a:lnTo>
                  <a:pt x="4392615" y="191227"/>
                </a:lnTo>
                <a:lnTo>
                  <a:pt x="4392615" y="6637123"/>
                </a:lnTo>
                <a:lnTo>
                  <a:pt x="0" y="6637123"/>
                </a:lnTo>
                <a:close/>
                <a:moveTo>
                  <a:pt x="0" y="0"/>
                </a:moveTo>
                <a:lnTo>
                  <a:pt x="4572000" y="0"/>
                </a:lnTo>
                <a:lnTo>
                  <a:pt x="4572000" y="6858000"/>
                </a:lnTo>
                <a:lnTo>
                  <a:pt x="0" y="6858000"/>
                </a:lnTo>
                <a:lnTo>
                  <a:pt x="0" y="6651523"/>
                </a:lnTo>
                <a:lnTo>
                  <a:pt x="4392615" y="6651523"/>
                </a:lnTo>
                <a:lnTo>
                  <a:pt x="4392615" y="6651524"/>
                </a:lnTo>
                <a:lnTo>
                  <a:pt x="4407015" y="6651524"/>
                </a:lnTo>
                <a:lnTo>
                  <a:pt x="4407015" y="176827"/>
                </a:lnTo>
                <a:lnTo>
                  <a:pt x="4392615" y="176827"/>
                </a:lnTo>
                <a:lnTo>
                  <a:pt x="4392615" y="176827"/>
                </a:lnTo>
                <a:lnTo>
                  <a:pt x="0" y="176827"/>
                </a:lnTo>
                <a:close/>
              </a:path>
            </a:pathLst>
          </a:custGeom>
          <a:solidFill>
            <a:schemeClr val="tx1">
              <a:lumMod val="20000"/>
              <a:lumOff val="80000"/>
            </a:schemeClr>
          </a:solidFill>
          <a:ln>
            <a:noFill/>
          </a:ln>
        </p:spPr>
        <p:txBody>
          <a:bodyPr wrap="square" tIns="1440000">
            <a:noAutofit/>
          </a:bodyPr>
          <a:lstStyle>
            <a:lvl1pPr algn="ctr">
              <a:defRPr/>
            </a:lvl1pPr>
          </a:lstStyle>
          <a:p>
            <a:r>
              <a:rPr lang="en-US"/>
              <a:t>Click icon to add picture</a:t>
            </a:r>
            <a:endParaRPr lang="en-GB" dirty="0"/>
          </a:p>
        </p:txBody>
      </p:sp>
      <p:sp>
        <p:nvSpPr>
          <p:cNvPr id="9" name="Text Placeholder 8"/>
          <p:cNvSpPr>
            <a:spLocks noGrp="1"/>
          </p:cNvSpPr>
          <p:nvPr>
            <p:ph type="body" sz="quarter" idx="12" hasCustomPrompt="1"/>
          </p:nvPr>
        </p:nvSpPr>
        <p:spPr>
          <a:xfrm>
            <a:off x="358748" y="1549400"/>
            <a:ext cx="3964227" cy="4464000"/>
          </a:xfrm>
        </p:spPr>
        <p:txBody>
          <a:bodyPr/>
          <a:lstStyle>
            <a:lvl1pPr>
              <a:defRPr>
                <a:solidFill>
                  <a:schemeClr val="bg1"/>
                </a:solidFill>
              </a:defRPr>
            </a:lvl1pPr>
            <a:lvl2pPr>
              <a:defRPr b="1">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buClr>
                <a:schemeClr val="bg1"/>
              </a:buClr>
              <a:defRPr>
                <a:solidFill>
                  <a:schemeClr val="bg1"/>
                </a:solidFill>
              </a:defRPr>
            </a:lvl9pPr>
          </a:lstStyle>
          <a:p>
            <a:pPr lvl="0"/>
            <a:r>
              <a:rPr lang="en-GB" dirty="0"/>
              <a:t>Type your text here</a:t>
            </a:r>
          </a:p>
        </p:txBody>
      </p:sp>
      <p:sp>
        <p:nvSpPr>
          <p:cNvPr id="43" name="Title 42"/>
          <p:cNvSpPr>
            <a:spLocks noGrp="1"/>
          </p:cNvSpPr>
          <p:nvPr>
            <p:ph type="title" hasCustomPrompt="1"/>
          </p:nvPr>
        </p:nvSpPr>
        <p:spPr>
          <a:xfrm>
            <a:off x="358748" y="343933"/>
            <a:ext cx="3964227" cy="898525"/>
          </a:xfrm>
        </p:spPr>
        <p:txBody>
          <a:bodyPr/>
          <a:lstStyle>
            <a:lvl1pP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87114193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6316615"/>
            <a:ext cx="1062000" cy="211562"/>
          </a:xfrm>
          <a:prstGeom prst="rect">
            <a:avLst/>
          </a:prstGeom>
        </p:spPr>
      </p:pic>
      <p:sp>
        <p:nvSpPr>
          <p:cNvPr id="13" name="Rectangle 12">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1">
            <a:extLst>
              <a:ext uri="{FF2B5EF4-FFF2-40B4-BE49-F238E27FC236}">
                <a16:creationId xmlns:a16="http://schemas.microsoft.com/office/drawing/2014/main" id="{C62DFD56-F86D-BA49-8082-BE1D52BCBF9A}"/>
              </a:ext>
            </a:extLst>
          </p:cNvPr>
          <p:cNvSpPr>
            <a:spLocks noGrp="1"/>
          </p:cNvSpPr>
          <p:nvPr>
            <p:ph type="body" sz="quarter" idx="12" hasCustomPrompt="1"/>
          </p:nvPr>
        </p:nvSpPr>
        <p:spPr>
          <a:xfrm>
            <a:off x="2558984" y="2916000"/>
            <a:ext cx="4320000" cy="1800000"/>
          </a:xfrm>
          <a:prstGeom prst="rect">
            <a:avLst/>
          </a:prstGeom>
        </p:spPr>
        <p:txBody>
          <a:bodyPr/>
          <a:lstStyle>
            <a:lvl1pPr>
              <a:defRPr sz="1900">
                <a:solidFill>
                  <a:schemeClr val="bg1"/>
                </a:solidFill>
              </a:defRPr>
            </a:lvl1pPr>
            <a:lvl2pPr marL="0" indent="0">
              <a:buNone/>
              <a:defRPr b="1">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buClr>
                <a:schemeClr val="bg1"/>
              </a:buClr>
              <a:defRPr>
                <a:solidFill>
                  <a:schemeClr val="bg1"/>
                </a:solidFill>
              </a:defRPr>
            </a:lvl9pPr>
          </a:lstStyle>
          <a:p>
            <a:pPr lvl="0"/>
            <a:r>
              <a:rPr lang="en-US" dirty="0"/>
              <a:t>Click to edit quote</a:t>
            </a:r>
          </a:p>
        </p:txBody>
      </p:sp>
      <p:sp>
        <p:nvSpPr>
          <p:cNvPr id="8" name="Text Placeholder 13">
            <a:extLst>
              <a:ext uri="{FF2B5EF4-FFF2-40B4-BE49-F238E27FC236}">
                <a16:creationId xmlns:a16="http://schemas.microsoft.com/office/drawing/2014/main" id="{130DF133-8227-EF44-9C39-96047F2DBDDA}"/>
              </a:ext>
            </a:extLst>
          </p:cNvPr>
          <p:cNvSpPr>
            <a:spLocks noGrp="1"/>
          </p:cNvSpPr>
          <p:nvPr>
            <p:ph type="body" sz="quarter" idx="13" hasCustomPrompt="1"/>
          </p:nvPr>
        </p:nvSpPr>
        <p:spPr>
          <a:xfrm>
            <a:off x="3043584" y="4854153"/>
            <a:ext cx="3835400" cy="613820"/>
          </a:xfrm>
          <a:prstGeom prst="rect">
            <a:avLst/>
          </a:prstGeom>
        </p:spPr>
        <p:txBody>
          <a:bodyPr/>
          <a:lstStyle>
            <a:lvl1pPr algn="r">
              <a:defRPr sz="1300">
                <a:solidFill>
                  <a:schemeClr val="bg1"/>
                </a:solidFill>
              </a:defRPr>
            </a:lvl1pPr>
          </a:lstStyle>
          <a:p>
            <a:pPr lvl="0"/>
            <a:r>
              <a:rPr lang="en-GB" dirty="0"/>
              <a:t>Quote Author and / or source Fitch Ratings</a:t>
            </a:r>
          </a:p>
        </p:txBody>
      </p:sp>
      <p:cxnSp>
        <p:nvCxnSpPr>
          <p:cNvPr id="9" name="Straight Connector 8">
            <a:extLst>
              <a:ext uri="{FF2B5EF4-FFF2-40B4-BE49-F238E27FC236}">
                <a16:creationId xmlns:a16="http://schemas.microsoft.com/office/drawing/2014/main" id="{68ABE9A7-ECC5-9A4B-9C7D-FD5250ED6F53}"/>
              </a:ext>
            </a:extLst>
          </p:cNvPr>
          <p:cNvCxnSpPr/>
          <p:nvPr userDrawn="1"/>
        </p:nvCxnSpPr>
        <p:spPr>
          <a:xfrm>
            <a:off x="2234984" y="1612800"/>
            <a:ext cx="0" cy="2941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Quotation Mark"/>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43167" y="1534653"/>
            <a:ext cx="1120833" cy="997001"/>
          </a:xfrm>
          <a:prstGeom prst="rect">
            <a:avLst/>
          </a:prstGeom>
        </p:spPr>
      </p:pic>
    </p:spTree>
    <p:extLst>
      <p:ext uri="{BB962C8B-B14F-4D97-AF65-F5344CB8AC3E}">
        <p14:creationId xmlns:p14="http://schemas.microsoft.com/office/powerpoint/2010/main" val="231137639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imag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297F44-0C72-441E-950E-1DFAD2B8BF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1" y="0"/>
            <a:ext cx="9130798" cy="6858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8775" y="6316615"/>
            <a:ext cx="1062000" cy="211562"/>
          </a:xfrm>
          <a:prstGeom prst="rect">
            <a:avLst/>
          </a:prstGeom>
        </p:spPr>
      </p:pic>
      <p:sp>
        <p:nvSpPr>
          <p:cNvPr id="13" name="Rectangle 12">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1">
            <a:extLst>
              <a:ext uri="{FF2B5EF4-FFF2-40B4-BE49-F238E27FC236}">
                <a16:creationId xmlns:a16="http://schemas.microsoft.com/office/drawing/2014/main" id="{C62DFD56-F86D-BA49-8082-BE1D52BCBF9A}"/>
              </a:ext>
            </a:extLst>
          </p:cNvPr>
          <p:cNvSpPr>
            <a:spLocks noGrp="1"/>
          </p:cNvSpPr>
          <p:nvPr>
            <p:ph type="body" sz="quarter" idx="12" hasCustomPrompt="1"/>
          </p:nvPr>
        </p:nvSpPr>
        <p:spPr>
          <a:xfrm>
            <a:off x="2558984" y="2916000"/>
            <a:ext cx="4320000" cy="1800000"/>
          </a:xfrm>
          <a:prstGeom prst="rect">
            <a:avLst/>
          </a:prstGeom>
        </p:spPr>
        <p:txBody>
          <a:bodyPr/>
          <a:lstStyle>
            <a:lvl1pPr>
              <a:defRPr sz="1900">
                <a:solidFill>
                  <a:schemeClr val="bg1"/>
                </a:solidFill>
              </a:defRPr>
            </a:lvl1pPr>
            <a:lvl2pPr marL="0" indent="0">
              <a:buNone/>
              <a:defRPr b="1">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buClr>
                <a:schemeClr val="bg1"/>
              </a:buClr>
              <a:defRPr>
                <a:solidFill>
                  <a:schemeClr val="bg1"/>
                </a:solidFill>
              </a:defRPr>
            </a:lvl9pPr>
          </a:lstStyle>
          <a:p>
            <a:pPr lvl="0"/>
            <a:r>
              <a:rPr lang="en-US" dirty="0"/>
              <a:t>Click to edit quote</a:t>
            </a:r>
          </a:p>
        </p:txBody>
      </p:sp>
      <p:sp>
        <p:nvSpPr>
          <p:cNvPr id="8" name="Text Placeholder 13">
            <a:extLst>
              <a:ext uri="{FF2B5EF4-FFF2-40B4-BE49-F238E27FC236}">
                <a16:creationId xmlns:a16="http://schemas.microsoft.com/office/drawing/2014/main" id="{130DF133-8227-EF44-9C39-96047F2DBDDA}"/>
              </a:ext>
            </a:extLst>
          </p:cNvPr>
          <p:cNvSpPr>
            <a:spLocks noGrp="1"/>
          </p:cNvSpPr>
          <p:nvPr>
            <p:ph type="body" sz="quarter" idx="13" hasCustomPrompt="1"/>
          </p:nvPr>
        </p:nvSpPr>
        <p:spPr>
          <a:xfrm>
            <a:off x="3043584" y="4854153"/>
            <a:ext cx="3835400" cy="613820"/>
          </a:xfrm>
          <a:prstGeom prst="rect">
            <a:avLst/>
          </a:prstGeom>
        </p:spPr>
        <p:txBody>
          <a:bodyPr/>
          <a:lstStyle>
            <a:lvl1pPr algn="r">
              <a:defRPr sz="1300">
                <a:solidFill>
                  <a:schemeClr val="bg1"/>
                </a:solidFill>
              </a:defRPr>
            </a:lvl1pPr>
          </a:lstStyle>
          <a:p>
            <a:pPr lvl="0"/>
            <a:r>
              <a:rPr lang="en-GB" dirty="0"/>
              <a:t>Quote Author and / or source Fitch Ratings</a:t>
            </a:r>
          </a:p>
        </p:txBody>
      </p:sp>
      <p:cxnSp>
        <p:nvCxnSpPr>
          <p:cNvPr id="9" name="Straight Connector 8">
            <a:extLst>
              <a:ext uri="{FF2B5EF4-FFF2-40B4-BE49-F238E27FC236}">
                <a16:creationId xmlns:a16="http://schemas.microsoft.com/office/drawing/2014/main" id="{68ABE9A7-ECC5-9A4B-9C7D-FD5250ED6F53}"/>
              </a:ext>
            </a:extLst>
          </p:cNvPr>
          <p:cNvCxnSpPr/>
          <p:nvPr userDrawn="1"/>
        </p:nvCxnSpPr>
        <p:spPr>
          <a:xfrm>
            <a:off x="2234984" y="1612800"/>
            <a:ext cx="0" cy="2941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Quotation Mark"/>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43167" y="1534653"/>
            <a:ext cx="1120833" cy="997001"/>
          </a:xfrm>
          <a:prstGeom prst="rect">
            <a:avLst/>
          </a:prstGeom>
        </p:spPr>
      </p:pic>
    </p:spTree>
    <p:extLst>
      <p:ext uri="{BB962C8B-B14F-4D97-AF65-F5344CB8AC3E}">
        <p14:creationId xmlns:p14="http://schemas.microsoft.com/office/powerpoint/2010/main" val="417968693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alt grey">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ctrTitle"/>
          </p:nvPr>
        </p:nvSpPr>
        <p:spPr>
          <a:xfrm>
            <a:off x="330783" y="2130425"/>
            <a:ext cx="3640914" cy="1470025"/>
          </a:xfrm>
        </p:spPr>
        <p:txBody>
          <a:bodyPr vert="horz" anchor="b" anchorCtr="0">
            <a:noAutofit/>
          </a:bodyPr>
          <a:lstStyle>
            <a:lvl1pPr>
              <a:defRPr sz="3400">
                <a:solidFill>
                  <a:schemeClr val="bg1"/>
                </a:solidFill>
                <a:latin typeface="Lato Black" panose="020F0A02020204030203"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330783" y="3709416"/>
            <a:ext cx="3622626" cy="801624"/>
          </a:xfrm>
        </p:spPr>
        <p:txBody>
          <a:bodyPr vert="horz" anchor="t" anchorCtr="0">
            <a:no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7" name="Date Placeholder 3"/>
          <p:cNvSpPr>
            <a:spLocks noGrp="1"/>
          </p:cNvSpPr>
          <p:nvPr>
            <p:ph type="dt" sz="half" idx="10"/>
          </p:nvPr>
        </p:nvSpPr>
        <p:spPr>
          <a:xfrm>
            <a:off x="358775" y="5767705"/>
            <a:ext cx="2133600" cy="360000"/>
          </a:xfrm>
          <a:prstGeom prst="rect">
            <a:avLst/>
          </a:prstGeom>
        </p:spPr>
        <p:txBody>
          <a:bodyPr vert="horz" lIns="0" tIns="0" rIns="0" bIns="0" anchor="ctr" anchorCtr="0">
            <a:noAutofit/>
          </a:bodyPr>
          <a:lstStyle>
            <a:lvl1pPr>
              <a:defRPr>
                <a:solidFill>
                  <a:schemeClr val="bg1"/>
                </a:solidFill>
                <a:latin typeface="+mn-lt"/>
                <a:cs typeface="Arial" panose="020B0604020202020204" pitchFamily="34" charset="0"/>
              </a:defRPr>
            </a:lvl1pPr>
          </a:lstStyle>
          <a:p>
            <a:endParaRPr lang="en-GB" dirty="0"/>
          </a:p>
        </p:txBody>
      </p:sp>
      <p:sp>
        <p:nvSpPr>
          <p:cNvPr id="18" name="Text Placeholder 13"/>
          <p:cNvSpPr>
            <a:spLocks noGrp="1"/>
          </p:cNvSpPr>
          <p:nvPr>
            <p:ph type="body" sz="quarter" idx="14" hasCustomPrompt="1"/>
          </p:nvPr>
        </p:nvSpPr>
        <p:spPr>
          <a:xfrm>
            <a:off x="359361" y="5050971"/>
            <a:ext cx="2616200" cy="632343"/>
          </a:xfrm>
        </p:spPr>
        <p:txBody>
          <a:bodyPr anchor="b"/>
          <a:lstStyle>
            <a:lvl1pPr>
              <a:defRPr>
                <a:solidFill>
                  <a:schemeClr val="bg1"/>
                </a:solidFill>
              </a:defRPr>
            </a:lvl1pPr>
          </a:lstStyle>
          <a:p>
            <a:pPr lvl="0"/>
            <a:r>
              <a:rPr lang="en-US" dirty="0"/>
              <a:t>Presenter name</a:t>
            </a:r>
            <a:endParaRPr lang="en-GB" dirty="0"/>
          </a:p>
        </p:txBody>
      </p:sp>
      <p:sp>
        <p:nvSpPr>
          <p:cNvPr id="7" name="Picture Placeholder 6"/>
          <p:cNvSpPr>
            <a:spLocks noGrp="1"/>
          </p:cNvSpPr>
          <p:nvPr>
            <p:ph type="pic" sz="quarter" idx="16" hasCustomPrompt="1"/>
          </p:nvPr>
        </p:nvSpPr>
        <p:spPr>
          <a:xfrm>
            <a:off x="357189" y="1538288"/>
            <a:ext cx="1763712" cy="849273"/>
          </a:xfrm>
        </p:spPr>
        <p:txBody>
          <a:bodyPr/>
          <a:lstStyle>
            <a:lvl1pPr>
              <a:defRPr sz="1400">
                <a:solidFill>
                  <a:schemeClr val="bg1"/>
                </a:solidFill>
              </a:defRPr>
            </a:lvl1pPr>
          </a:lstStyle>
          <a:p>
            <a:pPr lvl="0"/>
            <a:r>
              <a:rPr lang="en-US" dirty="0"/>
              <a:t>Click the image symbol here to insert Client logo</a:t>
            </a:r>
            <a:endParaRPr lang="en-GB" dirty="0"/>
          </a:p>
        </p:txBody>
      </p:sp>
    </p:spTree>
    <p:extLst>
      <p:ext uri="{BB962C8B-B14F-4D97-AF65-F5344CB8AC3E}">
        <p14:creationId xmlns:p14="http://schemas.microsoft.com/office/powerpoint/2010/main" val="333578607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1" y="-12700"/>
            <a:ext cx="9130798" cy="6858000"/>
          </a:xfrm>
          <a:prstGeom prst="rect">
            <a:avLst/>
          </a:prstGeom>
        </p:spPr>
      </p:pic>
      <p:sp>
        <p:nvSpPr>
          <p:cNvPr id="14" name="Picture Placeholder 13"/>
          <p:cNvSpPr>
            <a:spLocks noGrp="1"/>
          </p:cNvSpPr>
          <p:nvPr>
            <p:ph type="pic" sz="quarter" idx="13"/>
          </p:nvPr>
        </p:nvSpPr>
        <p:spPr>
          <a:xfrm>
            <a:off x="2" y="0"/>
            <a:ext cx="9143999" cy="6858000"/>
          </a:xfrm>
          <a:custGeom>
            <a:avLst/>
            <a:gdLst>
              <a:gd name="connsiteX0" fmla="*/ 359567 w 9143999"/>
              <a:gd name="connsiteY0" fmla="*/ 333375 h 6858000"/>
              <a:gd name="connsiteX1" fmla="*/ 359567 w 9143999"/>
              <a:gd name="connsiteY1" fmla="*/ 6353176 h 6858000"/>
              <a:gd name="connsiteX2" fmla="*/ 358773 w 9143999"/>
              <a:gd name="connsiteY2" fmla="*/ 6353176 h 6858000"/>
              <a:gd name="connsiteX3" fmla="*/ 358773 w 9143999"/>
              <a:gd name="connsiteY3" fmla="*/ 6454952 h 6858000"/>
              <a:gd name="connsiteX4" fmla="*/ 4567236 w 9143999"/>
              <a:gd name="connsiteY4" fmla="*/ 6454952 h 6858000"/>
              <a:gd name="connsiteX5" fmla="*/ 4567236 w 9143999"/>
              <a:gd name="connsiteY5" fmla="*/ 6411951 h 6858000"/>
              <a:gd name="connsiteX6" fmla="*/ 4571998 w 9143999"/>
              <a:gd name="connsiteY6" fmla="*/ 6411951 h 6858000"/>
              <a:gd name="connsiteX7" fmla="*/ 4571998 w 9143999"/>
              <a:gd name="connsiteY7" fmla="*/ 333375 h 6858000"/>
              <a:gd name="connsiteX8" fmla="*/ 180000 w 9143999"/>
              <a:gd name="connsiteY8" fmla="*/ 194400 h 6858000"/>
              <a:gd name="connsiteX9" fmla="*/ 8946243 w 9143999"/>
              <a:gd name="connsiteY9" fmla="*/ 194400 h 6858000"/>
              <a:gd name="connsiteX10" fmla="*/ 8946243 w 9143999"/>
              <a:gd name="connsiteY10" fmla="*/ 6634049 h 6858000"/>
              <a:gd name="connsiteX11" fmla="*/ 180000 w 9143999"/>
              <a:gd name="connsiteY11" fmla="*/ 6634049 h 6858000"/>
              <a:gd name="connsiteX12" fmla="*/ 165599 w 9143999"/>
              <a:gd name="connsiteY12" fmla="*/ 180000 h 6858000"/>
              <a:gd name="connsiteX13" fmla="*/ 165599 w 9143999"/>
              <a:gd name="connsiteY13" fmla="*/ 6648450 h 6858000"/>
              <a:gd name="connsiteX14" fmla="*/ 180000 w 9143999"/>
              <a:gd name="connsiteY14" fmla="*/ 6648450 h 6858000"/>
              <a:gd name="connsiteX15" fmla="*/ 180000 w 9143999"/>
              <a:gd name="connsiteY15" fmla="*/ 6648449 h 6858000"/>
              <a:gd name="connsiteX16" fmla="*/ 8946243 w 9143999"/>
              <a:gd name="connsiteY16" fmla="*/ 6648449 h 6858000"/>
              <a:gd name="connsiteX17" fmla="*/ 8946243 w 9143999"/>
              <a:gd name="connsiteY17" fmla="*/ 6648450 h 6858000"/>
              <a:gd name="connsiteX18" fmla="*/ 8960643 w 9143999"/>
              <a:gd name="connsiteY18" fmla="*/ 6648450 h 6858000"/>
              <a:gd name="connsiteX19" fmla="*/ 8960643 w 9143999"/>
              <a:gd name="connsiteY19" fmla="*/ 6648449 h 6858000"/>
              <a:gd name="connsiteX20" fmla="*/ 8960643 w 9143999"/>
              <a:gd name="connsiteY20" fmla="*/ 6634049 h 6858000"/>
              <a:gd name="connsiteX21" fmla="*/ 8960643 w 9143999"/>
              <a:gd name="connsiteY21" fmla="*/ 194400 h 6858000"/>
              <a:gd name="connsiteX22" fmla="*/ 8960643 w 9143999"/>
              <a:gd name="connsiteY22" fmla="*/ 180000 h 6858000"/>
              <a:gd name="connsiteX23" fmla="*/ 8946243 w 9143999"/>
              <a:gd name="connsiteY23" fmla="*/ 180000 h 6858000"/>
              <a:gd name="connsiteX24" fmla="*/ 179372 w 9143999"/>
              <a:gd name="connsiteY24" fmla="*/ 180000 h 6858000"/>
              <a:gd name="connsiteX25" fmla="*/ 0 w 9143999"/>
              <a:gd name="connsiteY25" fmla="*/ 0 h 6858000"/>
              <a:gd name="connsiteX26" fmla="*/ 9143999 w 9143999"/>
              <a:gd name="connsiteY26" fmla="*/ 0 h 6858000"/>
              <a:gd name="connsiteX27" fmla="*/ 9143999 w 9143999"/>
              <a:gd name="connsiteY27" fmla="*/ 6858000 h 6858000"/>
              <a:gd name="connsiteX28" fmla="*/ 0 w 9143999"/>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3999" h="6858000">
                <a:moveTo>
                  <a:pt x="359567" y="333375"/>
                </a:moveTo>
                <a:lnTo>
                  <a:pt x="359567" y="6353176"/>
                </a:lnTo>
                <a:lnTo>
                  <a:pt x="358773" y="6353176"/>
                </a:lnTo>
                <a:lnTo>
                  <a:pt x="358773" y="6454952"/>
                </a:lnTo>
                <a:lnTo>
                  <a:pt x="4567236" y="6454952"/>
                </a:lnTo>
                <a:lnTo>
                  <a:pt x="4567236" y="6411951"/>
                </a:lnTo>
                <a:lnTo>
                  <a:pt x="4571998" y="6411951"/>
                </a:lnTo>
                <a:lnTo>
                  <a:pt x="4571998" y="333375"/>
                </a:lnTo>
                <a:close/>
                <a:moveTo>
                  <a:pt x="180000" y="194400"/>
                </a:moveTo>
                <a:lnTo>
                  <a:pt x="8946243" y="194400"/>
                </a:lnTo>
                <a:lnTo>
                  <a:pt x="8946243" y="6634049"/>
                </a:lnTo>
                <a:lnTo>
                  <a:pt x="180000" y="6634049"/>
                </a:lnTo>
                <a:close/>
                <a:moveTo>
                  <a:pt x="165599" y="180000"/>
                </a:moveTo>
                <a:lnTo>
                  <a:pt x="165599" y="6648450"/>
                </a:lnTo>
                <a:lnTo>
                  <a:pt x="180000" y="6648450"/>
                </a:lnTo>
                <a:lnTo>
                  <a:pt x="180000" y="6648449"/>
                </a:lnTo>
                <a:lnTo>
                  <a:pt x="8946243" y="6648449"/>
                </a:lnTo>
                <a:lnTo>
                  <a:pt x="8946243" y="6648450"/>
                </a:lnTo>
                <a:lnTo>
                  <a:pt x="8960643" y="6648450"/>
                </a:lnTo>
                <a:lnTo>
                  <a:pt x="8960643" y="6648449"/>
                </a:lnTo>
                <a:lnTo>
                  <a:pt x="8960643" y="6634049"/>
                </a:lnTo>
                <a:lnTo>
                  <a:pt x="8960643" y="194400"/>
                </a:lnTo>
                <a:lnTo>
                  <a:pt x="8960643" y="180000"/>
                </a:lnTo>
                <a:lnTo>
                  <a:pt x="8946243" y="180000"/>
                </a:lnTo>
                <a:lnTo>
                  <a:pt x="179372" y="180000"/>
                </a:lnTo>
                <a:close/>
                <a:moveTo>
                  <a:pt x="0" y="0"/>
                </a:moveTo>
                <a:lnTo>
                  <a:pt x="9143999" y="0"/>
                </a:lnTo>
                <a:lnTo>
                  <a:pt x="9143999" y="6858000"/>
                </a:lnTo>
                <a:lnTo>
                  <a:pt x="0" y="6858000"/>
                </a:lnTo>
                <a:close/>
              </a:path>
            </a:pathLst>
          </a:custGeom>
          <a:solidFill>
            <a:schemeClr val="tx1">
              <a:lumMod val="20000"/>
              <a:lumOff val="80000"/>
            </a:schemeClr>
          </a:solidFill>
        </p:spPr>
        <p:txBody>
          <a:bodyPr wrap="square" tIns="1440000">
            <a:noAutofit/>
          </a:bodyPr>
          <a:lstStyle>
            <a:lvl1pPr algn="ctr">
              <a:defRPr/>
            </a:lvl1pPr>
          </a:lstStyle>
          <a:p>
            <a:r>
              <a:rPr lang="en-US"/>
              <a:t>Click icon to add picture</a:t>
            </a:r>
            <a:endParaRPr lang="en-GB" dirty="0"/>
          </a:p>
        </p:txBody>
      </p:sp>
      <p:sp>
        <p:nvSpPr>
          <p:cNvPr id="3" name="Text Placeholder 2"/>
          <p:cNvSpPr>
            <a:spLocks noGrp="1"/>
          </p:cNvSpPr>
          <p:nvPr>
            <p:ph type="body" sz="quarter" idx="11" hasCustomPrompt="1"/>
          </p:nvPr>
        </p:nvSpPr>
        <p:spPr>
          <a:xfrm>
            <a:off x="1277256" y="4780931"/>
            <a:ext cx="3010581" cy="605541"/>
          </a:xfrm>
        </p:spPr>
        <p:txBody>
          <a:bodyPr/>
          <a:lstStyle>
            <a:lvl1pPr algn="r">
              <a:defRPr kumimoji="0" lang="en-US" sz="1300" b="0" i="0" u="none" strike="noStrike" kern="1200" cap="none" spc="0" normalizeH="0" baseline="0" dirty="0" smtClean="0">
                <a:ln>
                  <a:noFill/>
                </a:ln>
                <a:solidFill>
                  <a:schemeClr val="bg1"/>
                </a:solidFill>
                <a:effectLst/>
                <a:uLnTx/>
                <a:uFillTx/>
                <a:latin typeface="+mn-lt"/>
                <a:ea typeface="+mn-ea"/>
                <a:cs typeface="+mn-cs"/>
              </a:defRPr>
            </a:lvl1pPr>
          </a:lstStyle>
          <a:p>
            <a:pPr marL="0" marR="0" lvl="0" indent="0" algn="r" defTabSz="914400" rtl="0" eaLnBrk="1" fontAlgn="auto" latinLnBrk="0" hangingPunct="1">
              <a:lnSpc>
                <a:spcPct val="100000"/>
              </a:lnSpc>
              <a:spcBef>
                <a:spcPts val="384"/>
              </a:spcBef>
              <a:spcAft>
                <a:spcPts val="0"/>
              </a:spcAft>
              <a:buClrTx/>
              <a:buSzTx/>
              <a:buFont typeface="Arial" panose="020B0604020202020204" pitchFamily="34" charset="0"/>
              <a:buNone/>
              <a:tabLst/>
              <a:defRPr/>
            </a:pPr>
            <a:r>
              <a:rPr lang="en-US" dirty="0"/>
              <a:t>Quote author and/or source Fitch Ratings</a:t>
            </a:r>
          </a:p>
        </p:txBody>
      </p:sp>
      <p:sp>
        <p:nvSpPr>
          <p:cNvPr id="5" name="Text Placeholder 4"/>
          <p:cNvSpPr>
            <a:spLocks noGrp="1"/>
          </p:cNvSpPr>
          <p:nvPr>
            <p:ph type="body" sz="quarter" idx="12" hasCustomPrompt="1"/>
          </p:nvPr>
        </p:nvSpPr>
        <p:spPr>
          <a:xfrm>
            <a:off x="955675" y="2951998"/>
            <a:ext cx="3332162" cy="1720363"/>
          </a:xfrm>
        </p:spPr>
        <p:txBody>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1900">
                <a:solidFill>
                  <a:schemeClr val="bg1"/>
                </a:solidFill>
                <a:latin typeface="+mn-lt"/>
              </a:defRPr>
            </a:lvl1pPr>
            <a:lvl2pPr>
              <a:defRPr b="1">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edit quote</a:t>
            </a:r>
          </a:p>
        </p:txBody>
      </p:sp>
      <p:cxnSp>
        <p:nvCxnSpPr>
          <p:cNvPr id="15" name="Straight Connector 14">
            <a:extLst>
              <a:ext uri="{FF2B5EF4-FFF2-40B4-BE49-F238E27FC236}">
                <a16:creationId xmlns:a16="http://schemas.microsoft.com/office/drawing/2014/main" id="{0C8E1E14-4A8A-9542-9B66-9D79ECA163FE}"/>
              </a:ext>
            </a:extLst>
          </p:cNvPr>
          <p:cNvCxnSpPr/>
          <p:nvPr userDrawn="1"/>
        </p:nvCxnSpPr>
        <p:spPr>
          <a:xfrm>
            <a:off x="689578" y="1836000"/>
            <a:ext cx="0" cy="3335090"/>
          </a:xfrm>
          <a:prstGeom prst="line">
            <a:avLst/>
          </a:prstGeom>
          <a:noFill/>
          <a:ln w="28575" cap="flat" cmpd="sng" algn="ctr">
            <a:solidFill>
              <a:schemeClr val="bg1"/>
            </a:solidFill>
            <a:prstDash val="solid"/>
            <a:miter lim="800000"/>
          </a:ln>
          <a:effectLst/>
        </p:spPr>
      </p:cxnSp>
      <p:pic>
        <p:nvPicPr>
          <p:cNvPr id="30" name="Quotation Mark"/>
          <p:cNvPicPr>
            <a:picLocks noChangeAspect="1"/>
          </p:cNvPicPr>
          <p:nvPr userDrawn="1"/>
        </p:nvPicPr>
        <p:blipFill rotWithShape="1">
          <a:blip r:embed="rId3" cstate="email">
            <a:extLst>
              <a:ext uri="{28A0092B-C50C-407E-A947-70E740481C1C}">
                <a14:useLocalDpi xmlns:a14="http://schemas.microsoft.com/office/drawing/2010/main"/>
              </a:ext>
            </a:extLst>
          </a:blip>
          <a:srcRect l="9395"/>
          <a:stretch/>
        </p:blipFill>
        <p:spPr>
          <a:xfrm>
            <a:off x="890121" y="1630804"/>
            <a:ext cx="1015532" cy="997001"/>
          </a:xfrm>
          <a:prstGeom prst="rect">
            <a:avLst/>
          </a:prstGeom>
        </p:spPr>
      </p:pic>
    </p:spTree>
    <p:extLst>
      <p:ext uri="{BB962C8B-B14F-4D97-AF65-F5344CB8AC3E}">
        <p14:creationId xmlns:p14="http://schemas.microsoft.com/office/powerpoint/2010/main" val="240157593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rt and text">
    <p:spTree>
      <p:nvGrpSpPr>
        <p:cNvPr id="1" name=""/>
        <p:cNvGrpSpPr/>
        <p:nvPr/>
      </p:nvGrpSpPr>
      <p:grpSpPr>
        <a:xfrm>
          <a:off x="0" y="0"/>
          <a:ext cx="0" cy="0"/>
          <a:chOff x="0" y="0"/>
          <a:chExt cx="0" cy="0"/>
        </a:xfrm>
      </p:grpSpPr>
      <p:sp>
        <p:nvSpPr>
          <p:cNvPr id="5" name="Rectangle 4"/>
          <p:cNvSpPr/>
          <p:nvPr userDrawn="1"/>
        </p:nvSpPr>
        <p:spPr>
          <a:xfrm>
            <a:off x="4572000" y="0"/>
            <a:ext cx="4575176" cy="6858000"/>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art Placeholder 10"/>
          <p:cNvSpPr>
            <a:spLocks noGrp="1"/>
          </p:cNvSpPr>
          <p:nvPr>
            <p:ph type="chart" sz="quarter" idx="13"/>
          </p:nvPr>
        </p:nvSpPr>
        <p:spPr>
          <a:xfrm>
            <a:off x="358776" y="333375"/>
            <a:ext cx="3997324" cy="5654675"/>
          </a:xfrm>
          <a:prstGeom prst="rect">
            <a:avLst/>
          </a:prstGeom>
          <a:noFill/>
        </p:spPr>
        <p:txBody>
          <a:bodyPr tIns="1440000"/>
          <a:lstStyle>
            <a:lvl1pPr algn="ctr">
              <a:defRPr/>
            </a:lvl1pPr>
          </a:lstStyle>
          <a:p>
            <a:r>
              <a:rPr lang="en-US"/>
              <a:t>Click icon to add chart</a:t>
            </a: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775" y="6318200"/>
            <a:ext cx="1062000" cy="211562"/>
          </a:xfrm>
          <a:prstGeom prst="rect">
            <a:avLst/>
          </a:prstGeom>
        </p:spPr>
      </p:pic>
      <p:sp>
        <p:nvSpPr>
          <p:cNvPr id="12" name="Rectangle 11">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50000"/>
          <a:stretch/>
        </p:blipFill>
        <p:spPr>
          <a:xfrm>
            <a:off x="4571999" y="0"/>
            <a:ext cx="4565399" cy="6858000"/>
          </a:xfrm>
          <a:prstGeom prst="rect">
            <a:avLst/>
          </a:prstGeom>
        </p:spPr>
      </p:pic>
      <p:sp>
        <p:nvSpPr>
          <p:cNvPr id="15" name="Rectangle 14"/>
          <p:cNvSpPr/>
          <p:nvPr userDrawn="1"/>
        </p:nvSpPr>
        <p:spPr>
          <a:xfrm>
            <a:off x="8629228" y="6311999"/>
            <a:ext cx="157094" cy="153888"/>
          </a:xfrm>
          <a:prstGeom prst="rect">
            <a:avLst/>
          </a:prstGeom>
        </p:spPr>
        <p:txBody>
          <a:bodyPr wrap="none" lIns="0" tIns="0" rIns="0" bIns="0">
            <a:spAutoFit/>
          </a:bodyPr>
          <a:lstStyle/>
          <a:p>
            <a:pPr algn="r"/>
            <a:fld id="{A94322AF-3935-AF46-B56E-E449534F252A}" type="slidenum">
              <a:rPr lang="en-US" sz="1000" smtClean="0">
                <a:solidFill>
                  <a:schemeClr val="bg1"/>
                </a:solidFill>
              </a:rPr>
              <a:pPr algn="r"/>
              <a:t>‹#›</a:t>
            </a:fld>
            <a:endParaRPr lang="en-GB" sz="1000" dirty="0"/>
          </a:p>
        </p:txBody>
      </p:sp>
      <p:sp>
        <p:nvSpPr>
          <p:cNvPr id="11" name="Text Placeholder 10"/>
          <p:cNvSpPr>
            <a:spLocks noGrp="1"/>
          </p:cNvSpPr>
          <p:nvPr>
            <p:ph type="body" sz="quarter" idx="14" hasCustomPrompt="1"/>
          </p:nvPr>
        </p:nvSpPr>
        <p:spPr>
          <a:xfrm>
            <a:off x="4808974" y="1549400"/>
            <a:ext cx="3975025" cy="3841750"/>
          </a:xfrm>
        </p:spPr>
        <p:txBody>
          <a:bodyPr/>
          <a:lstStyle>
            <a:lvl1pPr>
              <a:buClr>
                <a:schemeClr val="bg1"/>
              </a:buClr>
              <a:defRPr baseline="0">
                <a:solidFill>
                  <a:schemeClr val="bg1"/>
                </a:solidFill>
              </a:defRPr>
            </a:lvl1pPr>
            <a:lvl2pPr>
              <a:buClr>
                <a:schemeClr val="bg1"/>
              </a:buClr>
              <a:defRPr b="1">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Type your text here</a:t>
            </a:r>
          </a:p>
        </p:txBody>
      </p:sp>
      <p:sp>
        <p:nvSpPr>
          <p:cNvPr id="3" name="Title 2"/>
          <p:cNvSpPr>
            <a:spLocks noGrp="1"/>
          </p:cNvSpPr>
          <p:nvPr>
            <p:ph type="title" hasCustomPrompt="1"/>
          </p:nvPr>
        </p:nvSpPr>
        <p:spPr>
          <a:xfrm>
            <a:off x="4808974" y="343933"/>
            <a:ext cx="3975025" cy="898525"/>
          </a:xfrm>
        </p:spPr>
        <p:txBody>
          <a:bodyPr/>
          <a:lstStyle>
            <a:lvl1pP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99442231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ey fac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7B097C-93DA-4E02-BC6C-8B7AA4D029F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218"/>
          <a:stretch/>
        </p:blipFill>
        <p:spPr>
          <a:xfrm>
            <a:off x="2980266" y="-2434"/>
            <a:ext cx="5985933" cy="6858000"/>
          </a:xfrm>
          <a:prstGeom prst="rect">
            <a:avLst/>
          </a:prstGeom>
        </p:spPr>
      </p:pic>
      <p:sp>
        <p:nvSpPr>
          <p:cNvPr id="17" name="Rectangle 16">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p:cNvSpPr/>
          <p:nvPr userDrawn="1"/>
        </p:nvSpPr>
        <p:spPr>
          <a:xfrm>
            <a:off x="8629228" y="6311999"/>
            <a:ext cx="157094" cy="153888"/>
          </a:xfrm>
          <a:prstGeom prst="rect">
            <a:avLst/>
          </a:prstGeom>
        </p:spPr>
        <p:txBody>
          <a:bodyPr wrap="none" lIns="0" tIns="0" rIns="0" bIns="0">
            <a:spAutoFit/>
          </a:bodyPr>
          <a:lstStyle/>
          <a:p>
            <a:pPr algn="r"/>
            <a:fld id="{A94322AF-3935-AF46-B56E-E449534F252A}" type="slidenum">
              <a:rPr lang="en-US" sz="1000" smtClean="0">
                <a:solidFill>
                  <a:schemeClr val="bg1"/>
                </a:solidFill>
              </a:rPr>
              <a:pPr algn="r"/>
              <a:t>‹#›</a:t>
            </a:fld>
            <a:endParaRPr lang="en-GB" sz="1000" dirty="0"/>
          </a:p>
        </p:txBody>
      </p:sp>
      <p:pic>
        <p:nvPicPr>
          <p:cNvPr id="27" name="Picture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8775" y="6318200"/>
            <a:ext cx="1062000" cy="211562"/>
          </a:xfrm>
          <a:prstGeom prst="rect">
            <a:avLst/>
          </a:prstGeom>
        </p:spPr>
      </p:pic>
      <p:sp>
        <p:nvSpPr>
          <p:cNvPr id="28" name="Title 1"/>
          <p:cNvSpPr>
            <a:spLocks noGrp="1"/>
          </p:cNvSpPr>
          <p:nvPr userDrawn="1">
            <p:ph type="title" hasCustomPrompt="1"/>
          </p:nvPr>
        </p:nvSpPr>
        <p:spPr>
          <a:xfrm>
            <a:off x="358748" y="343933"/>
            <a:ext cx="8425251" cy="898525"/>
          </a:xfrm>
        </p:spPr>
        <p:txBody>
          <a:bodyPr/>
          <a:lstStyle>
            <a:lvl1pPr>
              <a:defRPr/>
            </a:lvl1pPr>
          </a:lstStyle>
          <a:p>
            <a:r>
              <a:rPr lang="en-US" dirty="0"/>
              <a:t>Key Facts</a:t>
            </a:r>
            <a:endParaRPr lang="en-GB" dirty="0"/>
          </a:p>
        </p:txBody>
      </p:sp>
      <p:sp>
        <p:nvSpPr>
          <p:cNvPr id="29" name="Rectangle 28">
            <a:extLst>
              <a:ext uri="{FF2B5EF4-FFF2-40B4-BE49-F238E27FC236}">
                <a16:creationId xmlns:a16="http://schemas.microsoft.com/office/drawing/2014/main" id="{6FA47E91-DD40-49C5-AD14-D62CD642B431}"/>
              </a:ext>
            </a:extLst>
          </p:cNvPr>
          <p:cNvSpPr/>
          <p:nvPr userDrawn="1"/>
        </p:nvSpPr>
        <p:spPr>
          <a:xfrm rot="2700000">
            <a:off x="4525744" y="3229482"/>
            <a:ext cx="414508" cy="4145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0" name="Rectangle 29">
            <a:extLst>
              <a:ext uri="{FF2B5EF4-FFF2-40B4-BE49-F238E27FC236}">
                <a16:creationId xmlns:a16="http://schemas.microsoft.com/office/drawing/2014/main" id="{12489F6C-77F5-490B-B74C-51E11B26D8A4}"/>
              </a:ext>
            </a:extLst>
          </p:cNvPr>
          <p:cNvSpPr/>
          <p:nvPr userDrawn="1"/>
        </p:nvSpPr>
        <p:spPr>
          <a:xfrm rot="2700000">
            <a:off x="4493307" y="3197045"/>
            <a:ext cx="479384" cy="479384"/>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1" name="Rectangle 30">
            <a:extLst>
              <a:ext uri="{FF2B5EF4-FFF2-40B4-BE49-F238E27FC236}">
                <a16:creationId xmlns:a16="http://schemas.microsoft.com/office/drawing/2014/main" id="{2CB12E7B-4A71-422C-B22F-2C02935E3731}"/>
              </a:ext>
            </a:extLst>
          </p:cNvPr>
          <p:cNvSpPr/>
          <p:nvPr userDrawn="1"/>
        </p:nvSpPr>
        <p:spPr>
          <a:xfrm rot="2700000">
            <a:off x="4293463" y="2997201"/>
            <a:ext cx="879071" cy="87907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3" name="Rectangle 32">
            <a:extLst>
              <a:ext uri="{FF2B5EF4-FFF2-40B4-BE49-F238E27FC236}">
                <a16:creationId xmlns:a16="http://schemas.microsoft.com/office/drawing/2014/main" id="{BE5F37C5-A1F8-48FB-BA73-5ECA71790559}"/>
              </a:ext>
            </a:extLst>
          </p:cNvPr>
          <p:cNvSpPr/>
          <p:nvPr userDrawn="1"/>
        </p:nvSpPr>
        <p:spPr>
          <a:xfrm rot="2700000">
            <a:off x="777079" y="3229482"/>
            <a:ext cx="414508" cy="41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4" name="Rectangle 33">
            <a:extLst>
              <a:ext uri="{FF2B5EF4-FFF2-40B4-BE49-F238E27FC236}">
                <a16:creationId xmlns:a16="http://schemas.microsoft.com/office/drawing/2014/main" id="{018F6A9A-9542-4884-A61E-9A2E9B37E8AF}"/>
              </a:ext>
            </a:extLst>
          </p:cNvPr>
          <p:cNvSpPr/>
          <p:nvPr userDrawn="1"/>
        </p:nvSpPr>
        <p:spPr>
          <a:xfrm rot="2700000">
            <a:off x="744642" y="3197045"/>
            <a:ext cx="479384" cy="479384"/>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5" name="Rectangle 34">
            <a:extLst>
              <a:ext uri="{FF2B5EF4-FFF2-40B4-BE49-F238E27FC236}">
                <a16:creationId xmlns:a16="http://schemas.microsoft.com/office/drawing/2014/main" id="{7CF9E98A-8677-4E07-84EF-197C9688A3D7}"/>
              </a:ext>
            </a:extLst>
          </p:cNvPr>
          <p:cNvSpPr/>
          <p:nvPr userDrawn="1"/>
        </p:nvSpPr>
        <p:spPr>
          <a:xfrm rot="2700000">
            <a:off x="544798" y="2997201"/>
            <a:ext cx="879071" cy="87907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7" name="Rectangle 36">
            <a:extLst>
              <a:ext uri="{FF2B5EF4-FFF2-40B4-BE49-F238E27FC236}">
                <a16:creationId xmlns:a16="http://schemas.microsoft.com/office/drawing/2014/main" id="{EBD6F11E-F16C-471D-A206-FE589C9580C1}"/>
              </a:ext>
            </a:extLst>
          </p:cNvPr>
          <p:cNvSpPr/>
          <p:nvPr userDrawn="1"/>
        </p:nvSpPr>
        <p:spPr>
          <a:xfrm rot="2700000">
            <a:off x="2029237" y="3229482"/>
            <a:ext cx="414508" cy="414508"/>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8" name="Rectangle 37">
            <a:extLst>
              <a:ext uri="{FF2B5EF4-FFF2-40B4-BE49-F238E27FC236}">
                <a16:creationId xmlns:a16="http://schemas.microsoft.com/office/drawing/2014/main" id="{1067018C-BC6E-4FB0-8166-F491BB5F224E}"/>
              </a:ext>
            </a:extLst>
          </p:cNvPr>
          <p:cNvSpPr/>
          <p:nvPr userDrawn="1"/>
        </p:nvSpPr>
        <p:spPr>
          <a:xfrm rot="2700000">
            <a:off x="1996800" y="3197045"/>
            <a:ext cx="479384" cy="479384"/>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9" name="Rectangle 38">
            <a:extLst>
              <a:ext uri="{FF2B5EF4-FFF2-40B4-BE49-F238E27FC236}">
                <a16:creationId xmlns:a16="http://schemas.microsoft.com/office/drawing/2014/main" id="{9DB19C62-90A9-49FA-A806-A385B256B114}"/>
              </a:ext>
            </a:extLst>
          </p:cNvPr>
          <p:cNvSpPr/>
          <p:nvPr userDrawn="1"/>
        </p:nvSpPr>
        <p:spPr>
          <a:xfrm rot="2700000">
            <a:off x="1796956" y="2997201"/>
            <a:ext cx="879071" cy="87907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41" name="Rectangle 40">
            <a:extLst>
              <a:ext uri="{FF2B5EF4-FFF2-40B4-BE49-F238E27FC236}">
                <a16:creationId xmlns:a16="http://schemas.microsoft.com/office/drawing/2014/main" id="{6D2F7520-D598-4ACF-AF26-82EE5B86EAD9}"/>
              </a:ext>
            </a:extLst>
          </p:cNvPr>
          <p:cNvSpPr/>
          <p:nvPr userDrawn="1"/>
        </p:nvSpPr>
        <p:spPr>
          <a:xfrm rot="2700000">
            <a:off x="3281159" y="3229482"/>
            <a:ext cx="414508" cy="4145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42" name="Rectangle 41">
            <a:extLst>
              <a:ext uri="{FF2B5EF4-FFF2-40B4-BE49-F238E27FC236}">
                <a16:creationId xmlns:a16="http://schemas.microsoft.com/office/drawing/2014/main" id="{CF11F388-65DB-4FA6-8005-40E38E0AA1E5}"/>
              </a:ext>
            </a:extLst>
          </p:cNvPr>
          <p:cNvSpPr/>
          <p:nvPr userDrawn="1"/>
        </p:nvSpPr>
        <p:spPr>
          <a:xfrm rot="2700000">
            <a:off x="3248722" y="3197045"/>
            <a:ext cx="479384" cy="479384"/>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43" name="Rectangle 42">
            <a:extLst>
              <a:ext uri="{FF2B5EF4-FFF2-40B4-BE49-F238E27FC236}">
                <a16:creationId xmlns:a16="http://schemas.microsoft.com/office/drawing/2014/main" id="{3FB19613-E44B-4C50-9A3C-B9AFA90909EB}"/>
              </a:ext>
            </a:extLst>
          </p:cNvPr>
          <p:cNvSpPr/>
          <p:nvPr userDrawn="1"/>
        </p:nvSpPr>
        <p:spPr>
          <a:xfrm rot="2700000">
            <a:off x="3048878" y="2997201"/>
            <a:ext cx="879071" cy="87907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44" name="Rectangle 43">
            <a:extLst>
              <a:ext uri="{FF2B5EF4-FFF2-40B4-BE49-F238E27FC236}">
                <a16:creationId xmlns:a16="http://schemas.microsoft.com/office/drawing/2014/main" id="{496DB7B4-E51D-4953-A39A-CCDB21812CFC}"/>
              </a:ext>
            </a:extLst>
          </p:cNvPr>
          <p:cNvSpPr/>
          <p:nvPr userDrawn="1"/>
        </p:nvSpPr>
        <p:spPr>
          <a:xfrm>
            <a:off x="1935816" y="3319755"/>
            <a:ext cx="586204" cy="230832"/>
          </a:xfrm>
          <a:prstGeom prst="rect">
            <a:avLst/>
          </a:prstGeom>
        </p:spPr>
        <p:txBody>
          <a:bodyPr wrap="square">
            <a:spAutoFit/>
          </a:bodyPr>
          <a:lstStyle/>
          <a:p>
            <a:pPr algn="ctr"/>
            <a:r>
              <a:rPr lang="en-GB" sz="900" b="1" dirty="0">
                <a:solidFill>
                  <a:schemeClr val="bg1"/>
                </a:solidFill>
              </a:rPr>
              <a:t>1,600+</a:t>
            </a:r>
            <a:endParaRPr lang="en-GB" sz="500" b="1" dirty="0">
              <a:solidFill>
                <a:schemeClr val="bg1"/>
              </a:solidFill>
            </a:endParaRPr>
          </a:p>
        </p:txBody>
      </p:sp>
      <p:sp>
        <p:nvSpPr>
          <p:cNvPr id="45" name="Rectangle 44">
            <a:extLst>
              <a:ext uri="{FF2B5EF4-FFF2-40B4-BE49-F238E27FC236}">
                <a16:creationId xmlns:a16="http://schemas.microsoft.com/office/drawing/2014/main" id="{809433FD-D67E-4248-923C-D5F4847B2B2E}"/>
              </a:ext>
            </a:extLst>
          </p:cNvPr>
          <p:cNvSpPr/>
          <p:nvPr userDrawn="1"/>
        </p:nvSpPr>
        <p:spPr>
          <a:xfrm>
            <a:off x="3187974" y="3319755"/>
            <a:ext cx="586204" cy="230832"/>
          </a:xfrm>
          <a:prstGeom prst="rect">
            <a:avLst/>
          </a:prstGeom>
        </p:spPr>
        <p:txBody>
          <a:bodyPr wrap="square">
            <a:spAutoFit/>
          </a:bodyPr>
          <a:lstStyle/>
          <a:p>
            <a:pPr algn="ctr"/>
            <a:r>
              <a:rPr lang="en-GB" sz="900" b="1" dirty="0">
                <a:solidFill>
                  <a:schemeClr val="bg1"/>
                </a:solidFill>
              </a:rPr>
              <a:t>40+</a:t>
            </a:r>
            <a:endParaRPr lang="en-GB" sz="500" b="1" dirty="0">
              <a:solidFill>
                <a:schemeClr val="bg1"/>
              </a:solidFill>
            </a:endParaRPr>
          </a:p>
        </p:txBody>
      </p:sp>
      <p:sp>
        <p:nvSpPr>
          <p:cNvPr id="46" name="Rectangle 45">
            <a:extLst>
              <a:ext uri="{FF2B5EF4-FFF2-40B4-BE49-F238E27FC236}">
                <a16:creationId xmlns:a16="http://schemas.microsoft.com/office/drawing/2014/main" id="{5909CC06-9632-4AA1-BD0D-56506FC20411}"/>
              </a:ext>
            </a:extLst>
          </p:cNvPr>
          <p:cNvSpPr/>
          <p:nvPr userDrawn="1"/>
        </p:nvSpPr>
        <p:spPr>
          <a:xfrm>
            <a:off x="4439896" y="3319755"/>
            <a:ext cx="586204" cy="230832"/>
          </a:xfrm>
          <a:prstGeom prst="rect">
            <a:avLst/>
          </a:prstGeom>
        </p:spPr>
        <p:txBody>
          <a:bodyPr wrap="square">
            <a:spAutoFit/>
          </a:bodyPr>
          <a:lstStyle/>
          <a:p>
            <a:pPr algn="ctr"/>
            <a:r>
              <a:rPr lang="en-GB" sz="900" b="1" dirty="0">
                <a:solidFill>
                  <a:schemeClr val="bg1"/>
                </a:solidFill>
              </a:rPr>
              <a:t>140</a:t>
            </a:r>
            <a:endParaRPr lang="en-GB" sz="500" b="1" dirty="0">
              <a:solidFill>
                <a:schemeClr val="bg1"/>
              </a:solidFill>
            </a:endParaRPr>
          </a:p>
        </p:txBody>
      </p:sp>
      <p:sp>
        <p:nvSpPr>
          <p:cNvPr id="50" name="Rectangle 49">
            <a:extLst>
              <a:ext uri="{FF2B5EF4-FFF2-40B4-BE49-F238E27FC236}">
                <a16:creationId xmlns:a16="http://schemas.microsoft.com/office/drawing/2014/main" id="{04D8E730-4C91-42C5-9D73-C1EC66F4CD8F}"/>
              </a:ext>
            </a:extLst>
          </p:cNvPr>
          <p:cNvSpPr/>
          <p:nvPr userDrawn="1"/>
        </p:nvSpPr>
        <p:spPr>
          <a:xfrm>
            <a:off x="699001" y="3319755"/>
            <a:ext cx="586204" cy="230832"/>
          </a:xfrm>
          <a:prstGeom prst="rect">
            <a:avLst/>
          </a:prstGeom>
        </p:spPr>
        <p:txBody>
          <a:bodyPr wrap="square">
            <a:spAutoFit/>
          </a:bodyPr>
          <a:lstStyle/>
          <a:p>
            <a:pPr algn="ctr"/>
            <a:r>
              <a:rPr lang="en-GB" sz="900" b="1" dirty="0">
                <a:solidFill>
                  <a:schemeClr val="bg1"/>
                </a:solidFill>
              </a:rPr>
              <a:t>4000+</a:t>
            </a:r>
            <a:endParaRPr lang="en-GB" sz="500" b="1" dirty="0">
              <a:solidFill>
                <a:schemeClr val="bg1"/>
              </a:solidFill>
            </a:endParaRPr>
          </a:p>
        </p:txBody>
      </p:sp>
      <p:sp>
        <p:nvSpPr>
          <p:cNvPr id="32" name="Rectangle 31">
            <a:extLst>
              <a:ext uri="{FF2B5EF4-FFF2-40B4-BE49-F238E27FC236}">
                <a16:creationId xmlns:a16="http://schemas.microsoft.com/office/drawing/2014/main" id="{401FF177-5D4B-4F89-95B0-A6E5B281D652}"/>
              </a:ext>
            </a:extLst>
          </p:cNvPr>
          <p:cNvSpPr/>
          <p:nvPr userDrawn="1"/>
        </p:nvSpPr>
        <p:spPr>
          <a:xfrm>
            <a:off x="482766" y="4099851"/>
            <a:ext cx="1003134" cy="507831"/>
          </a:xfrm>
          <a:prstGeom prst="rect">
            <a:avLst/>
          </a:prstGeom>
        </p:spPr>
        <p:txBody>
          <a:bodyPr wrap="square">
            <a:spAutoFit/>
          </a:bodyPr>
          <a:lstStyle/>
          <a:p>
            <a:pPr algn="ctr"/>
            <a:r>
              <a:rPr lang="en-US" sz="900" b="1" dirty="0">
                <a:solidFill>
                  <a:schemeClr val="tx1"/>
                </a:solidFill>
              </a:rPr>
              <a:t>Employees </a:t>
            </a:r>
            <a:r>
              <a:rPr lang="en-US" sz="900" b="1" dirty="0">
                <a:solidFill>
                  <a:schemeClr val="tx2"/>
                </a:solidFill>
              </a:rPr>
              <a:t>across the Fitch businesses</a:t>
            </a:r>
            <a:endParaRPr lang="en-GB" sz="800" b="1" dirty="0">
              <a:solidFill>
                <a:schemeClr val="tx2"/>
              </a:solidFill>
            </a:endParaRPr>
          </a:p>
        </p:txBody>
      </p:sp>
      <p:sp>
        <p:nvSpPr>
          <p:cNvPr id="36" name="Rectangle 35">
            <a:extLst>
              <a:ext uri="{FF2B5EF4-FFF2-40B4-BE49-F238E27FC236}">
                <a16:creationId xmlns:a16="http://schemas.microsoft.com/office/drawing/2014/main" id="{5CC17832-3D45-4CC4-8489-A7DE5DF3CE86}"/>
              </a:ext>
            </a:extLst>
          </p:cNvPr>
          <p:cNvSpPr/>
          <p:nvPr userDrawn="1"/>
        </p:nvSpPr>
        <p:spPr>
          <a:xfrm>
            <a:off x="2989190" y="4099851"/>
            <a:ext cx="977733" cy="507831"/>
          </a:xfrm>
          <a:prstGeom prst="rect">
            <a:avLst/>
          </a:prstGeom>
        </p:spPr>
        <p:txBody>
          <a:bodyPr wrap="square">
            <a:spAutoFit/>
          </a:bodyPr>
          <a:lstStyle/>
          <a:p>
            <a:pPr algn="ctr"/>
            <a:r>
              <a:rPr lang="en-GB" sz="900" b="1" dirty="0">
                <a:solidFill>
                  <a:schemeClr val="tx2"/>
                </a:solidFill>
              </a:rPr>
              <a:t>Cities</a:t>
            </a:r>
            <a:br>
              <a:rPr lang="en-GB" sz="900" b="1" dirty="0">
                <a:solidFill>
                  <a:schemeClr val="tx2"/>
                </a:solidFill>
              </a:rPr>
            </a:br>
            <a:r>
              <a:rPr lang="en-GB" sz="900" b="1" dirty="0">
                <a:solidFill>
                  <a:schemeClr val="tx1"/>
                </a:solidFill>
              </a:rPr>
              <a:t>with offices </a:t>
            </a:r>
            <a:r>
              <a:rPr lang="en-GB" sz="900" b="1" dirty="0">
                <a:solidFill>
                  <a:schemeClr val="tx2"/>
                </a:solidFill>
              </a:rPr>
              <a:t>worldwide</a:t>
            </a:r>
            <a:endParaRPr lang="en-GB" sz="500" b="1" dirty="0">
              <a:solidFill>
                <a:schemeClr val="tx2"/>
              </a:solidFill>
            </a:endParaRPr>
          </a:p>
        </p:txBody>
      </p:sp>
      <p:sp>
        <p:nvSpPr>
          <p:cNvPr id="40" name="Rectangle 39">
            <a:extLst>
              <a:ext uri="{FF2B5EF4-FFF2-40B4-BE49-F238E27FC236}">
                <a16:creationId xmlns:a16="http://schemas.microsoft.com/office/drawing/2014/main" id="{BB0E26C1-A306-4B91-B3D9-9A3579486DC1}"/>
              </a:ext>
            </a:extLst>
          </p:cNvPr>
          <p:cNvSpPr/>
          <p:nvPr userDrawn="1"/>
        </p:nvSpPr>
        <p:spPr>
          <a:xfrm>
            <a:off x="4252154" y="4099851"/>
            <a:ext cx="977733" cy="507831"/>
          </a:xfrm>
          <a:prstGeom prst="rect">
            <a:avLst/>
          </a:prstGeom>
        </p:spPr>
        <p:txBody>
          <a:bodyPr wrap="square">
            <a:spAutoFit/>
          </a:bodyPr>
          <a:lstStyle/>
          <a:p>
            <a:pPr algn="ctr"/>
            <a:r>
              <a:rPr lang="en-GB" sz="900" b="1" dirty="0">
                <a:solidFill>
                  <a:schemeClr val="tx1"/>
                </a:solidFill>
              </a:rPr>
              <a:t>Countries</a:t>
            </a:r>
            <a:br>
              <a:rPr lang="en-GB" sz="900" b="1" dirty="0">
                <a:solidFill>
                  <a:schemeClr val="tx1"/>
                </a:solidFill>
              </a:rPr>
            </a:br>
            <a:r>
              <a:rPr lang="en-GB" sz="900" b="1" dirty="0">
                <a:solidFill>
                  <a:schemeClr val="tx1"/>
                </a:solidFill>
              </a:rPr>
              <a:t>with </a:t>
            </a:r>
            <a:r>
              <a:rPr lang="en-GB" sz="900" b="1" dirty="0">
                <a:solidFill>
                  <a:schemeClr val="tx2"/>
                </a:solidFill>
              </a:rPr>
              <a:t>ratings coverage</a:t>
            </a:r>
            <a:endParaRPr lang="en-GB" sz="500" b="1" dirty="0">
              <a:solidFill>
                <a:schemeClr val="tx2"/>
              </a:solidFill>
            </a:endParaRPr>
          </a:p>
        </p:txBody>
      </p:sp>
      <p:sp>
        <p:nvSpPr>
          <p:cNvPr id="52" name="Rectangle 51">
            <a:extLst>
              <a:ext uri="{FF2B5EF4-FFF2-40B4-BE49-F238E27FC236}">
                <a16:creationId xmlns:a16="http://schemas.microsoft.com/office/drawing/2014/main" id="{CD630FFC-F5CD-4AC3-9561-3F59C3978FE7}"/>
              </a:ext>
            </a:extLst>
          </p:cNvPr>
          <p:cNvSpPr/>
          <p:nvPr userDrawn="1"/>
        </p:nvSpPr>
        <p:spPr>
          <a:xfrm>
            <a:off x="1831394" y="4099851"/>
            <a:ext cx="823342" cy="507831"/>
          </a:xfrm>
          <a:prstGeom prst="rect">
            <a:avLst/>
          </a:prstGeom>
        </p:spPr>
        <p:txBody>
          <a:bodyPr wrap="square">
            <a:spAutoFit/>
          </a:bodyPr>
          <a:lstStyle/>
          <a:p>
            <a:pPr algn="ctr"/>
            <a:r>
              <a:rPr lang="en-GB" sz="900" b="1" dirty="0">
                <a:solidFill>
                  <a:schemeClr val="tx1"/>
                </a:solidFill>
              </a:rPr>
              <a:t>Analysts </a:t>
            </a:r>
            <a:r>
              <a:rPr lang="en-GB" sz="900" b="1" dirty="0">
                <a:solidFill>
                  <a:schemeClr val="tx2"/>
                </a:solidFill>
              </a:rPr>
              <a:t>around</a:t>
            </a:r>
            <a:br>
              <a:rPr lang="en-GB" sz="900" b="1" dirty="0">
                <a:solidFill>
                  <a:schemeClr val="tx2"/>
                </a:solidFill>
              </a:rPr>
            </a:br>
            <a:r>
              <a:rPr lang="en-GB" sz="900" b="1" dirty="0">
                <a:solidFill>
                  <a:schemeClr val="tx2"/>
                </a:solidFill>
              </a:rPr>
              <a:t>the globe</a:t>
            </a:r>
            <a:endParaRPr lang="en-GB" sz="500" b="1" dirty="0">
              <a:solidFill>
                <a:schemeClr val="tx2"/>
              </a:solidFill>
            </a:endParaRPr>
          </a:p>
        </p:txBody>
      </p:sp>
    </p:spTree>
    <p:extLst>
      <p:ext uri="{BB962C8B-B14F-4D97-AF65-F5344CB8AC3E}">
        <p14:creationId xmlns:p14="http://schemas.microsoft.com/office/powerpoint/2010/main" val="133119249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ffice location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 name="Title 1"/>
          <p:cNvSpPr>
            <a:spLocks noGrp="1"/>
          </p:cNvSpPr>
          <p:nvPr>
            <p:ph type="title" hasCustomPrompt="1"/>
          </p:nvPr>
        </p:nvSpPr>
        <p:spPr>
          <a:xfrm>
            <a:off x="358748" y="343933"/>
            <a:ext cx="8425251" cy="898525"/>
          </a:xfrm>
        </p:spPr>
        <p:txBody>
          <a:bodyPr/>
          <a:lstStyle>
            <a:lvl1pPr>
              <a:defRPr/>
            </a:lvl1pPr>
          </a:lstStyle>
          <a:p>
            <a:r>
              <a:rPr lang="en-US" dirty="0"/>
              <a:t>Map of Offices</a:t>
            </a:r>
            <a:endParaRPr lang="en-GB" dirty="0"/>
          </a:p>
        </p:txBody>
      </p:sp>
      <p:graphicFrame>
        <p:nvGraphicFramePr>
          <p:cNvPr id="29" name="Table 28"/>
          <p:cNvGraphicFramePr>
            <a:graphicFrameLocks noGrp="1"/>
          </p:cNvGraphicFramePr>
          <p:nvPr userDrawn="1">
            <p:extLst>
              <p:ext uri="{D42A27DB-BD31-4B8C-83A1-F6EECF244321}">
                <p14:modId xmlns:p14="http://schemas.microsoft.com/office/powerpoint/2010/main" val="2229551042"/>
              </p:ext>
            </p:extLst>
          </p:nvPr>
        </p:nvGraphicFramePr>
        <p:xfrm>
          <a:off x="-2326050" y="1"/>
          <a:ext cx="2132216" cy="6857996"/>
        </p:xfrm>
        <a:graphic>
          <a:graphicData uri="http://schemas.openxmlformats.org/drawingml/2006/table">
            <a:tbl>
              <a:tblPr firstRow="1" bandRow="1"/>
              <a:tblGrid>
                <a:gridCol w="260349">
                  <a:extLst>
                    <a:ext uri="{9D8B030D-6E8A-4147-A177-3AD203B41FA5}">
                      <a16:colId xmlns:a16="http://schemas.microsoft.com/office/drawing/2014/main" val="20000"/>
                    </a:ext>
                  </a:extLst>
                </a:gridCol>
                <a:gridCol w="1663700">
                  <a:extLst>
                    <a:ext uri="{9D8B030D-6E8A-4147-A177-3AD203B41FA5}">
                      <a16:colId xmlns:a16="http://schemas.microsoft.com/office/drawing/2014/main" val="20001"/>
                    </a:ext>
                  </a:extLst>
                </a:gridCol>
                <a:gridCol w="208167">
                  <a:extLst>
                    <a:ext uri="{9D8B030D-6E8A-4147-A177-3AD203B41FA5}">
                      <a16:colId xmlns:a16="http://schemas.microsoft.com/office/drawing/2014/main" val="20002"/>
                    </a:ext>
                  </a:extLst>
                </a:gridCol>
              </a:tblGrid>
              <a:tr h="696748">
                <a:tc rowSpan="2">
                  <a:txBody>
                    <a:bodyPr/>
                    <a:lstStyle/>
                    <a:p>
                      <a:pPr algn="ctr">
                        <a:tabLst>
                          <a:tab pos="309563" algn="r"/>
                        </a:tabLst>
                      </a:pPr>
                      <a:r>
                        <a:rPr lang="en-GB" sz="800" b="1" dirty="0">
                          <a:solidFill>
                            <a:schemeClr val="bg1"/>
                          </a:solidFill>
                        </a:rPr>
                        <a:t>Core Font Colours</a:t>
                      </a:r>
                    </a:p>
                  </a:txBody>
                  <a:tcPr marL="18000" marR="18000" marT="18000" marB="18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GB" sz="800" dirty="0">
                          <a:solidFill>
                            <a:srgbClr val="333333"/>
                          </a:solidFill>
                        </a:rPr>
                        <a:t>All text except for </a:t>
                      </a:r>
                      <a:br>
                        <a:rPr lang="en-GB" sz="800" dirty="0">
                          <a:solidFill>
                            <a:srgbClr val="333333"/>
                          </a:solidFill>
                        </a:rPr>
                      </a:br>
                      <a:r>
                        <a:rPr lang="en-GB" sz="800" dirty="0">
                          <a:solidFill>
                            <a:srgbClr val="333333"/>
                          </a:solidFill>
                        </a:rPr>
                        <a:t>Sub heading = </a:t>
                      </a:r>
                      <a:br>
                        <a:rPr lang="en-GB" sz="800" dirty="0">
                          <a:solidFill>
                            <a:srgbClr val="333333"/>
                          </a:solidFill>
                        </a:rPr>
                      </a:br>
                      <a:r>
                        <a:rPr lang="en-GB" sz="800" dirty="0">
                          <a:solidFill>
                            <a:srgbClr val="333333"/>
                          </a:solidFill>
                        </a:rPr>
                        <a:t>Mine Shaft:</a:t>
                      </a:r>
                      <a:r>
                        <a:rPr lang="en-GB" sz="800" baseline="0" dirty="0">
                          <a:solidFill>
                            <a:srgbClr val="333333"/>
                          </a:solidFill>
                        </a:rPr>
                        <a:t> </a:t>
                      </a:r>
                      <a:r>
                        <a:rPr lang="en-GB" sz="800" dirty="0">
                          <a:solidFill>
                            <a:srgbClr val="333333"/>
                          </a:solidFill>
                        </a:rPr>
                        <a:t>R51, G51,</a:t>
                      </a:r>
                      <a:r>
                        <a:rPr lang="en-GB" sz="800" baseline="0" dirty="0">
                          <a:solidFill>
                            <a:srgbClr val="333333"/>
                          </a:solidFill>
                        </a:rPr>
                        <a:t> </a:t>
                      </a:r>
                      <a:r>
                        <a:rPr lang="en-GB" sz="800" dirty="0">
                          <a:solidFill>
                            <a:srgbClr val="333333"/>
                          </a:solidFill>
                        </a:rPr>
                        <a:t>B51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696748">
                <a:tc vMerge="1">
                  <a:txBody>
                    <a:bodyPr/>
                    <a:lstStyle/>
                    <a:p>
                      <a:pPr algn="ctr">
                        <a:tabLst>
                          <a:tab pos="309563" algn="r"/>
                        </a:tabLst>
                      </a:pPr>
                      <a:endParaRPr lang="en-GB" sz="800" b="1" dirty="0">
                        <a:solidFill>
                          <a:schemeClr val="tx1"/>
                        </a:solidFill>
                      </a:endParaRPr>
                    </a:p>
                  </a:txBody>
                  <a:tcPr marL="18000" marR="18000" marT="18000" marB="18000" vert="vert2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a:r>
                        <a:rPr lang="en-GB" sz="800" dirty="0">
                          <a:solidFill>
                            <a:srgbClr val="333333"/>
                          </a:solidFill>
                        </a:rPr>
                        <a:t>Sub heading, Main/Sub-bullet/ Numbered Bullet = </a:t>
                      </a:r>
                      <a:br>
                        <a:rPr lang="en-GB" sz="800" dirty="0">
                          <a:solidFill>
                            <a:srgbClr val="333333"/>
                          </a:solidFill>
                        </a:rPr>
                      </a:br>
                      <a:r>
                        <a:rPr lang="en-GB" sz="800" dirty="0">
                          <a:solidFill>
                            <a:srgbClr val="333333"/>
                          </a:solidFill>
                        </a:rPr>
                        <a:t>FR Red:</a:t>
                      </a:r>
                      <a:r>
                        <a:rPr lang="en-GB" sz="800" baseline="0" dirty="0">
                          <a:solidFill>
                            <a:srgbClr val="333333"/>
                          </a:solidFill>
                        </a:rPr>
                        <a:t> </a:t>
                      </a:r>
                      <a:r>
                        <a:rPr lang="en-GB" sz="800" dirty="0">
                          <a:solidFill>
                            <a:schemeClr val="tx2"/>
                          </a:solidFill>
                        </a:rPr>
                        <a:t>R204, G0, B51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2"/>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546450">
                <a:tc>
                  <a:txBody>
                    <a:bodyPr/>
                    <a:lstStyle/>
                    <a:p>
                      <a:pPr algn="ctr">
                        <a:tabLst>
                          <a:tab pos="309563" algn="r"/>
                        </a:tabLst>
                      </a:pPr>
                      <a:endParaRPr lang="en-GB" sz="800" b="1" dirty="0">
                        <a:solidFill>
                          <a:schemeClr val="tx1"/>
                        </a:solidFill>
                      </a:endParaRPr>
                    </a:p>
                  </a:txBody>
                  <a:tcPr marL="18000" marR="18000" marT="18000" marB="18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dirty="0">
                        <a:solidFill>
                          <a:srgbClr val="333333"/>
                        </a:solidFill>
                      </a:endParaRPr>
                    </a:p>
                  </a:txBody>
                  <a:tcPr marL="18000" marR="72000" marT="18000" marB="18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6450">
                <a:tc rowSpan="9">
                  <a:txBody>
                    <a:bodyPr/>
                    <a:lstStyle/>
                    <a:p>
                      <a:pPr algn="ctr">
                        <a:tabLst>
                          <a:tab pos="309563" algn="r"/>
                        </a:tabLst>
                      </a:pPr>
                      <a:r>
                        <a:rPr lang="en-GB" sz="800" b="1" dirty="0">
                          <a:solidFill>
                            <a:schemeClr val="bg1"/>
                          </a:solidFill>
                        </a:rPr>
                        <a:t>Fitch Ratings Theme Colour Palette (Font / Fill / Outline)</a:t>
                      </a:r>
                    </a:p>
                  </a:txBody>
                  <a:tcPr marL="18000" marR="18000" marT="18000" marB="18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GB" sz="800" dirty="0">
                          <a:solidFill>
                            <a:srgbClr val="333333"/>
                          </a:solidFill>
                        </a:rPr>
                        <a:t>Mineshaft:</a:t>
                      </a:r>
                    </a:p>
                    <a:p>
                      <a:pPr algn="r"/>
                      <a:r>
                        <a:rPr lang="en-GB" sz="800" dirty="0">
                          <a:solidFill>
                            <a:srgbClr val="333333"/>
                          </a:solidFill>
                        </a:rPr>
                        <a:t>R51, G51, B51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r h="546450">
                <a:tc vMerge="1">
                  <a:txBody>
                    <a:bodyPr/>
                    <a:lstStyle/>
                    <a:p>
                      <a:pPr algn="l">
                        <a:tabLst>
                          <a:tab pos="309563" algn="r"/>
                        </a:tabLst>
                      </a:pPr>
                      <a:endParaRPr lang="en-GB" sz="800" b="1" dirty="0">
                        <a:solidFill>
                          <a:schemeClr val="tx1"/>
                        </a:solidFill>
                      </a:endParaRPr>
                    </a:p>
                  </a:txBody>
                  <a:tcPr marL="18000" marR="18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0F1"/>
                    </a:solidFill>
                  </a:tcPr>
                </a:tc>
                <a:tc>
                  <a:txBody>
                    <a:bodyPr/>
                    <a:lstStyle/>
                    <a:p>
                      <a:pPr algn="r"/>
                      <a:r>
                        <a:rPr lang="en-GB" sz="800" dirty="0">
                          <a:solidFill>
                            <a:srgbClr val="333333"/>
                          </a:solidFill>
                        </a:rPr>
                        <a:t>FR Grey:</a:t>
                      </a:r>
                    </a:p>
                    <a:p>
                      <a:pPr algn="r"/>
                      <a:r>
                        <a:rPr lang="en-GB" sz="800" dirty="0">
                          <a:solidFill>
                            <a:schemeClr val="bg2"/>
                          </a:solidFill>
                        </a:rPr>
                        <a:t>R94, G106, B113</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46450">
                <a:tc vMerge="1">
                  <a:txBody>
                    <a:bodyPr/>
                    <a:lstStyle/>
                    <a:p>
                      <a:pPr algn="l">
                        <a:tabLst>
                          <a:tab pos="309563" algn="r"/>
                        </a:tabLst>
                      </a:pPr>
                      <a:endParaRPr lang="en-GB" sz="800" b="1" dirty="0">
                        <a:solidFill>
                          <a:schemeClr val="tx1"/>
                        </a:solidFill>
                      </a:endParaRPr>
                    </a:p>
                  </a:txBody>
                  <a:tcPr marL="18000" marR="18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0F1"/>
                    </a:solidFill>
                  </a:tcPr>
                </a:tc>
                <a:tc>
                  <a:txBody>
                    <a:bodyPr/>
                    <a:lstStyle/>
                    <a:p>
                      <a:pPr algn="r"/>
                      <a:r>
                        <a:rPr lang="en-GB" sz="800" dirty="0">
                          <a:solidFill>
                            <a:srgbClr val="333333"/>
                          </a:solidFill>
                        </a:rPr>
                        <a:t>FR Red:</a:t>
                      </a:r>
                    </a:p>
                    <a:p>
                      <a:pPr algn="r"/>
                      <a:r>
                        <a:rPr lang="en-GB" sz="800" dirty="0">
                          <a:solidFill>
                            <a:schemeClr val="tx2"/>
                          </a:solidFill>
                        </a:rPr>
                        <a:t>R204, G0, B51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546450">
                <a:tc vMerge="1">
                  <a:txBody>
                    <a:bodyPr/>
                    <a:lstStyle/>
                    <a:p>
                      <a:pPr algn="l">
                        <a:tabLst>
                          <a:tab pos="309563" algn="r"/>
                        </a:tabLst>
                      </a:pPr>
                      <a:endParaRPr lang="en-GB" sz="800" b="1" dirty="0">
                        <a:solidFill>
                          <a:schemeClr val="tx1"/>
                        </a:solidFill>
                      </a:endParaRPr>
                    </a:p>
                  </a:txBody>
                  <a:tcPr marL="18000" marR="18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0F1"/>
                    </a:solidFill>
                  </a:tcPr>
                </a:tc>
                <a:tc>
                  <a:txBody>
                    <a:bodyPr/>
                    <a:lstStyle/>
                    <a:p>
                      <a:pPr algn="r"/>
                      <a:r>
                        <a:rPr lang="en-GB" sz="800" dirty="0">
                          <a:solidFill>
                            <a:srgbClr val="333333"/>
                          </a:solidFill>
                        </a:rPr>
                        <a:t>FS Sky Blue:</a:t>
                      </a:r>
                    </a:p>
                    <a:p>
                      <a:pPr algn="r"/>
                      <a:r>
                        <a:rPr lang="en-GB" sz="800" dirty="0">
                          <a:solidFill>
                            <a:schemeClr val="accent1"/>
                          </a:solidFill>
                        </a:rPr>
                        <a:t>R51, G204, B255</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546450">
                <a:tc vMerge="1">
                  <a:txBody>
                    <a:bodyPr/>
                    <a:lstStyle/>
                    <a:p>
                      <a:pPr algn="l">
                        <a:tabLst>
                          <a:tab pos="309563" algn="r"/>
                        </a:tabLst>
                      </a:pPr>
                      <a:endParaRPr lang="en-GB" sz="800" b="1" dirty="0">
                        <a:solidFill>
                          <a:schemeClr val="tx1"/>
                        </a:solidFill>
                      </a:endParaRPr>
                    </a:p>
                  </a:txBody>
                  <a:tcPr marL="18000" marR="18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EE0F1"/>
                    </a:solidFill>
                  </a:tcPr>
                </a:tc>
                <a:tc>
                  <a:txBody>
                    <a:bodyPr/>
                    <a:lstStyle/>
                    <a:p>
                      <a:pPr algn="r"/>
                      <a:r>
                        <a:rPr lang="en-GB" sz="800" dirty="0">
                          <a:solidFill>
                            <a:srgbClr val="333333"/>
                          </a:solidFill>
                        </a:rPr>
                        <a:t>FR Dark Purple:</a:t>
                      </a:r>
                    </a:p>
                    <a:p>
                      <a:pPr algn="r"/>
                      <a:r>
                        <a:rPr lang="en-GB" sz="800" dirty="0">
                          <a:solidFill>
                            <a:schemeClr val="accent2"/>
                          </a:solidFill>
                        </a:rPr>
                        <a:t>R174, G63, B133</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7"/>
                  </a:ext>
                </a:extLst>
              </a:tr>
              <a:tr h="546450">
                <a:tc vMerge="1">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800" dirty="0">
                          <a:solidFill>
                            <a:srgbClr val="333333"/>
                          </a:solidFill>
                        </a:rPr>
                        <a:t>Gaming Yellow:</a:t>
                      </a:r>
                    </a:p>
                    <a:p>
                      <a:pPr algn="r"/>
                      <a:r>
                        <a:rPr lang="en-GB" sz="800" dirty="0">
                          <a:solidFill>
                            <a:schemeClr val="accent3"/>
                          </a:solidFill>
                        </a:rPr>
                        <a:t>R255, G213, B0</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r h="546450">
                <a:tc vMerge="1">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800" dirty="0">
                          <a:solidFill>
                            <a:srgbClr val="333333"/>
                          </a:solidFill>
                        </a:rPr>
                        <a:t>Positive Green:</a:t>
                      </a:r>
                    </a:p>
                    <a:p>
                      <a:pPr algn="r"/>
                      <a:r>
                        <a:rPr lang="en-GB" sz="800" dirty="0">
                          <a:solidFill>
                            <a:schemeClr val="accent4"/>
                          </a:solidFill>
                        </a:rPr>
                        <a:t>R86, G185, B77</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9"/>
                  </a:ext>
                </a:extLst>
              </a:tr>
              <a:tr h="546450">
                <a:tc vMerge="1">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800" dirty="0" err="1">
                          <a:solidFill>
                            <a:srgbClr val="333333"/>
                          </a:solidFill>
                        </a:rPr>
                        <a:t>Bohua</a:t>
                      </a:r>
                      <a:r>
                        <a:rPr lang="en-GB" sz="800" dirty="0">
                          <a:solidFill>
                            <a:srgbClr val="333333"/>
                          </a:solidFill>
                        </a:rPr>
                        <a:t> Blue:</a:t>
                      </a:r>
                    </a:p>
                    <a:p>
                      <a:pPr algn="r"/>
                      <a:r>
                        <a:rPr lang="en-GB" sz="800" dirty="0">
                          <a:solidFill>
                            <a:schemeClr val="accent5"/>
                          </a:solidFill>
                        </a:rPr>
                        <a:t>R26, G107, B180</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0"/>
                  </a:ext>
                </a:extLst>
              </a:tr>
              <a:tr h="546450">
                <a:tc vMerge="1">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800" dirty="0">
                          <a:solidFill>
                            <a:srgbClr val="333333"/>
                          </a:solidFill>
                        </a:rPr>
                        <a:t>Gaming Purple:</a:t>
                      </a:r>
                    </a:p>
                    <a:p>
                      <a:pPr algn="r"/>
                      <a:r>
                        <a:rPr lang="en-GB" sz="800" dirty="0">
                          <a:solidFill>
                            <a:schemeClr val="accent6"/>
                          </a:solidFill>
                        </a:rPr>
                        <a:t>R63, G63, B91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1"/>
                  </a:ext>
                </a:extLst>
              </a:tr>
            </a:tbl>
          </a:graphicData>
        </a:graphic>
      </p:graphicFrame>
      <p:grpSp>
        <p:nvGrpSpPr>
          <p:cNvPr id="8" name="Group 7"/>
          <p:cNvGrpSpPr/>
          <p:nvPr userDrawn="1"/>
        </p:nvGrpSpPr>
        <p:grpSpPr>
          <a:xfrm>
            <a:off x="364851" y="1638300"/>
            <a:ext cx="8413174" cy="4067420"/>
            <a:chOff x="323528" y="1973237"/>
            <a:chExt cx="8529533" cy="4123675"/>
          </a:xfrm>
        </p:grpSpPr>
        <p:grpSp>
          <p:nvGrpSpPr>
            <p:cNvPr id="9" name="Group 1746"/>
            <p:cNvGrpSpPr>
              <a:grpSpLocks/>
            </p:cNvGrpSpPr>
            <p:nvPr userDrawn="1"/>
          </p:nvGrpSpPr>
          <p:grpSpPr bwMode="auto">
            <a:xfrm>
              <a:off x="689912" y="1973237"/>
              <a:ext cx="7616825" cy="4040981"/>
              <a:chOff x="295" y="1060"/>
              <a:chExt cx="4758" cy="2271"/>
            </a:xfrm>
            <a:solidFill>
              <a:srgbClr val="D1D4D3"/>
            </a:solidFill>
          </p:grpSpPr>
          <p:grpSp>
            <p:nvGrpSpPr>
              <p:cNvPr id="94" name="Group 1747"/>
              <p:cNvGrpSpPr>
                <a:grpSpLocks/>
              </p:cNvGrpSpPr>
              <p:nvPr/>
            </p:nvGrpSpPr>
            <p:grpSpPr bwMode="auto">
              <a:xfrm>
                <a:off x="1819" y="2217"/>
                <a:ext cx="2" cy="3"/>
                <a:chOff x="1819" y="2217"/>
                <a:chExt cx="2" cy="3"/>
              </a:xfrm>
              <a:grpFill/>
            </p:grpSpPr>
            <p:sp>
              <p:nvSpPr>
                <p:cNvPr id="1730" name="Freeform 1748"/>
                <p:cNvSpPr>
                  <a:spLocks/>
                </p:cNvSpPr>
                <p:nvPr/>
              </p:nvSpPr>
              <p:spPr bwMode="gray">
                <a:xfrm>
                  <a:off x="1819" y="2217"/>
                  <a:ext cx="2" cy="3"/>
                </a:xfrm>
                <a:custGeom>
                  <a:avLst/>
                  <a:gdLst>
                    <a:gd name="T0" fmla="*/ 2 w 2"/>
                    <a:gd name="T1" fmla="*/ 0 h 3"/>
                    <a:gd name="T2" fmla="*/ 2 w 2"/>
                    <a:gd name="T3" fmla="*/ 0 h 3"/>
                    <a:gd name="T4" fmla="*/ 0 w 2"/>
                    <a:gd name="T5" fmla="*/ 2 h 3"/>
                    <a:gd name="T6" fmla="*/ 0 w 2"/>
                    <a:gd name="T7" fmla="*/ 3 h 3"/>
                    <a:gd name="T8" fmla="*/ 2 w 2"/>
                    <a:gd name="T9" fmla="*/ 2 h 3"/>
                    <a:gd name="T10" fmla="*/ 2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0"/>
                      </a:moveTo>
                      <a:lnTo>
                        <a:pt x="2" y="0"/>
                      </a:lnTo>
                      <a:lnTo>
                        <a:pt x="0" y="2"/>
                      </a:lnTo>
                      <a:lnTo>
                        <a:pt x="0" y="3"/>
                      </a:lnTo>
                      <a:lnTo>
                        <a:pt x="2" y="2"/>
                      </a:lnTo>
                      <a:lnTo>
                        <a:pt x="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31" name="Freeform 1749"/>
                <p:cNvSpPr>
                  <a:spLocks/>
                </p:cNvSpPr>
                <p:nvPr/>
              </p:nvSpPr>
              <p:spPr bwMode="gray">
                <a:xfrm>
                  <a:off x="1819" y="2217"/>
                  <a:ext cx="2" cy="3"/>
                </a:xfrm>
                <a:custGeom>
                  <a:avLst/>
                  <a:gdLst>
                    <a:gd name="T0" fmla="*/ 2 w 2"/>
                    <a:gd name="T1" fmla="*/ 0 h 3"/>
                    <a:gd name="T2" fmla="*/ 2 w 2"/>
                    <a:gd name="T3" fmla="*/ 0 h 3"/>
                    <a:gd name="T4" fmla="*/ 0 w 2"/>
                    <a:gd name="T5" fmla="*/ 2 h 3"/>
                    <a:gd name="T6" fmla="*/ 0 w 2"/>
                    <a:gd name="T7" fmla="*/ 3 h 3"/>
                    <a:gd name="T8" fmla="*/ 2 w 2"/>
                    <a:gd name="T9" fmla="*/ 2 h 3"/>
                    <a:gd name="T10" fmla="*/ 2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0"/>
                      </a:moveTo>
                      <a:lnTo>
                        <a:pt x="2" y="0"/>
                      </a:lnTo>
                      <a:lnTo>
                        <a:pt x="0" y="2"/>
                      </a:lnTo>
                      <a:lnTo>
                        <a:pt x="0" y="3"/>
                      </a:lnTo>
                      <a:lnTo>
                        <a:pt x="2" y="2"/>
                      </a:lnTo>
                      <a:lnTo>
                        <a:pt x="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95" name="Group 1750"/>
              <p:cNvGrpSpPr>
                <a:grpSpLocks/>
              </p:cNvGrpSpPr>
              <p:nvPr/>
            </p:nvGrpSpPr>
            <p:grpSpPr bwMode="auto">
              <a:xfrm>
                <a:off x="1639" y="2387"/>
                <a:ext cx="26" cy="8"/>
                <a:chOff x="1639" y="2387"/>
                <a:chExt cx="26" cy="8"/>
              </a:xfrm>
              <a:grpFill/>
            </p:grpSpPr>
            <p:sp>
              <p:nvSpPr>
                <p:cNvPr id="1728" name="Freeform 1751"/>
                <p:cNvSpPr>
                  <a:spLocks/>
                </p:cNvSpPr>
                <p:nvPr/>
              </p:nvSpPr>
              <p:spPr bwMode="gray">
                <a:xfrm>
                  <a:off x="1639" y="2387"/>
                  <a:ext cx="26" cy="8"/>
                </a:xfrm>
                <a:custGeom>
                  <a:avLst/>
                  <a:gdLst>
                    <a:gd name="T0" fmla="*/ 14 w 26"/>
                    <a:gd name="T1" fmla="*/ 0 h 8"/>
                    <a:gd name="T2" fmla="*/ 16 w 26"/>
                    <a:gd name="T3" fmla="*/ 1 h 8"/>
                    <a:gd name="T4" fmla="*/ 17 w 26"/>
                    <a:gd name="T5" fmla="*/ 1 h 8"/>
                    <a:gd name="T6" fmla="*/ 19 w 26"/>
                    <a:gd name="T7" fmla="*/ 3 h 8"/>
                    <a:gd name="T8" fmla="*/ 24 w 26"/>
                    <a:gd name="T9" fmla="*/ 3 h 8"/>
                    <a:gd name="T10" fmla="*/ 26 w 26"/>
                    <a:gd name="T11" fmla="*/ 6 h 8"/>
                    <a:gd name="T12" fmla="*/ 24 w 26"/>
                    <a:gd name="T13" fmla="*/ 7 h 8"/>
                    <a:gd name="T14" fmla="*/ 20 w 26"/>
                    <a:gd name="T15" fmla="*/ 6 h 8"/>
                    <a:gd name="T16" fmla="*/ 17 w 26"/>
                    <a:gd name="T17" fmla="*/ 7 h 8"/>
                    <a:gd name="T18" fmla="*/ 16 w 26"/>
                    <a:gd name="T19" fmla="*/ 7 h 8"/>
                    <a:gd name="T20" fmla="*/ 14 w 26"/>
                    <a:gd name="T21" fmla="*/ 8 h 8"/>
                    <a:gd name="T22" fmla="*/ 13 w 26"/>
                    <a:gd name="T23" fmla="*/ 7 h 8"/>
                    <a:gd name="T24" fmla="*/ 11 w 26"/>
                    <a:gd name="T25" fmla="*/ 7 h 8"/>
                    <a:gd name="T26" fmla="*/ 8 w 26"/>
                    <a:gd name="T27" fmla="*/ 7 h 8"/>
                    <a:gd name="T28" fmla="*/ 3 w 26"/>
                    <a:gd name="T29" fmla="*/ 4 h 8"/>
                    <a:gd name="T30" fmla="*/ 1 w 26"/>
                    <a:gd name="T31" fmla="*/ 4 h 8"/>
                    <a:gd name="T32" fmla="*/ 0 w 26"/>
                    <a:gd name="T33" fmla="*/ 3 h 8"/>
                    <a:gd name="T34" fmla="*/ 0 w 26"/>
                    <a:gd name="T35" fmla="*/ 1 h 8"/>
                    <a:gd name="T36" fmla="*/ 5 w 26"/>
                    <a:gd name="T37" fmla="*/ 0 h 8"/>
                    <a:gd name="T38" fmla="*/ 14 w 26"/>
                    <a:gd name="T39" fmla="*/ 0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8"/>
                    <a:gd name="T62" fmla="*/ 26 w 26"/>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8">
                      <a:moveTo>
                        <a:pt x="14" y="0"/>
                      </a:moveTo>
                      <a:lnTo>
                        <a:pt x="16" y="1"/>
                      </a:lnTo>
                      <a:lnTo>
                        <a:pt x="17" y="1"/>
                      </a:lnTo>
                      <a:lnTo>
                        <a:pt x="19" y="3"/>
                      </a:lnTo>
                      <a:lnTo>
                        <a:pt x="24" y="3"/>
                      </a:lnTo>
                      <a:lnTo>
                        <a:pt x="26" y="6"/>
                      </a:lnTo>
                      <a:lnTo>
                        <a:pt x="24" y="7"/>
                      </a:lnTo>
                      <a:lnTo>
                        <a:pt x="20" y="6"/>
                      </a:lnTo>
                      <a:lnTo>
                        <a:pt x="17" y="7"/>
                      </a:lnTo>
                      <a:lnTo>
                        <a:pt x="16" y="7"/>
                      </a:lnTo>
                      <a:lnTo>
                        <a:pt x="14" y="8"/>
                      </a:lnTo>
                      <a:lnTo>
                        <a:pt x="13" y="7"/>
                      </a:lnTo>
                      <a:lnTo>
                        <a:pt x="11" y="7"/>
                      </a:lnTo>
                      <a:lnTo>
                        <a:pt x="8" y="7"/>
                      </a:lnTo>
                      <a:lnTo>
                        <a:pt x="3" y="4"/>
                      </a:lnTo>
                      <a:lnTo>
                        <a:pt x="1" y="4"/>
                      </a:lnTo>
                      <a:lnTo>
                        <a:pt x="0" y="3"/>
                      </a:lnTo>
                      <a:lnTo>
                        <a:pt x="0" y="1"/>
                      </a:lnTo>
                      <a:lnTo>
                        <a:pt x="5" y="0"/>
                      </a:lnTo>
                      <a:lnTo>
                        <a:pt x="1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29" name="Freeform 1752"/>
                <p:cNvSpPr>
                  <a:spLocks/>
                </p:cNvSpPr>
                <p:nvPr/>
              </p:nvSpPr>
              <p:spPr bwMode="gray">
                <a:xfrm>
                  <a:off x="1639" y="2387"/>
                  <a:ext cx="26" cy="8"/>
                </a:xfrm>
                <a:custGeom>
                  <a:avLst/>
                  <a:gdLst>
                    <a:gd name="T0" fmla="*/ 14 w 26"/>
                    <a:gd name="T1" fmla="*/ 0 h 8"/>
                    <a:gd name="T2" fmla="*/ 16 w 26"/>
                    <a:gd name="T3" fmla="*/ 1 h 8"/>
                    <a:gd name="T4" fmla="*/ 17 w 26"/>
                    <a:gd name="T5" fmla="*/ 1 h 8"/>
                    <a:gd name="T6" fmla="*/ 19 w 26"/>
                    <a:gd name="T7" fmla="*/ 3 h 8"/>
                    <a:gd name="T8" fmla="*/ 24 w 26"/>
                    <a:gd name="T9" fmla="*/ 3 h 8"/>
                    <a:gd name="T10" fmla="*/ 26 w 26"/>
                    <a:gd name="T11" fmla="*/ 6 h 8"/>
                    <a:gd name="T12" fmla="*/ 24 w 26"/>
                    <a:gd name="T13" fmla="*/ 7 h 8"/>
                    <a:gd name="T14" fmla="*/ 20 w 26"/>
                    <a:gd name="T15" fmla="*/ 6 h 8"/>
                    <a:gd name="T16" fmla="*/ 17 w 26"/>
                    <a:gd name="T17" fmla="*/ 7 h 8"/>
                    <a:gd name="T18" fmla="*/ 16 w 26"/>
                    <a:gd name="T19" fmla="*/ 7 h 8"/>
                    <a:gd name="T20" fmla="*/ 14 w 26"/>
                    <a:gd name="T21" fmla="*/ 8 h 8"/>
                    <a:gd name="T22" fmla="*/ 13 w 26"/>
                    <a:gd name="T23" fmla="*/ 7 h 8"/>
                    <a:gd name="T24" fmla="*/ 11 w 26"/>
                    <a:gd name="T25" fmla="*/ 7 h 8"/>
                    <a:gd name="T26" fmla="*/ 8 w 26"/>
                    <a:gd name="T27" fmla="*/ 7 h 8"/>
                    <a:gd name="T28" fmla="*/ 3 w 26"/>
                    <a:gd name="T29" fmla="*/ 4 h 8"/>
                    <a:gd name="T30" fmla="*/ 1 w 26"/>
                    <a:gd name="T31" fmla="*/ 4 h 8"/>
                    <a:gd name="T32" fmla="*/ 0 w 26"/>
                    <a:gd name="T33" fmla="*/ 3 h 8"/>
                    <a:gd name="T34" fmla="*/ 0 w 26"/>
                    <a:gd name="T35" fmla="*/ 1 h 8"/>
                    <a:gd name="T36" fmla="*/ 5 w 26"/>
                    <a:gd name="T37" fmla="*/ 0 h 8"/>
                    <a:gd name="T38" fmla="*/ 14 w 26"/>
                    <a:gd name="T39" fmla="*/ 0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8"/>
                    <a:gd name="T62" fmla="*/ 26 w 26"/>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8">
                      <a:moveTo>
                        <a:pt x="14" y="0"/>
                      </a:moveTo>
                      <a:lnTo>
                        <a:pt x="16" y="1"/>
                      </a:lnTo>
                      <a:lnTo>
                        <a:pt x="17" y="1"/>
                      </a:lnTo>
                      <a:lnTo>
                        <a:pt x="19" y="3"/>
                      </a:lnTo>
                      <a:lnTo>
                        <a:pt x="24" y="3"/>
                      </a:lnTo>
                      <a:lnTo>
                        <a:pt x="26" y="6"/>
                      </a:lnTo>
                      <a:lnTo>
                        <a:pt x="24" y="7"/>
                      </a:lnTo>
                      <a:lnTo>
                        <a:pt x="20" y="6"/>
                      </a:lnTo>
                      <a:lnTo>
                        <a:pt x="17" y="7"/>
                      </a:lnTo>
                      <a:lnTo>
                        <a:pt x="16" y="7"/>
                      </a:lnTo>
                      <a:lnTo>
                        <a:pt x="14" y="8"/>
                      </a:lnTo>
                      <a:lnTo>
                        <a:pt x="13" y="7"/>
                      </a:lnTo>
                      <a:lnTo>
                        <a:pt x="11" y="7"/>
                      </a:lnTo>
                      <a:lnTo>
                        <a:pt x="8" y="7"/>
                      </a:lnTo>
                      <a:lnTo>
                        <a:pt x="3" y="4"/>
                      </a:lnTo>
                      <a:lnTo>
                        <a:pt x="1" y="4"/>
                      </a:lnTo>
                      <a:lnTo>
                        <a:pt x="0" y="3"/>
                      </a:lnTo>
                      <a:lnTo>
                        <a:pt x="0" y="1"/>
                      </a:lnTo>
                      <a:lnTo>
                        <a:pt x="5" y="0"/>
                      </a:lnTo>
                      <a:lnTo>
                        <a:pt x="1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96" name="Group 1753"/>
              <p:cNvGrpSpPr>
                <a:grpSpLocks/>
              </p:cNvGrpSpPr>
              <p:nvPr/>
            </p:nvGrpSpPr>
            <p:grpSpPr bwMode="auto">
              <a:xfrm>
                <a:off x="1689" y="3098"/>
                <a:ext cx="16" cy="25"/>
                <a:chOff x="1689" y="3098"/>
                <a:chExt cx="16" cy="25"/>
              </a:xfrm>
              <a:grpFill/>
            </p:grpSpPr>
            <p:sp>
              <p:nvSpPr>
                <p:cNvPr id="1726" name="Freeform 1754"/>
                <p:cNvSpPr>
                  <a:spLocks/>
                </p:cNvSpPr>
                <p:nvPr/>
              </p:nvSpPr>
              <p:spPr bwMode="gray">
                <a:xfrm>
                  <a:off x="1689" y="3098"/>
                  <a:ext cx="16" cy="25"/>
                </a:xfrm>
                <a:custGeom>
                  <a:avLst/>
                  <a:gdLst>
                    <a:gd name="T0" fmla="*/ 9 w 16"/>
                    <a:gd name="T1" fmla="*/ 0 h 25"/>
                    <a:gd name="T2" fmla="*/ 9 w 16"/>
                    <a:gd name="T3" fmla="*/ 0 h 25"/>
                    <a:gd name="T4" fmla="*/ 9 w 16"/>
                    <a:gd name="T5" fmla="*/ 1 h 25"/>
                    <a:gd name="T6" fmla="*/ 10 w 16"/>
                    <a:gd name="T7" fmla="*/ 1 h 25"/>
                    <a:gd name="T8" fmla="*/ 13 w 16"/>
                    <a:gd name="T9" fmla="*/ 1 h 25"/>
                    <a:gd name="T10" fmla="*/ 16 w 16"/>
                    <a:gd name="T11" fmla="*/ 9 h 25"/>
                    <a:gd name="T12" fmla="*/ 13 w 16"/>
                    <a:gd name="T13" fmla="*/ 9 h 25"/>
                    <a:gd name="T14" fmla="*/ 13 w 16"/>
                    <a:gd name="T15" fmla="*/ 12 h 25"/>
                    <a:gd name="T16" fmla="*/ 10 w 16"/>
                    <a:gd name="T17" fmla="*/ 12 h 25"/>
                    <a:gd name="T18" fmla="*/ 10 w 16"/>
                    <a:gd name="T19" fmla="*/ 12 h 25"/>
                    <a:gd name="T20" fmla="*/ 10 w 16"/>
                    <a:gd name="T21" fmla="*/ 14 h 25"/>
                    <a:gd name="T22" fmla="*/ 13 w 16"/>
                    <a:gd name="T23" fmla="*/ 14 h 25"/>
                    <a:gd name="T24" fmla="*/ 14 w 16"/>
                    <a:gd name="T25" fmla="*/ 15 h 25"/>
                    <a:gd name="T26" fmla="*/ 10 w 16"/>
                    <a:gd name="T27" fmla="*/ 16 h 25"/>
                    <a:gd name="T28" fmla="*/ 13 w 16"/>
                    <a:gd name="T29" fmla="*/ 19 h 25"/>
                    <a:gd name="T30" fmla="*/ 13 w 16"/>
                    <a:gd name="T31" fmla="*/ 21 h 25"/>
                    <a:gd name="T32" fmla="*/ 10 w 16"/>
                    <a:gd name="T33" fmla="*/ 21 h 25"/>
                    <a:gd name="T34" fmla="*/ 10 w 16"/>
                    <a:gd name="T35" fmla="*/ 23 h 25"/>
                    <a:gd name="T36" fmla="*/ 10 w 16"/>
                    <a:gd name="T37" fmla="*/ 25 h 25"/>
                    <a:gd name="T38" fmla="*/ 3 w 16"/>
                    <a:gd name="T39" fmla="*/ 23 h 25"/>
                    <a:gd name="T40" fmla="*/ 0 w 16"/>
                    <a:gd name="T41" fmla="*/ 21 h 25"/>
                    <a:gd name="T42" fmla="*/ 6 w 16"/>
                    <a:gd name="T43" fmla="*/ 1 h 25"/>
                    <a:gd name="T44" fmla="*/ 7 w 16"/>
                    <a:gd name="T45" fmla="*/ 1 h 25"/>
                    <a:gd name="T46" fmla="*/ 9 w 16"/>
                    <a:gd name="T47" fmla="*/ 0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5"/>
                    <a:gd name="T74" fmla="*/ 16 w 16"/>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5">
                      <a:moveTo>
                        <a:pt x="9" y="0"/>
                      </a:moveTo>
                      <a:lnTo>
                        <a:pt x="9" y="0"/>
                      </a:lnTo>
                      <a:lnTo>
                        <a:pt x="9" y="1"/>
                      </a:lnTo>
                      <a:lnTo>
                        <a:pt x="10" y="1"/>
                      </a:lnTo>
                      <a:lnTo>
                        <a:pt x="13" y="1"/>
                      </a:lnTo>
                      <a:lnTo>
                        <a:pt x="16" y="9"/>
                      </a:lnTo>
                      <a:lnTo>
                        <a:pt x="13" y="9"/>
                      </a:lnTo>
                      <a:lnTo>
                        <a:pt x="13" y="12"/>
                      </a:lnTo>
                      <a:lnTo>
                        <a:pt x="10" y="12"/>
                      </a:lnTo>
                      <a:lnTo>
                        <a:pt x="10" y="14"/>
                      </a:lnTo>
                      <a:lnTo>
                        <a:pt x="13" y="14"/>
                      </a:lnTo>
                      <a:lnTo>
                        <a:pt x="14" y="15"/>
                      </a:lnTo>
                      <a:lnTo>
                        <a:pt x="10" y="16"/>
                      </a:lnTo>
                      <a:lnTo>
                        <a:pt x="13" y="19"/>
                      </a:lnTo>
                      <a:lnTo>
                        <a:pt x="13" y="21"/>
                      </a:lnTo>
                      <a:lnTo>
                        <a:pt x="10" y="21"/>
                      </a:lnTo>
                      <a:lnTo>
                        <a:pt x="10" y="23"/>
                      </a:lnTo>
                      <a:lnTo>
                        <a:pt x="10" y="25"/>
                      </a:lnTo>
                      <a:lnTo>
                        <a:pt x="3" y="23"/>
                      </a:lnTo>
                      <a:lnTo>
                        <a:pt x="0" y="21"/>
                      </a:lnTo>
                      <a:lnTo>
                        <a:pt x="6" y="1"/>
                      </a:lnTo>
                      <a:lnTo>
                        <a:pt x="7" y="1"/>
                      </a:lnTo>
                      <a:lnTo>
                        <a:pt x="9"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27" name="Freeform 1755"/>
                <p:cNvSpPr>
                  <a:spLocks/>
                </p:cNvSpPr>
                <p:nvPr/>
              </p:nvSpPr>
              <p:spPr bwMode="gray">
                <a:xfrm>
                  <a:off x="1689" y="3098"/>
                  <a:ext cx="16" cy="25"/>
                </a:xfrm>
                <a:custGeom>
                  <a:avLst/>
                  <a:gdLst>
                    <a:gd name="T0" fmla="*/ 9 w 16"/>
                    <a:gd name="T1" fmla="*/ 0 h 25"/>
                    <a:gd name="T2" fmla="*/ 9 w 16"/>
                    <a:gd name="T3" fmla="*/ 0 h 25"/>
                    <a:gd name="T4" fmla="*/ 9 w 16"/>
                    <a:gd name="T5" fmla="*/ 1 h 25"/>
                    <a:gd name="T6" fmla="*/ 10 w 16"/>
                    <a:gd name="T7" fmla="*/ 1 h 25"/>
                    <a:gd name="T8" fmla="*/ 13 w 16"/>
                    <a:gd name="T9" fmla="*/ 1 h 25"/>
                    <a:gd name="T10" fmla="*/ 16 w 16"/>
                    <a:gd name="T11" fmla="*/ 9 h 25"/>
                    <a:gd name="T12" fmla="*/ 13 w 16"/>
                    <a:gd name="T13" fmla="*/ 9 h 25"/>
                    <a:gd name="T14" fmla="*/ 13 w 16"/>
                    <a:gd name="T15" fmla="*/ 12 h 25"/>
                    <a:gd name="T16" fmla="*/ 10 w 16"/>
                    <a:gd name="T17" fmla="*/ 12 h 25"/>
                    <a:gd name="T18" fmla="*/ 10 w 16"/>
                    <a:gd name="T19" fmla="*/ 12 h 25"/>
                    <a:gd name="T20" fmla="*/ 10 w 16"/>
                    <a:gd name="T21" fmla="*/ 14 h 25"/>
                    <a:gd name="T22" fmla="*/ 13 w 16"/>
                    <a:gd name="T23" fmla="*/ 14 h 25"/>
                    <a:gd name="T24" fmla="*/ 14 w 16"/>
                    <a:gd name="T25" fmla="*/ 15 h 25"/>
                    <a:gd name="T26" fmla="*/ 10 w 16"/>
                    <a:gd name="T27" fmla="*/ 16 h 25"/>
                    <a:gd name="T28" fmla="*/ 13 w 16"/>
                    <a:gd name="T29" fmla="*/ 19 h 25"/>
                    <a:gd name="T30" fmla="*/ 13 w 16"/>
                    <a:gd name="T31" fmla="*/ 21 h 25"/>
                    <a:gd name="T32" fmla="*/ 10 w 16"/>
                    <a:gd name="T33" fmla="*/ 21 h 25"/>
                    <a:gd name="T34" fmla="*/ 10 w 16"/>
                    <a:gd name="T35" fmla="*/ 23 h 25"/>
                    <a:gd name="T36" fmla="*/ 10 w 16"/>
                    <a:gd name="T37" fmla="*/ 25 h 25"/>
                    <a:gd name="T38" fmla="*/ 3 w 16"/>
                    <a:gd name="T39" fmla="*/ 23 h 25"/>
                    <a:gd name="T40" fmla="*/ 0 w 16"/>
                    <a:gd name="T41" fmla="*/ 21 h 25"/>
                    <a:gd name="T42" fmla="*/ 6 w 16"/>
                    <a:gd name="T43" fmla="*/ 1 h 25"/>
                    <a:gd name="T44" fmla="*/ 7 w 16"/>
                    <a:gd name="T45" fmla="*/ 1 h 25"/>
                    <a:gd name="T46" fmla="*/ 9 w 16"/>
                    <a:gd name="T47" fmla="*/ 0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5"/>
                    <a:gd name="T74" fmla="*/ 16 w 16"/>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5">
                      <a:moveTo>
                        <a:pt x="9" y="0"/>
                      </a:moveTo>
                      <a:lnTo>
                        <a:pt x="9" y="0"/>
                      </a:lnTo>
                      <a:lnTo>
                        <a:pt x="9" y="1"/>
                      </a:lnTo>
                      <a:lnTo>
                        <a:pt x="10" y="1"/>
                      </a:lnTo>
                      <a:lnTo>
                        <a:pt x="13" y="1"/>
                      </a:lnTo>
                      <a:lnTo>
                        <a:pt x="16" y="9"/>
                      </a:lnTo>
                      <a:lnTo>
                        <a:pt x="13" y="9"/>
                      </a:lnTo>
                      <a:lnTo>
                        <a:pt x="13" y="12"/>
                      </a:lnTo>
                      <a:lnTo>
                        <a:pt x="10" y="12"/>
                      </a:lnTo>
                      <a:lnTo>
                        <a:pt x="10" y="14"/>
                      </a:lnTo>
                      <a:lnTo>
                        <a:pt x="13" y="14"/>
                      </a:lnTo>
                      <a:lnTo>
                        <a:pt x="14" y="15"/>
                      </a:lnTo>
                      <a:lnTo>
                        <a:pt x="10" y="16"/>
                      </a:lnTo>
                      <a:lnTo>
                        <a:pt x="13" y="19"/>
                      </a:lnTo>
                      <a:lnTo>
                        <a:pt x="13" y="21"/>
                      </a:lnTo>
                      <a:lnTo>
                        <a:pt x="10" y="21"/>
                      </a:lnTo>
                      <a:lnTo>
                        <a:pt x="10" y="23"/>
                      </a:lnTo>
                      <a:lnTo>
                        <a:pt x="10" y="25"/>
                      </a:lnTo>
                      <a:lnTo>
                        <a:pt x="3" y="23"/>
                      </a:lnTo>
                      <a:lnTo>
                        <a:pt x="0" y="21"/>
                      </a:lnTo>
                      <a:lnTo>
                        <a:pt x="6" y="1"/>
                      </a:lnTo>
                      <a:lnTo>
                        <a:pt x="7" y="1"/>
                      </a:lnTo>
                      <a:lnTo>
                        <a:pt x="9"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97" name="Group 1756"/>
              <p:cNvGrpSpPr>
                <a:grpSpLocks/>
              </p:cNvGrpSpPr>
              <p:nvPr/>
            </p:nvGrpSpPr>
            <p:grpSpPr bwMode="auto">
              <a:xfrm>
                <a:off x="1702" y="3137"/>
                <a:ext cx="10" cy="9"/>
                <a:chOff x="1702" y="3137"/>
                <a:chExt cx="10" cy="9"/>
              </a:xfrm>
              <a:grpFill/>
            </p:grpSpPr>
            <p:sp>
              <p:nvSpPr>
                <p:cNvPr id="1724" name="Freeform 1757"/>
                <p:cNvSpPr>
                  <a:spLocks/>
                </p:cNvSpPr>
                <p:nvPr/>
              </p:nvSpPr>
              <p:spPr bwMode="gray">
                <a:xfrm>
                  <a:off x="1702" y="3137"/>
                  <a:ext cx="10" cy="9"/>
                </a:xfrm>
                <a:custGeom>
                  <a:avLst/>
                  <a:gdLst>
                    <a:gd name="T0" fmla="*/ 6 w 10"/>
                    <a:gd name="T1" fmla="*/ 0 h 9"/>
                    <a:gd name="T2" fmla="*/ 6 w 10"/>
                    <a:gd name="T3" fmla="*/ 1 h 9"/>
                    <a:gd name="T4" fmla="*/ 10 w 10"/>
                    <a:gd name="T5" fmla="*/ 1 h 9"/>
                    <a:gd name="T6" fmla="*/ 10 w 10"/>
                    <a:gd name="T7" fmla="*/ 3 h 9"/>
                    <a:gd name="T8" fmla="*/ 10 w 10"/>
                    <a:gd name="T9" fmla="*/ 5 h 9"/>
                    <a:gd name="T10" fmla="*/ 10 w 10"/>
                    <a:gd name="T11" fmla="*/ 6 h 9"/>
                    <a:gd name="T12" fmla="*/ 6 w 10"/>
                    <a:gd name="T13" fmla="*/ 8 h 9"/>
                    <a:gd name="T14" fmla="*/ 5 w 10"/>
                    <a:gd name="T15" fmla="*/ 9 h 9"/>
                    <a:gd name="T16" fmla="*/ 3 w 10"/>
                    <a:gd name="T17" fmla="*/ 8 h 9"/>
                    <a:gd name="T18" fmla="*/ 2 w 10"/>
                    <a:gd name="T19" fmla="*/ 5 h 9"/>
                    <a:gd name="T20" fmla="*/ 0 w 10"/>
                    <a:gd name="T21" fmla="*/ 4 h 9"/>
                    <a:gd name="T22" fmla="*/ 6 w 10"/>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6" y="0"/>
                      </a:moveTo>
                      <a:lnTo>
                        <a:pt x="6" y="1"/>
                      </a:lnTo>
                      <a:lnTo>
                        <a:pt x="10" y="1"/>
                      </a:lnTo>
                      <a:lnTo>
                        <a:pt x="10" y="3"/>
                      </a:lnTo>
                      <a:lnTo>
                        <a:pt x="10" y="5"/>
                      </a:lnTo>
                      <a:lnTo>
                        <a:pt x="10" y="6"/>
                      </a:lnTo>
                      <a:lnTo>
                        <a:pt x="6" y="8"/>
                      </a:lnTo>
                      <a:lnTo>
                        <a:pt x="5" y="9"/>
                      </a:lnTo>
                      <a:lnTo>
                        <a:pt x="3" y="8"/>
                      </a:lnTo>
                      <a:lnTo>
                        <a:pt x="2" y="5"/>
                      </a:lnTo>
                      <a:lnTo>
                        <a:pt x="0" y="4"/>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25" name="Freeform 1758"/>
                <p:cNvSpPr>
                  <a:spLocks/>
                </p:cNvSpPr>
                <p:nvPr/>
              </p:nvSpPr>
              <p:spPr bwMode="gray">
                <a:xfrm>
                  <a:off x="1702" y="3137"/>
                  <a:ext cx="10" cy="9"/>
                </a:xfrm>
                <a:custGeom>
                  <a:avLst/>
                  <a:gdLst>
                    <a:gd name="T0" fmla="*/ 6 w 10"/>
                    <a:gd name="T1" fmla="*/ 0 h 9"/>
                    <a:gd name="T2" fmla="*/ 6 w 10"/>
                    <a:gd name="T3" fmla="*/ 1 h 9"/>
                    <a:gd name="T4" fmla="*/ 10 w 10"/>
                    <a:gd name="T5" fmla="*/ 1 h 9"/>
                    <a:gd name="T6" fmla="*/ 10 w 10"/>
                    <a:gd name="T7" fmla="*/ 3 h 9"/>
                    <a:gd name="T8" fmla="*/ 10 w 10"/>
                    <a:gd name="T9" fmla="*/ 5 h 9"/>
                    <a:gd name="T10" fmla="*/ 10 w 10"/>
                    <a:gd name="T11" fmla="*/ 6 h 9"/>
                    <a:gd name="T12" fmla="*/ 6 w 10"/>
                    <a:gd name="T13" fmla="*/ 8 h 9"/>
                    <a:gd name="T14" fmla="*/ 5 w 10"/>
                    <a:gd name="T15" fmla="*/ 9 h 9"/>
                    <a:gd name="T16" fmla="*/ 3 w 10"/>
                    <a:gd name="T17" fmla="*/ 8 h 9"/>
                    <a:gd name="T18" fmla="*/ 2 w 10"/>
                    <a:gd name="T19" fmla="*/ 5 h 9"/>
                    <a:gd name="T20" fmla="*/ 0 w 10"/>
                    <a:gd name="T21" fmla="*/ 4 h 9"/>
                    <a:gd name="T22" fmla="*/ 6 w 10"/>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6" y="0"/>
                      </a:moveTo>
                      <a:lnTo>
                        <a:pt x="6" y="1"/>
                      </a:lnTo>
                      <a:lnTo>
                        <a:pt x="10" y="1"/>
                      </a:lnTo>
                      <a:lnTo>
                        <a:pt x="10" y="3"/>
                      </a:lnTo>
                      <a:lnTo>
                        <a:pt x="10" y="5"/>
                      </a:lnTo>
                      <a:lnTo>
                        <a:pt x="10" y="6"/>
                      </a:lnTo>
                      <a:lnTo>
                        <a:pt x="6" y="8"/>
                      </a:lnTo>
                      <a:lnTo>
                        <a:pt x="5" y="9"/>
                      </a:lnTo>
                      <a:lnTo>
                        <a:pt x="3" y="8"/>
                      </a:lnTo>
                      <a:lnTo>
                        <a:pt x="2" y="5"/>
                      </a:lnTo>
                      <a:lnTo>
                        <a:pt x="0" y="4"/>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98" name="Group 1759"/>
              <p:cNvGrpSpPr>
                <a:grpSpLocks/>
              </p:cNvGrpSpPr>
              <p:nvPr/>
            </p:nvGrpSpPr>
            <p:grpSpPr bwMode="auto">
              <a:xfrm>
                <a:off x="1687" y="3188"/>
                <a:ext cx="6" cy="3"/>
                <a:chOff x="1687" y="3188"/>
                <a:chExt cx="6" cy="3"/>
              </a:xfrm>
              <a:grpFill/>
            </p:grpSpPr>
            <p:sp>
              <p:nvSpPr>
                <p:cNvPr id="1722" name="Freeform 1760"/>
                <p:cNvSpPr>
                  <a:spLocks/>
                </p:cNvSpPr>
                <p:nvPr/>
              </p:nvSpPr>
              <p:spPr bwMode="gray">
                <a:xfrm>
                  <a:off x="1687" y="3188"/>
                  <a:ext cx="6" cy="3"/>
                </a:xfrm>
                <a:custGeom>
                  <a:avLst/>
                  <a:gdLst>
                    <a:gd name="T0" fmla="*/ 5 w 6"/>
                    <a:gd name="T1" fmla="*/ 2 h 3"/>
                    <a:gd name="T2" fmla="*/ 3 w 6"/>
                    <a:gd name="T3" fmla="*/ 3 h 3"/>
                    <a:gd name="T4" fmla="*/ 0 w 6"/>
                    <a:gd name="T5" fmla="*/ 2 h 3"/>
                    <a:gd name="T6" fmla="*/ 2 w 6"/>
                    <a:gd name="T7" fmla="*/ 0 h 3"/>
                    <a:gd name="T8" fmla="*/ 2 w 6"/>
                    <a:gd name="T9" fmla="*/ 0 h 3"/>
                    <a:gd name="T10" fmla="*/ 3 w 6"/>
                    <a:gd name="T11" fmla="*/ 0 h 3"/>
                    <a:gd name="T12" fmla="*/ 5 w 6"/>
                    <a:gd name="T13" fmla="*/ 0 h 3"/>
                    <a:gd name="T14" fmla="*/ 6 w 6"/>
                    <a:gd name="T15" fmla="*/ 2 h 3"/>
                    <a:gd name="T16" fmla="*/ 5 w 6"/>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5" y="2"/>
                      </a:moveTo>
                      <a:lnTo>
                        <a:pt x="3" y="3"/>
                      </a:lnTo>
                      <a:lnTo>
                        <a:pt x="0" y="2"/>
                      </a:lnTo>
                      <a:lnTo>
                        <a:pt x="2" y="0"/>
                      </a:lnTo>
                      <a:lnTo>
                        <a:pt x="3" y="0"/>
                      </a:lnTo>
                      <a:lnTo>
                        <a:pt x="5" y="0"/>
                      </a:lnTo>
                      <a:lnTo>
                        <a:pt x="6" y="2"/>
                      </a:lnTo>
                      <a:lnTo>
                        <a:pt x="5"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23" name="Freeform 1761"/>
                <p:cNvSpPr>
                  <a:spLocks/>
                </p:cNvSpPr>
                <p:nvPr/>
              </p:nvSpPr>
              <p:spPr bwMode="gray">
                <a:xfrm>
                  <a:off x="1687" y="3188"/>
                  <a:ext cx="6" cy="3"/>
                </a:xfrm>
                <a:custGeom>
                  <a:avLst/>
                  <a:gdLst>
                    <a:gd name="T0" fmla="*/ 5 w 6"/>
                    <a:gd name="T1" fmla="*/ 2 h 3"/>
                    <a:gd name="T2" fmla="*/ 3 w 6"/>
                    <a:gd name="T3" fmla="*/ 3 h 3"/>
                    <a:gd name="T4" fmla="*/ 0 w 6"/>
                    <a:gd name="T5" fmla="*/ 2 h 3"/>
                    <a:gd name="T6" fmla="*/ 2 w 6"/>
                    <a:gd name="T7" fmla="*/ 0 h 3"/>
                    <a:gd name="T8" fmla="*/ 2 w 6"/>
                    <a:gd name="T9" fmla="*/ 0 h 3"/>
                    <a:gd name="T10" fmla="*/ 3 w 6"/>
                    <a:gd name="T11" fmla="*/ 0 h 3"/>
                    <a:gd name="T12" fmla="*/ 5 w 6"/>
                    <a:gd name="T13" fmla="*/ 0 h 3"/>
                    <a:gd name="T14" fmla="*/ 6 w 6"/>
                    <a:gd name="T15" fmla="*/ 2 h 3"/>
                    <a:gd name="T16" fmla="*/ 5 w 6"/>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5" y="2"/>
                      </a:moveTo>
                      <a:lnTo>
                        <a:pt x="3" y="3"/>
                      </a:lnTo>
                      <a:lnTo>
                        <a:pt x="0" y="2"/>
                      </a:lnTo>
                      <a:lnTo>
                        <a:pt x="2" y="0"/>
                      </a:lnTo>
                      <a:lnTo>
                        <a:pt x="3" y="0"/>
                      </a:lnTo>
                      <a:lnTo>
                        <a:pt x="5" y="0"/>
                      </a:lnTo>
                      <a:lnTo>
                        <a:pt x="6" y="2"/>
                      </a:lnTo>
                      <a:lnTo>
                        <a:pt x="5"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99" name="Group 1762"/>
              <p:cNvGrpSpPr>
                <a:grpSpLocks/>
              </p:cNvGrpSpPr>
              <p:nvPr/>
            </p:nvGrpSpPr>
            <p:grpSpPr bwMode="auto">
              <a:xfrm>
                <a:off x="1681" y="3195"/>
                <a:ext cx="5" cy="6"/>
                <a:chOff x="1681" y="3195"/>
                <a:chExt cx="5" cy="6"/>
              </a:xfrm>
              <a:grpFill/>
            </p:grpSpPr>
            <p:sp>
              <p:nvSpPr>
                <p:cNvPr id="1720" name="Freeform 1763"/>
                <p:cNvSpPr>
                  <a:spLocks/>
                </p:cNvSpPr>
                <p:nvPr/>
              </p:nvSpPr>
              <p:spPr bwMode="gray">
                <a:xfrm>
                  <a:off x="1681" y="3195"/>
                  <a:ext cx="5" cy="6"/>
                </a:xfrm>
                <a:custGeom>
                  <a:avLst/>
                  <a:gdLst>
                    <a:gd name="T0" fmla="*/ 0 w 5"/>
                    <a:gd name="T1" fmla="*/ 0 h 6"/>
                    <a:gd name="T2" fmla="*/ 0 w 5"/>
                    <a:gd name="T3" fmla="*/ 0 h 6"/>
                    <a:gd name="T4" fmla="*/ 5 w 5"/>
                    <a:gd name="T5" fmla="*/ 1 h 6"/>
                    <a:gd name="T6" fmla="*/ 5 w 5"/>
                    <a:gd name="T7" fmla="*/ 3 h 6"/>
                    <a:gd name="T8" fmla="*/ 5 w 5"/>
                    <a:gd name="T9" fmla="*/ 4 h 6"/>
                    <a:gd name="T10" fmla="*/ 3 w 5"/>
                    <a:gd name="T11" fmla="*/ 6 h 6"/>
                    <a:gd name="T12" fmla="*/ 0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0"/>
                      </a:moveTo>
                      <a:lnTo>
                        <a:pt x="0" y="0"/>
                      </a:lnTo>
                      <a:lnTo>
                        <a:pt x="5" y="1"/>
                      </a:lnTo>
                      <a:lnTo>
                        <a:pt x="5" y="3"/>
                      </a:lnTo>
                      <a:lnTo>
                        <a:pt x="5" y="4"/>
                      </a:lnTo>
                      <a:lnTo>
                        <a:pt x="3" y="6"/>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21" name="Freeform 1764"/>
                <p:cNvSpPr>
                  <a:spLocks/>
                </p:cNvSpPr>
                <p:nvPr/>
              </p:nvSpPr>
              <p:spPr bwMode="gray">
                <a:xfrm>
                  <a:off x="1681" y="3195"/>
                  <a:ext cx="5" cy="6"/>
                </a:xfrm>
                <a:custGeom>
                  <a:avLst/>
                  <a:gdLst>
                    <a:gd name="T0" fmla="*/ 0 w 5"/>
                    <a:gd name="T1" fmla="*/ 0 h 6"/>
                    <a:gd name="T2" fmla="*/ 0 w 5"/>
                    <a:gd name="T3" fmla="*/ 0 h 6"/>
                    <a:gd name="T4" fmla="*/ 5 w 5"/>
                    <a:gd name="T5" fmla="*/ 1 h 6"/>
                    <a:gd name="T6" fmla="*/ 5 w 5"/>
                    <a:gd name="T7" fmla="*/ 3 h 6"/>
                    <a:gd name="T8" fmla="*/ 5 w 5"/>
                    <a:gd name="T9" fmla="*/ 4 h 6"/>
                    <a:gd name="T10" fmla="*/ 3 w 5"/>
                    <a:gd name="T11" fmla="*/ 6 h 6"/>
                    <a:gd name="T12" fmla="*/ 0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0"/>
                      </a:moveTo>
                      <a:lnTo>
                        <a:pt x="0" y="0"/>
                      </a:lnTo>
                      <a:lnTo>
                        <a:pt x="5" y="1"/>
                      </a:lnTo>
                      <a:lnTo>
                        <a:pt x="5" y="3"/>
                      </a:lnTo>
                      <a:lnTo>
                        <a:pt x="5" y="4"/>
                      </a:lnTo>
                      <a:lnTo>
                        <a:pt x="3" y="6"/>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0" name="Group 1765"/>
              <p:cNvGrpSpPr>
                <a:grpSpLocks/>
              </p:cNvGrpSpPr>
              <p:nvPr/>
            </p:nvGrpSpPr>
            <p:grpSpPr bwMode="auto">
              <a:xfrm>
                <a:off x="1677" y="3195"/>
                <a:ext cx="5" cy="10"/>
                <a:chOff x="1677" y="3195"/>
                <a:chExt cx="5" cy="10"/>
              </a:xfrm>
              <a:grpFill/>
            </p:grpSpPr>
            <p:sp>
              <p:nvSpPr>
                <p:cNvPr id="1718" name="Freeform 1766"/>
                <p:cNvSpPr>
                  <a:spLocks/>
                </p:cNvSpPr>
                <p:nvPr/>
              </p:nvSpPr>
              <p:spPr bwMode="gray">
                <a:xfrm>
                  <a:off x="1677" y="3195"/>
                  <a:ext cx="5" cy="10"/>
                </a:xfrm>
                <a:custGeom>
                  <a:avLst/>
                  <a:gdLst>
                    <a:gd name="T0" fmla="*/ 0 w 5"/>
                    <a:gd name="T1" fmla="*/ 1 h 10"/>
                    <a:gd name="T2" fmla="*/ 0 w 5"/>
                    <a:gd name="T3" fmla="*/ 0 h 10"/>
                    <a:gd name="T4" fmla="*/ 1 w 5"/>
                    <a:gd name="T5" fmla="*/ 0 h 10"/>
                    <a:gd name="T6" fmla="*/ 5 w 5"/>
                    <a:gd name="T7" fmla="*/ 8 h 10"/>
                    <a:gd name="T8" fmla="*/ 4 w 5"/>
                    <a:gd name="T9" fmla="*/ 10 h 10"/>
                    <a:gd name="T10" fmla="*/ 4 w 5"/>
                    <a:gd name="T11" fmla="*/ 8 h 10"/>
                    <a:gd name="T12" fmla="*/ 4 w 5"/>
                    <a:gd name="T13" fmla="*/ 6 h 10"/>
                    <a:gd name="T14" fmla="*/ 0 w 5"/>
                    <a:gd name="T15" fmla="*/ 4 h 10"/>
                    <a:gd name="T16" fmla="*/ 0 w 5"/>
                    <a:gd name="T17" fmla="*/ 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0"/>
                    <a:gd name="T29" fmla="*/ 5 w 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0">
                      <a:moveTo>
                        <a:pt x="0" y="1"/>
                      </a:moveTo>
                      <a:lnTo>
                        <a:pt x="0" y="0"/>
                      </a:lnTo>
                      <a:lnTo>
                        <a:pt x="1" y="0"/>
                      </a:lnTo>
                      <a:lnTo>
                        <a:pt x="5" y="8"/>
                      </a:lnTo>
                      <a:lnTo>
                        <a:pt x="4" y="10"/>
                      </a:lnTo>
                      <a:lnTo>
                        <a:pt x="4" y="8"/>
                      </a:lnTo>
                      <a:lnTo>
                        <a:pt x="4" y="6"/>
                      </a:lnTo>
                      <a:lnTo>
                        <a:pt x="0" y="4"/>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19" name="Freeform 1767"/>
                <p:cNvSpPr>
                  <a:spLocks/>
                </p:cNvSpPr>
                <p:nvPr/>
              </p:nvSpPr>
              <p:spPr bwMode="gray">
                <a:xfrm>
                  <a:off x="1677" y="3195"/>
                  <a:ext cx="5" cy="10"/>
                </a:xfrm>
                <a:custGeom>
                  <a:avLst/>
                  <a:gdLst>
                    <a:gd name="T0" fmla="*/ 0 w 5"/>
                    <a:gd name="T1" fmla="*/ 1 h 10"/>
                    <a:gd name="T2" fmla="*/ 0 w 5"/>
                    <a:gd name="T3" fmla="*/ 0 h 10"/>
                    <a:gd name="T4" fmla="*/ 1 w 5"/>
                    <a:gd name="T5" fmla="*/ 0 h 10"/>
                    <a:gd name="T6" fmla="*/ 5 w 5"/>
                    <a:gd name="T7" fmla="*/ 8 h 10"/>
                    <a:gd name="T8" fmla="*/ 4 w 5"/>
                    <a:gd name="T9" fmla="*/ 10 h 10"/>
                    <a:gd name="T10" fmla="*/ 4 w 5"/>
                    <a:gd name="T11" fmla="*/ 8 h 10"/>
                    <a:gd name="T12" fmla="*/ 4 w 5"/>
                    <a:gd name="T13" fmla="*/ 6 h 10"/>
                    <a:gd name="T14" fmla="*/ 0 w 5"/>
                    <a:gd name="T15" fmla="*/ 4 h 10"/>
                    <a:gd name="T16" fmla="*/ 0 w 5"/>
                    <a:gd name="T17" fmla="*/ 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0"/>
                    <a:gd name="T29" fmla="*/ 5 w 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0">
                      <a:moveTo>
                        <a:pt x="0" y="1"/>
                      </a:moveTo>
                      <a:lnTo>
                        <a:pt x="0" y="0"/>
                      </a:lnTo>
                      <a:lnTo>
                        <a:pt x="1" y="0"/>
                      </a:lnTo>
                      <a:lnTo>
                        <a:pt x="5" y="8"/>
                      </a:lnTo>
                      <a:lnTo>
                        <a:pt x="4" y="10"/>
                      </a:lnTo>
                      <a:lnTo>
                        <a:pt x="4" y="8"/>
                      </a:lnTo>
                      <a:lnTo>
                        <a:pt x="4" y="6"/>
                      </a:lnTo>
                      <a:lnTo>
                        <a:pt x="0" y="4"/>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1" name="Group 1768"/>
              <p:cNvGrpSpPr>
                <a:grpSpLocks/>
              </p:cNvGrpSpPr>
              <p:nvPr/>
            </p:nvGrpSpPr>
            <p:grpSpPr bwMode="auto">
              <a:xfrm>
                <a:off x="1684" y="3201"/>
                <a:ext cx="5" cy="4"/>
                <a:chOff x="1684" y="3201"/>
                <a:chExt cx="5" cy="4"/>
              </a:xfrm>
              <a:grpFill/>
            </p:grpSpPr>
            <p:sp>
              <p:nvSpPr>
                <p:cNvPr id="1716" name="Freeform 1769"/>
                <p:cNvSpPr>
                  <a:spLocks/>
                </p:cNvSpPr>
                <p:nvPr/>
              </p:nvSpPr>
              <p:spPr bwMode="gray">
                <a:xfrm>
                  <a:off x="1684" y="3201"/>
                  <a:ext cx="5" cy="4"/>
                </a:xfrm>
                <a:custGeom>
                  <a:avLst/>
                  <a:gdLst>
                    <a:gd name="T0" fmla="*/ 0 w 5"/>
                    <a:gd name="T1" fmla="*/ 0 h 4"/>
                    <a:gd name="T2" fmla="*/ 3 w 5"/>
                    <a:gd name="T3" fmla="*/ 1 h 4"/>
                    <a:gd name="T4" fmla="*/ 3 w 5"/>
                    <a:gd name="T5" fmla="*/ 2 h 4"/>
                    <a:gd name="T6" fmla="*/ 5 w 5"/>
                    <a:gd name="T7" fmla="*/ 4 h 4"/>
                    <a:gd name="T8" fmla="*/ 0 w 5"/>
                    <a:gd name="T9" fmla="*/ 2 h 4"/>
                    <a:gd name="T10" fmla="*/ 0 w 5"/>
                    <a:gd name="T11" fmla="*/ 1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0" y="0"/>
                      </a:moveTo>
                      <a:lnTo>
                        <a:pt x="3" y="1"/>
                      </a:lnTo>
                      <a:lnTo>
                        <a:pt x="3" y="2"/>
                      </a:lnTo>
                      <a:lnTo>
                        <a:pt x="5" y="4"/>
                      </a:lnTo>
                      <a:lnTo>
                        <a:pt x="0" y="2"/>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17" name="Freeform 1770"/>
                <p:cNvSpPr>
                  <a:spLocks/>
                </p:cNvSpPr>
                <p:nvPr/>
              </p:nvSpPr>
              <p:spPr bwMode="gray">
                <a:xfrm>
                  <a:off x="1684" y="3201"/>
                  <a:ext cx="5" cy="4"/>
                </a:xfrm>
                <a:custGeom>
                  <a:avLst/>
                  <a:gdLst>
                    <a:gd name="T0" fmla="*/ 0 w 5"/>
                    <a:gd name="T1" fmla="*/ 0 h 4"/>
                    <a:gd name="T2" fmla="*/ 3 w 5"/>
                    <a:gd name="T3" fmla="*/ 1 h 4"/>
                    <a:gd name="T4" fmla="*/ 3 w 5"/>
                    <a:gd name="T5" fmla="*/ 2 h 4"/>
                    <a:gd name="T6" fmla="*/ 5 w 5"/>
                    <a:gd name="T7" fmla="*/ 4 h 4"/>
                    <a:gd name="T8" fmla="*/ 0 w 5"/>
                    <a:gd name="T9" fmla="*/ 2 h 4"/>
                    <a:gd name="T10" fmla="*/ 0 w 5"/>
                    <a:gd name="T11" fmla="*/ 1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0" y="0"/>
                      </a:moveTo>
                      <a:lnTo>
                        <a:pt x="3" y="1"/>
                      </a:lnTo>
                      <a:lnTo>
                        <a:pt x="3" y="2"/>
                      </a:lnTo>
                      <a:lnTo>
                        <a:pt x="5" y="4"/>
                      </a:lnTo>
                      <a:lnTo>
                        <a:pt x="0" y="2"/>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2" name="Group 1771"/>
              <p:cNvGrpSpPr>
                <a:grpSpLocks/>
              </p:cNvGrpSpPr>
              <p:nvPr/>
            </p:nvGrpSpPr>
            <p:grpSpPr bwMode="auto">
              <a:xfrm>
                <a:off x="1675" y="3202"/>
                <a:ext cx="3" cy="5"/>
                <a:chOff x="1675" y="3202"/>
                <a:chExt cx="3" cy="5"/>
              </a:xfrm>
              <a:grpFill/>
            </p:grpSpPr>
            <p:sp>
              <p:nvSpPr>
                <p:cNvPr id="1714" name="Freeform 1772"/>
                <p:cNvSpPr>
                  <a:spLocks/>
                </p:cNvSpPr>
                <p:nvPr/>
              </p:nvSpPr>
              <p:spPr bwMode="gray">
                <a:xfrm>
                  <a:off x="1675" y="3202"/>
                  <a:ext cx="3" cy="5"/>
                </a:xfrm>
                <a:custGeom>
                  <a:avLst/>
                  <a:gdLst>
                    <a:gd name="T0" fmla="*/ 2 w 3"/>
                    <a:gd name="T1" fmla="*/ 3 h 5"/>
                    <a:gd name="T2" fmla="*/ 0 w 3"/>
                    <a:gd name="T3" fmla="*/ 1 h 5"/>
                    <a:gd name="T4" fmla="*/ 2 w 3"/>
                    <a:gd name="T5" fmla="*/ 0 h 5"/>
                    <a:gd name="T6" fmla="*/ 3 w 3"/>
                    <a:gd name="T7" fmla="*/ 1 h 5"/>
                    <a:gd name="T8" fmla="*/ 3 w 3"/>
                    <a:gd name="T9" fmla="*/ 3 h 5"/>
                    <a:gd name="T10" fmla="*/ 2 w 3"/>
                    <a:gd name="T11" fmla="*/ 4 h 5"/>
                    <a:gd name="T12" fmla="*/ 2 w 3"/>
                    <a:gd name="T13" fmla="*/ 5 h 5"/>
                    <a:gd name="T14" fmla="*/ 0 w 3"/>
                    <a:gd name="T15" fmla="*/ 4 h 5"/>
                    <a:gd name="T16" fmla="*/ 2 w 3"/>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2" y="3"/>
                      </a:moveTo>
                      <a:lnTo>
                        <a:pt x="0" y="1"/>
                      </a:lnTo>
                      <a:lnTo>
                        <a:pt x="2" y="0"/>
                      </a:lnTo>
                      <a:lnTo>
                        <a:pt x="3" y="1"/>
                      </a:lnTo>
                      <a:lnTo>
                        <a:pt x="3" y="3"/>
                      </a:lnTo>
                      <a:lnTo>
                        <a:pt x="2" y="4"/>
                      </a:lnTo>
                      <a:lnTo>
                        <a:pt x="2" y="5"/>
                      </a:lnTo>
                      <a:lnTo>
                        <a:pt x="0" y="4"/>
                      </a:lnTo>
                      <a:lnTo>
                        <a:pt x="2"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15" name="Freeform 1773"/>
                <p:cNvSpPr>
                  <a:spLocks/>
                </p:cNvSpPr>
                <p:nvPr/>
              </p:nvSpPr>
              <p:spPr bwMode="gray">
                <a:xfrm>
                  <a:off x="1675" y="3202"/>
                  <a:ext cx="3" cy="5"/>
                </a:xfrm>
                <a:custGeom>
                  <a:avLst/>
                  <a:gdLst>
                    <a:gd name="T0" fmla="*/ 2 w 3"/>
                    <a:gd name="T1" fmla="*/ 3 h 5"/>
                    <a:gd name="T2" fmla="*/ 0 w 3"/>
                    <a:gd name="T3" fmla="*/ 1 h 5"/>
                    <a:gd name="T4" fmla="*/ 2 w 3"/>
                    <a:gd name="T5" fmla="*/ 0 h 5"/>
                    <a:gd name="T6" fmla="*/ 3 w 3"/>
                    <a:gd name="T7" fmla="*/ 1 h 5"/>
                    <a:gd name="T8" fmla="*/ 3 w 3"/>
                    <a:gd name="T9" fmla="*/ 3 h 5"/>
                    <a:gd name="T10" fmla="*/ 2 w 3"/>
                    <a:gd name="T11" fmla="*/ 4 h 5"/>
                    <a:gd name="T12" fmla="*/ 2 w 3"/>
                    <a:gd name="T13" fmla="*/ 5 h 5"/>
                    <a:gd name="T14" fmla="*/ 0 w 3"/>
                    <a:gd name="T15" fmla="*/ 4 h 5"/>
                    <a:gd name="T16" fmla="*/ 2 w 3"/>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2" y="3"/>
                      </a:moveTo>
                      <a:lnTo>
                        <a:pt x="0" y="1"/>
                      </a:lnTo>
                      <a:lnTo>
                        <a:pt x="2" y="0"/>
                      </a:lnTo>
                      <a:lnTo>
                        <a:pt x="3" y="1"/>
                      </a:lnTo>
                      <a:lnTo>
                        <a:pt x="3" y="3"/>
                      </a:lnTo>
                      <a:lnTo>
                        <a:pt x="2" y="4"/>
                      </a:lnTo>
                      <a:lnTo>
                        <a:pt x="2" y="5"/>
                      </a:lnTo>
                      <a:lnTo>
                        <a:pt x="0" y="4"/>
                      </a:lnTo>
                      <a:lnTo>
                        <a:pt x="2"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3" name="Group 1774"/>
              <p:cNvGrpSpPr>
                <a:grpSpLocks/>
              </p:cNvGrpSpPr>
              <p:nvPr/>
            </p:nvGrpSpPr>
            <p:grpSpPr bwMode="auto">
              <a:xfrm>
                <a:off x="1678" y="3206"/>
                <a:ext cx="11" cy="23"/>
                <a:chOff x="1678" y="3206"/>
                <a:chExt cx="11" cy="23"/>
              </a:xfrm>
              <a:grpFill/>
            </p:grpSpPr>
            <p:sp>
              <p:nvSpPr>
                <p:cNvPr id="1712" name="Freeform 1775"/>
                <p:cNvSpPr>
                  <a:spLocks/>
                </p:cNvSpPr>
                <p:nvPr/>
              </p:nvSpPr>
              <p:spPr bwMode="gray">
                <a:xfrm>
                  <a:off x="1678" y="3206"/>
                  <a:ext cx="11" cy="23"/>
                </a:xfrm>
                <a:custGeom>
                  <a:avLst/>
                  <a:gdLst>
                    <a:gd name="T0" fmla="*/ 3 w 11"/>
                    <a:gd name="T1" fmla="*/ 6 h 23"/>
                    <a:gd name="T2" fmla="*/ 5 w 11"/>
                    <a:gd name="T3" fmla="*/ 4 h 23"/>
                    <a:gd name="T4" fmla="*/ 3 w 11"/>
                    <a:gd name="T5" fmla="*/ 3 h 23"/>
                    <a:gd name="T6" fmla="*/ 3 w 11"/>
                    <a:gd name="T7" fmla="*/ 1 h 23"/>
                    <a:gd name="T8" fmla="*/ 5 w 11"/>
                    <a:gd name="T9" fmla="*/ 0 h 23"/>
                    <a:gd name="T10" fmla="*/ 7 w 11"/>
                    <a:gd name="T11" fmla="*/ 0 h 23"/>
                    <a:gd name="T12" fmla="*/ 10 w 11"/>
                    <a:gd name="T13" fmla="*/ 3 h 23"/>
                    <a:gd name="T14" fmla="*/ 11 w 11"/>
                    <a:gd name="T15" fmla="*/ 21 h 23"/>
                    <a:gd name="T16" fmla="*/ 10 w 11"/>
                    <a:gd name="T17" fmla="*/ 23 h 23"/>
                    <a:gd name="T18" fmla="*/ 8 w 11"/>
                    <a:gd name="T19" fmla="*/ 23 h 23"/>
                    <a:gd name="T20" fmla="*/ 7 w 11"/>
                    <a:gd name="T21" fmla="*/ 21 h 23"/>
                    <a:gd name="T22" fmla="*/ 7 w 11"/>
                    <a:gd name="T23" fmla="*/ 16 h 23"/>
                    <a:gd name="T24" fmla="*/ 7 w 11"/>
                    <a:gd name="T25" fmla="*/ 14 h 23"/>
                    <a:gd name="T26" fmla="*/ 7 w 11"/>
                    <a:gd name="T27" fmla="*/ 13 h 23"/>
                    <a:gd name="T28" fmla="*/ 3 w 11"/>
                    <a:gd name="T29" fmla="*/ 12 h 23"/>
                    <a:gd name="T30" fmla="*/ 0 w 11"/>
                    <a:gd name="T31" fmla="*/ 10 h 23"/>
                    <a:gd name="T32" fmla="*/ 2 w 11"/>
                    <a:gd name="T33" fmla="*/ 10 h 23"/>
                    <a:gd name="T34" fmla="*/ 5 w 11"/>
                    <a:gd name="T35" fmla="*/ 10 h 23"/>
                    <a:gd name="T36" fmla="*/ 5 w 11"/>
                    <a:gd name="T37" fmla="*/ 8 h 23"/>
                    <a:gd name="T38" fmla="*/ 3 w 11"/>
                    <a:gd name="T39" fmla="*/ 8 h 23"/>
                    <a:gd name="T40" fmla="*/ 2 w 11"/>
                    <a:gd name="T41" fmla="*/ 7 h 23"/>
                    <a:gd name="T42" fmla="*/ 2 w 11"/>
                    <a:gd name="T43" fmla="*/ 6 h 23"/>
                    <a:gd name="T44" fmla="*/ 3 w 11"/>
                    <a:gd name="T45" fmla="*/ 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23"/>
                    <a:gd name="T71" fmla="*/ 11 w 11"/>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23">
                      <a:moveTo>
                        <a:pt x="3" y="6"/>
                      </a:moveTo>
                      <a:lnTo>
                        <a:pt x="5" y="4"/>
                      </a:lnTo>
                      <a:lnTo>
                        <a:pt x="3" y="3"/>
                      </a:lnTo>
                      <a:lnTo>
                        <a:pt x="3" y="1"/>
                      </a:lnTo>
                      <a:lnTo>
                        <a:pt x="5" y="0"/>
                      </a:lnTo>
                      <a:lnTo>
                        <a:pt x="7" y="0"/>
                      </a:lnTo>
                      <a:lnTo>
                        <a:pt x="10" y="3"/>
                      </a:lnTo>
                      <a:lnTo>
                        <a:pt x="11" y="21"/>
                      </a:lnTo>
                      <a:lnTo>
                        <a:pt x="10" y="23"/>
                      </a:lnTo>
                      <a:lnTo>
                        <a:pt x="8" y="23"/>
                      </a:lnTo>
                      <a:lnTo>
                        <a:pt x="7" y="21"/>
                      </a:lnTo>
                      <a:lnTo>
                        <a:pt x="7" y="16"/>
                      </a:lnTo>
                      <a:lnTo>
                        <a:pt x="7" y="14"/>
                      </a:lnTo>
                      <a:lnTo>
                        <a:pt x="7" y="13"/>
                      </a:lnTo>
                      <a:lnTo>
                        <a:pt x="3" y="12"/>
                      </a:lnTo>
                      <a:lnTo>
                        <a:pt x="0" y="10"/>
                      </a:lnTo>
                      <a:lnTo>
                        <a:pt x="2" y="10"/>
                      </a:lnTo>
                      <a:lnTo>
                        <a:pt x="5" y="10"/>
                      </a:lnTo>
                      <a:lnTo>
                        <a:pt x="5" y="8"/>
                      </a:lnTo>
                      <a:lnTo>
                        <a:pt x="3" y="8"/>
                      </a:lnTo>
                      <a:lnTo>
                        <a:pt x="2" y="7"/>
                      </a:lnTo>
                      <a:lnTo>
                        <a:pt x="2" y="6"/>
                      </a:lnTo>
                      <a:lnTo>
                        <a:pt x="3"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13" name="Freeform 1776"/>
                <p:cNvSpPr>
                  <a:spLocks/>
                </p:cNvSpPr>
                <p:nvPr/>
              </p:nvSpPr>
              <p:spPr bwMode="gray">
                <a:xfrm>
                  <a:off x="1678" y="3206"/>
                  <a:ext cx="11" cy="23"/>
                </a:xfrm>
                <a:custGeom>
                  <a:avLst/>
                  <a:gdLst>
                    <a:gd name="T0" fmla="*/ 3 w 11"/>
                    <a:gd name="T1" fmla="*/ 6 h 23"/>
                    <a:gd name="T2" fmla="*/ 5 w 11"/>
                    <a:gd name="T3" fmla="*/ 4 h 23"/>
                    <a:gd name="T4" fmla="*/ 3 w 11"/>
                    <a:gd name="T5" fmla="*/ 3 h 23"/>
                    <a:gd name="T6" fmla="*/ 3 w 11"/>
                    <a:gd name="T7" fmla="*/ 1 h 23"/>
                    <a:gd name="T8" fmla="*/ 5 w 11"/>
                    <a:gd name="T9" fmla="*/ 0 h 23"/>
                    <a:gd name="T10" fmla="*/ 7 w 11"/>
                    <a:gd name="T11" fmla="*/ 0 h 23"/>
                    <a:gd name="T12" fmla="*/ 10 w 11"/>
                    <a:gd name="T13" fmla="*/ 3 h 23"/>
                    <a:gd name="T14" fmla="*/ 11 w 11"/>
                    <a:gd name="T15" fmla="*/ 21 h 23"/>
                    <a:gd name="T16" fmla="*/ 10 w 11"/>
                    <a:gd name="T17" fmla="*/ 23 h 23"/>
                    <a:gd name="T18" fmla="*/ 8 w 11"/>
                    <a:gd name="T19" fmla="*/ 23 h 23"/>
                    <a:gd name="T20" fmla="*/ 7 w 11"/>
                    <a:gd name="T21" fmla="*/ 21 h 23"/>
                    <a:gd name="T22" fmla="*/ 7 w 11"/>
                    <a:gd name="T23" fmla="*/ 16 h 23"/>
                    <a:gd name="T24" fmla="*/ 7 w 11"/>
                    <a:gd name="T25" fmla="*/ 14 h 23"/>
                    <a:gd name="T26" fmla="*/ 7 w 11"/>
                    <a:gd name="T27" fmla="*/ 13 h 23"/>
                    <a:gd name="T28" fmla="*/ 3 w 11"/>
                    <a:gd name="T29" fmla="*/ 12 h 23"/>
                    <a:gd name="T30" fmla="*/ 0 w 11"/>
                    <a:gd name="T31" fmla="*/ 10 h 23"/>
                    <a:gd name="T32" fmla="*/ 2 w 11"/>
                    <a:gd name="T33" fmla="*/ 10 h 23"/>
                    <a:gd name="T34" fmla="*/ 5 w 11"/>
                    <a:gd name="T35" fmla="*/ 10 h 23"/>
                    <a:gd name="T36" fmla="*/ 5 w 11"/>
                    <a:gd name="T37" fmla="*/ 8 h 23"/>
                    <a:gd name="T38" fmla="*/ 3 w 11"/>
                    <a:gd name="T39" fmla="*/ 8 h 23"/>
                    <a:gd name="T40" fmla="*/ 2 w 11"/>
                    <a:gd name="T41" fmla="*/ 7 h 23"/>
                    <a:gd name="T42" fmla="*/ 2 w 11"/>
                    <a:gd name="T43" fmla="*/ 6 h 23"/>
                    <a:gd name="T44" fmla="*/ 3 w 11"/>
                    <a:gd name="T45" fmla="*/ 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23"/>
                    <a:gd name="T71" fmla="*/ 11 w 11"/>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23">
                      <a:moveTo>
                        <a:pt x="3" y="6"/>
                      </a:moveTo>
                      <a:lnTo>
                        <a:pt x="5" y="4"/>
                      </a:lnTo>
                      <a:lnTo>
                        <a:pt x="3" y="3"/>
                      </a:lnTo>
                      <a:lnTo>
                        <a:pt x="3" y="1"/>
                      </a:lnTo>
                      <a:lnTo>
                        <a:pt x="5" y="0"/>
                      </a:lnTo>
                      <a:lnTo>
                        <a:pt x="7" y="0"/>
                      </a:lnTo>
                      <a:lnTo>
                        <a:pt x="10" y="3"/>
                      </a:lnTo>
                      <a:lnTo>
                        <a:pt x="11" y="21"/>
                      </a:lnTo>
                      <a:lnTo>
                        <a:pt x="10" y="23"/>
                      </a:lnTo>
                      <a:lnTo>
                        <a:pt x="8" y="23"/>
                      </a:lnTo>
                      <a:lnTo>
                        <a:pt x="7" y="21"/>
                      </a:lnTo>
                      <a:lnTo>
                        <a:pt x="7" y="16"/>
                      </a:lnTo>
                      <a:lnTo>
                        <a:pt x="7" y="14"/>
                      </a:lnTo>
                      <a:lnTo>
                        <a:pt x="7" y="13"/>
                      </a:lnTo>
                      <a:lnTo>
                        <a:pt x="3" y="12"/>
                      </a:lnTo>
                      <a:lnTo>
                        <a:pt x="0" y="10"/>
                      </a:lnTo>
                      <a:lnTo>
                        <a:pt x="2" y="10"/>
                      </a:lnTo>
                      <a:lnTo>
                        <a:pt x="5" y="10"/>
                      </a:lnTo>
                      <a:lnTo>
                        <a:pt x="5" y="8"/>
                      </a:lnTo>
                      <a:lnTo>
                        <a:pt x="3" y="8"/>
                      </a:lnTo>
                      <a:lnTo>
                        <a:pt x="2" y="7"/>
                      </a:lnTo>
                      <a:lnTo>
                        <a:pt x="2" y="6"/>
                      </a:lnTo>
                      <a:lnTo>
                        <a:pt x="3"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4" name="Group 1777"/>
              <p:cNvGrpSpPr>
                <a:grpSpLocks/>
              </p:cNvGrpSpPr>
              <p:nvPr/>
            </p:nvGrpSpPr>
            <p:grpSpPr bwMode="auto">
              <a:xfrm>
                <a:off x="1677" y="3231"/>
                <a:ext cx="9" cy="5"/>
                <a:chOff x="1677" y="3231"/>
                <a:chExt cx="9" cy="5"/>
              </a:xfrm>
              <a:grpFill/>
            </p:grpSpPr>
            <p:sp>
              <p:nvSpPr>
                <p:cNvPr id="1710" name="Freeform 1778"/>
                <p:cNvSpPr>
                  <a:spLocks/>
                </p:cNvSpPr>
                <p:nvPr/>
              </p:nvSpPr>
              <p:spPr bwMode="gray">
                <a:xfrm>
                  <a:off x="1677" y="3231"/>
                  <a:ext cx="9" cy="5"/>
                </a:xfrm>
                <a:custGeom>
                  <a:avLst/>
                  <a:gdLst>
                    <a:gd name="T0" fmla="*/ 0 w 9"/>
                    <a:gd name="T1" fmla="*/ 3 h 5"/>
                    <a:gd name="T2" fmla="*/ 0 w 9"/>
                    <a:gd name="T3" fmla="*/ 1 h 5"/>
                    <a:gd name="T4" fmla="*/ 0 w 9"/>
                    <a:gd name="T5" fmla="*/ 0 h 5"/>
                    <a:gd name="T6" fmla="*/ 3 w 9"/>
                    <a:gd name="T7" fmla="*/ 1 h 5"/>
                    <a:gd name="T8" fmla="*/ 4 w 9"/>
                    <a:gd name="T9" fmla="*/ 0 h 5"/>
                    <a:gd name="T10" fmla="*/ 6 w 9"/>
                    <a:gd name="T11" fmla="*/ 0 h 5"/>
                    <a:gd name="T12" fmla="*/ 9 w 9"/>
                    <a:gd name="T13" fmla="*/ 1 h 5"/>
                    <a:gd name="T14" fmla="*/ 6 w 9"/>
                    <a:gd name="T15" fmla="*/ 3 h 5"/>
                    <a:gd name="T16" fmla="*/ 6 w 9"/>
                    <a:gd name="T17" fmla="*/ 5 h 5"/>
                    <a:gd name="T18" fmla="*/ 3 w 9"/>
                    <a:gd name="T19" fmla="*/ 4 h 5"/>
                    <a:gd name="T20" fmla="*/ 3 w 9"/>
                    <a:gd name="T21" fmla="*/ 3 h 5"/>
                    <a:gd name="T22" fmla="*/ 1 w 9"/>
                    <a:gd name="T23" fmla="*/ 4 h 5"/>
                    <a:gd name="T24" fmla="*/ 0 w 9"/>
                    <a:gd name="T25" fmla="*/ 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5"/>
                    <a:gd name="T41" fmla="*/ 9 w 9"/>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5">
                      <a:moveTo>
                        <a:pt x="0" y="3"/>
                      </a:moveTo>
                      <a:lnTo>
                        <a:pt x="0" y="1"/>
                      </a:lnTo>
                      <a:lnTo>
                        <a:pt x="0" y="0"/>
                      </a:lnTo>
                      <a:lnTo>
                        <a:pt x="3" y="1"/>
                      </a:lnTo>
                      <a:lnTo>
                        <a:pt x="4" y="0"/>
                      </a:lnTo>
                      <a:lnTo>
                        <a:pt x="6" y="0"/>
                      </a:lnTo>
                      <a:lnTo>
                        <a:pt x="9" y="1"/>
                      </a:lnTo>
                      <a:lnTo>
                        <a:pt x="6" y="3"/>
                      </a:lnTo>
                      <a:lnTo>
                        <a:pt x="6" y="5"/>
                      </a:lnTo>
                      <a:lnTo>
                        <a:pt x="3" y="4"/>
                      </a:lnTo>
                      <a:lnTo>
                        <a:pt x="3" y="3"/>
                      </a:lnTo>
                      <a:lnTo>
                        <a:pt x="1" y="4"/>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11" name="Freeform 1779"/>
                <p:cNvSpPr>
                  <a:spLocks/>
                </p:cNvSpPr>
                <p:nvPr/>
              </p:nvSpPr>
              <p:spPr bwMode="gray">
                <a:xfrm>
                  <a:off x="1677" y="3231"/>
                  <a:ext cx="9" cy="5"/>
                </a:xfrm>
                <a:custGeom>
                  <a:avLst/>
                  <a:gdLst>
                    <a:gd name="T0" fmla="*/ 0 w 9"/>
                    <a:gd name="T1" fmla="*/ 3 h 5"/>
                    <a:gd name="T2" fmla="*/ 0 w 9"/>
                    <a:gd name="T3" fmla="*/ 1 h 5"/>
                    <a:gd name="T4" fmla="*/ 0 w 9"/>
                    <a:gd name="T5" fmla="*/ 0 h 5"/>
                    <a:gd name="T6" fmla="*/ 3 w 9"/>
                    <a:gd name="T7" fmla="*/ 1 h 5"/>
                    <a:gd name="T8" fmla="*/ 4 w 9"/>
                    <a:gd name="T9" fmla="*/ 0 h 5"/>
                    <a:gd name="T10" fmla="*/ 6 w 9"/>
                    <a:gd name="T11" fmla="*/ 0 h 5"/>
                    <a:gd name="T12" fmla="*/ 9 w 9"/>
                    <a:gd name="T13" fmla="*/ 1 h 5"/>
                    <a:gd name="T14" fmla="*/ 6 w 9"/>
                    <a:gd name="T15" fmla="*/ 3 h 5"/>
                    <a:gd name="T16" fmla="*/ 6 w 9"/>
                    <a:gd name="T17" fmla="*/ 5 h 5"/>
                    <a:gd name="T18" fmla="*/ 3 w 9"/>
                    <a:gd name="T19" fmla="*/ 4 h 5"/>
                    <a:gd name="T20" fmla="*/ 3 w 9"/>
                    <a:gd name="T21" fmla="*/ 3 h 5"/>
                    <a:gd name="T22" fmla="*/ 1 w 9"/>
                    <a:gd name="T23" fmla="*/ 4 h 5"/>
                    <a:gd name="T24" fmla="*/ 0 w 9"/>
                    <a:gd name="T25" fmla="*/ 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5"/>
                    <a:gd name="T41" fmla="*/ 9 w 9"/>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5">
                      <a:moveTo>
                        <a:pt x="0" y="3"/>
                      </a:moveTo>
                      <a:lnTo>
                        <a:pt x="0" y="1"/>
                      </a:lnTo>
                      <a:lnTo>
                        <a:pt x="0" y="0"/>
                      </a:lnTo>
                      <a:lnTo>
                        <a:pt x="3" y="1"/>
                      </a:lnTo>
                      <a:lnTo>
                        <a:pt x="4" y="0"/>
                      </a:lnTo>
                      <a:lnTo>
                        <a:pt x="6" y="0"/>
                      </a:lnTo>
                      <a:lnTo>
                        <a:pt x="9" y="1"/>
                      </a:lnTo>
                      <a:lnTo>
                        <a:pt x="6" y="3"/>
                      </a:lnTo>
                      <a:lnTo>
                        <a:pt x="6" y="5"/>
                      </a:lnTo>
                      <a:lnTo>
                        <a:pt x="3" y="4"/>
                      </a:lnTo>
                      <a:lnTo>
                        <a:pt x="3" y="3"/>
                      </a:lnTo>
                      <a:lnTo>
                        <a:pt x="1" y="4"/>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5" name="Group 1780"/>
              <p:cNvGrpSpPr>
                <a:grpSpLocks/>
              </p:cNvGrpSpPr>
              <p:nvPr/>
            </p:nvGrpSpPr>
            <p:grpSpPr bwMode="auto">
              <a:xfrm>
                <a:off x="1687" y="3235"/>
                <a:ext cx="6" cy="8"/>
                <a:chOff x="1687" y="3235"/>
                <a:chExt cx="6" cy="8"/>
              </a:xfrm>
              <a:grpFill/>
            </p:grpSpPr>
            <p:sp>
              <p:nvSpPr>
                <p:cNvPr id="1708" name="Freeform 1781"/>
                <p:cNvSpPr>
                  <a:spLocks/>
                </p:cNvSpPr>
                <p:nvPr/>
              </p:nvSpPr>
              <p:spPr bwMode="gray">
                <a:xfrm>
                  <a:off x="1687" y="3235"/>
                  <a:ext cx="6" cy="8"/>
                </a:xfrm>
                <a:custGeom>
                  <a:avLst/>
                  <a:gdLst>
                    <a:gd name="T0" fmla="*/ 3 w 6"/>
                    <a:gd name="T1" fmla="*/ 6 h 8"/>
                    <a:gd name="T2" fmla="*/ 2 w 6"/>
                    <a:gd name="T3" fmla="*/ 4 h 8"/>
                    <a:gd name="T4" fmla="*/ 2 w 6"/>
                    <a:gd name="T5" fmla="*/ 3 h 8"/>
                    <a:gd name="T6" fmla="*/ 0 w 6"/>
                    <a:gd name="T7" fmla="*/ 0 h 8"/>
                    <a:gd name="T8" fmla="*/ 6 w 6"/>
                    <a:gd name="T9" fmla="*/ 4 h 8"/>
                    <a:gd name="T10" fmla="*/ 6 w 6"/>
                    <a:gd name="T11" fmla="*/ 7 h 8"/>
                    <a:gd name="T12" fmla="*/ 6 w 6"/>
                    <a:gd name="T13" fmla="*/ 8 h 8"/>
                    <a:gd name="T14" fmla="*/ 3 w 6"/>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3" y="6"/>
                      </a:moveTo>
                      <a:lnTo>
                        <a:pt x="2" y="4"/>
                      </a:lnTo>
                      <a:lnTo>
                        <a:pt x="2" y="3"/>
                      </a:lnTo>
                      <a:lnTo>
                        <a:pt x="0" y="0"/>
                      </a:lnTo>
                      <a:lnTo>
                        <a:pt x="6" y="4"/>
                      </a:lnTo>
                      <a:lnTo>
                        <a:pt x="6" y="7"/>
                      </a:lnTo>
                      <a:lnTo>
                        <a:pt x="6" y="8"/>
                      </a:lnTo>
                      <a:lnTo>
                        <a:pt x="3"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09" name="Freeform 1782"/>
                <p:cNvSpPr>
                  <a:spLocks/>
                </p:cNvSpPr>
                <p:nvPr/>
              </p:nvSpPr>
              <p:spPr bwMode="gray">
                <a:xfrm>
                  <a:off x="1687" y="3235"/>
                  <a:ext cx="6" cy="8"/>
                </a:xfrm>
                <a:custGeom>
                  <a:avLst/>
                  <a:gdLst>
                    <a:gd name="T0" fmla="*/ 3 w 6"/>
                    <a:gd name="T1" fmla="*/ 6 h 8"/>
                    <a:gd name="T2" fmla="*/ 2 w 6"/>
                    <a:gd name="T3" fmla="*/ 4 h 8"/>
                    <a:gd name="T4" fmla="*/ 2 w 6"/>
                    <a:gd name="T5" fmla="*/ 3 h 8"/>
                    <a:gd name="T6" fmla="*/ 0 w 6"/>
                    <a:gd name="T7" fmla="*/ 0 h 8"/>
                    <a:gd name="T8" fmla="*/ 6 w 6"/>
                    <a:gd name="T9" fmla="*/ 4 h 8"/>
                    <a:gd name="T10" fmla="*/ 6 w 6"/>
                    <a:gd name="T11" fmla="*/ 7 h 8"/>
                    <a:gd name="T12" fmla="*/ 6 w 6"/>
                    <a:gd name="T13" fmla="*/ 8 h 8"/>
                    <a:gd name="T14" fmla="*/ 3 w 6"/>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3" y="6"/>
                      </a:moveTo>
                      <a:lnTo>
                        <a:pt x="2" y="4"/>
                      </a:lnTo>
                      <a:lnTo>
                        <a:pt x="2" y="3"/>
                      </a:lnTo>
                      <a:lnTo>
                        <a:pt x="0" y="0"/>
                      </a:lnTo>
                      <a:lnTo>
                        <a:pt x="6" y="4"/>
                      </a:lnTo>
                      <a:lnTo>
                        <a:pt x="6" y="7"/>
                      </a:lnTo>
                      <a:lnTo>
                        <a:pt x="6" y="8"/>
                      </a:lnTo>
                      <a:lnTo>
                        <a:pt x="3"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6" name="Group 1783"/>
              <p:cNvGrpSpPr>
                <a:grpSpLocks/>
              </p:cNvGrpSpPr>
              <p:nvPr/>
            </p:nvGrpSpPr>
            <p:grpSpPr bwMode="auto">
              <a:xfrm>
                <a:off x="1686" y="3239"/>
                <a:ext cx="3" cy="9"/>
                <a:chOff x="1686" y="3239"/>
                <a:chExt cx="3" cy="9"/>
              </a:xfrm>
              <a:grpFill/>
            </p:grpSpPr>
            <p:sp>
              <p:nvSpPr>
                <p:cNvPr id="1706" name="Freeform 1784"/>
                <p:cNvSpPr>
                  <a:spLocks/>
                </p:cNvSpPr>
                <p:nvPr/>
              </p:nvSpPr>
              <p:spPr bwMode="gray">
                <a:xfrm>
                  <a:off x="1686" y="3239"/>
                  <a:ext cx="3" cy="9"/>
                </a:xfrm>
                <a:custGeom>
                  <a:avLst/>
                  <a:gdLst>
                    <a:gd name="T0" fmla="*/ 3 w 3"/>
                    <a:gd name="T1" fmla="*/ 5 h 9"/>
                    <a:gd name="T2" fmla="*/ 3 w 3"/>
                    <a:gd name="T3" fmla="*/ 7 h 9"/>
                    <a:gd name="T4" fmla="*/ 3 w 3"/>
                    <a:gd name="T5" fmla="*/ 9 h 9"/>
                    <a:gd name="T6" fmla="*/ 1 w 3"/>
                    <a:gd name="T7" fmla="*/ 9 h 9"/>
                    <a:gd name="T8" fmla="*/ 0 w 3"/>
                    <a:gd name="T9" fmla="*/ 4 h 9"/>
                    <a:gd name="T10" fmla="*/ 0 w 3"/>
                    <a:gd name="T11" fmla="*/ 0 h 9"/>
                    <a:gd name="T12" fmla="*/ 0 w 3"/>
                    <a:gd name="T13" fmla="*/ 2 h 9"/>
                    <a:gd name="T14" fmla="*/ 3 w 3"/>
                    <a:gd name="T15" fmla="*/ 3 h 9"/>
                    <a:gd name="T16" fmla="*/ 3 w 3"/>
                    <a:gd name="T17" fmla="*/ 5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
                    <a:gd name="T29" fmla="*/ 3 w 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
                      <a:moveTo>
                        <a:pt x="3" y="5"/>
                      </a:moveTo>
                      <a:lnTo>
                        <a:pt x="3" y="7"/>
                      </a:lnTo>
                      <a:lnTo>
                        <a:pt x="3" y="9"/>
                      </a:lnTo>
                      <a:lnTo>
                        <a:pt x="1" y="9"/>
                      </a:lnTo>
                      <a:lnTo>
                        <a:pt x="0" y="4"/>
                      </a:lnTo>
                      <a:lnTo>
                        <a:pt x="0" y="0"/>
                      </a:lnTo>
                      <a:lnTo>
                        <a:pt x="0" y="2"/>
                      </a:lnTo>
                      <a:lnTo>
                        <a:pt x="3" y="3"/>
                      </a:lnTo>
                      <a:lnTo>
                        <a:pt x="3"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07" name="Freeform 1785"/>
                <p:cNvSpPr>
                  <a:spLocks/>
                </p:cNvSpPr>
                <p:nvPr/>
              </p:nvSpPr>
              <p:spPr bwMode="gray">
                <a:xfrm>
                  <a:off x="1686" y="3239"/>
                  <a:ext cx="3" cy="9"/>
                </a:xfrm>
                <a:custGeom>
                  <a:avLst/>
                  <a:gdLst>
                    <a:gd name="T0" fmla="*/ 3 w 3"/>
                    <a:gd name="T1" fmla="*/ 5 h 9"/>
                    <a:gd name="T2" fmla="*/ 3 w 3"/>
                    <a:gd name="T3" fmla="*/ 7 h 9"/>
                    <a:gd name="T4" fmla="*/ 3 w 3"/>
                    <a:gd name="T5" fmla="*/ 9 h 9"/>
                    <a:gd name="T6" fmla="*/ 1 w 3"/>
                    <a:gd name="T7" fmla="*/ 9 h 9"/>
                    <a:gd name="T8" fmla="*/ 0 w 3"/>
                    <a:gd name="T9" fmla="*/ 4 h 9"/>
                    <a:gd name="T10" fmla="*/ 0 w 3"/>
                    <a:gd name="T11" fmla="*/ 0 h 9"/>
                    <a:gd name="T12" fmla="*/ 0 w 3"/>
                    <a:gd name="T13" fmla="*/ 2 h 9"/>
                    <a:gd name="T14" fmla="*/ 3 w 3"/>
                    <a:gd name="T15" fmla="*/ 3 h 9"/>
                    <a:gd name="T16" fmla="*/ 3 w 3"/>
                    <a:gd name="T17" fmla="*/ 5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
                    <a:gd name="T29" fmla="*/ 3 w 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
                      <a:moveTo>
                        <a:pt x="3" y="5"/>
                      </a:moveTo>
                      <a:lnTo>
                        <a:pt x="3" y="7"/>
                      </a:lnTo>
                      <a:lnTo>
                        <a:pt x="3" y="9"/>
                      </a:lnTo>
                      <a:lnTo>
                        <a:pt x="1" y="9"/>
                      </a:lnTo>
                      <a:lnTo>
                        <a:pt x="0" y="4"/>
                      </a:lnTo>
                      <a:lnTo>
                        <a:pt x="0" y="0"/>
                      </a:lnTo>
                      <a:lnTo>
                        <a:pt x="0" y="2"/>
                      </a:lnTo>
                      <a:lnTo>
                        <a:pt x="3" y="3"/>
                      </a:lnTo>
                      <a:lnTo>
                        <a:pt x="3"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7" name="Group 1786"/>
              <p:cNvGrpSpPr>
                <a:grpSpLocks/>
              </p:cNvGrpSpPr>
              <p:nvPr/>
            </p:nvGrpSpPr>
            <p:grpSpPr bwMode="auto">
              <a:xfrm>
                <a:off x="1684" y="3248"/>
                <a:ext cx="5" cy="5"/>
                <a:chOff x="1684" y="3248"/>
                <a:chExt cx="5" cy="5"/>
              </a:xfrm>
              <a:grpFill/>
            </p:grpSpPr>
            <p:sp>
              <p:nvSpPr>
                <p:cNvPr id="1704" name="Freeform 1787"/>
                <p:cNvSpPr>
                  <a:spLocks/>
                </p:cNvSpPr>
                <p:nvPr/>
              </p:nvSpPr>
              <p:spPr bwMode="gray">
                <a:xfrm>
                  <a:off x="1684" y="3248"/>
                  <a:ext cx="5" cy="5"/>
                </a:xfrm>
                <a:custGeom>
                  <a:avLst/>
                  <a:gdLst>
                    <a:gd name="T0" fmla="*/ 0 w 5"/>
                    <a:gd name="T1" fmla="*/ 4 h 5"/>
                    <a:gd name="T2" fmla="*/ 2 w 5"/>
                    <a:gd name="T3" fmla="*/ 3 h 5"/>
                    <a:gd name="T4" fmla="*/ 3 w 5"/>
                    <a:gd name="T5" fmla="*/ 0 h 5"/>
                    <a:gd name="T6" fmla="*/ 5 w 5"/>
                    <a:gd name="T7" fmla="*/ 4 h 5"/>
                    <a:gd name="T8" fmla="*/ 2 w 5"/>
                    <a:gd name="T9" fmla="*/ 5 h 5"/>
                    <a:gd name="T10" fmla="*/ 2 w 5"/>
                    <a:gd name="T11" fmla="*/ 4 h 5"/>
                    <a:gd name="T12" fmla="*/ 0 w 5"/>
                    <a:gd name="T13" fmla="*/ 4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4"/>
                      </a:moveTo>
                      <a:lnTo>
                        <a:pt x="2" y="3"/>
                      </a:lnTo>
                      <a:lnTo>
                        <a:pt x="3" y="0"/>
                      </a:lnTo>
                      <a:lnTo>
                        <a:pt x="5" y="4"/>
                      </a:lnTo>
                      <a:lnTo>
                        <a:pt x="2" y="5"/>
                      </a:lnTo>
                      <a:lnTo>
                        <a:pt x="2" y="4"/>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05" name="Freeform 1788"/>
                <p:cNvSpPr>
                  <a:spLocks/>
                </p:cNvSpPr>
                <p:nvPr/>
              </p:nvSpPr>
              <p:spPr bwMode="gray">
                <a:xfrm>
                  <a:off x="1684" y="3248"/>
                  <a:ext cx="5" cy="5"/>
                </a:xfrm>
                <a:custGeom>
                  <a:avLst/>
                  <a:gdLst>
                    <a:gd name="T0" fmla="*/ 0 w 5"/>
                    <a:gd name="T1" fmla="*/ 4 h 5"/>
                    <a:gd name="T2" fmla="*/ 2 w 5"/>
                    <a:gd name="T3" fmla="*/ 3 h 5"/>
                    <a:gd name="T4" fmla="*/ 3 w 5"/>
                    <a:gd name="T5" fmla="*/ 0 h 5"/>
                    <a:gd name="T6" fmla="*/ 5 w 5"/>
                    <a:gd name="T7" fmla="*/ 4 h 5"/>
                    <a:gd name="T8" fmla="*/ 2 w 5"/>
                    <a:gd name="T9" fmla="*/ 5 h 5"/>
                    <a:gd name="T10" fmla="*/ 2 w 5"/>
                    <a:gd name="T11" fmla="*/ 4 h 5"/>
                    <a:gd name="T12" fmla="*/ 0 w 5"/>
                    <a:gd name="T13" fmla="*/ 4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4"/>
                      </a:moveTo>
                      <a:lnTo>
                        <a:pt x="2" y="3"/>
                      </a:lnTo>
                      <a:lnTo>
                        <a:pt x="3" y="0"/>
                      </a:lnTo>
                      <a:lnTo>
                        <a:pt x="5" y="4"/>
                      </a:lnTo>
                      <a:lnTo>
                        <a:pt x="2" y="5"/>
                      </a:lnTo>
                      <a:lnTo>
                        <a:pt x="2" y="4"/>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8" name="Group 1789"/>
              <p:cNvGrpSpPr>
                <a:grpSpLocks/>
              </p:cNvGrpSpPr>
              <p:nvPr/>
            </p:nvGrpSpPr>
            <p:grpSpPr bwMode="auto">
              <a:xfrm>
                <a:off x="1701" y="3263"/>
                <a:ext cx="29" cy="28"/>
                <a:chOff x="1701" y="3263"/>
                <a:chExt cx="29" cy="28"/>
              </a:xfrm>
              <a:grpFill/>
            </p:grpSpPr>
            <p:sp>
              <p:nvSpPr>
                <p:cNvPr id="1702" name="Freeform 1790"/>
                <p:cNvSpPr>
                  <a:spLocks/>
                </p:cNvSpPr>
                <p:nvPr/>
              </p:nvSpPr>
              <p:spPr bwMode="gray">
                <a:xfrm>
                  <a:off x="1701" y="3263"/>
                  <a:ext cx="29" cy="28"/>
                </a:xfrm>
                <a:custGeom>
                  <a:avLst/>
                  <a:gdLst>
                    <a:gd name="T0" fmla="*/ 1 w 29"/>
                    <a:gd name="T1" fmla="*/ 4 h 28"/>
                    <a:gd name="T2" fmla="*/ 1 w 29"/>
                    <a:gd name="T3" fmla="*/ 4 h 28"/>
                    <a:gd name="T4" fmla="*/ 1 w 29"/>
                    <a:gd name="T5" fmla="*/ 3 h 28"/>
                    <a:gd name="T6" fmla="*/ 3 w 29"/>
                    <a:gd name="T7" fmla="*/ 4 h 28"/>
                    <a:gd name="T8" fmla="*/ 4 w 29"/>
                    <a:gd name="T9" fmla="*/ 4 h 28"/>
                    <a:gd name="T10" fmla="*/ 4 w 29"/>
                    <a:gd name="T11" fmla="*/ 3 h 28"/>
                    <a:gd name="T12" fmla="*/ 7 w 29"/>
                    <a:gd name="T13" fmla="*/ 3 h 28"/>
                    <a:gd name="T14" fmla="*/ 8 w 29"/>
                    <a:gd name="T15" fmla="*/ 4 h 28"/>
                    <a:gd name="T16" fmla="*/ 8 w 29"/>
                    <a:gd name="T17" fmla="*/ 6 h 28"/>
                    <a:gd name="T18" fmla="*/ 10 w 29"/>
                    <a:gd name="T19" fmla="*/ 5 h 28"/>
                    <a:gd name="T20" fmla="*/ 11 w 29"/>
                    <a:gd name="T21" fmla="*/ 3 h 28"/>
                    <a:gd name="T22" fmla="*/ 10 w 29"/>
                    <a:gd name="T23" fmla="*/ 3 h 28"/>
                    <a:gd name="T24" fmla="*/ 10 w 29"/>
                    <a:gd name="T25" fmla="*/ 0 h 28"/>
                    <a:gd name="T26" fmla="*/ 11 w 29"/>
                    <a:gd name="T27" fmla="*/ 1 h 28"/>
                    <a:gd name="T28" fmla="*/ 13 w 29"/>
                    <a:gd name="T29" fmla="*/ 1 h 28"/>
                    <a:gd name="T30" fmla="*/ 13 w 29"/>
                    <a:gd name="T31" fmla="*/ 6 h 28"/>
                    <a:gd name="T32" fmla="*/ 11 w 29"/>
                    <a:gd name="T33" fmla="*/ 7 h 28"/>
                    <a:gd name="T34" fmla="*/ 10 w 29"/>
                    <a:gd name="T35" fmla="*/ 11 h 28"/>
                    <a:gd name="T36" fmla="*/ 11 w 29"/>
                    <a:gd name="T37" fmla="*/ 13 h 28"/>
                    <a:gd name="T38" fmla="*/ 13 w 29"/>
                    <a:gd name="T39" fmla="*/ 13 h 28"/>
                    <a:gd name="T40" fmla="*/ 13 w 29"/>
                    <a:gd name="T41" fmla="*/ 14 h 28"/>
                    <a:gd name="T42" fmla="*/ 16 w 29"/>
                    <a:gd name="T43" fmla="*/ 17 h 28"/>
                    <a:gd name="T44" fmla="*/ 19 w 29"/>
                    <a:gd name="T45" fmla="*/ 13 h 28"/>
                    <a:gd name="T46" fmla="*/ 28 w 29"/>
                    <a:gd name="T47" fmla="*/ 13 h 28"/>
                    <a:gd name="T48" fmla="*/ 29 w 29"/>
                    <a:gd name="T49" fmla="*/ 14 h 28"/>
                    <a:gd name="T50" fmla="*/ 29 w 29"/>
                    <a:gd name="T51" fmla="*/ 16 h 28"/>
                    <a:gd name="T52" fmla="*/ 21 w 29"/>
                    <a:gd name="T53" fmla="*/ 21 h 28"/>
                    <a:gd name="T54" fmla="*/ 19 w 29"/>
                    <a:gd name="T55" fmla="*/ 21 h 28"/>
                    <a:gd name="T56" fmla="*/ 18 w 29"/>
                    <a:gd name="T57" fmla="*/ 21 h 28"/>
                    <a:gd name="T58" fmla="*/ 18 w 29"/>
                    <a:gd name="T59" fmla="*/ 22 h 28"/>
                    <a:gd name="T60" fmla="*/ 16 w 29"/>
                    <a:gd name="T61" fmla="*/ 22 h 28"/>
                    <a:gd name="T62" fmla="*/ 14 w 29"/>
                    <a:gd name="T63" fmla="*/ 22 h 28"/>
                    <a:gd name="T64" fmla="*/ 16 w 29"/>
                    <a:gd name="T65" fmla="*/ 24 h 28"/>
                    <a:gd name="T66" fmla="*/ 14 w 29"/>
                    <a:gd name="T67" fmla="*/ 25 h 28"/>
                    <a:gd name="T68" fmla="*/ 14 w 29"/>
                    <a:gd name="T69" fmla="*/ 27 h 28"/>
                    <a:gd name="T70" fmla="*/ 14 w 29"/>
                    <a:gd name="T71" fmla="*/ 28 h 28"/>
                    <a:gd name="T72" fmla="*/ 13 w 29"/>
                    <a:gd name="T73" fmla="*/ 27 h 28"/>
                    <a:gd name="T74" fmla="*/ 7 w 29"/>
                    <a:gd name="T75" fmla="*/ 22 h 28"/>
                    <a:gd name="T76" fmla="*/ 7 w 29"/>
                    <a:gd name="T77" fmla="*/ 21 h 28"/>
                    <a:gd name="T78" fmla="*/ 8 w 29"/>
                    <a:gd name="T79" fmla="*/ 21 h 28"/>
                    <a:gd name="T80" fmla="*/ 11 w 29"/>
                    <a:gd name="T81" fmla="*/ 22 h 28"/>
                    <a:gd name="T82" fmla="*/ 13 w 29"/>
                    <a:gd name="T83" fmla="*/ 21 h 28"/>
                    <a:gd name="T84" fmla="*/ 11 w 29"/>
                    <a:gd name="T85" fmla="*/ 20 h 28"/>
                    <a:gd name="T86" fmla="*/ 10 w 29"/>
                    <a:gd name="T87" fmla="*/ 17 h 28"/>
                    <a:gd name="T88" fmla="*/ 10 w 29"/>
                    <a:gd name="T89" fmla="*/ 18 h 28"/>
                    <a:gd name="T90" fmla="*/ 8 w 29"/>
                    <a:gd name="T91" fmla="*/ 20 h 28"/>
                    <a:gd name="T92" fmla="*/ 4 w 29"/>
                    <a:gd name="T93" fmla="*/ 18 h 28"/>
                    <a:gd name="T94" fmla="*/ 4 w 29"/>
                    <a:gd name="T95" fmla="*/ 17 h 28"/>
                    <a:gd name="T96" fmla="*/ 3 w 29"/>
                    <a:gd name="T97" fmla="*/ 16 h 28"/>
                    <a:gd name="T98" fmla="*/ 1 w 29"/>
                    <a:gd name="T99" fmla="*/ 16 h 28"/>
                    <a:gd name="T100" fmla="*/ 1 w 29"/>
                    <a:gd name="T101" fmla="*/ 13 h 28"/>
                    <a:gd name="T102" fmla="*/ 0 w 29"/>
                    <a:gd name="T103" fmla="*/ 14 h 28"/>
                    <a:gd name="T104" fmla="*/ 1 w 29"/>
                    <a:gd name="T105" fmla="*/ 4 h 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
                    <a:gd name="T160" fmla="*/ 0 h 28"/>
                    <a:gd name="T161" fmla="*/ 29 w 29"/>
                    <a:gd name="T162" fmla="*/ 28 h 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 h="28">
                      <a:moveTo>
                        <a:pt x="1" y="4"/>
                      </a:moveTo>
                      <a:lnTo>
                        <a:pt x="1" y="4"/>
                      </a:lnTo>
                      <a:lnTo>
                        <a:pt x="1" y="3"/>
                      </a:lnTo>
                      <a:lnTo>
                        <a:pt x="3" y="4"/>
                      </a:lnTo>
                      <a:lnTo>
                        <a:pt x="4" y="4"/>
                      </a:lnTo>
                      <a:lnTo>
                        <a:pt x="4" y="3"/>
                      </a:lnTo>
                      <a:lnTo>
                        <a:pt x="7" y="3"/>
                      </a:lnTo>
                      <a:lnTo>
                        <a:pt x="8" y="4"/>
                      </a:lnTo>
                      <a:lnTo>
                        <a:pt x="8" y="6"/>
                      </a:lnTo>
                      <a:lnTo>
                        <a:pt x="10" y="5"/>
                      </a:lnTo>
                      <a:lnTo>
                        <a:pt x="11" y="3"/>
                      </a:lnTo>
                      <a:lnTo>
                        <a:pt x="10" y="3"/>
                      </a:lnTo>
                      <a:lnTo>
                        <a:pt x="10" y="0"/>
                      </a:lnTo>
                      <a:lnTo>
                        <a:pt x="11" y="1"/>
                      </a:lnTo>
                      <a:lnTo>
                        <a:pt x="13" y="1"/>
                      </a:lnTo>
                      <a:lnTo>
                        <a:pt x="13" y="6"/>
                      </a:lnTo>
                      <a:lnTo>
                        <a:pt x="11" y="7"/>
                      </a:lnTo>
                      <a:lnTo>
                        <a:pt x="10" y="11"/>
                      </a:lnTo>
                      <a:lnTo>
                        <a:pt x="11" y="13"/>
                      </a:lnTo>
                      <a:lnTo>
                        <a:pt x="13" y="13"/>
                      </a:lnTo>
                      <a:lnTo>
                        <a:pt x="13" y="14"/>
                      </a:lnTo>
                      <a:lnTo>
                        <a:pt x="16" y="17"/>
                      </a:lnTo>
                      <a:lnTo>
                        <a:pt x="19" y="13"/>
                      </a:lnTo>
                      <a:lnTo>
                        <a:pt x="28" y="13"/>
                      </a:lnTo>
                      <a:lnTo>
                        <a:pt x="29" y="14"/>
                      </a:lnTo>
                      <a:lnTo>
                        <a:pt x="29" y="16"/>
                      </a:lnTo>
                      <a:lnTo>
                        <a:pt x="21" y="21"/>
                      </a:lnTo>
                      <a:lnTo>
                        <a:pt x="19" y="21"/>
                      </a:lnTo>
                      <a:lnTo>
                        <a:pt x="18" y="21"/>
                      </a:lnTo>
                      <a:lnTo>
                        <a:pt x="18" y="22"/>
                      </a:lnTo>
                      <a:lnTo>
                        <a:pt x="16" y="22"/>
                      </a:lnTo>
                      <a:lnTo>
                        <a:pt x="14" y="22"/>
                      </a:lnTo>
                      <a:lnTo>
                        <a:pt x="16" y="24"/>
                      </a:lnTo>
                      <a:lnTo>
                        <a:pt x="14" y="25"/>
                      </a:lnTo>
                      <a:lnTo>
                        <a:pt x="14" y="27"/>
                      </a:lnTo>
                      <a:lnTo>
                        <a:pt x="14" y="28"/>
                      </a:lnTo>
                      <a:lnTo>
                        <a:pt x="13" y="27"/>
                      </a:lnTo>
                      <a:lnTo>
                        <a:pt x="7" y="22"/>
                      </a:lnTo>
                      <a:lnTo>
                        <a:pt x="7" y="21"/>
                      </a:lnTo>
                      <a:lnTo>
                        <a:pt x="8" y="21"/>
                      </a:lnTo>
                      <a:lnTo>
                        <a:pt x="11" y="22"/>
                      </a:lnTo>
                      <a:lnTo>
                        <a:pt x="13" y="21"/>
                      </a:lnTo>
                      <a:lnTo>
                        <a:pt x="11" y="20"/>
                      </a:lnTo>
                      <a:lnTo>
                        <a:pt x="10" y="17"/>
                      </a:lnTo>
                      <a:lnTo>
                        <a:pt x="10" y="18"/>
                      </a:lnTo>
                      <a:lnTo>
                        <a:pt x="8" y="20"/>
                      </a:lnTo>
                      <a:lnTo>
                        <a:pt x="4" y="18"/>
                      </a:lnTo>
                      <a:lnTo>
                        <a:pt x="4" y="17"/>
                      </a:lnTo>
                      <a:lnTo>
                        <a:pt x="3" y="16"/>
                      </a:lnTo>
                      <a:lnTo>
                        <a:pt x="1" y="16"/>
                      </a:lnTo>
                      <a:lnTo>
                        <a:pt x="1" y="13"/>
                      </a:lnTo>
                      <a:lnTo>
                        <a:pt x="0" y="14"/>
                      </a:lnTo>
                      <a:lnTo>
                        <a:pt x="1"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03" name="Freeform 1791"/>
                <p:cNvSpPr>
                  <a:spLocks/>
                </p:cNvSpPr>
                <p:nvPr/>
              </p:nvSpPr>
              <p:spPr bwMode="gray">
                <a:xfrm>
                  <a:off x="1701" y="3263"/>
                  <a:ext cx="29" cy="28"/>
                </a:xfrm>
                <a:custGeom>
                  <a:avLst/>
                  <a:gdLst>
                    <a:gd name="T0" fmla="*/ 1 w 29"/>
                    <a:gd name="T1" fmla="*/ 4 h 28"/>
                    <a:gd name="T2" fmla="*/ 1 w 29"/>
                    <a:gd name="T3" fmla="*/ 4 h 28"/>
                    <a:gd name="T4" fmla="*/ 1 w 29"/>
                    <a:gd name="T5" fmla="*/ 3 h 28"/>
                    <a:gd name="T6" fmla="*/ 3 w 29"/>
                    <a:gd name="T7" fmla="*/ 4 h 28"/>
                    <a:gd name="T8" fmla="*/ 4 w 29"/>
                    <a:gd name="T9" fmla="*/ 4 h 28"/>
                    <a:gd name="T10" fmla="*/ 4 w 29"/>
                    <a:gd name="T11" fmla="*/ 3 h 28"/>
                    <a:gd name="T12" fmla="*/ 7 w 29"/>
                    <a:gd name="T13" fmla="*/ 3 h 28"/>
                    <a:gd name="T14" fmla="*/ 8 w 29"/>
                    <a:gd name="T15" fmla="*/ 4 h 28"/>
                    <a:gd name="T16" fmla="*/ 8 w 29"/>
                    <a:gd name="T17" fmla="*/ 6 h 28"/>
                    <a:gd name="T18" fmla="*/ 10 w 29"/>
                    <a:gd name="T19" fmla="*/ 5 h 28"/>
                    <a:gd name="T20" fmla="*/ 11 w 29"/>
                    <a:gd name="T21" fmla="*/ 3 h 28"/>
                    <a:gd name="T22" fmla="*/ 10 w 29"/>
                    <a:gd name="T23" fmla="*/ 3 h 28"/>
                    <a:gd name="T24" fmla="*/ 10 w 29"/>
                    <a:gd name="T25" fmla="*/ 0 h 28"/>
                    <a:gd name="T26" fmla="*/ 11 w 29"/>
                    <a:gd name="T27" fmla="*/ 1 h 28"/>
                    <a:gd name="T28" fmla="*/ 13 w 29"/>
                    <a:gd name="T29" fmla="*/ 1 h 28"/>
                    <a:gd name="T30" fmla="*/ 13 w 29"/>
                    <a:gd name="T31" fmla="*/ 6 h 28"/>
                    <a:gd name="T32" fmla="*/ 11 w 29"/>
                    <a:gd name="T33" fmla="*/ 7 h 28"/>
                    <a:gd name="T34" fmla="*/ 10 w 29"/>
                    <a:gd name="T35" fmla="*/ 11 h 28"/>
                    <a:gd name="T36" fmla="*/ 11 w 29"/>
                    <a:gd name="T37" fmla="*/ 13 h 28"/>
                    <a:gd name="T38" fmla="*/ 13 w 29"/>
                    <a:gd name="T39" fmla="*/ 13 h 28"/>
                    <a:gd name="T40" fmla="*/ 13 w 29"/>
                    <a:gd name="T41" fmla="*/ 14 h 28"/>
                    <a:gd name="T42" fmla="*/ 16 w 29"/>
                    <a:gd name="T43" fmla="*/ 17 h 28"/>
                    <a:gd name="T44" fmla="*/ 19 w 29"/>
                    <a:gd name="T45" fmla="*/ 13 h 28"/>
                    <a:gd name="T46" fmla="*/ 28 w 29"/>
                    <a:gd name="T47" fmla="*/ 13 h 28"/>
                    <a:gd name="T48" fmla="*/ 29 w 29"/>
                    <a:gd name="T49" fmla="*/ 14 h 28"/>
                    <a:gd name="T50" fmla="*/ 29 w 29"/>
                    <a:gd name="T51" fmla="*/ 16 h 28"/>
                    <a:gd name="T52" fmla="*/ 21 w 29"/>
                    <a:gd name="T53" fmla="*/ 21 h 28"/>
                    <a:gd name="T54" fmla="*/ 19 w 29"/>
                    <a:gd name="T55" fmla="*/ 21 h 28"/>
                    <a:gd name="T56" fmla="*/ 18 w 29"/>
                    <a:gd name="T57" fmla="*/ 21 h 28"/>
                    <a:gd name="T58" fmla="*/ 18 w 29"/>
                    <a:gd name="T59" fmla="*/ 22 h 28"/>
                    <a:gd name="T60" fmla="*/ 16 w 29"/>
                    <a:gd name="T61" fmla="*/ 22 h 28"/>
                    <a:gd name="T62" fmla="*/ 14 w 29"/>
                    <a:gd name="T63" fmla="*/ 22 h 28"/>
                    <a:gd name="T64" fmla="*/ 16 w 29"/>
                    <a:gd name="T65" fmla="*/ 24 h 28"/>
                    <a:gd name="T66" fmla="*/ 14 w 29"/>
                    <a:gd name="T67" fmla="*/ 25 h 28"/>
                    <a:gd name="T68" fmla="*/ 14 w 29"/>
                    <a:gd name="T69" fmla="*/ 27 h 28"/>
                    <a:gd name="T70" fmla="*/ 14 w 29"/>
                    <a:gd name="T71" fmla="*/ 28 h 28"/>
                    <a:gd name="T72" fmla="*/ 13 w 29"/>
                    <a:gd name="T73" fmla="*/ 27 h 28"/>
                    <a:gd name="T74" fmla="*/ 7 w 29"/>
                    <a:gd name="T75" fmla="*/ 22 h 28"/>
                    <a:gd name="T76" fmla="*/ 7 w 29"/>
                    <a:gd name="T77" fmla="*/ 21 h 28"/>
                    <a:gd name="T78" fmla="*/ 8 w 29"/>
                    <a:gd name="T79" fmla="*/ 21 h 28"/>
                    <a:gd name="T80" fmla="*/ 11 w 29"/>
                    <a:gd name="T81" fmla="*/ 22 h 28"/>
                    <a:gd name="T82" fmla="*/ 13 w 29"/>
                    <a:gd name="T83" fmla="*/ 21 h 28"/>
                    <a:gd name="T84" fmla="*/ 11 w 29"/>
                    <a:gd name="T85" fmla="*/ 20 h 28"/>
                    <a:gd name="T86" fmla="*/ 10 w 29"/>
                    <a:gd name="T87" fmla="*/ 17 h 28"/>
                    <a:gd name="T88" fmla="*/ 10 w 29"/>
                    <a:gd name="T89" fmla="*/ 18 h 28"/>
                    <a:gd name="T90" fmla="*/ 8 w 29"/>
                    <a:gd name="T91" fmla="*/ 20 h 28"/>
                    <a:gd name="T92" fmla="*/ 4 w 29"/>
                    <a:gd name="T93" fmla="*/ 18 h 28"/>
                    <a:gd name="T94" fmla="*/ 4 w 29"/>
                    <a:gd name="T95" fmla="*/ 17 h 28"/>
                    <a:gd name="T96" fmla="*/ 3 w 29"/>
                    <a:gd name="T97" fmla="*/ 16 h 28"/>
                    <a:gd name="T98" fmla="*/ 1 w 29"/>
                    <a:gd name="T99" fmla="*/ 16 h 28"/>
                    <a:gd name="T100" fmla="*/ 1 w 29"/>
                    <a:gd name="T101" fmla="*/ 13 h 28"/>
                    <a:gd name="T102" fmla="*/ 0 w 29"/>
                    <a:gd name="T103" fmla="*/ 14 h 28"/>
                    <a:gd name="T104" fmla="*/ 1 w 29"/>
                    <a:gd name="T105" fmla="*/ 4 h 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
                    <a:gd name="T160" fmla="*/ 0 h 28"/>
                    <a:gd name="T161" fmla="*/ 29 w 29"/>
                    <a:gd name="T162" fmla="*/ 28 h 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 h="28">
                      <a:moveTo>
                        <a:pt x="1" y="4"/>
                      </a:moveTo>
                      <a:lnTo>
                        <a:pt x="1" y="4"/>
                      </a:lnTo>
                      <a:lnTo>
                        <a:pt x="1" y="3"/>
                      </a:lnTo>
                      <a:lnTo>
                        <a:pt x="3" y="4"/>
                      </a:lnTo>
                      <a:lnTo>
                        <a:pt x="4" y="4"/>
                      </a:lnTo>
                      <a:lnTo>
                        <a:pt x="4" y="3"/>
                      </a:lnTo>
                      <a:lnTo>
                        <a:pt x="7" y="3"/>
                      </a:lnTo>
                      <a:lnTo>
                        <a:pt x="8" y="4"/>
                      </a:lnTo>
                      <a:lnTo>
                        <a:pt x="8" y="6"/>
                      </a:lnTo>
                      <a:lnTo>
                        <a:pt x="10" y="5"/>
                      </a:lnTo>
                      <a:lnTo>
                        <a:pt x="11" y="3"/>
                      </a:lnTo>
                      <a:lnTo>
                        <a:pt x="10" y="3"/>
                      </a:lnTo>
                      <a:lnTo>
                        <a:pt x="10" y="0"/>
                      </a:lnTo>
                      <a:lnTo>
                        <a:pt x="11" y="1"/>
                      </a:lnTo>
                      <a:lnTo>
                        <a:pt x="13" y="1"/>
                      </a:lnTo>
                      <a:lnTo>
                        <a:pt x="13" y="6"/>
                      </a:lnTo>
                      <a:lnTo>
                        <a:pt x="11" y="7"/>
                      </a:lnTo>
                      <a:lnTo>
                        <a:pt x="10" y="11"/>
                      </a:lnTo>
                      <a:lnTo>
                        <a:pt x="11" y="13"/>
                      </a:lnTo>
                      <a:lnTo>
                        <a:pt x="13" y="13"/>
                      </a:lnTo>
                      <a:lnTo>
                        <a:pt x="13" y="14"/>
                      </a:lnTo>
                      <a:lnTo>
                        <a:pt x="16" y="17"/>
                      </a:lnTo>
                      <a:lnTo>
                        <a:pt x="19" y="13"/>
                      </a:lnTo>
                      <a:lnTo>
                        <a:pt x="28" y="13"/>
                      </a:lnTo>
                      <a:lnTo>
                        <a:pt x="29" y="14"/>
                      </a:lnTo>
                      <a:lnTo>
                        <a:pt x="29" y="16"/>
                      </a:lnTo>
                      <a:lnTo>
                        <a:pt x="21" y="21"/>
                      </a:lnTo>
                      <a:lnTo>
                        <a:pt x="19" y="21"/>
                      </a:lnTo>
                      <a:lnTo>
                        <a:pt x="18" y="21"/>
                      </a:lnTo>
                      <a:lnTo>
                        <a:pt x="18" y="22"/>
                      </a:lnTo>
                      <a:lnTo>
                        <a:pt x="16" y="22"/>
                      </a:lnTo>
                      <a:lnTo>
                        <a:pt x="14" y="22"/>
                      </a:lnTo>
                      <a:lnTo>
                        <a:pt x="16" y="24"/>
                      </a:lnTo>
                      <a:lnTo>
                        <a:pt x="14" y="25"/>
                      </a:lnTo>
                      <a:lnTo>
                        <a:pt x="14" y="27"/>
                      </a:lnTo>
                      <a:lnTo>
                        <a:pt x="14" y="28"/>
                      </a:lnTo>
                      <a:lnTo>
                        <a:pt x="13" y="27"/>
                      </a:lnTo>
                      <a:lnTo>
                        <a:pt x="7" y="22"/>
                      </a:lnTo>
                      <a:lnTo>
                        <a:pt x="7" y="21"/>
                      </a:lnTo>
                      <a:lnTo>
                        <a:pt x="8" y="21"/>
                      </a:lnTo>
                      <a:lnTo>
                        <a:pt x="11" y="22"/>
                      </a:lnTo>
                      <a:lnTo>
                        <a:pt x="13" y="21"/>
                      </a:lnTo>
                      <a:lnTo>
                        <a:pt x="11" y="20"/>
                      </a:lnTo>
                      <a:lnTo>
                        <a:pt x="10" y="17"/>
                      </a:lnTo>
                      <a:lnTo>
                        <a:pt x="10" y="18"/>
                      </a:lnTo>
                      <a:lnTo>
                        <a:pt x="8" y="20"/>
                      </a:lnTo>
                      <a:lnTo>
                        <a:pt x="4" y="18"/>
                      </a:lnTo>
                      <a:lnTo>
                        <a:pt x="4" y="17"/>
                      </a:lnTo>
                      <a:lnTo>
                        <a:pt x="3" y="16"/>
                      </a:lnTo>
                      <a:lnTo>
                        <a:pt x="1" y="16"/>
                      </a:lnTo>
                      <a:lnTo>
                        <a:pt x="1" y="13"/>
                      </a:lnTo>
                      <a:lnTo>
                        <a:pt x="0" y="14"/>
                      </a:lnTo>
                      <a:lnTo>
                        <a:pt x="1"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09" name="Group 1792"/>
              <p:cNvGrpSpPr>
                <a:grpSpLocks/>
              </p:cNvGrpSpPr>
              <p:nvPr/>
            </p:nvGrpSpPr>
            <p:grpSpPr bwMode="auto">
              <a:xfrm>
                <a:off x="1687" y="3276"/>
                <a:ext cx="21" cy="12"/>
                <a:chOff x="1687" y="3276"/>
                <a:chExt cx="21" cy="12"/>
              </a:xfrm>
              <a:grpFill/>
            </p:grpSpPr>
            <p:sp>
              <p:nvSpPr>
                <p:cNvPr id="1700" name="Freeform 1793"/>
                <p:cNvSpPr>
                  <a:spLocks/>
                </p:cNvSpPr>
                <p:nvPr/>
              </p:nvSpPr>
              <p:spPr bwMode="gray">
                <a:xfrm>
                  <a:off x="1687" y="3276"/>
                  <a:ext cx="21" cy="12"/>
                </a:xfrm>
                <a:custGeom>
                  <a:avLst/>
                  <a:gdLst>
                    <a:gd name="T0" fmla="*/ 0 w 21"/>
                    <a:gd name="T1" fmla="*/ 0 h 12"/>
                    <a:gd name="T2" fmla="*/ 2 w 21"/>
                    <a:gd name="T3" fmla="*/ 1 h 12"/>
                    <a:gd name="T4" fmla="*/ 3 w 21"/>
                    <a:gd name="T5" fmla="*/ 4 h 12"/>
                    <a:gd name="T6" fmla="*/ 16 w 21"/>
                    <a:gd name="T7" fmla="*/ 8 h 12"/>
                    <a:gd name="T8" fmla="*/ 16 w 21"/>
                    <a:gd name="T9" fmla="*/ 9 h 12"/>
                    <a:gd name="T10" fmla="*/ 18 w 21"/>
                    <a:gd name="T11" fmla="*/ 9 h 12"/>
                    <a:gd name="T12" fmla="*/ 19 w 21"/>
                    <a:gd name="T13" fmla="*/ 11 h 12"/>
                    <a:gd name="T14" fmla="*/ 21 w 21"/>
                    <a:gd name="T15" fmla="*/ 12 h 12"/>
                    <a:gd name="T16" fmla="*/ 19 w 21"/>
                    <a:gd name="T17" fmla="*/ 12 h 12"/>
                    <a:gd name="T18" fmla="*/ 16 w 21"/>
                    <a:gd name="T19" fmla="*/ 11 h 12"/>
                    <a:gd name="T20" fmla="*/ 14 w 21"/>
                    <a:gd name="T21" fmla="*/ 11 h 12"/>
                    <a:gd name="T22" fmla="*/ 11 w 21"/>
                    <a:gd name="T23" fmla="*/ 7 h 12"/>
                    <a:gd name="T24" fmla="*/ 11 w 21"/>
                    <a:gd name="T25" fmla="*/ 8 h 12"/>
                    <a:gd name="T26" fmla="*/ 11 w 21"/>
                    <a:gd name="T27" fmla="*/ 9 h 12"/>
                    <a:gd name="T28" fmla="*/ 3 w 21"/>
                    <a:gd name="T29" fmla="*/ 5 h 12"/>
                    <a:gd name="T30" fmla="*/ 0 w 2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2"/>
                    <a:gd name="T50" fmla="*/ 21 w 2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2">
                      <a:moveTo>
                        <a:pt x="0" y="0"/>
                      </a:moveTo>
                      <a:lnTo>
                        <a:pt x="2" y="1"/>
                      </a:lnTo>
                      <a:lnTo>
                        <a:pt x="3" y="4"/>
                      </a:lnTo>
                      <a:lnTo>
                        <a:pt x="16" y="8"/>
                      </a:lnTo>
                      <a:lnTo>
                        <a:pt x="16" y="9"/>
                      </a:lnTo>
                      <a:lnTo>
                        <a:pt x="18" y="9"/>
                      </a:lnTo>
                      <a:lnTo>
                        <a:pt x="19" y="11"/>
                      </a:lnTo>
                      <a:lnTo>
                        <a:pt x="21" y="12"/>
                      </a:lnTo>
                      <a:lnTo>
                        <a:pt x="19" y="12"/>
                      </a:lnTo>
                      <a:lnTo>
                        <a:pt x="16" y="11"/>
                      </a:lnTo>
                      <a:lnTo>
                        <a:pt x="14" y="11"/>
                      </a:lnTo>
                      <a:lnTo>
                        <a:pt x="11" y="7"/>
                      </a:lnTo>
                      <a:lnTo>
                        <a:pt x="11" y="8"/>
                      </a:lnTo>
                      <a:lnTo>
                        <a:pt x="11" y="9"/>
                      </a:lnTo>
                      <a:lnTo>
                        <a:pt x="3" y="5"/>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701" name="Freeform 1794"/>
                <p:cNvSpPr>
                  <a:spLocks/>
                </p:cNvSpPr>
                <p:nvPr/>
              </p:nvSpPr>
              <p:spPr bwMode="gray">
                <a:xfrm>
                  <a:off x="1687" y="3276"/>
                  <a:ext cx="21" cy="12"/>
                </a:xfrm>
                <a:custGeom>
                  <a:avLst/>
                  <a:gdLst>
                    <a:gd name="T0" fmla="*/ 0 w 21"/>
                    <a:gd name="T1" fmla="*/ 0 h 12"/>
                    <a:gd name="T2" fmla="*/ 2 w 21"/>
                    <a:gd name="T3" fmla="*/ 1 h 12"/>
                    <a:gd name="T4" fmla="*/ 3 w 21"/>
                    <a:gd name="T5" fmla="*/ 4 h 12"/>
                    <a:gd name="T6" fmla="*/ 16 w 21"/>
                    <a:gd name="T7" fmla="*/ 8 h 12"/>
                    <a:gd name="T8" fmla="*/ 16 w 21"/>
                    <a:gd name="T9" fmla="*/ 9 h 12"/>
                    <a:gd name="T10" fmla="*/ 18 w 21"/>
                    <a:gd name="T11" fmla="*/ 9 h 12"/>
                    <a:gd name="T12" fmla="*/ 19 w 21"/>
                    <a:gd name="T13" fmla="*/ 11 h 12"/>
                    <a:gd name="T14" fmla="*/ 21 w 21"/>
                    <a:gd name="T15" fmla="*/ 12 h 12"/>
                    <a:gd name="T16" fmla="*/ 19 w 21"/>
                    <a:gd name="T17" fmla="*/ 12 h 12"/>
                    <a:gd name="T18" fmla="*/ 16 w 21"/>
                    <a:gd name="T19" fmla="*/ 11 h 12"/>
                    <a:gd name="T20" fmla="*/ 14 w 21"/>
                    <a:gd name="T21" fmla="*/ 11 h 12"/>
                    <a:gd name="T22" fmla="*/ 11 w 21"/>
                    <a:gd name="T23" fmla="*/ 7 h 12"/>
                    <a:gd name="T24" fmla="*/ 11 w 21"/>
                    <a:gd name="T25" fmla="*/ 8 h 12"/>
                    <a:gd name="T26" fmla="*/ 11 w 21"/>
                    <a:gd name="T27" fmla="*/ 9 h 12"/>
                    <a:gd name="T28" fmla="*/ 3 w 21"/>
                    <a:gd name="T29" fmla="*/ 5 h 12"/>
                    <a:gd name="T30" fmla="*/ 0 w 2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2"/>
                    <a:gd name="T50" fmla="*/ 21 w 2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2">
                      <a:moveTo>
                        <a:pt x="0" y="0"/>
                      </a:moveTo>
                      <a:lnTo>
                        <a:pt x="2" y="1"/>
                      </a:lnTo>
                      <a:lnTo>
                        <a:pt x="3" y="4"/>
                      </a:lnTo>
                      <a:lnTo>
                        <a:pt x="16" y="8"/>
                      </a:lnTo>
                      <a:lnTo>
                        <a:pt x="16" y="9"/>
                      </a:lnTo>
                      <a:lnTo>
                        <a:pt x="18" y="9"/>
                      </a:lnTo>
                      <a:lnTo>
                        <a:pt x="19" y="11"/>
                      </a:lnTo>
                      <a:lnTo>
                        <a:pt x="21" y="12"/>
                      </a:lnTo>
                      <a:lnTo>
                        <a:pt x="19" y="12"/>
                      </a:lnTo>
                      <a:lnTo>
                        <a:pt x="16" y="11"/>
                      </a:lnTo>
                      <a:lnTo>
                        <a:pt x="14" y="11"/>
                      </a:lnTo>
                      <a:lnTo>
                        <a:pt x="11" y="7"/>
                      </a:lnTo>
                      <a:lnTo>
                        <a:pt x="11" y="8"/>
                      </a:lnTo>
                      <a:lnTo>
                        <a:pt x="11" y="9"/>
                      </a:lnTo>
                      <a:lnTo>
                        <a:pt x="3" y="5"/>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0" name="Group 1795"/>
              <p:cNvGrpSpPr>
                <a:grpSpLocks/>
              </p:cNvGrpSpPr>
              <p:nvPr/>
            </p:nvGrpSpPr>
            <p:grpSpPr bwMode="auto">
              <a:xfrm>
                <a:off x="1699" y="3288"/>
                <a:ext cx="21" cy="14"/>
                <a:chOff x="1699" y="3288"/>
                <a:chExt cx="21" cy="14"/>
              </a:xfrm>
              <a:grpFill/>
            </p:grpSpPr>
            <p:sp>
              <p:nvSpPr>
                <p:cNvPr id="1698" name="Freeform 1796"/>
                <p:cNvSpPr>
                  <a:spLocks/>
                </p:cNvSpPr>
                <p:nvPr/>
              </p:nvSpPr>
              <p:spPr bwMode="gray">
                <a:xfrm>
                  <a:off x="1699" y="3288"/>
                  <a:ext cx="21" cy="14"/>
                </a:xfrm>
                <a:custGeom>
                  <a:avLst/>
                  <a:gdLst>
                    <a:gd name="T0" fmla="*/ 2 w 21"/>
                    <a:gd name="T1" fmla="*/ 0 h 14"/>
                    <a:gd name="T2" fmla="*/ 3 w 21"/>
                    <a:gd name="T3" fmla="*/ 0 h 14"/>
                    <a:gd name="T4" fmla="*/ 5 w 21"/>
                    <a:gd name="T5" fmla="*/ 2 h 14"/>
                    <a:gd name="T6" fmla="*/ 6 w 21"/>
                    <a:gd name="T7" fmla="*/ 2 h 14"/>
                    <a:gd name="T8" fmla="*/ 9 w 21"/>
                    <a:gd name="T9" fmla="*/ 3 h 14"/>
                    <a:gd name="T10" fmla="*/ 9 w 21"/>
                    <a:gd name="T11" fmla="*/ 2 h 14"/>
                    <a:gd name="T12" fmla="*/ 10 w 21"/>
                    <a:gd name="T13" fmla="*/ 2 h 14"/>
                    <a:gd name="T14" fmla="*/ 12 w 21"/>
                    <a:gd name="T15" fmla="*/ 3 h 14"/>
                    <a:gd name="T16" fmla="*/ 12 w 21"/>
                    <a:gd name="T17" fmla="*/ 2 h 14"/>
                    <a:gd name="T18" fmla="*/ 15 w 21"/>
                    <a:gd name="T19" fmla="*/ 6 h 14"/>
                    <a:gd name="T20" fmla="*/ 15 w 21"/>
                    <a:gd name="T21" fmla="*/ 4 h 14"/>
                    <a:gd name="T22" fmla="*/ 16 w 21"/>
                    <a:gd name="T23" fmla="*/ 4 h 14"/>
                    <a:gd name="T24" fmla="*/ 18 w 21"/>
                    <a:gd name="T25" fmla="*/ 6 h 14"/>
                    <a:gd name="T26" fmla="*/ 20 w 21"/>
                    <a:gd name="T27" fmla="*/ 7 h 14"/>
                    <a:gd name="T28" fmla="*/ 21 w 21"/>
                    <a:gd name="T29" fmla="*/ 7 h 14"/>
                    <a:gd name="T30" fmla="*/ 21 w 21"/>
                    <a:gd name="T31" fmla="*/ 9 h 14"/>
                    <a:gd name="T32" fmla="*/ 20 w 21"/>
                    <a:gd name="T33" fmla="*/ 9 h 14"/>
                    <a:gd name="T34" fmla="*/ 18 w 21"/>
                    <a:gd name="T35" fmla="*/ 12 h 14"/>
                    <a:gd name="T36" fmla="*/ 18 w 21"/>
                    <a:gd name="T37" fmla="*/ 13 h 14"/>
                    <a:gd name="T38" fmla="*/ 16 w 21"/>
                    <a:gd name="T39" fmla="*/ 13 h 14"/>
                    <a:gd name="T40" fmla="*/ 15 w 21"/>
                    <a:gd name="T41" fmla="*/ 12 h 14"/>
                    <a:gd name="T42" fmla="*/ 15 w 21"/>
                    <a:gd name="T43" fmla="*/ 13 h 14"/>
                    <a:gd name="T44" fmla="*/ 15 w 21"/>
                    <a:gd name="T45" fmla="*/ 14 h 14"/>
                    <a:gd name="T46" fmla="*/ 13 w 21"/>
                    <a:gd name="T47" fmla="*/ 13 h 14"/>
                    <a:gd name="T48" fmla="*/ 12 w 21"/>
                    <a:gd name="T49" fmla="*/ 14 h 14"/>
                    <a:gd name="T50" fmla="*/ 10 w 21"/>
                    <a:gd name="T51" fmla="*/ 13 h 14"/>
                    <a:gd name="T52" fmla="*/ 13 w 21"/>
                    <a:gd name="T53" fmla="*/ 13 h 14"/>
                    <a:gd name="T54" fmla="*/ 6 w 21"/>
                    <a:gd name="T55" fmla="*/ 12 h 14"/>
                    <a:gd name="T56" fmla="*/ 6 w 21"/>
                    <a:gd name="T57" fmla="*/ 10 h 14"/>
                    <a:gd name="T58" fmla="*/ 6 w 21"/>
                    <a:gd name="T59" fmla="*/ 7 h 14"/>
                    <a:gd name="T60" fmla="*/ 3 w 21"/>
                    <a:gd name="T61" fmla="*/ 7 h 14"/>
                    <a:gd name="T62" fmla="*/ 3 w 21"/>
                    <a:gd name="T63" fmla="*/ 4 h 14"/>
                    <a:gd name="T64" fmla="*/ 0 w 21"/>
                    <a:gd name="T65" fmla="*/ 2 h 14"/>
                    <a:gd name="T66" fmla="*/ 2 w 21"/>
                    <a:gd name="T67" fmla="*/ 0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14"/>
                    <a:gd name="T104" fmla="*/ 21 w 21"/>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14">
                      <a:moveTo>
                        <a:pt x="2" y="0"/>
                      </a:moveTo>
                      <a:lnTo>
                        <a:pt x="3" y="0"/>
                      </a:lnTo>
                      <a:lnTo>
                        <a:pt x="5" y="2"/>
                      </a:lnTo>
                      <a:lnTo>
                        <a:pt x="6" y="2"/>
                      </a:lnTo>
                      <a:lnTo>
                        <a:pt x="9" y="3"/>
                      </a:lnTo>
                      <a:lnTo>
                        <a:pt x="9" y="2"/>
                      </a:lnTo>
                      <a:lnTo>
                        <a:pt x="10" y="2"/>
                      </a:lnTo>
                      <a:lnTo>
                        <a:pt x="12" y="3"/>
                      </a:lnTo>
                      <a:lnTo>
                        <a:pt x="12" y="2"/>
                      </a:lnTo>
                      <a:lnTo>
                        <a:pt x="15" y="6"/>
                      </a:lnTo>
                      <a:lnTo>
                        <a:pt x="15" y="4"/>
                      </a:lnTo>
                      <a:lnTo>
                        <a:pt x="16" y="4"/>
                      </a:lnTo>
                      <a:lnTo>
                        <a:pt x="18" y="6"/>
                      </a:lnTo>
                      <a:lnTo>
                        <a:pt x="20" y="7"/>
                      </a:lnTo>
                      <a:lnTo>
                        <a:pt x="21" y="7"/>
                      </a:lnTo>
                      <a:lnTo>
                        <a:pt x="21" y="9"/>
                      </a:lnTo>
                      <a:lnTo>
                        <a:pt x="20" y="9"/>
                      </a:lnTo>
                      <a:lnTo>
                        <a:pt x="18" y="12"/>
                      </a:lnTo>
                      <a:lnTo>
                        <a:pt x="18" y="13"/>
                      </a:lnTo>
                      <a:lnTo>
                        <a:pt x="16" y="13"/>
                      </a:lnTo>
                      <a:lnTo>
                        <a:pt x="15" y="12"/>
                      </a:lnTo>
                      <a:lnTo>
                        <a:pt x="15" y="13"/>
                      </a:lnTo>
                      <a:lnTo>
                        <a:pt x="15" y="14"/>
                      </a:lnTo>
                      <a:lnTo>
                        <a:pt x="13" y="13"/>
                      </a:lnTo>
                      <a:lnTo>
                        <a:pt x="12" y="14"/>
                      </a:lnTo>
                      <a:lnTo>
                        <a:pt x="10" y="13"/>
                      </a:lnTo>
                      <a:lnTo>
                        <a:pt x="13" y="13"/>
                      </a:lnTo>
                      <a:lnTo>
                        <a:pt x="6" y="12"/>
                      </a:lnTo>
                      <a:lnTo>
                        <a:pt x="6" y="10"/>
                      </a:lnTo>
                      <a:lnTo>
                        <a:pt x="6" y="7"/>
                      </a:lnTo>
                      <a:lnTo>
                        <a:pt x="3" y="7"/>
                      </a:lnTo>
                      <a:lnTo>
                        <a:pt x="3" y="4"/>
                      </a:lnTo>
                      <a:lnTo>
                        <a:pt x="0" y="2"/>
                      </a:lnTo>
                      <a:lnTo>
                        <a:pt x="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99" name="Freeform 1797"/>
                <p:cNvSpPr>
                  <a:spLocks/>
                </p:cNvSpPr>
                <p:nvPr/>
              </p:nvSpPr>
              <p:spPr bwMode="gray">
                <a:xfrm>
                  <a:off x="1699" y="3288"/>
                  <a:ext cx="21" cy="14"/>
                </a:xfrm>
                <a:custGeom>
                  <a:avLst/>
                  <a:gdLst>
                    <a:gd name="T0" fmla="*/ 2 w 21"/>
                    <a:gd name="T1" fmla="*/ 0 h 14"/>
                    <a:gd name="T2" fmla="*/ 3 w 21"/>
                    <a:gd name="T3" fmla="*/ 0 h 14"/>
                    <a:gd name="T4" fmla="*/ 5 w 21"/>
                    <a:gd name="T5" fmla="*/ 2 h 14"/>
                    <a:gd name="T6" fmla="*/ 6 w 21"/>
                    <a:gd name="T7" fmla="*/ 2 h 14"/>
                    <a:gd name="T8" fmla="*/ 9 w 21"/>
                    <a:gd name="T9" fmla="*/ 3 h 14"/>
                    <a:gd name="T10" fmla="*/ 9 w 21"/>
                    <a:gd name="T11" fmla="*/ 2 h 14"/>
                    <a:gd name="T12" fmla="*/ 10 w 21"/>
                    <a:gd name="T13" fmla="*/ 2 h 14"/>
                    <a:gd name="T14" fmla="*/ 12 w 21"/>
                    <a:gd name="T15" fmla="*/ 3 h 14"/>
                    <a:gd name="T16" fmla="*/ 12 w 21"/>
                    <a:gd name="T17" fmla="*/ 2 h 14"/>
                    <a:gd name="T18" fmla="*/ 15 w 21"/>
                    <a:gd name="T19" fmla="*/ 6 h 14"/>
                    <a:gd name="T20" fmla="*/ 15 w 21"/>
                    <a:gd name="T21" fmla="*/ 4 h 14"/>
                    <a:gd name="T22" fmla="*/ 16 w 21"/>
                    <a:gd name="T23" fmla="*/ 4 h 14"/>
                    <a:gd name="T24" fmla="*/ 18 w 21"/>
                    <a:gd name="T25" fmla="*/ 6 h 14"/>
                    <a:gd name="T26" fmla="*/ 20 w 21"/>
                    <a:gd name="T27" fmla="*/ 7 h 14"/>
                    <a:gd name="T28" fmla="*/ 21 w 21"/>
                    <a:gd name="T29" fmla="*/ 7 h 14"/>
                    <a:gd name="T30" fmla="*/ 21 w 21"/>
                    <a:gd name="T31" fmla="*/ 9 h 14"/>
                    <a:gd name="T32" fmla="*/ 20 w 21"/>
                    <a:gd name="T33" fmla="*/ 9 h 14"/>
                    <a:gd name="T34" fmla="*/ 18 w 21"/>
                    <a:gd name="T35" fmla="*/ 12 h 14"/>
                    <a:gd name="T36" fmla="*/ 18 w 21"/>
                    <a:gd name="T37" fmla="*/ 13 h 14"/>
                    <a:gd name="T38" fmla="*/ 16 w 21"/>
                    <a:gd name="T39" fmla="*/ 13 h 14"/>
                    <a:gd name="T40" fmla="*/ 15 w 21"/>
                    <a:gd name="T41" fmla="*/ 12 h 14"/>
                    <a:gd name="T42" fmla="*/ 15 w 21"/>
                    <a:gd name="T43" fmla="*/ 13 h 14"/>
                    <a:gd name="T44" fmla="*/ 15 w 21"/>
                    <a:gd name="T45" fmla="*/ 14 h 14"/>
                    <a:gd name="T46" fmla="*/ 13 w 21"/>
                    <a:gd name="T47" fmla="*/ 13 h 14"/>
                    <a:gd name="T48" fmla="*/ 12 w 21"/>
                    <a:gd name="T49" fmla="*/ 14 h 14"/>
                    <a:gd name="T50" fmla="*/ 10 w 21"/>
                    <a:gd name="T51" fmla="*/ 13 h 14"/>
                    <a:gd name="T52" fmla="*/ 13 w 21"/>
                    <a:gd name="T53" fmla="*/ 13 h 14"/>
                    <a:gd name="T54" fmla="*/ 6 w 21"/>
                    <a:gd name="T55" fmla="*/ 12 h 14"/>
                    <a:gd name="T56" fmla="*/ 6 w 21"/>
                    <a:gd name="T57" fmla="*/ 10 h 14"/>
                    <a:gd name="T58" fmla="*/ 6 w 21"/>
                    <a:gd name="T59" fmla="*/ 7 h 14"/>
                    <a:gd name="T60" fmla="*/ 3 w 21"/>
                    <a:gd name="T61" fmla="*/ 7 h 14"/>
                    <a:gd name="T62" fmla="*/ 3 w 21"/>
                    <a:gd name="T63" fmla="*/ 4 h 14"/>
                    <a:gd name="T64" fmla="*/ 0 w 21"/>
                    <a:gd name="T65" fmla="*/ 2 h 14"/>
                    <a:gd name="T66" fmla="*/ 2 w 21"/>
                    <a:gd name="T67" fmla="*/ 0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14"/>
                    <a:gd name="T104" fmla="*/ 21 w 21"/>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14">
                      <a:moveTo>
                        <a:pt x="2" y="0"/>
                      </a:moveTo>
                      <a:lnTo>
                        <a:pt x="3" y="0"/>
                      </a:lnTo>
                      <a:lnTo>
                        <a:pt x="5" y="2"/>
                      </a:lnTo>
                      <a:lnTo>
                        <a:pt x="6" y="2"/>
                      </a:lnTo>
                      <a:lnTo>
                        <a:pt x="9" y="3"/>
                      </a:lnTo>
                      <a:lnTo>
                        <a:pt x="9" y="2"/>
                      </a:lnTo>
                      <a:lnTo>
                        <a:pt x="10" y="2"/>
                      </a:lnTo>
                      <a:lnTo>
                        <a:pt x="12" y="3"/>
                      </a:lnTo>
                      <a:lnTo>
                        <a:pt x="12" y="2"/>
                      </a:lnTo>
                      <a:lnTo>
                        <a:pt x="15" y="6"/>
                      </a:lnTo>
                      <a:lnTo>
                        <a:pt x="15" y="4"/>
                      </a:lnTo>
                      <a:lnTo>
                        <a:pt x="16" y="4"/>
                      </a:lnTo>
                      <a:lnTo>
                        <a:pt x="18" y="6"/>
                      </a:lnTo>
                      <a:lnTo>
                        <a:pt x="20" y="7"/>
                      </a:lnTo>
                      <a:lnTo>
                        <a:pt x="21" y="7"/>
                      </a:lnTo>
                      <a:lnTo>
                        <a:pt x="21" y="9"/>
                      </a:lnTo>
                      <a:lnTo>
                        <a:pt x="20" y="9"/>
                      </a:lnTo>
                      <a:lnTo>
                        <a:pt x="18" y="12"/>
                      </a:lnTo>
                      <a:lnTo>
                        <a:pt x="18" y="13"/>
                      </a:lnTo>
                      <a:lnTo>
                        <a:pt x="16" y="13"/>
                      </a:lnTo>
                      <a:lnTo>
                        <a:pt x="15" y="12"/>
                      </a:lnTo>
                      <a:lnTo>
                        <a:pt x="15" y="13"/>
                      </a:lnTo>
                      <a:lnTo>
                        <a:pt x="15" y="14"/>
                      </a:lnTo>
                      <a:lnTo>
                        <a:pt x="13" y="13"/>
                      </a:lnTo>
                      <a:lnTo>
                        <a:pt x="12" y="14"/>
                      </a:lnTo>
                      <a:lnTo>
                        <a:pt x="10" y="13"/>
                      </a:lnTo>
                      <a:lnTo>
                        <a:pt x="13" y="13"/>
                      </a:lnTo>
                      <a:lnTo>
                        <a:pt x="6" y="12"/>
                      </a:lnTo>
                      <a:lnTo>
                        <a:pt x="6" y="10"/>
                      </a:lnTo>
                      <a:lnTo>
                        <a:pt x="6" y="7"/>
                      </a:lnTo>
                      <a:lnTo>
                        <a:pt x="3" y="7"/>
                      </a:lnTo>
                      <a:lnTo>
                        <a:pt x="3" y="4"/>
                      </a:lnTo>
                      <a:lnTo>
                        <a:pt x="0" y="2"/>
                      </a:lnTo>
                      <a:lnTo>
                        <a:pt x="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1" name="Group 1798"/>
              <p:cNvGrpSpPr>
                <a:grpSpLocks/>
              </p:cNvGrpSpPr>
              <p:nvPr/>
            </p:nvGrpSpPr>
            <p:grpSpPr bwMode="auto">
              <a:xfrm>
                <a:off x="1720" y="3297"/>
                <a:ext cx="16" cy="9"/>
                <a:chOff x="1720" y="3297"/>
                <a:chExt cx="16" cy="9"/>
              </a:xfrm>
              <a:grpFill/>
            </p:grpSpPr>
            <p:sp>
              <p:nvSpPr>
                <p:cNvPr id="1696" name="Freeform 1799"/>
                <p:cNvSpPr>
                  <a:spLocks/>
                </p:cNvSpPr>
                <p:nvPr/>
              </p:nvSpPr>
              <p:spPr bwMode="gray">
                <a:xfrm>
                  <a:off x="1720" y="3297"/>
                  <a:ext cx="16" cy="9"/>
                </a:xfrm>
                <a:custGeom>
                  <a:avLst/>
                  <a:gdLst>
                    <a:gd name="T0" fmla="*/ 3 w 16"/>
                    <a:gd name="T1" fmla="*/ 0 h 9"/>
                    <a:gd name="T2" fmla="*/ 5 w 16"/>
                    <a:gd name="T3" fmla="*/ 0 h 9"/>
                    <a:gd name="T4" fmla="*/ 5 w 16"/>
                    <a:gd name="T5" fmla="*/ 1 h 9"/>
                    <a:gd name="T6" fmla="*/ 7 w 16"/>
                    <a:gd name="T7" fmla="*/ 1 h 9"/>
                    <a:gd name="T8" fmla="*/ 7 w 16"/>
                    <a:gd name="T9" fmla="*/ 3 h 9"/>
                    <a:gd name="T10" fmla="*/ 7 w 16"/>
                    <a:gd name="T11" fmla="*/ 4 h 9"/>
                    <a:gd name="T12" fmla="*/ 9 w 16"/>
                    <a:gd name="T13" fmla="*/ 3 h 9"/>
                    <a:gd name="T14" fmla="*/ 10 w 16"/>
                    <a:gd name="T15" fmla="*/ 3 h 9"/>
                    <a:gd name="T16" fmla="*/ 12 w 16"/>
                    <a:gd name="T17" fmla="*/ 3 h 9"/>
                    <a:gd name="T18" fmla="*/ 13 w 16"/>
                    <a:gd name="T19" fmla="*/ 7 h 9"/>
                    <a:gd name="T20" fmla="*/ 13 w 16"/>
                    <a:gd name="T21" fmla="*/ 5 h 9"/>
                    <a:gd name="T22" fmla="*/ 15 w 16"/>
                    <a:gd name="T23" fmla="*/ 5 h 9"/>
                    <a:gd name="T24" fmla="*/ 16 w 16"/>
                    <a:gd name="T25" fmla="*/ 7 h 9"/>
                    <a:gd name="T26" fmla="*/ 16 w 16"/>
                    <a:gd name="T27" fmla="*/ 8 h 9"/>
                    <a:gd name="T28" fmla="*/ 15 w 16"/>
                    <a:gd name="T29" fmla="*/ 9 h 9"/>
                    <a:gd name="T30" fmla="*/ 13 w 16"/>
                    <a:gd name="T31" fmla="*/ 9 h 9"/>
                    <a:gd name="T32" fmla="*/ 12 w 16"/>
                    <a:gd name="T33" fmla="*/ 7 h 9"/>
                    <a:gd name="T34" fmla="*/ 7 w 16"/>
                    <a:gd name="T35" fmla="*/ 7 h 9"/>
                    <a:gd name="T36" fmla="*/ 7 w 16"/>
                    <a:gd name="T37" fmla="*/ 8 h 9"/>
                    <a:gd name="T38" fmla="*/ 5 w 16"/>
                    <a:gd name="T39" fmla="*/ 8 h 9"/>
                    <a:gd name="T40" fmla="*/ 3 w 16"/>
                    <a:gd name="T41" fmla="*/ 7 h 9"/>
                    <a:gd name="T42" fmla="*/ 2 w 16"/>
                    <a:gd name="T43" fmla="*/ 5 h 9"/>
                    <a:gd name="T44" fmla="*/ 0 w 16"/>
                    <a:gd name="T45" fmla="*/ 1 h 9"/>
                    <a:gd name="T46" fmla="*/ 2 w 16"/>
                    <a:gd name="T47" fmla="*/ 1 h 9"/>
                    <a:gd name="T48" fmla="*/ 3 w 16"/>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9"/>
                    <a:gd name="T77" fmla="*/ 16 w 16"/>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9">
                      <a:moveTo>
                        <a:pt x="3" y="0"/>
                      </a:moveTo>
                      <a:lnTo>
                        <a:pt x="5" y="0"/>
                      </a:lnTo>
                      <a:lnTo>
                        <a:pt x="5" y="1"/>
                      </a:lnTo>
                      <a:lnTo>
                        <a:pt x="7" y="1"/>
                      </a:lnTo>
                      <a:lnTo>
                        <a:pt x="7" y="3"/>
                      </a:lnTo>
                      <a:lnTo>
                        <a:pt x="7" y="4"/>
                      </a:lnTo>
                      <a:lnTo>
                        <a:pt x="9" y="3"/>
                      </a:lnTo>
                      <a:lnTo>
                        <a:pt x="10" y="3"/>
                      </a:lnTo>
                      <a:lnTo>
                        <a:pt x="12" y="3"/>
                      </a:lnTo>
                      <a:lnTo>
                        <a:pt x="13" y="7"/>
                      </a:lnTo>
                      <a:lnTo>
                        <a:pt x="13" y="5"/>
                      </a:lnTo>
                      <a:lnTo>
                        <a:pt x="15" y="5"/>
                      </a:lnTo>
                      <a:lnTo>
                        <a:pt x="16" y="7"/>
                      </a:lnTo>
                      <a:lnTo>
                        <a:pt x="16" y="8"/>
                      </a:lnTo>
                      <a:lnTo>
                        <a:pt x="15" y="9"/>
                      </a:lnTo>
                      <a:lnTo>
                        <a:pt x="13" y="9"/>
                      </a:lnTo>
                      <a:lnTo>
                        <a:pt x="12" y="7"/>
                      </a:lnTo>
                      <a:lnTo>
                        <a:pt x="7" y="7"/>
                      </a:lnTo>
                      <a:lnTo>
                        <a:pt x="7" y="8"/>
                      </a:lnTo>
                      <a:lnTo>
                        <a:pt x="5" y="8"/>
                      </a:lnTo>
                      <a:lnTo>
                        <a:pt x="3" y="7"/>
                      </a:lnTo>
                      <a:lnTo>
                        <a:pt x="2" y="5"/>
                      </a:lnTo>
                      <a:lnTo>
                        <a:pt x="0" y="1"/>
                      </a:lnTo>
                      <a:lnTo>
                        <a:pt x="2" y="1"/>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97" name="Freeform 1800"/>
                <p:cNvSpPr>
                  <a:spLocks/>
                </p:cNvSpPr>
                <p:nvPr/>
              </p:nvSpPr>
              <p:spPr bwMode="gray">
                <a:xfrm>
                  <a:off x="1720" y="3297"/>
                  <a:ext cx="16" cy="9"/>
                </a:xfrm>
                <a:custGeom>
                  <a:avLst/>
                  <a:gdLst>
                    <a:gd name="T0" fmla="*/ 3 w 16"/>
                    <a:gd name="T1" fmla="*/ 0 h 9"/>
                    <a:gd name="T2" fmla="*/ 5 w 16"/>
                    <a:gd name="T3" fmla="*/ 0 h 9"/>
                    <a:gd name="T4" fmla="*/ 5 w 16"/>
                    <a:gd name="T5" fmla="*/ 1 h 9"/>
                    <a:gd name="T6" fmla="*/ 7 w 16"/>
                    <a:gd name="T7" fmla="*/ 1 h 9"/>
                    <a:gd name="T8" fmla="*/ 7 w 16"/>
                    <a:gd name="T9" fmla="*/ 3 h 9"/>
                    <a:gd name="T10" fmla="*/ 7 w 16"/>
                    <a:gd name="T11" fmla="*/ 4 h 9"/>
                    <a:gd name="T12" fmla="*/ 9 w 16"/>
                    <a:gd name="T13" fmla="*/ 3 h 9"/>
                    <a:gd name="T14" fmla="*/ 10 w 16"/>
                    <a:gd name="T15" fmla="*/ 3 h 9"/>
                    <a:gd name="T16" fmla="*/ 12 w 16"/>
                    <a:gd name="T17" fmla="*/ 3 h 9"/>
                    <a:gd name="T18" fmla="*/ 13 w 16"/>
                    <a:gd name="T19" fmla="*/ 7 h 9"/>
                    <a:gd name="T20" fmla="*/ 13 w 16"/>
                    <a:gd name="T21" fmla="*/ 5 h 9"/>
                    <a:gd name="T22" fmla="*/ 15 w 16"/>
                    <a:gd name="T23" fmla="*/ 5 h 9"/>
                    <a:gd name="T24" fmla="*/ 16 w 16"/>
                    <a:gd name="T25" fmla="*/ 7 h 9"/>
                    <a:gd name="T26" fmla="*/ 16 w 16"/>
                    <a:gd name="T27" fmla="*/ 8 h 9"/>
                    <a:gd name="T28" fmla="*/ 15 w 16"/>
                    <a:gd name="T29" fmla="*/ 9 h 9"/>
                    <a:gd name="T30" fmla="*/ 13 w 16"/>
                    <a:gd name="T31" fmla="*/ 9 h 9"/>
                    <a:gd name="T32" fmla="*/ 12 w 16"/>
                    <a:gd name="T33" fmla="*/ 7 h 9"/>
                    <a:gd name="T34" fmla="*/ 7 w 16"/>
                    <a:gd name="T35" fmla="*/ 7 h 9"/>
                    <a:gd name="T36" fmla="*/ 7 w 16"/>
                    <a:gd name="T37" fmla="*/ 8 h 9"/>
                    <a:gd name="T38" fmla="*/ 5 w 16"/>
                    <a:gd name="T39" fmla="*/ 8 h 9"/>
                    <a:gd name="T40" fmla="*/ 3 w 16"/>
                    <a:gd name="T41" fmla="*/ 7 h 9"/>
                    <a:gd name="T42" fmla="*/ 2 w 16"/>
                    <a:gd name="T43" fmla="*/ 5 h 9"/>
                    <a:gd name="T44" fmla="*/ 0 w 16"/>
                    <a:gd name="T45" fmla="*/ 1 h 9"/>
                    <a:gd name="T46" fmla="*/ 2 w 16"/>
                    <a:gd name="T47" fmla="*/ 1 h 9"/>
                    <a:gd name="T48" fmla="*/ 3 w 16"/>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9"/>
                    <a:gd name="T77" fmla="*/ 16 w 16"/>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9">
                      <a:moveTo>
                        <a:pt x="3" y="0"/>
                      </a:moveTo>
                      <a:lnTo>
                        <a:pt x="5" y="0"/>
                      </a:lnTo>
                      <a:lnTo>
                        <a:pt x="5" y="1"/>
                      </a:lnTo>
                      <a:lnTo>
                        <a:pt x="7" y="1"/>
                      </a:lnTo>
                      <a:lnTo>
                        <a:pt x="7" y="3"/>
                      </a:lnTo>
                      <a:lnTo>
                        <a:pt x="7" y="4"/>
                      </a:lnTo>
                      <a:lnTo>
                        <a:pt x="9" y="3"/>
                      </a:lnTo>
                      <a:lnTo>
                        <a:pt x="10" y="3"/>
                      </a:lnTo>
                      <a:lnTo>
                        <a:pt x="12" y="3"/>
                      </a:lnTo>
                      <a:lnTo>
                        <a:pt x="13" y="7"/>
                      </a:lnTo>
                      <a:lnTo>
                        <a:pt x="13" y="5"/>
                      </a:lnTo>
                      <a:lnTo>
                        <a:pt x="15" y="5"/>
                      </a:lnTo>
                      <a:lnTo>
                        <a:pt x="16" y="7"/>
                      </a:lnTo>
                      <a:lnTo>
                        <a:pt x="16" y="8"/>
                      </a:lnTo>
                      <a:lnTo>
                        <a:pt x="15" y="9"/>
                      </a:lnTo>
                      <a:lnTo>
                        <a:pt x="13" y="9"/>
                      </a:lnTo>
                      <a:lnTo>
                        <a:pt x="12" y="7"/>
                      </a:lnTo>
                      <a:lnTo>
                        <a:pt x="7" y="7"/>
                      </a:lnTo>
                      <a:lnTo>
                        <a:pt x="7" y="8"/>
                      </a:lnTo>
                      <a:lnTo>
                        <a:pt x="5" y="8"/>
                      </a:lnTo>
                      <a:lnTo>
                        <a:pt x="3" y="7"/>
                      </a:lnTo>
                      <a:lnTo>
                        <a:pt x="2" y="5"/>
                      </a:lnTo>
                      <a:lnTo>
                        <a:pt x="0" y="1"/>
                      </a:lnTo>
                      <a:lnTo>
                        <a:pt x="2" y="1"/>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2" name="Group 1801"/>
              <p:cNvGrpSpPr>
                <a:grpSpLocks/>
              </p:cNvGrpSpPr>
              <p:nvPr/>
            </p:nvGrpSpPr>
            <p:grpSpPr bwMode="auto">
              <a:xfrm>
                <a:off x="1738" y="3292"/>
                <a:ext cx="6" cy="13"/>
                <a:chOff x="1738" y="3292"/>
                <a:chExt cx="6" cy="13"/>
              </a:xfrm>
              <a:grpFill/>
            </p:grpSpPr>
            <p:sp>
              <p:nvSpPr>
                <p:cNvPr id="1694" name="Freeform 1802"/>
                <p:cNvSpPr>
                  <a:spLocks/>
                </p:cNvSpPr>
                <p:nvPr/>
              </p:nvSpPr>
              <p:spPr bwMode="gray">
                <a:xfrm>
                  <a:off x="1738" y="3292"/>
                  <a:ext cx="6" cy="13"/>
                </a:xfrm>
                <a:custGeom>
                  <a:avLst/>
                  <a:gdLst>
                    <a:gd name="T0" fmla="*/ 3 w 6"/>
                    <a:gd name="T1" fmla="*/ 0 h 13"/>
                    <a:gd name="T2" fmla="*/ 4 w 6"/>
                    <a:gd name="T3" fmla="*/ 0 h 13"/>
                    <a:gd name="T4" fmla="*/ 6 w 6"/>
                    <a:gd name="T5" fmla="*/ 9 h 13"/>
                    <a:gd name="T6" fmla="*/ 4 w 6"/>
                    <a:gd name="T7" fmla="*/ 9 h 13"/>
                    <a:gd name="T8" fmla="*/ 3 w 6"/>
                    <a:gd name="T9" fmla="*/ 8 h 13"/>
                    <a:gd name="T10" fmla="*/ 3 w 6"/>
                    <a:gd name="T11" fmla="*/ 9 h 13"/>
                    <a:gd name="T12" fmla="*/ 3 w 6"/>
                    <a:gd name="T13" fmla="*/ 10 h 13"/>
                    <a:gd name="T14" fmla="*/ 4 w 6"/>
                    <a:gd name="T15" fmla="*/ 12 h 13"/>
                    <a:gd name="T16" fmla="*/ 6 w 6"/>
                    <a:gd name="T17" fmla="*/ 12 h 13"/>
                    <a:gd name="T18" fmla="*/ 6 w 6"/>
                    <a:gd name="T19" fmla="*/ 13 h 13"/>
                    <a:gd name="T20" fmla="*/ 4 w 6"/>
                    <a:gd name="T21" fmla="*/ 13 h 13"/>
                    <a:gd name="T22" fmla="*/ 3 w 6"/>
                    <a:gd name="T23" fmla="*/ 12 h 13"/>
                    <a:gd name="T24" fmla="*/ 0 w 6"/>
                    <a:gd name="T25" fmla="*/ 9 h 13"/>
                    <a:gd name="T26" fmla="*/ 0 w 6"/>
                    <a:gd name="T27" fmla="*/ 5 h 13"/>
                    <a:gd name="T28" fmla="*/ 3 w 6"/>
                    <a:gd name="T29" fmla="*/ 5 h 13"/>
                    <a:gd name="T30" fmla="*/ 3 w 6"/>
                    <a:gd name="T31" fmla="*/ 3 h 13"/>
                    <a:gd name="T32" fmla="*/ 1 w 6"/>
                    <a:gd name="T33" fmla="*/ 3 h 13"/>
                    <a:gd name="T34" fmla="*/ 3 w 6"/>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3"/>
                    <a:gd name="T56" fmla="*/ 6 w 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3">
                      <a:moveTo>
                        <a:pt x="3" y="0"/>
                      </a:moveTo>
                      <a:lnTo>
                        <a:pt x="4" y="0"/>
                      </a:lnTo>
                      <a:lnTo>
                        <a:pt x="6" y="9"/>
                      </a:lnTo>
                      <a:lnTo>
                        <a:pt x="4" y="9"/>
                      </a:lnTo>
                      <a:lnTo>
                        <a:pt x="3" y="8"/>
                      </a:lnTo>
                      <a:lnTo>
                        <a:pt x="3" y="9"/>
                      </a:lnTo>
                      <a:lnTo>
                        <a:pt x="3" y="10"/>
                      </a:lnTo>
                      <a:lnTo>
                        <a:pt x="4" y="12"/>
                      </a:lnTo>
                      <a:lnTo>
                        <a:pt x="6" y="12"/>
                      </a:lnTo>
                      <a:lnTo>
                        <a:pt x="6" y="13"/>
                      </a:lnTo>
                      <a:lnTo>
                        <a:pt x="4" y="13"/>
                      </a:lnTo>
                      <a:lnTo>
                        <a:pt x="3" y="12"/>
                      </a:lnTo>
                      <a:lnTo>
                        <a:pt x="0" y="9"/>
                      </a:lnTo>
                      <a:lnTo>
                        <a:pt x="0" y="5"/>
                      </a:lnTo>
                      <a:lnTo>
                        <a:pt x="3" y="5"/>
                      </a:lnTo>
                      <a:lnTo>
                        <a:pt x="3" y="3"/>
                      </a:lnTo>
                      <a:lnTo>
                        <a:pt x="1" y="3"/>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95" name="Freeform 1803"/>
                <p:cNvSpPr>
                  <a:spLocks/>
                </p:cNvSpPr>
                <p:nvPr/>
              </p:nvSpPr>
              <p:spPr bwMode="gray">
                <a:xfrm>
                  <a:off x="1738" y="3292"/>
                  <a:ext cx="6" cy="13"/>
                </a:xfrm>
                <a:custGeom>
                  <a:avLst/>
                  <a:gdLst>
                    <a:gd name="T0" fmla="*/ 3 w 6"/>
                    <a:gd name="T1" fmla="*/ 0 h 13"/>
                    <a:gd name="T2" fmla="*/ 4 w 6"/>
                    <a:gd name="T3" fmla="*/ 0 h 13"/>
                    <a:gd name="T4" fmla="*/ 6 w 6"/>
                    <a:gd name="T5" fmla="*/ 9 h 13"/>
                    <a:gd name="T6" fmla="*/ 4 w 6"/>
                    <a:gd name="T7" fmla="*/ 9 h 13"/>
                    <a:gd name="T8" fmla="*/ 3 w 6"/>
                    <a:gd name="T9" fmla="*/ 8 h 13"/>
                    <a:gd name="T10" fmla="*/ 3 w 6"/>
                    <a:gd name="T11" fmla="*/ 9 h 13"/>
                    <a:gd name="T12" fmla="*/ 3 w 6"/>
                    <a:gd name="T13" fmla="*/ 10 h 13"/>
                    <a:gd name="T14" fmla="*/ 4 w 6"/>
                    <a:gd name="T15" fmla="*/ 12 h 13"/>
                    <a:gd name="T16" fmla="*/ 6 w 6"/>
                    <a:gd name="T17" fmla="*/ 12 h 13"/>
                    <a:gd name="T18" fmla="*/ 6 w 6"/>
                    <a:gd name="T19" fmla="*/ 13 h 13"/>
                    <a:gd name="T20" fmla="*/ 4 w 6"/>
                    <a:gd name="T21" fmla="*/ 13 h 13"/>
                    <a:gd name="T22" fmla="*/ 3 w 6"/>
                    <a:gd name="T23" fmla="*/ 12 h 13"/>
                    <a:gd name="T24" fmla="*/ 0 w 6"/>
                    <a:gd name="T25" fmla="*/ 9 h 13"/>
                    <a:gd name="T26" fmla="*/ 0 w 6"/>
                    <a:gd name="T27" fmla="*/ 5 h 13"/>
                    <a:gd name="T28" fmla="*/ 3 w 6"/>
                    <a:gd name="T29" fmla="*/ 5 h 13"/>
                    <a:gd name="T30" fmla="*/ 3 w 6"/>
                    <a:gd name="T31" fmla="*/ 3 h 13"/>
                    <a:gd name="T32" fmla="*/ 1 w 6"/>
                    <a:gd name="T33" fmla="*/ 3 h 13"/>
                    <a:gd name="T34" fmla="*/ 3 w 6"/>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3"/>
                    <a:gd name="T56" fmla="*/ 6 w 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3">
                      <a:moveTo>
                        <a:pt x="3" y="0"/>
                      </a:moveTo>
                      <a:lnTo>
                        <a:pt x="4" y="0"/>
                      </a:lnTo>
                      <a:lnTo>
                        <a:pt x="6" y="9"/>
                      </a:lnTo>
                      <a:lnTo>
                        <a:pt x="4" y="9"/>
                      </a:lnTo>
                      <a:lnTo>
                        <a:pt x="3" y="8"/>
                      </a:lnTo>
                      <a:lnTo>
                        <a:pt x="3" y="9"/>
                      </a:lnTo>
                      <a:lnTo>
                        <a:pt x="3" y="10"/>
                      </a:lnTo>
                      <a:lnTo>
                        <a:pt x="4" y="12"/>
                      </a:lnTo>
                      <a:lnTo>
                        <a:pt x="6" y="12"/>
                      </a:lnTo>
                      <a:lnTo>
                        <a:pt x="6" y="13"/>
                      </a:lnTo>
                      <a:lnTo>
                        <a:pt x="4" y="13"/>
                      </a:lnTo>
                      <a:lnTo>
                        <a:pt x="3" y="12"/>
                      </a:lnTo>
                      <a:lnTo>
                        <a:pt x="0" y="9"/>
                      </a:lnTo>
                      <a:lnTo>
                        <a:pt x="0" y="5"/>
                      </a:lnTo>
                      <a:lnTo>
                        <a:pt x="3" y="5"/>
                      </a:lnTo>
                      <a:lnTo>
                        <a:pt x="3" y="3"/>
                      </a:lnTo>
                      <a:lnTo>
                        <a:pt x="1" y="3"/>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3" name="Group 1804"/>
              <p:cNvGrpSpPr>
                <a:grpSpLocks/>
              </p:cNvGrpSpPr>
              <p:nvPr/>
            </p:nvGrpSpPr>
            <p:grpSpPr bwMode="auto">
              <a:xfrm>
                <a:off x="1750" y="3317"/>
                <a:ext cx="10" cy="3"/>
                <a:chOff x="1750" y="3317"/>
                <a:chExt cx="10" cy="3"/>
              </a:xfrm>
              <a:grpFill/>
            </p:grpSpPr>
            <p:sp>
              <p:nvSpPr>
                <p:cNvPr id="1692" name="Freeform 1805"/>
                <p:cNvSpPr>
                  <a:spLocks/>
                </p:cNvSpPr>
                <p:nvPr/>
              </p:nvSpPr>
              <p:spPr bwMode="gray">
                <a:xfrm>
                  <a:off x="1750" y="3317"/>
                  <a:ext cx="10" cy="3"/>
                </a:xfrm>
                <a:custGeom>
                  <a:avLst/>
                  <a:gdLst>
                    <a:gd name="T0" fmla="*/ 10 w 10"/>
                    <a:gd name="T1" fmla="*/ 1 h 3"/>
                    <a:gd name="T2" fmla="*/ 10 w 10"/>
                    <a:gd name="T3" fmla="*/ 1 h 3"/>
                    <a:gd name="T4" fmla="*/ 2 w 10"/>
                    <a:gd name="T5" fmla="*/ 3 h 3"/>
                    <a:gd name="T6" fmla="*/ 0 w 10"/>
                    <a:gd name="T7" fmla="*/ 1 h 3"/>
                    <a:gd name="T8" fmla="*/ 0 w 10"/>
                    <a:gd name="T9" fmla="*/ 0 h 3"/>
                    <a:gd name="T10" fmla="*/ 2 w 10"/>
                    <a:gd name="T11" fmla="*/ 0 h 3"/>
                    <a:gd name="T12" fmla="*/ 6 w 10"/>
                    <a:gd name="T13" fmla="*/ 0 h 3"/>
                    <a:gd name="T14" fmla="*/ 10 w 10"/>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0" y="1"/>
                      </a:moveTo>
                      <a:lnTo>
                        <a:pt x="10" y="1"/>
                      </a:lnTo>
                      <a:lnTo>
                        <a:pt x="2" y="3"/>
                      </a:lnTo>
                      <a:lnTo>
                        <a:pt x="0" y="1"/>
                      </a:lnTo>
                      <a:lnTo>
                        <a:pt x="0" y="0"/>
                      </a:lnTo>
                      <a:lnTo>
                        <a:pt x="2" y="0"/>
                      </a:lnTo>
                      <a:lnTo>
                        <a:pt x="6" y="0"/>
                      </a:lnTo>
                      <a:lnTo>
                        <a:pt x="1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93" name="Freeform 1806"/>
                <p:cNvSpPr>
                  <a:spLocks/>
                </p:cNvSpPr>
                <p:nvPr/>
              </p:nvSpPr>
              <p:spPr bwMode="gray">
                <a:xfrm>
                  <a:off x="1750" y="3317"/>
                  <a:ext cx="10" cy="3"/>
                </a:xfrm>
                <a:custGeom>
                  <a:avLst/>
                  <a:gdLst>
                    <a:gd name="T0" fmla="*/ 10 w 10"/>
                    <a:gd name="T1" fmla="*/ 1 h 3"/>
                    <a:gd name="T2" fmla="*/ 10 w 10"/>
                    <a:gd name="T3" fmla="*/ 1 h 3"/>
                    <a:gd name="T4" fmla="*/ 2 w 10"/>
                    <a:gd name="T5" fmla="*/ 3 h 3"/>
                    <a:gd name="T6" fmla="*/ 0 w 10"/>
                    <a:gd name="T7" fmla="*/ 1 h 3"/>
                    <a:gd name="T8" fmla="*/ 0 w 10"/>
                    <a:gd name="T9" fmla="*/ 0 h 3"/>
                    <a:gd name="T10" fmla="*/ 2 w 10"/>
                    <a:gd name="T11" fmla="*/ 0 h 3"/>
                    <a:gd name="T12" fmla="*/ 6 w 10"/>
                    <a:gd name="T13" fmla="*/ 0 h 3"/>
                    <a:gd name="T14" fmla="*/ 10 w 10"/>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0" y="1"/>
                      </a:moveTo>
                      <a:lnTo>
                        <a:pt x="10" y="1"/>
                      </a:lnTo>
                      <a:lnTo>
                        <a:pt x="2" y="3"/>
                      </a:lnTo>
                      <a:lnTo>
                        <a:pt x="0" y="1"/>
                      </a:lnTo>
                      <a:lnTo>
                        <a:pt x="0" y="0"/>
                      </a:lnTo>
                      <a:lnTo>
                        <a:pt x="2" y="0"/>
                      </a:lnTo>
                      <a:lnTo>
                        <a:pt x="6" y="0"/>
                      </a:lnTo>
                      <a:lnTo>
                        <a:pt x="1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4" name="Group 1807"/>
              <p:cNvGrpSpPr>
                <a:grpSpLocks/>
              </p:cNvGrpSpPr>
              <p:nvPr/>
            </p:nvGrpSpPr>
            <p:grpSpPr bwMode="auto">
              <a:xfrm>
                <a:off x="1748" y="3318"/>
                <a:ext cx="27" cy="13"/>
                <a:chOff x="1748" y="3318"/>
                <a:chExt cx="27" cy="13"/>
              </a:xfrm>
              <a:grpFill/>
            </p:grpSpPr>
            <p:sp>
              <p:nvSpPr>
                <p:cNvPr id="1690" name="Freeform 1808"/>
                <p:cNvSpPr>
                  <a:spLocks/>
                </p:cNvSpPr>
                <p:nvPr/>
              </p:nvSpPr>
              <p:spPr bwMode="gray">
                <a:xfrm>
                  <a:off x="1748" y="3318"/>
                  <a:ext cx="27" cy="13"/>
                </a:xfrm>
                <a:custGeom>
                  <a:avLst/>
                  <a:gdLst>
                    <a:gd name="T0" fmla="*/ 2 w 27"/>
                    <a:gd name="T1" fmla="*/ 5 h 13"/>
                    <a:gd name="T2" fmla="*/ 2 w 27"/>
                    <a:gd name="T3" fmla="*/ 3 h 13"/>
                    <a:gd name="T4" fmla="*/ 19 w 27"/>
                    <a:gd name="T5" fmla="*/ 0 h 13"/>
                    <a:gd name="T6" fmla="*/ 21 w 27"/>
                    <a:gd name="T7" fmla="*/ 0 h 13"/>
                    <a:gd name="T8" fmla="*/ 22 w 27"/>
                    <a:gd name="T9" fmla="*/ 2 h 13"/>
                    <a:gd name="T10" fmla="*/ 24 w 27"/>
                    <a:gd name="T11" fmla="*/ 3 h 13"/>
                    <a:gd name="T12" fmla="*/ 21 w 27"/>
                    <a:gd name="T13" fmla="*/ 3 h 13"/>
                    <a:gd name="T14" fmla="*/ 19 w 27"/>
                    <a:gd name="T15" fmla="*/ 3 h 13"/>
                    <a:gd name="T16" fmla="*/ 16 w 27"/>
                    <a:gd name="T17" fmla="*/ 2 h 13"/>
                    <a:gd name="T18" fmla="*/ 15 w 27"/>
                    <a:gd name="T19" fmla="*/ 3 h 13"/>
                    <a:gd name="T20" fmla="*/ 18 w 27"/>
                    <a:gd name="T21" fmla="*/ 5 h 13"/>
                    <a:gd name="T22" fmla="*/ 24 w 27"/>
                    <a:gd name="T23" fmla="*/ 5 h 13"/>
                    <a:gd name="T24" fmla="*/ 24 w 27"/>
                    <a:gd name="T25" fmla="*/ 5 h 13"/>
                    <a:gd name="T26" fmla="*/ 26 w 27"/>
                    <a:gd name="T27" fmla="*/ 6 h 13"/>
                    <a:gd name="T28" fmla="*/ 21 w 27"/>
                    <a:gd name="T29" fmla="*/ 6 h 13"/>
                    <a:gd name="T30" fmla="*/ 19 w 27"/>
                    <a:gd name="T31" fmla="*/ 6 h 13"/>
                    <a:gd name="T32" fmla="*/ 21 w 27"/>
                    <a:gd name="T33" fmla="*/ 6 h 13"/>
                    <a:gd name="T34" fmla="*/ 24 w 27"/>
                    <a:gd name="T35" fmla="*/ 8 h 13"/>
                    <a:gd name="T36" fmla="*/ 26 w 27"/>
                    <a:gd name="T37" fmla="*/ 8 h 13"/>
                    <a:gd name="T38" fmla="*/ 26 w 27"/>
                    <a:gd name="T39" fmla="*/ 9 h 13"/>
                    <a:gd name="T40" fmla="*/ 27 w 27"/>
                    <a:gd name="T41" fmla="*/ 10 h 13"/>
                    <a:gd name="T42" fmla="*/ 27 w 27"/>
                    <a:gd name="T43" fmla="*/ 12 h 13"/>
                    <a:gd name="T44" fmla="*/ 27 w 27"/>
                    <a:gd name="T45" fmla="*/ 13 h 13"/>
                    <a:gd name="T46" fmla="*/ 26 w 27"/>
                    <a:gd name="T47" fmla="*/ 13 h 13"/>
                    <a:gd name="T48" fmla="*/ 26 w 27"/>
                    <a:gd name="T49" fmla="*/ 12 h 13"/>
                    <a:gd name="T50" fmla="*/ 26 w 27"/>
                    <a:gd name="T51" fmla="*/ 10 h 13"/>
                    <a:gd name="T52" fmla="*/ 24 w 27"/>
                    <a:gd name="T53" fmla="*/ 10 h 13"/>
                    <a:gd name="T54" fmla="*/ 22 w 27"/>
                    <a:gd name="T55" fmla="*/ 9 h 13"/>
                    <a:gd name="T56" fmla="*/ 18 w 27"/>
                    <a:gd name="T57" fmla="*/ 10 h 13"/>
                    <a:gd name="T58" fmla="*/ 16 w 27"/>
                    <a:gd name="T59" fmla="*/ 9 h 13"/>
                    <a:gd name="T60" fmla="*/ 16 w 27"/>
                    <a:gd name="T61" fmla="*/ 8 h 13"/>
                    <a:gd name="T62" fmla="*/ 15 w 27"/>
                    <a:gd name="T63" fmla="*/ 6 h 13"/>
                    <a:gd name="T64" fmla="*/ 13 w 27"/>
                    <a:gd name="T65" fmla="*/ 5 h 13"/>
                    <a:gd name="T66" fmla="*/ 12 w 27"/>
                    <a:gd name="T67" fmla="*/ 5 h 13"/>
                    <a:gd name="T68" fmla="*/ 11 w 27"/>
                    <a:gd name="T69" fmla="*/ 6 h 13"/>
                    <a:gd name="T70" fmla="*/ 11 w 27"/>
                    <a:gd name="T71" fmla="*/ 8 h 13"/>
                    <a:gd name="T72" fmla="*/ 13 w 27"/>
                    <a:gd name="T73" fmla="*/ 10 h 13"/>
                    <a:gd name="T74" fmla="*/ 11 w 27"/>
                    <a:gd name="T75" fmla="*/ 10 h 13"/>
                    <a:gd name="T76" fmla="*/ 9 w 27"/>
                    <a:gd name="T77" fmla="*/ 9 h 13"/>
                    <a:gd name="T78" fmla="*/ 5 w 27"/>
                    <a:gd name="T79" fmla="*/ 6 h 13"/>
                    <a:gd name="T80" fmla="*/ 9 w 27"/>
                    <a:gd name="T81" fmla="*/ 5 h 13"/>
                    <a:gd name="T82" fmla="*/ 11 w 27"/>
                    <a:gd name="T83" fmla="*/ 5 h 13"/>
                    <a:gd name="T84" fmla="*/ 9 w 27"/>
                    <a:gd name="T85" fmla="*/ 5 h 13"/>
                    <a:gd name="T86" fmla="*/ 5 w 27"/>
                    <a:gd name="T87" fmla="*/ 5 h 13"/>
                    <a:gd name="T88" fmla="*/ 2 w 27"/>
                    <a:gd name="T89" fmla="*/ 5 h 13"/>
                    <a:gd name="T90" fmla="*/ 0 w 27"/>
                    <a:gd name="T91" fmla="*/ 5 h 13"/>
                    <a:gd name="T92" fmla="*/ 2 w 27"/>
                    <a:gd name="T93" fmla="*/ 5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
                    <a:gd name="T142" fmla="*/ 0 h 13"/>
                    <a:gd name="T143" fmla="*/ 27 w 27"/>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 h="13">
                      <a:moveTo>
                        <a:pt x="2" y="5"/>
                      </a:moveTo>
                      <a:lnTo>
                        <a:pt x="2" y="3"/>
                      </a:lnTo>
                      <a:lnTo>
                        <a:pt x="19" y="0"/>
                      </a:lnTo>
                      <a:lnTo>
                        <a:pt x="21" y="0"/>
                      </a:lnTo>
                      <a:lnTo>
                        <a:pt x="22" y="2"/>
                      </a:lnTo>
                      <a:lnTo>
                        <a:pt x="24" y="3"/>
                      </a:lnTo>
                      <a:lnTo>
                        <a:pt x="21" y="3"/>
                      </a:lnTo>
                      <a:lnTo>
                        <a:pt x="19" y="3"/>
                      </a:lnTo>
                      <a:lnTo>
                        <a:pt x="16" y="2"/>
                      </a:lnTo>
                      <a:lnTo>
                        <a:pt x="15" y="3"/>
                      </a:lnTo>
                      <a:lnTo>
                        <a:pt x="18" y="5"/>
                      </a:lnTo>
                      <a:lnTo>
                        <a:pt x="24" y="5"/>
                      </a:lnTo>
                      <a:lnTo>
                        <a:pt x="26" y="6"/>
                      </a:lnTo>
                      <a:lnTo>
                        <a:pt x="21" y="6"/>
                      </a:lnTo>
                      <a:lnTo>
                        <a:pt x="19" y="6"/>
                      </a:lnTo>
                      <a:lnTo>
                        <a:pt x="21" y="6"/>
                      </a:lnTo>
                      <a:lnTo>
                        <a:pt x="24" y="8"/>
                      </a:lnTo>
                      <a:lnTo>
                        <a:pt x="26" y="8"/>
                      </a:lnTo>
                      <a:lnTo>
                        <a:pt x="26" y="9"/>
                      </a:lnTo>
                      <a:lnTo>
                        <a:pt x="27" y="10"/>
                      </a:lnTo>
                      <a:lnTo>
                        <a:pt x="27" y="12"/>
                      </a:lnTo>
                      <a:lnTo>
                        <a:pt x="27" y="13"/>
                      </a:lnTo>
                      <a:lnTo>
                        <a:pt x="26" y="13"/>
                      </a:lnTo>
                      <a:lnTo>
                        <a:pt x="26" y="12"/>
                      </a:lnTo>
                      <a:lnTo>
                        <a:pt x="26" y="10"/>
                      </a:lnTo>
                      <a:lnTo>
                        <a:pt x="24" y="10"/>
                      </a:lnTo>
                      <a:lnTo>
                        <a:pt x="22" y="9"/>
                      </a:lnTo>
                      <a:lnTo>
                        <a:pt x="18" y="10"/>
                      </a:lnTo>
                      <a:lnTo>
                        <a:pt x="16" y="9"/>
                      </a:lnTo>
                      <a:lnTo>
                        <a:pt x="16" y="8"/>
                      </a:lnTo>
                      <a:lnTo>
                        <a:pt x="15" y="6"/>
                      </a:lnTo>
                      <a:lnTo>
                        <a:pt x="13" y="5"/>
                      </a:lnTo>
                      <a:lnTo>
                        <a:pt x="12" y="5"/>
                      </a:lnTo>
                      <a:lnTo>
                        <a:pt x="11" y="6"/>
                      </a:lnTo>
                      <a:lnTo>
                        <a:pt x="11" y="8"/>
                      </a:lnTo>
                      <a:lnTo>
                        <a:pt x="13" y="10"/>
                      </a:lnTo>
                      <a:lnTo>
                        <a:pt x="11" y="10"/>
                      </a:lnTo>
                      <a:lnTo>
                        <a:pt x="9" y="9"/>
                      </a:lnTo>
                      <a:lnTo>
                        <a:pt x="5" y="6"/>
                      </a:lnTo>
                      <a:lnTo>
                        <a:pt x="9" y="5"/>
                      </a:lnTo>
                      <a:lnTo>
                        <a:pt x="11" y="5"/>
                      </a:lnTo>
                      <a:lnTo>
                        <a:pt x="9" y="5"/>
                      </a:lnTo>
                      <a:lnTo>
                        <a:pt x="5" y="5"/>
                      </a:lnTo>
                      <a:lnTo>
                        <a:pt x="2" y="5"/>
                      </a:lnTo>
                      <a:lnTo>
                        <a:pt x="0" y="5"/>
                      </a:lnTo>
                      <a:lnTo>
                        <a:pt x="2"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91" name="Freeform 1809"/>
                <p:cNvSpPr>
                  <a:spLocks/>
                </p:cNvSpPr>
                <p:nvPr/>
              </p:nvSpPr>
              <p:spPr bwMode="gray">
                <a:xfrm>
                  <a:off x="1748" y="3318"/>
                  <a:ext cx="27" cy="13"/>
                </a:xfrm>
                <a:custGeom>
                  <a:avLst/>
                  <a:gdLst>
                    <a:gd name="T0" fmla="*/ 2 w 27"/>
                    <a:gd name="T1" fmla="*/ 5 h 13"/>
                    <a:gd name="T2" fmla="*/ 2 w 27"/>
                    <a:gd name="T3" fmla="*/ 3 h 13"/>
                    <a:gd name="T4" fmla="*/ 19 w 27"/>
                    <a:gd name="T5" fmla="*/ 0 h 13"/>
                    <a:gd name="T6" fmla="*/ 21 w 27"/>
                    <a:gd name="T7" fmla="*/ 0 h 13"/>
                    <a:gd name="T8" fmla="*/ 22 w 27"/>
                    <a:gd name="T9" fmla="*/ 2 h 13"/>
                    <a:gd name="T10" fmla="*/ 24 w 27"/>
                    <a:gd name="T11" fmla="*/ 3 h 13"/>
                    <a:gd name="T12" fmla="*/ 21 w 27"/>
                    <a:gd name="T13" fmla="*/ 3 h 13"/>
                    <a:gd name="T14" fmla="*/ 19 w 27"/>
                    <a:gd name="T15" fmla="*/ 3 h 13"/>
                    <a:gd name="T16" fmla="*/ 16 w 27"/>
                    <a:gd name="T17" fmla="*/ 2 h 13"/>
                    <a:gd name="T18" fmla="*/ 15 w 27"/>
                    <a:gd name="T19" fmla="*/ 3 h 13"/>
                    <a:gd name="T20" fmla="*/ 18 w 27"/>
                    <a:gd name="T21" fmla="*/ 5 h 13"/>
                    <a:gd name="T22" fmla="*/ 24 w 27"/>
                    <a:gd name="T23" fmla="*/ 5 h 13"/>
                    <a:gd name="T24" fmla="*/ 24 w 27"/>
                    <a:gd name="T25" fmla="*/ 5 h 13"/>
                    <a:gd name="T26" fmla="*/ 26 w 27"/>
                    <a:gd name="T27" fmla="*/ 6 h 13"/>
                    <a:gd name="T28" fmla="*/ 21 w 27"/>
                    <a:gd name="T29" fmla="*/ 6 h 13"/>
                    <a:gd name="T30" fmla="*/ 19 w 27"/>
                    <a:gd name="T31" fmla="*/ 6 h 13"/>
                    <a:gd name="T32" fmla="*/ 21 w 27"/>
                    <a:gd name="T33" fmla="*/ 6 h 13"/>
                    <a:gd name="T34" fmla="*/ 24 w 27"/>
                    <a:gd name="T35" fmla="*/ 8 h 13"/>
                    <a:gd name="T36" fmla="*/ 26 w 27"/>
                    <a:gd name="T37" fmla="*/ 8 h 13"/>
                    <a:gd name="T38" fmla="*/ 26 w 27"/>
                    <a:gd name="T39" fmla="*/ 9 h 13"/>
                    <a:gd name="T40" fmla="*/ 27 w 27"/>
                    <a:gd name="T41" fmla="*/ 10 h 13"/>
                    <a:gd name="T42" fmla="*/ 27 w 27"/>
                    <a:gd name="T43" fmla="*/ 12 h 13"/>
                    <a:gd name="T44" fmla="*/ 27 w 27"/>
                    <a:gd name="T45" fmla="*/ 13 h 13"/>
                    <a:gd name="T46" fmla="*/ 26 w 27"/>
                    <a:gd name="T47" fmla="*/ 13 h 13"/>
                    <a:gd name="T48" fmla="*/ 26 w 27"/>
                    <a:gd name="T49" fmla="*/ 12 h 13"/>
                    <a:gd name="T50" fmla="*/ 26 w 27"/>
                    <a:gd name="T51" fmla="*/ 10 h 13"/>
                    <a:gd name="T52" fmla="*/ 24 w 27"/>
                    <a:gd name="T53" fmla="*/ 10 h 13"/>
                    <a:gd name="T54" fmla="*/ 22 w 27"/>
                    <a:gd name="T55" fmla="*/ 9 h 13"/>
                    <a:gd name="T56" fmla="*/ 18 w 27"/>
                    <a:gd name="T57" fmla="*/ 10 h 13"/>
                    <a:gd name="T58" fmla="*/ 16 w 27"/>
                    <a:gd name="T59" fmla="*/ 9 h 13"/>
                    <a:gd name="T60" fmla="*/ 16 w 27"/>
                    <a:gd name="T61" fmla="*/ 8 h 13"/>
                    <a:gd name="T62" fmla="*/ 15 w 27"/>
                    <a:gd name="T63" fmla="*/ 6 h 13"/>
                    <a:gd name="T64" fmla="*/ 13 w 27"/>
                    <a:gd name="T65" fmla="*/ 5 h 13"/>
                    <a:gd name="T66" fmla="*/ 12 w 27"/>
                    <a:gd name="T67" fmla="*/ 5 h 13"/>
                    <a:gd name="T68" fmla="*/ 11 w 27"/>
                    <a:gd name="T69" fmla="*/ 6 h 13"/>
                    <a:gd name="T70" fmla="*/ 11 w 27"/>
                    <a:gd name="T71" fmla="*/ 8 h 13"/>
                    <a:gd name="T72" fmla="*/ 13 w 27"/>
                    <a:gd name="T73" fmla="*/ 10 h 13"/>
                    <a:gd name="T74" fmla="*/ 11 w 27"/>
                    <a:gd name="T75" fmla="*/ 10 h 13"/>
                    <a:gd name="T76" fmla="*/ 9 w 27"/>
                    <a:gd name="T77" fmla="*/ 9 h 13"/>
                    <a:gd name="T78" fmla="*/ 5 w 27"/>
                    <a:gd name="T79" fmla="*/ 6 h 13"/>
                    <a:gd name="T80" fmla="*/ 9 w 27"/>
                    <a:gd name="T81" fmla="*/ 5 h 13"/>
                    <a:gd name="T82" fmla="*/ 11 w 27"/>
                    <a:gd name="T83" fmla="*/ 5 h 13"/>
                    <a:gd name="T84" fmla="*/ 9 w 27"/>
                    <a:gd name="T85" fmla="*/ 5 h 13"/>
                    <a:gd name="T86" fmla="*/ 5 w 27"/>
                    <a:gd name="T87" fmla="*/ 5 h 13"/>
                    <a:gd name="T88" fmla="*/ 2 w 27"/>
                    <a:gd name="T89" fmla="*/ 5 h 13"/>
                    <a:gd name="T90" fmla="*/ 0 w 27"/>
                    <a:gd name="T91" fmla="*/ 5 h 13"/>
                    <a:gd name="T92" fmla="*/ 2 w 27"/>
                    <a:gd name="T93" fmla="*/ 5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
                    <a:gd name="T142" fmla="*/ 0 h 13"/>
                    <a:gd name="T143" fmla="*/ 27 w 27"/>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 h="13">
                      <a:moveTo>
                        <a:pt x="2" y="5"/>
                      </a:moveTo>
                      <a:lnTo>
                        <a:pt x="2" y="3"/>
                      </a:lnTo>
                      <a:lnTo>
                        <a:pt x="19" y="0"/>
                      </a:lnTo>
                      <a:lnTo>
                        <a:pt x="21" y="0"/>
                      </a:lnTo>
                      <a:lnTo>
                        <a:pt x="22" y="2"/>
                      </a:lnTo>
                      <a:lnTo>
                        <a:pt x="24" y="3"/>
                      </a:lnTo>
                      <a:lnTo>
                        <a:pt x="21" y="3"/>
                      </a:lnTo>
                      <a:lnTo>
                        <a:pt x="19" y="3"/>
                      </a:lnTo>
                      <a:lnTo>
                        <a:pt x="16" y="2"/>
                      </a:lnTo>
                      <a:lnTo>
                        <a:pt x="15" y="3"/>
                      </a:lnTo>
                      <a:lnTo>
                        <a:pt x="18" y="5"/>
                      </a:lnTo>
                      <a:lnTo>
                        <a:pt x="24" y="5"/>
                      </a:lnTo>
                      <a:lnTo>
                        <a:pt x="26" y="6"/>
                      </a:lnTo>
                      <a:lnTo>
                        <a:pt x="21" y="6"/>
                      </a:lnTo>
                      <a:lnTo>
                        <a:pt x="19" y="6"/>
                      </a:lnTo>
                      <a:lnTo>
                        <a:pt x="21" y="6"/>
                      </a:lnTo>
                      <a:lnTo>
                        <a:pt x="24" y="8"/>
                      </a:lnTo>
                      <a:lnTo>
                        <a:pt x="26" y="8"/>
                      </a:lnTo>
                      <a:lnTo>
                        <a:pt x="26" y="9"/>
                      </a:lnTo>
                      <a:lnTo>
                        <a:pt x="27" y="10"/>
                      </a:lnTo>
                      <a:lnTo>
                        <a:pt x="27" y="12"/>
                      </a:lnTo>
                      <a:lnTo>
                        <a:pt x="27" y="13"/>
                      </a:lnTo>
                      <a:lnTo>
                        <a:pt x="26" y="13"/>
                      </a:lnTo>
                      <a:lnTo>
                        <a:pt x="26" y="12"/>
                      </a:lnTo>
                      <a:lnTo>
                        <a:pt x="26" y="10"/>
                      </a:lnTo>
                      <a:lnTo>
                        <a:pt x="24" y="10"/>
                      </a:lnTo>
                      <a:lnTo>
                        <a:pt x="22" y="9"/>
                      </a:lnTo>
                      <a:lnTo>
                        <a:pt x="18" y="10"/>
                      </a:lnTo>
                      <a:lnTo>
                        <a:pt x="16" y="9"/>
                      </a:lnTo>
                      <a:lnTo>
                        <a:pt x="16" y="8"/>
                      </a:lnTo>
                      <a:lnTo>
                        <a:pt x="15" y="6"/>
                      </a:lnTo>
                      <a:lnTo>
                        <a:pt x="13" y="5"/>
                      </a:lnTo>
                      <a:lnTo>
                        <a:pt x="12" y="5"/>
                      </a:lnTo>
                      <a:lnTo>
                        <a:pt x="11" y="6"/>
                      </a:lnTo>
                      <a:lnTo>
                        <a:pt x="11" y="8"/>
                      </a:lnTo>
                      <a:lnTo>
                        <a:pt x="13" y="10"/>
                      </a:lnTo>
                      <a:lnTo>
                        <a:pt x="11" y="10"/>
                      </a:lnTo>
                      <a:lnTo>
                        <a:pt x="9" y="9"/>
                      </a:lnTo>
                      <a:lnTo>
                        <a:pt x="5" y="6"/>
                      </a:lnTo>
                      <a:lnTo>
                        <a:pt x="9" y="5"/>
                      </a:lnTo>
                      <a:lnTo>
                        <a:pt x="11" y="5"/>
                      </a:lnTo>
                      <a:lnTo>
                        <a:pt x="9" y="5"/>
                      </a:lnTo>
                      <a:lnTo>
                        <a:pt x="5" y="5"/>
                      </a:lnTo>
                      <a:lnTo>
                        <a:pt x="2" y="5"/>
                      </a:lnTo>
                      <a:lnTo>
                        <a:pt x="0" y="5"/>
                      </a:lnTo>
                      <a:lnTo>
                        <a:pt x="2"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5" name="Group 1810"/>
              <p:cNvGrpSpPr>
                <a:grpSpLocks/>
              </p:cNvGrpSpPr>
              <p:nvPr/>
            </p:nvGrpSpPr>
            <p:grpSpPr bwMode="auto">
              <a:xfrm>
                <a:off x="1770" y="3317"/>
                <a:ext cx="18" cy="7"/>
                <a:chOff x="1770" y="3317"/>
                <a:chExt cx="18" cy="7"/>
              </a:xfrm>
              <a:grpFill/>
            </p:grpSpPr>
            <p:sp>
              <p:nvSpPr>
                <p:cNvPr id="1688" name="Freeform 1811"/>
                <p:cNvSpPr>
                  <a:spLocks/>
                </p:cNvSpPr>
                <p:nvPr/>
              </p:nvSpPr>
              <p:spPr bwMode="gray">
                <a:xfrm>
                  <a:off x="1770" y="3317"/>
                  <a:ext cx="18" cy="7"/>
                </a:xfrm>
                <a:custGeom>
                  <a:avLst/>
                  <a:gdLst>
                    <a:gd name="T0" fmla="*/ 5 w 18"/>
                    <a:gd name="T1" fmla="*/ 1 h 7"/>
                    <a:gd name="T2" fmla="*/ 5 w 18"/>
                    <a:gd name="T3" fmla="*/ 3 h 7"/>
                    <a:gd name="T4" fmla="*/ 3 w 18"/>
                    <a:gd name="T5" fmla="*/ 1 h 7"/>
                    <a:gd name="T6" fmla="*/ 0 w 18"/>
                    <a:gd name="T7" fmla="*/ 1 h 7"/>
                    <a:gd name="T8" fmla="*/ 8 w 18"/>
                    <a:gd name="T9" fmla="*/ 0 h 7"/>
                    <a:gd name="T10" fmla="*/ 17 w 18"/>
                    <a:gd name="T11" fmla="*/ 1 h 7"/>
                    <a:gd name="T12" fmla="*/ 17 w 18"/>
                    <a:gd name="T13" fmla="*/ 3 h 7"/>
                    <a:gd name="T14" fmla="*/ 18 w 18"/>
                    <a:gd name="T15" fmla="*/ 6 h 7"/>
                    <a:gd name="T16" fmla="*/ 18 w 18"/>
                    <a:gd name="T17" fmla="*/ 6 h 7"/>
                    <a:gd name="T18" fmla="*/ 17 w 18"/>
                    <a:gd name="T19" fmla="*/ 7 h 7"/>
                    <a:gd name="T20" fmla="*/ 15 w 18"/>
                    <a:gd name="T21" fmla="*/ 7 h 7"/>
                    <a:gd name="T22" fmla="*/ 14 w 18"/>
                    <a:gd name="T23" fmla="*/ 7 h 7"/>
                    <a:gd name="T24" fmla="*/ 14 w 18"/>
                    <a:gd name="T25" fmla="*/ 6 h 7"/>
                    <a:gd name="T26" fmla="*/ 12 w 18"/>
                    <a:gd name="T27" fmla="*/ 6 h 7"/>
                    <a:gd name="T28" fmla="*/ 11 w 18"/>
                    <a:gd name="T29" fmla="*/ 6 h 7"/>
                    <a:gd name="T30" fmla="*/ 11 w 18"/>
                    <a:gd name="T31" fmla="*/ 6 h 7"/>
                    <a:gd name="T32" fmla="*/ 9 w 18"/>
                    <a:gd name="T33" fmla="*/ 6 h 7"/>
                    <a:gd name="T34" fmla="*/ 6 w 18"/>
                    <a:gd name="T35" fmla="*/ 6 h 7"/>
                    <a:gd name="T36" fmla="*/ 5 w 18"/>
                    <a:gd name="T37" fmla="*/ 1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7"/>
                    <a:gd name="T59" fmla="*/ 18 w 18"/>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7">
                      <a:moveTo>
                        <a:pt x="5" y="1"/>
                      </a:moveTo>
                      <a:lnTo>
                        <a:pt x="5" y="3"/>
                      </a:lnTo>
                      <a:lnTo>
                        <a:pt x="3" y="1"/>
                      </a:lnTo>
                      <a:lnTo>
                        <a:pt x="0" y="1"/>
                      </a:lnTo>
                      <a:lnTo>
                        <a:pt x="8" y="0"/>
                      </a:lnTo>
                      <a:lnTo>
                        <a:pt x="17" y="1"/>
                      </a:lnTo>
                      <a:lnTo>
                        <a:pt x="17" y="3"/>
                      </a:lnTo>
                      <a:lnTo>
                        <a:pt x="18" y="6"/>
                      </a:lnTo>
                      <a:lnTo>
                        <a:pt x="17" y="7"/>
                      </a:lnTo>
                      <a:lnTo>
                        <a:pt x="15" y="7"/>
                      </a:lnTo>
                      <a:lnTo>
                        <a:pt x="14" y="7"/>
                      </a:lnTo>
                      <a:lnTo>
                        <a:pt x="14" y="6"/>
                      </a:lnTo>
                      <a:lnTo>
                        <a:pt x="12" y="6"/>
                      </a:lnTo>
                      <a:lnTo>
                        <a:pt x="11" y="6"/>
                      </a:lnTo>
                      <a:lnTo>
                        <a:pt x="9" y="6"/>
                      </a:lnTo>
                      <a:lnTo>
                        <a:pt x="6" y="6"/>
                      </a:lnTo>
                      <a:lnTo>
                        <a:pt x="5"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89" name="Freeform 1812"/>
                <p:cNvSpPr>
                  <a:spLocks/>
                </p:cNvSpPr>
                <p:nvPr/>
              </p:nvSpPr>
              <p:spPr bwMode="gray">
                <a:xfrm>
                  <a:off x="1770" y="3317"/>
                  <a:ext cx="18" cy="7"/>
                </a:xfrm>
                <a:custGeom>
                  <a:avLst/>
                  <a:gdLst>
                    <a:gd name="T0" fmla="*/ 5 w 18"/>
                    <a:gd name="T1" fmla="*/ 1 h 7"/>
                    <a:gd name="T2" fmla="*/ 5 w 18"/>
                    <a:gd name="T3" fmla="*/ 3 h 7"/>
                    <a:gd name="T4" fmla="*/ 3 w 18"/>
                    <a:gd name="T5" fmla="*/ 1 h 7"/>
                    <a:gd name="T6" fmla="*/ 0 w 18"/>
                    <a:gd name="T7" fmla="*/ 1 h 7"/>
                    <a:gd name="T8" fmla="*/ 8 w 18"/>
                    <a:gd name="T9" fmla="*/ 0 h 7"/>
                    <a:gd name="T10" fmla="*/ 17 w 18"/>
                    <a:gd name="T11" fmla="*/ 1 h 7"/>
                    <a:gd name="T12" fmla="*/ 17 w 18"/>
                    <a:gd name="T13" fmla="*/ 3 h 7"/>
                    <a:gd name="T14" fmla="*/ 18 w 18"/>
                    <a:gd name="T15" fmla="*/ 6 h 7"/>
                    <a:gd name="T16" fmla="*/ 18 w 18"/>
                    <a:gd name="T17" fmla="*/ 6 h 7"/>
                    <a:gd name="T18" fmla="*/ 17 w 18"/>
                    <a:gd name="T19" fmla="*/ 7 h 7"/>
                    <a:gd name="T20" fmla="*/ 15 w 18"/>
                    <a:gd name="T21" fmla="*/ 7 h 7"/>
                    <a:gd name="T22" fmla="*/ 14 w 18"/>
                    <a:gd name="T23" fmla="*/ 7 h 7"/>
                    <a:gd name="T24" fmla="*/ 14 w 18"/>
                    <a:gd name="T25" fmla="*/ 6 h 7"/>
                    <a:gd name="T26" fmla="*/ 12 w 18"/>
                    <a:gd name="T27" fmla="*/ 6 h 7"/>
                    <a:gd name="T28" fmla="*/ 11 w 18"/>
                    <a:gd name="T29" fmla="*/ 6 h 7"/>
                    <a:gd name="T30" fmla="*/ 11 w 18"/>
                    <a:gd name="T31" fmla="*/ 6 h 7"/>
                    <a:gd name="T32" fmla="*/ 9 w 18"/>
                    <a:gd name="T33" fmla="*/ 6 h 7"/>
                    <a:gd name="T34" fmla="*/ 6 w 18"/>
                    <a:gd name="T35" fmla="*/ 6 h 7"/>
                    <a:gd name="T36" fmla="*/ 5 w 18"/>
                    <a:gd name="T37" fmla="*/ 1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7"/>
                    <a:gd name="T59" fmla="*/ 18 w 18"/>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7">
                      <a:moveTo>
                        <a:pt x="5" y="1"/>
                      </a:moveTo>
                      <a:lnTo>
                        <a:pt x="5" y="3"/>
                      </a:lnTo>
                      <a:lnTo>
                        <a:pt x="3" y="1"/>
                      </a:lnTo>
                      <a:lnTo>
                        <a:pt x="0" y="1"/>
                      </a:lnTo>
                      <a:lnTo>
                        <a:pt x="8" y="0"/>
                      </a:lnTo>
                      <a:lnTo>
                        <a:pt x="17" y="1"/>
                      </a:lnTo>
                      <a:lnTo>
                        <a:pt x="17" y="3"/>
                      </a:lnTo>
                      <a:lnTo>
                        <a:pt x="18" y="6"/>
                      </a:lnTo>
                      <a:lnTo>
                        <a:pt x="17" y="7"/>
                      </a:lnTo>
                      <a:lnTo>
                        <a:pt x="15" y="7"/>
                      </a:lnTo>
                      <a:lnTo>
                        <a:pt x="14" y="7"/>
                      </a:lnTo>
                      <a:lnTo>
                        <a:pt x="14" y="6"/>
                      </a:lnTo>
                      <a:lnTo>
                        <a:pt x="12" y="6"/>
                      </a:lnTo>
                      <a:lnTo>
                        <a:pt x="11" y="6"/>
                      </a:lnTo>
                      <a:lnTo>
                        <a:pt x="9" y="6"/>
                      </a:lnTo>
                      <a:lnTo>
                        <a:pt x="6" y="6"/>
                      </a:lnTo>
                      <a:lnTo>
                        <a:pt x="5"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6" name="Group 1813"/>
              <p:cNvGrpSpPr>
                <a:grpSpLocks/>
              </p:cNvGrpSpPr>
              <p:nvPr/>
            </p:nvGrpSpPr>
            <p:grpSpPr bwMode="auto">
              <a:xfrm>
                <a:off x="2934" y="1756"/>
                <a:ext cx="5" cy="8"/>
                <a:chOff x="2934" y="1756"/>
                <a:chExt cx="5" cy="8"/>
              </a:xfrm>
              <a:grpFill/>
            </p:grpSpPr>
            <p:sp>
              <p:nvSpPr>
                <p:cNvPr id="1686" name="Freeform 1814"/>
                <p:cNvSpPr>
                  <a:spLocks/>
                </p:cNvSpPr>
                <p:nvPr/>
              </p:nvSpPr>
              <p:spPr bwMode="gray">
                <a:xfrm>
                  <a:off x="2934" y="1756"/>
                  <a:ext cx="5" cy="8"/>
                </a:xfrm>
                <a:custGeom>
                  <a:avLst/>
                  <a:gdLst>
                    <a:gd name="T0" fmla="*/ 5 w 5"/>
                    <a:gd name="T1" fmla="*/ 0 h 8"/>
                    <a:gd name="T2" fmla="*/ 3 w 5"/>
                    <a:gd name="T3" fmla="*/ 0 h 8"/>
                    <a:gd name="T4" fmla="*/ 1 w 5"/>
                    <a:gd name="T5" fmla="*/ 0 h 8"/>
                    <a:gd name="T6" fmla="*/ 1 w 5"/>
                    <a:gd name="T7" fmla="*/ 1 h 8"/>
                    <a:gd name="T8" fmla="*/ 1 w 5"/>
                    <a:gd name="T9" fmla="*/ 3 h 8"/>
                    <a:gd name="T10" fmla="*/ 0 w 5"/>
                    <a:gd name="T11" fmla="*/ 3 h 8"/>
                    <a:gd name="T12" fmla="*/ 0 w 5"/>
                    <a:gd name="T13" fmla="*/ 7 h 8"/>
                    <a:gd name="T14" fmla="*/ 3 w 5"/>
                    <a:gd name="T15" fmla="*/ 7 h 8"/>
                    <a:gd name="T16" fmla="*/ 5 w 5"/>
                    <a:gd name="T17" fmla="*/ 8 h 8"/>
                    <a:gd name="T18" fmla="*/ 5 w 5"/>
                    <a:gd name="T19" fmla="*/ 7 h 8"/>
                    <a:gd name="T20" fmla="*/ 5 w 5"/>
                    <a:gd name="T21" fmla="*/ 7 h 8"/>
                    <a:gd name="T22" fmla="*/ 5 w 5"/>
                    <a:gd name="T23" fmla="*/ 5 h 8"/>
                    <a:gd name="T24" fmla="*/ 5 w 5"/>
                    <a:gd name="T25" fmla="*/ 4 h 8"/>
                    <a:gd name="T26" fmla="*/ 5 w 5"/>
                    <a:gd name="T27" fmla="*/ 3 h 8"/>
                    <a:gd name="T28" fmla="*/ 5 w 5"/>
                    <a:gd name="T29" fmla="*/ 1 h 8"/>
                    <a:gd name="T30" fmla="*/ 5 w 5"/>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8"/>
                    <a:gd name="T50" fmla="*/ 5 w 5"/>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8">
                      <a:moveTo>
                        <a:pt x="5" y="0"/>
                      </a:moveTo>
                      <a:lnTo>
                        <a:pt x="3" y="0"/>
                      </a:lnTo>
                      <a:lnTo>
                        <a:pt x="1" y="0"/>
                      </a:lnTo>
                      <a:lnTo>
                        <a:pt x="1" y="1"/>
                      </a:lnTo>
                      <a:lnTo>
                        <a:pt x="1" y="3"/>
                      </a:lnTo>
                      <a:lnTo>
                        <a:pt x="0" y="3"/>
                      </a:lnTo>
                      <a:lnTo>
                        <a:pt x="0" y="7"/>
                      </a:lnTo>
                      <a:lnTo>
                        <a:pt x="3" y="7"/>
                      </a:lnTo>
                      <a:lnTo>
                        <a:pt x="5" y="8"/>
                      </a:lnTo>
                      <a:lnTo>
                        <a:pt x="5" y="7"/>
                      </a:lnTo>
                      <a:lnTo>
                        <a:pt x="5" y="5"/>
                      </a:lnTo>
                      <a:lnTo>
                        <a:pt x="5" y="4"/>
                      </a:lnTo>
                      <a:lnTo>
                        <a:pt x="5" y="3"/>
                      </a:lnTo>
                      <a:lnTo>
                        <a:pt x="5" y="1"/>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87" name="Freeform 1815"/>
                <p:cNvSpPr>
                  <a:spLocks/>
                </p:cNvSpPr>
                <p:nvPr/>
              </p:nvSpPr>
              <p:spPr bwMode="gray">
                <a:xfrm>
                  <a:off x="2934" y="1756"/>
                  <a:ext cx="5" cy="8"/>
                </a:xfrm>
                <a:custGeom>
                  <a:avLst/>
                  <a:gdLst>
                    <a:gd name="T0" fmla="*/ 5 w 5"/>
                    <a:gd name="T1" fmla="*/ 0 h 8"/>
                    <a:gd name="T2" fmla="*/ 3 w 5"/>
                    <a:gd name="T3" fmla="*/ 0 h 8"/>
                    <a:gd name="T4" fmla="*/ 1 w 5"/>
                    <a:gd name="T5" fmla="*/ 0 h 8"/>
                    <a:gd name="T6" fmla="*/ 1 w 5"/>
                    <a:gd name="T7" fmla="*/ 1 h 8"/>
                    <a:gd name="T8" fmla="*/ 1 w 5"/>
                    <a:gd name="T9" fmla="*/ 3 h 8"/>
                    <a:gd name="T10" fmla="*/ 0 w 5"/>
                    <a:gd name="T11" fmla="*/ 3 h 8"/>
                    <a:gd name="T12" fmla="*/ 0 w 5"/>
                    <a:gd name="T13" fmla="*/ 7 h 8"/>
                    <a:gd name="T14" fmla="*/ 3 w 5"/>
                    <a:gd name="T15" fmla="*/ 7 h 8"/>
                    <a:gd name="T16" fmla="*/ 5 w 5"/>
                    <a:gd name="T17" fmla="*/ 8 h 8"/>
                    <a:gd name="T18" fmla="*/ 5 w 5"/>
                    <a:gd name="T19" fmla="*/ 7 h 8"/>
                    <a:gd name="T20" fmla="*/ 5 w 5"/>
                    <a:gd name="T21" fmla="*/ 7 h 8"/>
                    <a:gd name="T22" fmla="*/ 5 w 5"/>
                    <a:gd name="T23" fmla="*/ 5 h 8"/>
                    <a:gd name="T24" fmla="*/ 5 w 5"/>
                    <a:gd name="T25" fmla="*/ 4 h 8"/>
                    <a:gd name="T26" fmla="*/ 5 w 5"/>
                    <a:gd name="T27" fmla="*/ 3 h 8"/>
                    <a:gd name="T28" fmla="*/ 5 w 5"/>
                    <a:gd name="T29" fmla="*/ 1 h 8"/>
                    <a:gd name="T30" fmla="*/ 5 w 5"/>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8"/>
                    <a:gd name="T50" fmla="*/ 5 w 5"/>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8">
                      <a:moveTo>
                        <a:pt x="5" y="0"/>
                      </a:moveTo>
                      <a:lnTo>
                        <a:pt x="3" y="0"/>
                      </a:lnTo>
                      <a:lnTo>
                        <a:pt x="1" y="0"/>
                      </a:lnTo>
                      <a:lnTo>
                        <a:pt x="1" y="1"/>
                      </a:lnTo>
                      <a:lnTo>
                        <a:pt x="1" y="3"/>
                      </a:lnTo>
                      <a:lnTo>
                        <a:pt x="0" y="3"/>
                      </a:lnTo>
                      <a:lnTo>
                        <a:pt x="0" y="7"/>
                      </a:lnTo>
                      <a:lnTo>
                        <a:pt x="3" y="7"/>
                      </a:lnTo>
                      <a:lnTo>
                        <a:pt x="5" y="8"/>
                      </a:lnTo>
                      <a:lnTo>
                        <a:pt x="5" y="7"/>
                      </a:lnTo>
                      <a:lnTo>
                        <a:pt x="5" y="5"/>
                      </a:lnTo>
                      <a:lnTo>
                        <a:pt x="5" y="4"/>
                      </a:lnTo>
                      <a:lnTo>
                        <a:pt x="5" y="3"/>
                      </a:lnTo>
                      <a:lnTo>
                        <a:pt x="5" y="1"/>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7" name="Group 1816"/>
              <p:cNvGrpSpPr>
                <a:grpSpLocks/>
              </p:cNvGrpSpPr>
              <p:nvPr/>
            </p:nvGrpSpPr>
            <p:grpSpPr bwMode="auto">
              <a:xfrm>
                <a:off x="2967" y="1759"/>
                <a:ext cx="7" cy="5"/>
                <a:chOff x="2967" y="1759"/>
                <a:chExt cx="7" cy="5"/>
              </a:xfrm>
              <a:grpFill/>
            </p:grpSpPr>
            <p:sp>
              <p:nvSpPr>
                <p:cNvPr id="1684" name="Freeform 1817"/>
                <p:cNvSpPr>
                  <a:spLocks/>
                </p:cNvSpPr>
                <p:nvPr/>
              </p:nvSpPr>
              <p:spPr bwMode="gray">
                <a:xfrm>
                  <a:off x="2967" y="1759"/>
                  <a:ext cx="7" cy="5"/>
                </a:xfrm>
                <a:custGeom>
                  <a:avLst/>
                  <a:gdLst>
                    <a:gd name="T0" fmla="*/ 6 w 7"/>
                    <a:gd name="T1" fmla="*/ 5 h 5"/>
                    <a:gd name="T2" fmla="*/ 6 w 7"/>
                    <a:gd name="T3" fmla="*/ 4 h 5"/>
                    <a:gd name="T4" fmla="*/ 7 w 7"/>
                    <a:gd name="T5" fmla="*/ 0 h 5"/>
                    <a:gd name="T6" fmla="*/ 3 w 7"/>
                    <a:gd name="T7" fmla="*/ 1 h 5"/>
                    <a:gd name="T8" fmla="*/ 3 w 7"/>
                    <a:gd name="T9" fmla="*/ 2 h 5"/>
                    <a:gd name="T10" fmla="*/ 3 w 7"/>
                    <a:gd name="T11" fmla="*/ 4 h 5"/>
                    <a:gd name="T12" fmla="*/ 0 w 7"/>
                    <a:gd name="T13" fmla="*/ 5 h 5"/>
                    <a:gd name="T14" fmla="*/ 4 w 7"/>
                    <a:gd name="T15" fmla="*/ 4 h 5"/>
                    <a:gd name="T16" fmla="*/ 6 w 7"/>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6" y="5"/>
                      </a:moveTo>
                      <a:lnTo>
                        <a:pt x="6" y="4"/>
                      </a:lnTo>
                      <a:lnTo>
                        <a:pt x="7" y="0"/>
                      </a:lnTo>
                      <a:lnTo>
                        <a:pt x="3" y="1"/>
                      </a:lnTo>
                      <a:lnTo>
                        <a:pt x="3" y="2"/>
                      </a:lnTo>
                      <a:lnTo>
                        <a:pt x="3" y="4"/>
                      </a:lnTo>
                      <a:lnTo>
                        <a:pt x="0" y="5"/>
                      </a:lnTo>
                      <a:lnTo>
                        <a:pt x="4" y="4"/>
                      </a:lnTo>
                      <a:lnTo>
                        <a:pt x="6"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85" name="Freeform 1818"/>
                <p:cNvSpPr>
                  <a:spLocks/>
                </p:cNvSpPr>
                <p:nvPr/>
              </p:nvSpPr>
              <p:spPr bwMode="gray">
                <a:xfrm>
                  <a:off x="2967" y="1759"/>
                  <a:ext cx="7" cy="5"/>
                </a:xfrm>
                <a:custGeom>
                  <a:avLst/>
                  <a:gdLst>
                    <a:gd name="T0" fmla="*/ 6 w 7"/>
                    <a:gd name="T1" fmla="*/ 5 h 5"/>
                    <a:gd name="T2" fmla="*/ 6 w 7"/>
                    <a:gd name="T3" fmla="*/ 4 h 5"/>
                    <a:gd name="T4" fmla="*/ 7 w 7"/>
                    <a:gd name="T5" fmla="*/ 0 h 5"/>
                    <a:gd name="T6" fmla="*/ 3 w 7"/>
                    <a:gd name="T7" fmla="*/ 1 h 5"/>
                    <a:gd name="T8" fmla="*/ 3 w 7"/>
                    <a:gd name="T9" fmla="*/ 2 h 5"/>
                    <a:gd name="T10" fmla="*/ 3 w 7"/>
                    <a:gd name="T11" fmla="*/ 4 h 5"/>
                    <a:gd name="T12" fmla="*/ 0 w 7"/>
                    <a:gd name="T13" fmla="*/ 5 h 5"/>
                    <a:gd name="T14" fmla="*/ 4 w 7"/>
                    <a:gd name="T15" fmla="*/ 4 h 5"/>
                    <a:gd name="T16" fmla="*/ 6 w 7"/>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6" y="5"/>
                      </a:moveTo>
                      <a:lnTo>
                        <a:pt x="6" y="4"/>
                      </a:lnTo>
                      <a:lnTo>
                        <a:pt x="7" y="0"/>
                      </a:lnTo>
                      <a:lnTo>
                        <a:pt x="3" y="1"/>
                      </a:lnTo>
                      <a:lnTo>
                        <a:pt x="3" y="2"/>
                      </a:lnTo>
                      <a:lnTo>
                        <a:pt x="3" y="4"/>
                      </a:lnTo>
                      <a:lnTo>
                        <a:pt x="0" y="5"/>
                      </a:lnTo>
                      <a:lnTo>
                        <a:pt x="4" y="4"/>
                      </a:lnTo>
                      <a:lnTo>
                        <a:pt x="6"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8" name="Group 1819"/>
              <p:cNvGrpSpPr>
                <a:grpSpLocks/>
              </p:cNvGrpSpPr>
              <p:nvPr/>
            </p:nvGrpSpPr>
            <p:grpSpPr bwMode="auto">
              <a:xfrm>
                <a:off x="2839" y="2138"/>
                <a:ext cx="43" cy="22"/>
                <a:chOff x="2839" y="2138"/>
                <a:chExt cx="43" cy="22"/>
              </a:xfrm>
              <a:grpFill/>
            </p:grpSpPr>
            <p:sp>
              <p:nvSpPr>
                <p:cNvPr id="1682" name="Freeform 1820"/>
                <p:cNvSpPr>
                  <a:spLocks/>
                </p:cNvSpPr>
                <p:nvPr/>
              </p:nvSpPr>
              <p:spPr bwMode="gray">
                <a:xfrm>
                  <a:off x="2839" y="2138"/>
                  <a:ext cx="43" cy="22"/>
                </a:xfrm>
                <a:custGeom>
                  <a:avLst/>
                  <a:gdLst>
                    <a:gd name="T0" fmla="*/ 43 w 43"/>
                    <a:gd name="T1" fmla="*/ 0 h 22"/>
                    <a:gd name="T2" fmla="*/ 41 w 43"/>
                    <a:gd name="T3" fmla="*/ 0 h 22"/>
                    <a:gd name="T4" fmla="*/ 41 w 43"/>
                    <a:gd name="T5" fmla="*/ 3 h 22"/>
                    <a:gd name="T6" fmla="*/ 36 w 43"/>
                    <a:gd name="T7" fmla="*/ 12 h 22"/>
                    <a:gd name="T8" fmla="*/ 36 w 43"/>
                    <a:gd name="T9" fmla="*/ 14 h 22"/>
                    <a:gd name="T10" fmla="*/ 37 w 43"/>
                    <a:gd name="T11" fmla="*/ 17 h 22"/>
                    <a:gd name="T12" fmla="*/ 36 w 43"/>
                    <a:gd name="T13" fmla="*/ 22 h 22"/>
                    <a:gd name="T14" fmla="*/ 29 w 43"/>
                    <a:gd name="T15" fmla="*/ 21 h 22"/>
                    <a:gd name="T16" fmla="*/ 25 w 43"/>
                    <a:gd name="T17" fmla="*/ 17 h 22"/>
                    <a:gd name="T18" fmla="*/ 16 w 43"/>
                    <a:gd name="T19" fmla="*/ 17 h 22"/>
                    <a:gd name="T20" fmla="*/ 10 w 43"/>
                    <a:gd name="T21" fmla="*/ 11 h 22"/>
                    <a:gd name="T22" fmla="*/ 2 w 43"/>
                    <a:gd name="T23" fmla="*/ 10 h 22"/>
                    <a:gd name="T24" fmla="*/ 0 w 43"/>
                    <a:gd name="T25" fmla="*/ 8 h 22"/>
                    <a:gd name="T26" fmla="*/ 0 w 43"/>
                    <a:gd name="T27" fmla="*/ 6 h 22"/>
                    <a:gd name="T28" fmla="*/ 0 w 43"/>
                    <a:gd name="T29" fmla="*/ 4 h 22"/>
                    <a:gd name="T30" fmla="*/ 2 w 43"/>
                    <a:gd name="T31" fmla="*/ 1 h 22"/>
                    <a:gd name="T32" fmla="*/ 6 w 43"/>
                    <a:gd name="T33" fmla="*/ 3 h 22"/>
                    <a:gd name="T34" fmla="*/ 7 w 43"/>
                    <a:gd name="T35" fmla="*/ 3 h 22"/>
                    <a:gd name="T36" fmla="*/ 10 w 43"/>
                    <a:gd name="T37" fmla="*/ 1 h 22"/>
                    <a:gd name="T38" fmla="*/ 15 w 43"/>
                    <a:gd name="T39" fmla="*/ 3 h 22"/>
                    <a:gd name="T40" fmla="*/ 16 w 43"/>
                    <a:gd name="T41" fmla="*/ 4 h 22"/>
                    <a:gd name="T42" fmla="*/ 29 w 43"/>
                    <a:gd name="T43" fmla="*/ 3 h 22"/>
                    <a:gd name="T44" fmla="*/ 31 w 43"/>
                    <a:gd name="T45" fmla="*/ 1 h 22"/>
                    <a:gd name="T46" fmla="*/ 36 w 43"/>
                    <a:gd name="T47" fmla="*/ 1 h 22"/>
                    <a:gd name="T48" fmla="*/ 37 w 43"/>
                    <a:gd name="T49" fmla="*/ 0 h 22"/>
                    <a:gd name="T50" fmla="*/ 41 w 43"/>
                    <a:gd name="T51" fmla="*/ 0 h 22"/>
                    <a:gd name="T52" fmla="*/ 43 w 43"/>
                    <a:gd name="T53" fmla="*/ 0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22"/>
                    <a:gd name="T83" fmla="*/ 43 w 43"/>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22">
                      <a:moveTo>
                        <a:pt x="43" y="0"/>
                      </a:moveTo>
                      <a:lnTo>
                        <a:pt x="41" y="0"/>
                      </a:lnTo>
                      <a:lnTo>
                        <a:pt x="41" y="3"/>
                      </a:lnTo>
                      <a:lnTo>
                        <a:pt x="36" y="12"/>
                      </a:lnTo>
                      <a:lnTo>
                        <a:pt x="36" y="14"/>
                      </a:lnTo>
                      <a:lnTo>
                        <a:pt x="37" y="17"/>
                      </a:lnTo>
                      <a:lnTo>
                        <a:pt x="36" y="22"/>
                      </a:lnTo>
                      <a:lnTo>
                        <a:pt x="29" y="21"/>
                      </a:lnTo>
                      <a:lnTo>
                        <a:pt x="25" y="17"/>
                      </a:lnTo>
                      <a:lnTo>
                        <a:pt x="16" y="17"/>
                      </a:lnTo>
                      <a:lnTo>
                        <a:pt x="10" y="11"/>
                      </a:lnTo>
                      <a:lnTo>
                        <a:pt x="2" y="10"/>
                      </a:lnTo>
                      <a:lnTo>
                        <a:pt x="0" y="8"/>
                      </a:lnTo>
                      <a:lnTo>
                        <a:pt x="0" y="6"/>
                      </a:lnTo>
                      <a:lnTo>
                        <a:pt x="0" y="4"/>
                      </a:lnTo>
                      <a:lnTo>
                        <a:pt x="2" y="1"/>
                      </a:lnTo>
                      <a:lnTo>
                        <a:pt x="6" y="3"/>
                      </a:lnTo>
                      <a:lnTo>
                        <a:pt x="7" y="3"/>
                      </a:lnTo>
                      <a:lnTo>
                        <a:pt x="10" y="1"/>
                      </a:lnTo>
                      <a:lnTo>
                        <a:pt x="15" y="3"/>
                      </a:lnTo>
                      <a:lnTo>
                        <a:pt x="16" y="4"/>
                      </a:lnTo>
                      <a:lnTo>
                        <a:pt x="29" y="3"/>
                      </a:lnTo>
                      <a:lnTo>
                        <a:pt x="31" y="1"/>
                      </a:lnTo>
                      <a:lnTo>
                        <a:pt x="36" y="1"/>
                      </a:lnTo>
                      <a:lnTo>
                        <a:pt x="37" y="0"/>
                      </a:lnTo>
                      <a:lnTo>
                        <a:pt x="41" y="0"/>
                      </a:lnTo>
                      <a:lnTo>
                        <a:pt x="4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83" name="Freeform 1821"/>
                <p:cNvSpPr>
                  <a:spLocks/>
                </p:cNvSpPr>
                <p:nvPr/>
              </p:nvSpPr>
              <p:spPr bwMode="gray">
                <a:xfrm>
                  <a:off x="2839" y="2138"/>
                  <a:ext cx="43" cy="22"/>
                </a:xfrm>
                <a:custGeom>
                  <a:avLst/>
                  <a:gdLst>
                    <a:gd name="T0" fmla="*/ 43 w 43"/>
                    <a:gd name="T1" fmla="*/ 0 h 22"/>
                    <a:gd name="T2" fmla="*/ 41 w 43"/>
                    <a:gd name="T3" fmla="*/ 0 h 22"/>
                    <a:gd name="T4" fmla="*/ 41 w 43"/>
                    <a:gd name="T5" fmla="*/ 3 h 22"/>
                    <a:gd name="T6" fmla="*/ 36 w 43"/>
                    <a:gd name="T7" fmla="*/ 12 h 22"/>
                    <a:gd name="T8" fmla="*/ 36 w 43"/>
                    <a:gd name="T9" fmla="*/ 14 h 22"/>
                    <a:gd name="T10" fmla="*/ 37 w 43"/>
                    <a:gd name="T11" fmla="*/ 17 h 22"/>
                    <a:gd name="T12" fmla="*/ 36 w 43"/>
                    <a:gd name="T13" fmla="*/ 22 h 22"/>
                    <a:gd name="T14" fmla="*/ 29 w 43"/>
                    <a:gd name="T15" fmla="*/ 21 h 22"/>
                    <a:gd name="T16" fmla="*/ 25 w 43"/>
                    <a:gd name="T17" fmla="*/ 17 h 22"/>
                    <a:gd name="T18" fmla="*/ 16 w 43"/>
                    <a:gd name="T19" fmla="*/ 17 h 22"/>
                    <a:gd name="T20" fmla="*/ 10 w 43"/>
                    <a:gd name="T21" fmla="*/ 11 h 22"/>
                    <a:gd name="T22" fmla="*/ 2 w 43"/>
                    <a:gd name="T23" fmla="*/ 10 h 22"/>
                    <a:gd name="T24" fmla="*/ 0 w 43"/>
                    <a:gd name="T25" fmla="*/ 8 h 22"/>
                    <a:gd name="T26" fmla="*/ 0 w 43"/>
                    <a:gd name="T27" fmla="*/ 6 h 22"/>
                    <a:gd name="T28" fmla="*/ 0 w 43"/>
                    <a:gd name="T29" fmla="*/ 4 h 22"/>
                    <a:gd name="T30" fmla="*/ 2 w 43"/>
                    <a:gd name="T31" fmla="*/ 1 h 22"/>
                    <a:gd name="T32" fmla="*/ 6 w 43"/>
                    <a:gd name="T33" fmla="*/ 3 h 22"/>
                    <a:gd name="T34" fmla="*/ 7 w 43"/>
                    <a:gd name="T35" fmla="*/ 3 h 22"/>
                    <a:gd name="T36" fmla="*/ 10 w 43"/>
                    <a:gd name="T37" fmla="*/ 1 h 22"/>
                    <a:gd name="T38" fmla="*/ 15 w 43"/>
                    <a:gd name="T39" fmla="*/ 3 h 22"/>
                    <a:gd name="T40" fmla="*/ 16 w 43"/>
                    <a:gd name="T41" fmla="*/ 4 h 22"/>
                    <a:gd name="T42" fmla="*/ 29 w 43"/>
                    <a:gd name="T43" fmla="*/ 3 h 22"/>
                    <a:gd name="T44" fmla="*/ 31 w 43"/>
                    <a:gd name="T45" fmla="*/ 1 h 22"/>
                    <a:gd name="T46" fmla="*/ 36 w 43"/>
                    <a:gd name="T47" fmla="*/ 1 h 22"/>
                    <a:gd name="T48" fmla="*/ 37 w 43"/>
                    <a:gd name="T49" fmla="*/ 0 h 22"/>
                    <a:gd name="T50" fmla="*/ 41 w 43"/>
                    <a:gd name="T51" fmla="*/ 0 h 22"/>
                    <a:gd name="T52" fmla="*/ 43 w 43"/>
                    <a:gd name="T53" fmla="*/ 0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22"/>
                    <a:gd name="T83" fmla="*/ 43 w 43"/>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22">
                      <a:moveTo>
                        <a:pt x="43" y="0"/>
                      </a:moveTo>
                      <a:lnTo>
                        <a:pt x="41" y="0"/>
                      </a:lnTo>
                      <a:lnTo>
                        <a:pt x="41" y="3"/>
                      </a:lnTo>
                      <a:lnTo>
                        <a:pt x="36" y="12"/>
                      </a:lnTo>
                      <a:lnTo>
                        <a:pt x="36" y="14"/>
                      </a:lnTo>
                      <a:lnTo>
                        <a:pt x="37" y="17"/>
                      </a:lnTo>
                      <a:lnTo>
                        <a:pt x="36" y="22"/>
                      </a:lnTo>
                      <a:lnTo>
                        <a:pt x="29" y="21"/>
                      </a:lnTo>
                      <a:lnTo>
                        <a:pt x="25" y="17"/>
                      </a:lnTo>
                      <a:lnTo>
                        <a:pt x="16" y="17"/>
                      </a:lnTo>
                      <a:lnTo>
                        <a:pt x="10" y="11"/>
                      </a:lnTo>
                      <a:lnTo>
                        <a:pt x="2" y="10"/>
                      </a:lnTo>
                      <a:lnTo>
                        <a:pt x="0" y="8"/>
                      </a:lnTo>
                      <a:lnTo>
                        <a:pt x="0" y="6"/>
                      </a:lnTo>
                      <a:lnTo>
                        <a:pt x="0" y="4"/>
                      </a:lnTo>
                      <a:lnTo>
                        <a:pt x="2" y="1"/>
                      </a:lnTo>
                      <a:lnTo>
                        <a:pt x="6" y="3"/>
                      </a:lnTo>
                      <a:lnTo>
                        <a:pt x="7" y="3"/>
                      </a:lnTo>
                      <a:lnTo>
                        <a:pt x="10" y="1"/>
                      </a:lnTo>
                      <a:lnTo>
                        <a:pt x="15" y="3"/>
                      </a:lnTo>
                      <a:lnTo>
                        <a:pt x="16" y="4"/>
                      </a:lnTo>
                      <a:lnTo>
                        <a:pt x="29" y="3"/>
                      </a:lnTo>
                      <a:lnTo>
                        <a:pt x="31" y="1"/>
                      </a:lnTo>
                      <a:lnTo>
                        <a:pt x="36" y="1"/>
                      </a:lnTo>
                      <a:lnTo>
                        <a:pt x="37" y="0"/>
                      </a:lnTo>
                      <a:lnTo>
                        <a:pt x="41" y="0"/>
                      </a:lnTo>
                      <a:lnTo>
                        <a:pt x="4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19" name="Group 1822"/>
              <p:cNvGrpSpPr>
                <a:grpSpLocks/>
              </p:cNvGrpSpPr>
              <p:nvPr/>
            </p:nvGrpSpPr>
            <p:grpSpPr bwMode="auto">
              <a:xfrm>
                <a:off x="2783" y="2095"/>
                <a:ext cx="19" cy="35"/>
                <a:chOff x="2783" y="2095"/>
                <a:chExt cx="19" cy="35"/>
              </a:xfrm>
              <a:grpFill/>
            </p:grpSpPr>
            <p:sp>
              <p:nvSpPr>
                <p:cNvPr id="1680" name="Freeform 1823"/>
                <p:cNvSpPr>
                  <a:spLocks/>
                </p:cNvSpPr>
                <p:nvPr/>
              </p:nvSpPr>
              <p:spPr bwMode="gray">
                <a:xfrm>
                  <a:off x="2783" y="2095"/>
                  <a:ext cx="19" cy="35"/>
                </a:xfrm>
                <a:custGeom>
                  <a:avLst/>
                  <a:gdLst>
                    <a:gd name="T0" fmla="*/ 13 w 19"/>
                    <a:gd name="T1" fmla="*/ 0 h 35"/>
                    <a:gd name="T2" fmla="*/ 15 w 19"/>
                    <a:gd name="T3" fmla="*/ 1 h 35"/>
                    <a:gd name="T4" fmla="*/ 15 w 19"/>
                    <a:gd name="T5" fmla="*/ 3 h 35"/>
                    <a:gd name="T6" fmla="*/ 17 w 19"/>
                    <a:gd name="T7" fmla="*/ 3 h 35"/>
                    <a:gd name="T8" fmla="*/ 19 w 19"/>
                    <a:gd name="T9" fmla="*/ 9 h 35"/>
                    <a:gd name="T10" fmla="*/ 19 w 19"/>
                    <a:gd name="T11" fmla="*/ 28 h 35"/>
                    <a:gd name="T12" fmla="*/ 19 w 19"/>
                    <a:gd name="T13" fmla="*/ 29 h 35"/>
                    <a:gd name="T14" fmla="*/ 19 w 19"/>
                    <a:gd name="T15" fmla="*/ 30 h 35"/>
                    <a:gd name="T16" fmla="*/ 17 w 19"/>
                    <a:gd name="T17" fmla="*/ 32 h 35"/>
                    <a:gd name="T18" fmla="*/ 14 w 19"/>
                    <a:gd name="T19" fmla="*/ 30 h 35"/>
                    <a:gd name="T20" fmla="*/ 13 w 19"/>
                    <a:gd name="T21" fmla="*/ 32 h 35"/>
                    <a:gd name="T22" fmla="*/ 11 w 19"/>
                    <a:gd name="T23" fmla="*/ 32 h 35"/>
                    <a:gd name="T24" fmla="*/ 10 w 19"/>
                    <a:gd name="T25" fmla="*/ 33 h 35"/>
                    <a:gd name="T26" fmla="*/ 8 w 19"/>
                    <a:gd name="T27" fmla="*/ 35 h 35"/>
                    <a:gd name="T28" fmla="*/ 3 w 19"/>
                    <a:gd name="T29" fmla="*/ 32 h 35"/>
                    <a:gd name="T30" fmla="*/ 3 w 19"/>
                    <a:gd name="T31" fmla="*/ 29 h 35"/>
                    <a:gd name="T32" fmla="*/ 3 w 19"/>
                    <a:gd name="T33" fmla="*/ 28 h 35"/>
                    <a:gd name="T34" fmla="*/ 3 w 19"/>
                    <a:gd name="T35" fmla="*/ 26 h 35"/>
                    <a:gd name="T36" fmla="*/ 3 w 19"/>
                    <a:gd name="T37" fmla="*/ 22 h 35"/>
                    <a:gd name="T38" fmla="*/ 5 w 19"/>
                    <a:gd name="T39" fmla="*/ 21 h 35"/>
                    <a:gd name="T40" fmla="*/ 5 w 19"/>
                    <a:gd name="T41" fmla="*/ 19 h 35"/>
                    <a:gd name="T42" fmla="*/ 3 w 19"/>
                    <a:gd name="T43" fmla="*/ 14 h 35"/>
                    <a:gd name="T44" fmla="*/ 3 w 19"/>
                    <a:gd name="T45" fmla="*/ 11 h 35"/>
                    <a:gd name="T46" fmla="*/ 1 w 19"/>
                    <a:gd name="T47" fmla="*/ 10 h 35"/>
                    <a:gd name="T48" fmla="*/ 0 w 19"/>
                    <a:gd name="T49" fmla="*/ 10 h 35"/>
                    <a:gd name="T50" fmla="*/ 0 w 19"/>
                    <a:gd name="T51" fmla="*/ 5 h 35"/>
                    <a:gd name="T52" fmla="*/ 3 w 19"/>
                    <a:gd name="T53" fmla="*/ 6 h 35"/>
                    <a:gd name="T54" fmla="*/ 5 w 19"/>
                    <a:gd name="T55" fmla="*/ 6 h 35"/>
                    <a:gd name="T56" fmla="*/ 10 w 19"/>
                    <a:gd name="T57" fmla="*/ 3 h 35"/>
                    <a:gd name="T58" fmla="*/ 11 w 19"/>
                    <a:gd name="T59" fmla="*/ 3 h 35"/>
                    <a:gd name="T60" fmla="*/ 13 w 19"/>
                    <a:gd name="T61" fmla="*/ 0 h 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35"/>
                    <a:gd name="T95" fmla="*/ 19 w 19"/>
                    <a:gd name="T96" fmla="*/ 35 h 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35">
                      <a:moveTo>
                        <a:pt x="13" y="0"/>
                      </a:moveTo>
                      <a:lnTo>
                        <a:pt x="15" y="1"/>
                      </a:lnTo>
                      <a:lnTo>
                        <a:pt x="15" y="3"/>
                      </a:lnTo>
                      <a:lnTo>
                        <a:pt x="17" y="3"/>
                      </a:lnTo>
                      <a:lnTo>
                        <a:pt x="19" y="9"/>
                      </a:lnTo>
                      <a:lnTo>
                        <a:pt x="19" y="28"/>
                      </a:lnTo>
                      <a:lnTo>
                        <a:pt x="19" y="29"/>
                      </a:lnTo>
                      <a:lnTo>
                        <a:pt x="19" y="30"/>
                      </a:lnTo>
                      <a:lnTo>
                        <a:pt x="17" y="32"/>
                      </a:lnTo>
                      <a:lnTo>
                        <a:pt x="14" y="30"/>
                      </a:lnTo>
                      <a:lnTo>
                        <a:pt x="13" y="32"/>
                      </a:lnTo>
                      <a:lnTo>
                        <a:pt x="11" y="32"/>
                      </a:lnTo>
                      <a:lnTo>
                        <a:pt x="10" y="33"/>
                      </a:lnTo>
                      <a:lnTo>
                        <a:pt x="8" y="35"/>
                      </a:lnTo>
                      <a:lnTo>
                        <a:pt x="3" y="32"/>
                      </a:lnTo>
                      <a:lnTo>
                        <a:pt x="3" y="29"/>
                      </a:lnTo>
                      <a:lnTo>
                        <a:pt x="3" y="28"/>
                      </a:lnTo>
                      <a:lnTo>
                        <a:pt x="3" y="26"/>
                      </a:lnTo>
                      <a:lnTo>
                        <a:pt x="3" y="22"/>
                      </a:lnTo>
                      <a:lnTo>
                        <a:pt x="5" y="21"/>
                      </a:lnTo>
                      <a:lnTo>
                        <a:pt x="5" y="19"/>
                      </a:lnTo>
                      <a:lnTo>
                        <a:pt x="3" y="14"/>
                      </a:lnTo>
                      <a:lnTo>
                        <a:pt x="3" y="11"/>
                      </a:lnTo>
                      <a:lnTo>
                        <a:pt x="1" y="10"/>
                      </a:lnTo>
                      <a:lnTo>
                        <a:pt x="0" y="10"/>
                      </a:lnTo>
                      <a:lnTo>
                        <a:pt x="0" y="5"/>
                      </a:lnTo>
                      <a:lnTo>
                        <a:pt x="3" y="6"/>
                      </a:lnTo>
                      <a:lnTo>
                        <a:pt x="5" y="6"/>
                      </a:lnTo>
                      <a:lnTo>
                        <a:pt x="10" y="3"/>
                      </a:lnTo>
                      <a:lnTo>
                        <a:pt x="11" y="3"/>
                      </a:lnTo>
                      <a:lnTo>
                        <a:pt x="1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81" name="Freeform 1824"/>
                <p:cNvSpPr>
                  <a:spLocks/>
                </p:cNvSpPr>
                <p:nvPr/>
              </p:nvSpPr>
              <p:spPr bwMode="gray">
                <a:xfrm>
                  <a:off x="2783" y="2095"/>
                  <a:ext cx="19" cy="35"/>
                </a:xfrm>
                <a:custGeom>
                  <a:avLst/>
                  <a:gdLst>
                    <a:gd name="T0" fmla="*/ 13 w 19"/>
                    <a:gd name="T1" fmla="*/ 0 h 35"/>
                    <a:gd name="T2" fmla="*/ 15 w 19"/>
                    <a:gd name="T3" fmla="*/ 1 h 35"/>
                    <a:gd name="T4" fmla="*/ 15 w 19"/>
                    <a:gd name="T5" fmla="*/ 3 h 35"/>
                    <a:gd name="T6" fmla="*/ 17 w 19"/>
                    <a:gd name="T7" fmla="*/ 3 h 35"/>
                    <a:gd name="T8" fmla="*/ 19 w 19"/>
                    <a:gd name="T9" fmla="*/ 9 h 35"/>
                    <a:gd name="T10" fmla="*/ 19 w 19"/>
                    <a:gd name="T11" fmla="*/ 28 h 35"/>
                    <a:gd name="T12" fmla="*/ 19 w 19"/>
                    <a:gd name="T13" fmla="*/ 29 h 35"/>
                    <a:gd name="T14" fmla="*/ 19 w 19"/>
                    <a:gd name="T15" fmla="*/ 30 h 35"/>
                    <a:gd name="T16" fmla="*/ 17 w 19"/>
                    <a:gd name="T17" fmla="*/ 32 h 35"/>
                    <a:gd name="T18" fmla="*/ 14 w 19"/>
                    <a:gd name="T19" fmla="*/ 30 h 35"/>
                    <a:gd name="T20" fmla="*/ 13 w 19"/>
                    <a:gd name="T21" fmla="*/ 32 h 35"/>
                    <a:gd name="T22" fmla="*/ 11 w 19"/>
                    <a:gd name="T23" fmla="*/ 32 h 35"/>
                    <a:gd name="T24" fmla="*/ 10 w 19"/>
                    <a:gd name="T25" fmla="*/ 33 h 35"/>
                    <a:gd name="T26" fmla="*/ 8 w 19"/>
                    <a:gd name="T27" fmla="*/ 35 h 35"/>
                    <a:gd name="T28" fmla="*/ 3 w 19"/>
                    <a:gd name="T29" fmla="*/ 32 h 35"/>
                    <a:gd name="T30" fmla="*/ 3 w 19"/>
                    <a:gd name="T31" fmla="*/ 29 h 35"/>
                    <a:gd name="T32" fmla="*/ 3 w 19"/>
                    <a:gd name="T33" fmla="*/ 28 h 35"/>
                    <a:gd name="T34" fmla="*/ 3 w 19"/>
                    <a:gd name="T35" fmla="*/ 26 h 35"/>
                    <a:gd name="T36" fmla="*/ 3 w 19"/>
                    <a:gd name="T37" fmla="*/ 22 h 35"/>
                    <a:gd name="T38" fmla="*/ 5 w 19"/>
                    <a:gd name="T39" fmla="*/ 21 h 35"/>
                    <a:gd name="T40" fmla="*/ 5 w 19"/>
                    <a:gd name="T41" fmla="*/ 19 h 35"/>
                    <a:gd name="T42" fmla="*/ 3 w 19"/>
                    <a:gd name="T43" fmla="*/ 14 h 35"/>
                    <a:gd name="T44" fmla="*/ 3 w 19"/>
                    <a:gd name="T45" fmla="*/ 11 h 35"/>
                    <a:gd name="T46" fmla="*/ 1 w 19"/>
                    <a:gd name="T47" fmla="*/ 10 h 35"/>
                    <a:gd name="T48" fmla="*/ 0 w 19"/>
                    <a:gd name="T49" fmla="*/ 10 h 35"/>
                    <a:gd name="T50" fmla="*/ 0 w 19"/>
                    <a:gd name="T51" fmla="*/ 5 h 35"/>
                    <a:gd name="T52" fmla="*/ 3 w 19"/>
                    <a:gd name="T53" fmla="*/ 6 h 35"/>
                    <a:gd name="T54" fmla="*/ 5 w 19"/>
                    <a:gd name="T55" fmla="*/ 6 h 35"/>
                    <a:gd name="T56" fmla="*/ 10 w 19"/>
                    <a:gd name="T57" fmla="*/ 3 h 35"/>
                    <a:gd name="T58" fmla="*/ 11 w 19"/>
                    <a:gd name="T59" fmla="*/ 3 h 35"/>
                    <a:gd name="T60" fmla="*/ 13 w 19"/>
                    <a:gd name="T61" fmla="*/ 0 h 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35"/>
                    <a:gd name="T95" fmla="*/ 19 w 19"/>
                    <a:gd name="T96" fmla="*/ 35 h 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35">
                      <a:moveTo>
                        <a:pt x="13" y="0"/>
                      </a:moveTo>
                      <a:lnTo>
                        <a:pt x="15" y="1"/>
                      </a:lnTo>
                      <a:lnTo>
                        <a:pt x="15" y="3"/>
                      </a:lnTo>
                      <a:lnTo>
                        <a:pt x="17" y="3"/>
                      </a:lnTo>
                      <a:lnTo>
                        <a:pt x="19" y="9"/>
                      </a:lnTo>
                      <a:lnTo>
                        <a:pt x="19" y="28"/>
                      </a:lnTo>
                      <a:lnTo>
                        <a:pt x="19" y="29"/>
                      </a:lnTo>
                      <a:lnTo>
                        <a:pt x="19" y="30"/>
                      </a:lnTo>
                      <a:lnTo>
                        <a:pt x="17" y="32"/>
                      </a:lnTo>
                      <a:lnTo>
                        <a:pt x="14" y="30"/>
                      </a:lnTo>
                      <a:lnTo>
                        <a:pt x="13" y="32"/>
                      </a:lnTo>
                      <a:lnTo>
                        <a:pt x="11" y="32"/>
                      </a:lnTo>
                      <a:lnTo>
                        <a:pt x="10" y="33"/>
                      </a:lnTo>
                      <a:lnTo>
                        <a:pt x="8" y="35"/>
                      </a:lnTo>
                      <a:lnTo>
                        <a:pt x="3" y="32"/>
                      </a:lnTo>
                      <a:lnTo>
                        <a:pt x="3" y="29"/>
                      </a:lnTo>
                      <a:lnTo>
                        <a:pt x="3" y="28"/>
                      </a:lnTo>
                      <a:lnTo>
                        <a:pt x="3" y="26"/>
                      </a:lnTo>
                      <a:lnTo>
                        <a:pt x="3" y="22"/>
                      </a:lnTo>
                      <a:lnTo>
                        <a:pt x="5" y="21"/>
                      </a:lnTo>
                      <a:lnTo>
                        <a:pt x="5" y="19"/>
                      </a:lnTo>
                      <a:lnTo>
                        <a:pt x="3" y="14"/>
                      </a:lnTo>
                      <a:lnTo>
                        <a:pt x="3" y="11"/>
                      </a:lnTo>
                      <a:lnTo>
                        <a:pt x="1" y="10"/>
                      </a:lnTo>
                      <a:lnTo>
                        <a:pt x="0" y="10"/>
                      </a:lnTo>
                      <a:lnTo>
                        <a:pt x="0" y="5"/>
                      </a:lnTo>
                      <a:lnTo>
                        <a:pt x="3" y="6"/>
                      </a:lnTo>
                      <a:lnTo>
                        <a:pt x="5" y="6"/>
                      </a:lnTo>
                      <a:lnTo>
                        <a:pt x="10" y="3"/>
                      </a:lnTo>
                      <a:lnTo>
                        <a:pt x="11" y="3"/>
                      </a:lnTo>
                      <a:lnTo>
                        <a:pt x="1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0" name="Group 1825"/>
              <p:cNvGrpSpPr>
                <a:grpSpLocks/>
              </p:cNvGrpSpPr>
              <p:nvPr/>
            </p:nvGrpSpPr>
            <p:grpSpPr bwMode="auto">
              <a:xfrm>
                <a:off x="2998" y="2102"/>
                <a:ext cx="5" cy="3"/>
                <a:chOff x="2998" y="2102"/>
                <a:chExt cx="5" cy="3"/>
              </a:xfrm>
              <a:grpFill/>
            </p:grpSpPr>
            <p:sp>
              <p:nvSpPr>
                <p:cNvPr id="1678" name="Freeform 1826"/>
                <p:cNvSpPr>
                  <a:spLocks/>
                </p:cNvSpPr>
                <p:nvPr/>
              </p:nvSpPr>
              <p:spPr bwMode="gray">
                <a:xfrm>
                  <a:off x="2998" y="2102"/>
                  <a:ext cx="5" cy="3"/>
                </a:xfrm>
                <a:custGeom>
                  <a:avLst/>
                  <a:gdLst>
                    <a:gd name="T0" fmla="*/ 3 w 5"/>
                    <a:gd name="T1" fmla="*/ 3 h 3"/>
                    <a:gd name="T2" fmla="*/ 5 w 5"/>
                    <a:gd name="T3" fmla="*/ 3 h 3"/>
                    <a:gd name="T4" fmla="*/ 3 w 5"/>
                    <a:gd name="T5" fmla="*/ 2 h 3"/>
                    <a:gd name="T6" fmla="*/ 3 w 5"/>
                    <a:gd name="T7" fmla="*/ 0 h 3"/>
                    <a:gd name="T8" fmla="*/ 2 w 5"/>
                    <a:gd name="T9" fmla="*/ 0 h 3"/>
                    <a:gd name="T10" fmla="*/ 0 w 5"/>
                    <a:gd name="T11" fmla="*/ 2 h 3"/>
                    <a:gd name="T12" fmla="*/ 0 w 5"/>
                    <a:gd name="T13" fmla="*/ 3 h 3"/>
                    <a:gd name="T14" fmla="*/ 2 w 5"/>
                    <a:gd name="T15" fmla="*/ 3 h 3"/>
                    <a:gd name="T16" fmla="*/ 3 w 5"/>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3" y="3"/>
                      </a:moveTo>
                      <a:lnTo>
                        <a:pt x="5" y="3"/>
                      </a:lnTo>
                      <a:lnTo>
                        <a:pt x="3" y="2"/>
                      </a:lnTo>
                      <a:lnTo>
                        <a:pt x="3" y="0"/>
                      </a:lnTo>
                      <a:lnTo>
                        <a:pt x="2" y="0"/>
                      </a:lnTo>
                      <a:lnTo>
                        <a:pt x="0" y="2"/>
                      </a:lnTo>
                      <a:lnTo>
                        <a:pt x="0" y="3"/>
                      </a:lnTo>
                      <a:lnTo>
                        <a:pt x="2" y="3"/>
                      </a:lnTo>
                      <a:lnTo>
                        <a:pt x="3"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79" name="Freeform 1827"/>
                <p:cNvSpPr>
                  <a:spLocks/>
                </p:cNvSpPr>
                <p:nvPr/>
              </p:nvSpPr>
              <p:spPr bwMode="gray">
                <a:xfrm>
                  <a:off x="2998" y="2102"/>
                  <a:ext cx="5" cy="3"/>
                </a:xfrm>
                <a:custGeom>
                  <a:avLst/>
                  <a:gdLst>
                    <a:gd name="T0" fmla="*/ 3 w 5"/>
                    <a:gd name="T1" fmla="*/ 3 h 3"/>
                    <a:gd name="T2" fmla="*/ 5 w 5"/>
                    <a:gd name="T3" fmla="*/ 3 h 3"/>
                    <a:gd name="T4" fmla="*/ 3 w 5"/>
                    <a:gd name="T5" fmla="*/ 2 h 3"/>
                    <a:gd name="T6" fmla="*/ 3 w 5"/>
                    <a:gd name="T7" fmla="*/ 0 h 3"/>
                    <a:gd name="T8" fmla="*/ 2 w 5"/>
                    <a:gd name="T9" fmla="*/ 0 h 3"/>
                    <a:gd name="T10" fmla="*/ 0 w 5"/>
                    <a:gd name="T11" fmla="*/ 2 h 3"/>
                    <a:gd name="T12" fmla="*/ 0 w 5"/>
                    <a:gd name="T13" fmla="*/ 3 h 3"/>
                    <a:gd name="T14" fmla="*/ 2 w 5"/>
                    <a:gd name="T15" fmla="*/ 3 h 3"/>
                    <a:gd name="T16" fmla="*/ 3 w 5"/>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3" y="3"/>
                      </a:moveTo>
                      <a:lnTo>
                        <a:pt x="5" y="3"/>
                      </a:lnTo>
                      <a:lnTo>
                        <a:pt x="3" y="2"/>
                      </a:lnTo>
                      <a:lnTo>
                        <a:pt x="3" y="0"/>
                      </a:lnTo>
                      <a:lnTo>
                        <a:pt x="2" y="0"/>
                      </a:lnTo>
                      <a:lnTo>
                        <a:pt x="0" y="2"/>
                      </a:lnTo>
                      <a:lnTo>
                        <a:pt x="0" y="3"/>
                      </a:lnTo>
                      <a:lnTo>
                        <a:pt x="2" y="3"/>
                      </a:lnTo>
                      <a:lnTo>
                        <a:pt x="3"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1" name="Group 1828"/>
              <p:cNvGrpSpPr>
                <a:grpSpLocks/>
              </p:cNvGrpSpPr>
              <p:nvPr/>
            </p:nvGrpSpPr>
            <p:grpSpPr bwMode="auto">
              <a:xfrm>
                <a:off x="3004" y="2114"/>
                <a:ext cx="5" cy="3"/>
                <a:chOff x="3004" y="2114"/>
                <a:chExt cx="5" cy="3"/>
              </a:xfrm>
              <a:grpFill/>
            </p:grpSpPr>
            <p:sp>
              <p:nvSpPr>
                <p:cNvPr id="1676" name="Freeform 1829"/>
                <p:cNvSpPr>
                  <a:spLocks/>
                </p:cNvSpPr>
                <p:nvPr/>
              </p:nvSpPr>
              <p:spPr bwMode="gray">
                <a:xfrm>
                  <a:off x="3004" y="2114"/>
                  <a:ext cx="5" cy="3"/>
                </a:xfrm>
                <a:custGeom>
                  <a:avLst/>
                  <a:gdLst>
                    <a:gd name="T0" fmla="*/ 5 w 5"/>
                    <a:gd name="T1" fmla="*/ 2 h 3"/>
                    <a:gd name="T2" fmla="*/ 5 w 5"/>
                    <a:gd name="T3" fmla="*/ 2 h 3"/>
                    <a:gd name="T4" fmla="*/ 5 w 5"/>
                    <a:gd name="T5" fmla="*/ 0 h 3"/>
                    <a:gd name="T6" fmla="*/ 4 w 5"/>
                    <a:gd name="T7" fmla="*/ 0 h 3"/>
                    <a:gd name="T8" fmla="*/ 3 w 5"/>
                    <a:gd name="T9" fmla="*/ 0 h 3"/>
                    <a:gd name="T10" fmla="*/ 0 w 5"/>
                    <a:gd name="T11" fmla="*/ 3 h 3"/>
                    <a:gd name="T12" fmla="*/ 3 w 5"/>
                    <a:gd name="T13" fmla="*/ 3 h 3"/>
                    <a:gd name="T14" fmla="*/ 3 w 5"/>
                    <a:gd name="T15" fmla="*/ 2 h 3"/>
                    <a:gd name="T16" fmla="*/ 4 w 5"/>
                    <a:gd name="T17" fmla="*/ 3 h 3"/>
                    <a:gd name="T18" fmla="*/ 5 w 5"/>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
                    <a:gd name="T32" fmla="*/ 5 w 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
                      <a:moveTo>
                        <a:pt x="5" y="2"/>
                      </a:moveTo>
                      <a:lnTo>
                        <a:pt x="5" y="2"/>
                      </a:lnTo>
                      <a:lnTo>
                        <a:pt x="5" y="0"/>
                      </a:lnTo>
                      <a:lnTo>
                        <a:pt x="4" y="0"/>
                      </a:lnTo>
                      <a:lnTo>
                        <a:pt x="3" y="0"/>
                      </a:lnTo>
                      <a:lnTo>
                        <a:pt x="0" y="3"/>
                      </a:lnTo>
                      <a:lnTo>
                        <a:pt x="3" y="3"/>
                      </a:lnTo>
                      <a:lnTo>
                        <a:pt x="3" y="2"/>
                      </a:lnTo>
                      <a:lnTo>
                        <a:pt x="4" y="3"/>
                      </a:lnTo>
                      <a:lnTo>
                        <a:pt x="5"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77" name="Freeform 1830"/>
                <p:cNvSpPr>
                  <a:spLocks/>
                </p:cNvSpPr>
                <p:nvPr/>
              </p:nvSpPr>
              <p:spPr bwMode="gray">
                <a:xfrm>
                  <a:off x="3004" y="2114"/>
                  <a:ext cx="5" cy="3"/>
                </a:xfrm>
                <a:custGeom>
                  <a:avLst/>
                  <a:gdLst>
                    <a:gd name="T0" fmla="*/ 5 w 5"/>
                    <a:gd name="T1" fmla="*/ 2 h 3"/>
                    <a:gd name="T2" fmla="*/ 5 w 5"/>
                    <a:gd name="T3" fmla="*/ 2 h 3"/>
                    <a:gd name="T4" fmla="*/ 5 w 5"/>
                    <a:gd name="T5" fmla="*/ 0 h 3"/>
                    <a:gd name="T6" fmla="*/ 4 w 5"/>
                    <a:gd name="T7" fmla="*/ 0 h 3"/>
                    <a:gd name="T8" fmla="*/ 3 w 5"/>
                    <a:gd name="T9" fmla="*/ 0 h 3"/>
                    <a:gd name="T10" fmla="*/ 0 w 5"/>
                    <a:gd name="T11" fmla="*/ 3 h 3"/>
                    <a:gd name="T12" fmla="*/ 3 w 5"/>
                    <a:gd name="T13" fmla="*/ 3 h 3"/>
                    <a:gd name="T14" fmla="*/ 3 w 5"/>
                    <a:gd name="T15" fmla="*/ 2 h 3"/>
                    <a:gd name="T16" fmla="*/ 4 w 5"/>
                    <a:gd name="T17" fmla="*/ 3 h 3"/>
                    <a:gd name="T18" fmla="*/ 5 w 5"/>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
                    <a:gd name="T32" fmla="*/ 5 w 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
                      <a:moveTo>
                        <a:pt x="5" y="2"/>
                      </a:moveTo>
                      <a:lnTo>
                        <a:pt x="5" y="2"/>
                      </a:lnTo>
                      <a:lnTo>
                        <a:pt x="5" y="0"/>
                      </a:lnTo>
                      <a:lnTo>
                        <a:pt x="4" y="0"/>
                      </a:lnTo>
                      <a:lnTo>
                        <a:pt x="3" y="0"/>
                      </a:lnTo>
                      <a:lnTo>
                        <a:pt x="0" y="3"/>
                      </a:lnTo>
                      <a:lnTo>
                        <a:pt x="3" y="3"/>
                      </a:lnTo>
                      <a:lnTo>
                        <a:pt x="3" y="2"/>
                      </a:lnTo>
                      <a:lnTo>
                        <a:pt x="4" y="3"/>
                      </a:lnTo>
                      <a:lnTo>
                        <a:pt x="5"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2" name="Group 1831"/>
              <p:cNvGrpSpPr>
                <a:grpSpLocks/>
              </p:cNvGrpSpPr>
              <p:nvPr/>
            </p:nvGrpSpPr>
            <p:grpSpPr bwMode="auto">
              <a:xfrm>
                <a:off x="3016" y="2123"/>
                <a:ext cx="11" cy="4"/>
                <a:chOff x="3016" y="2123"/>
                <a:chExt cx="11" cy="4"/>
              </a:xfrm>
              <a:grpFill/>
            </p:grpSpPr>
            <p:sp>
              <p:nvSpPr>
                <p:cNvPr id="1674" name="Freeform 1832"/>
                <p:cNvSpPr>
                  <a:spLocks/>
                </p:cNvSpPr>
                <p:nvPr/>
              </p:nvSpPr>
              <p:spPr bwMode="gray">
                <a:xfrm>
                  <a:off x="3016" y="2123"/>
                  <a:ext cx="11" cy="4"/>
                </a:xfrm>
                <a:custGeom>
                  <a:avLst/>
                  <a:gdLst>
                    <a:gd name="T0" fmla="*/ 9 w 11"/>
                    <a:gd name="T1" fmla="*/ 4 h 4"/>
                    <a:gd name="T2" fmla="*/ 11 w 11"/>
                    <a:gd name="T3" fmla="*/ 4 h 4"/>
                    <a:gd name="T4" fmla="*/ 7 w 11"/>
                    <a:gd name="T5" fmla="*/ 0 h 4"/>
                    <a:gd name="T6" fmla="*/ 1 w 11"/>
                    <a:gd name="T7" fmla="*/ 1 h 4"/>
                    <a:gd name="T8" fmla="*/ 0 w 11"/>
                    <a:gd name="T9" fmla="*/ 4 h 4"/>
                    <a:gd name="T10" fmla="*/ 1 w 11"/>
                    <a:gd name="T11" fmla="*/ 4 h 4"/>
                    <a:gd name="T12" fmla="*/ 4 w 11"/>
                    <a:gd name="T13" fmla="*/ 2 h 4"/>
                    <a:gd name="T14" fmla="*/ 6 w 11"/>
                    <a:gd name="T15" fmla="*/ 2 h 4"/>
                    <a:gd name="T16" fmla="*/ 4 w 11"/>
                    <a:gd name="T17" fmla="*/ 4 h 4"/>
                    <a:gd name="T18" fmla="*/ 6 w 11"/>
                    <a:gd name="T19" fmla="*/ 4 h 4"/>
                    <a:gd name="T20" fmla="*/ 7 w 11"/>
                    <a:gd name="T21" fmla="*/ 4 h 4"/>
                    <a:gd name="T22" fmla="*/ 7 w 11"/>
                    <a:gd name="T23" fmla="*/ 4 h 4"/>
                    <a:gd name="T24" fmla="*/ 9 w 11"/>
                    <a:gd name="T25" fmla="*/ 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
                    <a:gd name="T41" fmla="*/ 11 w 11"/>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
                      <a:moveTo>
                        <a:pt x="9" y="4"/>
                      </a:moveTo>
                      <a:lnTo>
                        <a:pt x="11" y="4"/>
                      </a:lnTo>
                      <a:lnTo>
                        <a:pt x="7" y="0"/>
                      </a:lnTo>
                      <a:lnTo>
                        <a:pt x="1" y="1"/>
                      </a:lnTo>
                      <a:lnTo>
                        <a:pt x="0" y="4"/>
                      </a:lnTo>
                      <a:lnTo>
                        <a:pt x="1" y="4"/>
                      </a:lnTo>
                      <a:lnTo>
                        <a:pt x="4" y="2"/>
                      </a:lnTo>
                      <a:lnTo>
                        <a:pt x="6" y="2"/>
                      </a:lnTo>
                      <a:lnTo>
                        <a:pt x="4" y="4"/>
                      </a:lnTo>
                      <a:lnTo>
                        <a:pt x="6" y="4"/>
                      </a:lnTo>
                      <a:lnTo>
                        <a:pt x="7" y="4"/>
                      </a:lnTo>
                      <a:lnTo>
                        <a:pt x="9"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75" name="Freeform 1833"/>
                <p:cNvSpPr>
                  <a:spLocks/>
                </p:cNvSpPr>
                <p:nvPr/>
              </p:nvSpPr>
              <p:spPr bwMode="gray">
                <a:xfrm>
                  <a:off x="3016" y="2123"/>
                  <a:ext cx="11" cy="4"/>
                </a:xfrm>
                <a:custGeom>
                  <a:avLst/>
                  <a:gdLst>
                    <a:gd name="T0" fmla="*/ 9 w 11"/>
                    <a:gd name="T1" fmla="*/ 4 h 4"/>
                    <a:gd name="T2" fmla="*/ 11 w 11"/>
                    <a:gd name="T3" fmla="*/ 4 h 4"/>
                    <a:gd name="T4" fmla="*/ 7 w 11"/>
                    <a:gd name="T5" fmla="*/ 0 h 4"/>
                    <a:gd name="T6" fmla="*/ 1 w 11"/>
                    <a:gd name="T7" fmla="*/ 1 h 4"/>
                    <a:gd name="T8" fmla="*/ 0 w 11"/>
                    <a:gd name="T9" fmla="*/ 4 h 4"/>
                    <a:gd name="T10" fmla="*/ 1 w 11"/>
                    <a:gd name="T11" fmla="*/ 4 h 4"/>
                    <a:gd name="T12" fmla="*/ 4 w 11"/>
                    <a:gd name="T13" fmla="*/ 2 h 4"/>
                    <a:gd name="T14" fmla="*/ 6 w 11"/>
                    <a:gd name="T15" fmla="*/ 2 h 4"/>
                    <a:gd name="T16" fmla="*/ 4 w 11"/>
                    <a:gd name="T17" fmla="*/ 4 h 4"/>
                    <a:gd name="T18" fmla="*/ 6 w 11"/>
                    <a:gd name="T19" fmla="*/ 4 h 4"/>
                    <a:gd name="T20" fmla="*/ 7 w 11"/>
                    <a:gd name="T21" fmla="*/ 4 h 4"/>
                    <a:gd name="T22" fmla="*/ 7 w 11"/>
                    <a:gd name="T23" fmla="*/ 4 h 4"/>
                    <a:gd name="T24" fmla="*/ 9 w 11"/>
                    <a:gd name="T25" fmla="*/ 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
                    <a:gd name="T41" fmla="*/ 11 w 11"/>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
                      <a:moveTo>
                        <a:pt x="9" y="4"/>
                      </a:moveTo>
                      <a:lnTo>
                        <a:pt x="11" y="4"/>
                      </a:lnTo>
                      <a:lnTo>
                        <a:pt x="7" y="0"/>
                      </a:lnTo>
                      <a:lnTo>
                        <a:pt x="1" y="1"/>
                      </a:lnTo>
                      <a:lnTo>
                        <a:pt x="0" y="4"/>
                      </a:lnTo>
                      <a:lnTo>
                        <a:pt x="1" y="4"/>
                      </a:lnTo>
                      <a:lnTo>
                        <a:pt x="4" y="2"/>
                      </a:lnTo>
                      <a:lnTo>
                        <a:pt x="6" y="2"/>
                      </a:lnTo>
                      <a:lnTo>
                        <a:pt x="4" y="4"/>
                      </a:lnTo>
                      <a:lnTo>
                        <a:pt x="6" y="4"/>
                      </a:lnTo>
                      <a:lnTo>
                        <a:pt x="7" y="4"/>
                      </a:lnTo>
                      <a:lnTo>
                        <a:pt x="9"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3" name="Group 1834"/>
              <p:cNvGrpSpPr>
                <a:grpSpLocks/>
              </p:cNvGrpSpPr>
              <p:nvPr/>
            </p:nvGrpSpPr>
            <p:grpSpPr bwMode="auto">
              <a:xfrm>
                <a:off x="3017" y="2133"/>
                <a:ext cx="3" cy="6"/>
                <a:chOff x="3017" y="2133"/>
                <a:chExt cx="3" cy="6"/>
              </a:xfrm>
              <a:grpFill/>
            </p:grpSpPr>
            <p:sp>
              <p:nvSpPr>
                <p:cNvPr id="1672" name="Freeform 1835"/>
                <p:cNvSpPr>
                  <a:spLocks/>
                </p:cNvSpPr>
                <p:nvPr/>
              </p:nvSpPr>
              <p:spPr bwMode="gray">
                <a:xfrm>
                  <a:off x="3017" y="2133"/>
                  <a:ext cx="3" cy="6"/>
                </a:xfrm>
                <a:custGeom>
                  <a:avLst/>
                  <a:gdLst>
                    <a:gd name="T0" fmla="*/ 0 w 3"/>
                    <a:gd name="T1" fmla="*/ 6 h 6"/>
                    <a:gd name="T2" fmla="*/ 2 w 3"/>
                    <a:gd name="T3" fmla="*/ 5 h 6"/>
                    <a:gd name="T4" fmla="*/ 3 w 3"/>
                    <a:gd name="T5" fmla="*/ 1 h 6"/>
                    <a:gd name="T6" fmla="*/ 2 w 3"/>
                    <a:gd name="T7" fmla="*/ 1 h 6"/>
                    <a:gd name="T8" fmla="*/ 0 w 3"/>
                    <a:gd name="T9" fmla="*/ 0 h 6"/>
                    <a:gd name="T10" fmla="*/ 0 w 3"/>
                    <a:gd name="T11" fmla="*/ 2 h 6"/>
                    <a:gd name="T12" fmla="*/ 0 w 3"/>
                    <a:gd name="T13" fmla="*/ 4 h 6"/>
                    <a:gd name="T14" fmla="*/ 0 w 3"/>
                    <a:gd name="T15" fmla="*/ 5 h 6"/>
                    <a:gd name="T16" fmla="*/ 0 w 3"/>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6"/>
                      </a:moveTo>
                      <a:lnTo>
                        <a:pt x="2" y="5"/>
                      </a:lnTo>
                      <a:lnTo>
                        <a:pt x="3" y="1"/>
                      </a:lnTo>
                      <a:lnTo>
                        <a:pt x="2" y="1"/>
                      </a:lnTo>
                      <a:lnTo>
                        <a:pt x="0" y="0"/>
                      </a:lnTo>
                      <a:lnTo>
                        <a:pt x="0" y="2"/>
                      </a:lnTo>
                      <a:lnTo>
                        <a:pt x="0" y="4"/>
                      </a:lnTo>
                      <a:lnTo>
                        <a:pt x="0" y="5"/>
                      </a:lnTo>
                      <a:lnTo>
                        <a:pt x="0"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73" name="Freeform 1836"/>
                <p:cNvSpPr>
                  <a:spLocks/>
                </p:cNvSpPr>
                <p:nvPr/>
              </p:nvSpPr>
              <p:spPr bwMode="gray">
                <a:xfrm>
                  <a:off x="3017" y="2133"/>
                  <a:ext cx="3" cy="6"/>
                </a:xfrm>
                <a:custGeom>
                  <a:avLst/>
                  <a:gdLst>
                    <a:gd name="T0" fmla="*/ 0 w 3"/>
                    <a:gd name="T1" fmla="*/ 6 h 6"/>
                    <a:gd name="T2" fmla="*/ 2 w 3"/>
                    <a:gd name="T3" fmla="*/ 5 h 6"/>
                    <a:gd name="T4" fmla="*/ 3 w 3"/>
                    <a:gd name="T5" fmla="*/ 1 h 6"/>
                    <a:gd name="T6" fmla="*/ 2 w 3"/>
                    <a:gd name="T7" fmla="*/ 1 h 6"/>
                    <a:gd name="T8" fmla="*/ 0 w 3"/>
                    <a:gd name="T9" fmla="*/ 0 h 6"/>
                    <a:gd name="T10" fmla="*/ 0 w 3"/>
                    <a:gd name="T11" fmla="*/ 2 h 6"/>
                    <a:gd name="T12" fmla="*/ 0 w 3"/>
                    <a:gd name="T13" fmla="*/ 4 h 6"/>
                    <a:gd name="T14" fmla="*/ 0 w 3"/>
                    <a:gd name="T15" fmla="*/ 5 h 6"/>
                    <a:gd name="T16" fmla="*/ 0 w 3"/>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6"/>
                      </a:moveTo>
                      <a:lnTo>
                        <a:pt x="2" y="5"/>
                      </a:lnTo>
                      <a:lnTo>
                        <a:pt x="3" y="1"/>
                      </a:lnTo>
                      <a:lnTo>
                        <a:pt x="2" y="1"/>
                      </a:lnTo>
                      <a:lnTo>
                        <a:pt x="0" y="0"/>
                      </a:lnTo>
                      <a:lnTo>
                        <a:pt x="0" y="2"/>
                      </a:lnTo>
                      <a:lnTo>
                        <a:pt x="0" y="4"/>
                      </a:lnTo>
                      <a:lnTo>
                        <a:pt x="0" y="5"/>
                      </a:lnTo>
                      <a:lnTo>
                        <a:pt x="0"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4" name="Group 1837"/>
              <p:cNvGrpSpPr>
                <a:grpSpLocks/>
              </p:cNvGrpSpPr>
              <p:nvPr/>
            </p:nvGrpSpPr>
            <p:grpSpPr bwMode="auto">
              <a:xfrm>
                <a:off x="3041" y="2163"/>
                <a:ext cx="8" cy="8"/>
                <a:chOff x="3041" y="2163"/>
                <a:chExt cx="8" cy="8"/>
              </a:xfrm>
              <a:grpFill/>
            </p:grpSpPr>
            <p:sp>
              <p:nvSpPr>
                <p:cNvPr id="1670" name="Freeform 1838"/>
                <p:cNvSpPr>
                  <a:spLocks/>
                </p:cNvSpPr>
                <p:nvPr/>
              </p:nvSpPr>
              <p:spPr bwMode="gray">
                <a:xfrm>
                  <a:off x="3041" y="2163"/>
                  <a:ext cx="8" cy="8"/>
                </a:xfrm>
                <a:custGeom>
                  <a:avLst/>
                  <a:gdLst>
                    <a:gd name="T0" fmla="*/ 4 w 8"/>
                    <a:gd name="T1" fmla="*/ 6 h 8"/>
                    <a:gd name="T2" fmla="*/ 6 w 8"/>
                    <a:gd name="T3" fmla="*/ 6 h 8"/>
                    <a:gd name="T4" fmla="*/ 6 w 8"/>
                    <a:gd name="T5" fmla="*/ 4 h 8"/>
                    <a:gd name="T6" fmla="*/ 6 w 8"/>
                    <a:gd name="T7" fmla="*/ 3 h 8"/>
                    <a:gd name="T8" fmla="*/ 8 w 8"/>
                    <a:gd name="T9" fmla="*/ 0 h 8"/>
                    <a:gd name="T10" fmla="*/ 4 w 8"/>
                    <a:gd name="T11" fmla="*/ 2 h 8"/>
                    <a:gd name="T12" fmla="*/ 0 w 8"/>
                    <a:gd name="T13" fmla="*/ 4 h 8"/>
                    <a:gd name="T14" fmla="*/ 0 w 8"/>
                    <a:gd name="T15" fmla="*/ 6 h 8"/>
                    <a:gd name="T16" fmla="*/ 0 w 8"/>
                    <a:gd name="T17" fmla="*/ 8 h 8"/>
                    <a:gd name="T18" fmla="*/ 4 w 8"/>
                    <a:gd name="T19" fmla="*/ 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8"/>
                    <a:gd name="T32" fmla="*/ 8 w 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8">
                      <a:moveTo>
                        <a:pt x="4" y="6"/>
                      </a:moveTo>
                      <a:lnTo>
                        <a:pt x="6" y="6"/>
                      </a:lnTo>
                      <a:lnTo>
                        <a:pt x="6" y="4"/>
                      </a:lnTo>
                      <a:lnTo>
                        <a:pt x="6" y="3"/>
                      </a:lnTo>
                      <a:lnTo>
                        <a:pt x="8" y="0"/>
                      </a:lnTo>
                      <a:lnTo>
                        <a:pt x="4" y="2"/>
                      </a:lnTo>
                      <a:lnTo>
                        <a:pt x="0" y="4"/>
                      </a:lnTo>
                      <a:lnTo>
                        <a:pt x="0" y="6"/>
                      </a:lnTo>
                      <a:lnTo>
                        <a:pt x="0" y="8"/>
                      </a:lnTo>
                      <a:lnTo>
                        <a:pt x="4"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71" name="Freeform 1839"/>
                <p:cNvSpPr>
                  <a:spLocks/>
                </p:cNvSpPr>
                <p:nvPr/>
              </p:nvSpPr>
              <p:spPr bwMode="gray">
                <a:xfrm>
                  <a:off x="3041" y="2163"/>
                  <a:ext cx="8" cy="8"/>
                </a:xfrm>
                <a:custGeom>
                  <a:avLst/>
                  <a:gdLst>
                    <a:gd name="T0" fmla="*/ 4 w 8"/>
                    <a:gd name="T1" fmla="*/ 6 h 8"/>
                    <a:gd name="T2" fmla="*/ 6 w 8"/>
                    <a:gd name="T3" fmla="*/ 6 h 8"/>
                    <a:gd name="T4" fmla="*/ 6 w 8"/>
                    <a:gd name="T5" fmla="*/ 4 h 8"/>
                    <a:gd name="T6" fmla="*/ 6 w 8"/>
                    <a:gd name="T7" fmla="*/ 3 h 8"/>
                    <a:gd name="T8" fmla="*/ 8 w 8"/>
                    <a:gd name="T9" fmla="*/ 0 h 8"/>
                    <a:gd name="T10" fmla="*/ 4 w 8"/>
                    <a:gd name="T11" fmla="*/ 2 h 8"/>
                    <a:gd name="T12" fmla="*/ 0 w 8"/>
                    <a:gd name="T13" fmla="*/ 4 h 8"/>
                    <a:gd name="T14" fmla="*/ 0 w 8"/>
                    <a:gd name="T15" fmla="*/ 6 h 8"/>
                    <a:gd name="T16" fmla="*/ 0 w 8"/>
                    <a:gd name="T17" fmla="*/ 8 h 8"/>
                    <a:gd name="T18" fmla="*/ 4 w 8"/>
                    <a:gd name="T19" fmla="*/ 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8"/>
                    <a:gd name="T32" fmla="*/ 8 w 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8">
                      <a:moveTo>
                        <a:pt x="4" y="6"/>
                      </a:moveTo>
                      <a:lnTo>
                        <a:pt x="6" y="6"/>
                      </a:lnTo>
                      <a:lnTo>
                        <a:pt x="6" y="4"/>
                      </a:lnTo>
                      <a:lnTo>
                        <a:pt x="6" y="3"/>
                      </a:lnTo>
                      <a:lnTo>
                        <a:pt x="8" y="0"/>
                      </a:lnTo>
                      <a:lnTo>
                        <a:pt x="4" y="2"/>
                      </a:lnTo>
                      <a:lnTo>
                        <a:pt x="0" y="4"/>
                      </a:lnTo>
                      <a:lnTo>
                        <a:pt x="0" y="6"/>
                      </a:lnTo>
                      <a:lnTo>
                        <a:pt x="0" y="8"/>
                      </a:lnTo>
                      <a:lnTo>
                        <a:pt x="4"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5" name="Group 1840"/>
              <p:cNvGrpSpPr>
                <a:grpSpLocks/>
              </p:cNvGrpSpPr>
              <p:nvPr/>
            </p:nvGrpSpPr>
            <p:grpSpPr bwMode="auto">
              <a:xfrm>
                <a:off x="2986" y="2176"/>
                <a:ext cx="36" cy="8"/>
                <a:chOff x="2986" y="2176"/>
                <a:chExt cx="36" cy="8"/>
              </a:xfrm>
              <a:grpFill/>
            </p:grpSpPr>
            <p:sp>
              <p:nvSpPr>
                <p:cNvPr id="1668" name="Freeform 1841"/>
                <p:cNvSpPr>
                  <a:spLocks/>
                </p:cNvSpPr>
                <p:nvPr/>
              </p:nvSpPr>
              <p:spPr bwMode="gray">
                <a:xfrm>
                  <a:off x="2986" y="2176"/>
                  <a:ext cx="36" cy="8"/>
                </a:xfrm>
                <a:custGeom>
                  <a:avLst/>
                  <a:gdLst>
                    <a:gd name="T0" fmla="*/ 21 w 36"/>
                    <a:gd name="T1" fmla="*/ 2 h 8"/>
                    <a:gd name="T2" fmla="*/ 19 w 36"/>
                    <a:gd name="T3" fmla="*/ 2 h 8"/>
                    <a:gd name="T4" fmla="*/ 11 w 36"/>
                    <a:gd name="T5" fmla="*/ 3 h 8"/>
                    <a:gd name="T6" fmla="*/ 9 w 36"/>
                    <a:gd name="T7" fmla="*/ 2 h 8"/>
                    <a:gd name="T8" fmla="*/ 8 w 36"/>
                    <a:gd name="T9" fmla="*/ 2 h 8"/>
                    <a:gd name="T10" fmla="*/ 8 w 36"/>
                    <a:gd name="T11" fmla="*/ 1 h 8"/>
                    <a:gd name="T12" fmla="*/ 8 w 36"/>
                    <a:gd name="T13" fmla="*/ 0 h 8"/>
                    <a:gd name="T14" fmla="*/ 6 w 36"/>
                    <a:gd name="T15" fmla="*/ 1 h 8"/>
                    <a:gd name="T16" fmla="*/ 3 w 36"/>
                    <a:gd name="T17" fmla="*/ 0 h 8"/>
                    <a:gd name="T18" fmla="*/ 1 w 36"/>
                    <a:gd name="T19" fmla="*/ 1 h 8"/>
                    <a:gd name="T20" fmla="*/ 0 w 36"/>
                    <a:gd name="T21" fmla="*/ 5 h 8"/>
                    <a:gd name="T22" fmla="*/ 8 w 36"/>
                    <a:gd name="T23" fmla="*/ 5 h 8"/>
                    <a:gd name="T24" fmla="*/ 12 w 36"/>
                    <a:gd name="T25" fmla="*/ 5 h 8"/>
                    <a:gd name="T26" fmla="*/ 14 w 36"/>
                    <a:gd name="T27" fmla="*/ 5 h 8"/>
                    <a:gd name="T28" fmla="*/ 15 w 36"/>
                    <a:gd name="T29" fmla="*/ 7 h 8"/>
                    <a:gd name="T30" fmla="*/ 18 w 36"/>
                    <a:gd name="T31" fmla="*/ 8 h 8"/>
                    <a:gd name="T32" fmla="*/ 31 w 36"/>
                    <a:gd name="T33" fmla="*/ 7 h 8"/>
                    <a:gd name="T34" fmla="*/ 34 w 36"/>
                    <a:gd name="T35" fmla="*/ 8 h 8"/>
                    <a:gd name="T36" fmla="*/ 36 w 36"/>
                    <a:gd name="T37" fmla="*/ 5 h 8"/>
                    <a:gd name="T38" fmla="*/ 31 w 36"/>
                    <a:gd name="T39" fmla="*/ 5 h 8"/>
                    <a:gd name="T40" fmla="*/ 30 w 36"/>
                    <a:gd name="T41" fmla="*/ 5 h 8"/>
                    <a:gd name="T42" fmla="*/ 28 w 36"/>
                    <a:gd name="T43" fmla="*/ 3 h 8"/>
                    <a:gd name="T44" fmla="*/ 22 w 36"/>
                    <a:gd name="T45" fmla="*/ 3 h 8"/>
                    <a:gd name="T46" fmla="*/ 21 w 36"/>
                    <a:gd name="T47" fmla="*/ 3 h 8"/>
                    <a:gd name="T48" fmla="*/ 21 w 36"/>
                    <a:gd name="T49" fmla="*/ 2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8"/>
                    <a:gd name="T77" fmla="*/ 36 w 36"/>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8">
                      <a:moveTo>
                        <a:pt x="21" y="2"/>
                      </a:moveTo>
                      <a:lnTo>
                        <a:pt x="19" y="2"/>
                      </a:lnTo>
                      <a:lnTo>
                        <a:pt x="11" y="3"/>
                      </a:lnTo>
                      <a:lnTo>
                        <a:pt x="9" y="2"/>
                      </a:lnTo>
                      <a:lnTo>
                        <a:pt x="8" y="2"/>
                      </a:lnTo>
                      <a:lnTo>
                        <a:pt x="8" y="1"/>
                      </a:lnTo>
                      <a:lnTo>
                        <a:pt x="8" y="0"/>
                      </a:lnTo>
                      <a:lnTo>
                        <a:pt x="6" y="1"/>
                      </a:lnTo>
                      <a:lnTo>
                        <a:pt x="3" y="0"/>
                      </a:lnTo>
                      <a:lnTo>
                        <a:pt x="1" y="1"/>
                      </a:lnTo>
                      <a:lnTo>
                        <a:pt x="0" y="5"/>
                      </a:lnTo>
                      <a:lnTo>
                        <a:pt x="8" y="5"/>
                      </a:lnTo>
                      <a:lnTo>
                        <a:pt x="12" y="5"/>
                      </a:lnTo>
                      <a:lnTo>
                        <a:pt x="14" y="5"/>
                      </a:lnTo>
                      <a:lnTo>
                        <a:pt x="15" y="7"/>
                      </a:lnTo>
                      <a:lnTo>
                        <a:pt x="18" y="8"/>
                      </a:lnTo>
                      <a:lnTo>
                        <a:pt x="31" y="7"/>
                      </a:lnTo>
                      <a:lnTo>
                        <a:pt x="34" y="8"/>
                      </a:lnTo>
                      <a:lnTo>
                        <a:pt x="36" y="5"/>
                      </a:lnTo>
                      <a:lnTo>
                        <a:pt x="31" y="5"/>
                      </a:lnTo>
                      <a:lnTo>
                        <a:pt x="30" y="5"/>
                      </a:lnTo>
                      <a:lnTo>
                        <a:pt x="28" y="3"/>
                      </a:lnTo>
                      <a:lnTo>
                        <a:pt x="22" y="3"/>
                      </a:lnTo>
                      <a:lnTo>
                        <a:pt x="21" y="3"/>
                      </a:lnTo>
                      <a:lnTo>
                        <a:pt x="21"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69" name="Freeform 1842"/>
                <p:cNvSpPr>
                  <a:spLocks/>
                </p:cNvSpPr>
                <p:nvPr/>
              </p:nvSpPr>
              <p:spPr bwMode="gray">
                <a:xfrm>
                  <a:off x="2986" y="2176"/>
                  <a:ext cx="36" cy="8"/>
                </a:xfrm>
                <a:custGeom>
                  <a:avLst/>
                  <a:gdLst>
                    <a:gd name="T0" fmla="*/ 21 w 36"/>
                    <a:gd name="T1" fmla="*/ 2 h 8"/>
                    <a:gd name="T2" fmla="*/ 19 w 36"/>
                    <a:gd name="T3" fmla="*/ 2 h 8"/>
                    <a:gd name="T4" fmla="*/ 11 w 36"/>
                    <a:gd name="T5" fmla="*/ 3 h 8"/>
                    <a:gd name="T6" fmla="*/ 9 w 36"/>
                    <a:gd name="T7" fmla="*/ 2 h 8"/>
                    <a:gd name="T8" fmla="*/ 8 w 36"/>
                    <a:gd name="T9" fmla="*/ 2 h 8"/>
                    <a:gd name="T10" fmla="*/ 8 w 36"/>
                    <a:gd name="T11" fmla="*/ 1 h 8"/>
                    <a:gd name="T12" fmla="*/ 8 w 36"/>
                    <a:gd name="T13" fmla="*/ 0 h 8"/>
                    <a:gd name="T14" fmla="*/ 6 w 36"/>
                    <a:gd name="T15" fmla="*/ 1 h 8"/>
                    <a:gd name="T16" fmla="*/ 3 w 36"/>
                    <a:gd name="T17" fmla="*/ 0 h 8"/>
                    <a:gd name="T18" fmla="*/ 1 w 36"/>
                    <a:gd name="T19" fmla="*/ 1 h 8"/>
                    <a:gd name="T20" fmla="*/ 0 w 36"/>
                    <a:gd name="T21" fmla="*/ 5 h 8"/>
                    <a:gd name="T22" fmla="*/ 8 w 36"/>
                    <a:gd name="T23" fmla="*/ 5 h 8"/>
                    <a:gd name="T24" fmla="*/ 12 w 36"/>
                    <a:gd name="T25" fmla="*/ 5 h 8"/>
                    <a:gd name="T26" fmla="*/ 14 w 36"/>
                    <a:gd name="T27" fmla="*/ 5 h 8"/>
                    <a:gd name="T28" fmla="*/ 15 w 36"/>
                    <a:gd name="T29" fmla="*/ 7 h 8"/>
                    <a:gd name="T30" fmla="*/ 18 w 36"/>
                    <a:gd name="T31" fmla="*/ 8 h 8"/>
                    <a:gd name="T32" fmla="*/ 31 w 36"/>
                    <a:gd name="T33" fmla="*/ 7 h 8"/>
                    <a:gd name="T34" fmla="*/ 34 w 36"/>
                    <a:gd name="T35" fmla="*/ 8 h 8"/>
                    <a:gd name="T36" fmla="*/ 36 w 36"/>
                    <a:gd name="T37" fmla="*/ 5 h 8"/>
                    <a:gd name="T38" fmla="*/ 31 w 36"/>
                    <a:gd name="T39" fmla="*/ 5 h 8"/>
                    <a:gd name="T40" fmla="*/ 30 w 36"/>
                    <a:gd name="T41" fmla="*/ 5 h 8"/>
                    <a:gd name="T42" fmla="*/ 28 w 36"/>
                    <a:gd name="T43" fmla="*/ 3 h 8"/>
                    <a:gd name="T44" fmla="*/ 22 w 36"/>
                    <a:gd name="T45" fmla="*/ 3 h 8"/>
                    <a:gd name="T46" fmla="*/ 21 w 36"/>
                    <a:gd name="T47" fmla="*/ 3 h 8"/>
                    <a:gd name="T48" fmla="*/ 21 w 36"/>
                    <a:gd name="T49" fmla="*/ 2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8"/>
                    <a:gd name="T77" fmla="*/ 36 w 36"/>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8">
                      <a:moveTo>
                        <a:pt x="21" y="2"/>
                      </a:moveTo>
                      <a:lnTo>
                        <a:pt x="19" y="2"/>
                      </a:lnTo>
                      <a:lnTo>
                        <a:pt x="11" y="3"/>
                      </a:lnTo>
                      <a:lnTo>
                        <a:pt x="9" y="2"/>
                      </a:lnTo>
                      <a:lnTo>
                        <a:pt x="8" y="2"/>
                      </a:lnTo>
                      <a:lnTo>
                        <a:pt x="8" y="1"/>
                      </a:lnTo>
                      <a:lnTo>
                        <a:pt x="8" y="0"/>
                      </a:lnTo>
                      <a:lnTo>
                        <a:pt x="6" y="1"/>
                      </a:lnTo>
                      <a:lnTo>
                        <a:pt x="3" y="0"/>
                      </a:lnTo>
                      <a:lnTo>
                        <a:pt x="1" y="1"/>
                      </a:lnTo>
                      <a:lnTo>
                        <a:pt x="0" y="5"/>
                      </a:lnTo>
                      <a:lnTo>
                        <a:pt x="8" y="5"/>
                      </a:lnTo>
                      <a:lnTo>
                        <a:pt x="12" y="5"/>
                      </a:lnTo>
                      <a:lnTo>
                        <a:pt x="14" y="5"/>
                      </a:lnTo>
                      <a:lnTo>
                        <a:pt x="15" y="7"/>
                      </a:lnTo>
                      <a:lnTo>
                        <a:pt x="18" y="8"/>
                      </a:lnTo>
                      <a:lnTo>
                        <a:pt x="31" y="7"/>
                      </a:lnTo>
                      <a:lnTo>
                        <a:pt x="34" y="8"/>
                      </a:lnTo>
                      <a:lnTo>
                        <a:pt x="36" y="5"/>
                      </a:lnTo>
                      <a:lnTo>
                        <a:pt x="31" y="5"/>
                      </a:lnTo>
                      <a:lnTo>
                        <a:pt x="30" y="5"/>
                      </a:lnTo>
                      <a:lnTo>
                        <a:pt x="28" y="3"/>
                      </a:lnTo>
                      <a:lnTo>
                        <a:pt x="22" y="3"/>
                      </a:lnTo>
                      <a:lnTo>
                        <a:pt x="21" y="3"/>
                      </a:lnTo>
                      <a:lnTo>
                        <a:pt x="21"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6" name="Group 1843"/>
              <p:cNvGrpSpPr>
                <a:grpSpLocks/>
              </p:cNvGrpSpPr>
              <p:nvPr/>
            </p:nvGrpSpPr>
            <p:grpSpPr bwMode="auto">
              <a:xfrm>
                <a:off x="3001" y="2142"/>
                <a:ext cx="3" cy="6"/>
                <a:chOff x="3001" y="2142"/>
                <a:chExt cx="3" cy="6"/>
              </a:xfrm>
              <a:grpFill/>
            </p:grpSpPr>
            <p:sp>
              <p:nvSpPr>
                <p:cNvPr id="1666" name="Freeform 1844"/>
                <p:cNvSpPr>
                  <a:spLocks/>
                </p:cNvSpPr>
                <p:nvPr/>
              </p:nvSpPr>
              <p:spPr bwMode="gray">
                <a:xfrm>
                  <a:off x="3001" y="2142"/>
                  <a:ext cx="3" cy="6"/>
                </a:xfrm>
                <a:custGeom>
                  <a:avLst/>
                  <a:gdLst>
                    <a:gd name="T0" fmla="*/ 3 w 3"/>
                    <a:gd name="T1" fmla="*/ 6 h 6"/>
                    <a:gd name="T2" fmla="*/ 3 w 3"/>
                    <a:gd name="T3" fmla="*/ 4 h 6"/>
                    <a:gd name="T4" fmla="*/ 3 w 3"/>
                    <a:gd name="T5" fmla="*/ 3 h 6"/>
                    <a:gd name="T6" fmla="*/ 2 w 3"/>
                    <a:gd name="T7" fmla="*/ 2 h 6"/>
                    <a:gd name="T8" fmla="*/ 0 w 3"/>
                    <a:gd name="T9" fmla="*/ 0 h 6"/>
                    <a:gd name="T10" fmla="*/ 0 w 3"/>
                    <a:gd name="T11" fmla="*/ 2 h 6"/>
                    <a:gd name="T12" fmla="*/ 0 w 3"/>
                    <a:gd name="T13" fmla="*/ 3 h 6"/>
                    <a:gd name="T14" fmla="*/ 2 w 3"/>
                    <a:gd name="T15" fmla="*/ 6 h 6"/>
                    <a:gd name="T16" fmla="*/ 3 w 3"/>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3" y="6"/>
                      </a:moveTo>
                      <a:lnTo>
                        <a:pt x="3" y="4"/>
                      </a:lnTo>
                      <a:lnTo>
                        <a:pt x="3" y="3"/>
                      </a:lnTo>
                      <a:lnTo>
                        <a:pt x="2" y="2"/>
                      </a:lnTo>
                      <a:lnTo>
                        <a:pt x="0" y="0"/>
                      </a:lnTo>
                      <a:lnTo>
                        <a:pt x="0" y="2"/>
                      </a:lnTo>
                      <a:lnTo>
                        <a:pt x="0" y="3"/>
                      </a:lnTo>
                      <a:lnTo>
                        <a:pt x="2" y="6"/>
                      </a:lnTo>
                      <a:lnTo>
                        <a:pt x="3"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67" name="Freeform 1845"/>
                <p:cNvSpPr>
                  <a:spLocks/>
                </p:cNvSpPr>
                <p:nvPr/>
              </p:nvSpPr>
              <p:spPr bwMode="gray">
                <a:xfrm>
                  <a:off x="3001" y="2142"/>
                  <a:ext cx="3" cy="6"/>
                </a:xfrm>
                <a:custGeom>
                  <a:avLst/>
                  <a:gdLst>
                    <a:gd name="T0" fmla="*/ 3 w 3"/>
                    <a:gd name="T1" fmla="*/ 6 h 6"/>
                    <a:gd name="T2" fmla="*/ 3 w 3"/>
                    <a:gd name="T3" fmla="*/ 4 h 6"/>
                    <a:gd name="T4" fmla="*/ 3 w 3"/>
                    <a:gd name="T5" fmla="*/ 3 h 6"/>
                    <a:gd name="T6" fmla="*/ 2 w 3"/>
                    <a:gd name="T7" fmla="*/ 2 h 6"/>
                    <a:gd name="T8" fmla="*/ 0 w 3"/>
                    <a:gd name="T9" fmla="*/ 0 h 6"/>
                    <a:gd name="T10" fmla="*/ 0 w 3"/>
                    <a:gd name="T11" fmla="*/ 2 h 6"/>
                    <a:gd name="T12" fmla="*/ 0 w 3"/>
                    <a:gd name="T13" fmla="*/ 3 h 6"/>
                    <a:gd name="T14" fmla="*/ 2 w 3"/>
                    <a:gd name="T15" fmla="*/ 6 h 6"/>
                    <a:gd name="T16" fmla="*/ 3 w 3"/>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3" y="6"/>
                      </a:moveTo>
                      <a:lnTo>
                        <a:pt x="3" y="4"/>
                      </a:lnTo>
                      <a:lnTo>
                        <a:pt x="3" y="3"/>
                      </a:lnTo>
                      <a:lnTo>
                        <a:pt x="2" y="2"/>
                      </a:lnTo>
                      <a:lnTo>
                        <a:pt x="0" y="0"/>
                      </a:lnTo>
                      <a:lnTo>
                        <a:pt x="0" y="2"/>
                      </a:lnTo>
                      <a:lnTo>
                        <a:pt x="0" y="3"/>
                      </a:lnTo>
                      <a:lnTo>
                        <a:pt x="2" y="6"/>
                      </a:lnTo>
                      <a:lnTo>
                        <a:pt x="3"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7" name="Group 1846"/>
              <p:cNvGrpSpPr>
                <a:grpSpLocks/>
              </p:cNvGrpSpPr>
              <p:nvPr/>
            </p:nvGrpSpPr>
            <p:grpSpPr bwMode="auto">
              <a:xfrm>
                <a:off x="3009" y="2155"/>
                <a:ext cx="4" cy="1"/>
                <a:chOff x="3009" y="2155"/>
                <a:chExt cx="4" cy="1"/>
              </a:xfrm>
              <a:grpFill/>
            </p:grpSpPr>
            <p:sp>
              <p:nvSpPr>
                <p:cNvPr id="1664" name="Freeform 1847"/>
                <p:cNvSpPr>
                  <a:spLocks/>
                </p:cNvSpPr>
                <p:nvPr/>
              </p:nvSpPr>
              <p:spPr bwMode="gray">
                <a:xfrm>
                  <a:off x="3009" y="2155"/>
                  <a:ext cx="4" cy="1"/>
                </a:xfrm>
                <a:custGeom>
                  <a:avLst/>
                  <a:gdLst>
                    <a:gd name="T0" fmla="*/ 2 w 4"/>
                    <a:gd name="T1" fmla="*/ 1 h 1"/>
                    <a:gd name="T2" fmla="*/ 4 w 4"/>
                    <a:gd name="T3" fmla="*/ 1 h 1"/>
                    <a:gd name="T4" fmla="*/ 4 w 4"/>
                    <a:gd name="T5" fmla="*/ 0 h 1"/>
                    <a:gd name="T6" fmla="*/ 2 w 4"/>
                    <a:gd name="T7" fmla="*/ 0 h 1"/>
                    <a:gd name="T8" fmla="*/ 0 w 4"/>
                    <a:gd name="T9" fmla="*/ 0 h 1"/>
                    <a:gd name="T10" fmla="*/ 0 w 4"/>
                    <a:gd name="T11" fmla="*/ 1 h 1"/>
                    <a:gd name="T12" fmla="*/ 2 w 4"/>
                    <a:gd name="T13" fmla="*/ 1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2" y="1"/>
                      </a:moveTo>
                      <a:lnTo>
                        <a:pt x="4" y="1"/>
                      </a:lnTo>
                      <a:lnTo>
                        <a:pt x="4" y="0"/>
                      </a:lnTo>
                      <a:lnTo>
                        <a:pt x="2" y="0"/>
                      </a:lnTo>
                      <a:lnTo>
                        <a:pt x="0" y="0"/>
                      </a:lnTo>
                      <a:lnTo>
                        <a:pt x="0" y="1"/>
                      </a:lnTo>
                      <a:lnTo>
                        <a:pt x="2"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65" name="Freeform 1848"/>
                <p:cNvSpPr>
                  <a:spLocks/>
                </p:cNvSpPr>
                <p:nvPr/>
              </p:nvSpPr>
              <p:spPr bwMode="gray">
                <a:xfrm>
                  <a:off x="3009" y="2155"/>
                  <a:ext cx="4" cy="1"/>
                </a:xfrm>
                <a:custGeom>
                  <a:avLst/>
                  <a:gdLst>
                    <a:gd name="T0" fmla="*/ 2 w 4"/>
                    <a:gd name="T1" fmla="*/ 1 h 1"/>
                    <a:gd name="T2" fmla="*/ 4 w 4"/>
                    <a:gd name="T3" fmla="*/ 1 h 1"/>
                    <a:gd name="T4" fmla="*/ 4 w 4"/>
                    <a:gd name="T5" fmla="*/ 0 h 1"/>
                    <a:gd name="T6" fmla="*/ 2 w 4"/>
                    <a:gd name="T7" fmla="*/ 0 h 1"/>
                    <a:gd name="T8" fmla="*/ 0 w 4"/>
                    <a:gd name="T9" fmla="*/ 0 h 1"/>
                    <a:gd name="T10" fmla="*/ 0 w 4"/>
                    <a:gd name="T11" fmla="*/ 1 h 1"/>
                    <a:gd name="T12" fmla="*/ 2 w 4"/>
                    <a:gd name="T13" fmla="*/ 1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2" y="1"/>
                      </a:moveTo>
                      <a:lnTo>
                        <a:pt x="4" y="1"/>
                      </a:lnTo>
                      <a:lnTo>
                        <a:pt x="4" y="0"/>
                      </a:lnTo>
                      <a:lnTo>
                        <a:pt x="2" y="0"/>
                      </a:lnTo>
                      <a:lnTo>
                        <a:pt x="0" y="0"/>
                      </a:lnTo>
                      <a:lnTo>
                        <a:pt x="0" y="1"/>
                      </a:lnTo>
                      <a:lnTo>
                        <a:pt x="2"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8" name="Group 1849"/>
              <p:cNvGrpSpPr>
                <a:grpSpLocks/>
              </p:cNvGrpSpPr>
              <p:nvPr/>
            </p:nvGrpSpPr>
            <p:grpSpPr bwMode="auto">
              <a:xfrm>
                <a:off x="2953" y="2138"/>
                <a:ext cx="31" cy="27"/>
                <a:chOff x="2953" y="2138"/>
                <a:chExt cx="31" cy="27"/>
              </a:xfrm>
              <a:grpFill/>
            </p:grpSpPr>
            <p:sp>
              <p:nvSpPr>
                <p:cNvPr id="1662" name="Freeform 1850"/>
                <p:cNvSpPr>
                  <a:spLocks/>
                </p:cNvSpPr>
                <p:nvPr/>
              </p:nvSpPr>
              <p:spPr bwMode="gray">
                <a:xfrm>
                  <a:off x="2953" y="2138"/>
                  <a:ext cx="31" cy="27"/>
                </a:xfrm>
                <a:custGeom>
                  <a:avLst/>
                  <a:gdLst>
                    <a:gd name="T0" fmla="*/ 12 w 31"/>
                    <a:gd name="T1" fmla="*/ 0 h 27"/>
                    <a:gd name="T2" fmla="*/ 9 w 31"/>
                    <a:gd name="T3" fmla="*/ 0 h 27"/>
                    <a:gd name="T4" fmla="*/ 5 w 31"/>
                    <a:gd name="T5" fmla="*/ 3 h 27"/>
                    <a:gd name="T6" fmla="*/ 3 w 31"/>
                    <a:gd name="T7" fmla="*/ 1 h 27"/>
                    <a:gd name="T8" fmla="*/ 0 w 31"/>
                    <a:gd name="T9" fmla="*/ 6 h 27"/>
                    <a:gd name="T10" fmla="*/ 0 w 31"/>
                    <a:gd name="T11" fmla="*/ 7 h 27"/>
                    <a:gd name="T12" fmla="*/ 2 w 31"/>
                    <a:gd name="T13" fmla="*/ 10 h 27"/>
                    <a:gd name="T14" fmla="*/ 5 w 31"/>
                    <a:gd name="T15" fmla="*/ 12 h 27"/>
                    <a:gd name="T16" fmla="*/ 8 w 31"/>
                    <a:gd name="T17" fmla="*/ 14 h 27"/>
                    <a:gd name="T18" fmla="*/ 8 w 31"/>
                    <a:gd name="T19" fmla="*/ 17 h 27"/>
                    <a:gd name="T20" fmla="*/ 8 w 31"/>
                    <a:gd name="T21" fmla="*/ 20 h 27"/>
                    <a:gd name="T22" fmla="*/ 9 w 31"/>
                    <a:gd name="T23" fmla="*/ 21 h 27"/>
                    <a:gd name="T24" fmla="*/ 11 w 31"/>
                    <a:gd name="T25" fmla="*/ 21 h 27"/>
                    <a:gd name="T26" fmla="*/ 11 w 31"/>
                    <a:gd name="T27" fmla="*/ 20 h 27"/>
                    <a:gd name="T28" fmla="*/ 12 w 31"/>
                    <a:gd name="T29" fmla="*/ 17 h 27"/>
                    <a:gd name="T30" fmla="*/ 14 w 31"/>
                    <a:gd name="T31" fmla="*/ 18 h 27"/>
                    <a:gd name="T32" fmla="*/ 15 w 31"/>
                    <a:gd name="T33" fmla="*/ 21 h 27"/>
                    <a:gd name="T34" fmla="*/ 17 w 31"/>
                    <a:gd name="T35" fmla="*/ 27 h 27"/>
                    <a:gd name="T36" fmla="*/ 18 w 31"/>
                    <a:gd name="T37" fmla="*/ 27 h 27"/>
                    <a:gd name="T38" fmla="*/ 20 w 31"/>
                    <a:gd name="T39" fmla="*/ 22 h 27"/>
                    <a:gd name="T40" fmla="*/ 21 w 31"/>
                    <a:gd name="T41" fmla="*/ 21 h 27"/>
                    <a:gd name="T42" fmla="*/ 23 w 31"/>
                    <a:gd name="T43" fmla="*/ 24 h 27"/>
                    <a:gd name="T44" fmla="*/ 25 w 31"/>
                    <a:gd name="T45" fmla="*/ 25 h 27"/>
                    <a:gd name="T46" fmla="*/ 27 w 31"/>
                    <a:gd name="T47" fmla="*/ 25 h 27"/>
                    <a:gd name="T48" fmla="*/ 25 w 31"/>
                    <a:gd name="T49" fmla="*/ 17 h 27"/>
                    <a:gd name="T50" fmla="*/ 23 w 31"/>
                    <a:gd name="T51" fmla="*/ 14 h 27"/>
                    <a:gd name="T52" fmla="*/ 21 w 31"/>
                    <a:gd name="T53" fmla="*/ 11 h 27"/>
                    <a:gd name="T54" fmla="*/ 27 w 31"/>
                    <a:gd name="T55" fmla="*/ 14 h 27"/>
                    <a:gd name="T56" fmla="*/ 27 w 31"/>
                    <a:gd name="T57" fmla="*/ 15 h 27"/>
                    <a:gd name="T58" fmla="*/ 28 w 31"/>
                    <a:gd name="T59" fmla="*/ 15 h 27"/>
                    <a:gd name="T60" fmla="*/ 30 w 31"/>
                    <a:gd name="T61" fmla="*/ 14 h 27"/>
                    <a:gd name="T62" fmla="*/ 31 w 31"/>
                    <a:gd name="T63" fmla="*/ 12 h 27"/>
                    <a:gd name="T64" fmla="*/ 31 w 31"/>
                    <a:gd name="T65" fmla="*/ 11 h 27"/>
                    <a:gd name="T66" fmla="*/ 28 w 31"/>
                    <a:gd name="T67" fmla="*/ 10 h 27"/>
                    <a:gd name="T68" fmla="*/ 27 w 31"/>
                    <a:gd name="T69" fmla="*/ 7 h 27"/>
                    <a:gd name="T70" fmla="*/ 27 w 31"/>
                    <a:gd name="T71" fmla="*/ 6 h 27"/>
                    <a:gd name="T72" fmla="*/ 15 w 31"/>
                    <a:gd name="T73" fmla="*/ 1 h 27"/>
                    <a:gd name="T74" fmla="*/ 14 w 31"/>
                    <a:gd name="T75" fmla="*/ 1 h 27"/>
                    <a:gd name="T76" fmla="*/ 12 w 31"/>
                    <a:gd name="T77" fmla="*/ 0 h 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
                    <a:gd name="T118" fmla="*/ 0 h 27"/>
                    <a:gd name="T119" fmla="*/ 31 w 31"/>
                    <a:gd name="T120" fmla="*/ 27 h 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 h="27">
                      <a:moveTo>
                        <a:pt x="12" y="0"/>
                      </a:moveTo>
                      <a:lnTo>
                        <a:pt x="9" y="0"/>
                      </a:lnTo>
                      <a:lnTo>
                        <a:pt x="5" y="3"/>
                      </a:lnTo>
                      <a:lnTo>
                        <a:pt x="3" y="1"/>
                      </a:lnTo>
                      <a:lnTo>
                        <a:pt x="0" y="6"/>
                      </a:lnTo>
                      <a:lnTo>
                        <a:pt x="0" y="7"/>
                      </a:lnTo>
                      <a:lnTo>
                        <a:pt x="2" y="10"/>
                      </a:lnTo>
                      <a:lnTo>
                        <a:pt x="5" y="12"/>
                      </a:lnTo>
                      <a:lnTo>
                        <a:pt x="8" y="14"/>
                      </a:lnTo>
                      <a:lnTo>
                        <a:pt x="8" y="17"/>
                      </a:lnTo>
                      <a:lnTo>
                        <a:pt x="8" y="20"/>
                      </a:lnTo>
                      <a:lnTo>
                        <a:pt x="9" y="21"/>
                      </a:lnTo>
                      <a:lnTo>
                        <a:pt x="11" y="21"/>
                      </a:lnTo>
                      <a:lnTo>
                        <a:pt x="11" y="20"/>
                      </a:lnTo>
                      <a:lnTo>
                        <a:pt x="12" y="17"/>
                      </a:lnTo>
                      <a:lnTo>
                        <a:pt x="14" y="18"/>
                      </a:lnTo>
                      <a:lnTo>
                        <a:pt x="15" y="21"/>
                      </a:lnTo>
                      <a:lnTo>
                        <a:pt x="17" y="27"/>
                      </a:lnTo>
                      <a:lnTo>
                        <a:pt x="18" y="27"/>
                      </a:lnTo>
                      <a:lnTo>
                        <a:pt x="20" y="22"/>
                      </a:lnTo>
                      <a:lnTo>
                        <a:pt x="21" y="21"/>
                      </a:lnTo>
                      <a:lnTo>
                        <a:pt x="23" y="24"/>
                      </a:lnTo>
                      <a:lnTo>
                        <a:pt x="25" y="25"/>
                      </a:lnTo>
                      <a:lnTo>
                        <a:pt x="27" y="25"/>
                      </a:lnTo>
                      <a:lnTo>
                        <a:pt x="25" y="17"/>
                      </a:lnTo>
                      <a:lnTo>
                        <a:pt x="23" y="14"/>
                      </a:lnTo>
                      <a:lnTo>
                        <a:pt x="21" y="11"/>
                      </a:lnTo>
                      <a:lnTo>
                        <a:pt x="27" y="14"/>
                      </a:lnTo>
                      <a:lnTo>
                        <a:pt x="27" y="15"/>
                      </a:lnTo>
                      <a:lnTo>
                        <a:pt x="28" y="15"/>
                      </a:lnTo>
                      <a:lnTo>
                        <a:pt x="30" y="14"/>
                      </a:lnTo>
                      <a:lnTo>
                        <a:pt x="31" y="12"/>
                      </a:lnTo>
                      <a:lnTo>
                        <a:pt x="31" y="11"/>
                      </a:lnTo>
                      <a:lnTo>
                        <a:pt x="28" y="10"/>
                      </a:lnTo>
                      <a:lnTo>
                        <a:pt x="27" y="7"/>
                      </a:lnTo>
                      <a:lnTo>
                        <a:pt x="27" y="6"/>
                      </a:lnTo>
                      <a:lnTo>
                        <a:pt x="15" y="1"/>
                      </a:lnTo>
                      <a:lnTo>
                        <a:pt x="14" y="1"/>
                      </a:lnTo>
                      <a:lnTo>
                        <a:pt x="1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63" name="Freeform 1851"/>
                <p:cNvSpPr>
                  <a:spLocks/>
                </p:cNvSpPr>
                <p:nvPr/>
              </p:nvSpPr>
              <p:spPr bwMode="gray">
                <a:xfrm>
                  <a:off x="2953" y="2138"/>
                  <a:ext cx="31" cy="27"/>
                </a:xfrm>
                <a:custGeom>
                  <a:avLst/>
                  <a:gdLst>
                    <a:gd name="T0" fmla="*/ 12 w 31"/>
                    <a:gd name="T1" fmla="*/ 0 h 27"/>
                    <a:gd name="T2" fmla="*/ 9 w 31"/>
                    <a:gd name="T3" fmla="*/ 0 h 27"/>
                    <a:gd name="T4" fmla="*/ 5 w 31"/>
                    <a:gd name="T5" fmla="*/ 3 h 27"/>
                    <a:gd name="T6" fmla="*/ 3 w 31"/>
                    <a:gd name="T7" fmla="*/ 1 h 27"/>
                    <a:gd name="T8" fmla="*/ 0 w 31"/>
                    <a:gd name="T9" fmla="*/ 6 h 27"/>
                    <a:gd name="T10" fmla="*/ 0 w 31"/>
                    <a:gd name="T11" fmla="*/ 7 h 27"/>
                    <a:gd name="T12" fmla="*/ 2 w 31"/>
                    <a:gd name="T13" fmla="*/ 10 h 27"/>
                    <a:gd name="T14" fmla="*/ 5 w 31"/>
                    <a:gd name="T15" fmla="*/ 12 h 27"/>
                    <a:gd name="T16" fmla="*/ 8 w 31"/>
                    <a:gd name="T17" fmla="*/ 14 h 27"/>
                    <a:gd name="T18" fmla="*/ 8 w 31"/>
                    <a:gd name="T19" fmla="*/ 17 h 27"/>
                    <a:gd name="T20" fmla="*/ 8 w 31"/>
                    <a:gd name="T21" fmla="*/ 20 h 27"/>
                    <a:gd name="T22" fmla="*/ 9 w 31"/>
                    <a:gd name="T23" fmla="*/ 21 h 27"/>
                    <a:gd name="T24" fmla="*/ 11 w 31"/>
                    <a:gd name="T25" fmla="*/ 21 h 27"/>
                    <a:gd name="T26" fmla="*/ 11 w 31"/>
                    <a:gd name="T27" fmla="*/ 20 h 27"/>
                    <a:gd name="T28" fmla="*/ 12 w 31"/>
                    <a:gd name="T29" fmla="*/ 17 h 27"/>
                    <a:gd name="T30" fmla="*/ 14 w 31"/>
                    <a:gd name="T31" fmla="*/ 18 h 27"/>
                    <a:gd name="T32" fmla="*/ 15 w 31"/>
                    <a:gd name="T33" fmla="*/ 21 h 27"/>
                    <a:gd name="T34" fmla="*/ 17 w 31"/>
                    <a:gd name="T35" fmla="*/ 27 h 27"/>
                    <a:gd name="T36" fmla="*/ 18 w 31"/>
                    <a:gd name="T37" fmla="*/ 27 h 27"/>
                    <a:gd name="T38" fmla="*/ 20 w 31"/>
                    <a:gd name="T39" fmla="*/ 22 h 27"/>
                    <a:gd name="T40" fmla="*/ 21 w 31"/>
                    <a:gd name="T41" fmla="*/ 21 h 27"/>
                    <a:gd name="T42" fmla="*/ 23 w 31"/>
                    <a:gd name="T43" fmla="*/ 24 h 27"/>
                    <a:gd name="T44" fmla="*/ 25 w 31"/>
                    <a:gd name="T45" fmla="*/ 25 h 27"/>
                    <a:gd name="T46" fmla="*/ 27 w 31"/>
                    <a:gd name="T47" fmla="*/ 25 h 27"/>
                    <a:gd name="T48" fmla="*/ 25 w 31"/>
                    <a:gd name="T49" fmla="*/ 17 h 27"/>
                    <a:gd name="T50" fmla="*/ 23 w 31"/>
                    <a:gd name="T51" fmla="*/ 14 h 27"/>
                    <a:gd name="T52" fmla="*/ 21 w 31"/>
                    <a:gd name="T53" fmla="*/ 11 h 27"/>
                    <a:gd name="T54" fmla="*/ 27 w 31"/>
                    <a:gd name="T55" fmla="*/ 14 h 27"/>
                    <a:gd name="T56" fmla="*/ 27 w 31"/>
                    <a:gd name="T57" fmla="*/ 15 h 27"/>
                    <a:gd name="T58" fmla="*/ 28 w 31"/>
                    <a:gd name="T59" fmla="*/ 15 h 27"/>
                    <a:gd name="T60" fmla="*/ 30 w 31"/>
                    <a:gd name="T61" fmla="*/ 14 h 27"/>
                    <a:gd name="T62" fmla="*/ 31 w 31"/>
                    <a:gd name="T63" fmla="*/ 12 h 27"/>
                    <a:gd name="T64" fmla="*/ 31 w 31"/>
                    <a:gd name="T65" fmla="*/ 11 h 27"/>
                    <a:gd name="T66" fmla="*/ 28 w 31"/>
                    <a:gd name="T67" fmla="*/ 10 h 27"/>
                    <a:gd name="T68" fmla="*/ 27 w 31"/>
                    <a:gd name="T69" fmla="*/ 7 h 27"/>
                    <a:gd name="T70" fmla="*/ 27 w 31"/>
                    <a:gd name="T71" fmla="*/ 6 h 27"/>
                    <a:gd name="T72" fmla="*/ 15 w 31"/>
                    <a:gd name="T73" fmla="*/ 1 h 27"/>
                    <a:gd name="T74" fmla="*/ 14 w 31"/>
                    <a:gd name="T75" fmla="*/ 1 h 27"/>
                    <a:gd name="T76" fmla="*/ 12 w 31"/>
                    <a:gd name="T77" fmla="*/ 0 h 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
                    <a:gd name="T118" fmla="*/ 0 h 27"/>
                    <a:gd name="T119" fmla="*/ 31 w 31"/>
                    <a:gd name="T120" fmla="*/ 27 h 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 h="27">
                      <a:moveTo>
                        <a:pt x="12" y="0"/>
                      </a:moveTo>
                      <a:lnTo>
                        <a:pt x="9" y="0"/>
                      </a:lnTo>
                      <a:lnTo>
                        <a:pt x="5" y="3"/>
                      </a:lnTo>
                      <a:lnTo>
                        <a:pt x="3" y="1"/>
                      </a:lnTo>
                      <a:lnTo>
                        <a:pt x="0" y="6"/>
                      </a:lnTo>
                      <a:lnTo>
                        <a:pt x="0" y="7"/>
                      </a:lnTo>
                      <a:lnTo>
                        <a:pt x="2" y="10"/>
                      </a:lnTo>
                      <a:lnTo>
                        <a:pt x="5" y="12"/>
                      </a:lnTo>
                      <a:lnTo>
                        <a:pt x="8" y="14"/>
                      </a:lnTo>
                      <a:lnTo>
                        <a:pt x="8" y="17"/>
                      </a:lnTo>
                      <a:lnTo>
                        <a:pt x="8" y="20"/>
                      </a:lnTo>
                      <a:lnTo>
                        <a:pt x="9" y="21"/>
                      </a:lnTo>
                      <a:lnTo>
                        <a:pt x="11" y="21"/>
                      </a:lnTo>
                      <a:lnTo>
                        <a:pt x="11" y="20"/>
                      </a:lnTo>
                      <a:lnTo>
                        <a:pt x="12" y="17"/>
                      </a:lnTo>
                      <a:lnTo>
                        <a:pt x="14" y="18"/>
                      </a:lnTo>
                      <a:lnTo>
                        <a:pt x="15" y="21"/>
                      </a:lnTo>
                      <a:lnTo>
                        <a:pt x="17" y="27"/>
                      </a:lnTo>
                      <a:lnTo>
                        <a:pt x="18" y="27"/>
                      </a:lnTo>
                      <a:lnTo>
                        <a:pt x="20" y="22"/>
                      </a:lnTo>
                      <a:lnTo>
                        <a:pt x="21" y="21"/>
                      </a:lnTo>
                      <a:lnTo>
                        <a:pt x="23" y="24"/>
                      </a:lnTo>
                      <a:lnTo>
                        <a:pt x="25" y="25"/>
                      </a:lnTo>
                      <a:lnTo>
                        <a:pt x="27" y="25"/>
                      </a:lnTo>
                      <a:lnTo>
                        <a:pt x="25" y="17"/>
                      </a:lnTo>
                      <a:lnTo>
                        <a:pt x="23" y="14"/>
                      </a:lnTo>
                      <a:lnTo>
                        <a:pt x="21" y="11"/>
                      </a:lnTo>
                      <a:lnTo>
                        <a:pt x="27" y="14"/>
                      </a:lnTo>
                      <a:lnTo>
                        <a:pt x="27" y="15"/>
                      </a:lnTo>
                      <a:lnTo>
                        <a:pt x="28" y="15"/>
                      </a:lnTo>
                      <a:lnTo>
                        <a:pt x="30" y="14"/>
                      </a:lnTo>
                      <a:lnTo>
                        <a:pt x="31" y="12"/>
                      </a:lnTo>
                      <a:lnTo>
                        <a:pt x="31" y="11"/>
                      </a:lnTo>
                      <a:lnTo>
                        <a:pt x="28" y="10"/>
                      </a:lnTo>
                      <a:lnTo>
                        <a:pt x="27" y="7"/>
                      </a:lnTo>
                      <a:lnTo>
                        <a:pt x="27" y="6"/>
                      </a:lnTo>
                      <a:lnTo>
                        <a:pt x="15" y="1"/>
                      </a:lnTo>
                      <a:lnTo>
                        <a:pt x="14" y="1"/>
                      </a:lnTo>
                      <a:lnTo>
                        <a:pt x="1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29" name="Group 1852"/>
              <p:cNvGrpSpPr>
                <a:grpSpLocks/>
              </p:cNvGrpSpPr>
              <p:nvPr/>
            </p:nvGrpSpPr>
            <p:grpSpPr bwMode="auto">
              <a:xfrm>
                <a:off x="2944" y="2137"/>
                <a:ext cx="5" cy="4"/>
                <a:chOff x="2944" y="2137"/>
                <a:chExt cx="5" cy="4"/>
              </a:xfrm>
              <a:grpFill/>
            </p:grpSpPr>
            <p:sp>
              <p:nvSpPr>
                <p:cNvPr id="1660" name="Freeform 1853"/>
                <p:cNvSpPr>
                  <a:spLocks/>
                </p:cNvSpPr>
                <p:nvPr/>
              </p:nvSpPr>
              <p:spPr bwMode="gray">
                <a:xfrm>
                  <a:off x="2944" y="2137"/>
                  <a:ext cx="5" cy="4"/>
                </a:xfrm>
                <a:custGeom>
                  <a:avLst/>
                  <a:gdLst>
                    <a:gd name="T0" fmla="*/ 5 w 5"/>
                    <a:gd name="T1" fmla="*/ 4 h 4"/>
                    <a:gd name="T2" fmla="*/ 5 w 5"/>
                    <a:gd name="T3" fmla="*/ 2 h 4"/>
                    <a:gd name="T4" fmla="*/ 3 w 5"/>
                    <a:gd name="T5" fmla="*/ 1 h 4"/>
                    <a:gd name="T6" fmla="*/ 2 w 5"/>
                    <a:gd name="T7" fmla="*/ 0 h 4"/>
                    <a:gd name="T8" fmla="*/ 0 w 5"/>
                    <a:gd name="T9" fmla="*/ 2 h 4"/>
                    <a:gd name="T10" fmla="*/ 2 w 5"/>
                    <a:gd name="T11" fmla="*/ 4 h 4"/>
                    <a:gd name="T12" fmla="*/ 3 w 5"/>
                    <a:gd name="T13" fmla="*/ 4 h 4"/>
                    <a:gd name="T14" fmla="*/ 5 w 5"/>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5" y="4"/>
                      </a:moveTo>
                      <a:lnTo>
                        <a:pt x="5" y="2"/>
                      </a:lnTo>
                      <a:lnTo>
                        <a:pt x="3" y="1"/>
                      </a:lnTo>
                      <a:lnTo>
                        <a:pt x="2" y="0"/>
                      </a:lnTo>
                      <a:lnTo>
                        <a:pt x="0" y="2"/>
                      </a:lnTo>
                      <a:lnTo>
                        <a:pt x="2" y="4"/>
                      </a:lnTo>
                      <a:lnTo>
                        <a:pt x="3" y="4"/>
                      </a:lnTo>
                      <a:lnTo>
                        <a:pt x="5"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61" name="Freeform 1854"/>
                <p:cNvSpPr>
                  <a:spLocks/>
                </p:cNvSpPr>
                <p:nvPr/>
              </p:nvSpPr>
              <p:spPr bwMode="gray">
                <a:xfrm>
                  <a:off x="2944" y="2137"/>
                  <a:ext cx="5" cy="4"/>
                </a:xfrm>
                <a:custGeom>
                  <a:avLst/>
                  <a:gdLst>
                    <a:gd name="T0" fmla="*/ 5 w 5"/>
                    <a:gd name="T1" fmla="*/ 4 h 4"/>
                    <a:gd name="T2" fmla="*/ 5 w 5"/>
                    <a:gd name="T3" fmla="*/ 2 h 4"/>
                    <a:gd name="T4" fmla="*/ 3 w 5"/>
                    <a:gd name="T5" fmla="*/ 1 h 4"/>
                    <a:gd name="T6" fmla="*/ 2 w 5"/>
                    <a:gd name="T7" fmla="*/ 0 h 4"/>
                    <a:gd name="T8" fmla="*/ 0 w 5"/>
                    <a:gd name="T9" fmla="*/ 2 h 4"/>
                    <a:gd name="T10" fmla="*/ 2 w 5"/>
                    <a:gd name="T11" fmla="*/ 4 h 4"/>
                    <a:gd name="T12" fmla="*/ 3 w 5"/>
                    <a:gd name="T13" fmla="*/ 4 h 4"/>
                    <a:gd name="T14" fmla="*/ 5 w 5"/>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5" y="4"/>
                      </a:moveTo>
                      <a:lnTo>
                        <a:pt x="5" y="2"/>
                      </a:lnTo>
                      <a:lnTo>
                        <a:pt x="3" y="1"/>
                      </a:lnTo>
                      <a:lnTo>
                        <a:pt x="2" y="0"/>
                      </a:lnTo>
                      <a:lnTo>
                        <a:pt x="0" y="2"/>
                      </a:lnTo>
                      <a:lnTo>
                        <a:pt x="2" y="4"/>
                      </a:lnTo>
                      <a:lnTo>
                        <a:pt x="3" y="4"/>
                      </a:lnTo>
                      <a:lnTo>
                        <a:pt x="5"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0" name="Group 1855"/>
              <p:cNvGrpSpPr>
                <a:grpSpLocks/>
              </p:cNvGrpSpPr>
              <p:nvPr/>
            </p:nvGrpSpPr>
            <p:grpSpPr bwMode="auto">
              <a:xfrm>
                <a:off x="2977" y="2127"/>
                <a:ext cx="23" cy="17"/>
                <a:chOff x="2977" y="2127"/>
                <a:chExt cx="23" cy="17"/>
              </a:xfrm>
              <a:grpFill/>
            </p:grpSpPr>
            <p:sp>
              <p:nvSpPr>
                <p:cNvPr id="1658" name="Freeform 1856"/>
                <p:cNvSpPr>
                  <a:spLocks/>
                </p:cNvSpPr>
                <p:nvPr/>
              </p:nvSpPr>
              <p:spPr bwMode="gray">
                <a:xfrm>
                  <a:off x="2977" y="2127"/>
                  <a:ext cx="23" cy="17"/>
                </a:xfrm>
                <a:custGeom>
                  <a:avLst/>
                  <a:gdLst>
                    <a:gd name="T0" fmla="*/ 23 w 23"/>
                    <a:gd name="T1" fmla="*/ 14 h 17"/>
                    <a:gd name="T2" fmla="*/ 23 w 23"/>
                    <a:gd name="T3" fmla="*/ 15 h 17"/>
                    <a:gd name="T4" fmla="*/ 23 w 23"/>
                    <a:gd name="T5" fmla="*/ 14 h 17"/>
                    <a:gd name="T6" fmla="*/ 18 w 23"/>
                    <a:gd name="T7" fmla="*/ 12 h 17"/>
                    <a:gd name="T8" fmla="*/ 18 w 23"/>
                    <a:gd name="T9" fmla="*/ 10 h 17"/>
                    <a:gd name="T10" fmla="*/ 18 w 23"/>
                    <a:gd name="T11" fmla="*/ 7 h 17"/>
                    <a:gd name="T12" fmla="*/ 17 w 23"/>
                    <a:gd name="T13" fmla="*/ 6 h 17"/>
                    <a:gd name="T14" fmla="*/ 12 w 23"/>
                    <a:gd name="T15" fmla="*/ 6 h 17"/>
                    <a:gd name="T16" fmla="*/ 10 w 23"/>
                    <a:gd name="T17" fmla="*/ 4 h 17"/>
                    <a:gd name="T18" fmla="*/ 6 w 23"/>
                    <a:gd name="T19" fmla="*/ 1 h 17"/>
                    <a:gd name="T20" fmla="*/ 5 w 23"/>
                    <a:gd name="T21" fmla="*/ 0 h 17"/>
                    <a:gd name="T22" fmla="*/ 3 w 23"/>
                    <a:gd name="T23" fmla="*/ 0 h 17"/>
                    <a:gd name="T24" fmla="*/ 0 w 23"/>
                    <a:gd name="T25" fmla="*/ 3 h 17"/>
                    <a:gd name="T26" fmla="*/ 3 w 23"/>
                    <a:gd name="T27" fmla="*/ 3 h 17"/>
                    <a:gd name="T28" fmla="*/ 9 w 23"/>
                    <a:gd name="T29" fmla="*/ 7 h 17"/>
                    <a:gd name="T30" fmla="*/ 9 w 23"/>
                    <a:gd name="T31" fmla="*/ 8 h 17"/>
                    <a:gd name="T32" fmla="*/ 12 w 23"/>
                    <a:gd name="T33" fmla="*/ 10 h 17"/>
                    <a:gd name="T34" fmla="*/ 13 w 23"/>
                    <a:gd name="T35" fmla="*/ 10 h 17"/>
                    <a:gd name="T36" fmla="*/ 17 w 23"/>
                    <a:gd name="T37" fmla="*/ 11 h 17"/>
                    <a:gd name="T38" fmla="*/ 17 w 23"/>
                    <a:gd name="T39" fmla="*/ 12 h 17"/>
                    <a:gd name="T40" fmla="*/ 18 w 23"/>
                    <a:gd name="T41" fmla="*/ 15 h 17"/>
                    <a:gd name="T42" fmla="*/ 20 w 23"/>
                    <a:gd name="T43" fmla="*/ 15 h 17"/>
                    <a:gd name="T44" fmla="*/ 23 w 23"/>
                    <a:gd name="T45" fmla="*/ 17 h 17"/>
                    <a:gd name="T46" fmla="*/ 23 w 23"/>
                    <a:gd name="T47" fmla="*/ 14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17"/>
                    <a:gd name="T74" fmla="*/ 23 w 23"/>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17">
                      <a:moveTo>
                        <a:pt x="23" y="14"/>
                      </a:moveTo>
                      <a:lnTo>
                        <a:pt x="23" y="15"/>
                      </a:lnTo>
                      <a:lnTo>
                        <a:pt x="23" y="14"/>
                      </a:lnTo>
                      <a:lnTo>
                        <a:pt x="18" y="12"/>
                      </a:lnTo>
                      <a:lnTo>
                        <a:pt x="18" y="10"/>
                      </a:lnTo>
                      <a:lnTo>
                        <a:pt x="18" y="7"/>
                      </a:lnTo>
                      <a:lnTo>
                        <a:pt x="17" y="6"/>
                      </a:lnTo>
                      <a:lnTo>
                        <a:pt x="12" y="6"/>
                      </a:lnTo>
                      <a:lnTo>
                        <a:pt x="10" y="4"/>
                      </a:lnTo>
                      <a:lnTo>
                        <a:pt x="6" y="1"/>
                      </a:lnTo>
                      <a:lnTo>
                        <a:pt x="5" y="0"/>
                      </a:lnTo>
                      <a:lnTo>
                        <a:pt x="3" y="0"/>
                      </a:lnTo>
                      <a:lnTo>
                        <a:pt x="0" y="3"/>
                      </a:lnTo>
                      <a:lnTo>
                        <a:pt x="3" y="3"/>
                      </a:lnTo>
                      <a:lnTo>
                        <a:pt x="9" y="7"/>
                      </a:lnTo>
                      <a:lnTo>
                        <a:pt x="9" y="8"/>
                      </a:lnTo>
                      <a:lnTo>
                        <a:pt x="12" y="10"/>
                      </a:lnTo>
                      <a:lnTo>
                        <a:pt x="13" y="10"/>
                      </a:lnTo>
                      <a:lnTo>
                        <a:pt x="17" y="11"/>
                      </a:lnTo>
                      <a:lnTo>
                        <a:pt x="17" y="12"/>
                      </a:lnTo>
                      <a:lnTo>
                        <a:pt x="18" y="15"/>
                      </a:lnTo>
                      <a:lnTo>
                        <a:pt x="20" y="15"/>
                      </a:lnTo>
                      <a:lnTo>
                        <a:pt x="23" y="17"/>
                      </a:lnTo>
                      <a:lnTo>
                        <a:pt x="23" y="1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59" name="Freeform 1857"/>
                <p:cNvSpPr>
                  <a:spLocks/>
                </p:cNvSpPr>
                <p:nvPr/>
              </p:nvSpPr>
              <p:spPr bwMode="gray">
                <a:xfrm>
                  <a:off x="2977" y="2127"/>
                  <a:ext cx="23" cy="17"/>
                </a:xfrm>
                <a:custGeom>
                  <a:avLst/>
                  <a:gdLst>
                    <a:gd name="T0" fmla="*/ 23 w 23"/>
                    <a:gd name="T1" fmla="*/ 14 h 17"/>
                    <a:gd name="T2" fmla="*/ 23 w 23"/>
                    <a:gd name="T3" fmla="*/ 15 h 17"/>
                    <a:gd name="T4" fmla="*/ 23 w 23"/>
                    <a:gd name="T5" fmla="*/ 14 h 17"/>
                    <a:gd name="T6" fmla="*/ 18 w 23"/>
                    <a:gd name="T7" fmla="*/ 12 h 17"/>
                    <a:gd name="T8" fmla="*/ 18 w 23"/>
                    <a:gd name="T9" fmla="*/ 10 h 17"/>
                    <a:gd name="T10" fmla="*/ 18 w 23"/>
                    <a:gd name="T11" fmla="*/ 7 h 17"/>
                    <a:gd name="T12" fmla="*/ 17 w 23"/>
                    <a:gd name="T13" fmla="*/ 6 h 17"/>
                    <a:gd name="T14" fmla="*/ 12 w 23"/>
                    <a:gd name="T15" fmla="*/ 6 h 17"/>
                    <a:gd name="T16" fmla="*/ 10 w 23"/>
                    <a:gd name="T17" fmla="*/ 4 h 17"/>
                    <a:gd name="T18" fmla="*/ 6 w 23"/>
                    <a:gd name="T19" fmla="*/ 1 h 17"/>
                    <a:gd name="T20" fmla="*/ 5 w 23"/>
                    <a:gd name="T21" fmla="*/ 0 h 17"/>
                    <a:gd name="T22" fmla="*/ 3 w 23"/>
                    <a:gd name="T23" fmla="*/ 0 h 17"/>
                    <a:gd name="T24" fmla="*/ 0 w 23"/>
                    <a:gd name="T25" fmla="*/ 3 h 17"/>
                    <a:gd name="T26" fmla="*/ 3 w 23"/>
                    <a:gd name="T27" fmla="*/ 3 h 17"/>
                    <a:gd name="T28" fmla="*/ 9 w 23"/>
                    <a:gd name="T29" fmla="*/ 7 h 17"/>
                    <a:gd name="T30" fmla="*/ 9 w 23"/>
                    <a:gd name="T31" fmla="*/ 8 h 17"/>
                    <a:gd name="T32" fmla="*/ 12 w 23"/>
                    <a:gd name="T33" fmla="*/ 10 h 17"/>
                    <a:gd name="T34" fmla="*/ 13 w 23"/>
                    <a:gd name="T35" fmla="*/ 10 h 17"/>
                    <a:gd name="T36" fmla="*/ 17 w 23"/>
                    <a:gd name="T37" fmla="*/ 11 h 17"/>
                    <a:gd name="T38" fmla="*/ 17 w 23"/>
                    <a:gd name="T39" fmla="*/ 12 h 17"/>
                    <a:gd name="T40" fmla="*/ 18 w 23"/>
                    <a:gd name="T41" fmla="*/ 15 h 17"/>
                    <a:gd name="T42" fmla="*/ 20 w 23"/>
                    <a:gd name="T43" fmla="*/ 15 h 17"/>
                    <a:gd name="T44" fmla="*/ 23 w 23"/>
                    <a:gd name="T45" fmla="*/ 17 h 17"/>
                    <a:gd name="T46" fmla="*/ 23 w 23"/>
                    <a:gd name="T47" fmla="*/ 14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17"/>
                    <a:gd name="T74" fmla="*/ 23 w 23"/>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17">
                      <a:moveTo>
                        <a:pt x="23" y="14"/>
                      </a:moveTo>
                      <a:lnTo>
                        <a:pt x="23" y="15"/>
                      </a:lnTo>
                      <a:lnTo>
                        <a:pt x="23" y="14"/>
                      </a:lnTo>
                      <a:lnTo>
                        <a:pt x="18" y="12"/>
                      </a:lnTo>
                      <a:lnTo>
                        <a:pt x="18" y="10"/>
                      </a:lnTo>
                      <a:lnTo>
                        <a:pt x="18" y="7"/>
                      </a:lnTo>
                      <a:lnTo>
                        <a:pt x="17" y="6"/>
                      </a:lnTo>
                      <a:lnTo>
                        <a:pt x="12" y="6"/>
                      </a:lnTo>
                      <a:lnTo>
                        <a:pt x="10" y="4"/>
                      </a:lnTo>
                      <a:lnTo>
                        <a:pt x="6" y="1"/>
                      </a:lnTo>
                      <a:lnTo>
                        <a:pt x="5" y="0"/>
                      </a:lnTo>
                      <a:lnTo>
                        <a:pt x="3" y="0"/>
                      </a:lnTo>
                      <a:lnTo>
                        <a:pt x="0" y="3"/>
                      </a:lnTo>
                      <a:lnTo>
                        <a:pt x="3" y="3"/>
                      </a:lnTo>
                      <a:lnTo>
                        <a:pt x="9" y="7"/>
                      </a:lnTo>
                      <a:lnTo>
                        <a:pt x="9" y="8"/>
                      </a:lnTo>
                      <a:lnTo>
                        <a:pt x="12" y="10"/>
                      </a:lnTo>
                      <a:lnTo>
                        <a:pt x="13" y="10"/>
                      </a:lnTo>
                      <a:lnTo>
                        <a:pt x="17" y="11"/>
                      </a:lnTo>
                      <a:lnTo>
                        <a:pt x="17" y="12"/>
                      </a:lnTo>
                      <a:lnTo>
                        <a:pt x="18" y="15"/>
                      </a:lnTo>
                      <a:lnTo>
                        <a:pt x="20" y="15"/>
                      </a:lnTo>
                      <a:lnTo>
                        <a:pt x="23" y="17"/>
                      </a:lnTo>
                      <a:lnTo>
                        <a:pt x="23" y="1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1" name="Group 1858"/>
              <p:cNvGrpSpPr>
                <a:grpSpLocks/>
              </p:cNvGrpSpPr>
              <p:nvPr/>
            </p:nvGrpSpPr>
            <p:grpSpPr bwMode="auto">
              <a:xfrm>
                <a:off x="2935" y="2117"/>
                <a:ext cx="4" cy="6"/>
                <a:chOff x="2935" y="2117"/>
                <a:chExt cx="4" cy="6"/>
              </a:xfrm>
              <a:grpFill/>
            </p:grpSpPr>
            <p:sp>
              <p:nvSpPr>
                <p:cNvPr id="1656" name="Freeform 1859"/>
                <p:cNvSpPr>
                  <a:spLocks/>
                </p:cNvSpPr>
                <p:nvPr/>
              </p:nvSpPr>
              <p:spPr bwMode="gray">
                <a:xfrm>
                  <a:off x="2935" y="2117"/>
                  <a:ext cx="4" cy="6"/>
                </a:xfrm>
                <a:custGeom>
                  <a:avLst/>
                  <a:gdLst>
                    <a:gd name="T0" fmla="*/ 4 w 4"/>
                    <a:gd name="T1" fmla="*/ 6 h 6"/>
                    <a:gd name="T2" fmla="*/ 4 w 4"/>
                    <a:gd name="T3" fmla="*/ 6 h 6"/>
                    <a:gd name="T4" fmla="*/ 4 w 4"/>
                    <a:gd name="T5" fmla="*/ 1 h 6"/>
                    <a:gd name="T6" fmla="*/ 2 w 4"/>
                    <a:gd name="T7" fmla="*/ 0 h 6"/>
                    <a:gd name="T8" fmla="*/ 0 w 4"/>
                    <a:gd name="T9" fmla="*/ 1 h 6"/>
                    <a:gd name="T10" fmla="*/ 2 w 4"/>
                    <a:gd name="T11" fmla="*/ 4 h 6"/>
                    <a:gd name="T12" fmla="*/ 4 w 4"/>
                    <a:gd name="T13" fmla="*/ 6 h 6"/>
                    <a:gd name="T14" fmla="*/ 4 w 4"/>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6"/>
                      </a:moveTo>
                      <a:lnTo>
                        <a:pt x="4" y="6"/>
                      </a:lnTo>
                      <a:lnTo>
                        <a:pt x="4" y="1"/>
                      </a:lnTo>
                      <a:lnTo>
                        <a:pt x="2" y="0"/>
                      </a:lnTo>
                      <a:lnTo>
                        <a:pt x="0" y="1"/>
                      </a:lnTo>
                      <a:lnTo>
                        <a:pt x="2" y="4"/>
                      </a:lnTo>
                      <a:lnTo>
                        <a:pt x="4"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57" name="Freeform 1860"/>
                <p:cNvSpPr>
                  <a:spLocks/>
                </p:cNvSpPr>
                <p:nvPr/>
              </p:nvSpPr>
              <p:spPr bwMode="gray">
                <a:xfrm>
                  <a:off x="2935" y="2117"/>
                  <a:ext cx="4" cy="6"/>
                </a:xfrm>
                <a:custGeom>
                  <a:avLst/>
                  <a:gdLst>
                    <a:gd name="T0" fmla="*/ 4 w 4"/>
                    <a:gd name="T1" fmla="*/ 6 h 6"/>
                    <a:gd name="T2" fmla="*/ 4 w 4"/>
                    <a:gd name="T3" fmla="*/ 6 h 6"/>
                    <a:gd name="T4" fmla="*/ 4 w 4"/>
                    <a:gd name="T5" fmla="*/ 1 h 6"/>
                    <a:gd name="T6" fmla="*/ 2 w 4"/>
                    <a:gd name="T7" fmla="*/ 0 h 6"/>
                    <a:gd name="T8" fmla="*/ 0 w 4"/>
                    <a:gd name="T9" fmla="*/ 1 h 6"/>
                    <a:gd name="T10" fmla="*/ 2 w 4"/>
                    <a:gd name="T11" fmla="*/ 4 h 6"/>
                    <a:gd name="T12" fmla="*/ 4 w 4"/>
                    <a:gd name="T13" fmla="*/ 6 h 6"/>
                    <a:gd name="T14" fmla="*/ 4 w 4"/>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6"/>
                      </a:moveTo>
                      <a:lnTo>
                        <a:pt x="4" y="6"/>
                      </a:lnTo>
                      <a:lnTo>
                        <a:pt x="4" y="1"/>
                      </a:lnTo>
                      <a:lnTo>
                        <a:pt x="2" y="0"/>
                      </a:lnTo>
                      <a:lnTo>
                        <a:pt x="0" y="1"/>
                      </a:lnTo>
                      <a:lnTo>
                        <a:pt x="2" y="4"/>
                      </a:lnTo>
                      <a:lnTo>
                        <a:pt x="4"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2" name="Group 1861"/>
              <p:cNvGrpSpPr>
                <a:grpSpLocks/>
              </p:cNvGrpSpPr>
              <p:nvPr/>
            </p:nvGrpSpPr>
            <p:grpSpPr bwMode="auto">
              <a:xfrm>
                <a:off x="3404" y="2286"/>
                <a:ext cx="13" cy="5"/>
                <a:chOff x="3404" y="2286"/>
                <a:chExt cx="13" cy="5"/>
              </a:xfrm>
              <a:grpFill/>
            </p:grpSpPr>
            <p:sp>
              <p:nvSpPr>
                <p:cNvPr id="1654" name="Freeform 1862"/>
                <p:cNvSpPr>
                  <a:spLocks/>
                </p:cNvSpPr>
                <p:nvPr/>
              </p:nvSpPr>
              <p:spPr bwMode="gray">
                <a:xfrm>
                  <a:off x="3404" y="2286"/>
                  <a:ext cx="13" cy="5"/>
                </a:xfrm>
                <a:custGeom>
                  <a:avLst/>
                  <a:gdLst>
                    <a:gd name="T0" fmla="*/ 13 w 13"/>
                    <a:gd name="T1" fmla="*/ 0 h 5"/>
                    <a:gd name="T2" fmla="*/ 10 w 13"/>
                    <a:gd name="T3" fmla="*/ 0 h 5"/>
                    <a:gd name="T4" fmla="*/ 7 w 13"/>
                    <a:gd name="T5" fmla="*/ 0 h 5"/>
                    <a:gd name="T6" fmla="*/ 6 w 13"/>
                    <a:gd name="T7" fmla="*/ 2 h 5"/>
                    <a:gd name="T8" fmla="*/ 0 w 13"/>
                    <a:gd name="T9" fmla="*/ 5 h 5"/>
                    <a:gd name="T10" fmla="*/ 1 w 13"/>
                    <a:gd name="T11" fmla="*/ 5 h 5"/>
                    <a:gd name="T12" fmla="*/ 7 w 13"/>
                    <a:gd name="T13" fmla="*/ 4 h 5"/>
                    <a:gd name="T14" fmla="*/ 13 w 1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13" y="0"/>
                      </a:moveTo>
                      <a:lnTo>
                        <a:pt x="10" y="0"/>
                      </a:lnTo>
                      <a:lnTo>
                        <a:pt x="7" y="0"/>
                      </a:lnTo>
                      <a:lnTo>
                        <a:pt x="6" y="2"/>
                      </a:lnTo>
                      <a:lnTo>
                        <a:pt x="0" y="5"/>
                      </a:lnTo>
                      <a:lnTo>
                        <a:pt x="1" y="5"/>
                      </a:lnTo>
                      <a:lnTo>
                        <a:pt x="7" y="4"/>
                      </a:lnTo>
                      <a:lnTo>
                        <a:pt x="1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55" name="Freeform 1863"/>
                <p:cNvSpPr>
                  <a:spLocks/>
                </p:cNvSpPr>
                <p:nvPr/>
              </p:nvSpPr>
              <p:spPr bwMode="gray">
                <a:xfrm>
                  <a:off x="3404" y="2287"/>
                  <a:ext cx="13" cy="4"/>
                </a:xfrm>
                <a:custGeom>
                  <a:avLst/>
                  <a:gdLst>
                    <a:gd name="T0" fmla="*/ 13 w 13"/>
                    <a:gd name="T1" fmla="*/ 0 h 4"/>
                    <a:gd name="T2" fmla="*/ 10 w 13"/>
                    <a:gd name="T3" fmla="*/ 0 h 4"/>
                    <a:gd name="T4" fmla="*/ 7 w 13"/>
                    <a:gd name="T5" fmla="*/ 0 h 4"/>
                    <a:gd name="T6" fmla="*/ 6 w 13"/>
                    <a:gd name="T7" fmla="*/ 1 h 4"/>
                    <a:gd name="T8" fmla="*/ 0 w 13"/>
                    <a:gd name="T9" fmla="*/ 4 h 4"/>
                    <a:gd name="T10" fmla="*/ 1 w 13"/>
                    <a:gd name="T11" fmla="*/ 4 h 4"/>
                    <a:gd name="T12" fmla="*/ 7 w 13"/>
                    <a:gd name="T13" fmla="*/ 4 h 4"/>
                    <a:gd name="T14" fmla="*/ 13 w 1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4"/>
                    <a:gd name="T26" fmla="*/ 13 w 1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4">
                      <a:moveTo>
                        <a:pt x="13" y="0"/>
                      </a:moveTo>
                      <a:lnTo>
                        <a:pt x="10" y="0"/>
                      </a:lnTo>
                      <a:lnTo>
                        <a:pt x="7" y="0"/>
                      </a:lnTo>
                      <a:lnTo>
                        <a:pt x="6" y="1"/>
                      </a:lnTo>
                      <a:lnTo>
                        <a:pt x="0" y="4"/>
                      </a:lnTo>
                      <a:lnTo>
                        <a:pt x="1" y="4"/>
                      </a:lnTo>
                      <a:lnTo>
                        <a:pt x="7" y="4"/>
                      </a:lnTo>
                      <a:lnTo>
                        <a:pt x="1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3" name="Group 1864"/>
              <p:cNvGrpSpPr>
                <a:grpSpLocks/>
              </p:cNvGrpSpPr>
              <p:nvPr/>
            </p:nvGrpSpPr>
            <p:grpSpPr bwMode="auto">
              <a:xfrm>
                <a:off x="3448" y="2362"/>
                <a:ext cx="5" cy="5"/>
                <a:chOff x="3448" y="2362"/>
                <a:chExt cx="5" cy="5"/>
              </a:xfrm>
              <a:grpFill/>
            </p:grpSpPr>
            <p:sp>
              <p:nvSpPr>
                <p:cNvPr id="1652" name="Freeform 1865"/>
                <p:cNvSpPr>
                  <a:spLocks/>
                </p:cNvSpPr>
                <p:nvPr/>
              </p:nvSpPr>
              <p:spPr bwMode="gray">
                <a:xfrm>
                  <a:off x="3448" y="2362"/>
                  <a:ext cx="5" cy="5"/>
                </a:xfrm>
                <a:custGeom>
                  <a:avLst/>
                  <a:gdLst>
                    <a:gd name="T0" fmla="*/ 0 w 5"/>
                    <a:gd name="T1" fmla="*/ 5 h 5"/>
                    <a:gd name="T2" fmla="*/ 0 w 5"/>
                    <a:gd name="T3" fmla="*/ 5 h 5"/>
                    <a:gd name="T4" fmla="*/ 2 w 5"/>
                    <a:gd name="T5" fmla="*/ 5 h 5"/>
                    <a:gd name="T6" fmla="*/ 2 w 5"/>
                    <a:gd name="T7" fmla="*/ 4 h 5"/>
                    <a:gd name="T8" fmla="*/ 4 w 5"/>
                    <a:gd name="T9" fmla="*/ 2 h 5"/>
                    <a:gd name="T10" fmla="*/ 5 w 5"/>
                    <a:gd name="T11" fmla="*/ 1 h 5"/>
                    <a:gd name="T12" fmla="*/ 4 w 5"/>
                    <a:gd name="T13" fmla="*/ 1 h 5"/>
                    <a:gd name="T14" fmla="*/ 5 w 5"/>
                    <a:gd name="T15" fmla="*/ 0 h 5"/>
                    <a:gd name="T16" fmla="*/ 4 w 5"/>
                    <a:gd name="T17" fmla="*/ 0 h 5"/>
                    <a:gd name="T18" fmla="*/ 2 w 5"/>
                    <a:gd name="T19" fmla="*/ 2 h 5"/>
                    <a:gd name="T20" fmla="*/ 0 w 5"/>
                    <a:gd name="T21" fmla="*/ 2 h 5"/>
                    <a:gd name="T22" fmla="*/ 0 w 5"/>
                    <a:gd name="T23" fmla="*/ 4 h 5"/>
                    <a:gd name="T24" fmla="*/ 0 w 5"/>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5"/>
                      </a:moveTo>
                      <a:lnTo>
                        <a:pt x="0" y="5"/>
                      </a:lnTo>
                      <a:lnTo>
                        <a:pt x="2" y="5"/>
                      </a:lnTo>
                      <a:lnTo>
                        <a:pt x="2" y="4"/>
                      </a:lnTo>
                      <a:lnTo>
                        <a:pt x="4" y="2"/>
                      </a:lnTo>
                      <a:lnTo>
                        <a:pt x="5" y="1"/>
                      </a:lnTo>
                      <a:lnTo>
                        <a:pt x="4" y="1"/>
                      </a:lnTo>
                      <a:lnTo>
                        <a:pt x="5" y="0"/>
                      </a:lnTo>
                      <a:lnTo>
                        <a:pt x="4" y="0"/>
                      </a:lnTo>
                      <a:lnTo>
                        <a:pt x="2" y="2"/>
                      </a:lnTo>
                      <a:lnTo>
                        <a:pt x="0" y="2"/>
                      </a:lnTo>
                      <a:lnTo>
                        <a:pt x="0" y="4"/>
                      </a:lnTo>
                      <a:lnTo>
                        <a:pt x="0"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53" name="Freeform 1866"/>
                <p:cNvSpPr>
                  <a:spLocks/>
                </p:cNvSpPr>
                <p:nvPr/>
              </p:nvSpPr>
              <p:spPr bwMode="gray">
                <a:xfrm>
                  <a:off x="3448" y="2362"/>
                  <a:ext cx="5" cy="5"/>
                </a:xfrm>
                <a:custGeom>
                  <a:avLst/>
                  <a:gdLst>
                    <a:gd name="T0" fmla="*/ 0 w 5"/>
                    <a:gd name="T1" fmla="*/ 5 h 5"/>
                    <a:gd name="T2" fmla="*/ 0 w 5"/>
                    <a:gd name="T3" fmla="*/ 5 h 5"/>
                    <a:gd name="T4" fmla="*/ 2 w 5"/>
                    <a:gd name="T5" fmla="*/ 5 h 5"/>
                    <a:gd name="T6" fmla="*/ 2 w 5"/>
                    <a:gd name="T7" fmla="*/ 4 h 5"/>
                    <a:gd name="T8" fmla="*/ 4 w 5"/>
                    <a:gd name="T9" fmla="*/ 2 h 5"/>
                    <a:gd name="T10" fmla="*/ 5 w 5"/>
                    <a:gd name="T11" fmla="*/ 1 h 5"/>
                    <a:gd name="T12" fmla="*/ 4 w 5"/>
                    <a:gd name="T13" fmla="*/ 1 h 5"/>
                    <a:gd name="T14" fmla="*/ 5 w 5"/>
                    <a:gd name="T15" fmla="*/ 0 h 5"/>
                    <a:gd name="T16" fmla="*/ 4 w 5"/>
                    <a:gd name="T17" fmla="*/ 0 h 5"/>
                    <a:gd name="T18" fmla="*/ 2 w 5"/>
                    <a:gd name="T19" fmla="*/ 2 h 5"/>
                    <a:gd name="T20" fmla="*/ 0 w 5"/>
                    <a:gd name="T21" fmla="*/ 2 h 5"/>
                    <a:gd name="T22" fmla="*/ 0 w 5"/>
                    <a:gd name="T23" fmla="*/ 4 h 5"/>
                    <a:gd name="T24" fmla="*/ 0 w 5"/>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5"/>
                      </a:moveTo>
                      <a:lnTo>
                        <a:pt x="0" y="5"/>
                      </a:lnTo>
                      <a:lnTo>
                        <a:pt x="2" y="5"/>
                      </a:lnTo>
                      <a:lnTo>
                        <a:pt x="2" y="4"/>
                      </a:lnTo>
                      <a:lnTo>
                        <a:pt x="4" y="2"/>
                      </a:lnTo>
                      <a:lnTo>
                        <a:pt x="5" y="1"/>
                      </a:lnTo>
                      <a:lnTo>
                        <a:pt x="4" y="1"/>
                      </a:lnTo>
                      <a:lnTo>
                        <a:pt x="5" y="0"/>
                      </a:lnTo>
                      <a:lnTo>
                        <a:pt x="4" y="0"/>
                      </a:lnTo>
                      <a:lnTo>
                        <a:pt x="2" y="2"/>
                      </a:lnTo>
                      <a:lnTo>
                        <a:pt x="0" y="2"/>
                      </a:lnTo>
                      <a:lnTo>
                        <a:pt x="0" y="4"/>
                      </a:lnTo>
                      <a:lnTo>
                        <a:pt x="0"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4" name="Group 1867"/>
              <p:cNvGrpSpPr>
                <a:grpSpLocks/>
              </p:cNvGrpSpPr>
              <p:nvPr/>
            </p:nvGrpSpPr>
            <p:grpSpPr bwMode="auto">
              <a:xfrm>
                <a:off x="3898" y="2444"/>
                <a:ext cx="5" cy="22"/>
                <a:chOff x="3898" y="2444"/>
                <a:chExt cx="5" cy="22"/>
              </a:xfrm>
              <a:grpFill/>
            </p:grpSpPr>
            <p:sp>
              <p:nvSpPr>
                <p:cNvPr id="1650" name="Freeform 1868"/>
                <p:cNvSpPr>
                  <a:spLocks/>
                </p:cNvSpPr>
                <p:nvPr/>
              </p:nvSpPr>
              <p:spPr bwMode="gray">
                <a:xfrm>
                  <a:off x="3898" y="2444"/>
                  <a:ext cx="5" cy="22"/>
                </a:xfrm>
                <a:custGeom>
                  <a:avLst/>
                  <a:gdLst>
                    <a:gd name="T0" fmla="*/ 5 w 5"/>
                    <a:gd name="T1" fmla="*/ 0 h 22"/>
                    <a:gd name="T2" fmla="*/ 0 w 5"/>
                    <a:gd name="T3" fmla="*/ 18 h 22"/>
                    <a:gd name="T4" fmla="*/ 2 w 5"/>
                    <a:gd name="T5" fmla="*/ 21 h 22"/>
                    <a:gd name="T6" fmla="*/ 2 w 5"/>
                    <a:gd name="T7" fmla="*/ 22 h 22"/>
                    <a:gd name="T8" fmla="*/ 2 w 5"/>
                    <a:gd name="T9" fmla="*/ 22 h 22"/>
                    <a:gd name="T10" fmla="*/ 2 w 5"/>
                    <a:gd name="T11" fmla="*/ 21 h 22"/>
                    <a:gd name="T12" fmla="*/ 5 w 5"/>
                    <a:gd name="T13" fmla="*/ 7 h 22"/>
                    <a:gd name="T14" fmla="*/ 4 w 5"/>
                    <a:gd name="T15" fmla="*/ 6 h 22"/>
                    <a:gd name="T16" fmla="*/ 4 w 5"/>
                    <a:gd name="T17" fmla="*/ 4 h 22"/>
                    <a:gd name="T18" fmla="*/ 5 w 5"/>
                    <a:gd name="T19" fmla="*/ 4 h 22"/>
                    <a:gd name="T20" fmla="*/ 5 w 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2"/>
                    <a:gd name="T35" fmla="*/ 5 w 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2">
                      <a:moveTo>
                        <a:pt x="5" y="0"/>
                      </a:moveTo>
                      <a:lnTo>
                        <a:pt x="0" y="18"/>
                      </a:lnTo>
                      <a:lnTo>
                        <a:pt x="2" y="21"/>
                      </a:lnTo>
                      <a:lnTo>
                        <a:pt x="2" y="22"/>
                      </a:lnTo>
                      <a:lnTo>
                        <a:pt x="2" y="21"/>
                      </a:lnTo>
                      <a:lnTo>
                        <a:pt x="5" y="7"/>
                      </a:lnTo>
                      <a:lnTo>
                        <a:pt x="4" y="6"/>
                      </a:lnTo>
                      <a:lnTo>
                        <a:pt x="4" y="4"/>
                      </a:lnTo>
                      <a:lnTo>
                        <a:pt x="5" y="4"/>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51" name="Freeform 1869"/>
                <p:cNvSpPr>
                  <a:spLocks/>
                </p:cNvSpPr>
                <p:nvPr/>
              </p:nvSpPr>
              <p:spPr bwMode="gray">
                <a:xfrm>
                  <a:off x="3898" y="2444"/>
                  <a:ext cx="5" cy="22"/>
                </a:xfrm>
                <a:custGeom>
                  <a:avLst/>
                  <a:gdLst>
                    <a:gd name="T0" fmla="*/ 5 w 5"/>
                    <a:gd name="T1" fmla="*/ 0 h 22"/>
                    <a:gd name="T2" fmla="*/ 0 w 5"/>
                    <a:gd name="T3" fmla="*/ 18 h 22"/>
                    <a:gd name="T4" fmla="*/ 2 w 5"/>
                    <a:gd name="T5" fmla="*/ 21 h 22"/>
                    <a:gd name="T6" fmla="*/ 2 w 5"/>
                    <a:gd name="T7" fmla="*/ 22 h 22"/>
                    <a:gd name="T8" fmla="*/ 2 w 5"/>
                    <a:gd name="T9" fmla="*/ 22 h 22"/>
                    <a:gd name="T10" fmla="*/ 2 w 5"/>
                    <a:gd name="T11" fmla="*/ 21 h 22"/>
                    <a:gd name="T12" fmla="*/ 5 w 5"/>
                    <a:gd name="T13" fmla="*/ 7 h 22"/>
                    <a:gd name="T14" fmla="*/ 4 w 5"/>
                    <a:gd name="T15" fmla="*/ 6 h 22"/>
                    <a:gd name="T16" fmla="*/ 4 w 5"/>
                    <a:gd name="T17" fmla="*/ 4 h 22"/>
                    <a:gd name="T18" fmla="*/ 5 w 5"/>
                    <a:gd name="T19" fmla="*/ 4 h 22"/>
                    <a:gd name="T20" fmla="*/ 5 w 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2"/>
                    <a:gd name="T35" fmla="*/ 5 w 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2">
                      <a:moveTo>
                        <a:pt x="5" y="0"/>
                      </a:moveTo>
                      <a:lnTo>
                        <a:pt x="0" y="18"/>
                      </a:lnTo>
                      <a:lnTo>
                        <a:pt x="2" y="21"/>
                      </a:lnTo>
                      <a:lnTo>
                        <a:pt x="2" y="22"/>
                      </a:lnTo>
                      <a:lnTo>
                        <a:pt x="2" y="21"/>
                      </a:lnTo>
                      <a:lnTo>
                        <a:pt x="5" y="7"/>
                      </a:lnTo>
                      <a:lnTo>
                        <a:pt x="4" y="6"/>
                      </a:lnTo>
                      <a:lnTo>
                        <a:pt x="4" y="4"/>
                      </a:lnTo>
                      <a:lnTo>
                        <a:pt x="5" y="4"/>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5" name="Group 1870"/>
              <p:cNvGrpSpPr>
                <a:grpSpLocks/>
              </p:cNvGrpSpPr>
              <p:nvPr/>
            </p:nvGrpSpPr>
            <p:grpSpPr bwMode="auto">
              <a:xfrm>
                <a:off x="4343" y="2205"/>
                <a:ext cx="9" cy="3"/>
                <a:chOff x="4343" y="2205"/>
                <a:chExt cx="9" cy="3"/>
              </a:xfrm>
              <a:grpFill/>
            </p:grpSpPr>
            <p:sp>
              <p:nvSpPr>
                <p:cNvPr id="1648" name="Freeform 1871"/>
                <p:cNvSpPr>
                  <a:spLocks/>
                </p:cNvSpPr>
                <p:nvPr/>
              </p:nvSpPr>
              <p:spPr bwMode="gray">
                <a:xfrm>
                  <a:off x="4343" y="2205"/>
                  <a:ext cx="9" cy="3"/>
                </a:xfrm>
                <a:custGeom>
                  <a:avLst/>
                  <a:gdLst>
                    <a:gd name="T0" fmla="*/ 1 w 9"/>
                    <a:gd name="T1" fmla="*/ 1 h 3"/>
                    <a:gd name="T2" fmla="*/ 0 w 9"/>
                    <a:gd name="T3" fmla="*/ 2 h 3"/>
                    <a:gd name="T4" fmla="*/ 0 w 9"/>
                    <a:gd name="T5" fmla="*/ 3 h 3"/>
                    <a:gd name="T6" fmla="*/ 6 w 9"/>
                    <a:gd name="T7" fmla="*/ 2 h 3"/>
                    <a:gd name="T8" fmla="*/ 9 w 9"/>
                    <a:gd name="T9" fmla="*/ 1 h 3"/>
                    <a:gd name="T10" fmla="*/ 9 w 9"/>
                    <a:gd name="T11" fmla="*/ 0 h 3"/>
                    <a:gd name="T12" fmla="*/ 4 w 9"/>
                    <a:gd name="T13" fmla="*/ 0 h 3"/>
                    <a:gd name="T14" fmla="*/ 1 w 9"/>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1" y="1"/>
                      </a:moveTo>
                      <a:lnTo>
                        <a:pt x="0" y="2"/>
                      </a:lnTo>
                      <a:lnTo>
                        <a:pt x="0" y="3"/>
                      </a:lnTo>
                      <a:lnTo>
                        <a:pt x="6" y="2"/>
                      </a:lnTo>
                      <a:lnTo>
                        <a:pt x="9" y="1"/>
                      </a:lnTo>
                      <a:lnTo>
                        <a:pt x="9" y="0"/>
                      </a:lnTo>
                      <a:lnTo>
                        <a:pt x="4" y="0"/>
                      </a:lnTo>
                      <a:lnTo>
                        <a:pt x="1"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49" name="Freeform 1872"/>
                <p:cNvSpPr>
                  <a:spLocks/>
                </p:cNvSpPr>
                <p:nvPr/>
              </p:nvSpPr>
              <p:spPr bwMode="gray">
                <a:xfrm>
                  <a:off x="4343" y="2205"/>
                  <a:ext cx="9" cy="3"/>
                </a:xfrm>
                <a:custGeom>
                  <a:avLst/>
                  <a:gdLst>
                    <a:gd name="T0" fmla="*/ 1 w 9"/>
                    <a:gd name="T1" fmla="*/ 1 h 3"/>
                    <a:gd name="T2" fmla="*/ 0 w 9"/>
                    <a:gd name="T3" fmla="*/ 2 h 3"/>
                    <a:gd name="T4" fmla="*/ 0 w 9"/>
                    <a:gd name="T5" fmla="*/ 3 h 3"/>
                    <a:gd name="T6" fmla="*/ 6 w 9"/>
                    <a:gd name="T7" fmla="*/ 2 h 3"/>
                    <a:gd name="T8" fmla="*/ 9 w 9"/>
                    <a:gd name="T9" fmla="*/ 1 h 3"/>
                    <a:gd name="T10" fmla="*/ 9 w 9"/>
                    <a:gd name="T11" fmla="*/ 0 h 3"/>
                    <a:gd name="T12" fmla="*/ 4 w 9"/>
                    <a:gd name="T13" fmla="*/ 0 h 3"/>
                    <a:gd name="T14" fmla="*/ 1 w 9"/>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1" y="1"/>
                      </a:moveTo>
                      <a:lnTo>
                        <a:pt x="0" y="2"/>
                      </a:lnTo>
                      <a:lnTo>
                        <a:pt x="0" y="3"/>
                      </a:lnTo>
                      <a:lnTo>
                        <a:pt x="6" y="2"/>
                      </a:lnTo>
                      <a:lnTo>
                        <a:pt x="9" y="1"/>
                      </a:lnTo>
                      <a:lnTo>
                        <a:pt x="9" y="0"/>
                      </a:lnTo>
                      <a:lnTo>
                        <a:pt x="4" y="0"/>
                      </a:lnTo>
                      <a:lnTo>
                        <a:pt x="1"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6" name="Group 1873"/>
              <p:cNvGrpSpPr>
                <a:grpSpLocks/>
              </p:cNvGrpSpPr>
              <p:nvPr/>
            </p:nvGrpSpPr>
            <p:grpSpPr bwMode="auto">
              <a:xfrm>
                <a:off x="4603" y="2391"/>
                <a:ext cx="2" cy="1"/>
                <a:chOff x="4603" y="2391"/>
                <a:chExt cx="2" cy="1"/>
              </a:xfrm>
              <a:grpFill/>
            </p:grpSpPr>
            <p:sp>
              <p:nvSpPr>
                <p:cNvPr id="1646" name="Freeform 1874"/>
                <p:cNvSpPr>
                  <a:spLocks/>
                </p:cNvSpPr>
                <p:nvPr/>
              </p:nvSpPr>
              <p:spPr bwMode="gray">
                <a:xfrm>
                  <a:off x="4603" y="2391"/>
                  <a:ext cx="2" cy="1"/>
                </a:xfrm>
                <a:custGeom>
                  <a:avLst/>
                  <a:gdLst>
                    <a:gd name="T0" fmla="*/ 0 w 2"/>
                    <a:gd name="T1" fmla="*/ 0 h 1"/>
                    <a:gd name="T2" fmla="*/ 0 w 2"/>
                    <a:gd name="T3" fmla="*/ 0 h 1"/>
                    <a:gd name="T4" fmla="*/ 2 w 2"/>
                    <a:gd name="T5" fmla="*/ 0 h 1"/>
                    <a:gd name="T6" fmla="*/ 0 w 2"/>
                    <a:gd name="T7" fmla="*/ 1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0" y="0"/>
                      </a:lnTo>
                      <a:lnTo>
                        <a:pt x="2" y="0"/>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47" name="Freeform 1875"/>
                <p:cNvSpPr>
                  <a:spLocks/>
                </p:cNvSpPr>
                <p:nvPr/>
              </p:nvSpPr>
              <p:spPr bwMode="gray">
                <a:xfrm>
                  <a:off x="4603" y="2391"/>
                  <a:ext cx="2" cy="1"/>
                </a:xfrm>
                <a:custGeom>
                  <a:avLst/>
                  <a:gdLst>
                    <a:gd name="T0" fmla="*/ 0 w 2"/>
                    <a:gd name="T1" fmla="*/ 0 h 1"/>
                    <a:gd name="T2" fmla="*/ 0 w 2"/>
                    <a:gd name="T3" fmla="*/ 0 h 1"/>
                    <a:gd name="T4" fmla="*/ 2 w 2"/>
                    <a:gd name="T5" fmla="*/ 0 h 1"/>
                    <a:gd name="T6" fmla="*/ 0 w 2"/>
                    <a:gd name="T7" fmla="*/ 1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0" y="0"/>
                      </a:lnTo>
                      <a:lnTo>
                        <a:pt x="2" y="0"/>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7" name="Group 1876"/>
              <p:cNvGrpSpPr>
                <a:grpSpLocks/>
              </p:cNvGrpSpPr>
              <p:nvPr/>
            </p:nvGrpSpPr>
            <p:grpSpPr bwMode="auto">
              <a:xfrm>
                <a:off x="4601" y="2426"/>
                <a:ext cx="2" cy="2"/>
                <a:chOff x="4601" y="2426"/>
                <a:chExt cx="2" cy="2"/>
              </a:xfrm>
              <a:grpFill/>
            </p:grpSpPr>
            <p:sp>
              <p:nvSpPr>
                <p:cNvPr id="1644" name="Rectangle 1877"/>
                <p:cNvSpPr>
                  <a:spLocks noChangeArrowheads="1"/>
                </p:cNvSpPr>
                <p:nvPr/>
              </p:nvSpPr>
              <p:spPr bwMode="gray">
                <a:xfrm>
                  <a:off x="4601" y="2426"/>
                  <a:ext cx="2" cy="2"/>
                </a:xfrm>
                <a:prstGeom prst="rect">
                  <a:avLst/>
                </a:prstGeom>
                <a:grpFill/>
                <a:ln w="6350">
                  <a:solidFill>
                    <a:schemeClr val="bg1">
                      <a:lumMod val="75000"/>
                    </a:schemeClr>
                  </a:solidFill>
                  <a:miter lim="800000"/>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sp>
              <p:nvSpPr>
                <p:cNvPr id="1645" name="Rectangle 1878"/>
                <p:cNvSpPr>
                  <a:spLocks noChangeArrowheads="1"/>
                </p:cNvSpPr>
                <p:nvPr/>
              </p:nvSpPr>
              <p:spPr bwMode="gray">
                <a:xfrm>
                  <a:off x="4601" y="2426"/>
                  <a:ext cx="2" cy="2"/>
                </a:xfrm>
                <a:prstGeom prst="rect">
                  <a:avLst/>
                </a:prstGeom>
                <a:grpFill/>
                <a:ln w="6350" cap="rnd">
                  <a:solidFill>
                    <a:schemeClr val="bg1">
                      <a:lumMod val="75000"/>
                    </a:schemeClr>
                  </a:solidFill>
                  <a:round/>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grpSp>
          <p:grpSp>
            <p:nvGrpSpPr>
              <p:cNvPr id="138" name="Group 1879"/>
              <p:cNvGrpSpPr>
                <a:grpSpLocks/>
              </p:cNvGrpSpPr>
              <p:nvPr/>
            </p:nvGrpSpPr>
            <p:grpSpPr bwMode="auto">
              <a:xfrm>
                <a:off x="4589" y="2444"/>
                <a:ext cx="3" cy="1"/>
                <a:chOff x="4589" y="2444"/>
                <a:chExt cx="3" cy="1"/>
              </a:xfrm>
              <a:grpFill/>
            </p:grpSpPr>
            <p:sp>
              <p:nvSpPr>
                <p:cNvPr id="1642" name="Freeform 1880"/>
                <p:cNvSpPr>
                  <a:spLocks/>
                </p:cNvSpPr>
                <p:nvPr/>
              </p:nvSpPr>
              <p:spPr bwMode="gray">
                <a:xfrm>
                  <a:off x="4589" y="2444"/>
                  <a:ext cx="3" cy="1"/>
                </a:xfrm>
                <a:custGeom>
                  <a:avLst/>
                  <a:gdLst>
                    <a:gd name="T0" fmla="*/ 1 w 3"/>
                    <a:gd name="T1" fmla="*/ 0 h 1"/>
                    <a:gd name="T2" fmla="*/ 3 w 3"/>
                    <a:gd name="T3" fmla="*/ 0 h 1"/>
                    <a:gd name="T4" fmla="*/ 3 w 3"/>
                    <a:gd name="T5" fmla="*/ 1 h 1"/>
                    <a:gd name="T6" fmla="*/ 1 w 3"/>
                    <a:gd name="T7" fmla="*/ 1 h 1"/>
                    <a:gd name="T8" fmla="*/ 1 w 3"/>
                    <a:gd name="T9" fmla="*/ 1 h 1"/>
                    <a:gd name="T10" fmla="*/ 0 w 3"/>
                    <a:gd name="T11" fmla="*/ 1 h 1"/>
                    <a:gd name="T12" fmla="*/ 0 w 3"/>
                    <a:gd name="T13" fmla="*/ 1 h 1"/>
                    <a:gd name="T14" fmla="*/ 1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1" y="0"/>
                      </a:moveTo>
                      <a:lnTo>
                        <a:pt x="3" y="0"/>
                      </a:lnTo>
                      <a:lnTo>
                        <a:pt x="3" y="1"/>
                      </a:lnTo>
                      <a:lnTo>
                        <a:pt x="1" y="1"/>
                      </a:lnTo>
                      <a:lnTo>
                        <a:pt x="0" y="1"/>
                      </a:lnTo>
                      <a:lnTo>
                        <a:pt x="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43" name="Freeform 1881"/>
                <p:cNvSpPr>
                  <a:spLocks/>
                </p:cNvSpPr>
                <p:nvPr/>
              </p:nvSpPr>
              <p:spPr bwMode="gray">
                <a:xfrm>
                  <a:off x="4589" y="2444"/>
                  <a:ext cx="3" cy="1"/>
                </a:xfrm>
                <a:custGeom>
                  <a:avLst/>
                  <a:gdLst>
                    <a:gd name="T0" fmla="*/ 1 w 3"/>
                    <a:gd name="T1" fmla="*/ 0 h 1"/>
                    <a:gd name="T2" fmla="*/ 3 w 3"/>
                    <a:gd name="T3" fmla="*/ 0 h 1"/>
                    <a:gd name="T4" fmla="*/ 3 w 3"/>
                    <a:gd name="T5" fmla="*/ 1 h 1"/>
                    <a:gd name="T6" fmla="*/ 1 w 3"/>
                    <a:gd name="T7" fmla="*/ 1 h 1"/>
                    <a:gd name="T8" fmla="*/ 1 w 3"/>
                    <a:gd name="T9" fmla="*/ 1 h 1"/>
                    <a:gd name="T10" fmla="*/ 0 w 3"/>
                    <a:gd name="T11" fmla="*/ 1 h 1"/>
                    <a:gd name="T12" fmla="*/ 0 w 3"/>
                    <a:gd name="T13" fmla="*/ 1 h 1"/>
                    <a:gd name="T14" fmla="*/ 1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1" y="0"/>
                      </a:moveTo>
                      <a:lnTo>
                        <a:pt x="3" y="0"/>
                      </a:lnTo>
                      <a:lnTo>
                        <a:pt x="3" y="1"/>
                      </a:lnTo>
                      <a:lnTo>
                        <a:pt x="1" y="1"/>
                      </a:lnTo>
                      <a:lnTo>
                        <a:pt x="0" y="1"/>
                      </a:lnTo>
                      <a:lnTo>
                        <a:pt x="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39" name="Group 1882"/>
              <p:cNvGrpSpPr>
                <a:grpSpLocks/>
              </p:cNvGrpSpPr>
              <p:nvPr/>
            </p:nvGrpSpPr>
            <p:grpSpPr bwMode="auto">
              <a:xfrm>
                <a:off x="4392" y="2718"/>
                <a:ext cx="7" cy="6"/>
                <a:chOff x="4392" y="2718"/>
                <a:chExt cx="7" cy="6"/>
              </a:xfrm>
              <a:grpFill/>
            </p:grpSpPr>
            <p:sp>
              <p:nvSpPr>
                <p:cNvPr id="1640" name="Freeform 1883"/>
                <p:cNvSpPr>
                  <a:spLocks/>
                </p:cNvSpPr>
                <p:nvPr/>
              </p:nvSpPr>
              <p:spPr bwMode="gray">
                <a:xfrm>
                  <a:off x="4392" y="2718"/>
                  <a:ext cx="7" cy="6"/>
                </a:xfrm>
                <a:custGeom>
                  <a:avLst/>
                  <a:gdLst>
                    <a:gd name="T0" fmla="*/ 2 w 7"/>
                    <a:gd name="T1" fmla="*/ 6 h 6"/>
                    <a:gd name="T2" fmla="*/ 2 w 7"/>
                    <a:gd name="T3" fmla="*/ 6 h 6"/>
                    <a:gd name="T4" fmla="*/ 0 w 7"/>
                    <a:gd name="T5" fmla="*/ 4 h 6"/>
                    <a:gd name="T6" fmla="*/ 2 w 7"/>
                    <a:gd name="T7" fmla="*/ 4 h 6"/>
                    <a:gd name="T8" fmla="*/ 2 w 7"/>
                    <a:gd name="T9" fmla="*/ 1 h 6"/>
                    <a:gd name="T10" fmla="*/ 3 w 7"/>
                    <a:gd name="T11" fmla="*/ 0 h 6"/>
                    <a:gd name="T12" fmla="*/ 6 w 7"/>
                    <a:gd name="T13" fmla="*/ 4 h 6"/>
                    <a:gd name="T14" fmla="*/ 7 w 7"/>
                    <a:gd name="T15" fmla="*/ 6 h 6"/>
                    <a:gd name="T16" fmla="*/ 2 w 7"/>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2" y="6"/>
                      </a:moveTo>
                      <a:lnTo>
                        <a:pt x="2" y="6"/>
                      </a:lnTo>
                      <a:lnTo>
                        <a:pt x="0" y="4"/>
                      </a:lnTo>
                      <a:lnTo>
                        <a:pt x="2" y="4"/>
                      </a:lnTo>
                      <a:lnTo>
                        <a:pt x="2" y="1"/>
                      </a:lnTo>
                      <a:lnTo>
                        <a:pt x="3" y="0"/>
                      </a:lnTo>
                      <a:lnTo>
                        <a:pt x="6" y="4"/>
                      </a:lnTo>
                      <a:lnTo>
                        <a:pt x="7" y="6"/>
                      </a:lnTo>
                      <a:lnTo>
                        <a:pt x="2"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41" name="Freeform 1884"/>
                <p:cNvSpPr>
                  <a:spLocks/>
                </p:cNvSpPr>
                <p:nvPr/>
              </p:nvSpPr>
              <p:spPr bwMode="gray">
                <a:xfrm>
                  <a:off x="4392" y="2718"/>
                  <a:ext cx="7" cy="6"/>
                </a:xfrm>
                <a:custGeom>
                  <a:avLst/>
                  <a:gdLst>
                    <a:gd name="T0" fmla="*/ 2 w 7"/>
                    <a:gd name="T1" fmla="*/ 6 h 6"/>
                    <a:gd name="T2" fmla="*/ 2 w 7"/>
                    <a:gd name="T3" fmla="*/ 6 h 6"/>
                    <a:gd name="T4" fmla="*/ 0 w 7"/>
                    <a:gd name="T5" fmla="*/ 4 h 6"/>
                    <a:gd name="T6" fmla="*/ 2 w 7"/>
                    <a:gd name="T7" fmla="*/ 4 h 6"/>
                    <a:gd name="T8" fmla="*/ 2 w 7"/>
                    <a:gd name="T9" fmla="*/ 1 h 6"/>
                    <a:gd name="T10" fmla="*/ 3 w 7"/>
                    <a:gd name="T11" fmla="*/ 0 h 6"/>
                    <a:gd name="T12" fmla="*/ 6 w 7"/>
                    <a:gd name="T13" fmla="*/ 4 h 6"/>
                    <a:gd name="T14" fmla="*/ 7 w 7"/>
                    <a:gd name="T15" fmla="*/ 6 h 6"/>
                    <a:gd name="T16" fmla="*/ 2 w 7"/>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2" y="6"/>
                      </a:moveTo>
                      <a:lnTo>
                        <a:pt x="2" y="6"/>
                      </a:lnTo>
                      <a:lnTo>
                        <a:pt x="0" y="4"/>
                      </a:lnTo>
                      <a:lnTo>
                        <a:pt x="2" y="4"/>
                      </a:lnTo>
                      <a:lnTo>
                        <a:pt x="2" y="1"/>
                      </a:lnTo>
                      <a:lnTo>
                        <a:pt x="3" y="0"/>
                      </a:lnTo>
                      <a:lnTo>
                        <a:pt x="6" y="4"/>
                      </a:lnTo>
                      <a:lnTo>
                        <a:pt x="7" y="6"/>
                      </a:lnTo>
                      <a:lnTo>
                        <a:pt x="2"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0" name="Group 1885"/>
              <p:cNvGrpSpPr>
                <a:grpSpLocks/>
              </p:cNvGrpSpPr>
              <p:nvPr/>
            </p:nvGrpSpPr>
            <p:grpSpPr bwMode="auto">
              <a:xfrm>
                <a:off x="4398" y="2717"/>
                <a:ext cx="13" cy="8"/>
                <a:chOff x="4398" y="2717"/>
                <a:chExt cx="13" cy="8"/>
              </a:xfrm>
              <a:grpFill/>
            </p:grpSpPr>
            <p:sp>
              <p:nvSpPr>
                <p:cNvPr id="1638" name="Freeform 1886"/>
                <p:cNvSpPr>
                  <a:spLocks/>
                </p:cNvSpPr>
                <p:nvPr/>
              </p:nvSpPr>
              <p:spPr bwMode="gray">
                <a:xfrm>
                  <a:off x="4398" y="2717"/>
                  <a:ext cx="13" cy="8"/>
                </a:xfrm>
                <a:custGeom>
                  <a:avLst/>
                  <a:gdLst>
                    <a:gd name="T0" fmla="*/ 0 w 13"/>
                    <a:gd name="T1" fmla="*/ 0 h 8"/>
                    <a:gd name="T2" fmla="*/ 0 w 13"/>
                    <a:gd name="T3" fmla="*/ 1 h 8"/>
                    <a:gd name="T4" fmla="*/ 1 w 13"/>
                    <a:gd name="T5" fmla="*/ 1 h 8"/>
                    <a:gd name="T6" fmla="*/ 3 w 13"/>
                    <a:gd name="T7" fmla="*/ 1 h 8"/>
                    <a:gd name="T8" fmla="*/ 4 w 13"/>
                    <a:gd name="T9" fmla="*/ 2 h 8"/>
                    <a:gd name="T10" fmla="*/ 7 w 13"/>
                    <a:gd name="T11" fmla="*/ 1 h 8"/>
                    <a:gd name="T12" fmla="*/ 8 w 13"/>
                    <a:gd name="T13" fmla="*/ 1 h 8"/>
                    <a:gd name="T14" fmla="*/ 11 w 13"/>
                    <a:gd name="T15" fmla="*/ 0 h 8"/>
                    <a:gd name="T16" fmla="*/ 13 w 13"/>
                    <a:gd name="T17" fmla="*/ 1 h 8"/>
                    <a:gd name="T18" fmla="*/ 13 w 13"/>
                    <a:gd name="T19" fmla="*/ 4 h 8"/>
                    <a:gd name="T20" fmla="*/ 11 w 13"/>
                    <a:gd name="T21" fmla="*/ 5 h 8"/>
                    <a:gd name="T22" fmla="*/ 8 w 13"/>
                    <a:gd name="T23" fmla="*/ 8 h 8"/>
                    <a:gd name="T24" fmla="*/ 7 w 13"/>
                    <a:gd name="T25" fmla="*/ 8 h 8"/>
                    <a:gd name="T26" fmla="*/ 1 w 13"/>
                    <a:gd name="T27" fmla="*/ 4 h 8"/>
                    <a:gd name="T28" fmla="*/ 0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0" y="0"/>
                      </a:moveTo>
                      <a:lnTo>
                        <a:pt x="0" y="1"/>
                      </a:lnTo>
                      <a:lnTo>
                        <a:pt x="1" y="1"/>
                      </a:lnTo>
                      <a:lnTo>
                        <a:pt x="3" y="1"/>
                      </a:lnTo>
                      <a:lnTo>
                        <a:pt x="4" y="2"/>
                      </a:lnTo>
                      <a:lnTo>
                        <a:pt x="7" y="1"/>
                      </a:lnTo>
                      <a:lnTo>
                        <a:pt x="8" y="1"/>
                      </a:lnTo>
                      <a:lnTo>
                        <a:pt x="11" y="0"/>
                      </a:lnTo>
                      <a:lnTo>
                        <a:pt x="13" y="1"/>
                      </a:lnTo>
                      <a:lnTo>
                        <a:pt x="13" y="4"/>
                      </a:lnTo>
                      <a:lnTo>
                        <a:pt x="11" y="5"/>
                      </a:lnTo>
                      <a:lnTo>
                        <a:pt x="8" y="8"/>
                      </a:lnTo>
                      <a:lnTo>
                        <a:pt x="7" y="8"/>
                      </a:lnTo>
                      <a:lnTo>
                        <a:pt x="1" y="4"/>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39" name="Freeform 1887"/>
                <p:cNvSpPr>
                  <a:spLocks/>
                </p:cNvSpPr>
                <p:nvPr/>
              </p:nvSpPr>
              <p:spPr bwMode="gray">
                <a:xfrm>
                  <a:off x="4398" y="2717"/>
                  <a:ext cx="13" cy="8"/>
                </a:xfrm>
                <a:custGeom>
                  <a:avLst/>
                  <a:gdLst>
                    <a:gd name="T0" fmla="*/ 0 w 13"/>
                    <a:gd name="T1" fmla="*/ 0 h 8"/>
                    <a:gd name="T2" fmla="*/ 0 w 13"/>
                    <a:gd name="T3" fmla="*/ 1 h 8"/>
                    <a:gd name="T4" fmla="*/ 1 w 13"/>
                    <a:gd name="T5" fmla="*/ 1 h 8"/>
                    <a:gd name="T6" fmla="*/ 3 w 13"/>
                    <a:gd name="T7" fmla="*/ 1 h 8"/>
                    <a:gd name="T8" fmla="*/ 4 w 13"/>
                    <a:gd name="T9" fmla="*/ 2 h 8"/>
                    <a:gd name="T10" fmla="*/ 7 w 13"/>
                    <a:gd name="T11" fmla="*/ 1 h 8"/>
                    <a:gd name="T12" fmla="*/ 8 w 13"/>
                    <a:gd name="T13" fmla="*/ 1 h 8"/>
                    <a:gd name="T14" fmla="*/ 11 w 13"/>
                    <a:gd name="T15" fmla="*/ 0 h 8"/>
                    <a:gd name="T16" fmla="*/ 13 w 13"/>
                    <a:gd name="T17" fmla="*/ 1 h 8"/>
                    <a:gd name="T18" fmla="*/ 13 w 13"/>
                    <a:gd name="T19" fmla="*/ 4 h 8"/>
                    <a:gd name="T20" fmla="*/ 11 w 13"/>
                    <a:gd name="T21" fmla="*/ 5 h 8"/>
                    <a:gd name="T22" fmla="*/ 8 w 13"/>
                    <a:gd name="T23" fmla="*/ 8 h 8"/>
                    <a:gd name="T24" fmla="*/ 7 w 13"/>
                    <a:gd name="T25" fmla="*/ 8 h 8"/>
                    <a:gd name="T26" fmla="*/ 1 w 13"/>
                    <a:gd name="T27" fmla="*/ 4 h 8"/>
                    <a:gd name="T28" fmla="*/ 0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0" y="0"/>
                      </a:moveTo>
                      <a:lnTo>
                        <a:pt x="0" y="1"/>
                      </a:lnTo>
                      <a:lnTo>
                        <a:pt x="1" y="1"/>
                      </a:lnTo>
                      <a:lnTo>
                        <a:pt x="3" y="1"/>
                      </a:lnTo>
                      <a:lnTo>
                        <a:pt x="4" y="2"/>
                      </a:lnTo>
                      <a:lnTo>
                        <a:pt x="7" y="1"/>
                      </a:lnTo>
                      <a:lnTo>
                        <a:pt x="8" y="1"/>
                      </a:lnTo>
                      <a:lnTo>
                        <a:pt x="11" y="0"/>
                      </a:lnTo>
                      <a:lnTo>
                        <a:pt x="13" y="1"/>
                      </a:lnTo>
                      <a:lnTo>
                        <a:pt x="13" y="4"/>
                      </a:lnTo>
                      <a:lnTo>
                        <a:pt x="11" y="5"/>
                      </a:lnTo>
                      <a:lnTo>
                        <a:pt x="8" y="8"/>
                      </a:lnTo>
                      <a:lnTo>
                        <a:pt x="7" y="8"/>
                      </a:lnTo>
                      <a:lnTo>
                        <a:pt x="1" y="4"/>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1" name="Group 1888"/>
              <p:cNvGrpSpPr>
                <a:grpSpLocks/>
              </p:cNvGrpSpPr>
              <p:nvPr/>
            </p:nvGrpSpPr>
            <p:grpSpPr bwMode="auto">
              <a:xfrm>
                <a:off x="4478" y="2745"/>
                <a:ext cx="6" cy="7"/>
                <a:chOff x="4478" y="2745"/>
                <a:chExt cx="6" cy="7"/>
              </a:xfrm>
              <a:grpFill/>
            </p:grpSpPr>
            <p:sp>
              <p:nvSpPr>
                <p:cNvPr id="1636" name="Freeform 1889"/>
                <p:cNvSpPr>
                  <a:spLocks/>
                </p:cNvSpPr>
                <p:nvPr/>
              </p:nvSpPr>
              <p:spPr bwMode="gray">
                <a:xfrm>
                  <a:off x="4478" y="2745"/>
                  <a:ext cx="6" cy="7"/>
                </a:xfrm>
                <a:custGeom>
                  <a:avLst/>
                  <a:gdLst>
                    <a:gd name="T0" fmla="*/ 0 w 6"/>
                    <a:gd name="T1" fmla="*/ 1 h 7"/>
                    <a:gd name="T2" fmla="*/ 1 w 6"/>
                    <a:gd name="T3" fmla="*/ 1 h 7"/>
                    <a:gd name="T4" fmla="*/ 3 w 6"/>
                    <a:gd name="T5" fmla="*/ 0 h 7"/>
                    <a:gd name="T6" fmla="*/ 3 w 6"/>
                    <a:gd name="T7" fmla="*/ 1 h 7"/>
                    <a:gd name="T8" fmla="*/ 5 w 6"/>
                    <a:gd name="T9" fmla="*/ 1 h 7"/>
                    <a:gd name="T10" fmla="*/ 5 w 6"/>
                    <a:gd name="T11" fmla="*/ 5 h 7"/>
                    <a:gd name="T12" fmla="*/ 6 w 6"/>
                    <a:gd name="T13" fmla="*/ 7 h 7"/>
                    <a:gd name="T14" fmla="*/ 5 w 6"/>
                    <a:gd name="T15" fmla="*/ 7 h 7"/>
                    <a:gd name="T16" fmla="*/ 1 w 6"/>
                    <a:gd name="T17" fmla="*/ 7 h 7"/>
                    <a:gd name="T18" fmla="*/ 0 w 6"/>
                    <a:gd name="T19" fmla="*/ 5 h 7"/>
                    <a:gd name="T20" fmla="*/ 0 w 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7"/>
                    <a:gd name="T35" fmla="*/ 6 w 6"/>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7">
                      <a:moveTo>
                        <a:pt x="0" y="1"/>
                      </a:moveTo>
                      <a:lnTo>
                        <a:pt x="1" y="1"/>
                      </a:lnTo>
                      <a:lnTo>
                        <a:pt x="3" y="0"/>
                      </a:lnTo>
                      <a:lnTo>
                        <a:pt x="3" y="1"/>
                      </a:lnTo>
                      <a:lnTo>
                        <a:pt x="5" y="1"/>
                      </a:lnTo>
                      <a:lnTo>
                        <a:pt x="5" y="5"/>
                      </a:lnTo>
                      <a:lnTo>
                        <a:pt x="6" y="7"/>
                      </a:lnTo>
                      <a:lnTo>
                        <a:pt x="5" y="7"/>
                      </a:lnTo>
                      <a:lnTo>
                        <a:pt x="1" y="7"/>
                      </a:lnTo>
                      <a:lnTo>
                        <a:pt x="0" y="5"/>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37" name="Freeform 1890"/>
                <p:cNvSpPr>
                  <a:spLocks/>
                </p:cNvSpPr>
                <p:nvPr/>
              </p:nvSpPr>
              <p:spPr bwMode="gray">
                <a:xfrm>
                  <a:off x="4478" y="2745"/>
                  <a:ext cx="6" cy="7"/>
                </a:xfrm>
                <a:custGeom>
                  <a:avLst/>
                  <a:gdLst>
                    <a:gd name="T0" fmla="*/ 0 w 6"/>
                    <a:gd name="T1" fmla="*/ 1 h 7"/>
                    <a:gd name="T2" fmla="*/ 1 w 6"/>
                    <a:gd name="T3" fmla="*/ 1 h 7"/>
                    <a:gd name="T4" fmla="*/ 3 w 6"/>
                    <a:gd name="T5" fmla="*/ 0 h 7"/>
                    <a:gd name="T6" fmla="*/ 3 w 6"/>
                    <a:gd name="T7" fmla="*/ 1 h 7"/>
                    <a:gd name="T8" fmla="*/ 5 w 6"/>
                    <a:gd name="T9" fmla="*/ 1 h 7"/>
                    <a:gd name="T10" fmla="*/ 5 w 6"/>
                    <a:gd name="T11" fmla="*/ 5 h 7"/>
                    <a:gd name="T12" fmla="*/ 6 w 6"/>
                    <a:gd name="T13" fmla="*/ 7 h 7"/>
                    <a:gd name="T14" fmla="*/ 5 w 6"/>
                    <a:gd name="T15" fmla="*/ 7 h 7"/>
                    <a:gd name="T16" fmla="*/ 1 w 6"/>
                    <a:gd name="T17" fmla="*/ 7 h 7"/>
                    <a:gd name="T18" fmla="*/ 0 w 6"/>
                    <a:gd name="T19" fmla="*/ 5 h 7"/>
                    <a:gd name="T20" fmla="*/ 0 w 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7"/>
                    <a:gd name="T35" fmla="*/ 6 w 6"/>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7">
                      <a:moveTo>
                        <a:pt x="0" y="1"/>
                      </a:moveTo>
                      <a:lnTo>
                        <a:pt x="1" y="1"/>
                      </a:lnTo>
                      <a:lnTo>
                        <a:pt x="3" y="0"/>
                      </a:lnTo>
                      <a:lnTo>
                        <a:pt x="3" y="1"/>
                      </a:lnTo>
                      <a:lnTo>
                        <a:pt x="5" y="1"/>
                      </a:lnTo>
                      <a:lnTo>
                        <a:pt x="5" y="5"/>
                      </a:lnTo>
                      <a:lnTo>
                        <a:pt x="6" y="7"/>
                      </a:lnTo>
                      <a:lnTo>
                        <a:pt x="5" y="7"/>
                      </a:lnTo>
                      <a:lnTo>
                        <a:pt x="1" y="7"/>
                      </a:lnTo>
                      <a:lnTo>
                        <a:pt x="0" y="5"/>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2" name="Group 1891"/>
              <p:cNvGrpSpPr>
                <a:grpSpLocks/>
              </p:cNvGrpSpPr>
              <p:nvPr/>
            </p:nvGrpSpPr>
            <p:grpSpPr bwMode="auto">
              <a:xfrm>
                <a:off x="4698" y="2873"/>
                <a:ext cx="3" cy="11"/>
                <a:chOff x="4698" y="2873"/>
                <a:chExt cx="3" cy="11"/>
              </a:xfrm>
              <a:grpFill/>
            </p:grpSpPr>
            <p:sp>
              <p:nvSpPr>
                <p:cNvPr id="1634" name="Freeform 1892"/>
                <p:cNvSpPr>
                  <a:spLocks/>
                </p:cNvSpPr>
                <p:nvPr/>
              </p:nvSpPr>
              <p:spPr bwMode="gray">
                <a:xfrm>
                  <a:off x="4698" y="2873"/>
                  <a:ext cx="3" cy="11"/>
                </a:xfrm>
                <a:custGeom>
                  <a:avLst/>
                  <a:gdLst>
                    <a:gd name="T0" fmla="*/ 0 w 3"/>
                    <a:gd name="T1" fmla="*/ 0 h 11"/>
                    <a:gd name="T2" fmla="*/ 0 w 3"/>
                    <a:gd name="T3" fmla="*/ 0 h 11"/>
                    <a:gd name="T4" fmla="*/ 3 w 3"/>
                    <a:gd name="T5" fmla="*/ 2 h 11"/>
                    <a:gd name="T6" fmla="*/ 3 w 3"/>
                    <a:gd name="T7" fmla="*/ 5 h 11"/>
                    <a:gd name="T8" fmla="*/ 0 w 3"/>
                    <a:gd name="T9" fmla="*/ 11 h 11"/>
                    <a:gd name="T10" fmla="*/ 0 w 3"/>
                    <a:gd name="T11" fmla="*/ 5 h 11"/>
                    <a:gd name="T12" fmla="*/ 2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0" y="0"/>
                      </a:lnTo>
                      <a:lnTo>
                        <a:pt x="3" y="2"/>
                      </a:lnTo>
                      <a:lnTo>
                        <a:pt x="3" y="5"/>
                      </a:lnTo>
                      <a:lnTo>
                        <a:pt x="0" y="11"/>
                      </a:lnTo>
                      <a:lnTo>
                        <a:pt x="0" y="5"/>
                      </a:lnTo>
                      <a:lnTo>
                        <a:pt x="2"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35" name="Freeform 1893"/>
                <p:cNvSpPr>
                  <a:spLocks/>
                </p:cNvSpPr>
                <p:nvPr/>
              </p:nvSpPr>
              <p:spPr bwMode="gray">
                <a:xfrm>
                  <a:off x="4698" y="2873"/>
                  <a:ext cx="3" cy="11"/>
                </a:xfrm>
                <a:custGeom>
                  <a:avLst/>
                  <a:gdLst>
                    <a:gd name="T0" fmla="*/ 0 w 3"/>
                    <a:gd name="T1" fmla="*/ 0 h 11"/>
                    <a:gd name="T2" fmla="*/ 0 w 3"/>
                    <a:gd name="T3" fmla="*/ 0 h 11"/>
                    <a:gd name="T4" fmla="*/ 3 w 3"/>
                    <a:gd name="T5" fmla="*/ 2 h 11"/>
                    <a:gd name="T6" fmla="*/ 3 w 3"/>
                    <a:gd name="T7" fmla="*/ 5 h 11"/>
                    <a:gd name="T8" fmla="*/ 0 w 3"/>
                    <a:gd name="T9" fmla="*/ 11 h 11"/>
                    <a:gd name="T10" fmla="*/ 0 w 3"/>
                    <a:gd name="T11" fmla="*/ 5 h 11"/>
                    <a:gd name="T12" fmla="*/ 2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0" y="0"/>
                      </a:lnTo>
                      <a:lnTo>
                        <a:pt x="3" y="2"/>
                      </a:lnTo>
                      <a:lnTo>
                        <a:pt x="3" y="5"/>
                      </a:lnTo>
                      <a:lnTo>
                        <a:pt x="0" y="11"/>
                      </a:lnTo>
                      <a:lnTo>
                        <a:pt x="0" y="5"/>
                      </a:lnTo>
                      <a:lnTo>
                        <a:pt x="2"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3" name="Group 1894"/>
              <p:cNvGrpSpPr>
                <a:grpSpLocks/>
              </p:cNvGrpSpPr>
              <p:nvPr/>
            </p:nvGrpSpPr>
            <p:grpSpPr bwMode="auto">
              <a:xfrm>
                <a:off x="4479" y="3010"/>
                <a:ext cx="21" cy="7"/>
                <a:chOff x="4479" y="3010"/>
                <a:chExt cx="21" cy="7"/>
              </a:xfrm>
              <a:grpFill/>
            </p:grpSpPr>
            <p:sp>
              <p:nvSpPr>
                <p:cNvPr id="1632" name="Freeform 1895"/>
                <p:cNvSpPr>
                  <a:spLocks/>
                </p:cNvSpPr>
                <p:nvPr/>
              </p:nvSpPr>
              <p:spPr bwMode="gray">
                <a:xfrm>
                  <a:off x="4479" y="3010"/>
                  <a:ext cx="21" cy="7"/>
                </a:xfrm>
                <a:custGeom>
                  <a:avLst/>
                  <a:gdLst>
                    <a:gd name="T0" fmla="*/ 0 w 21"/>
                    <a:gd name="T1" fmla="*/ 4 h 7"/>
                    <a:gd name="T2" fmla="*/ 2 w 21"/>
                    <a:gd name="T3" fmla="*/ 3 h 7"/>
                    <a:gd name="T4" fmla="*/ 11 w 21"/>
                    <a:gd name="T5" fmla="*/ 0 h 7"/>
                    <a:gd name="T6" fmla="*/ 15 w 21"/>
                    <a:gd name="T7" fmla="*/ 1 h 7"/>
                    <a:gd name="T8" fmla="*/ 15 w 21"/>
                    <a:gd name="T9" fmla="*/ 3 h 7"/>
                    <a:gd name="T10" fmla="*/ 19 w 21"/>
                    <a:gd name="T11" fmla="*/ 3 h 7"/>
                    <a:gd name="T12" fmla="*/ 21 w 21"/>
                    <a:gd name="T13" fmla="*/ 6 h 7"/>
                    <a:gd name="T14" fmla="*/ 15 w 21"/>
                    <a:gd name="T15" fmla="*/ 6 h 7"/>
                    <a:gd name="T16" fmla="*/ 14 w 21"/>
                    <a:gd name="T17" fmla="*/ 7 h 7"/>
                    <a:gd name="T18" fmla="*/ 11 w 21"/>
                    <a:gd name="T19" fmla="*/ 7 h 7"/>
                    <a:gd name="T20" fmla="*/ 2 w 21"/>
                    <a:gd name="T21" fmla="*/ 7 h 7"/>
                    <a:gd name="T22" fmla="*/ 0 w 21"/>
                    <a:gd name="T23" fmla="*/ 4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7"/>
                    <a:gd name="T38" fmla="*/ 21 w 2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7">
                      <a:moveTo>
                        <a:pt x="0" y="4"/>
                      </a:moveTo>
                      <a:lnTo>
                        <a:pt x="2" y="3"/>
                      </a:lnTo>
                      <a:lnTo>
                        <a:pt x="11" y="0"/>
                      </a:lnTo>
                      <a:lnTo>
                        <a:pt x="15" y="1"/>
                      </a:lnTo>
                      <a:lnTo>
                        <a:pt x="15" y="3"/>
                      </a:lnTo>
                      <a:lnTo>
                        <a:pt x="19" y="3"/>
                      </a:lnTo>
                      <a:lnTo>
                        <a:pt x="21" y="6"/>
                      </a:lnTo>
                      <a:lnTo>
                        <a:pt x="15" y="6"/>
                      </a:lnTo>
                      <a:lnTo>
                        <a:pt x="14" y="7"/>
                      </a:lnTo>
                      <a:lnTo>
                        <a:pt x="11" y="7"/>
                      </a:lnTo>
                      <a:lnTo>
                        <a:pt x="2" y="7"/>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33" name="Freeform 1896"/>
                <p:cNvSpPr>
                  <a:spLocks/>
                </p:cNvSpPr>
                <p:nvPr/>
              </p:nvSpPr>
              <p:spPr bwMode="gray">
                <a:xfrm>
                  <a:off x="4479" y="3010"/>
                  <a:ext cx="21" cy="7"/>
                </a:xfrm>
                <a:custGeom>
                  <a:avLst/>
                  <a:gdLst>
                    <a:gd name="T0" fmla="*/ 0 w 21"/>
                    <a:gd name="T1" fmla="*/ 4 h 7"/>
                    <a:gd name="T2" fmla="*/ 2 w 21"/>
                    <a:gd name="T3" fmla="*/ 3 h 7"/>
                    <a:gd name="T4" fmla="*/ 11 w 21"/>
                    <a:gd name="T5" fmla="*/ 0 h 7"/>
                    <a:gd name="T6" fmla="*/ 15 w 21"/>
                    <a:gd name="T7" fmla="*/ 1 h 7"/>
                    <a:gd name="T8" fmla="*/ 15 w 21"/>
                    <a:gd name="T9" fmla="*/ 3 h 7"/>
                    <a:gd name="T10" fmla="*/ 19 w 21"/>
                    <a:gd name="T11" fmla="*/ 3 h 7"/>
                    <a:gd name="T12" fmla="*/ 21 w 21"/>
                    <a:gd name="T13" fmla="*/ 6 h 7"/>
                    <a:gd name="T14" fmla="*/ 15 w 21"/>
                    <a:gd name="T15" fmla="*/ 6 h 7"/>
                    <a:gd name="T16" fmla="*/ 14 w 21"/>
                    <a:gd name="T17" fmla="*/ 7 h 7"/>
                    <a:gd name="T18" fmla="*/ 11 w 21"/>
                    <a:gd name="T19" fmla="*/ 7 h 7"/>
                    <a:gd name="T20" fmla="*/ 2 w 21"/>
                    <a:gd name="T21" fmla="*/ 7 h 7"/>
                    <a:gd name="T22" fmla="*/ 0 w 21"/>
                    <a:gd name="T23" fmla="*/ 4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7"/>
                    <a:gd name="T38" fmla="*/ 21 w 2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7">
                      <a:moveTo>
                        <a:pt x="0" y="4"/>
                      </a:moveTo>
                      <a:lnTo>
                        <a:pt x="2" y="3"/>
                      </a:lnTo>
                      <a:lnTo>
                        <a:pt x="11" y="0"/>
                      </a:lnTo>
                      <a:lnTo>
                        <a:pt x="15" y="1"/>
                      </a:lnTo>
                      <a:lnTo>
                        <a:pt x="15" y="3"/>
                      </a:lnTo>
                      <a:lnTo>
                        <a:pt x="19" y="3"/>
                      </a:lnTo>
                      <a:lnTo>
                        <a:pt x="21" y="6"/>
                      </a:lnTo>
                      <a:lnTo>
                        <a:pt x="15" y="6"/>
                      </a:lnTo>
                      <a:lnTo>
                        <a:pt x="14" y="7"/>
                      </a:lnTo>
                      <a:lnTo>
                        <a:pt x="11" y="7"/>
                      </a:lnTo>
                      <a:lnTo>
                        <a:pt x="2" y="7"/>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4" name="Group 1897"/>
              <p:cNvGrpSpPr>
                <a:grpSpLocks/>
              </p:cNvGrpSpPr>
              <p:nvPr/>
            </p:nvGrpSpPr>
            <p:grpSpPr bwMode="auto">
              <a:xfrm>
                <a:off x="4630" y="3069"/>
                <a:ext cx="7" cy="8"/>
                <a:chOff x="4630" y="3069"/>
                <a:chExt cx="7" cy="8"/>
              </a:xfrm>
              <a:grpFill/>
            </p:grpSpPr>
            <p:sp>
              <p:nvSpPr>
                <p:cNvPr id="1630" name="Freeform 1898"/>
                <p:cNvSpPr>
                  <a:spLocks/>
                </p:cNvSpPr>
                <p:nvPr/>
              </p:nvSpPr>
              <p:spPr bwMode="gray">
                <a:xfrm>
                  <a:off x="4630" y="3069"/>
                  <a:ext cx="7" cy="8"/>
                </a:xfrm>
                <a:custGeom>
                  <a:avLst/>
                  <a:gdLst>
                    <a:gd name="T0" fmla="*/ 0 w 7"/>
                    <a:gd name="T1" fmla="*/ 0 h 8"/>
                    <a:gd name="T2" fmla="*/ 1 w 7"/>
                    <a:gd name="T3" fmla="*/ 0 h 8"/>
                    <a:gd name="T4" fmla="*/ 5 w 7"/>
                    <a:gd name="T5" fmla="*/ 2 h 8"/>
                    <a:gd name="T6" fmla="*/ 7 w 7"/>
                    <a:gd name="T7" fmla="*/ 5 h 8"/>
                    <a:gd name="T8" fmla="*/ 5 w 7"/>
                    <a:gd name="T9" fmla="*/ 6 h 8"/>
                    <a:gd name="T10" fmla="*/ 3 w 7"/>
                    <a:gd name="T11" fmla="*/ 8 h 8"/>
                    <a:gd name="T12" fmla="*/ 3 w 7"/>
                    <a:gd name="T13" fmla="*/ 5 h 8"/>
                    <a:gd name="T14" fmla="*/ 1 w 7"/>
                    <a:gd name="T15" fmla="*/ 2 h 8"/>
                    <a:gd name="T16" fmla="*/ 0 w 7"/>
                    <a:gd name="T17" fmla="*/ 1 h 8"/>
                    <a:gd name="T18" fmla="*/ 0 w 7"/>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
                    <a:gd name="T32" fmla="*/ 7 w 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
                      <a:moveTo>
                        <a:pt x="0" y="0"/>
                      </a:moveTo>
                      <a:lnTo>
                        <a:pt x="1" y="0"/>
                      </a:lnTo>
                      <a:lnTo>
                        <a:pt x="5" y="2"/>
                      </a:lnTo>
                      <a:lnTo>
                        <a:pt x="7" y="5"/>
                      </a:lnTo>
                      <a:lnTo>
                        <a:pt x="5" y="6"/>
                      </a:lnTo>
                      <a:lnTo>
                        <a:pt x="3" y="8"/>
                      </a:lnTo>
                      <a:lnTo>
                        <a:pt x="3" y="5"/>
                      </a:lnTo>
                      <a:lnTo>
                        <a:pt x="1" y="2"/>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31" name="Freeform 1899"/>
                <p:cNvSpPr>
                  <a:spLocks/>
                </p:cNvSpPr>
                <p:nvPr/>
              </p:nvSpPr>
              <p:spPr bwMode="gray">
                <a:xfrm>
                  <a:off x="4630" y="3069"/>
                  <a:ext cx="7" cy="8"/>
                </a:xfrm>
                <a:custGeom>
                  <a:avLst/>
                  <a:gdLst>
                    <a:gd name="T0" fmla="*/ 0 w 7"/>
                    <a:gd name="T1" fmla="*/ 0 h 8"/>
                    <a:gd name="T2" fmla="*/ 1 w 7"/>
                    <a:gd name="T3" fmla="*/ 0 h 8"/>
                    <a:gd name="T4" fmla="*/ 5 w 7"/>
                    <a:gd name="T5" fmla="*/ 2 h 8"/>
                    <a:gd name="T6" fmla="*/ 7 w 7"/>
                    <a:gd name="T7" fmla="*/ 5 h 8"/>
                    <a:gd name="T8" fmla="*/ 5 w 7"/>
                    <a:gd name="T9" fmla="*/ 6 h 8"/>
                    <a:gd name="T10" fmla="*/ 3 w 7"/>
                    <a:gd name="T11" fmla="*/ 8 h 8"/>
                    <a:gd name="T12" fmla="*/ 3 w 7"/>
                    <a:gd name="T13" fmla="*/ 5 h 8"/>
                    <a:gd name="T14" fmla="*/ 1 w 7"/>
                    <a:gd name="T15" fmla="*/ 2 h 8"/>
                    <a:gd name="T16" fmla="*/ 0 w 7"/>
                    <a:gd name="T17" fmla="*/ 1 h 8"/>
                    <a:gd name="T18" fmla="*/ 0 w 7"/>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
                    <a:gd name="T32" fmla="*/ 7 w 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
                      <a:moveTo>
                        <a:pt x="0" y="0"/>
                      </a:moveTo>
                      <a:lnTo>
                        <a:pt x="1" y="0"/>
                      </a:lnTo>
                      <a:lnTo>
                        <a:pt x="5" y="2"/>
                      </a:lnTo>
                      <a:lnTo>
                        <a:pt x="7" y="5"/>
                      </a:lnTo>
                      <a:lnTo>
                        <a:pt x="5" y="6"/>
                      </a:lnTo>
                      <a:lnTo>
                        <a:pt x="3" y="8"/>
                      </a:lnTo>
                      <a:lnTo>
                        <a:pt x="3" y="5"/>
                      </a:lnTo>
                      <a:lnTo>
                        <a:pt x="1" y="2"/>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5" name="Group 1900"/>
              <p:cNvGrpSpPr>
                <a:grpSpLocks/>
              </p:cNvGrpSpPr>
              <p:nvPr/>
            </p:nvGrpSpPr>
            <p:grpSpPr bwMode="auto">
              <a:xfrm>
                <a:off x="4633" y="3077"/>
                <a:ext cx="5" cy="2"/>
                <a:chOff x="4633" y="3077"/>
                <a:chExt cx="5" cy="2"/>
              </a:xfrm>
              <a:grpFill/>
            </p:grpSpPr>
            <p:sp>
              <p:nvSpPr>
                <p:cNvPr id="1628" name="Freeform 1901"/>
                <p:cNvSpPr>
                  <a:spLocks/>
                </p:cNvSpPr>
                <p:nvPr/>
              </p:nvSpPr>
              <p:spPr bwMode="gray">
                <a:xfrm>
                  <a:off x="4633" y="3077"/>
                  <a:ext cx="5" cy="2"/>
                </a:xfrm>
                <a:custGeom>
                  <a:avLst/>
                  <a:gdLst>
                    <a:gd name="T0" fmla="*/ 0 w 5"/>
                    <a:gd name="T1" fmla="*/ 1 h 2"/>
                    <a:gd name="T2" fmla="*/ 0 w 5"/>
                    <a:gd name="T3" fmla="*/ 1 h 2"/>
                    <a:gd name="T4" fmla="*/ 3 w 5"/>
                    <a:gd name="T5" fmla="*/ 0 h 2"/>
                    <a:gd name="T6" fmla="*/ 5 w 5"/>
                    <a:gd name="T7" fmla="*/ 1 h 2"/>
                    <a:gd name="T8" fmla="*/ 5 w 5"/>
                    <a:gd name="T9" fmla="*/ 2 h 2"/>
                    <a:gd name="T10" fmla="*/ 3 w 5"/>
                    <a:gd name="T11" fmla="*/ 2 h 2"/>
                    <a:gd name="T12" fmla="*/ 0 w 5"/>
                    <a:gd name="T13" fmla="*/ 1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0" y="1"/>
                      </a:lnTo>
                      <a:lnTo>
                        <a:pt x="3" y="0"/>
                      </a:lnTo>
                      <a:lnTo>
                        <a:pt x="5" y="1"/>
                      </a:lnTo>
                      <a:lnTo>
                        <a:pt x="5" y="2"/>
                      </a:lnTo>
                      <a:lnTo>
                        <a:pt x="3" y="2"/>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29" name="Freeform 1902"/>
                <p:cNvSpPr>
                  <a:spLocks/>
                </p:cNvSpPr>
                <p:nvPr/>
              </p:nvSpPr>
              <p:spPr bwMode="gray">
                <a:xfrm>
                  <a:off x="4633" y="3077"/>
                  <a:ext cx="5" cy="2"/>
                </a:xfrm>
                <a:custGeom>
                  <a:avLst/>
                  <a:gdLst>
                    <a:gd name="T0" fmla="*/ 0 w 5"/>
                    <a:gd name="T1" fmla="*/ 1 h 2"/>
                    <a:gd name="T2" fmla="*/ 0 w 5"/>
                    <a:gd name="T3" fmla="*/ 1 h 2"/>
                    <a:gd name="T4" fmla="*/ 3 w 5"/>
                    <a:gd name="T5" fmla="*/ 0 h 2"/>
                    <a:gd name="T6" fmla="*/ 5 w 5"/>
                    <a:gd name="T7" fmla="*/ 1 h 2"/>
                    <a:gd name="T8" fmla="*/ 5 w 5"/>
                    <a:gd name="T9" fmla="*/ 2 h 2"/>
                    <a:gd name="T10" fmla="*/ 3 w 5"/>
                    <a:gd name="T11" fmla="*/ 2 h 2"/>
                    <a:gd name="T12" fmla="*/ 0 w 5"/>
                    <a:gd name="T13" fmla="*/ 1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0" y="1"/>
                      </a:lnTo>
                      <a:lnTo>
                        <a:pt x="3" y="0"/>
                      </a:lnTo>
                      <a:lnTo>
                        <a:pt x="5" y="1"/>
                      </a:lnTo>
                      <a:lnTo>
                        <a:pt x="5" y="2"/>
                      </a:lnTo>
                      <a:lnTo>
                        <a:pt x="3" y="2"/>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6" name="Group 1903"/>
              <p:cNvGrpSpPr>
                <a:grpSpLocks/>
              </p:cNvGrpSpPr>
              <p:nvPr/>
            </p:nvGrpSpPr>
            <p:grpSpPr bwMode="auto">
              <a:xfrm>
                <a:off x="4589" y="3082"/>
                <a:ext cx="48" cy="43"/>
                <a:chOff x="4589" y="3082"/>
                <a:chExt cx="48" cy="43"/>
              </a:xfrm>
              <a:grpFill/>
            </p:grpSpPr>
            <p:sp>
              <p:nvSpPr>
                <p:cNvPr id="1626" name="Freeform 1904"/>
                <p:cNvSpPr>
                  <a:spLocks/>
                </p:cNvSpPr>
                <p:nvPr/>
              </p:nvSpPr>
              <p:spPr bwMode="gray">
                <a:xfrm>
                  <a:off x="4589" y="3082"/>
                  <a:ext cx="48" cy="43"/>
                </a:xfrm>
                <a:custGeom>
                  <a:avLst/>
                  <a:gdLst>
                    <a:gd name="T0" fmla="*/ 0 w 48"/>
                    <a:gd name="T1" fmla="*/ 0 h 43"/>
                    <a:gd name="T2" fmla="*/ 0 w 48"/>
                    <a:gd name="T3" fmla="*/ 0 h 43"/>
                    <a:gd name="T4" fmla="*/ 5 w 48"/>
                    <a:gd name="T5" fmla="*/ 3 h 43"/>
                    <a:gd name="T6" fmla="*/ 6 w 48"/>
                    <a:gd name="T7" fmla="*/ 1 h 43"/>
                    <a:gd name="T8" fmla="*/ 16 w 48"/>
                    <a:gd name="T9" fmla="*/ 6 h 43"/>
                    <a:gd name="T10" fmla="*/ 25 w 48"/>
                    <a:gd name="T11" fmla="*/ 6 h 43"/>
                    <a:gd name="T12" fmla="*/ 30 w 48"/>
                    <a:gd name="T13" fmla="*/ 5 h 43"/>
                    <a:gd name="T14" fmla="*/ 35 w 48"/>
                    <a:gd name="T15" fmla="*/ 3 h 43"/>
                    <a:gd name="T16" fmla="*/ 38 w 48"/>
                    <a:gd name="T17" fmla="*/ 3 h 43"/>
                    <a:gd name="T18" fmla="*/ 41 w 48"/>
                    <a:gd name="T19" fmla="*/ 3 h 43"/>
                    <a:gd name="T20" fmla="*/ 41 w 48"/>
                    <a:gd name="T21" fmla="*/ 1 h 43"/>
                    <a:gd name="T22" fmla="*/ 45 w 48"/>
                    <a:gd name="T23" fmla="*/ 3 h 43"/>
                    <a:gd name="T24" fmla="*/ 46 w 48"/>
                    <a:gd name="T25" fmla="*/ 3 h 43"/>
                    <a:gd name="T26" fmla="*/ 48 w 48"/>
                    <a:gd name="T27" fmla="*/ 21 h 43"/>
                    <a:gd name="T28" fmla="*/ 48 w 48"/>
                    <a:gd name="T29" fmla="*/ 24 h 43"/>
                    <a:gd name="T30" fmla="*/ 48 w 48"/>
                    <a:gd name="T31" fmla="*/ 21 h 43"/>
                    <a:gd name="T32" fmla="*/ 46 w 48"/>
                    <a:gd name="T33" fmla="*/ 18 h 43"/>
                    <a:gd name="T34" fmla="*/ 43 w 48"/>
                    <a:gd name="T35" fmla="*/ 24 h 43"/>
                    <a:gd name="T36" fmla="*/ 45 w 48"/>
                    <a:gd name="T37" fmla="*/ 27 h 43"/>
                    <a:gd name="T38" fmla="*/ 43 w 48"/>
                    <a:gd name="T39" fmla="*/ 27 h 43"/>
                    <a:gd name="T40" fmla="*/ 43 w 48"/>
                    <a:gd name="T41" fmla="*/ 31 h 43"/>
                    <a:gd name="T42" fmla="*/ 41 w 48"/>
                    <a:gd name="T43" fmla="*/ 31 h 43"/>
                    <a:gd name="T44" fmla="*/ 39 w 48"/>
                    <a:gd name="T45" fmla="*/ 31 h 43"/>
                    <a:gd name="T46" fmla="*/ 36 w 48"/>
                    <a:gd name="T47" fmla="*/ 31 h 43"/>
                    <a:gd name="T48" fmla="*/ 36 w 48"/>
                    <a:gd name="T49" fmla="*/ 31 h 43"/>
                    <a:gd name="T50" fmla="*/ 36 w 48"/>
                    <a:gd name="T51" fmla="*/ 32 h 43"/>
                    <a:gd name="T52" fmla="*/ 36 w 48"/>
                    <a:gd name="T53" fmla="*/ 35 h 43"/>
                    <a:gd name="T54" fmla="*/ 35 w 48"/>
                    <a:gd name="T55" fmla="*/ 35 h 43"/>
                    <a:gd name="T56" fmla="*/ 33 w 48"/>
                    <a:gd name="T57" fmla="*/ 38 h 43"/>
                    <a:gd name="T58" fmla="*/ 31 w 48"/>
                    <a:gd name="T59" fmla="*/ 37 h 43"/>
                    <a:gd name="T60" fmla="*/ 30 w 48"/>
                    <a:gd name="T61" fmla="*/ 37 h 43"/>
                    <a:gd name="T62" fmla="*/ 30 w 48"/>
                    <a:gd name="T63" fmla="*/ 41 h 43"/>
                    <a:gd name="T64" fmla="*/ 28 w 48"/>
                    <a:gd name="T65" fmla="*/ 43 h 43"/>
                    <a:gd name="T66" fmla="*/ 27 w 48"/>
                    <a:gd name="T67" fmla="*/ 43 h 43"/>
                    <a:gd name="T68" fmla="*/ 25 w 48"/>
                    <a:gd name="T69" fmla="*/ 42 h 43"/>
                    <a:gd name="T70" fmla="*/ 24 w 48"/>
                    <a:gd name="T71" fmla="*/ 42 h 43"/>
                    <a:gd name="T72" fmla="*/ 23 w 48"/>
                    <a:gd name="T73" fmla="*/ 42 h 43"/>
                    <a:gd name="T74" fmla="*/ 19 w 48"/>
                    <a:gd name="T75" fmla="*/ 42 h 43"/>
                    <a:gd name="T76" fmla="*/ 17 w 48"/>
                    <a:gd name="T77" fmla="*/ 42 h 43"/>
                    <a:gd name="T78" fmla="*/ 16 w 48"/>
                    <a:gd name="T79" fmla="*/ 41 h 43"/>
                    <a:gd name="T80" fmla="*/ 17 w 48"/>
                    <a:gd name="T81" fmla="*/ 39 h 43"/>
                    <a:gd name="T82" fmla="*/ 19 w 48"/>
                    <a:gd name="T83" fmla="*/ 38 h 43"/>
                    <a:gd name="T84" fmla="*/ 16 w 48"/>
                    <a:gd name="T85" fmla="*/ 38 h 43"/>
                    <a:gd name="T86" fmla="*/ 14 w 48"/>
                    <a:gd name="T87" fmla="*/ 38 h 43"/>
                    <a:gd name="T88" fmla="*/ 8 w 48"/>
                    <a:gd name="T89" fmla="*/ 31 h 43"/>
                    <a:gd name="T90" fmla="*/ 6 w 48"/>
                    <a:gd name="T91" fmla="*/ 21 h 43"/>
                    <a:gd name="T92" fmla="*/ 8 w 48"/>
                    <a:gd name="T93" fmla="*/ 27 h 43"/>
                    <a:gd name="T94" fmla="*/ 9 w 48"/>
                    <a:gd name="T95" fmla="*/ 24 h 43"/>
                    <a:gd name="T96" fmla="*/ 8 w 48"/>
                    <a:gd name="T97" fmla="*/ 22 h 43"/>
                    <a:gd name="T98" fmla="*/ 0 w 48"/>
                    <a:gd name="T99" fmla="*/ 7 h 43"/>
                    <a:gd name="T100" fmla="*/ 0 w 48"/>
                    <a:gd name="T101" fmla="*/ 0 h 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43"/>
                    <a:gd name="T155" fmla="*/ 48 w 48"/>
                    <a:gd name="T156" fmla="*/ 43 h 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43">
                      <a:moveTo>
                        <a:pt x="0" y="0"/>
                      </a:moveTo>
                      <a:lnTo>
                        <a:pt x="0" y="0"/>
                      </a:lnTo>
                      <a:lnTo>
                        <a:pt x="5" y="3"/>
                      </a:lnTo>
                      <a:lnTo>
                        <a:pt x="6" y="1"/>
                      </a:lnTo>
                      <a:lnTo>
                        <a:pt x="16" y="6"/>
                      </a:lnTo>
                      <a:lnTo>
                        <a:pt x="25" y="6"/>
                      </a:lnTo>
                      <a:lnTo>
                        <a:pt x="30" y="5"/>
                      </a:lnTo>
                      <a:lnTo>
                        <a:pt x="35" y="3"/>
                      </a:lnTo>
                      <a:lnTo>
                        <a:pt x="38" y="3"/>
                      </a:lnTo>
                      <a:lnTo>
                        <a:pt x="41" y="3"/>
                      </a:lnTo>
                      <a:lnTo>
                        <a:pt x="41" y="1"/>
                      </a:lnTo>
                      <a:lnTo>
                        <a:pt x="45" y="3"/>
                      </a:lnTo>
                      <a:lnTo>
                        <a:pt x="46" y="3"/>
                      </a:lnTo>
                      <a:lnTo>
                        <a:pt x="48" y="21"/>
                      </a:lnTo>
                      <a:lnTo>
                        <a:pt x="48" y="24"/>
                      </a:lnTo>
                      <a:lnTo>
                        <a:pt x="48" y="21"/>
                      </a:lnTo>
                      <a:lnTo>
                        <a:pt x="46" y="18"/>
                      </a:lnTo>
                      <a:lnTo>
                        <a:pt x="43" y="24"/>
                      </a:lnTo>
                      <a:lnTo>
                        <a:pt x="45" y="27"/>
                      </a:lnTo>
                      <a:lnTo>
                        <a:pt x="43" y="27"/>
                      </a:lnTo>
                      <a:lnTo>
                        <a:pt x="43" y="31"/>
                      </a:lnTo>
                      <a:lnTo>
                        <a:pt x="41" y="31"/>
                      </a:lnTo>
                      <a:lnTo>
                        <a:pt x="39" y="31"/>
                      </a:lnTo>
                      <a:lnTo>
                        <a:pt x="36" y="31"/>
                      </a:lnTo>
                      <a:lnTo>
                        <a:pt x="36" y="32"/>
                      </a:lnTo>
                      <a:lnTo>
                        <a:pt x="36" y="35"/>
                      </a:lnTo>
                      <a:lnTo>
                        <a:pt x="35" y="35"/>
                      </a:lnTo>
                      <a:lnTo>
                        <a:pt x="33" y="38"/>
                      </a:lnTo>
                      <a:lnTo>
                        <a:pt x="31" y="37"/>
                      </a:lnTo>
                      <a:lnTo>
                        <a:pt x="30" y="37"/>
                      </a:lnTo>
                      <a:lnTo>
                        <a:pt x="30" y="41"/>
                      </a:lnTo>
                      <a:lnTo>
                        <a:pt x="28" y="43"/>
                      </a:lnTo>
                      <a:lnTo>
                        <a:pt x="27" y="43"/>
                      </a:lnTo>
                      <a:lnTo>
                        <a:pt x="25" y="42"/>
                      </a:lnTo>
                      <a:lnTo>
                        <a:pt x="24" y="42"/>
                      </a:lnTo>
                      <a:lnTo>
                        <a:pt x="23" y="42"/>
                      </a:lnTo>
                      <a:lnTo>
                        <a:pt x="19" y="42"/>
                      </a:lnTo>
                      <a:lnTo>
                        <a:pt x="17" y="42"/>
                      </a:lnTo>
                      <a:lnTo>
                        <a:pt x="16" y="41"/>
                      </a:lnTo>
                      <a:lnTo>
                        <a:pt x="17" y="39"/>
                      </a:lnTo>
                      <a:lnTo>
                        <a:pt x="19" y="38"/>
                      </a:lnTo>
                      <a:lnTo>
                        <a:pt x="16" y="38"/>
                      </a:lnTo>
                      <a:lnTo>
                        <a:pt x="14" y="38"/>
                      </a:lnTo>
                      <a:lnTo>
                        <a:pt x="8" y="31"/>
                      </a:lnTo>
                      <a:lnTo>
                        <a:pt x="6" y="21"/>
                      </a:lnTo>
                      <a:lnTo>
                        <a:pt x="8" y="27"/>
                      </a:lnTo>
                      <a:lnTo>
                        <a:pt x="9" y="24"/>
                      </a:lnTo>
                      <a:lnTo>
                        <a:pt x="8" y="22"/>
                      </a:lnTo>
                      <a:lnTo>
                        <a:pt x="0" y="7"/>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27" name="Freeform 1905"/>
                <p:cNvSpPr>
                  <a:spLocks/>
                </p:cNvSpPr>
                <p:nvPr/>
              </p:nvSpPr>
              <p:spPr bwMode="gray">
                <a:xfrm>
                  <a:off x="4589" y="3082"/>
                  <a:ext cx="48" cy="43"/>
                </a:xfrm>
                <a:custGeom>
                  <a:avLst/>
                  <a:gdLst>
                    <a:gd name="T0" fmla="*/ 0 w 48"/>
                    <a:gd name="T1" fmla="*/ 0 h 43"/>
                    <a:gd name="T2" fmla="*/ 0 w 48"/>
                    <a:gd name="T3" fmla="*/ 0 h 43"/>
                    <a:gd name="T4" fmla="*/ 5 w 48"/>
                    <a:gd name="T5" fmla="*/ 3 h 43"/>
                    <a:gd name="T6" fmla="*/ 6 w 48"/>
                    <a:gd name="T7" fmla="*/ 1 h 43"/>
                    <a:gd name="T8" fmla="*/ 16 w 48"/>
                    <a:gd name="T9" fmla="*/ 6 h 43"/>
                    <a:gd name="T10" fmla="*/ 25 w 48"/>
                    <a:gd name="T11" fmla="*/ 6 h 43"/>
                    <a:gd name="T12" fmla="*/ 30 w 48"/>
                    <a:gd name="T13" fmla="*/ 5 h 43"/>
                    <a:gd name="T14" fmla="*/ 35 w 48"/>
                    <a:gd name="T15" fmla="*/ 3 h 43"/>
                    <a:gd name="T16" fmla="*/ 38 w 48"/>
                    <a:gd name="T17" fmla="*/ 3 h 43"/>
                    <a:gd name="T18" fmla="*/ 41 w 48"/>
                    <a:gd name="T19" fmla="*/ 3 h 43"/>
                    <a:gd name="T20" fmla="*/ 41 w 48"/>
                    <a:gd name="T21" fmla="*/ 1 h 43"/>
                    <a:gd name="T22" fmla="*/ 45 w 48"/>
                    <a:gd name="T23" fmla="*/ 3 h 43"/>
                    <a:gd name="T24" fmla="*/ 46 w 48"/>
                    <a:gd name="T25" fmla="*/ 3 h 43"/>
                    <a:gd name="T26" fmla="*/ 48 w 48"/>
                    <a:gd name="T27" fmla="*/ 21 h 43"/>
                    <a:gd name="T28" fmla="*/ 48 w 48"/>
                    <a:gd name="T29" fmla="*/ 24 h 43"/>
                    <a:gd name="T30" fmla="*/ 48 w 48"/>
                    <a:gd name="T31" fmla="*/ 21 h 43"/>
                    <a:gd name="T32" fmla="*/ 46 w 48"/>
                    <a:gd name="T33" fmla="*/ 18 h 43"/>
                    <a:gd name="T34" fmla="*/ 43 w 48"/>
                    <a:gd name="T35" fmla="*/ 24 h 43"/>
                    <a:gd name="T36" fmla="*/ 45 w 48"/>
                    <a:gd name="T37" fmla="*/ 27 h 43"/>
                    <a:gd name="T38" fmla="*/ 43 w 48"/>
                    <a:gd name="T39" fmla="*/ 27 h 43"/>
                    <a:gd name="T40" fmla="*/ 43 w 48"/>
                    <a:gd name="T41" fmla="*/ 31 h 43"/>
                    <a:gd name="T42" fmla="*/ 41 w 48"/>
                    <a:gd name="T43" fmla="*/ 31 h 43"/>
                    <a:gd name="T44" fmla="*/ 39 w 48"/>
                    <a:gd name="T45" fmla="*/ 31 h 43"/>
                    <a:gd name="T46" fmla="*/ 36 w 48"/>
                    <a:gd name="T47" fmla="*/ 31 h 43"/>
                    <a:gd name="T48" fmla="*/ 36 w 48"/>
                    <a:gd name="T49" fmla="*/ 31 h 43"/>
                    <a:gd name="T50" fmla="*/ 36 w 48"/>
                    <a:gd name="T51" fmla="*/ 32 h 43"/>
                    <a:gd name="T52" fmla="*/ 36 w 48"/>
                    <a:gd name="T53" fmla="*/ 35 h 43"/>
                    <a:gd name="T54" fmla="*/ 35 w 48"/>
                    <a:gd name="T55" fmla="*/ 35 h 43"/>
                    <a:gd name="T56" fmla="*/ 33 w 48"/>
                    <a:gd name="T57" fmla="*/ 38 h 43"/>
                    <a:gd name="T58" fmla="*/ 31 w 48"/>
                    <a:gd name="T59" fmla="*/ 37 h 43"/>
                    <a:gd name="T60" fmla="*/ 30 w 48"/>
                    <a:gd name="T61" fmla="*/ 37 h 43"/>
                    <a:gd name="T62" fmla="*/ 30 w 48"/>
                    <a:gd name="T63" fmla="*/ 41 h 43"/>
                    <a:gd name="T64" fmla="*/ 28 w 48"/>
                    <a:gd name="T65" fmla="*/ 43 h 43"/>
                    <a:gd name="T66" fmla="*/ 27 w 48"/>
                    <a:gd name="T67" fmla="*/ 43 h 43"/>
                    <a:gd name="T68" fmla="*/ 25 w 48"/>
                    <a:gd name="T69" fmla="*/ 42 h 43"/>
                    <a:gd name="T70" fmla="*/ 24 w 48"/>
                    <a:gd name="T71" fmla="*/ 42 h 43"/>
                    <a:gd name="T72" fmla="*/ 23 w 48"/>
                    <a:gd name="T73" fmla="*/ 42 h 43"/>
                    <a:gd name="T74" fmla="*/ 19 w 48"/>
                    <a:gd name="T75" fmla="*/ 42 h 43"/>
                    <a:gd name="T76" fmla="*/ 17 w 48"/>
                    <a:gd name="T77" fmla="*/ 42 h 43"/>
                    <a:gd name="T78" fmla="*/ 16 w 48"/>
                    <a:gd name="T79" fmla="*/ 41 h 43"/>
                    <a:gd name="T80" fmla="*/ 17 w 48"/>
                    <a:gd name="T81" fmla="*/ 39 h 43"/>
                    <a:gd name="T82" fmla="*/ 19 w 48"/>
                    <a:gd name="T83" fmla="*/ 38 h 43"/>
                    <a:gd name="T84" fmla="*/ 16 w 48"/>
                    <a:gd name="T85" fmla="*/ 38 h 43"/>
                    <a:gd name="T86" fmla="*/ 14 w 48"/>
                    <a:gd name="T87" fmla="*/ 38 h 43"/>
                    <a:gd name="T88" fmla="*/ 8 w 48"/>
                    <a:gd name="T89" fmla="*/ 31 h 43"/>
                    <a:gd name="T90" fmla="*/ 6 w 48"/>
                    <a:gd name="T91" fmla="*/ 21 h 43"/>
                    <a:gd name="T92" fmla="*/ 8 w 48"/>
                    <a:gd name="T93" fmla="*/ 27 h 43"/>
                    <a:gd name="T94" fmla="*/ 9 w 48"/>
                    <a:gd name="T95" fmla="*/ 24 h 43"/>
                    <a:gd name="T96" fmla="*/ 8 w 48"/>
                    <a:gd name="T97" fmla="*/ 22 h 43"/>
                    <a:gd name="T98" fmla="*/ 0 w 48"/>
                    <a:gd name="T99" fmla="*/ 7 h 43"/>
                    <a:gd name="T100" fmla="*/ 0 w 48"/>
                    <a:gd name="T101" fmla="*/ 0 h 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43"/>
                    <a:gd name="T155" fmla="*/ 48 w 48"/>
                    <a:gd name="T156" fmla="*/ 43 h 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43">
                      <a:moveTo>
                        <a:pt x="0" y="0"/>
                      </a:moveTo>
                      <a:lnTo>
                        <a:pt x="0" y="0"/>
                      </a:lnTo>
                      <a:lnTo>
                        <a:pt x="5" y="3"/>
                      </a:lnTo>
                      <a:lnTo>
                        <a:pt x="6" y="1"/>
                      </a:lnTo>
                      <a:lnTo>
                        <a:pt x="16" y="6"/>
                      </a:lnTo>
                      <a:lnTo>
                        <a:pt x="25" y="6"/>
                      </a:lnTo>
                      <a:lnTo>
                        <a:pt x="30" y="5"/>
                      </a:lnTo>
                      <a:lnTo>
                        <a:pt x="35" y="3"/>
                      </a:lnTo>
                      <a:lnTo>
                        <a:pt x="38" y="3"/>
                      </a:lnTo>
                      <a:lnTo>
                        <a:pt x="41" y="3"/>
                      </a:lnTo>
                      <a:lnTo>
                        <a:pt x="41" y="1"/>
                      </a:lnTo>
                      <a:lnTo>
                        <a:pt x="45" y="3"/>
                      </a:lnTo>
                      <a:lnTo>
                        <a:pt x="46" y="3"/>
                      </a:lnTo>
                      <a:lnTo>
                        <a:pt x="48" y="21"/>
                      </a:lnTo>
                      <a:lnTo>
                        <a:pt x="48" y="24"/>
                      </a:lnTo>
                      <a:lnTo>
                        <a:pt x="48" y="21"/>
                      </a:lnTo>
                      <a:lnTo>
                        <a:pt x="46" y="18"/>
                      </a:lnTo>
                      <a:lnTo>
                        <a:pt x="43" y="24"/>
                      </a:lnTo>
                      <a:lnTo>
                        <a:pt x="45" y="27"/>
                      </a:lnTo>
                      <a:lnTo>
                        <a:pt x="43" y="27"/>
                      </a:lnTo>
                      <a:lnTo>
                        <a:pt x="43" y="31"/>
                      </a:lnTo>
                      <a:lnTo>
                        <a:pt x="41" y="31"/>
                      </a:lnTo>
                      <a:lnTo>
                        <a:pt x="39" y="31"/>
                      </a:lnTo>
                      <a:lnTo>
                        <a:pt x="36" y="31"/>
                      </a:lnTo>
                      <a:lnTo>
                        <a:pt x="36" y="32"/>
                      </a:lnTo>
                      <a:lnTo>
                        <a:pt x="36" y="35"/>
                      </a:lnTo>
                      <a:lnTo>
                        <a:pt x="35" y="35"/>
                      </a:lnTo>
                      <a:lnTo>
                        <a:pt x="33" y="38"/>
                      </a:lnTo>
                      <a:lnTo>
                        <a:pt x="31" y="37"/>
                      </a:lnTo>
                      <a:lnTo>
                        <a:pt x="30" y="37"/>
                      </a:lnTo>
                      <a:lnTo>
                        <a:pt x="30" y="41"/>
                      </a:lnTo>
                      <a:lnTo>
                        <a:pt x="28" y="43"/>
                      </a:lnTo>
                      <a:lnTo>
                        <a:pt x="27" y="43"/>
                      </a:lnTo>
                      <a:lnTo>
                        <a:pt x="25" y="42"/>
                      </a:lnTo>
                      <a:lnTo>
                        <a:pt x="24" y="42"/>
                      </a:lnTo>
                      <a:lnTo>
                        <a:pt x="23" y="42"/>
                      </a:lnTo>
                      <a:lnTo>
                        <a:pt x="19" y="42"/>
                      </a:lnTo>
                      <a:lnTo>
                        <a:pt x="17" y="42"/>
                      </a:lnTo>
                      <a:lnTo>
                        <a:pt x="16" y="41"/>
                      </a:lnTo>
                      <a:lnTo>
                        <a:pt x="17" y="39"/>
                      </a:lnTo>
                      <a:lnTo>
                        <a:pt x="19" y="38"/>
                      </a:lnTo>
                      <a:lnTo>
                        <a:pt x="16" y="38"/>
                      </a:lnTo>
                      <a:lnTo>
                        <a:pt x="14" y="38"/>
                      </a:lnTo>
                      <a:lnTo>
                        <a:pt x="8" y="31"/>
                      </a:lnTo>
                      <a:lnTo>
                        <a:pt x="6" y="21"/>
                      </a:lnTo>
                      <a:lnTo>
                        <a:pt x="8" y="27"/>
                      </a:lnTo>
                      <a:lnTo>
                        <a:pt x="9" y="24"/>
                      </a:lnTo>
                      <a:lnTo>
                        <a:pt x="8" y="22"/>
                      </a:lnTo>
                      <a:lnTo>
                        <a:pt x="0" y="7"/>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7" name="Group 1906"/>
              <p:cNvGrpSpPr>
                <a:grpSpLocks/>
              </p:cNvGrpSpPr>
              <p:nvPr/>
            </p:nvGrpSpPr>
            <p:grpSpPr bwMode="auto">
              <a:xfrm>
                <a:off x="4169" y="2711"/>
                <a:ext cx="535" cy="349"/>
                <a:chOff x="4169" y="2711"/>
                <a:chExt cx="535" cy="349"/>
              </a:xfrm>
              <a:grpFill/>
            </p:grpSpPr>
            <p:sp>
              <p:nvSpPr>
                <p:cNvPr id="1624" name="Freeform 1907"/>
                <p:cNvSpPr>
                  <a:spLocks/>
                </p:cNvSpPr>
                <p:nvPr/>
              </p:nvSpPr>
              <p:spPr bwMode="gray">
                <a:xfrm>
                  <a:off x="4169" y="2711"/>
                  <a:ext cx="535" cy="349"/>
                </a:xfrm>
                <a:custGeom>
                  <a:avLst/>
                  <a:gdLst>
                    <a:gd name="T0" fmla="*/ 22 w 535"/>
                    <a:gd name="T1" fmla="*/ 126 h 349"/>
                    <a:gd name="T2" fmla="*/ 56 w 535"/>
                    <a:gd name="T3" fmla="*/ 113 h 349"/>
                    <a:gd name="T4" fmla="*/ 112 w 535"/>
                    <a:gd name="T5" fmla="*/ 93 h 349"/>
                    <a:gd name="T6" fmla="*/ 125 w 535"/>
                    <a:gd name="T7" fmla="*/ 69 h 349"/>
                    <a:gd name="T8" fmla="*/ 140 w 535"/>
                    <a:gd name="T9" fmla="*/ 72 h 349"/>
                    <a:gd name="T10" fmla="*/ 150 w 535"/>
                    <a:gd name="T11" fmla="*/ 65 h 349"/>
                    <a:gd name="T12" fmla="*/ 156 w 535"/>
                    <a:gd name="T13" fmla="*/ 51 h 349"/>
                    <a:gd name="T14" fmla="*/ 171 w 535"/>
                    <a:gd name="T15" fmla="*/ 41 h 349"/>
                    <a:gd name="T16" fmla="*/ 177 w 535"/>
                    <a:gd name="T17" fmla="*/ 39 h 349"/>
                    <a:gd name="T18" fmla="*/ 199 w 535"/>
                    <a:gd name="T19" fmla="*/ 46 h 349"/>
                    <a:gd name="T20" fmla="*/ 211 w 535"/>
                    <a:gd name="T21" fmla="*/ 47 h 349"/>
                    <a:gd name="T22" fmla="*/ 222 w 535"/>
                    <a:gd name="T23" fmla="*/ 32 h 349"/>
                    <a:gd name="T24" fmla="*/ 232 w 535"/>
                    <a:gd name="T25" fmla="*/ 21 h 349"/>
                    <a:gd name="T26" fmla="*/ 257 w 535"/>
                    <a:gd name="T27" fmla="*/ 15 h 349"/>
                    <a:gd name="T28" fmla="*/ 250 w 535"/>
                    <a:gd name="T29" fmla="*/ 6 h 349"/>
                    <a:gd name="T30" fmla="*/ 260 w 535"/>
                    <a:gd name="T31" fmla="*/ 8 h 349"/>
                    <a:gd name="T32" fmla="*/ 278 w 535"/>
                    <a:gd name="T33" fmla="*/ 15 h 349"/>
                    <a:gd name="T34" fmla="*/ 299 w 535"/>
                    <a:gd name="T35" fmla="*/ 15 h 349"/>
                    <a:gd name="T36" fmla="*/ 309 w 535"/>
                    <a:gd name="T37" fmla="*/ 14 h 349"/>
                    <a:gd name="T38" fmla="*/ 309 w 535"/>
                    <a:gd name="T39" fmla="*/ 25 h 349"/>
                    <a:gd name="T40" fmla="*/ 300 w 535"/>
                    <a:gd name="T41" fmla="*/ 34 h 349"/>
                    <a:gd name="T42" fmla="*/ 309 w 535"/>
                    <a:gd name="T43" fmla="*/ 56 h 349"/>
                    <a:gd name="T44" fmla="*/ 345 w 535"/>
                    <a:gd name="T45" fmla="*/ 75 h 349"/>
                    <a:gd name="T46" fmla="*/ 377 w 535"/>
                    <a:gd name="T47" fmla="*/ 22 h 349"/>
                    <a:gd name="T48" fmla="*/ 392 w 535"/>
                    <a:gd name="T49" fmla="*/ 0 h 349"/>
                    <a:gd name="T50" fmla="*/ 400 w 535"/>
                    <a:gd name="T51" fmla="*/ 25 h 349"/>
                    <a:gd name="T52" fmla="*/ 418 w 535"/>
                    <a:gd name="T53" fmla="*/ 43 h 349"/>
                    <a:gd name="T54" fmla="*/ 428 w 535"/>
                    <a:gd name="T55" fmla="*/ 61 h 349"/>
                    <a:gd name="T56" fmla="*/ 440 w 535"/>
                    <a:gd name="T57" fmla="*/ 89 h 349"/>
                    <a:gd name="T58" fmla="*/ 459 w 535"/>
                    <a:gd name="T59" fmla="*/ 103 h 349"/>
                    <a:gd name="T60" fmla="*/ 475 w 535"/>
                    <a:gd name="T61" fmla="*/ 116 h 349"/>
                    <a:gd name="T62" fmla="*/ 487 w 535"/>
                    <a:gd name="T63" fmla="*/ 135 h 349"/>
                    <a:gd name="T64" fmla="*/ 510 w 535"/>
                    <a:gd name="T65" fmla="*/ 153 h 349"/>
                    <a:gd name="T66" fmla="*/ 526 w 535"/>
                    <a:gd name="T67" fmla="*/ 174 h 349"/>
                    <a:gd name="T68" fmla="*/ 535 w 535"/>
                    <a:gd name="T69" fmla="*/ 206 h 349"/>
                    <a:gd name="T70" fmla="*/ 517 w 535"/>
                    <a:gd name="T71" fmla="*/ 261 h 349"/>
                    <a:gd name="T72" fmla="*/ 505 w 535"/>
                    <a:gd name="T73" fmla="*/ 279 h 349"/>
                    <a:gd name="T74" fmla="*/ 491 w 535"/>
                    <a:gd name="T75" fmla="*/ 311 h 349"/>
                    <a:gd name="T76" fmla="*/ 451 w 535"/>
                    <a:gd name="T77" fmla="*/ 341 h 349"/>
                    <a:gd name="T78" fmla="*/ 443 w 535"/>
                    <a:gd name="T79" fmla="*/ 347 h 349"/>
                    <a:gd name="T80" fmla="*/ 429 w 535"/>
                    <a:gd name="T81" fmla="*/ 337 h 349"/>
                    <a:gd name="T82" fmla="*/ 415 w 535"/>
                    <a:gd name="T83" fmla="*/ 334 h 349"/>
                    <a:gd name="T84" fmla="*/ 377 w 535"/>
                    <a:gd name="T85" fmla="*/ 338 h 349"/>
                    <a:gd name="T86" fmla="*/ 352 w 535"/>
                    <a:gd name="T87" fmla="*/ 317 h 349"/>
                    <a:gd name="T88" fmla="*/ 336 w 535"/>
                    <a:gd name="T89" fmla="*/ 295 h 349"/>
                    <a:gd name="T90" fmla="*/ 318 w 535"/>
                    <a:gd name="T91" fmla="*/ 294 h 349"/>
                    <a:gd name="T92" fmla="*/ 327 w 535"/>
                    <a:gd name="T93" fmla="*/ 271 h 349"/>
                    <a:gd name="T94" fmla="*/ 324 w 535"/>
                    <a:gd name="T95" fmla="*/ 266 h 349"/>
                    <a:gd name="T96" fmla="*/ 302 w 535"/>
                    <a:gd name="T97" fmla="*/ 286 h 349"/>
                    <a:gd name="T98" fmla="*/ 296 w 535"/>
                    <a:gd name="T99" fmla="*/ 288 h 349"/>
                    <a:gd name="T100" fmla="*/ 280 w 535"/>
                    <a:gd name="T101" fmla="*/ 266 h 349"/>
                    <a:gd name="T102" fmla="*/ 260 w 535"/>
                    <a:gd name="T103" fmla="*/ 252 h 349"/>
                    <a:gd name="T104" fmla="*/ 175 w 535"/>
                    <a:gd name="T105" fmla="*/ 256 h 349"/>
                    <a:gd name="T106" fmla="*/ 134 w 535"/>
                    <a:gd name="T107" fmla="*/ 277 h 349"/>
                    <a:gd name="T108" fmla="*/ 86 w 535"/>
                    <a:gd name="T109" fmla="*/ 279 h 349"/>
                    <a:gd name="T110" fmla="*/ 64 w 535"/>
                    <a:gd name="T111" fmla="*/ 290 h 349"/>
                    <a:gd name="T112" fmla="*/ 33 w 535"/>
                    <a:gd name="T113" fmla="*/ 282 h 349"/>
                    <a:gd name="T114" fmla="*/ 36 w 535"/>
                    <a:gd name="T115" fmla="*/ 259 h 349"/>
                    <a:gd name="T116" fmla="*/ 3 w 535"/>
                    <a:gd name="T117" fmla="*/ 185 h 349"/>
                    <a:gd name="T118" fmla="*/ 7 w 535"/>
                    <a:gd name="T119" fmla="*/ 185 h 349"/>
                    <a:gd name="T120" fmla="*/ 11 w 535"/>
                    <a:gd name="T121" fmla="*/ 182 h 349"/>
                    <a:gd name="T122" fmla="*/ 3 w 535"/>
                    <a:gd name="T123" fmla="*/ 153 h 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5"/>
                    <a:gd name="T187" fmla="*/ 0 h 349"/>
                    <a:gd name="T188" fmla="*/ 535 w 535"/>
                    <a:gd name="T189" fmla="*/ 349 h 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5" h="349">
                      <a:moveTo>
                        <a:pt x="12" y="128"/>
                      </a:moveTo>
                      <a:lnTo>
                        <a:pt x="12" y="126"/>
                      </a:lnTo>
                      <a:lnTo>
                        <a:pt x="12" y="130"/>
                      </a:lnTo>
                      <a:lnTo>
                        <a:pt x="12" y="132"/>
                      </a:lnTo>
                      <a:lnTo>
                        <a:pt x="12" y="133"/>
                      </a:lnTo>
                      <a:lnTo>
                        <a:pt x="12" y="135"/>
                      </a:lnTo>
                      <a:lnTo>
                        <a:pt x="14" y="136"/>
                      </a:lnTo>
                      <a:lnTo>
                        <a:pt x="15" y="135"/>
                      </a:lnTo>
                      <a:lnTo>
                        <a:pt x="18" y="128"/>
                      </a:lnTo>
                      <a:lnTo>
                        <a:pt x="22" y="126"/>
                      </a:lnTo>
                      <a:lnTo>
                        <a:pt x="24" y="125"/>
                      </a:lnTo>
                      <a:lnTo>
                        <a:pt x="30" y="124"/>
                      </a:lnTo>
                      <a:lnTo>
                        <a:pt x="33" y="121"/>
                      </a:lnTo>
                      <a:lnTo>
                        <a:pt x="34" y="119"/>
                      </a:lnTo>
                      <a:lnTo>
                        <a:pt x="36" y="118"/>
                      </a:lnTo>
                      <a:lnTo>
                        <a:pt x="48" y="112"/>
                      </a:lnTo>
                      <a:lnTo>
                        <a:pt x="48" y="113"/>
                      </a:lnTo>
                      <a:lnTo>
                        <a:pt x="52" y="113"/>
                      </a:lnTo>
                      <a:lnTo>
                        <a:pt x="55" y="113"/>
                      </a:lnTo>
                      <a:lnTo>
                        <a:pt x="56" y="113"/>
                      </a:lnTo>
                      <a:lnTo>
                        <a:pt x="61" y="113"/>
                      </a:lnTo>
                      <a:lnTo>
                        <a:pt x="66" y="110"/>
                      </a:lnTo>
                      <a:lnTo>
                        <a:pt x="74" y="108"/>
                      </a:lnTo>
                      <a:lnTo>
                        <a:pt x="79" y="106"/>
                      </a:lnTo>
                      <a:lnTo>
                        <a:pt x="82" y="106"/>
                      </a:lnTo>
                      <a:lnTo>
                        <a:pt x="85" y="107"/>
                      </a:lnTo>
                      <a:lnTo>
                        <a:pt x="104" y="102"/>
                      </a:lnTo>
                      <a:lnTo>
                        <a:pt x="110" y="96"/>
                      </a:lnTo>
                      <a:lnTo>
                        <a:pt x="112" y="95"/>
                      </a:lnTo>
                      <a:lnTo>
                        <a:pt x="112" y="93"/>
                      </a:lnTo>
                      <a:lnTo>
                        <a:pt x="113" y="89"/>
                      </a:lnTo>
                      <a:lnTo>
                        <a:pt x="113" y="88"/>
                      </a:lnTo>
                      <a:lnTo>
                        <a:pt x="114" y="88"/>
                      </a:lnTo>
                      <a:lnTo>
                        <a:pt x="122" y="84"/>
                      </a:lnTo>
                      <a:lnTo>
                        <a:pt x="122" y="83"/>
                      </a:lnTo>
                      <a:lnTo>
                        <a:pt x="117" y="76"/>
                      </a:lnTo>
                      <a:lnTo>
                        <a:pt x="120" y="74"/>
                      </a:lnTo>
                      <a:lnTo>
                        <a:pt x="122" y="71"/>
                      </a:lnTo>
                      <a:lnTo>
                        <a:pt x="123" y="71"/>
                      </a:lnTo>
                      <a:lnTo>
                        <a:pt x="125" y="69"/>
                      </a:lnTo>
                      <a:lnTo>
                        <a:pt x="126" y="68"/>
                      </a:lnTo>
                      <a:lnTo>
                        <a:pt x="128" y="68"/>
                      </a:lnTo>
                      <a:lnTo>
                        <a:pt x="128" y="67"/>
                      </a:lnTo>
                      <a:lnTo>
                        <a:pt x="128" y="64"/>
                      </a:lnTo>
                      <a:lnTo>
                        <a:pt x="129" y="64"/>
                      </a:lnTo>
                      <a:lnTo>
                        <a:pt x="136" y="76"/>
                      </a:lnTo>
                      <a:lnTo>
                        <a:pt x="137" y="78"/>
                      </a:lnTo>
                      <a:lnTo>
                        <a:pt x="137" y="75"/>
                      </a:lnTo>
                      <a:lnTo>
                        <a:pt x="138" y="72"/>
                      </a:lnTo>
                      <a:lnTo>
                        <a:pt x="140" y="72"/>
                      </a:lnTo>
                      <a:lnTo>
                        <a:pt x="140" y="69"/>
                      </a:lnTo>
                      <a:lnTo>
                        <a:pt x="138" y="67"/>
                      </a:lnTo>
                      <a:lnTo>
                        <a:pt x="137" y="67"/>
                      </a:lnTo>
                      <a:lnTo>
                        <a:pt x="137" y="65"/>
                      </a:lnTo>
                      <a:lnTo>
                        <a:pt x="137" y="63"/>
                      </a:lnTo>
                      <a:lnTo>
                        <a:pt x="138" y="61"/>
                      </a:lnTo>
                      <a:lnTo>
                        <a:pt x="140" y="63"/>
                      </a:lnTo>
                      <a:lnTo>
                        <a:pt x="143" y="61"/>
                      </a:lnTo>
                      <a:lnTo>
                        <a:pt x="145" y="65"/>
                      </a:lnTo>
                      <a:lnTo>
                        <a:pt x="150" y="65"/>
                      </a:lnTo>
                      <a:lnTo>
                        <a:pt x="150" y="64"/>
                      </a:lnTo>
                      <a:lnTo>
                        <a:pt x="148" y="63"/>
                      </a:lnTo>
                      <a:lnTo>
                        <a:pt x="148" y="61"/>
                      </a:lnTo>
                      <a:lnTo>
                        <a:pt x="151" y="58"/>
                      </a:lnTo>
                      <a:lnTo>
                        <a:pt x="151" y="57"/>
                      </a:lnTo>
                      <a:lnTo>
                        <a:pt x="150" y="55"/>
                      </a:lnTo>
                      <a:lnTo>
                        <a:pt x="151" y="54"/>
                      </a:lnTo>
                      <a:lnTo>
                        <a:pt x="153" y="52"/>
                      </a:lnTo>
                      <a:lnTo>
                        <a:pt x="156" y="54"/>
                      </a:lnTo>
                      <a:lnTo>
                        <a:pt x="156" y="51"/>
                      </a:lnTo>
                      <a:lnTo>
                        <a:pt x="156" y="50"/>
                      </a:lnTo>
                      <a:lnTo>
                        <a:pt x="156" y="48"/>
                      </a:lnTo>
                      <a:lnTo>
                        <a:pt x="161" y="50"/>
                      </a:lnTo>
                      <a:lnTo>
                        <a:pt x="159" y="47"/>
                      </a:lnTo>
                      <a:lnTo>
                        <a:pt x="159" y="44"/>
                      </a:lnTo>
                      <a:lnTo>
                        <a:pt x="164" y="43"/>
                      </a:lnTo>
                      <a:lnTo>
                        <a:pt x="165" y="43"/>
                      </a:lnTo>
                      <a:lnTo>
                        <a:pt x="167" y="44"/>
                      </a:lnTo>
                      <a:lnTo>
                        <a:pt x="169" y="43"/>
                      </a:lnTo>
                      <a:lnTo>
                        <a:pt x="171" y="41"/>
                      </a:lnTo>
                      <a:lnTo>
                        <a:pt x="171" y="39"/>
                      </a:lnTo>
                      <a:lnTo>
                        <a:pt x="169" y="37"/>
                      </a:lnTo>
                      <a:lnTo>
                        <a:pt x="171" y="36"/>
                      </a:lnTo>
                      <a:lnTo>
                        <a:pt x="172" y="37"/>
                      </a:lnTo>
                      <a:lnTo>
                        <a:pt x="172" y="41"/>
                      </a:lnTo>
                      <a:lnTo>
                        <a:pt x="174" y="39"/>
                      </a:lnTo>
                      <a:lnTo>
                        <a:pt x="174" y="37"/>
                      </a:lnTo>
                      <a:lnTo>
                        <a:pt x="175" y="37"/>
                      </a:lnTo>
                      <a:lnTo>
                        <a:pt x="175" y="39"/>
                      </a:lnTo>
                      <a:lnTo>
                        <a:pt x="177" y="39"/>
                      </a:lnTo>
                      <a:lnTo>
                        <a:pt x="180" y="37"/>
                      </a:lnTo>
                      <a:lnTo>
                        <a:pt x="180" y="36"/>
                      </a:lnTo>
                      <a:lnTo>
                        <a:pt x="180" y="35"/>
                      </a:lnTo>
                      <a:lnTo>
                        <a:pt x="181" y="35"/>
                      </a:lnTo>
                      <a:lnTo>
                        <a:pt x="183" y="35"/>
                      </a:lnTo>
                      <a:lnTo>
                        <a:pt x="184" y="36"/>
                      </a:lnTo>
                      <a:lnTo>
                        <a:pt x="186" y="36"/>
                      </a:lnTo>
                      <a:lnTo>
                        <a:pt x="192" y="39"/>
                      </a:lnTo>
                      <a:lnTo>
                        <a:pt x="195" y="43"/>
                      </a:lnTo>
                      <a:lnTo>
                        <a:pt x="199" y="46"/>
                      </a:lnTo>
                      <a:lnTo>
                        <a:pt x="198" y="51"/>
                      </a:lnTo>
                      <a:lnTo>
                        <a:pt x="198" y="52"/>
                      </a:lnTo>
                      <a:lnTo>
                        <a:pt x="199" y="51"/>
                      </a:lnTo>
                      <a:lnTo>
                        <a:pt x="199" y="50"/>
                      </a:lnTo>
                      <a:lnTo>
                        <a:pt x="201" y="48"/>
                      </a:lnTo>
                      <a:lnTo>
                        <a:pt x="202" y="48"/>
                      </a:lnTo>
                      <a:lnTo>
                        <a:pt x="202" y="47"/>
                      </a:lnTo>
                      <a:lnTo>
                        <a:pt x="204" y="47"/>
                      </a:lnTo>
                      <a:lnTo>
                        <a:pt x="205" y="47"/>
                      </a:lnTo>
                      <a:lnTo>
                        <a:pt x="211" y="47"/>
                      </a:lnTo>
                      <a:lnTo>
                        <a:pt x="218" y="51"/>
                      </a:lnTo>
                      <a:lnTo>
                        <a:pt x="218" y="47"/>
                      </a:lnTo>
                      <a:lnTo>
                        <a:pt x="220" y="47"/>
                      </a:lnTo>
                      <a:lnTo>
                        <a:pt x="215" y="42"/>
                      </a:lnTo>
                      <a:lnTo>
                        <a:pt x="215" y="37"/>
                      </a:lnTo>
                      <a:lnTo>
                        <a:pt x="217" y="39"/>
                      </a:lnTo>
                      <a:lnTo>
                        <a:pt x="218" y="37"/>
                      </a:lnTo>
                      <a:lnTo>
                        <a:pt x="220" y="35"/>
                      </a:lnTo>
                      <a:lnTo>
                        <a:pt x="220" y="34"/>
                      </a:lnTo>
                      <a:lnTo>
                        <a:pt x="222" y="32"/>
                      </a:lnTo>
                      <a:lnTo>
                        <a:pt x="226" y="32"/>
                      </a:lnTo>
                      <a:lnTo>
                        <a:pt x="228" y="31"/>
                      </a:lnTo>
                      <a:lnTo>
                        <a:pt x="226" y="28"/>
                      </a:lnTo>
                      <a:lnTo>
                        <a:pt x="225" y="28"/>
                      </a:lnTo>
                      <a:lnTo>
                        <a:pt x="226" y="28"/>
                      </a:lnTo>
                      <a:lnTo>
                        <a:pt x="226" y="26"/>
                      </a:lnTo>
                      <a:lnTo>
                        <a:pt x="226" y="24"/>
                      </a:lnTo>
                      <a:lnTo>
                        <a:pt x="231" y="22"/>
                      </a:lnTo>
                      <a:lnTo>
                        <a:pt x="231" y="21"/>
                      </a:lnTo>
                      <a:lnTo>
                        <a:pt x="232" y="21"/>
                      </a:lnTo>
                      <a:lnTo>
                        <a:pt x="233" y="22"/>
                      </a:lnTo>
                      <a:lnTo>
                        <a:pt x="235" y="24"/>
                      </a:lnTo>
                      <a:lnTo>
                        <a:pt x="235" y="22"/>
                      </a:lnTo>
                      <a:lnTo>
                        <a:pt x="233" y="19"/>
                      </a:lnTo>
                      <a:lnTo>
                        <a:pt x="235" y="19"/>
                      </a:lnTo>
                      <a:lnTo>
                        <a:pt x="236" y="18"/>
                      </a:lnTo>
                      <a:lnTo>
                        <a:pt x="240" y="19"/>
                      </a:lnTo>
                      <a:lnTo>
                        <a:pt x="240" y="18"/>
                      </a:lnTo>
                      <a:lnTo>
                        <a:pt x="250" y="18"/>
                      </a:lnTo>
                      <a:lnTo>
                        <a:pt x="257" y="15"/>
                      </a:lnTo>
                      <a:lnTo>
                        <a:pt x="257" y="11"/>
                      </a:lnTo>
                      <a:lnTo>
                        <a:pt x="256" y="10"/>
                      </a:lnTo>
                      <a:lnTo>
                        <a:pt x="253" y="10"/>
                      </a:lnTo>
                      <a:lnTo>
                        <a:pt x="251" y="10"/>
                      </a:lnTo>
                      <a:lnTo>
                        <a:pt x="248" y="7"/>
                      </a:lnTo>
                      <a:lnTo>
                        <a:pt x="247" y="7"/>
                      </a:lnTo>
                      <a:lnTo>
                        <a:pt x="247" y="6"/>
                      </a:lnTo>
                      <a:lnTo>
                        <a:pt x="248" y="7"/>
                      </a:lnTo>
                      <a:lnTo>
                        <a:pt x="248" y="6"/>
                      </a:lnTo>
                      <a:lnTo>
                        <a:pt x="250" y="6"/>
                      </a:lnTo>
                      <a:lnTo>
                        <a:pt x="250" y="8"/>
                      </a:lnTo>
                      <a:lnTo>
                        <a:pt x="251" y="7"/>
                      </a:lnTo>
                      <a:lnTo>
                        <a:pt x="251" y="6"/>
                      </a:lnTo>
                      <a:lnTo>
                        <a:pt x="253" y="6"/>
                      </a:lnTo>
                      <a:lnTo>
                        <a:pt x="253" y="7"/>
                      </a:lnTo>
                      <a:lnTo>
                        <a:pt x="254" y="6"/>
                      </a:lnTo>
                      <a:lnTo>
                        <a:pt x="256" y="8"/>
                      </a:lnTo>
                      <a:lnTo>
                        <a:pt x="257" y="10"/>
                      </a:lnTo>
                      <a:lnTo>
                        <a:pt x="260" y="8"/>
                      </a:lnTo>
                      <a:lnTo>
                        <a:pt x="263" y="10"/>
                      </a:lnTo>
                      <a:lnTo>
                        <a:pt x="264" y="11"/>
                      </a:lnTo>
                      <a:lnTo>
                        <a:pt x="267" y="13"/>
                      </a:lnTo>
                      <a:lnTo>
                        <a:pt x="269" y="13"/>
                      </a:lnTo>
                      <a:lnTo>
                        <a:pt x="270" y="13"/>
                      </a:lnTo>
                      <a:lnTo>
                        <a:pt x="272" y="11"/>
                      </a:lnTo>
                      <a:lnTo>
                        <a:pt x="272" y="14"/>
                      </a:lnTo>
                      <a:lnTo>
                        <a:pt x="273" y="14"/>
                      </a:lnTo>
                      <a:lnTo>
                        <a:pt x="277" y="14"/>
                      </a:lnTo>
                      <a:lnTo>
                        <a:pt x="278" y="15"/>
                      </a:lnTo>
                      <a:lnTo>
                        <a:pt x="280" y="15"/>
                      </a:lnTo>
                      <a:lnTo>
                        <a:pt x="284" y="15"/>
                      </a:lnTo>
                      <a:lnTo>
                        <a:pt x="287" y="17"/>
                      </a:lnTo>
                      <a:lnTo>
                        <a:pt x="290" y="17"/>
                      </a:lnTo>
                      <a:lnTo>
                        <a:pt x="291" y="17"/>
                      </a:lnTo>
                      <a:lnTo>
                        <a:pt x="291" y="18"/>
                      </a:lnTo>
                      <a:lnTo>
                        <a:pt x="294" y="15"/>
                      </a:lnTo>
                      <a:lnTo>
                        <a:pt x="296" y="15"/>
                      </a:lnTo>
                      <a:lnTo>
                        <a:pt x="299" y="15"/>
                      </a:lnTo>
                      <a:lnTo>
                        <a:pt x="300" y="14"/>
                      </a:lnTo>
                      <a:lnTo>
                        <a:pt x="299" y="17"/>
                      </a:lnTo>
                      <a:lnTo>
                        <a:pt x="300" y="17"/>
                      </a:lnTo>
                      <a:lnTo>
                        <a:pt x="300" y="18"/>
                      </a:lnTo>
                      <a:lnTo>
                        <a:pt x="302" y="17"/>
                      </a:lnTo>
                      <a:lnTo>
                        <a:pt x="302" y="21"/>
                      </a:lnTo>
                      <a:lnTo>
                        <a:pt x="303" y="21"/>
                      </a:lnTo>
                      <a:lnTo>
                        <a:pt x="305" y="18"/>
                      </a:lnTo>
                      <a:lnTo>
                        <a:pt x="305" y="15"/>
                      </a:lnTo>
                      <a:lnTo>
                        <a:pt x="309" y="14"/>
                      </a:lnTo>
                      <a:lnTo>
                        <a:pt x="309" y="15"/>
                      </a:lnTo>
                      <a:lnTo>
                        <a:pt x="310" y="15"/>
                      </a:lnTo>
                      <a:lnTo>
                        <a:pt x="310" y="19"/>
                      </a:lnTo>
                      <a:lnTo>
                        <a:pt x="312" y="18"/>
                      </a:lnTo>
                      <a:lnTo>
                        <a:pt x="314" y="18"/>
                      </a:lnTo>
                      <a:lnTo>
                        <a:pt x="315" y="18"/>
                      </a:lnTo>
                      <a:lnTo>
                        <a:pt x="312" y="24"/>
                      </a:lnTo>
                      <a:lnTo>
                        <a:pt x="310" y="25"/>
                      </a:lnTo>
                      <a:lnTo>
                        <a:pt x="310" y="24"/>
                      </a:lnTo>
                      <a:lnTo>
                        <a:pt x="309" y="25"/>
                      </a:lnTo>
                      <a:lnTo>
                        <a:pt x="310" y="26"/>
                      </a:lnTo>
                      <a:lnTo>
                        <a:pt x="309" y="28"/>
                      </a:lnTo>
                      <a:lnTo>
                        <a:pt x="305" y="28"/>
                      </a:lnTo>
                      <a:lnTo>
                        <a:pt x="303" y="28"/>
                      </a:lnTo>
                      <a:lnTo>
                        <a:pt x="305" y="31"/>
                      </a:lnTo>
                      <a:lnTo>
                        <a:pt x="303" y="31"/>
                      </a:lnTo>
                      <a:lnTo>
                        <a:pt x="303" y="28"/>
                      </a:lnTo>
                      <a:lnTo>
                        <a:pt x="302" y="28"/>
                      </a:lnTo>
                      <a:lnTo>
                        <a:pt x="300" y="34"/>
                      </a:lnTo>
                      <a:lnTo>
                        <a:pt x="303" y="34"/>
                      </a:lnTo>
                      <a:lnTo>
                        <a:pt x="302" y="37"/>
                      </a:lnTo>
                      <a:lnTo>
                        <a:pt x="297" y="47"/>
                      </a:lnTo>
                      <a:lnTo>
                        <a:pt x="297" y="48"/>
                      </a:lnTo>
                      <a:lnTo>
                        <a:pt x="299" y="50"/>
                      </a:lnTo>
                      <a:lnTo>
                        <a:pt x="299" y="51"/>
                      </a:lnTo>
                      <a:lnTo>
                        <a:pt x="302" y="51"/>
                      </a:lnTo>
                      <a:lnTo>
                        <a:pt x="303" y="52"/>
                      </a:lnTo>
                      <a:lnTo>
                        <a:pt x="306" y="54"/>
                      </a:lnTo>
                      <a:lnTo>
                        <a:pt x="309" y="56"/>
                      </a:lnTo>
                      <a:lnTo>
                        <a:pt x="309" y="60"/>
                      </a:lnTo>
                      <a:lnTo>
                        <a:pt x="312" y="58"/>
                      </a:lnTo>
                      <a:lnTo>
                        <a:pt x="317" y="58"/>
                      </a:lnTo>
                      <a:lnTo>
                        <a:pt x="320" y="58"/>
                      </a:lnTo>
                      <a:lnTo>
                        <a:pt x="320" y="60"/>
                      </a:lnTo>
                      <a:lnTo>
                        <a:pt x="327" y="64"/>
                      </a:lnTo>
                      <a:lnTo>
                        <a:pt x="331" y="67"/>
                      </a:lnTo>
                      <a:lnTo>
                        <a:pt x="342" y="69"/>
                      </a:lnTo>
                      <a:lnTo>
                        <a:pt x="343" y="71"/>
                      </a:lnTo>
                      <a:lnTo>
                        <a:pt x="345" y="75"/>
                      </a:lnTo>
                      <a:lnTo>
                        <a:pt x="355" y="80"/>
                      </a:lnTo>
                      <a:lnTo>
                        <a:pt x="367" y="78"/>
                      </a:lnTo>
                      <a:lnTo>
                        <a:pt x="367" y="76"/>
                      </a:lnTo>
                      <a:lnTo>
                        <a:pt x="377" y="50"/>
                      </a:lnTo>
                      <a:lnTo>
                        <a:pt x="375" y="32"/>
                      </a:lnTo>
                      <a:lnTo>
                        <a:pt x="377" y="28"/>
                      </a:lnTo>
                      <a:lnTo>
                        <a:pt x="377" y="26"/>
                      </a:lnTo>
                      <a:lnTo>
                        <a:pt x="379" y="24"/>
                      </a:lnTo>
                      <a:lnTo>
                        <a:pt x="379" y="22"/>
                      </a:lnTo>
                      <a:lnTo>
                        <a:pt x="377" y="22"/>
                      </a:lnTo>
                      <a:lnTo>
                        <a:pt x="379" y="15"/>
                      </a:lnTo>
                      <a:lnTo>
                        <a:pt x="380" y="15"/>
                      </a:lnTo>
                      <a:lnTo>
                        <a:pt x="383" y="8"/>
                      </a:lnTo>
                      <a:lnTo>
                        <a:pt x="386" y="6"/>
                      </a:lnTo>
                      <a:lnTo>
                        <a:pt x="386" y="3"/>
                      </a:lnTo>
                      <a:lnTo>
                        <a:pt x="388" y="3"/>
                      </a:lnTo>
                      <a:lnTo>
                        <a:pt x="389" y="0"/>
                      </a:lnTo>
                      <a:lnTo>
                        <a:pt x="391" y="0"/>
                      </a:lnTo>
                      <a:lnTo>
                        <a:pt x="392" y="0"/>
                      </a:lnTo>
                      <a:lnTo>
                        <a:pt x="392" y="3"/>
                      </a:lnTo>
                      <a:lnTo>
                        <a:pt x="394" y="14"/>
                      </a:lnTo>
                      <a:lnTo>
                        <a:pt x="395" y="14"/>
                      </a:lnTo>
                      <a:lnTo>
                        <a:pt x="397" y="15"/>
                      </a:lnTo>
                      <a:lnTo>
                        <a:pt x="395" y="18"/>
                      </a:lnTo>
                      <a:lnTo>
                        <a:pt x="397" y="19"/>
                      </a:lnTo>
                      <a:lnTo>
                        <a:pt x="398" y="21"/>
                      </a:lnTo>
                      <a:lnTo>
                        <a:pt x="400" y="22"/>
                      </a:lnTo>
                      <a:lnTo>
                        <a:pt x="400" y="25"/>
                      </a:lnTo>
                      <a:lnTo>
                        <a:pt x="403" y="25"/>
                      </a:lnTo>
                      <a:lnTo>
                        <a:pt x="404" y="29"/>
                      </a:lnTo>
                      <a:lnTo>
                        <a:pt x="404" y="34"/>
                      </a:lnTo>
                      <a:lnTo>
                        <a:pt x="406" y="41"/>
                      </a:lnTo>
                      <a:lnTo>
                        <a:pt x="407" y="42"/>
                      </a:lnTo>
                      <a:lnTo>
                        <a:pt x="409" y="43"/>
                      </a:lnTo>
                      <a:lnTo>
                        <a:pt x="412" y="41"/>
                      </a:lnTo>
                      <a:lnTo>
                        <a:pt x="415" y="39"/>
                      </a:lnTo>
                      <a:lnTo>
                        <a:pt x="416" y="41"/>
                      </a:lnTo>
                      <a:lnTo>
                        <a:pt x="418" y="43"/>
                      </a:lnTo>
                      <a:lnTo>
                        <a:pt x="421" y="44"/>
                      </a:lnTo>
                      <a:lnTo>
                        <a:pt x="422" y="46"/>
                      </a:lnTo>
                      <a:lnTo>
                        <a:pt x="424" y="47"/>
                      </a:lnTo>
                      <a:lnTo>
                        <a:pt x="426" y="48"/>
                      </a:lnTo>
                      <a:lnTo>
                        <a:pt x="426" y="51"/>
                      </a:lnTo>
                      <a:lnTo>
                        <a:pt x="426" y="52"/>
                      </a:lnTo>
                      <a:lnTo>
                        <a:pt x="426" y="55"/>
                      </a:lnTo>
                      <a:lnTo>
                        <a:pt x="428" y="57"/>
                      </a:lnTo>
                      <a:lnTo>
                        <a:pt x="428" y="58"/>
                      </a:lnTo>
                      <a:lnTo>
                        <a:pt x="428" y="61"/>
                      </a:lnTo>
                      <a:lnTo>
                        <a:pt x="429" y="67"/>
                      </a:lnTo>
                      <a:lnTo>
                        <a:pt x="432" y="69"/>
                      </a:lnTo>
                      <a:lnTo>
                        <a:pt x="434" y="69"/>
                      </a:lnTo>
                      <a:lnTo>
                        <a:pt x="437" y="83"/>
                      </a:lnTo>
                      <a:lnTo>
                        <a:pt x="437" y="85"/>
                      </a:lnTo>
                      <a:lnTo>
                        <a:pt x="437" y="88"/>
                      </a:lnTo>
                      <a:lnTo>
                        <a:pt x="439" y="89"/>
                      </a:lnTo>
                      <a:lnTo>
                        <a:pt x="440" y="89"/>
                      </a:lnTo>
                      <a:lnTo>
                        <a:pt x="440" y="90"/>
                      </a:lnTo>
                      <a:lnTo>
                        <a:pt x="440" y="89"/>
                      </a:lnTo>
                      <a:lnTo>
                        <a:pt x="440" y="90"/>
                      </a:lnTo>
                      <a:lnTo>
                        <a:pt x="440" y="92"/>
                      </a:lnTo>
                      <a:lnTo>
                        <a:pt x="440" y="95"/>
                      </a:lnTo>
                      <a:lnTo>
                        <a:pt x="444" y="96"/>
                      </a:lnTo>
                      <a:lnTo>
                        <a:pt x="444" y="97"/>
                      </a:lnTo>
                      <a:lnTo>
                        <a:pt x="453" y="99"/>
                      </a:lnTo>
                      <a:lnTo>
                        <a:pt x="455" y="97"/>
                      </a:lnTo>
                      <a:lnTo>
                        <a:pt x="456" y="103"/>
                      </a:lnTo>
                      <a:lnTo>
                        <a:pt x="458" y="104"/>
                      </a:lnTo>
                      <a:lnTo>
                        <a:pt x="459" y="103"/>
                      </a:lnTo>
                      <a:lnTo>
                        <a:pt x="462" y="104"/>
                      </a:lnTo>
                      <a:lnTo>
                        <a:pt x="464" y="104"/>
                      </a:lnTo>
                      <a:lnTo>
                        <a:pt x="467" y="108"/>
                      </a:lnTo>
                      <a:lnTo>
                        <a:pt x="468" y="107"/>
                      </a:lnTo>
                      <a:lnTo>
                        <a:pt x="474" y="108"/>
                      </a:lnTo>
                      <a:lnTo>
                        <a:pt x="474" y="112"/>
                      </a:lnTo>
                      <a:lnTo>
                        <a:pt x="472" y="112"/>
                      </a:lnTo>
                      <a:lnTo>
                        <a:pt x="472" y="114"/>
                      </a:lnTo>
                      <a:lnTo>
                        <a:pt x="474" y="116"/>
                      </a:lnTo>
                      <a:lnTo>
                        <a:pt x="475" y="116"/>
                      </a:lnTo>
                      <a:lnTo>
                        <a:pt x="480" y="123"/>
                      </a:lnTo>
                      <a:lnTo>
                        <a:pt x="481" y="123"/>
                      </a:lnTo>
                      <a:lnTo>
                        <a:pt x="481" y="130"/>
                      </a:lnTo>
                      <a:lnTo>
                        <a:pt x="483" y="130"/>
                      </a:lnTo>
                      <a:lnTo>
                        <a:pt x="483" y="133"/>
                      </a:lnTo>
                      <a:lnTo>
                        <a:pt x="484" y="133"/>
                      </a:lnTo>
                      <a:lnTo>
                        <a:pt x="484" y="135"/>
                      </a:lnTo>
                      <a:lnTo>
                        <a:pt x="484" y="136"/>
                      </a:lnTo>
                      <a:lnTo>
                        <a:pt x="486" y="135"/>
                      </a:lnTo>
                      <a:lnTo>
                        <a:pt x="487" y="135"/>
                      </a:lnTo>
                      <a:lnTo>
                        <a:pt x="487" y="132"/>
                      </a:lnTo>
                      <a:lnTo>
                        <a:pt x="489" y="130"/>
                      </a:lnTo>
                      <a:lnTo>
                        <a:pt x="489" y="133"/>
                      </a:lnTo>
                      <a:lnTo>
                        <a:pt x="496" y="136"/>
                      </a:lnTo>
                      <a:lnTo>
                        <a:pt x="496" y="133"/>
                      </a:lnTo>
                      <a:lnTo>
                        <a:pt x="498" y="135"/>
                      </a:lnTo>
                      <a:lnTo>
                        <a:pt x="498" y="136"/>
                      </a:lnTo>
                      <a:lnTo>
                        <a:pt x="501" y="147"/>
                      </a:lnTo>
                      <a:lnTo>
                        <a:pt x="507" y="153"/>
                      </a:lnTo>
                      <a:lnTo>
                        <a:pt x="510" y="153"/>
                      </a:lnTo>
                      <a:lnTo>
                        <a:pt x="511" y="154"/>
                      </a:lnTo>
                      <a:lnTo>
                        <a:pt x="514" y="158"/>
                      </a:lnTo>
                      <a:lnTo>
                        <a:pt x="514" y="160"/>
                      </a:lnTo>
                      <a:lnTo>
                        <a:pt x="517" y="161"/>
                      </a:lnTo>
                      <a:lnTo>
                        <a:pt x="519" y="161"/>
                      </a:lnTo>
                      <a:lnTo>
                        <a:pt x="519" y="162"/>
                      </a:lnTo>
                      <a:lnTo>
                        <a:pt x="523" y="166"/>
                      </a:lnTo>
                      <a:lnTo>
                        <a:pt x="523" y="167"/>
                      </a:lnTo>
                      <a:lnTo>
                        <a:pt x="526" y="167"/>
                      </a:lnTo>
                      <a:lnTo>
                        <a:pt x="526" y="174"/>
                      </a:lnTo>
                      <a:lnTo>
                        <a:pt x="529" y="177"/>
                      </a:lnTo>
                      <a:lnTo>
                        <a:pt x="529" y="175"/>
                      </a:lnTo>
                      <a:lnTo>
                        <a:pt x="529" y="178"/>
                      </a:lnTo>
                      <a:lnTo>
                        <a:pt x="529" y="181"/>
                      </a:lnTo>
                      <a:lnTo>
                        <a:pt x="531" y="190"/>
                      </a:lnTo>
                      <a:lnTo>
                        <a:pt x="531" y="189"/>
                      </a:lnTo>
                      <a:lnTo>
                        <a:pt x="529" y="190"/>
                      </a:lnTo>
                      <a:lnTo>
                        <a:pt x="531" y="192"/>
                      </a:lnTo>
                      <a:lnTo>
                        <a:pt x="531" y="194"/>
                      </a:lnTo>
                      <a:lnTo>
                        <a:pt x="535" y="206"/>
                      </a:lnTo>
                      <a:lnTo>
                        <a:pt x="531" y="229"/>
                      </a:lnTo>
                      <a:lnTo>
                        <a:pt x="529" y="234"/>
                      </a:lnTo>
                      <a:lnTo>
                        <a:pt x="529" y="241"/>
                      </a:lnTo>
                      <a:lnTo>
                        <a:pt x="529" y="242"/>
                      </a:lnTo>
                      <a:lnTo>
                        <a:pt x="528" y="244"/>
                      </a:lnTo>
                      <a:lnTo>
                        <a:pt x="523" y="255"/>
                      </a:lnTo>
                      <a:lnTo>
                        <a:pt x="521" y="256"/>
                      </a:lnTo>
                      <a:lnTo>
                        <a:pt x="521" y="257"/>
                      </a:lnTo>
                      <a:lnTo>
                        <a:pt x="521" y="259"/>
                      </a:lnTo>
                      <a:lnTo>
                        <a:pt x="517" y="261"/>
                      </a:lnTo>
                      <a:lnTo>
                        <a:pt x="516" y="261"/>
                      </a:lnTo>
                      <a:lnTo>
                        <a:pt x="516" y="263"/>
                      </a:lnTo>
                      <a:lnTo>
                        <a:pt x="517" y="263"/>
                      </a:lnTo>
                      <a:lnTo>
                        <a:pt x="513" y="264"/>
                      </a:lnTo>
                      <a:lnTo>
                        <a:pt x="507" y="272"/>
                      </a:lnTo>
                      <a:lnTo>
                        <a:pt x="505" y="272"/>
                      </a:lnTo>
                      <a:lnTo>
                        <a:pt x="505" y="274"/>
                      </a:lnTo>
                      <a:lnTo>
                        <a:pt x="507" y="274"/>
                      </a:lnTo>
                      <a:lnTo>
                        <a:pt x="507" y="277"/>
                      </a:lnTo>
                      <a:lnTo>
                        <a:pt x="505" y="279"/>
                      </a:lnTo>
                      <a:lnTo>
                        <a:pt x="504" y="281"/>
                      </a:lnTo>
                      <a:lnTo>
                        <a:pt x="502" y="284"/>
                      </a:lnTo>
                      <a:lnTo>
                        <a:pt x="499" y="295"/>
                      </a:lnTo>
                      <a:lnTo>
                        <a:pt x="498" y="294"/>
                      </a:lnTo>
                      <a:lnTo>
                        <a:pt x="496" y="298"/>
                      </a:lnTo>
                      <a:lnTo>
                        <a:pt x="495" y="299"/>
                      </a:lnTo>
                      <a:lnTo>
                        <a:pt x="492" y="300"/>
                      </a:lnTo>
                      <a:lnTo>
                        <a:pt x="491" y="302"/>
                      </a:lnTo>
                      <a:lnTo>
                        <a:pt x="491" y="309"/>
                      </a:lnTo>
                      <a:lnTo>
                        <a:pt x="491" y="311"/>
                      </a:lnTo>
                      <a:lnTo>
                        <a:pt x="487" y="320"/>
                      </a:lnTo>
                      <a:lnTo>
                        <a:pt x="489" y="324"/>
                      </a:lnTo>
                      <a:lnTo>
                        <a:pt x="487" y="327"/>
                      </a:lnTo>
                      <a:lnTo>
                        <a:pt x="486" y="326"/>
                      </a:lnTo>
                      <a:lnTo>
                        <a:pt x="484" y="326"/>
                      </a:lnTo>
                      <a:lnTo>
                        <a:pt x="484" y="328"/>
                      </a:lnTo>
                      <a:lnTo>
                        <a:pt x="467" y="330"/>
                      </a:lnTo>
                      <a:lnTo>
                        <a:pt x="453" y="338"/>
                      </a:lnTo>
                      <a:lnTo>
                        <a:pt x="451" y="339"/>
                      </a:lnTo>
                      <a:lnTo>
                        <a:pt x="451" y="341"/>
                      </a:lnTo>
                      <a:lnTo>
                        <a:pt x="448" y="342"/>
                      </a:lnTo>
                      <a:lnTo>
                        <a:pt x="446" y="343"/>
                      </a:lnTo>
                      <a:lnTo>
                        <a:pt x="444" y="342"/>
                      </a:lnTo>
                      <a:lnTo>
                        <a:pt x="442" y="343"/>
                      </a:lnTo>
                      <a:lnTo>
                        <a:pt x="440" y="343"/>
                      </a:lnTo>
                      <a:lnTo>
                        <a:pt x="440" y="345"/>
                      </a:lnTo>
                      <a:lnTo>
                        <a:pt x="440" y="346"/>
                      </a:lnTo>
                      <a:lnTo>
                        <a:pt x="442" y="345"/>
                      </a:lnTo>
                      <a:lnTo>
                        <a:pt x="443" y="343"/>
                      </a:lnTo>
                      <a:lnTo>
                        <a:pt x="443" y="347"/>
                      </a:lnTo>
                      <a:lnTo>
                        <a:pt x="442" y="349"/>
                      </a:lnTo>
                      <a:lnTo>
                        <a:pt x="439" y="346"/>
                      </a:lnTo>
                      <a:lnTo>
                        <a:pt x="437" y="346"/>
                      </a:lnTo>
                      <a:lnTo>
                        <a:pt x="436" y="345"/>
                      </a:lnTo>
                      <a:lnTo>
                        <a:pt x="434" y="343"/>
                      </a:lnTo>
                      <a:lnTo>
                        <a:pt x="431" y="343"/>
                      </a:lnTo>
                      <a:lnTo>
                        <a:pt x="429" y="341"/>
                      </a:lnTo>
                      <a:lnTo>
                        <a:pt x="429" y="339"/>
                      </a:lnTo>
                      <a:lnTo>
                        <a:pt x="431" y="338"/>
                      </a:lnTo>
                      <a:lnTo>
                        <a:pt x="429" y="337"/>
                      </a:lnTo>
                      <a:lnTo>
                        <a:pt x="426" y="338"/>
                      </a:lnTo>
                      <a:lnTo>
                        <a:pt x="422" y="339"/>
                      </a:lnTo>
                      <a:lnTo>
                        <a:pt x="421" y="338"/>
                      </a:lnTo>
                      <a:lnTo>
                        <a:pt x="419" y="337"/>
                      </a:lnTo>
                      <a:lnTo>
                        <a:pt x="422" y="337"/>
                      </a:lnTo>
                      <a:lnTo>
                        <a:pt x="422" y="335"/>
                      </a:lnTo>
                      <a:lnTo>
                        <a:pt x="422" y="332"/>
                      </a:lnTo>
                      <a:lnTo>
                        <a:pt x="421" y="331"/>
                      </a:lnTo>
                      <a:lnTo>
                        <a:pt x="416" y="334"/>
                      </a:lnTo>
                      <a:lnTo>
                        <a:pt x="415" y="334"/>
                      </a:lnTo>
                      <a:lnTo>
                        <a:pt x="418" y="335"/>
                      </a:lnTo>
                      <a:lnTo>
                        <a:pt x="418" y="337"/>
                      </a:lnTo>
                      <a:lnTo>
                        <a:pt x="413" y="338"/>
                      </a:lnTo>
                      <a:lnTo>
                        <a:pt x="410" y="339"/>
                      </a:lnTo>
                      <a:lnTo>
                        <a:pt x="409" y="342"/>
                      </a:lnTo>
                      <a:lnTo>
                        <a:pt x="400" y="345"/>
                      </a:lnTo>
                      <a:lnTo>
                        <a:pt x="400" y="343"/>
                      </a:lnTo>
                      <a:lnTo>
                        <a:pt x="380" y="337"/>
                      </a:lnTo>
                      <a:lnTo>
                        <a:pt x="379" y="337"/>
                      </a:lnTo>
                      <a:lnTo>
                        <a:pt x="377" y="338"/>
                      </a:lnTo>
                      <a:lnTo>
                        <a:pt x="373" y="335"/>
                      </a:lnTo>
                      <a:lnTo>
                        <a:pt x="370" y="334"/>
                      </a:lnTo>
                      <a:lnTo>
                        <a:pt x="366" y="334"/>
                      </a:lnTo>
                      <a:lnTo>
                        <a:pt x="362" y="331"/>
                      </a:lnTo>
                      <a:lnTo>
                        <a:pt x="359" y="330"/>
                      </a:lnTo>
                      <a:lnTo>
                        <a:pt x="358" y="327"/>
                      </a:lnTo>
                      <a:lnTo>
                        <a:pt x="355" y="324"/>
                      </a:lnTo>
                      <a:lnTo>
                        <a:pt x="352" y="320"/>
                      </a:lnTo>
                      <a:lnTo>
                        <a:pt x="352" y="318"/>
                      </a:lnTo>
                      <a:lnTo>
                        <a:pt x="352" y="317"/>
                      </a:lnTo>
                      <a:lnTo>
                        <a:pt x="352" y="313"/>
                      </a:lnTo>
                      <a:lnTo>
                        <a:pt x="351" y="307"/>
                      </a:lnTo>
                      <a:lnTo>
                        <a:pt x="347" y="300"/>
                      </a:lnTo>
                      <a:lnTo>
                        <a:pt x="348" y="298"/>
                      </a:lnTo>
                      <a:lnTo>
                        <a:pt x="347" y="298"/>
                      </a:lnTo>
                      <a:lnTo>
                        <a:pt x="343" y="298"/>
                      </a:lnTo>
                      <a:lnTo>
                        <a:pt x="336" y="300"/>
                      </a:lnTo>
                      <a:lnTo>
                        <a:pt x="334" y="300"/>
                      </a:lnTo>
                      <a:lnTo>
                        <a:pt x="333" y="300"/>
                      </a:lnTo>
                      <a:lnTo>
                        <a:pt x="336" y="295"/>
                      </a:lnTo>
                      <a:lnTo>
                        <a:pt x="337" y="292"/>
                      </a:lnTo>
                      <a:lnTo>
                        <a:pt x="336" y="289"/>
                      </a:lnTo>
                      <a:lnTo>
                        <a:pt x="336" y="285"/>
                      </a:lnTo>
                      <a:lnTo>
                        <a:pt x="331" y="281"/>
                      </a:lnTo>
                      <a:lnTo>
                        <a:pt x="327" y="286"/>
                      </a:lnTo>
                      <a:lnTo>
                        <a:pt x="325" y="293"/>
                      </a:lnTo>
                      <a:lnTo>
                        <a:pt x="325" y="294"/>
                      </a:lnTo>
                      <a:lnTo>
                        <a:pt x="324" y="294"/>
                      </a:lnTo>
                      <a:lnTo>
                        <a:pt x="321" y="294"/>
                      </a:lnTo>
                      <a:lnTo>
                        <a:pt x="318" y="294"/>
                      </a:lnTo>
                      <a:lnTo>
                        <a:pt x="317" y="295"/>
                      </a:lnTo>
                      <a:lnTo>
                        <a:pt x="315" y="294"/>
                      </a:lnTo>
                      <a:lnTo>
                        <a:pt x="317" y="292"/>
                      </a:lnTo>
                      <a:lnTo>
                        <a:pt x="320" y="292"/>
                      </a:lnTo>
                      <a:lnTo>
                        <a:pt x="321" y="290"/>
                      </a:lnTo>
                      <a:lnTo>
                        <a:pt x="323" y="285"/>
                      </a:lnTo>
                      <a:lnTo>
                        <a:pt x="323" y="281"/>
                      </a:lnTo>
                      <a:lnTo>
                        <a:pt x="325" y="276"/>
                      </a:lnTo>
                      <a:lnTo>
                        <a:pt x="327" y="274"/>
                      </a:lnTo>
                      <a:lnTo>
                        <a:pt x="327" y="271"/>
                      </a:lnTo>
                      <a:lnTo>
                        <a:pt x="327" y="268"/>
                      </a:lnTo>
                      <a:lnTo>
                        <a:pt x="328" y="268"/>
                      </a:lnTo>
                      <a:lnTo>
                        <a:pt x="328" y="266"/>
                      </a:lnTo>
                      <a:lnTo>
                        <a:pt x="328" y="263"/>
                      </a:lnTo>
                      <a:lnTo>
                        <a:pt x="327" y="263"/>
                      </a:lnTo>
                      <a:lnTo>
                        <a:pt x="327" y="260"/>
                      </a:lnTo>
                      <a:lnTo>
                        <a:pt x="325" y="259"/>
                      </a:lnTo>
                      <a:lnTo>
                        <a:pt x="325" y="261"/>
                      </a:lnTo>
                      <a:lnTo>
                        <a:pt x="325" y="266"/>
                      </a:lnTo>
                      <a:lnTo>
                        <a:pt x="324" y="266"/>
                      </a:lnTo>
                      <a:lnTo>
                        <a:pt x="320" y="271"/>
                      </a:lnTo>
                      <a:lnTo>
                        <a:pt x="320" y="272"/>
                      </a:lnTo>
                      <a:lnTo>
                        <a:pt x="318" y="274"/>
                      </a:lnTo>
                      <a:lnTo>
                        <a:pt x="317" y="274"/>
                      </a:lnTo>
                      <a:lnTo>
                        <a:pt x="315" y="276"/>
                      </a:lnTo>
                      <a:lnTo>
                        <a:pt x="312" y="277"/>
                      </a:lnTo>
                      <a:lnTo>
                        <a:pt x="310" y="278"/>
                      </a:lnTo>
                      <a:lnTo>
                        <a:pt x="309" y="279"/>
                      </a:lnTo>
                      <a:lnTo>
                        <a:pt x="306" y="282"/>
                      </a:lnTo>
                      <a:lnTo>
                        <a:pt x="302" y="286"/>
                      </a:lnTo>
                      <a:lnTo>
                        <a:pt x="302" y="289"/>
                      </a:lnTo>
                      <a:lnTo>
                        <a:pt x="302" y="293"/>
                      </a:lnTo>
                      <a:lnTo>
                        <a:pt x="302" y="292"/>
                      </a:lnTo>
                      <a:lnTo>
                        <a:pt x="299" y="292"/>
                      </a:lnTo>
                      <a:lnTo>
                        <a:pt x="297" y="289"/>
                      </a:lnTo>
                      <a:lnTo>
                        <a:pt x="294" y="288"/>
                      </a:lnTo>
                      <a:lnTo>
                        <a:pt x="294" y="286"/>
                      </a:lnTo>
                      <a:lnTo>
                        <a:pt x="291" y="286"/>
                      </a:lnTo>
                      <a:lnTo>
                        <a:pt x="291" y="285"/>
                      </a:lnTo>
                      <a:lnTo>
                        <a:pt x="296" y="288"/>
                      </a:lnTo>
                      <a:lnTo>
                        <a:pt x="296" y="285"/>
                      </a:lnTo>
                      <a:lnTo>
                        <a:pt x="294" y="282"/>
                      </a:lnTo>
                      <a:lnTo>
                        <a:pt x="294" y="281"/>
                      </a:lnTo>
                      <a:lnTo>
                        <a:pt x="293" y="278"/>
                      </a:lnTo>
                      <a:lnTo>
                        <a:pt x="291" y="276"/>
                      </a:lnTo>
                      <a:lnTo>
                        <a:pt x="290" y="274"/>
                      </a:lnTo>
                      <a:lnTo>
                        <a:pt x="288" y="270"/>
                      </a:lnTo>
                      <a:lnTo>
                        <a:pt x="287" y="268"/>
                      </a:lnTo>
                      <a:lnTo>
                        <a:pt x="284" y="268"/>
                      </a:lnTo>
                      <a:lnTo>
                        <a:pt x="280" y="266"/>
                      </a:lnTo>
                      <a:lnTo>
                        <a:pt x="278" y="264"/>
                      </a:lnTo>
                      <a:lnTo>
                        <a:pt x="278" y="263"/>
                      </a:lnTo>
                      <a:lnTo>
                        <a:pt x="280" y="263"/>
                      </a:lnTo>
                      <a:lnTo>
                        <a:pt x="280" y="260"/>
                      </a:lnTo>
                      <a:lnTo>
                        <a:pt x="275" y="259"/>
                      </a:lnTo>
                      <a:lnTo>
                        <a:pt x="269" y="255"/>
                      </a:lnTo>
                      <a:lnTo>
                        <a:pt x="269" y="253"/>
                      </a:lnTo>
                      <a:lnTo>
                        <a:pt x="269" y="256"/>
                      </a:lnTo>
                      <a:lnTo>
                        <a:pt x="266" y="255"/>
                      </a:lnTo>
                      <a:lnTo>
                        <a:pt x="260" y="252"/>
                      </a:lnTo>
                      <a:lnTo>
                        <a:pt x="257" y="252"/>
                      </a:lnTo>
                      <a:lnTo>
                        <a:pt x="254" y="253"/>
                      </a:lnTo>
                      <a:lnTo>
                        <a:pt x="253" y="252"/>
                      </a:lnTo>
                      <a:lnTo>
                        <a:pt x="247" y="248"/>
                      </a:lnTo>
                      <a:lnTo>
                        <a:pt x="240" y="246"/>
                      </a:lnTo>
                      <a:lnTo>
                        <a:pt x="213" y="246"/>
                      </a:lnTo>
                      <a:lnTo>
                        <a:pt x="199" y="253"/>
                      </a:lnTo>
                      <a:lnTo>
                        <a:pt x="193" y="253"/>
                      </a:lnTo>
                      <a:lnTo>
                        <a:pt x="188" y="256"/>
                      </a:lnTo>
                      <a:lnTo>
                        <a:pt x="175" y="256"/>
                      </a:lnTo>
                      <a:lnTo>
                        <a:pt x="172" y="255"/>
                      </a:lnTo>
                      <a:lnTo>
                        <a:pt x="169" y="256"/>
                      </a:lnTo>
                      <a:lnTo>
                        <a:pt x="159" y="261"/>
                      </a:lnTo>
                      <a:lnTo>
                        <a:pt x="156" y="261"/>
                      </a:lnTo>
                      <a:lnTo>
                        <a:pt x="151" y="264"/>
                      </a:lnTo>
                      <a:lnTo>
                        <a:pt x="148" y="264"/>
                      </a:lnTo>
                      <a:lnTo>
                        <a:pt x="145" y="266"/>
                      </a:lnTo>
                      <a:lnTo>
                        <a:pt x="140" y="276"/>
                      </a:lnTo>
                      <a:lnTo>
                        <a:pt x="136" y="277"/>
                      </a:lnTo>
                      <a:lnTo>
                        <a:pt x="134" y="277"/>
                      </a:lnTo>
                      <a:lnTo>
                        <a:pt x="131" y="276"/>
                      </a:lnTo>
                      <a:lnTo>
                        <a:pt x="120" y="277"/>
                      </a:lnTo>
                      <a:lnTo>
                        <a:pt x="120" y="276"/>
                      </a:lnTo>
                      <a:lnTo>
                        <a:pt x="117" y="276"/>
                      </a:lnTo>
                      <a:lnTo>
                        <a:pt x="113" y="277"/>
                      </a:lnTo>
                      <a:lnTo>
                        <a:pt x="106" y="276"/>
                      </a:lnTo>
                      <a:lnTo>
                        <a:pt x="103" y="277"/>
                      </a:lnTo>
                      <a:lnTo>
                        <a:pt x="91" y="277"/>
                      </a:lnTo>
                      <a:lnTo>
                        <a:pt x="89" y="278"/>
                      </a:lnTo>
                      <a:lnTo>
                        <a:pt x="86" y="279"/>
                      </a:lnTo>
                      <a:lnTo>
                        <a:pt x="85" y="281"/>
                      </a:lnTo>
                      <a:lnTo>
                        <a:pt x="86" y="282"/>
                      </a:lnTo>
                      <a:lnTo>
                        <a:pt x="85" y="282"/>
                      </a:lnTo>
                      <a:lnTo>
                        <a:pt x="83" y="284"/>
                      </a:lnTo>
                      <a:lnTo>
                        <a:pt x="77" y="285"/>
                      </a:lnTo>
                      <a:lnTo>
                        <a:pt x="70" y="289"/>
                      </a:lnTo>
                      <a:lnTo>
                        <a:pt x="70" y="290"/>
                      </a:lnTo>
                      <a:lnTo>
                        <a:pt x="69" y="292"/>
                      </a:lnTo>
                      <a:lnTo>
                        <a:pt x="66" y="292"/>
                      </a:lnTo>
                      <a:lnTo>
                        <a:pt x="64" y="290"/>
                      </a:lnTo>
                      <a:lnTo>
                        <a:pt x="64" y="293"/>
                      </a:lnTo>
                      <a:lnTo>
                        <a:pt x="62" y="293"/>
                      </a:lnTo>
                      <a:lnTo>
                        <a:pt x="59" y="293"/>
                      </a:lnTo>
                      <a:lnTo>
                        <a:pt x="58" y="292"/>
                      </a:lnTo>
                      <a:lnTo>
                        <a:pt x="46" y="292"/>
                      </a:lnTo>
                      <a:lnTo>
                        <a:pt x="45" y="290"/>
                      </a:lnTo>
                      <a:lnTo>
                        <a:pt x="43" y="289"/>
                      </a:lnTo>
                      <a:lnTo>
                        <a:pt x="43" y="290"/>
                      </a:lnTo>
                      <a:lnTo>
                        <a:pt x="40" y="289"/>
                      </a:lnTo>
                      <a:lnTo>
                        <a:pt x="33" y="282"/>
                      </a:lnTo>
                      <a:lnTo>
                        <a:pt x="25" y="281"/>
                      </a:lnTo>
                      <a:lnTo>
                        <a:pt x="25" y="272"/>
                      </a:lnTo>
                      <a:lnTo>
                        <a:pt x="30" y="272"/>
                      </a:lnTo>
                      <a:lnTo>
                        <a:pt x="31" y="272"/>
                      </a:lnTo>
                      <a:lnTo>
                        <a:pt x="36" y="266"/>
                      </a:lnTo>
                      <a:lnTo>
                        <a:pt x="34" y="263"/>
                      </a:lnTo>
                      <a:lnTo>
                        <a:pt x="34" y="260"/>
                      </a:lnTo>
                      <a:lnTo>
                        <a:pt x="34" y="261"/>
                      </a:lnTo>
                      <a:lnTo>
                        <a:pt x="36" y="259"/>
                      </a:lnTo>
                      <a:lnTo>
                        <a:pt x="34" y="248"/>
                      </a:lnTo>
                      <a:lnTo>
                        <a:pt x="28" y="235"/>
                      </a:lnTo>
                      <a:lnTo>
                        <a:pt x="24" y="220"/>
                      </a:lnTo>
                      <a:lnTo>
                        <a:pt x="19" y="212"/>
                      </a:lnTo>
                      <a:lnTo>
                        <a:pt x="19" y="208"/>
                      </a:lnTo>
                      <a:lnTo>
                        <a:pt x="14" y="201"/>
                      </a:lnTo>
                      <a:lnTo>
                        <a:pt x="14" y="197"/>
                      </a:lnTo>
                      <a:lnTo>
                        <a:pt x="11" y="189"/>
                      </a:lnTo>
                      <a:lnTo>
                        <a:pt x="7" y="188"/>
                      </a:lnTo>
                      <a:lnTo>
                        <a:pt x="3" y="185"/>
                      </a:lnTo>
                      <a:lnTo>
                        <a:pt x="3" y="184"/>
                      </a:lnTo>
                      <a:lnTo>
                        <a:pt x="3" y="182"/>
                      </a:lnTo>
                      <a:lnTo>
                        <a:pt x="0" y="181"/>
                      </a:lnTo>
                      <a:lnTo>
                        <a:pt x="0" y="179"/>
                      </a:lnTo>
                      <a:lnTo>
                        <a:pt x="3" y="179"/>
                      </a:lnTo>
                      <a:lnTo>
                        <a:pt x="3" y="181"/>
                      </a:lnTo>
                      <a:lnTo>
                        <a:pt x="3" y="182"/>
                      </a:lnTo>
                      <a:lnTo>
                        <a:pt x="6" y="184"/>
                      </a:lnTo>
                      <a:lnTo>
                        <a:pt x="7" y="185"/>
                      </a:lnTo>
                      <a:lnTo>
                        <a:pt x="9" y="185"/>
                      </a:lnTo>
                      <a:lnTo>
                        <a:pt x="9" y="184"/>
                      </a:lnTo>
                      <a:lnTo>
                        <a:pt x="9" y="182"/>
                      </a:lnTo>
                      <a:lnTo>
                        <a:pt x="7" y="181"/>
                      </a:lnTo>
                      <a:lnTo>
                        <a:pt x="3" y="174"/>
                      </a:lnTo>
                      <a:lnTo>
                        <a:pt x="3" y="173"/>
                      </a:lnTo>
                      <a:lnTo>
                        <a:pt x="6" y="173"/>
                      </a:lnTo>
                      <a:lnTo>
                        <a:pt x="7" y="179"/>
                      </a:lnTo>
                      <a:lnTo>
                        <a:pt x="9" y="178"/>
                      </a:lnTo>
                      <a:lnTo>
                        <a:pt x="11" y="182"/>
                      </a:lnTo>
                      <a:lnTo>
                        <a:pt x="12" y="182"/>
                      </a:lnTo>
                      <a:lnTo>
                        <a:pt x="14" y="181"/>
                      </a:lnTo>
                      <a:lnTo>
                        <a:pt x="14" y="178"/>
                      </a:lnTo>
                      <a:lnTo>
                        <a:pt x="14" y="174"/>
                      </a:lnTo>
                      <a:lnTo>
                        <a:pt x="12" y="173"/>
                      </a:lnTo>
                      <a:lnTo>
                        <a:pt x="11" y="170"/>
                      </a:lnTo>
                      <a:lnTo>
                        <a:pt x="11" y="171"/>
                      </a:lnTo>
                      <a:lnTo>
                        <a:pt x="11" y="170"/>
                      </a:lnTo>
                      <a:lnTo>
                        <a:pt x="3" y="158"/>
                      </a:lnTo>
                      <a:lnTo>
                        <a:pt x="3" y="153"/>
                      </a:lnTo>
                      <a:lnTo>
                        <a:pt x="3" y="150"/>
                      </a:lnTo>
                      <a:lnTo>
                        <a:pt x="7" y="147"/>
                      </a:lnTo>
                      <a:lnTo>
                        <a:pt x="9" y="139"/>
                      </a:lnTo>
                      <a:lnTo>
                        <a:pt x="6" y="136"/>
                      </a:lnTo>
                      <a:lnTo>
                        <a:pt x="11" y="128"/>
                      </a:lnTo>
                      <a:lnTo>
                        <a:pt x="12" y="12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25" name="Freeform 1908"/>
                <p:cNvSpPr>
                  <a:spLocks/>
                </p:cNvSpPr>
                <p:nvPr/>
              </p:nvSpPr>
              <p:spPr bwMode="gray">
                <a:xfrm>
                  <a:off x="4169" y="2711"/>
                  <a:ext cx="535" cy="349"/>
                </a:xfrm>
                <a:custGeom>
                  <a:avLst/>
                  <a:gdLst>
                    <a:gd name="T0" fmla="*/ 22 w 535"/>
                    <a:gd name="T1" fmla="*/ 126 h 349"/>
                    <a:gd name="T2" fmla="*/ 56 w 535"/>
                    <a:gd name="T3" fmla="*/ 113 h 349"/>
                    <a:gd name="T4" fmla="*/ 112 w 535"/>
                    <a:gd name="T5" fmla="*/ 93 h 349"/>
                    <a:gd name="T6" fmla="*/ 125 w 535"/>
                    <a:gd name="T7" fmla="*/ 69 h 349"/>
                    <a:gd name="T8" fmla="*/ 140 w 535"/>
                    <a:gd name="T9" fmla="*/ 72 h 349"/>
                    <a:gd name="T10" fmla="*/ 150 w 535"/>
                    <a:gd name="T11" fmla="*/ 65 h 349"/>
                    <a:gd name="T12" fmla="*/ 156 w 535"/>
                    <a:gd name="T13" fmla="*/ 51 h 349"/>
                    <a:gd name="T14" fmla="*/ 171 w 535"/>
                    <a:gd name="T15" fmla="*/ 41 h 349"/>
                    <a:gd name="T16" fmla="*/ 177 w 535"/>
                    <a:gd name="T17" fmla="*/ 39 h 349"/>
                    <a:gd name="T18" fmla="*/ 199 w 535"/>
                    <a:gd name="T19" fmla="*/ 46 h 349"/>
                    <a:gd name="T20" fmla="*/ 211 w 535"/>
                    <a:gd name="T21" fmla="*/ 47 h 349"/>
                    <a:gd name="T22" fmla="*/ 222 w 535"/>
                    <a:gd name="T23" fmla="*/ 32 h 349"/>
                    <a:gd name="T24" fmla="*/ 232 w 535"/>
                    <a:gd name="T25" fmla="*/ 21 h 349"/>
                    <a:gd name="T26" fmla="*/ 257 w 535"/>
                    <a:gd name="T27" fmla="*/ 15 h 349"/>
                    <a:gd name="T28" fmla="*/ 250 w 535"/>
                    <a:gd name="T29" fmla="*/ 6 h 349"/>
                    <a:gd name="T30" fmla="*/ 260 w 535"/>
                    <a:gd name="T31" fmla="*/ 8 h 349"/>
                    <a:gd name="T32" fmla="*/ 278 w 535"/>
                    <a:gd name="T33" fmla="*/ 15 h 349"/>
                    <a:gd name="T34" fmla="*/ 299 w 535"/>
                    <a:gd name="T35" fmla="*/ 15 h 349"/>
                    <a:gd name="T36" fmla="*/ 309 w 535"/>
                    <a:gd name="T37" fmla="*/ 14 h 349"/>
                    <a:gd name="T38" fmla="*/ 309 w 535"/>
                    <a:gd name="T39" fmla="*/ 25 h 349"/>
                    <a:gd name="T40" fmla="*/ 300 w 535"/>
                    <a:gd name="T41" fmla="*/ 34 h 349"/>
                    <a:gd name="T42" fmla="*/ 309 w 535"/>
                    <a:gd name="T43" fmla="*/ 56 h 349"/>
                    <a:gd name="T44" fmla="*/ 345 w 535"/>
                    <a:gd name="T45" fmla="*/ 75 h 349"/>
                    <a:gd name="T46" fmla="*/ 377 w 535"/>
                    <a:gd name="T47" fmla="*/ 22 h 349"/>
                    <a:gd name="T48" fmla="*/ 392 w 535"/>
                    <a:gd name="T49" fmla="*/ 0 h 349"/>
                    <a:gd name="T50" fmla="*/ 400 w 535"/>
                    <a:gd name="T51" fmla="*/ 25 h 349"/>
                    <a:gd name="T52" fmla="*/ 418 w 535"/>
                    <a:gd name="T53" fmla="*/ 43 h 349"/>
                    <a:gd name="T54" fmla="*/ 428 w 535"/>
                    <a:gd name="T55" fmla="*/ 61 h 349"/>
                    <a:gd name="T56" fmla="*/ 440 w 535"/>
                    <a:gd name="T57" fmla="*/ 89 h 349"/>
                    <a:gd name="T58" fmla="*/ 459 w 535"/>
                    <a:gd name="T59" fmla="*/ 103 h 349"/>
                    <a:gd name="T60" fmla="*/ 475 w 535"/>
                    <a:gd name="T61" fmla="*/ 116 h 349"/>
                    <a:gd name="T62" fmla="*/ 487 w 535"/>
                    <a:gd name="T63" fmla="*/ 135 h 349"/>
                    <a:gd name="T64" fmla="*/ 510 w 535"/>
                    <a:gd name="T65" fmla="*/ 153 h 349"/>
                    <a:gd name="T66" fmla="*/ 526 w 535"/>
                    <a:gd name="T67" fmla="*/ 174 h 349"/>
                    <a:gd name="T68" fmla="*/ 535 w 535"/>
                    <a:gd name="T69" fmla="*/ 206 h 349"/>
                    <a:gd name="T70" fmla="*/ 517 w 535"/>
                    <a:gd name="T71" fmla="*/ 261 h 349"/>
                    <a:gd name="T72" fmla="*/ 505 w 535"/>
                    <a:gd name="T73" fmla="*/ 279 h 349"/>
                    <a:gd name="T74" fmla="*/ 491 w 535"/>
                    <a:gd name="T75" fmla="*/ 311 h 349"/>
                    <a:gd name="T76" fmla="*/ 451 w 535"/>
                    <a:gd name="T77" fmla="*/ 341 h 349"/>
                    <a:gd name="T78" fmla="*/ 443 w 535"/>
                    <a:gd name="T79" fmla="*/ 347 h 349"/>
                    <a:gd name="T80" fmla="*/ 429 w 535"/>
                    <a:gd name="T81" fmla="*/ 337 h 349"/>
                    <a:gd name="T82" fmla="*/ 415 w 535"/>
                    <a:gd name="T83" fmla="*/ 334 h 349"/>
                    <a:gd name="T84" fmla="*/ 377 w 535"/>
                    <a:gd name="T85" fmla="*/ 338 h 349"/>
                    <a:gd name="T86" fmla="*/ 352 w 535"/>
                    <a:gd name="T87" fmla="*/ 317 h 349"/>
                    <a:gd name="T88" fmla="*/ 336 w 535"/>
                    <a:gd name="T89" fmla="*/ 295 h 349"/>
                    <a:gd name="T90" fmla="*/ 318 w 535"/>
                    <a:gd name="T91" fmla="*/ 294 h 349"/>
                    <a:gd name="T92" fmla="*/ 327 w 535"/>
                    <a:gd name="T93" fmla="*/ 271 h 349"/>
                    <a:gd name="T94" fmla="*/ 324 w 535"/>
                    <a:gd name="T95" fmla="*/ 266 h 349"/>
                    <a:gd name="T96" fmla="*/ 302 w 535"/>
                    <a:gd name="T97" fmla="*/ 286 h 349"/>
                    <a:gd name="T98" fmla="*/ 296 w 535"/>
                    <a:gd name="T99" fmla="*/ 288 h 349"/>
                    <a:gd name="T100" fmla="*/ 280 w 535"/>
                    <a:gd name="T101" fmla="*/ 266 h 349"/>
                    <a:gd name="T102" fmla="*/ 260 w 535"/>
                    <a:gd name="T103" fmla="*/ 252 h 349"/>
                    <a:gd name="T104" fmla="*/ 175 w 535"/>
                    <a:gd name="T105" fmla="*/ 256 h 349"/>
                    <a:gd name="T106" fmla="*/ 134 w 535"/>
                    <a:gd name="T107" fmla="*/ 277 h 349"/>
                    <a:gd name="T108" fmla="*/ 86 w 535"/>
                    <a:gd name="T109" fmla="*/ 279 h 349"/>
                    <a:gd name="T110" fmla="*/ 64 w 535"/>
                    <a:gd name="T111" fmla="*/ 290 h 349"/>
                    <a:gd name="T112" fmla="*/ 33 w 535"/>
                    <a:gd name="T113" fmla="*/ 282 h 349"/>
                    <a:gd name="T114" fmla="*/ 36 w 535"/>
                    <a:gd name="T115" fmla="*/ 259 h 349"/>
                    <a:gd name="T116" fmla="*/ 3 w 535"/>
                    <a:gd name="T117" fmla="*/ 185 h 349"/>
                    <a:gd name="T118" fmla="*/ 7 w 535"/>
                    <a:gd name="T119" fmla="*/ 185 h 349"/>
                    <a:gd name="T120" fmla="*/ 11 w 535"/>
                    <a:gd name="T121" fmla="*/ 182 h 349"/>
                    <a:gd name="T122" fmla="*/ 3 w 535"/>
                    <a:gd name="T123" fmla="*/ 153 h 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5"/>
                    <a:gd name="T187" fmla="*/ 0 h 349"/>
                    <a:gd name="T188" fmla="*/ 535 w 535"/>
                    <a:gd name="T189" fmla="*/ 349 h 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5" h="349">
                      <a:moveTo>
                        <a:pt x="12" y="128"/>
                      </a:moveTo>
                      <a:lnTo>
                        <a:pt x="12" y="126"/>
                      </a:lnTo>
                      <a:lnTo>
                        <a:pt x="12" y="130"/>
                      </a:lnTo>
                      <a:lnTo>
                        <a:pt x="12" y="132"/>
                      </a:lnTo>
                      <a:lnTo>
                        <a:pt x="12" y="133"/>
                      </a:lnTo>
                      <a:lnTo>
                        <a:pt x="12" y="135"/>
                      </a:lnTo>
                      <a:lnTo>
                        <a:pt x="14" y="136"/>
                      </a:lnTo>
                      <a:lnTo>
                        <a:pt x="15" y="135"/>
                      </a:lnTo>
                      <a:lnTo>
                        <a:pt x="18" y="128"/>
                      </a:lnTo>
                      <a:lnTo>
                        <a:pt x="22" y="126"/>
                      </a:lnTo>
                      <a:lnTo>
                        <a:pt x="24" y="125"/>
                      </a:lnTo>
                      <a:lnTo>
                        <a:pt x="30" y="124"/>
                      </a:lnTo>
                      <a:lnTo>
                        <a:pt x="33" y="121"/>
                      </a:lnTo>
                      <a:lnTo>
                        <a:pt x="34" y="119"/>
                      </a:lnTo>
                      <a:lnTo>
                        <a:pt x="36" y="118"/>
                      </a:lnTo>
                      <a:lnTo>
                        <a:pt x="48" y="112"/>
                      </a:lnTo>
                      <a:lnTo>
                        <a:pt x="48" y="113"/>
                      </a:lnTo>
                      <a:lnTo>
                        <a:pt x="52" y="113"/>
                      </a:lnTo>
                      <a:lnTo>
                        <a:pt x="55" y="113"/>
                      </a:lnTo>
                      <a:lnTo>
                        <a:pt x="56" y="113"/>
                      </a:lnTo>
                      <a:lnTo>
                        <a:pt x="61" y="113"/>
                      </a:lnTo>
                      <a:lnTo>
                        <a:pt x="66" y="110"/>
                      </a:lnTo>
                      <a:lnTo>
                        <a:pt x="74" y="108"/>
                      </a:lnTo>
                      <a:lnTo>
                        <a:pt x="79" y="106"/>
                      </a:lnTo>
                      <a:lnTo>
                        <a:pt x="82" y="106"/>
                      </a:lnTo>
                      <a:lnTo>
                        <a:pt x="85" y="107"/>
                      </a:lnTo>
                      <a:lnTo>
                        <a:pt x="104" y="102"/>
                      </a:lnTo>
                      <a:lnTo>
                        <a:pt x="110" y="96"/>
                      </a:lnTo>
                      <a:lnTo>
                        <a:pt x="112" y="95"/>
                      </a:lnTo>
                      <a:lnTo>
                        <a:pt x="112" y="93"/>
                      </a:lnTo>
                      <a:lnTo>
                        <a:pt x="113" y="89"/>
                      </a:lnTo>
                      <a:lnTo>
                        <a:pt x="113" y="88"/>
                      </a:lnTo>
                      <a:lnTo>
                        <a:pt x="114" y="88"/>
                      </a:lnTo>
                      <a:lnTo>
                        <a:pt x="122" y="84"/>
                      </a:lnTo>
                      <a:lnTo>
                        <a:pt x="122" y="83"/>
                      </a:lnTo>
                      <a:lnTo>
                        <a:pt x="117" y="76"/>
                      </a:lnTo>
                      <a:lnTo>
                        <a:pt x="120" y="74"/>
                      </a:lnTo>
                      <a:lnTo>
                        <a:pt x="122" y="71"/>
                      </a:lnTo>
                      <a:lnTo>
                        <a:pt x="123" y="71"/>
                      </a:lnTo>
                      <a:lnTo>
                        <a:pt x="125" y="69"/>
                      </a:lnTo>
                      <a:lnTo>
                        <a:pt x="126" y="68"/>
                      </a:lnTo>
                      <a:lnTo>
                        <a:pt x="128" y="68"/>
                      </a:lnTo>
                      <a:lnTo>
                        <a:pt x="128" y="67"/>
                      </a:lnTo>
                      <a:lnTo>
                        <a:pt x="128" y="64"/>
                      </a:lnTo>
                      <a:lnTo>
                        <a:pt x="129" y="64"/>
                      </a:lnTo>
                      <a:lnTo>
                        <a:pt x="136" y="76"/>
                      </a:lnTo>
                      <a:lnTo>
                        <a:pt x="137" y="78"/>
                      </a:lnTo>
                      <a:lnTo>
                        <a:pt x="137" y="75"/>
                      </a:lnTo>
                      <a:lnTo>
                        <a:pt x="138" y="72"/>
                      </a:lnTo>
                      <a:lnTo>
                        <a:pt x="140" y="72"/>
                      </a:lnTo>
                      <a:lnTo>
                        <a:pt x="140" y="69"/>
                      </a:lnTo>
                      <a:lnTo>
                        <a:pt x="138" y="67"/>
                      </a:lnTo>
                      <a:lnTo>
                        <a:pt x="137" y="67"/>
                      </a:lnTo>
                      <a:lnTo>
                        <a:pt x="137" y="65"/>
                      </a:lnTo>
                      <a:lnTo>
                        <a:pt x="137" y="63"/>
                      </a:lnTo>
                      <a:lnTo>
                        <a:pt x="138" y="61"/>
                      </a:lnTo>
                      <a:lnTo>
                        <a:pt x="140" y="63"/>
                      </a:lnTo>
                      <a:lnTo>
                        <a:pt x="143" y="61"/>
                      </a:lnTo>
                      <a:lnTo>
                        <a:pt x="145" y="65"/>
                      </a:lnTo>
                      <a:lnTo>
                        <a:pt x="150" y="65"/>
                      </a:lnTo>
                      <a:lnTo>
                        <a:pt x="150" y="64"/>
                      </a:lnTo>
                      <a:lnTo>
                        <a:pt x="148" y="63"/>
                      </a:lnTo>
                      <a:lnTo>
                        <a:pt x="148" y="61"/>
                      </a:lnTo>
                      <a:lnTo>
                        <a:pt x="151" y="58"/>
                      </a:lnTo>
                      <a:lnTo>
                        <a:pt x="151" y="57"/>
                      </a:lnTo>
                      <a:lnTo>
                        <a:pt x="150" y="55"/>
                      </a:lnTo>
                      <a:lnTo>
                        <a:pt x="151" y="54"/>
                      </a:lnTo>
                      <a:lnTo>
                        <a:pt x="153" y="52"/>
                      </a:lnTo>
                      <a:lnTo>
                        <a:pt x="156" y="54"/>
                      </a:lnTo>
                      <a:lnTo>
                        <a:pt x="156" y="51"/>
                      </a:lnTo>
                      <a:lnTo>
                        <a:pt x="156" y="50"/>
                      </a:lnTo>
                      <a:lnTo>
                        <a:pt x="156" y="48"/>
                      </a:lnTo>
                      <a:lnTo>
                        <a:pt x="161" y="50"/>
                      </a:lnTo>
                      <a:lnTo>
                        <a:pt x="159" y="47"/>
                      </a:lnTo>
                      <a:lnTo>
                        <a:pt x="159" y="44"/>
                      </a:lnTo>
                      <a:lnTo>
                        <a:pt x="164" y="43"/>
                      </a:lnTo>
                      <a:lnTo>
                        <a:pt x="165" y="43"/>
                      </a:lnTo>
                      <a:lnTo>
                        <a:pt x="167" y="44"/>
                      </a:lnTo>
                      <a:lnTo>
                        <a:pt x="169" y="43"/>
                      </a:lnTo>
                      <a:lnTo>
                        <a:pt x="171" y="41"/>
                      </a:lnTo>
                      <a:lnTo>
                        <a:pt x="171" y="39"/>
                      </a:lnTo>
                      <a:lnTo>
                        <a:pt x="169" y="37"/>
                      </a:lnTo>
                      <a:lnTo>
                        <a:pt x="171" y="36"/>
                      </a:lnTo>
                      <a:lnTo>
                        <a:pt x="172" y="37"/>
                      </a:lnTo>
                      <a:lnTo>
                        <a:pt x="172" y="41"/>
                      </a:lnTo>
                      <a:lnTo>
                        <a:pt x="174" y="39"/>
                      </a:lnTo>
                      <a:lnTo>
                        <a:pt x="174" y="37"/>
                      </a:lnTo>
                      <a:lnTo>
                        <a:pt x="175" y="37"/>
                      </a:lnTo>
                      <a:lnTo>
                        <a:pt x="175" y="39"/>
                      </a:lnTo>
                      <a:lnTo>
                        <a:pt x="177" y="39"/>
                      </a:lnTo>
                      <a:lnTo>
                        <a:pt x="180" y="37"/>
                      </a:lnTo>
                      <a:lnTo>
                        <a:pt x="180" y="36"/>
                      </a:lnTo>
                      <a:lnTo>
                        <a:pt x="180" y="35"/>
                      </a:lnTo>
                      <a:lnTo>
                        <a:pt x="181" y="35"/>
                      </a:lnTo>
                      <a:lnTo>
                        <a:pt x="183" y="35"/>
                      </a:lnTo>
                      <a:lnTo>
                        <a:pt x="184" y="36"/>
                      </a:lnTo>
                      <a:lnTo>
                        <a:pt x="186" y="36"/>
                      </a:lnTo>
                      <a:lnTo>
                        <a:pt x="192" y="39"/>
                      </a:lnTo>
                      <a:lnTo>
                        <a:pt x="195" y="43"/>
                      </a:lnTo>
                      <a:lnTo>
                        <a:pt x="199" y="46"/>
                      </a:lnTo>
                      <a:lnTo>
                        <a:pt x="198" y="51"/>
                      </a:lnTo>
                      <a:lnTo>
                        <a:pt x="198" y="52"/>
                      </a:lnTo>
                      <a:lnTo>
                        <a:pt x="199" y="51"/>
                      </a:lnTo>
                      <a:lnTo>
                        <a:pt x="199" y="50"/>
                      </a:lnTo>
                      <a:lnTo>
                        <a:pt x="201" y="48"/>
                      </a:lnTo>
                      <a:lnTo>
                        <a:pt x="202" y="48"/>
                      </a:lnTo>
                      <a:lnTo>
                        <a:pt x="202" y="47"/>
                      </a:lnTo>
                      <a:lnTo>
                        <a:pt x="204" y="47"/>
                      </a:lnTo>
                      <a:lnTo>
                        <a:pt x="205" y="47"/>
                      </a:lnTo>
                      <a:lnTo>
                        <a:pt x="211" y="47"/>
                      </a:lnTo>
                      <a:lnTo>
                        <a:pt x="218" y="51"/>
                      </a:lnTo>
                      <a:lnTo>
                        <a:pt x="218" y="47"/>
                      </a:lnTo>
                      <a:lnTo>
                        <a:pt x="220" y="47"/>
                      </a:lnTo>
                      <a:lnTo>
                        <a:pt x="215" y="42"/>
                      </a:lnTo>
                      <a:lnTo>
                        <a:pt x="215" y="37"/>
                      </a:lnTo>
                      <a:lnTo>
                        <a:pt x="217" y="39"/>
                      </a:lnTo>
                      <a:lnTo>
                        <a:pt x="218" y="37"/>
                      </a:lnTo>
                      <a:lnTo>
                        <a:pt x="220" y="35"/>
                      </a:lnTo>
                      <a:lnTo>
                        <a:pt x="220" y="34"/>
                      </a:lnTo>
                      <a:lnTo>
                        <a:pt x="222" y="32"/>
                      </a:lnTo>
                      <a:lnTo>
                        <a:pt x="226" y="32"/>
                      </a:lnTo>
                      <a:lnTo>
                        <a:pt x="228" y="31"/>
                      </a:lnTo>
                      <a:lnTo>
                        <a:pt x="226" y="28"/>
                      </a:lnTo>
                      <a:lnTo>
                        <a:pt x="225" y="28"/>
                      </a:lnTo>
                      <a:lnTo>
                        <a:pt x="226" y="28"/>
                      </a:lnTo>
                      <a:lnTo>
                        <a:pt x="226" y="26"/>
                      </a:lnTo>
                      <a:lnTo>
                        <a:pt x="226" y="24"/>
                      </a:lnTo>
                      <a:lnTo>
                        <a:pt x="231" y="22"/>
                      </a:lnTo>
                      <a:lnTo>
                        <a:pt x="231" y="21"/>
                      </a:lnTo>
                      <a:lnTo>
                        <a:pt x="232" y="21"/>
                      </a:lnTo>
                      <a:lnTo>
                        <a:pt x="233" y="22"/>
                      </a:lnTo>
                      <a:lnTo>
                        <a:pt x="235" y="24"/>
                      </a:lnTo>
                      <a:lnTo>
                        <a:pt x="235" y="22"/>
                      </a:lnTo>
                      <a:lnTo>
                        <a:pt x="233" y="19"/>
                      </a:lnTo>
                      <a:lnTo>
                        <a:pt x="235" y="19"/>
                      </a:lnTo>
                      <a:lnTo>
                        <a:pt x="236" y="18"/>
                      </a:lnTo>
                      <a:lnTo>
                        <a:pt x="240" y="19"/>
                      </a:lnTo>
                      <a:lnTo>
                        <a:pt x="240" y="18"/>
                      </a:lnTo>
                      <a:lnTo>
                        <a:pt x="250" y="18"/>
                      </a:lnTo>
                      <a:lnTo>
                        <a:pt x="257" y="15"/>
                      </a:lnTo>
                      <a:lnTo>
                        <a:pt x="257" y="11"/>
                      </a:lnTo>
                      <a:lnTo>
                        <a:pt x="256" y="10"/>
                      </a:lnTo>
                      <a:lnTo>
                        <a:pt x="253" y="10"/>
                      </a:lnTo>
                      <a:lnTo>
                        <a:pt x="251" y="10"/>
                      </a:lnTo>
                      <a:lnTo>
                        <a:pt x="248" y="7"/>
                      </a:lnTo>
                      <a:lnTo>
                        <a:pt x="247" y="7"/>
                      </a:lnTo>
                      <a:lnTo>
                        <a:pt x="247" y="6"/>
                      </a:lnTo>
                      <a:lnTo>
                        <a:pt x="248" y="7"/>
                      </a:lnTo>
                      <a:lnTo>
                        <a:pt x="248" y="6"/>
                      </a:lnTo>
                      <a:lnTo>
                        <a:pt x="250" y="6"/>
                      </a:lnTo>
                      <a:lnTo>
                        <a:pt x="250" y="8"/>
                      </a:lnTo>
                      <a:lnTo>
                        <a:pt x="251" y="7"/>
                      </a:lnTo>
                      <a:lnTo>
                        <a:pt x="251" y="6"/>
                      </a:lnTo>
                      <a:lnTo>
                        <a:pt x="253" y="6"/>
                      </a:lnTo>
                      <a:lnTo>
                        <a:pt x="253" y="7"/>
                      </a:lnTo>
                      <a:lnTo>
                        <a:pt x="254" y="6"/>
                      </a:lnTo>
                      <a:lnTo>
                        <a:pt x="256" y="8"/>
                      </a:lnTo>
                      <a:lnTo>
                        <a:pt x="257" y="10"/>
                      </a:lnTo>
                      <a:lnTo>
                        <a:pt x="260" y="8"/>
                      </a:lnTo>
                      <a:lnTo>
                        <a:pt x="263" y="10"/>
                      </a:lnTo>
                      <a:lnTo>
                        <a:pt x="264" y="11"/>
                      </a:lnTo>
                      <a:lnTo>
                        <a:pt x="267" y="13"/>
                      </a:lnTo>
                      <a:lnTo>
                        <a:pt x="269" y="13"/>
                      </a:lnTo>
                      <a:lnTo>
                        <a:pt x="270" y="13"/>
                      </a:lnTo>
                      <a:lnTo>
                        <a:pt x="272" y="11"/>
                      </a:lnTo>
                      <a:lnTo>
                        <a:pt x="272" y="14"/>
                      </a:lnTo>
                      <a:lnTo>
                        <a:pt x="273" y="14"/>
                      </a:lnTo>
                      <a:lnTo>
                        <a:pt x="277" y="14"/>
                      </a:lnTo>
                      <a:lnTo>
                        <a:pt x="278" y="15"/>
                      </a:lnTo>
                      <a:lnTo>
                        <a:pt x="280" y="15"/>
                      </a:lnTo>
                      <a:lnTo>
                        <a:pt x="284" y="15"/>
                      </a:lnTo>
                      <a:lnTo>
                        <a:pt x="287" y="17"/>
                      </a:lnTo>
                      <a:lnTo>
                        <a:pt x="290" y="17"/>
                      </a:lnTo>
                      <a:lnTo>
                        <a:pt x="291" y="17"/>
                      </a:lnTo>
                      <a:lnTo>
                        <a:pt x="291" y="18"/>
                      </a:lnTo>
                      <a:lnTo>
                        <a:pt x="294" y="15"/>
                      </a:lnTo>
                      <a:lnTo>
                        <a:pt x="296" y="15"/>
                      </a:lnTo>
                      <a:lnTo>
                        <a:pt x="299" y="15"/>
                      </a:lnTo>
                      <a:lnTo>
                        <a:pt x="300" y="14"/>
                      </a:lnTo>
                      <a:lnTo>
                        <a:pt x="299" y="17"/>
                      </a:lnTo>
                      <a:lnTo>
                        <a:pt x="300" y="17"/>
                      </a:lnTo>
                      <a:lnTo>
                        <a:pt x="300" y="18"/>
                      </a:lnTo>
                      <a:lnTo>
                        <a:pt x="302" y="17"/>
                      </a:lnTo>
                      <a:lnTo>
                        <a:pt x="302" y="21"/>
                      </a:lnTo>
                      <a:lnTo>
                        <a:pt x="303" y="21"/>
                      </a:lnTo>
                      <a:lnTo>
                        <a:pt x="305" y="18"/>
                      </a:lnTo>
                      <a:lnTo>
                        <a:pt x="305" y="15"/>
                      </a:lnTo>
                      <a:lnTo>
                        <a:pt x="309" y="14"/>
                      </a:lnTo>
                      <a:lnTo>
                        <a:pt x="309" y="15"/>
                      </a:lnTo>
                      <a:lnTo>
                        <a:pt x="310" y="15"/>
                      </a:lnTo>
                      <a:lnTo>
                        <a:pt x="310" y="19"/>
                      </a:lnTo>
                      <a:lnTo>
                        <a:pt x="312" y="18"/>
                      </a:lnTo>
                      <a:lnTo>
                        <a:pt x="314" y="18"/>
                      </a:lnTo>
                      <a:lnTo>
                        <a:pt x="315" y="18"/>
                      </a:lnTo>
                      <a:lnTo>
                        <a:pt x="312" y="24"/>
                      </a:lnTo>
                      <a:lnTo>
                        <a:pt x="310" y="25"/>
                      </a:lnTo>
                      <a:lnTo>
                        <a:pt x="310" y="24"/>
                      </a:lnTo>
                      <a:lnTo>
                        <a:pt x="309" y="25"/>
                      </a:lnTo>
                      <a:lnTo>
                        <a:pt x="310" y="26"/>
                      </a:lnTo>
                      <a:lnTo>
                        <a:pt x="309" y="28"/>
                      </a:lnTo>
                      <a:lnTo>
                        <a:pt x="305" y="28"/>
                      </a:lnTo>
                      <a:lnTo>
                        <a:pt x="303" y="28"/>
                      </a:lnTo>
                      <a:lnTo>
                        <a:pt x="305" y="31"/>
                      </a:lnTo>
                      <a:lnTo>
                        <a:pt x="303" y="31"/>
                      </a:lnTo>
                      <a:lnTo>
                        <a:pt x="303" y="28"/>
                      </a:lnTo>
                      <a:lnTo>
                        <a:pt x="302" y="28"/>
                      </a:lnTo>
                      <a:lnTo>
                        <a:pt x="300" y="34"/>
                      </a:lnTo>
                      <a:lnTo>
                        <a:pt x="303" y="34"/>
                      </a:lnTo>
                      <a:lnTo>
                        <a:pt x="302" y="37"/>
                      </a:lnTo>
                      <a:lnTo>
                        <a:pt x="297" y="47"/>
                      </a:lnTo>
                      <a:lnTo>
                        <a:pt x="297" y="48"/>
                      </a:lnTo>
                      <a:lnTo>
                        <a:pt x="299" y="50"/>
                      </a:lnTo>
                      <a:lnTo>
                        <a:pt x="299" y="51"/>
                      </a:lnTo>
                      <a:lnTo>
                        <a:pt x="302" y="51"/>
                      </a:lnTo>
                      <a:lnTo>
                        <a:pt x="303" y="52"/>
                      </a:lnTo>
                      <a:lnTo>
                        <a:pt x="306" y="54"/>
                      </a:lnTo>
                      <a:lnTo>
                        <a:pt x="309" y="56"/>
                      </a:lnTo>
                      <a:lnTo>
                        <a:pt x="309" y="60"/>
                      </a:lnTo>
                      <a:lnTo>
                        <a:pt x="312" y="58"/>
                      </a:lnTo>
                      <a:lnTo>
                        <a:pt x="317" y="58"/>
                      </a:lnTo>
                      <a:lnTo>
                        <a:pt x="320" y="58"/>
                      </a:lnTo>
                      <a:lnTo>
                        <a:pt x="320" y="60"/>
                      </a:lnTo>
                      <a:lnTo>
                        <a:pt x="327" y="64"/>
                      </a:lnTo>
                      <a:lnTo>
                        <a:pt x="331" y="67"/>
                      </a:lnTo>
                      <a:lnTo>
                        <a:pt x="342" y="69"/>
                      </a:lnTo>
                      <a:lnTo>
                        <a:pt x="343" y="71"/>
                      </a:lnTo>
                      <a:lnTo>
                        <a:pt x="345" y="75"/>
                      </a:lnTo>
                      <a:lnTo>
                        <a:pt x="355" y="80"/>
                      </a:lnTo>
                      <a:lnTo>
                        <a:pt x="367" y="78"/>
                      </a:lnTo>
                      <a:lnTo>
                        <a:pt x="367" y="76"/>
                      </a:lnTo>
                      <a:lnTo>
                        <a:pt x="377" y="50"/>
                      </a:lnTo>
                      <a:lnTo>
                        <a:pt x="375" y="32"/>
                      </a:lnTo>
                      <a:lnTo>
                        <a:pt x="377" y="28"/>
                      </a:lnTo>
                      <a:lnTo>
                        <a:pt x="377" y="26"/>
                      </a:lnTo>
                      <a:lnTo>
                        <a:pt x="379" y="24"/>
                      </a:lnTo>
                      <a:lnTo>
                        <a:pt x="379" y="22"/>
                      </a:lnTo>
                      <a:lnTo>
                        <a:pt x="377" y="22"/>
                      </a:lnTo>
                      <a:lnTo>
                        <a:pt x="379" y="15"/>
                      </a:lnTo>
                      <a:lnTo>
                        <a:pt x="380" y="15"/>
                      </a:lnTo>
                      <a:lnTo>
                        <a:pt x="383" y="8"/>
                      </a:lnTo>
                      <a:lnTo>
                        <a:pt x="386" y="6"/>
                      </a:lnTo>
                      <a:lnTo>
                        <a:pt x="386" y="3"/>
                      </a:lnTo>
                      <a:lnTo>
                        <a:pt x="388" y="3"/>
                      </a:lnTo>
                      <a:lnTo>
                        <a:pt x="389" y="0"/>
                      </a:lnTo>
                      <a:lnTo>
                        <a:pt x="391" y="0"/>
                      </a:lnTo>
                      <a:lnTo>
                        <a:pt x="392" y="0"/>
                      </a:lnTo>
                      <a:lnTo>
                        <a:pt x="392" y="3"/>
                      </a:lnTo>
                      <a:lnTo>
                        <a:pt x="394" y="14"/>
                      </a:lnTo>
                      <a:lnTo>
                        <a:pt x="395" y="14"/>
                      </a:lnTo>
                      <a:lnTo>
                        <a:pt x="397" y="15"/>
                      </a:lnTo>
                      <a:lnTo>
                        <a:pt x="395" y="18"/>
                      </a:lnTo>
                      <a:lnTo>
                        <a:pt x="397" y="19"/>
                      </a:lnTo>
                      <a:lnTo>
                        <a:pt x="398" y="21"/>
                      </a:lnTo>
                      <a:lnTo>
                        <a:pt x="400" y="22"/>
                      </a:lnTo>
                      <a:lnTo>
                        <a:pt x="400" y="25"/>
                      </a:lnTo>
                      <a:lnTo>
                        <a:pt x="403" y="25"/>
                      </a:lnTo>
                      <a:lnTo>
                        <a:pt x="404" y="29"/>
                      </a:lnTo>
                      <a:lnTo>
                        <a:pt x="404" y="34"/>
                      </a:lnTo>
                      <a:lnTo>
                        <a:pt x="406" y="41"/>
                      </a:lnTo>
                      <a:lnTo>
                        <a:pt x="407" y="42"/>
                      </a:lnTo>
                      <a:lnTo>
                        <a:pt x="409" y="43"/>
                      </a:lnTo>
                      <a:lnTo>
                        <a:pt x="412" y="41"/>
                      </a:lnTo>
                      <a:lnTo>
                        <a:pt x="415" y="39"/>
                      </a:lnTo>
                      <a:lnTo>
                        <a:pt x="416" y="41"/>
                      </a:lnTo>
                      <a:lnTo>
                        <a:pt x="418" y="43"/>
                      </a:lnTo>
                      <a:lnTo>
                        <a:pt x="421" y="44"/>
                      </a:lnTo>
                      <a:lnTo>
                        <a:pt x="422" y="46"/>
                      </a:lnTo>
                      <a:lnTo>
                        <a:pt x="424" y="47"/>
                      </a:lnTo>
                      <a:lnTo>
                        <a:pt x="426" y="48"/>
                      </a:lnTo>
                      <a:lnTo>
                        <a:pt x="426" y="51"/>
                      </a:lnTo>
                      <a:lnTo>
                        <a:pt x="426" y="52"/>
                      </a:lnTo>
                      <a:lnTo>
                        <a:pt x="426" y="55"/>
                      </a:lnTo>
                      <a:lnTo>
                        <a:pt x="428" y="57"/>
                      </a:lnTo>
                      <a:lnTo>
                        <a:pt x="428" y="58"/>
                      </a:lnTo>
                      <a:lnTo>
                        <a:pt x="428" y="61"/>
                      </a:lnTo>
                      <a:lnTo>
                        <a:pt x="429" y="67"/>
                      </a:lnTo>
                      <a:lnTo>
                        <a:pt x="432" y="69"/>
                      </a:lnTo>
                      <a:lnTo>
                        <a:pt x="434" y="69"/>
                      </a:lnTo>
                      <a:lnTo>
                        <a:pt x="437" y="83"/>
                      </a:lnTo>
                      <a:lnTo>
                        <a:pt x="437" y="85"/>
                      </a:lnTo>
                      <a:lnTo>
                        <a:pt x="437" y="88"/>
                      </a:lnTo>
                      <a:lnTo>
                        <a:pt x="439" y="89"/>
                      </a:lnTo>
                      <a:lnTo>
                        <a:pt x="440" y="89"/>
                      </a:lnTo>
                      <a:lnTo>
                        <a:pt x="440" y="90"/>
                      </a:lnTo>
                      <a:lnTo>
                        <a:pt x="440" y="89"/>
                      </a:lnTo>
                      <a:lnTo>
                        <a:pt x="440" y="90"/>
                      </a:lnTo>
                      <a:lnTo>
                        <a:pt x="440" y="92"/>
                      </a:lnTo>
                      <a:lnTo>
                        <a:pt x="440" y="95"/>
                      </a:lnTo>
                      <a:lnTo>
                        <a:pt x="444" y="96"/>
                      </a:lnTo>
                      <a:lnTo>
                        <a:pt x="444" y="97"/>
                      </a:lnTo>
                      <a:lnTo>
                        <a:pt x="453" y="99"/>
                      </a:lnTo>
                      <a:lnTo>
                        <a:pt x="455" y="97"/>
                      </a:lnTo>
                      <a:lnTo>
                        <a:pt x="456" y="103"/>
                      </a:lnTo>
                      <a:lnTo>
                        <a:pt x="458" y="104"/>
                      </a:lnTo>
                      <a:lnTo>
                        <a:pt x="459" y="103"/>
                      </a:lnTo>
                      <a:lnTo>
                        <a:pt x="462" y="104"/>
                      </a:lnTo>
                      <a:lnTo>
                        <a:pt x="464" y="104"/>
                      </a:lnTo>
                      <a:lnTo>
                        <a:pt x="467" y="108"/>
                      </a:lnTo>
                      <a:lnTo>
                        <a:pt x="468" y="107"/>
                      </a:lnTo>
                      <a:lnTo>
                        <a:pt x="474" y="108"/>
                      </a:lnTo>
                      <a:lnTo>
                        <a:pt x="474" y="112"/>
                      </a:lnTo>
                      <a:lnTo>
                        <a:pt x="472" y="112"/>
                      </a:lnTo>
                      <a:lnTo>
                        <a:pt x="472" y="114"/>
                      </a:lnTo>
                      <a:lnTo>
                        <a:pt x="474" y="116"/>
                      </a:lnTo>
                      <a:lnTo>
                        <a:pt x="475" y="116"/>
                      </a:lnTo>
                      <a:lnTo>
                        <a:pt x="480" y="123"/>
                      </a:lnTo>
                      <a:lnTo>
                        <a:pt x="481" y="123"/>
                      </a:lnTo>
                      <a:lnTo>
                        <a:pt x="481" y="130"/>
                      </a:lnTo>
                      <a:lnTo>
                        <a:pt x="483" y="130"/>
                      </a:lnTo>
                      <a:lnTo>
                        <a:pt x="483" y="133"/>
                      </a:lnTo>
                      <a:lnTo>
                        <a:pt x="484" y="133"/>
                      </a:lnTo>
                      <a:lnTo>
                        <a:pt x="484" y="135"/>
                      </a:lnTo>
                      <a:lnTo>
                        <a:pt x="484" y="136"/>
                      </a:lnTo>
                      <a:lnTo>
                        <a:pt x="486" y="135"/>
                      </a:lnTo>
                      <a:lnTo>
                        <a:pt x="487" y="135"/>
                      </a:lnTo>
                      <a:lnTo>
                        <a:pt x="487" y="132"/>
                      </a:lnTo>
                      <a:lnTo>
                        <a:pt x="489" y="130"/>
                      </a:lnTo>
                      <a:lnTo>
                        <a:pt x="489" y="133"/>
                      </a:lnTo>
                      <a:lnTo>
                        <a:pt x="496" y="136"/>
                      </a:lnTo>
                      <a:lnTo>
                        <a:pt x="496" y="133"/>
                      </a:lnTo>
                      <a:lnTo>
                        <a:pt x="498" y="135"/>
                      </a:lnTo>
                      <a:lnTo>
                        <a:pt x="498" y="136"/>
                      </a:lnTo>
                      <a:lnTo>
                        <a:pt x="501" y="147"/>
                      </a:lnTo>
                      <a:lnTo>
                        <a:pt x="507" y="153"/>
                      </a:lnTo>
                      <a:lnTo>
                        <a:pt x="510" y="153"/>
                      </a:lnTo>
                      <a:lnTo>
                        <a:pt x="511" y="154"/>
                      </a:lnTo>
                      <a:lnTo>
                        <a:pt x="514" y="158"/>
                      </a:lnTo>
                      <a:lnTo>
                        <a:pt x="514" y="160"/>
                      </a:lnTo>
                      <a:lnTo>
                        <a:pt x="517" y="161"/>
                      </a:lnTo>
                      <a:lnTo>
                        <a:pt x="519" y="161"/>
                      </a:lnTo>
                      <a:lnTo>
                        <a:pt x="519" y="162"/>
                      </a:lnTo>
                      <a:lnTo>
                        <a:pt x="523" y="166"/>
                      </a:lnTo>
                      <a:lnTo>
                        <a:pt x="523" y="167"/>
                      </a:lnTo>
                      <a:lnTo>
                        <a:pt x="526" y="167"/>
                      </a:lnTo>
                      <a:lnTo>
                        <a:pt x="526" y="174"/>
                      </a:lnTo>
                      <a:lnTo>
                        <a:pt x="529" y="177"/>
                      </a:lnTo>
                      <a:lnTo>
                        <a:pt x="529" y="175"/>
                      </a:lnTo>
                      <a:lnTo>
                        <a:pt x="529" y="178"/>
                      </a:lnTo>
                      <a:lnTo>
                        <a:pt x="529" y="181"/>
                      </a:lnTo>
                      <a:lnTo>
                        <a:pt x="531" y="190"/>
                      </a:lnTo>
                      <a:lnTo>
                        <a:pt x="531" y="189"/>
                      </a:lnTo>
                      <a:lnTo>
                        <a:pt x="529" y="190"/>
                      </a:lnTo>
                      <a:lnTo>
                        <a:pt x="531" y="192"/>
                      </a:lnTo>
                      <a:lnTo>
                        <a:pt x="531" y="194"/>
                      </a:lnTo>
                      <a:lnTo>
                        <a:pt x="535" y="206"/>
                      </a:lnTo>
                      <a:lnTo>
                        <a:pt x="531" y="229"/>
                      </a:lnTo>
                      <a:lnTo>
                        <a:pt x="529" y="234"/>
                      </a:lnTo>
                      <a:lnTo>
                        <a:pt x="529" y="241"/>
                      </a:lnTo>
                      <a:lnTo>
                        <a:pt x="529" y="242"/>
                      </a:lnTo>
                      <a:lnTo>
                        <a:pt x="528" y="244"/>
                      </a:lnTo>
                      <a:lnTo>
                        <a:pt x="523" y="255"/>
                      </a:lnTo>
                      <a:lnTo>
                        <a:pt x="521" y="256"/>
                      </a:lnTo>
                      <a:lnTo>
                        <a:pt x="521" y="257"/>
                      </a:lnTo>
                      <a:lnTo>
                        <a:pt x="521" y="259"/>
                      </a:lnTo>
                      <a:lnTo>
                        <a:pt x="517" y="261"/>
                      </a:lnTo>
                      <a:lnTo>
                        <a:pt x="516" y="261"/>
                      </a:lnTo>
                      <a:lnTo>
                        <a:pt x="516" y="263"/>
                      </a:lnTo>
                      <a:lnTo>
                        <a:pt x="517" y="263"/>
                      </a:lnTo>
                      <a:lnTo>
                        <a:pt x="513" y="264"/>
                      </a:lnTo>
                      <a:lnTo>
                        <a:pt x="507" y="272"/>
                      </a:lnTo>
                      <a:lnTo>
                        <a:pt x="505" y="272"/>
                      </a:lnTo>
                      <a:lnTo>
                        <a:pt x="505" y="274"/>
                      </a:lnTo>
                      <a:lnTo>
                        <a:pt x="507" y="274"/>
                      </a:lnTo>
                      <a:lnTo>
                        <a:pt x="507" y="277"/>
                      </a:lnTo>
                      <a:lnTo>
                        <a:pt x="505" y="279"/>
                      </a:lnTo>
                      <a:lnTo>
                        <a:pt x="504" y="281"/>
                      </a:lnTo>
                      <a:lnTo>
                        <a:pt x="502" y="284"/>
                      </a:lnTo>
                      <a:lnTo>
                        <a:pt x="499" y="295"/>
                      </a:lnTo>
                      <a:lnTo>
                        <a:pt x="498" y="294"/>
                      </a:lnTo>
                      <a:lnTo>
                        <a:pt x="496" y="298"/>
                      </a:lnTo>
                      <a:lnTo>
                        <a:pt x="495" y="299"/>
                      </a:lnTo>
                      <a:lnTo>
                        <a:pt x="492" y="300"/>
                      </a:lnTo>
                      <a:lnTo>
                        <a:pt x="491" y="302"/>
                      </a:lnTo>
                      <a:lnTo>
                        <a:pt x="491" y="309"/>
                      </a:lnTo>
                      <a:lnTo>
                        <a:pt x="491" y="311"/>
                      </a:lnTo>
                      <a:lnTo>
                        <a:pt x="487" y="320"/>
                      </a:lnTo>
                      <a:lnTo>
                        <a:pt x="489" y="324"/>
                      </a:lnTo>
                      <a:lnTo>
                        <a:pt x="487" y="327"/>
                      </a:lnTo>
                      <a:lnTo>
                        <a:pt x="486" y="326"/>
                      </a:lnTo>
                      <a:lnTo>
                        <a:pt x="484" y="326"/>
                      </a:lnTo>
                      <a:lnTo>
                        <a:pt x="484" y="328"/>
                      </a:lnTo>
                      <a:lnTo>
                        <a:pt x="467" y="330"/>
                      </a:lnTo>
                      <a:lnTo>
                        <a:pt x="453" y="338"/>
                      </a:lnTo>
                      <a:lnTo>
                        <a:pt x="451" y="339"/>
                      </a:lnTo>
                      <a:lnTo>
                        <a:pt x="451" y="341"/>
                      </a:lnTo>
                      <a:lnTo>
                        <a:pt x="448" y="342"/>
                      </a:lnTo>
                      <a:lnTo>
                        <a:pt x="446" y="343"/>
                      </a:lnTo>
                      <a:lnTo>
                        <a:pt x="444" y="342"/>
                      </a:lnTo>
                      <a:lnTo>
                        <a:pt x="442" y="343"/>
                      </a:lnTo>
                      <a:lnTo>
                        <a:pt x="440" y="343"/>
                      </a:lnTo>
                      <a:lnTo>
                        <a:pt x="440" y="345"/>
                      </a:lnTo>
                      <a:lnTo>
                        <a:pt x="440" y="346"/>
                      </a:lnTo>
                      <a:lnTo>
                        <a:pt x="442" y="345"/>
                      </a:lnTo>
                      <a:lnTo>
                        <a:pt x="443" y="343"/>
                      </a:lnTo>
                      <a:lnTo>
                        <a:pt x="443" y="347"/>
                      </a:lnTo>
                      <a:lnTo>
                        <a:pt x="442" y="349"/>
                      </a:lnTo>
                      <a:lnTo>
                        <a:pt x="439" y="346"/>
                      </a:lnTo>
                      <a:lnTo>
                        <a:pt x="437" y="346"/>
                      </a:lnTo>
                      <a:lnTo>
                        <a:pt x="436" y="345"/>
                      </a:lnTo>
                      <a:lnTo>
                        <a:pt x="434" y="343"/>
                      </a:lnTo>
                      <a:lnTo>
                        <a:pt x="431" y="343"/>
                      </a:lnTo>
                      <a:lnTo>
                        <a:pt x="429" y="341"/>
                      </a:lnTo>
                      <a:lnTo>
                        <a:pt x="429" y="339"/>
                      </a:lnTo>
                      <a:lnTo>
                        <a:pt x="431" y="338"/>
                      </a:lnTo>
                      <a:lnTo>
                        <a:pt x="429" y="337"/>
                      </a:lnTo>
                      <a:lnTo>
                        <a:pt x="426" y="338"/>
                      </a:lnTo>
                      <a:lnTo>
                        <a:pt x="422" y="339"/>
                      </a:lnTo>
                      <a:lnTo>
                        <a:pt x="421" y="338"/>
                      </a:lnTo>
                      <a:lnTo>
                        <a:pt x="419" y="337"/>
                      </a:lnTo>
                      <a:lnTo>
                        <a:pt x="422" y="337"/>
                      </a:lnTo>
                      <a:lnTo>
                        <a:pt x="422" y="335"/>
                      </a:lnTo>
                      <a:lnTo>
                        <a:pt x="422" y="332"/>
                      </a:lnTo>
                      <a:lnTo>
                        <a:pt x="421" y="331"/>
                      </a:lnTo>
                      <a:lnTo>
                        <a:pt x="416" y="334"/>
                      </a:lnTo>
                      <a:lnTo>
                        <a:pt x="415" y="334"/>
                      </a:lnTo>
                      <a:lnTo>
                        <a:pt x="418" y="335"/>
                      </a:lnTo>
                      <a:lnTo>
                        <a:pt x="418" y="337"/>
                      </a:lnTo>
                      <a:lnTo>
                        <a:pt x="413" y="338"/>
                      </a:lnTo>
                      <a:lnTo>
                        <a:pt x="410" y="339"/>
                      </a:lnTo>
                      <a:lnTo>
                        <a:pt x="409" y="342"/>
                      </a:lnTo>
                      <a:lnTo>
                        <a:pt x="400" y="345"/>
                      </a:lnTo>
                      <a:lnTo>
                        <a:pt x="400" y="343"/>
                      </a:lnTo>
                      <a:lnTo>
                        <a:pt x="380" y="337"/>
                      </a:lnTo>
                      <a:lnTo>
                        <a:pt x="379" y="337"/>
                      </a:lnTo>
                      <a:lnTo>
                        <a:pt x="377" y="338"/>
                      </a:lnTo>
                      <a:lnTo>
                        <a:pt x="373" y="335"/>
                      </a:lnTo>
                      <a:lnTo>
                        <a:pt x="370" y="334"/>
                      </a:lnTo>
                      <a:lnTo>
                        <a:pt x="366" y="334"/>
                      </a:lnTo>
                      <a:lnTo>
                        <a:pt x="362" y="331"/>
                      </a:lnTo>
                      <a:lnTo>
                        <a:pt x="359" y="330"/>
                      </a:lnTo>
                      <a:lnTo>
                        <a:pt x="358" y="327"/>
                      </a:lnTo>
                      <a:lnTo>
                        <a:pt x="355" y="324"/>
                      </a:lnTo>
                      <a:lnTo>
                        <a:pt x="352" y="320"/>
                      </a:lnTo>
                      <a:lnTo>
                        <a:pt x="352" y="318"/>
                      </a:lnTo>
                      <a:lnTo>
                        <a:pt x="352" y="317"/>
                      </a:lnTo>
                      <a:lnTo>
                        <a:pt x="352" y="313"/>
                      </a:lnTo>
                      <a:lnTo>
                        <a:pt x="351" y="307"/>
                      </a:lnTo>
                      <a:lnTo>
                        <a:pt x="347" y="300"/>
                      </a:lnTo>
                      <a:lnTo>
                        <a:pt x="348" y="298"/>
                      </a:lnTo>
                      <a:lnTo>
                        <a:pt x="347" y="298"/>
                      </a:lnTo>
                      <a:lnTo>
                        <a:pt x="343" y="298"/>
                      </a:lnTo>
                      <a:lnTo>
                        <a:pt x="336" y="300"/>
                      </a:lnTo>
                      <a:lnTo>
                        <a:pt x="334" y="300"/>
                      </a:lnTo>
                      <a:lnTo>
                        <a:pt x="333" y="300"/>
                      </a:lnTo>
                      <a:lnTo>
                        <a:pt x="336" y="295"/>
                      </a:lnTo>
                      <a:lnTo>
                        <a:pt x="337" y="292"/>
                      </a:lnTo>
                      <a:lnTo>
                        <a:pt x="336" y="289"/>
                      </a:lnTo>
                      <a:lnTo>
                        <a:pt x="336" y="285"/>
                      </a:lnTo>
                      <a:lnTo>
                        <a:pt x="331" y="281"/>
                      </a:lnTo>
                      <a:lnTo>
                        <a:pt x="327" y="286"/>
                      </a:lnTo>
                      <a:lnTo>
                        <a:pt x="325" y="293"/>
                      </a:lnTo>
                      <a:lnTo>
                        <a:pt x="325" y="294"/>
                      </a:lnTo>
                      <a:lnTo>
                        <a:pt x="324" y="294"/>
                      </a:lnTo>
                      <a:lnTo>
                        <a:pt x="321" y="294"/>
                      </a:lnTo>
                      <a:lnTo>
                        <a:pt x="318" y="294"/>
                      </a:lnTo>
                      <a:lnTo>
                        <a:pt x="317" y="295"/>
                      </a:lnTo>
                      <a:lnTo>
                        <a:pt x="315" y="294"/>
                      </a:lnTo>
                      <a:lnTo>
                        <a:pt x="317" y="292"/>
                      </a:lnTo>
                      <a:lnTo>
                        <a:pt x="320" y="292"/>
                      </a:lnTo>
                      <a:lnTo>
                        <a:pt x="321" y="290"/>
                      </a:lnTo>
                      <a:lnTo>
                        <a:pt x="323" y="285"/>
                      </a:lnTo>
                      <a:lnTo>
                        <a:pt x="323" y="281"/>
                      </a:lnTo>
                      <a:lnTo>
                        <a:pt x="325" y="276"/>
                      </a:lnTo>
                      <a:lnTo>
                        <a:pt x="327" y="274"/>
                      </a:lnTo>
                      <a:lnTo>
                        <a:pt x="327" y="271"/>
                      </a:lnTo>
                      <a:lnTo>
                        <a:pt x="327" y="268"/>
                      </a:lnTo>
                      <a:lnTo>
                        <a:pt x="328" y="268"/>
                      </a:lnTo>
                      <a:lnTo>
                        <a:pt x="328" y="266"/>
                      </a:lnTo>
                      <a:lnTo>
                        <a:pt x="328" y="263"/>
                      </a:lnTo>
                      <a:lnTo>
                        <a:pt x="327" y="263"/>
                      </a:lnTo>
                      <a:lnTo>
                        <a:pt x="327" y="260"/>
                      </a:lnTo>
                      <a:lnTo>
                        <a:pt x="325" y="259"/>
                      </a:lnTo>
                      <a:lnTo>
                        <a:pt x="325" y="261"/>
                      </a:lnTo>
                      <a:lnTo>
                        <a:pt x="325" y="266"/>
                      </a:lnTo>
                      <a:lnTo>
                        <a:pt x="324" y="266"/>
                      </a:lnTo>
                      <a:lnTo>
                        <a:pt x="320" y="271"/>
                      </a:lnTo>
                      <a:lnTo>
                        <a:pt x="320" y="272"/>
                      </a:lnTo>
                      <a:lnTo>
                        <a:pt x="318" y="274"/>
                      </a:lnTo>
                      <a:lnTo>
                        <a:pt x="317" y="274"/>
                      </a:lnTo>
                      <a:lnTo>
                        <a:pt x="315" y="276"/>
                      </a:lnTo>
                      <a:lnTo>
                        <a:pt x="312" y="277"/>
                      </a:lnTo>
                      <a:lnTo>
                        <a:pt x="310" y="278"/>
                      </a:lnTo>
                      <a:lnTo>
                        <a:pt x="309" y="279"/>
                      </a:lnTo>
                      <a:lnTo>
                        <a:pt x="306" y="282"/>
                      </a:lnTo>
                      <a:lnTo>
                        <a:pt x="302" y="286"/>
                      </a:lnTo>
                      <a:lnTo>
                        <a:pt x="302" y="289"/>
                      </a:lnTo>
                      <a:lnTo>
                        <a:pt x="302" y="293"/>
                      </a:lnTo>
                      <a:lnTo>
                        <a:pt x="302" y="292"/>
                      </a:lnTo>
                      <a:lnTo>
                        <a:pt x="299" y="292"/>
                      </a:lnTo>
                      <a:lnTo>
                        <a:pt x="297" y="289"/>
                      </a:lnTo>
                      <a:lnTo>
                        <a:pt x="294" y="288"/>
                      </a:lnTo>
                      <a:lnTo>
                        <a:pt x="294" y="286"/>
                      </a:lnTo>
                      <a:lnTo>
                        <a:pt x="291" y="286"/>
                      </a:lnTo>
                      <a:lnTo>
                        <a:pt x="291" y="285"/>
                      </a:lnTo>
                      <a:lnTo>
                        <a:pt x="296" y="288"/>
                      </a:lnTo>
                      <a:lnTo>
                        <a:pt x="296" y="285"/>
                      </a:lnTo>
                      <a:lnTo>
                        <a:pt x="294" y="282"/>
                      </a:lnTo>
                      <a:lnTo>
                        <a:pt x="294" y="281"/>
                      </a:lnTo>
                      <a:lnTo>
                        <a:pt x="293" y="278"/>
                      </a:lnTo>
                      <a:lnTo>
                        <a:pt x="291" y="276"/>
                      </a:lnTo>
                      <a:lnTo>
                        <a:pt x="290" y="274"/>
                      </a:lnTo>
                      <a:lnTo>
                        <a:pt x="288" y="270"/>
                      </a:lnTo>
                      <a:lnTo>
                        <a:pt x="287" y="268"/>
                      </a:lnTo>
                      <a:lnTo>
                        <a:pt x="284" y="268"/>
                      </a:lnTo>
                      <a:lnTo>
                        <a:pt x="280" y="266"/>
                      </a:lnTo>
                      <a:lnTo>
                        <a:pt x="278" y="264"/>
                      </a:lnTo>
                      <a:lnTo>
                        <a:pt x="278" y="263"/>
                      </a:lnTo>
                      <a:lnTo>
                        <a:pt x="280" y="263"/>
                      </a:lnTo>
                      <a:lnTo>
                        <a:pt x="280" y="260"/>
                      </a:lnTo>
                      <a:lnTo>
                        <a:pt x="275" y="259"/>
                      </a:lnTo>
                      <a:lnTo>
                        <a:pt x="269" y="255"/>
                      </a:lnTo>
                      <a:lnTo>
                        <a:pt x="269" y="253"/>
                      </a:lnTo>
                      <a:lnTo>
                        <a:pt x="269" y="256"/>
                      </a:lnTo>
                      <a:lnTo>
                        <a:pt x="266" y="255"/>
                      </a:lnTo>
                      <a:lnTo>
                        <a:pt x="260" y="252"/>
                      </a:lnTo>
                      <a:lnTo>
                        <a:pt x="257" y="252"/>
                      </a:lnTo>
                      <a:lnTo>
                        <a:pt x="254" y="253"/>
                      </a:lnTo>
                      <a:lnTo>
                        <a:pt x="253" y="252"/>
                      </a:lnTo>
                      <a:lnTo>
                        <a:pt x="247" y="248"/>
                      </a:lnTo>
                      <a:lnTo>
                        <a:pt x="240" y="246"/>
                      </a:lnTo>
                      <a:lnTo>
                        <a:pt x="213" y="246"/>
                      </a:lnTo>
                      <a:lnTo>
                        <a:pt x="199" y="253"/>
                      </a:lnTo>
                      <a:lnTo>
                        <a:pt x="193" y="253"/>
                      </a:lnTo>
                      <a:lnTo>
                        <a:pt x="188" y="256"/>
                      </a:lnTo>
                      <a:lnTo>
                        <a:pt x="175" y="256"/>
                      </a:lnTo>
                      <a:lnTo>
                        <a:pt x="172" y="255"/>
                      </a:lnTo>
                      <a:lnTo>
                        <a:pt x="169" y="256"/>
                      </a:lnTo>
                      <a:lnTo>
                        <a:pt x="159" y="261"/>
                      </a:lnTo>
                      <a:lnTo>
                        <a:pt x="156" y="261"/>
                      </a:lnTo>
                      <a:lnTo>
                        <a:pt x="151" y="264"/>
                      </a:lnTo>
                      <a:lnTo>
                        <a:pt x="148" y="264"/>
                      </a:lnTo>
                      <a:lnTo>
                        <a:pt x="145" y="266"/>
                      </a:lnTo>
                      <a:lnTo>
                        <a:pt x="140" y="276"/>
                      </a:lnTo>
                      <a:lnTo>
                        <a:pt x="136" y="277"/>
                      </a:lnTo>
                      <a:lnTo>
                        <a:pt x="134" y="277"/>
                      </a:lnTo>
                      <a:lnTo>
                        <a:pt x="131" y="276"/>
                      </a:lnTo>
                      <a:lnTo>
                        <a:pt x="120" y="277"/>
                      </a:lnTo>
                      <a:lnTo>
                        <a:pt x="120" y="276"/>
                      </a:lnTo>
                      <a:lnTo>
                        <a:pt x="117" y="276"/>
                      </a:lnTo>
                      <a:lnTo>
                        <a:pt x="113" y="277"/>
                      </a:lnTo>
                      <a:lnTo>
                        <a:pt x="106" y="276"/>
                      </a:lnTo>
                      <a:lnTo>
                        <a:pt x="103" y="277"/>
                      </a:lnTo>
                      <a:lnTo>
                        <a:pt x="91" y="277"/>
                      </a:lnTo>
                      <a:lnTo>
                        <a:pt x="89" y="278"/>
                      </a:lnTo>
                      <a:lnTo>
                        <a:pt x="86" y="279"/>
                      </a:lnTo>
                      <a:lnTo>
                        <a:pt x="85" y="281"/>
                      </a:lnTo>
                      <a:lnTo>
                        <a:pt x="86" y="282"/>
                      </a:lnTo>
                      <a:lnTo>
                        <a:pt x="85" y="282"/>
                      </a:lnTo>
                      <a:lnTo>
                        <a:pt x="83" y="284"/>
                      </a:lnTo>
                      <a:lnTo>
                        <a:pt x="77" y="285"/>
                      </a:lnTo>
                      <a:lnTo>
                        <a:pt x="70" y="289"/>
                      </a:lnTo>
                      <a:lnTo>
                        <a:pt x="70" y="290"/>
                      </a:lnTo>
                      <a:lnTo>
                        <a:pt x="69" y="292"/>
                      </a:lnTo>
                      <a:lnTo>
                        <a:pt x="66" y="292"/>
                      </a:lnTo>
                      <a:lnTo>
                        <a:pt x="64" y="290"/>
                      </a:lnTo>
                      <a:lnTo>
                        <a:pt x="64" y="293"/>
                      </a:lnTo>
                      <a:lnTo>
                        <a:pt x="62" y="293"/>
                      </a:lnTo>
                      <a:lnTo>
                        <a:pt x="59" y="293"/>
                      </a:lnTo>
                      <a:lnTo>
                        <a:pt x="58" y="292"/>
                      </a:lnTo>
                      <a:lnTo>
                        <a:pt x="46" y="292"/>
                      </a:lnTo>
                      <a:lnTo>
                        <a:pt x="45" y="290"/>
                      </a:lnTo>
                      <a:lnTo>
                        <a:pt x="43" y="289"/>
                      </a:lnTo>
                      <a:lnTo>
                        <a:pt x="43" y="290"/>
                      </a:lnTo>
                      <a:lnTo>
                        <a:pt x="40" y="289"/>
                      </a:lnTo>
                      <a:lnTo>
                        <a:pt x="33" y="282"/>
                      </a:lnTo>
                      <a:lnTo>
                        <a:pt x="25" y="281"/>
                      </a:lnTo>
                      <a:lnTo>
                        <a:pt x="25" y="272"/>
                      </a:lnTo>
                      <a:lnTo>
                        <a:pt x="30" y="272"/>
                      </a:lnTo>
                      <a:lnTo>
                        <a:pt x="31" y="272"/>
                      </a:lnTo>
                      <a:lnTo>
                        <a:pt x="36" y="266"/>
                      </a:lnTo>
                      <a:lnTo>
                        <a:pt x="34" y="263"/>
                      </a:lnTo>
                      <a:lnTo>
                        <a:pt x="34" y="260"/>
                      </a:lnTo>
                      <a:lnTo>
                        <a:pt x="34" y="261"/>
                      </a:lnTo>
                      <a:lnTo>
                        <a:pt x="36" y="259"/>
                      </a:lnTo>
                      <a:lnTo>
                        <a:pt x="34" y="248"/>
                      </a:lnTo>
                      <a:lnTo>
                        <a:pt x="28" y="235"/>
                      </a:lnTo>
                      <a:lnTo>
                        <a:pt x="24" y="220"/>
                      </a:lnTo>
                      <a:lnTo>
                        <a:pt x="19" y="212"/>
                      </a:lnTo>
                      <a:lnTo>
                        <a:pt x="19" y="208"/>
                      </a:lnTo>
                      <a:lnTo>
                        <a:pt x="14" y="201"/>
                      </a:lnTo>
                      <a:lnTo>
                        <a:pt x="14" y="197"/>
                      </a:lnTo>
                      <a:lnTo>
                        <a:pt x="11" y="189"/>
                      </a:lnTo>
                      <a:lnTo>
                        <a:pt x="7" y="188"/>
                      </a:lnTo>
                      <a:lnTo>
                        <a:pt x="3" y="185"/>
                      </a:lnTo>
                      <a:lnTo>
                        <a:pt x="3" y="184"/>
                      </a:lnTo>
                      <a:lnTo>
                        <a:pt x="3" y="182"/>
                      </a:lnTo>
                      <a:lnTo>
                        <a:pt x="0" y="181"/>
                      </a:lnTo>
                      <a:lnTo>
                        <a:pt x="0" y="179"/>
                      </a:lnTo>
                      <a:lnTo>
                        <a:pt x="3" y="179"/>
                      </a:lnTo>
                      <a:lnTo>
                        <a:pt x="3" y="181"/>
                      </a:lnTo>
                      <a:lnTo>
                        <a:pt x="3" y="182"/>
                      </a:lnTo>
                      <a:lnTo>
                        <a:pt x="6" y="184"/>
                      </a:lnTo>
                      <a:lnTo>
                        <a:pt x="7" y="185"/>
                      </a:lnTo>
                      <a:lnTo>
                        <a:pt x="9" y="185"/>
                      </a:lnTo>
                      <a:lnTo>
                        <a:pt x="9" y="184"/>
                      </a:lnTo>
                      <a:lnTo>
                        <a:pt x="9" y="182"/>
                      </a:lnTo>
                      <a:lnTo>
                        <a:pt x="7" y="181"/>
                      </a:lnTo>
                      <a:lnTo>
                        <a:pt x="3" y="174"/>
                      </a:lnTo>
                      <a:lnTo>
                        <a:pt x="3" y="173"/>
                      </a:lnTo>
                      <a:lnTo>
                        <a:pt x="6" y="173"/>
                      </a:lnTo>
                      <a:lnTo>
                        <a:pt x="7" y="179"/>
                      </a:lnTo>
                      <a:lnTo>
                        <a:pt x="9" y="178"/>
                      </a:lnTo>
                      <a:lnTo>
                        <a:pt x="11" y="182"/>
                      </a:lnTo>
                      <a:lnTo>
                        <a:pt x="12" y="182"/>
                      </a:lnTo>
                      <a:lnTo>
                        <a:pt x="14" y="181"/>
                      </a:lnTo>
                      <a:lnTo>
                        <a:pt x="14" y="178"/>
                      </a:lnTo>
                      <a:lnTo>
                        <a:pt x="14" y="174"/>
                      </a:lnTo>
                      <a:lnTo>
                        <a:pt x="12" y="173"/>
                      </a:lnTo>
                      <a:lnTo>
                        <a:pt x="11" y="170"/>
                      </a:lnTo>
                      <a:lnTo>
                        <a:pt x="11" y="171"/>
                      </a:lnTo>
                      <a:lnTo>
                        <a:pt x="11" y="170"/>
                      </a:lnTo>
                      <a:lnTo>
                        <a:pt x="3" y="158"/>
                      </a:lnTo>
                      <a:lnTo>
                        <a:pt x="3" y="153"/>
                      </a:lnTo>
                      <a:lnTo>
                        <a:pt x="3" y="150"/>
                      </a:lnTo>
                      <a:lnTo>
                        <a:pt x="7" y="147"/>
                      </a:lnTo>
                      <a:lnTo>
                        <a:pt x="9" y="139"/>
                      </a:lnTo>
                      <a:lnTo>
                        <a:pt x="6" y="136"/>
                      </a:lnTo>
                      <a:lnTo>
                        <a:pt x="11" y="128"/>
                      </a:lnTo>
                      <a:lnTo>
                        <a:pt x="12" y="12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8" name="Group 1909"/>
              <p:cNvGrpSpPr>
                <a:grpSpLocks/>
              </p:cNvGrpSpPr>
              <p:nvPr/>
            </p:nvGrpSpPr>
            <p:grpSpPr bwMode="auto">
              <a:xfrm>
                <a:off x="2334" y="2145"/>
                <a:ext cx="10" cy="1"/>
                <a:chOff x="2334" y="2145"/>
                <a:chExt cx="10" cy="1"/>
              </a:xfrm>
              <a:grpFill/>
            </p:grpSpPr>
            <p:sp>
              <p:nvSpPr>
                <p:cNvPr id="1622" name="Freeform 1910"/>
                <p:cNvSpPr>
                  <a:spLocks/>
                </p:cNvSpPr>
                <p:nvPr/>
              </p:nvSpPr>
              <p:spPr bwMode="gray">
                <a:xfrm>
                  <a:off x="2334" y="2145"/>
                  <a:ext cx="10" cy="1"/>
                </a:xfrm>
                <a:custGeom>
                  <a:avLst/>
                  <a:gdLst>
                    <a:gd name="T0" fmla="*/ 10 w 10"/>
                    <a:gd name="T1" fmla="*/ 0 h 1"/>
                    <a:gd name="T2" fmla="*/ 10 w 10"/>
                    <a:gd name="T3" fmla="*/ 0 h 1"/>
                    <a:gd name="T4" fmla="*/ 0 w 10"/>
                    <a:gd name="T5" fmla="*/ 0 h 1"/>
                    <a:gd name="T6" fmla="*/ 7 w 10"/>
                    <a:gd name="T7" fmla="*/ 1 h 1"/>
                    <a:gd name="T8" fmla="*/ 8 w 10"/>
                    <a:gd name="T9" fmla="*/ 1 h 1"/>
                    <a:gd name="T10" fmla="*/ 1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10" y="0"/>
                      </a:lnTo>
                      <a:lnTo>
                        <a:pt x="0" y="0"/>
                      </a:lnTo>
                      <a:lnTo>
                        <a:pt x="7" y="1"/>
                      </a:lnTo>
                      <a:lnTo>
                        <a:pt x="8" y="1"/>
                      </a:lnTo>
                      <a:lnTo>
                        <a:pt x="1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23" name="Freeform 1911"/>
                <p:cNvSpPr>
                  <a:spLocks/>
                </p:cNvSpPr>
                <p:nvPr/>
              </p:nvSpPr>
              <p:spPr bwMode="gray">
                <a:xfrm>
                  <a:off x="2334" y="2145"/>
                  <a:ext cx="10" cy="1"/>
                </a:xfrm>
                <a:custGeom>
                  <a:avLst/>
                  <a:gdLst>
                    <a:gd name="T0" fmla="*/ 10 w 10"/>
                    <a:gd name="T1" fmla="*/ 0 h 1"/>
                    <a:gd name="T2" fmla="*/ 10 w 10"/>
                    <a:gd name="T3" fmla="*/ 0 h 1"/>
                    <a:gd name="T4" fmla="*/ 0 w 10"/>
                    <a:gd name="T5" fmla="*/ 0 h 1"/>
                    <a:gd name="T6" fmla="*/ 7 w 10"/>
                    <a:gd name="T7" fmla="*/ 1 h 1"/>
                    <a:gd name="T8" fmla="*/ 8 w 10"/>
                    <a:gd name="T9" fmla="*/ 1 h 1"/>
                    <a:gd name="T10" fmla="*/ 1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10" y="0"/>
                      </a:lnTo>
                      <a:lnTo>
                        <a:pt x="0" y="0"/>
                      </a:lnTo>
                      <a:lnTo>
                        <a:pt x="7" y="1"/>
                      </a:lnTo>
                      <a:lnTo>
                        <a:pt x="8" y="1"/>
                      </a:lnTo>
                      <a:lnTo>
                        <a:pt x="1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49" name="Group 1912"/>
              <p:cNvGrpSpPr>
                <a:grpSpLocks/>
              </p:cNvGrpSpPr>
              <p:nvPr/>
            </p:nvGrpSpPr>
            <p:grpSpPr bwMode="auto">
              <a:xfrm>
                <a:off x="3246" y="2718"/>
                <a:ext cx="3" cy="7"/>
                <a:chOff x="3246" y="2718"/>
                <a:chExt cx="3" cy="7"/>
              </a:xfrm>
              <a:grpFill/>
            </p:grpSpPr>
            <p:sp>
              <p:nvSpPr>
                <p:cNvPr id="1620" name="Freeform 1913"/>
                <p:cNvSpPr>
                  <a:spLocks/>
                </p:cNvSpPr>
                <p:nvPr/>
              </p:nvSpPr>
              <p:spPr bwMode="gray">
                <a:xfrm>
                  <a:off x="3246" y="2718"/>
                  <a:ext cx="3" cy="7"/>
                </a:xfrm>
                <a:custGeom>
                  <a:avLst/>
                  <a:gdLst>
                    <a:gd name="T0" fmla="*/ 1 w 3"/>
                    <a:gd name="T1" fmla="*/ 0 h 7"/>
                    <a:gd name="T2" fmla="*/ 3 w 3"/>
                    <a:gd name="T3" fmla="*/ 0 h 7"/>
                    <a:gd name="T4" fmla="*/ 3 w 3"/>
                    <a:gd name="T5" fmla="*/ 3 h 7"/>
                    <a:gd name="T6" fmla="*/ 3 w 3"/>
                    <a:gd name="T7" fmla="*/ 6 h 7"/>
                    <a:gd name="T8" fmla="*/ 3 w 3"/>
                    <a:gd name="T9" fmla="*/ 7 h 7"/>
                    <a:gd name="T10" fmla="*/ 1 w 3"/>
                    <a:gd name="T11" fmla="*/ 6 h 7"/>
                    <a:gd name="T12" fmla="*/ 1 w 3"/>
                    <a:gd name="T13" fmla="*/ 4 h 7"/>
                    <a:gd name="T14" fmla="*/ 0 w 3"/>
                    <a:gd name="T15" fmla="*/ 4 h 7"/>
                    <a:gd name="T16" fmla="*/ 0 w 3"/>
                    <a:gd name="T17" fmla="*/ 3 h 7"/>
                    <a:gd name="T18" fmla="*/ 0 w 3"/>
                    <a:gd name="T19" fmla="*/ 0 h 7"/>
                    <a:gd name="T20" fmla="*/ 1 w 3"/>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7"/>
                    <a:gd name="T35" fmla="*/ 3 w 3"/>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7">
                      <a:moveTo>
                        <a:pt x="1" y="0"/>
                      </a:moveTo>
                      <a:lnTo>
                        <a:pt x="3" y="0"/>
                      </a:lnTo>
                      <a:lnTo>
                        <a:pt x="3" y="3"/>
                      </a:lnTo>
                      <a:lnTo>
                        <a:pt x="3" y="6"/>
                      </a:lnTo>
                      <a:lnTo>
                        <a:pt x="3" y="7"/>
                      </a:lnTo>
                      <a:lnTo>
                        <a:pt x="1" y="6"/>
                      </a:lnTo>
                      <a:lnTo>
                        <a:pt x="1" y="4"/>
                      </a:lnTo>
                      <a:lnTo>
                        <a:pt x="0" y="4"/>
                      </a:lnTo>
                      <a:lnTo>
                        <a:pt x="0" y="3"/>
                      </a:lnTo>
                      <a:lnTo>
                        <a:pt x="0" y="0"/>
                      </a:lnTo>
                      <a:lnTo>
                        <a:pt x="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21" name="Freeform 1914"/>
                <p:cNvSpPr>
                  <a:spLocks/>
                </p:cNvSpPr>
                <p:nvPr/>
              </p:nvSpPr>
              <p:spPr bwMode="gray">
                <a:xfrm>
                  <a:off x="3246" y="2718"/>
                  <a:ext cx="3" cy="7"/>
                </a:xfrm>
                <a:custGeom>
                  <a:avLst/>
                  <a:gdLst>
                    <a:gd name="T0" fmla="*/ 1 w 3"/>
                    <a:gd name="T1" fmla="*/ 0 h 7"/>
                    <a:gd name="T2" fmla="*/ 3 w 3"/>
                    <a:gd name="T3" fmla="*/ 0 h 7"/>
                    <a:gd name="T4" fmla="*/ 3 w 3"/>
                    <a:gd name="T5" fmla="*/ 3 h 7"/>
                    <a:gd name="T6" fmla="*/ 3 w 3"/>
                    <a:gd name="T7" fmla="*/ 6 h 7"/>
                    <a:gd name="T8" fmla="*/ 3 w 3"/>
                    <a:gd name="T9" fmla="*/ 7 h 7"/>
                    <a:gd name="T10" fmla="*/ 1 w 3"/>
                    <a:gd name="T11" fmla="*/ 6 h 7"/>
                    <a:gd name="T12" fmla="*/ 1 w 3"/>
                    <a:gd name="T13" fmla="*/ 4 h 7"/>
                    <a:gd name="T14" fmla="*/ 0 w 3"/>
                    <a:gd name="T15" fmla="*/ 4 h 7"/>
                    <a:gd name="T16" fmla="*/ 0 w 3"/>
                    <a:gd name="T17" fmla="*/ 3 h 7"/>
                    <a:gd name="T18" fmla="*/ 0 w 3"/>
                    <a:gd name="T19" fmla="*/ 0 h 7"/>
                    <a:gd name="T20" fmla="*/ 1 w 3"/>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7"/>
                    <a:gd name="T35" fmla="*/ 3 w 3"/>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7">
                      <a:moveTo>
                        <a:pt x="1" y="0"/>
                      </a:moveTo>
                      <a:lnTo>
                        <a:pt x="3" y="0"/>
                      </a:lnTo>
                      <a:lnTo>
                        <a:pt x="3" y="3"/>
                      </a:lnTo>
                      <a:lnTo>
                        <a:pt x="3" y="6"/>
                      </a:lnTo>
                      <a:lnTo>
                        <a:pt x="3" y="7"/>
                      </a:lnTo>
                      <a:lnTo>
                        <a:pt x="1" y="6"/>
                      </a:lnTo>
                      <a:lnTo>
                        <a:pt x="1" y="4"/>
                      </a:lnTo>
                      <a:lnTo>
                        <a:pt x="0" y="4"/>
                      </a:lnTo>
                      <a:lnTo>
                        <a:pt x="0" y="3"/>
                      </a:lnTo>
                      <a:lnTo>
                        <a:pt x="0" y="0"/>
                      </a:lnTo>
                      <a:lnTo>
                        <a:pt x="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0" name="Group 1915"/>
              <p:cNvGrpSpPr>
                <a:grpSpLocks/>
              </p:cNvGrpSpPr>
              <p:nvPr/>
            </p:nvGrpSpPr>
            <p:grpSpPr bwMode="auto">
              <a:xfrm>
                <a:off x="3260" y="2726"/>
                <a:ext cx="3" cy="4"/>
                <a:chOff x="3260" y="2726"/>
                <a:chExt cx="3" cy="4"/>
              </a:xfrm>
              <a:grpFill/>
            </p:grpSpPr>
            <p:sp>
              <p:nvSpPr>
                <p:cNvPr id="1618" name="Freeform 1916"/>
                <p:cNvSpPr>
                  <a:spLocks/>
                </p:cNvSpPr>
                <p:nvPr/>
              </p:nvSpPr>
              <p:spPr bwMode="gray">
                <a:xfrm>
                  <a:off x="3260" y="2726"/>
                  <a:ext cx="3" cy="4"/>
                </a:xfrm>
                <a:custGeom>
                  <a:avLst/>
                  <a:gdLst>
                    <a:gd name="T0" fmla="*/ 3 w 3"/>
                    <a:gd name="T1" fmla="*/ 0 h 4"/>
                    <a:gd name="T2" fmla="*/ 3 w 3"/>
                    <a:gd name="T3" fmla="*/ 2 h 4"/>
                    <a:gd name="T4" fmla="*/ 3 w 3"/>
                    <a:gd name="T5" fmla="*/ 3 h 4"/>
                    <a:gd name="T6" fmla="*/ 3 w 3"/>
                    <a:gd name="T7" fmla="*/ 4 h 4"/>
                    <a:gd name="T8" fmla="*/ 1 w 3"/>
                    <a:gd name="T9" fmla="*/ 3 h 4"/>
                    <a:gd name="T10" fmla="*/ 1 w 3"/>
                    <a:gd name="T11" fmla="*/ 2 h 4"/>
                    <a:gd name="T12" fmla="*/ 0 w 3"/>
                    <a:gd name="T13" fmla="*/ 2 h 4"/>
                    <a:gd name="T14" fmla="*/ 1 w 3"/>
                    <a:gd name="T15" fmla="*/ 2 h 4"/>
                    <a:gd name="T16" fmla="*/ 1 w 3"/>
                    <a:gd name="T17" fmla="*/ 0 h 4"/>
                    <a:gd name="T18" fmla="*/ 3 w 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3" y="0"/>
                      </a:moveTo>
                      <a:lnTo>
                        <a:pt x="3" y="2"/>
                      </a:lnTo>
                      <a:lnTo>
                        <a:pt x="3" y="3"/>
                      </a:lnTo>
                      <a:lnTo>
                        <a:pt x="3" y="4"/>
                      </a:lnTo>
                      <a:lnTo>
                        <a:pt x="1" y="3"/>
                      </a:lnTo>
                      <a:lnTo>
                        <a:pt x="1" y="2"/>
                      </a:lnTo>
                      <a:lnTo>
                        <a:pt x="0" y="2"/>
                      </a:lnTo>
                      <a:lnTo>
                        <a:pt x="1" y="2"/>
                      </a:lnTo>
                      <a:lnTo>
                        <a:pt x="1" y="0"/>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19" name="Freeform 1917"/>
                <p:cNvSpPr>
                  <a:spLocks/>
                </p:cNvSpPr>
                <p:nvPr/>
              </p:nvSpPr>
              <p:spPr bwMode="gray">
                <a:xfrm>
                  <a:off x="3260" y="2726"/>
                  <a:ext cx="3" cy="4"/>
                </a:xfrm>
                <a:custGeom>
                  <a:avLst/>
                  <a:gdLst>
                    <a:gd name="T0" fmla="*/ 3 w 3"/>
                    <a:gd name="T1" fmla="*/ 0 h 4"/>
                    <a:gd name="T2" fmla="*/ 3 w 3"/>
                    <a:gd name="T3" fmla="*/ 2 h 4"/>
                    <a:gd name="T4" fmla="*/ 3 w 3"/>
                    <a:gd name="T5" fmla="*/ 3 h 4"/>
                    <a:gd name="T6" fmla="*/ 3 w 3"/>
                    <a:gd name="T7" fmla="*/ 4 h 4"/>
                    <a:gd name="T8" fmla="*/ 1 w 3"/>
                    <a:gd name="T9" fmla="*/ 3 h 4"/>
                    <a:gd name="T10" fmla="*/ 1 w 3"/>
                    <a:gd name="T11" fmla="*/ 2 h 4"/>
                    <a:gd name="T12" fmla="*/ 0 w 3"/>
                    <a:gd name="T13" fmla="*/ 2 h 4"/>
                    <a:gd name="T14" fmla="*/ 1 w 3"/>
                    <a:gd name="T15" fmla="*/ 2 h 4"/>
                    <a:gd name="T16" fmla="*/ 1 w 3"/>
                    <a:gd name="T17" fmla="*/ 0 h 4"/>
                    <a:gd name="T18" fmla="*/ 3 w 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3" y="0"/>
                      </a:moveTo>
                      <a:lnTo>
                        <a:pt x="3" y="2"/>
                      </a:lnTo>
                      <a:lnTo>
                        <a:pt x="3" y="3"/>
                      </a:lnTo>
                      <a:lnTo>
                        <a:pt x="3" y="4"/>
                      </a:lnTo>
                      <a:lnTo>
                        <a:pt x="1" y="3"/>
                      </a:lnTo>
                      <a:lnTo>
                        <a:pt x="1" y="2"/>
                      </a:lnTo>
                      <a:lnTo>
                        <a:pt x="0" y="2"/>
                      </a:lnTo>
                      <a:lnTo>
                        <a:pt x="1" y="2"/>
                      </a:lnTo>
                      <a:lnTo>
                        <a:pt x="1" y="0"/>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1" name="Group 1918"/>
              <p:cNvGrpSpPr>
                <a:grpSpLocks/>
              </p:cNvGrpSpPr>
              <p:nvPr/>
            </p:nvGrpSpPr>
            <p:grpSpPr bwMode="auto">
              <a:xfrm>
                <a:off x="3270" y="2735"/>
                <a:ext cx="3" cy="2"/>
                <a:chOff x="3270" y="2735"/>
                <a:chExt cx="3" cy="2"/>
              </a:xfrm>
              <a:grpFill/>
            </p:grpSpPr>
            <p:sp>
              <p:nvSpPr>
                <p:cNvPr id="1616" name="Freeform 1919"/>
                <p:cNvSpPr>
                  <a:spLocks/>
                </p:cNvSpPr>
                <p:nvPr/>
              </p:nvSpPr>
              <p:spPr bwMode="gray">
                <a:xfrm>
                  <a:off x="3270" y="2735"/>
                  <a:ext cx="3" cy="2"/>
                </a:xfrm>
                <a:custGeom>
                  <a:avLst/>
                  <a:gdLst>
                    <a:gd name="T0" fmla="*/ 3 w 3"/>
                    <a:gd name="T1" fmla="*/ 0 h 2"/>
                    <a:gd name="T2" fmla="*/ 3 w 3"/>
                    <a:gd name="T3" fmla="*/ 1 h 2"/>
                    <a:gd name="T4" fmla="*/ 3 w 3"/>
                    <a:gd name="T5" fmla="*/ 2 h 2"/>
                    <a:gd name="T6" fmla="*/ 1 w 3"/>
                    <a:gd name="T7" fmla="*/ 2 h 2"/>
                    <a:gd name="T8" fmla="*/ 1 w 3"/>
                    <a:gd name="T9" fmla="*/ 1 h 2"/>
                    <a:gd name="T10" fmla="*/ 1 w 3"/>
                    <a:gd name="T11" fmla="*/ 0 h 2"/>
                    <a:gd name="T12" fmla="*/ 0 w 3"/>
                    <a:gd name="T13" fmla="*/ 0 h 2"/>
                    <a:gd name="T14" fmla="*/ 1 w 3"/>
                    <a:gd name="T15" fmla="*/ 0 h 2"/>
                    <a:gd name="T16" fmla="*/ 3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3" y="0"/>
                      </a:moveTo>
                      <a:lnTo>
                        <a:pt x="3" y="1"/>
                      </a:lnTo>
                      <a:lnTo>
                        <a:pt x="3" y="2"/>
                      </a:lnTo>
                      <a:lnTo>
                        <a:pt x="1" y="2"/>
                      </a:lnTo>
                      <a:lnTo>
                        <a:pt x="1" y="1"/>
                      </a:lnTo>
                      <a:lnTo>
                        <a:pt x="1" y="0"/>
                      </a:lnTo>
                      <a:lnTo>
                        <a:pt x="0" y="0"/>
                      </a:lnTo>
                      <a:lnTo>
                        <a:pt x="1" y="0"/>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17" name="Freeform 1920"/>
                <p:cNvSpPr>
                  <a:spLocks/>
                </p:cNvSpPr>
                <p:nvPr/>
              </p:nvSpPr>
              <p:spPr bwMode="gray">
                <a:xfrm>
                  <a:off x="3270" y="2735"/>
                  <a:ext cx="3" cy="2"/>
                </a:xfrm>
                <a:custGeom>
                  <a:avLst/>
                  <a:gdLst>
                    <a:gd name="T0" fmla="*/ 3 w 3"/>
                    <a:gd name="T1" fmla="*/ 0 h 2"/>
                    <a:gd name="T2" fmla="*/ 3 w 3"/>
                    <a:gd name="T3" fmla="*/ 1 h 2"/>
                    <a:gd name="T4" fmla="*/ 3 w 3"/>
                    <a:gd name="T5" fmla="*/ 2 h 2"/>
                    <a:gd name="T6" fmla="*/ 1 w 3"/>
                    <a:gd name="T7" fmla="*/ 2 h 2"/>
                    <a:gd name="T8" fmla="*/ 1 w 3"/>
                    <a:gd name="T9" fmla="*/ 1 h 2"/>
                    <a:gd name="T10" fmla="*/ 1 w 3"/>
                    <a:gd name="T11" fmla="*/ 0 h 2"/>
                    <a:gd name="T12" fmla="*/ 0 w 3"/>
                    <a:gd name="T13" fmla="*/ 0 h 2"/>
                    <a:gd name="T14" fmla="*/ 1 w 3"/>
                    <a:gd name="T15" fmla="*/ 0 h 2"/>
                    <a:gd name="T16" fmla="*/ 3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3" y="0"/>
                      </a:moveTo>
                      <a:lnTo>
                        <a:pt x="3" y="1"/>
                      </a:lnTo>
                      <a:lnTo>
                        <a:pt x="3" y="2"/>
                      </a:lnTo>
                      <a:lnTo>
                        <a:pt x="1" y="2"/>
                      </a:lnTo>
                      <a:lnTo>
                        <a:pt x="1" y="1"/>
                      </a:lnTo>
                      <a:lnTo>
                        <a:pt x="1" y="0"/>
                      </a:lnTo>
                      <a:lnTo>
                        <a:pt x="0" y="0"/>
                      </a:lnTo>
                      <a:lnTo>
                        <a:pt x="1" y="0"/>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2" name="Group 1921"/>
              <p:cNvGrpSpPr>
                <a:grpSpLocks/>
              </p:cNvGrpSpPr>
              <p:nvPr/>
            </p:nvGrpSpPr>
            <p:grpSpPr bwMode="auto">
              <a:xfrm>
                <a:off x="2786" y="2551"/>
                <a:ext cx="6" cy="6"/>
                <a:chOff x="2786" y="2551"/>
                <a:chExt cx="6" cy="6"/>
              </a:xfrm>
              <a:grpFill/>
            </p:grpSpPr>
            <p:sp>
              <p:nvSpPr>
                <p:cNvPr id="1614" name="Freeform 1922"/>
                <p:cNvSpPr>
                  <a:spLocks/>
                </p:cNvSpPr>
                <p:nvPr/>
              </p:nvSpPr>
              <p:spPr bwMode="gray">
                <a:xfrm>
                  <a:off x="2786" y="2551"/>
                  <a:ext cx="6" cy="6"/>
                </a:xfrm>
                <a:custGeom>
                  <a:avLst/>
                  <a:gdLst>
                    <a:gd name="T0" fmla="*/ 6 w 6"/>
                    <a:gd name="T1" fmla="*/ 2 h 6"/>
                    <a:gd name="T2" fmla="*/ 6 w 6"/>
                    <a:gd name="T3" fmla="*/ 3 h 6"/>
                    <a:gd name="T4" fmla="*/ 4 w 6"/>
                    <a:gd name="T5" fmla="*/ 4 h 6"/>
                    <a:gd name="T6" fmla="*/ 4 w 6"/>
                    <a:gd name="T7" fmla="*/ 6 h 6"/>
                    <a:gd name="T8" fmla="*/ 3 w 6"/>
                    <a:gd name="T9" fmla="*/ 6 h 6"/>
                    <a:gd name="T10" fmla="*/ 1 w 6"/>
                    <a:gd name="T11" fmla="*/ 6 h 6"/>
                    <a:gd name="T12" fmla="*/ 0 w 6"/>
                    <a:gd name="T13" fmla="*/ 4 h 6"/>
                    <a:gd name="T14" fmla="*/ 3 w 6"/>
                    <a:gd name="T15" fmla="*/ 0 h 6"/>
                    <a:gd name="T16" fmla="*/ 4 w 6"/>
                    <a:gd name="T17" fmla="*/ 0 h 6"/>
                    <a:gd name="T18" fmla="*/ 6 w 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2"/>
                      </a:moveTo>
                      <a:lnTo>
                        <a:pt x="6" y="3"/>
                      </a:lnTo>
                      <a:lnTo>
                        <a:pt x="4" y="4"/>
                      </a:lnTo>
                      <a:lnTo>
                        <a:pt x="4" y="6"/>
                      </a:lnTo>
                      <a:lnTo>
                        <a:pt x="3" y="6"/>
                      </a:lnTo>
                      <a:lnTo>
                        <a:pt x="1" y="6"/>
                      </a:lnTo>
                      <a:lnTo>
                        <a:pt x="0" y="4"/>
                      </a:lnTo>
                      <a:lnTo>
                        <a:pt x="3" y="0"/>
                      </a:lnTo>
                      <a:lnTo>
                        <a:pt x="4" y="0"/>
                      </a:lnTo>
                      <a:lnTo>
                        <a:pt x="6"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15" name="Freeform 1923"/>
                <p:cNvSpPr>
                  <a:spLocks/>
                </p:cNvSpPr>
                <p:nvPr/>
              </p:nvSpPr>
              <p:spPr bwMode="gray">
                <a:xfrm>
                  <a:off x="2786" y="2551"/>
                  <a:ext cx="6" cy="6"/>
                </a:xfrm>
                <a:custGeom>
                  <a:avLst/>
                  <a:gdLst>
                    <a:gd name="T0" fmla="*/ 6 w 6"/>
                    <a:gd name="T1" fmla="*/ 2 h 6"/>
                    <a:gd name="T2" fmla="*/ 6 w 6"/>
                    <a:gd name="T3" fmla="*/ 3 h 6"/>
                    <a:gd name="T4" fmla="*/ 4 w 6"/>
                    <a:gd name="T5" fmla="*/ 4 h 6"/>
                    <a:gd name="T6" fmla="*/ 4 w 6"/>
                    <a:gd name="T7" fmla="*/ 6 h 6"/>
                    <a:gd name="T8" fmla="*/ 3 w 6"/>
                    <a:gd name="T9" fmla="*/ 6 h 6"/>
                    <a:gd name="T10" fmla="*/ 1 w 6"/>
                    <a:gd name="T11" fmla="*/ 6 h 6"/>
                    <a:gd name="T12" fmla="*/ 0 w 6"/>
                    <a:gd name="T13" fmla="*/ 4 h 6"/>
                    <a:gd name="T14" fmla="*/ 3 w 6"/>
                    <a:gd name="T15" fmla="*/ 0 h 6"/>
                    <a:gd name="T16" fmla="*/ 4 w 6"/>
                    <a:gd name="T17" fmla="*/ 0 h 6"/>
                    <a:gd name="T18" fmla="*/ 6 w 6"/>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2"/>
                      </a:moveTo>
                      <a:lnTo>
                        <a:pt x="6" y="3"/>
                      </a:lnTo>
                      <a:lnTo>
                        <a:pt x="4" y="4"/>
                      </a:lnTo>
                      <a:lnTo>
                        <a:pt x="4" y="6"/>
                      </a:lnTo>
                      <a:lnTo>
                        <a:pt x="3" y="6"/>
                      </a:lnTo>
                      <a:lnTo>
                        <a:pt x="1" y="6"/>
                      </a:lnTo>
                      <a:lnTo>
                        <a:pt x="0" y="4"/>
                      </a:lnTo>
                      <a:lnTo>
                        <a:pt x="3" y="0"/>
                      </a:lnTo>
                      <a:lnTo>
                        <a:pt x="4" y="0"/>
                      </a:lnTo>
                      <a:lnTo>
                        <a:pt x="6"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3" name="Group 1924"/>
              <p:cNvGrpSpPr>
                <a:grpSpLocks/>
              </p:cNvGrpSpPr>
              <p:nvPr/>
            </p:nvGrpSpPr>
            <p:grpSpPr bwMode="auto">
              <a:xfrm>
                <a:off x="2851" y="2330"/>
                <a:ext cx="141" cy="181"/>
                <a:chOff x="2851" y="2330"/>
                <a:chExt cx="141" cy="181"/>
              </a:xfrm>
              <a:grpFill/>
            </p:grpSpPr>
            <p:sp>
              <p:nvSpPr>
                <p:cNvPr id="1612" name="Freeform 1925"/>
                <p:cNvSpPr>
                  <a:spLocks/>
                </p:cNvSpPr>
                <p:nvPr/>
              </p:nvSpPr>
              <p:spPr bwMode="gray">
                <a:xfrm>
                  <a:off x="2851" y="2330"/>
                  <a:ext cx="141" cy="181"/>
                </a:xfrm>
                <a:custGeom>
                  <a:avLst/>
                  <a:gdLst>
                    <a:gd name="T0" fmla="*/ 24 w 141"/>
                    <a:gd name="T1" fmla="*/ 23 h 181"/>
                    <a:gd name="T2" fmla="*/ 25 w 141"/>
                    <a:gd name="T3" fmla="*/ 28 h 181"/>
                    <a:gd name="T4" fmla="*/ 34 w 141"/>
                    <a:gd name="T5" fmla="*/ 34 h 181"/>
                    <a:gd name="T6" fmla="*/ 27 w 141"/>
                    <a:gd name="T7" fmla="*/ 75 h 181"/>
                    <a:gd name="T8" fmla="*/ 4 w 141"/>
                    <a:gd name="T9" fmla="*/ 98 h 181"/>
                    <a:gd name="T10" fmla="*/ 3 w 141"/>
                    <a:gd name="T11" fmla="*/ 100 h 181"/>
                    <a:gd name="T12" fmla="*/ 0 w 141"/>
                    <a:gd name="T13" fmla="*/ 101 h 181"/>
                    <a:gd name="T14" fmla="*/ 4 w 141"/>
                    <a:gd name="T15" fmla="*/ 105 h 181"/>
                    <a:gd name="T16" fmla="*/ 7 w 141"/>
                    <a:gd name="T17" fmla="*/ 108 h 181"/>
                    <a:gd name="T18" fmla="*/ 13 w 141"/>
                    <a:gd name="T19" fmla="*/ 114 h 181"/>
                    <a:gd name="T20" fmla="*/ 21 w 141"/>
                    <a:gd name="T21" fmla="*/ 115 h 181"/>
                    <a:gd name="T22" fmla="*/ 24 w 141"/>
                    <a:gd name="T23" fmla="*/ 115 h 181"/>
                    <a:gd name="T24" fmla="*/ 22 w 141"/>
                    <a:gd name="T25" fmla="*/ 118 h 181"/>
                    <a:gd name="T26" fmla="*/ 15 w 141"/>
                    <a:gd name="T27" fmla="*/ 121 h 181"/>
                    <a:gd name="T28" fmla="*/ 19 w 141"/>
                    <a:gd name="T29" fmla="*/ 128 h 181"/>
                    <a:gd name="T30" fmla="*/ 19 w 141"/>
                    <a:gd name="T31" fmla="*/ 141 h 181"/>
                    <a:gd name="T32" fmla="*/ 25 w 141"/>
                    <a:gd name="T33" fmla="*/ 153 h 181"/>
                    <a:gd name="T34" fmla="*/ 15 w 141"/>
                    <a:gd name="T35" fmla="*/ 153 h 181"/>
                    <a:gd name="T36" fmla="*/ 9 w 141"/>
                    <a:gd name="T37" fmla="*/ 154 h 181"/>
                    <a:gd name="T38" fmla="*/ 9 w 141"/>
                    <a:gd name="T39" fmla="*/ 160 h 181"/>
                    <a:gd name="T40" fmla="*/ 13 w 141"/>
                    <a:gd name="T41" fmla="*/ 164 h 181"/>
                    <a:gd name="T42" fmla="*/ 21 w 141"/>
                    <a:gd name="T43" fmla="*/ 166 h 181"/>
                    <a:gd name="T44" fmla="*/ 27 w 141"/>
                    <a:gd name="T45" fmla="*/ 181 h 181"/>
                    <a:gd name="T46" fmla="*/ 33 w 141"/>
                    <a:gd name="T47" fmla="*/ 181 h 181"/>
                    <a:gd name="T48" fmla="*/ 36 w 141"/>
                    <a:gd name="T49" fmla="*/ 180 h 181"/>
                    <a:gd name="T50" fmla="*/ 40 w 141"/>
                    <a:gd name="T51" fmla="*/ 176 h 181"/>
                    <a:gd name="T52" fmla="*/ 44 w 141"/>
                    <a:gd name="T53" fmla="*/ 178 h 181"/>
                    <a:gd name="T54" fmla="*/ 47 w 141"/>
                    <a:gd name="T55" fmla="*/ 178 h 181"/>
                    <a:gd name="T56" fmla="*/ 54 w 141"/>
                    <a:gd name="T57" fmla="*/ 176 h 181"/>
                    <a:gd name="T58" fmla="*/ 61 w 141"/>
                    <a:gd name="T59" fmla="*/ 175 h 181"/>
                    <a:gd name="T60" fmla="*/ 69 w 141"/>
                    <a:gd name="T61" fmla="*/ 174 h 181"/>
                    <a:gd name="T62" fmla="*/ 73 w 141"/>
                    <a:gd name="T63" fmla="*/ 171 h 181"/>
                    <a:gd name="T64" fmla="*/ 76 w 141"/>
                    <a:gd name="T65" fmla="*/ 169 h 181"/>
                    <a:gd name="T66" fmla="*/ 74 w 141"/>
                    <a:gd name="T67" fmla="*/ 166 h 181"/>
                    <a:gd name="T68" fmla="*/ 90 w 141"/>
                    <a:gd name="T69" fmla="*/ 163 h 181"/>
                    <a:gd name="T70" fmla="*/ 95 w 141"/>
                    <a:gd name="T71" fmla="*/ 161 h 181"/>
                    <a:gd name="T72" fmla="*/ 99 w 141"/>
                    <a:gd name="T73" fmla="*/ 159 h 181"/>
                    <a:gd name="T74" fmla="*/ 101 w 141"/>
                    <a:gd name="T75" fmla="*/ 156 h 181"/>
                    <a:gd name="T76" fmla="*/ 107 w 141"/>
                    <a:gd name="T77" fmla="*/ 153 h 181"/>
                    <a:gd name="T78" fmla="*/ 109 w 141"/>
                    <a:gd name="T79" fmla="*/ 150 h 181"/>
                    <a:gd name="T80" fmla="*/ 110 w 141"/>
                    <a:gd name="T81" fmla="*/ 146 h 181"/>
                    <a:gd name="T82" fmla="*/ 113 w 141"/>
                    <a:gd name="T83" fmla="*/ 143 h 181"/>
                    <a:gd name="T84" fmla="*/ 125 w 141"/>
                    <a:gd name="T85" fmla="*/ 138 h 181"/>
                    <a:gd name="T86" fmla="*/ 123 w 141"/>
                    <a:gd name="T87" fmla="*/ 135 h 181"/>
                    <a:gd name="T88" fmla="*/ 119 w 141"/>
                    <a:gd name="T89" fmla="*/ 121 h 181"/>
                    <a:gd name="T90" fmla="*/ 112 w 141"/>
                    <a:gd name="T91" fmla="*/ 122 h 181"/>
                    <a:gd name="T92" fmla="*/ 116 w 141"/>
                    <a:gd name="T93" fmla="*/ 115 h 181"/>
                    <a:gd name="T94" fmla="*/ 117 w 141"/>
                    <a:gd name="T95" fmla="*/ 108 h 181"/>
                    <a:gd name="T96" fmla="*/ 119 w 141"/>
                    <a:gd name="T97" fmla="*/ 107 h 181"/>
                    <a:gd name="T98" fmla="*/ 126 w 141"/>
                    <a:gd name="T99" fmla="*/ 93 h 181"/>
                    <a:gd name="T100" fmla="*/ 128 w 141"/>
                    <a:gd name="T101" fmla="*/ 89 h 181"/>
                    <a:gd name="T102" fmla="*/ 141 w 141"/>
                    <a:gd name="T103" fmla="*/ 44 h 181"/>
                    <a:gd name="T104" fmla="*/ 34 w 141"/>
                    <a:gd name="T105" fmla="*/ 0 h 181"/>
                    <a:gd name="T106" fmla="*/ 22 w 141"/>
                    <a:gd name="T107" fmla="*/ 21 h 1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1"/>
                    <a:gd name="T163" fmla="*/ 0 h 181"/>
                    <a:gd name="T164" fmla="*/ 141 w 141"/>
                    <a:gd name="T165" fmla="*/ 181 h 1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1" h="181">
                      <a:moveTo>
                        <a:pt x="22" y="21"/>
                      </a:moveTo>
                      <a:lnTo>
                        <a:pt x="24" y="23"/>
                      </a:lnTo>
                      <a:lnTo>
                        <a:pt x="24" y="25"/>
                      </a:lnTo>
                      <a:lnTo>
                        <a:pt x="25" y="28"/>
                      </a:lnTo>
                      <a:lnTo>
                        <a:pt x="27" y="30"/>
                      </a:lnTo>
                      <a:lnTo>
                        <a:pt x="34" y="34"/>
                      </a:lnTo>
                      <a:lnTo>
                        <a:pt x="31" y="39"/>
                      </a:lnTo>
                      <a:lnTo>
                        <a:pt x="27" y="75"/>
                      </a:lnTo>
                      <a:lnTo>
                        <a:pt x="4" y="96"/>
                      </a:lnTo>
                      <a:lnTo>
                        <a:pt x="4" y="98"/>
                      </a:lnTo>
                      <a:lnTo>
                        <a:pt x="3" y="99"/>
                      </a:lnTo>
                      <a:lnTo>
                        <a:pt x="3" y="100"/>
                      </a:lnTo>
                      <a:lnTo>
                        <a:pt x="1" y="100"/>
                      </a:lnTo>
                      <a:lnTo>
                        <a:pt x="0" y="101"/>
                      </a:lnTo>
                      <a:lnTo>
                        <a:pt x="0" y="104"/>
                      </a:lnTo>
                      <a:lnTo>
                        <a:pt x="4" y="105"/>
                      </a:lnTo>
                      <a:lnTo>
                        <a:pt x="6" y="107"/>
                      </a:lnTo>
                      <a:lnTo>
                        <a:pt x="7" y="108"/>
                      </a:lnTo>
                      <a:lnTo>
                        <a:pt x="9" y="114"/>
                      </a:lnTo>
                      <a:lnTo>
                        <a:pt x="13" y="114"/>
                      </a:lnTo>
                      <a:lnTo>
                        <a:pt x="15" y="114"/>
                      </a:lnTo>
                      <a:lnTo>
                        <a:pt x="21" y="115"/>
                      </a:lnTo>
                      <a:lnTo>
                        <a:pt x="22" y="114"/>
                      </a:lnTo>
                      <a:lnTo>
                        <a:pt x="24" y="115"/>
                      </a:lnTo>
                      <a:lnTo>
                        <a:pt x="22" y="117"/>
                      </a:lnTo>
                      <a:lnTo>
                        <a:pt x="22" y="118"/>
                      </a:lnTo>
                      <a:lnTo>
                        <a:pt x="21" y="120"/>
                      </a:lnTo>
                      <a:lnTo>
                        <a:pt x="15" y="121"/>
                      </a:lnTo>
                      <a:lnTo>
                        <a:pt x="17" y="122"/>
                      </a:lnTo>
                      <a:lnTo>
                        <a:pt x="19" y="128"/>
                      </a:lnTo>
                      <a:lnTo>
                        <a:pt x="21" y="132"/>
                      </a:lnTo>
                      <a:lnTo>
                        <a:pt x="19" y="141"/>
                      </a:lnTo>
                      <a:lnTo>
                        <a:pt x="25" y="149"/>
                      </a:lnTo>
                      <a:lnTo>
                        <a:pt x="25" y="153"/>
                      </a:lnTo>
                      <a:lnTo>
                        <a:pt x="24" y="153"/>
                      </a:lnTo>
                      <a:lnTo>
                        <a:pt x="15" y="153"/>
                      </a:lnTo>
                      <a:lnTo>
                        <a:pt x="10" y="153"/>
                      </a:lnTo>
                      <a:lnTo>
                        <a:pt x="9" y="154"/>
                      </a:lnTo>
                      <a:lnTo>
                        <a:pt x="9" y="159"/>
                      </a:lnTo>
                      <a:lnTo>
                        <a:pt x="9" y="160"/>
                      </a:lnTo>
                      <a:lnTo>
                        <a:pt x="12" y="163"/>
                      </a:lnTo>
                      <a:lnTo>
                        <a:pt x="13" y="164"/>
                      </a:lnTo>
                      <a:lnTo>
                        <a:pt x="19" y="165"/>
                      </a:lnTo>
                      <a:lnTo>
                        <a:pt x="21" y="166"/>
                      </a:lnTo>
                      <a:lnTo>
                        <a:pt x="25" y="181"/>
                      </a:lnTo>
                      <a:lnTo>
                        <a:pt x="27" y="181"/>
                      </a:lnTo>
                      <a:lnTo>
                        <a:pt x="31" y="181"/>
                      </a:lnTo>
                      <a:lnTo>
                        <a:pt x="33" y="181"/>
                      </a:lnTo>
                      <a:lnTo>
                        <a:pt x="34" y="181"/>
                      </a:lnTo>
                      <a:lnTo>
                        <a:pt x="36" y="180"/>
                      </a:lnTo>
                      <a:lnTo>
                        <a:pt x="39" y="178"/>
                      </a:lnTo>
                      <a:lnTo>
                        <a:pt x="40" y="176"/>
                      </a:lnTo>
                      <a:lnTo>
                        <a:pt x="43" y="176"/>
                      </a:lnTo>
                      <a:lnTo>
                        <a:pt x="44" y="178"/>
                      </a:lnTo>
                      <a:lnTo>
                        <a:pt x="47" y="180"/>
                      </a:lnTo>
                      <a:lnTo>
                        <a:pt x="47" y="178"/>
                      </a:lnTo>
                      <a:lnTo>
                        <a:pt x="52" y="178"/>
                      </a:lnTo>
                      <a:lnTo>
                        <a:pt x="54" y="176"/>
                      </a:lnTo>
                      <a:lnTo>
                        <a:pt x="58" y="175"/>
                      </a:lnTo>
                      <a:lnTo>
                        <a:pt x="61" y="175"/>
                      </a:lnTo>
                      <a:lnTo>
                        <a:pt x="65" y="174"/>
                      </a:lnTo>
                      <a:lnTo>
                        <a:pt x="69" y="174"/>
                      </a:lnTo>
                      <a:lnTo>
                        <a:pt x="71" y="173"/>
                      </a:lnTo>
                      <a:lnTo>
                        <a:pt x="73" y="171"/>
                      </a:lnTo>
                      <a:lnTo>
                        <a:pt x="74" y="170"/>
                      </a:lnTo>
                      <a:lnTo>
                        <a:pt x="76" y="169"/>
                      </a:lnTo>
                      <a:lnTo>
                        <a:pt x="76" y="168"/>
                      </a:lnTo>
                      <a:lnTo>
                        <a:pt x="74" y="166"/>
                      </a:lnTo>
                      <a:lnTo>
                        <a:pt x="74" y="165"/>
                      </a:lnTo>
                      <a:lnTo>
                        <a:pt x="90" y="163"/>
                      </a:lnTo>
                      <a:lnTo>
                        <a:pt x="92" y="163"/>
                      </a:lnTo>
                      <a:lnTo>
                        <a:pt x="95" y="161"/>
                      </a:lnTo>
                      <a:lnTo>
                        <a:pt x="96" y="160"/>
                      </a:lnTo>
                      <a:lnTo>
                        <a:pt x="99" y="159"/>
                      </a:lnTo>
                      <a:lnTo>
                        <a:pt x="101" y="159"/>
                      </a:lnTo>
                      <a:lnTo>
                        <a:pt x="101" y="156"/>
                      </a:lnTo>
                      <a:lnTo>
                        <a:pt x="105" y="153"/>
                      </a:lnTo>
                      <a:lnTo>
                        <a:pt x="107" y="153"/>
                      </a:lnTo>
                      <a:lnTo>
                        <a:pt x="107" y="152"/>
                      </a:lnTo>
                      <a:lnTo>
                        <a:pt x="109" y="150"/>
                      </a:lnTo>
                      <a:lnTo>
                        <a:pt x="110" y="149"/>
                      </a:lnTo>
                      <a:lnTo>
                        <a:pt x="110" y="146"/>
                      </a:lnTo>
                      <a:lnTo>
                        <a:pt x="112" y="143"/>
                      </a:lnTo>
                      <a:lnTo>
                        <a:pt x="113" y="143"/>
                      </a:lnTo>
                      <a:lnTo>
                        <a:pt x="126" y="140"/>
                      </a:lnTo>
                      <a:lnTo>
                        <a:pt x="125" y="138"/>
                      </a:lnTo>
                      <a:lnTo>
                        <a:pt x="125" y="136"/>
                      </a:lnTo>
                      <a:lnTo>
                        <a:pt x="123" y="135"/>
                      </a:lnTo>
                      <a:lnTo>
                        <a:pt x="119" y="125"/>
                      </a:lnTo>
                      <a:lnTo>
                        <a:pt x="119" y="121"/>
                      </a:lnTo>
                      <a:lnTo>
                        <a:pt x="113" y="122"/>
                      </a:lnTo>
                      <a:lnTo>
                        <a:pt x="112" y="122"/>
                      </a:lnTo>
                      <a:lnTo>
                        <a:pt x="113" y="118"/>
                      </a:lnTo>
                      <a:lnTo>
                        <a:pt x="116" y="115"/>
                      </a:lnTo>
                      <a:lnTo>
                        <a:pt x="116" y="110"/>
                      </a:lnTo>
                      <a:lnTo>
                        <a:pt x="117" y="108"/>
                      </a:lnTo>
                      <a:lnTo>
                        <a:pt x="119" y="108"/>
                      </a:lnTo>
                      <a:lnTo>
                        <a:pt x="119" y="107"/>
                      </a:lnTo>
                      <a:lnTo>
                        <a:pt x="119" y="103"/>
                      </a:lnTo>
                      <a:lnTo>
                        <a:pt x="126" y="93"/>
                      </a:lnTo>
                      <a:lnTo>
                        <a:pt x="126" y="89"/>
                      </a:lnTo>
                      <a:lnTo>
                        <a:pt x="128" y="89"/>
                      </a:lnTo>
                      <a:lnTo>
                        <a:pt x="141" y="89"/>
                      </a:lnTo>
                      <a:lnTo>
                        <a:pt x="141" y="44"/>
                      </a:lnTo>
                      <a:lnTo>
                        <a:pt x="138" y="44"/>
                      </a:lnTo>
                      <a:lnTo>
                        <a:pt x="34" y="0"/>
                      </a:lnTo>
                      <a:lnTo>
                        <a:pt x="22" y="4"/>
                      </a:lnTo>
                      <a:lnTo>
                        <a:pt x="22" y="2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13" name="Freeform 1926"/>
                <p:cNvSpPr>
                  <a:spLocks/>
                </p:cNvSpPr>
                <p:nvPr/>
              </p:nvSpPr>
              <p:spPr bwMode="gray">
                <a:xfrm>
                  <a:off x="2851" y="2330"/>
                  <a:ext cx="141" cy="181"/>
                </a:xfrm>
                <a:custGeom>
                  <a:avLst/>
                  <a:gdLst>
                    <a:gd name="T0" fmla="*/ 24 w 141"/>
                    <a:gd name="T1" fmla="*/ 23 h 181"/>
                    <a:gd name="T2" fmla="*/ 25 w 141"/>
                    <a:gd name="T3" fmla="*/ 28 h 181"/>
                    <a:gd name="T4" fmla="*/ 34 w 141"/>
                    <a:gd name="T5" fmla="*/ 34 h 181"/>
                    <a:gd name="T6" fmla="*/ 27 w 141"/>
                    <a:gd name="T7" fmla="*/ 75 h 181"/>
                    <a:gd name="T8" fmla="*/ 4 w 141"/>
                    <a:gd name="T9" fmla="*/ 98 h 181"/>
                    <a:gd name="T10" fmla="*/ 3 w 141"/>
                    <a:gd name="T11" fmla="*/ 100 h 181"/>
                    <a:gd name="T12" fmla="*/ 0 w 141"/>
                    <a:gd name="T13" fmla="*/ 101 h 181"/>
                    <a:gd name="T14" fmla="*/ 4 w 141"/>
                    <a:gd name="T15" fmla="*/ 105 h 181"/>
                    <a:gd name="T16" fmla="*/ 7 w 141"/>
                    <a:gd name="T17" fmla="*/ 108 h 181"/>
                    <a:gd name="T18" fmla="*/ 13 w 141"/>
                    <a:gd name="T19" fmla="*/ 114 h 181"/>
                    <a:gd name="T20" fmla="*/ 21 w 141"/>
                    <a:gd name="T21" fmla="*/ 115 h 181"/>
                    <a:gd name="T22" fmla="*/ 24 w 141"/>
                    <a:gd name="T23" fmla="*/ 115 h 181"/>
                    <a:gd name="T24" fmla="*/ 22 w 141"/>
                    <a:gd name="T25" fmla="*/ 118 h 181"/>
                    <a:gd name="T26" fmla="*/ 15 w 141"/>
                    <a:gd name="T27" fmla="*/ 121 h 181"/>
                    <a:gd name="T28" fmla="*/ 19 w 141"/>
                    <a:gd name="T29" fmla="*/ 128 h 181"/>
                    <a:gd name="T30" fmla="*/ 19 w 141"/>
                    <a:gd name="T31" fmla="*/ 141 h 181"/>
                    <a:gd name="T32" fmla="*/ 25 w 141"/>
                    <a:gd name="T33" fmla="*/ 153 h 181"/>
                    <a:gd name="T34" fmla="*/ 15 w 141"/>
                    <a:gd name="T35" fmla="*/ 153 h 181"/>
                    <a:gd name="T36" fmla="*/ 9 w 141"/>
                    <a:gd name="T37" fmla="*/ 154 h 181"/>
                    <a:gd name="T38" fmla="*/ 9 w 141"/>
                    <a:gd name="T39" fmla="*/ 160 h 181"/>
                    <a:gd name="T40" fmla="*/ 13 w 141"/>
                    <a:gd name="T41" fmla="*/ 164 h 181"/>
                    <a:gd name="T42" fmla="*/ 21 w 141"/>
                    <a:gd name="T43" fmla="*/ 166 h 181"/>
                    <a:gd name="T44" fmla="*/ 27 w 141"/>
                    <a:gd name="T45" fmla="*/ 181 h 181"/>
                    <a:gd name="T46" fmla="*/ 33 w 141"/>
                    <a:gd name="T47" fmla="*/ 181 h 181"/>
                    <a:gd name="T48" fmla="*/ 36 w 141"/>
                    <a:gd name="T49" fmla="*/ 180 h 181"/>
                    <a:gd name="T50" fmla="*/ 40 w 141"/>
                    <a:gd name="T51" fmla="*/ 176 h 181"/>
                    <a:gd name="T52" fmla="*/ 44 w 141"/>
                    <a:gd name="T53" fmla="*/ 178 h 181"/>
                    <a:gd name="T54" fmla="*/ 47 w 141"/>
                    <a:gd name="T55" fmla="*/ 178 h 181"/>
                    <a:gd name="T56" fmla="*/ 54 w 141"/>
                    <a:gd name="T57" fmla="*/ 176 h 181"/>
                    <a:gd name="T58" fmla="*/ 61 w 141"/>
                    <a:gd name="T59" fmla="*/ 175 h 181"/>
                    <a:gd name="T60" fmla="*/ 69 w 141"/>
                    <a:gd name="T61" fmla="*/ 174 h 181"/>
                    <a:gd name="T62" fmla="*/ 73 w 141"/>
                    <a:gd name="T63" fmla="*/ 171 h 181"/>
                    <a:gd name="T64" fmla="*/ 76 w 141"/>
                    <a:gd name="T65" fmla="*/ 169 h 181"/>
                    <a:gd name="T66" fmla="*/ 74 w 141"/>
                    <a:gd name="T67" fmla="*/ 166 h 181"/>
                    <a:gd name="T68" fmla="*/ 90 w 141"/>
                    <a:gd name="T69" fmla="*/ 163 h 181"/>
                    <a:gd name="T70" fmla="*/ 95 w 141"/>
                    <a:gd name="T71" fmla="*/ 161 h 181"/>
                    <a:gd name="T72" fmla="*/ 99 w 141"/>
                    <a:gd name="T73" fmla="*/ 159 h 181"/>
                    <a:gd name="T74" fmla="*/ 101 w 141"/>
                    <a:gd name="T75" fmla="*/ 156 h 181"/>
                    <a:gd name="T76" fmla="*/ 107 w 141"/>
                    <a:gd name="T77" fmla="*/ 153 h 181"/>
                    <a:gd name="T78" fmla="*/ 109 w 141"/>
                    <a:gd name="T79" fmla="*/ 150 h 181"/>
                    <a:gd name="T80" fmla="*/ 110 w 141"/>
                    <a:gd name="T81" fmla="*/ 146 h 181"/>
                    <a:gd name="T82" fmla="*/ 113 w 141"/>
                    <a:gd name="T83" fmla="*/ 143 h 181"/>
                    <a:gd name="T84" fmla="*/ 125 w 141"/>
                    <a:gd name="T85" fmla="*/ 138 h 181"/>
                    <a:gd name="T86" fmla="*/ 123 w 141"/>
                    <a:gd name="T87" fmla="*/ 135 h 181"/>
                    <a:gd name="T88" fmla="*/ 119 w 141"/>
                    <a:gd name="T89" fmla="*/ 121 h 181"/>
                    <a:gd name="T90" fmla="*/ 112 w 141"/>
                    <a:gd name="T91" fmla="*/ 122 h 181"/>
                    <a:gd name="T92" fmla="*/ 116 w 141"/>
                    <a:gd name="T93" fmla="*/ 115 h 181"/>
                    <a:gd name="T94" fmla="*/ 117 w 141"/>
                    <a:gd name="T95" fmla="*/ 108 h 181"/>
                    <a:gd name="T96" fmla="*/ 119 w 141"/>
                    <a:gd name="T97" fmla="*/ 107 h 181"/>
                    <a:gd name="T98" fmla="*/ 126 w 141"/>
                    <a:gd name="T99" fmla="*/ 93 h 181"/>
                    <a:gd name="T100" fmla="*/ 128 w 141"/>
                    <a:gd name="T101" fmla="*/ 89 h 181"/>
                    <a:gd name="T102" fmla="*/ 141 w 141"/>
                    <a:gd name="T103" fmla="*/ 44 h 181"/>
                    <a:gd name="T104" fmla="*/ 34 w 141"/>
                    <a:gd name="T105" fmla="*/ 0 h 181"/>
                    <a:gd name="T106" fmla="*/ 22 w 141"/>
                    <a:gd name="T107" fmla="*/ 21 h 1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1"/>
                    <a:gd name="T163" fmla="*/ 0 h 181"/>
                    <a:gd name="T164" fmla="*/ 141 w 141"/>
                    <a:gd name="T165" fmla="*/ 181 h 1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1" h="181">
                      <a:moveTo>
                        <a:pt x="22" y="21"/>
                      </a:moveTo>
                      <a:lnTo>
                        <a:pt x="24" y="23"/>
                      </a:lnTo>
                      <a:lnTo>
                        <a:pt x="24" y="25"/>
                      </a:lnTo>
                      <a:lnTo>
                        <a:pt x="25" y="28"/>
                      </a:lnTo>
                      <a:lnTo>
                        <a:pt x="27" y="30"/>
                      </a:lnTo>
                      <a:lnTo>
                        <a:pt x="34" y="34"/>
                      </a:lnTo>
                      <a:lnTo>
                        <a:pt x="31" y="39"/>
                      </a:lnTo>
                      <a:lnTo>
                        <a:pt x="27" y="75"/>
                      </a:lnTo>
                      <a:lnTo>
                        <a:pt x="4" y="96"/>
                      </a:lnTo>
                      <a:lnTo>
                        <a:pt x="4" y="98"/>
                      </a:lnTo>
                      <a:lnTo>
                        <a:pt x="3" y="99"/>
                      </a:lnTo>
                      <a:lnTo>
                        <a:pt x="3" y="100"/>
                      </a:lnTo>
                      <a:lnTo>
                        <a:pt x="1" y="100"/>
                      </a:lnTo>
                      <a:lnTo>
                        <a:pt x="0" y="101"/>
                      </a:lnTo>
                      <a:lnTo>
                        <a:pt x="0" y="104"/>
                      </a:lnTo>
                      <a:lnTo>
                        <a:pt x="4" y="105"/>
                      </a:lnTo>
                      <a:lnTo>
                        <a:pt x="6" y="107"/>
                      </a:lnTo>
                      <a:lnTo>
                        <a:pt x="7" y="108"/>
                      </a:lnTo>
                      <a:lnTo>
                        <a:pt x="9" y="114"/>
                      </a:lnTo>
                      <a:lnTo>
                        <a:pt x="13" y="114"/>
                      </a:lnTo>
                      <a:lnTo>
                        <a:pt x="15" y="114"/>
                      </a:lnTo>
                      <a:lnTo>
                        <a:pt x="21" y="115"/>
                      </a:lnTo>
                      <a:lnTo>
                        <a:pt x="22" y="114"/>
                      </a:lnTo>
                      <a:lnTo>
                        <a:pt x="24" y="115"/>
                      </a:lnTo>
                      <a:lnTo>
                        <a:pt x="22" y="117"/>
                      </a:lnTo>
                      <a:lnTo>
                        <a:pt x="22" y="118"/>
                      </a:lnTo>
                      <a:lnTo>
                        <a:pt x="21" y="120"/>
                      </a:lnTo>
                      <a:lnTo>
                        <a:pt x="15" y="121"/>
                      </a:lnTo>
                      <a:lnTo>
                        <a:pt x="17" y="122"/>
                      </a:lnTo>
                      <a:lnTo>
                        <a:pt x="19" y="128"/>
                      </a:lnTo>
                      <a:lnTo>
                        <a:pt x="21" y="132"/>
                      </a:lnTo>
                      <a:lnTo>
                        <a:pt x="19" y="141"/>
                      </a:lnTo>
                      <a:lnTo>
                        <a:pt x="25" y="149"/>
                      </a:lnTo>
                      <a:lnTo>
                        <a:pt x="25" y="153"/>
                      </a:lnTo>
                      <a:lnTo>
                        <a:pt x="24" y="153"/>
                      </a:lnTo>
                      <a:lnTo>
                        <a:pt x="15" y="153"/>
                      </a:lnTo>
                      <a:lnTo>
                        <a:pt x="10" y="153"/>
                      </a:lnTo>
                      <a:lnTo>
                        <a:pt x="9" y="154"/>
                      </a:lnTo>
                      <a:lnTo>
                        <a:pt x="9" y="159"/>
                      </a:lnTo>
                      <a:lnTo>
                        <a:pt x="9" y="160"/>
                      </a:lnTo>
                      <a:lnTo>
                        <a:pt x="12" y="163"/>
                      </a:lnTo>
                      <a:lnTo>
                        <a:pt x="13" y="164"/>
                      </a:lnTo>
                      <a:lnTo>
                        <a:pt x="19" y="165"/>
                      </a:lnTo>
                      <a:lnTo>
                        <a:pt x="21" y="166"/>
                      </a:lnTo>
                      <a:lnTo>
                        <a:pt x="25" y="181"/>
                      </a:lnTo>
                      <a:lnTo>
                        <a:pt x="27" y="181"/>
                      </a:lnTo>
                      <a:lnTo>
                        <a:pt x="31" y="181"/>
                      </a:lnTo>
                      <a:lnTo>
                        <a:pt x="33" y="181"/>
                      </a:lnTo>
                      <a:lnTo>
                        <a:pt x="34" y="181"/>
                      </a:lnTo>
                      <a:lnTo>
                        <a:pt x="36" y="180"/>
                      </a:lnTo>
                      <a:lnTo>
                        <a:pt x="39" y="178"/>
                      </a:lnTo>
                      <a:lnTo>
                        <a:pt x="40" y="176"/>
                      </a:lnTo>
                      <a:lnTo>
                        <a:pt x="43" y="176"/>
                      </a:lnTo>
                      <a:lnTo>
                        <a:pt x="44" y="178"/>
                      </a:lnTo>
                      <a:lnTo>
                        <a:pt x="47" y="180"/>
                      </a:lnTo>
                      <a:lnTo>
                        <a:pt x="47" y="178"/>
                      </a:lnTo>
                      <a:lnTo>
                        <a:pt x="52" y="178"/>
                      </a:lnTo>
                      <a:lnTo>
                        <a:pt x="54" y="176"/>
                      </a:lnTo>
                      <a:lnTo>
                        <a:pt x="58" y="175"/>
                      </a:lnTo>
                      <a:lnTo>
                        <a:pt x="61" y="175"/>
                      </a:lnTo>
                      <a:lnTo>
                        <a:pt x="65" y="174"/>
                      </a:lnTo>
                      <a:lnTo>
                        <a:pt x="69" y="174"/>
                      </a:lnTo>
                      <a:lnTo>
                        <a:pt x="71" y="173"/>
                      </a:lnTo>
                      <a:lnTo>
                        <a:pt x="73" y="171"/>
                      </a:lnTo>
                      <a:lnTo>
                        <a:pt x="74" y="170"/>
                      </a:lnTo>
                      <a:lnTo>
                        <a:pt x="76" y="169"/>
                      </a:lnTo>
                      <a:lnTo>
                        <a:pt x="76" y="168"/>
                      </a:lnTo>
                      <a:lnTo>
                        <a:pt x="74" y="166"/>
                      </a:lnTo>
                      <a:lnTo>
                        <a:pt x="74" y="165"/>
                      </a:lnTo>
                      <a:lnTo>
                        <a:pt x="90" y="163"/>
                      </a:lnTo>
                      <a:lnTo>
                        <a:pt x="92" y="163"/>
                      </a:lnTo>
                      <a:lnTo>
                        <a:pt x="95" y="161"/>
                      </a:lnTo>
                      <a:lnTo>
                        <a:pt x="96" y="160"/>
                      </a:lnTo>
                      <a:lnTo>
                        <a:pt x="99" y="159"/>
                      </a:lnTo>
                      <a:lnTo>
                        <a:pt x="101" y="159"/>
                      </a:lnTo>
                      <a:lnTo>
                        <a:pt x="101" y="156"/>
                      </a:lnTo>
                      <a:lnTo>
                        <a:pt x="105" y="153"/>
                      </a:lnTo>
                      <a:lnTo>
                        <a:pt x="107" y="153"/>
                      </a:lnTo>
                      <a:lnTo>
                        <a:pt x="107" y="152"/>
                      </a:lnTo>
                      <a:lnTo>
                        <a:pt x="109" y="150"/>
                      </a:lnTo>
                      <a:lnTo>
                        <a:pt x="110" y="149"/>
                      </a:lnTo>
                      <a:lnTo>
                        <a:pt x="110" y="146"/>
                      </a:lnTo>
                      <a:lnTo>
                        <a:pt x="112" y="143"/>
                      </a:lnTo>
                      <a:lnTo>
                        <a:pt x="113" y="143"/>
                      </a:lnTo>
                      <a:lnTo>
                        <a:pt x="126" y="140"/>
                      </a:lnTo>
                      <a:lnTo>
                        <a:pt x="125" y="138"/>
                      </a:lnTo>
                      <a:lnTo>
                        <a:pt x="125" y="136"/>
                      </a:lnTo>
                      <a:lnTo>
                        <a:pt x="123" y="135"/>
                      </a:lnTo>
                      <a:lnTo>
                        <a:pt x="119" y="125"/>
                      </a:lnTo>
                      <a:lnTo>
                        <a:pt x="119" y="121"/>
                      </a:lnTo>
                      <a:lnTo>
                        <a:pt x="113" y="122"/>
                      </a:lnTo>
                      <a:lnTo>
                        <a:pt x="112" y="122"/>
                      </a:lnTo>
                      <a:lnTo>
                        <a:pt x="113" y="118"/>
                      </a:lnTo>
                      <a:lnTo>
                        <a:pt x="116" y="115"/>
                      </a:lnTo>
                      <a:lnTo>
                        <a:pt x="116" y="110"/>
                      </a:lnTo>
                      <a:lnTo>
                        <a:pt x="117" y="108"/>
                      </a:lnTo>
                      <a:lnTo>
                        <a:pt x="119" y="108"/>
                      </a:lnTo>
                      <a:lnTo>
                        <a:pt x="119" y="107"/>
                      </a:lnTo>
                      <a:lnTo>
                        <a:pt x="119" y="103"/>
                      </a:lnTo>
                      <a:lnTo>
                        <a:pt x="126" y="93"/>
                      </a:lnTo>
                      <a:lnTo>
                        <a:pt x="126" y="89"/>
                      </a:lnTo>
                      <a:lnTo>
                        <a:pt x="128" y="89"/>
                      </a:lnTo>
                      <a:lnTo>
                        <a:pt x="141" y="89"/>
                      </a:lnTo>
                      <a:lnTo>
                        <a:pt x="141" y="44"/>
                      </a:lnTo>
                      <a:lnTo>
                        <a:pt x="138" y="44"/>
                      </a:lnTo>
                      <a:lnTo>
                        <a:pt x="34" y="0"/>
                      </a:lnTo>
                      <a:lnTo>
                        <a:pt x="22" y="4"/>
                      </a:lnTo>
                      <a:lnTo>
                        <a:pt x="22" y="2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4" name="Group 1927"/>
              <p:cNvGrpSpPr>
                <a:grpSpLocks/>
              </p:cNvGrpSpPr>
              <p:nvPr/>
            </p:nvGrpSpPr>
            <p:grpSpPr bwMode="auto">
              <a:xfrm>
                <a:off x="1515" y="2426"/>
                <a:ext cx="58" cy="47"/>
                <a:chOff x="1515" y="2426"/>
                <a:chExt cx="58" cy="47"/>
              </a:xfrm>
              <a:grpFill/>
            </p:grpSpPr>
            <p:sp>
              <p:nvSpPr>
                <p:cNvPr id="1610" name="Freeform 1928"/>
                <p:cNvSpPr>
                  <a:spLocks/>
                </p:cNvSpPr>
                <p:nvPr/>
              </p:nvSpPr>
              <p:spPr bwMode="gray">
                <a:xfrm>
                  <a:off x="1515" y="2426"/>
                  <a:ext cx="58" cy="47"/>
                </a:xfrm>
                <a:custGeom>
                  <a:avLst/>
                  <a:gdLst>
                    <a:gd name="T0" fmla="*/ 58 w 58"/>
                    <a:gd name="T1" fmla="*/ 0 h 47"/>
                    <a:gd name="T2" fmla="*/ 55 w 58"/>
                    <a:gd name="T3" fmla="*/ 0 h 47"/>
                    <a:gd name="T4" fmla="*/ 52 w 58"/>
                    <a:gd name="T5" fmla="*/ 2 h 47"/>
                    <a:gd name="T6" fmla="*/ 52 w 58"/>
                    <a:gd name="T7" fmla="*/ 3 h 47"/>
                    <a:gd name="T8" fmla="*/ 48 w 58"/>
                    <a:gd name="T9" fmla="*/ 4 h 47"/>
                    <a:gd name="T10" fmla="*/ 46 w 58"/>
                    <a:gd name="T11" fmla="*/ 4 h 47"/>
                    <a:gd name="T12" fmla="*/ 45 w 58"/>
                    <a:gd name="T13" fmla="*/ 5 h 47"/>
                    <a:gd name="T14" fmla="*/ 40 w 58"/>
                    <a:gd name="T15" fmla="*/ 4 h 47"/>
                    <a:gd name="T16" fmla="*/ 38 w 58"/>
                    <a:gd name="T17" fmla="*/ 3 h 47"/>
                    <a:gd name="T18" fmla="*/ 37 w 58"/>
                    <a:gd name="T19" fmla="*/ 3 h 47"/>
                    <a:gd name="T20" fmla="*/ 37 w 58"/>
                    <a:gd name="T21" fmla="*/ 4 h 47"/>
                    <a:gd name="T22" fmla="*/ 35 w 58"/>
                    <a:gd name="T23" fmla="*/ 4 h 47"/>
                    <a:gd name="T24" fmla="*/ 35 w 58"/>
                    <a:gd name="T25" fmla="*/ 5 h 47"/>
                    <a:gd name="T26" fmla="*/ 34 w 58"/>
                    <a:gd name="T27" fmla="*/ 8 h 47"/>
                    <a:gd name="T28" fmla="*/ 34 w 58"/>
                    <a:gd name="T29" fmla="*/ 9 h 47"/>
                    <a:gd name="T30" fmla="*/ 31 w 58"/>
                    <a:gd name="T31" fmla="*/ 9 h 47"/>
                    <a:gd name="T32" fmla="*/ 29 w 58"/>
                    <a:gd name="T33" fmla="*/ 11 h 47"/>
                    <a:gd name="T34" fmla="*/ 27 w 58"/>
                    <a:gd name="T35" fmla="*/ 12 h 47"/>
                    <a:gd name="T36" fmla="*/ 26 w 58"/>
                    <a:gd name="T37" fmla="*/ 12 h 47"/>
                    <a:gd name="T38" fmla="*/ 26 w 58"/>
                    <a:gd name="T39" fmla="*/ 14 h 47"/>
                    <a:gd name="T40" fmla="*/ 24 w 58"/>
                    <a:gd name="T41" fmla="*/ 14 h 47"/>
                    <a:gd name="T42" fmla="*/ 21 w 58"/>
                    <a:gd name="T43" fmla="*/ 12 h 47"/>
                    <a:gd name="T44" fmla="*/ 19 w 58"/>
                    <a:gd name="T45" fmla="*/ 12 h 47"/>
                    <a:gd name="T46" fmla="*/ 18 w 58"/>
                    <a:gd name="T47" fmla="*/ 15 h 47"/>
                    <a:gd name="T48" fmla="*/ 13 w 58"/>
                    <a:gd name="T49" fmla="*/ 15 h 47"/>
                    <a:gd name="T50" fmla="*/ 12 w 58"/>
                    <a:gd name="T51" fmla="*/ 16 h 47"/>
                    <a:gd name="T52" fmla="*/ 12 w 58"/>
                    <a:gd name="T53" fmla="*/ 19 h 47"/>
                    <a:gd name="T54" fmla="*/ 10 w 58"/>
                    <a:gd name="T55" fmla="*/ 21 h 47"/>
                    <a:gd name="T56" fmla="*/ 7 w 58"/>
                    <a:gd name="T57" fmla="*/ 22 h 47"/>
                    <a:gd name="T58" fmla="*/ 2 w 58"/>
                    <a:gd name="T59" fmla="*/ 22 h 47"/>
                    <a:gd name="T60" fmla="*/ 0 w 58"/>
                    <a:gd name="T61" fmla="*/ 24 h 47"/>
                    <a:gd name="T62" fmla="*/ 24 w 58"/>
                    <a:gd name="T63" fmla="*/ 43 h 47"/>
                    <a:gd name="T64" fmla="*/ 24 w 58"/>
                    <a:gd name="T65" fmla="*/ 44 h 47"/>
                    <a:gd name="T66" fmla="*/ 24 w 58"/>
                    <a:gd name="T67" fmla="*/ 45 h 47"/>
                    <a:gd name="T68" fmla="*/ 27 w 58"/>
                    <a:gd name="T69" fmla="*/ 44 h 47"/>
                    <a:gd name="T70" fmla="*/ 35 w 58"/>
                    <a:gd name="T71" fmla="*/ 47 h 47"/>
                    <a:gd name="T72" fmla="*/ 41 w 58"/>
                    <a:gd name="T73" fmla="*/ 45 h 47"/>
                    <a:gd name="T74" fmla="*/ 46 w 58"/>
                    <a:gd name="T75" fmla="*/ 47 h 47"/>
                    <a:gd name="T76" fmla="*/ 53 w 58"/>
                    <a:gd name="T77" fmla="*/ 47 h 47"/>
                    <a:gd name="T78" fmla="*/ 53 w 58"/>
                    <a:gd name="T79" fmla="*/ 45 h 47"/>
                    <a:gd name="T80" fmla="*/ 52 w 58"/>
                    <a:gd name="T81" fmla="*/ 43 h 47"/>
                    <a:gd name="T82" fmla="*/ 52 w 58"/>
                    <a:gd name="T83" fmla="*/ 42 h 47"/>
                    <a:gd name="T84" fmla="*/ 52 w 58"/>
                    <a:gd name="T85" fmla="*/ 39 h 47"/>
                    <a:gd name="T86" fmla="*/ 58 w 58"/>
                    <a:gd name="T87" fmla="*/ 0 h 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47"/>
                    <a:gd name="T134" fmla="*/ 58 w 58"/>
                    <a:gd name="T135" fmla="*/ 47 h 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47">
                      <a:moveTo>
                        <a:pt x="58" y="0"/>
                      </a:moveTo>
                      <a:lnTo>
                        <a:pt x="55" y="0"/>
                      </a:lnTo>
                      <a:lnTo>
                        <a:pt x="52" y="2"/>
                      </a:lnTo>
                      <a:lnTo>
                        <a:pt x="52" y="3"/>
                      </a:lnTo>
                      <a:lnTo>
                        <a:pt x="48" y="4"/>
                      </a:lnTo>
                      <a:lnTo>
                        <a:pt x="46" y="4"/>
                      </a:lnTo>
                      <a:lnTo>
                        <a:pt x="45" y="5"/>
                      </a:lnTo>
                      <a:lnTo>
                        <a:pt x="40" y="4"/>
                      </a:lnTo>
                      <a:lnTo>
                        <a:pt x="38" y="3"/>
                      </a:lnTo>
                      <a:lnTo>
                        <a:pt x="37" y="3"/>
                      </a:lnTo>
                      <a:lnTo>
                        <a:pt x="37" y="4"/>
                      </a:lnTo>
                      <a:lnTo>
                        <a:pt x="35" y="4"/>
                      </a:lnTo>
                      <a:lnTo>
                        <a:pt x="35" y="5"/>
                      </a:lnTo>
                      <a:lnTo>
                        <a:pt x="34" y="8"/>
                      </a:lnTo>
                      <a:lnTo>
                        <a:pt x="34" y="9"/>
                      </a:lnTo>
                      <a:lnTo>
                        <a:pt x="31" y="9"/>
                      </a:lnTo>
                      <a:lnTo>
                        <a:pt x="29" y="11"/>
                      </a:lnTo>
                      <a:lnTo>
                        <a:pt x="27" y="12"/>
                      </a:lnTo>
                      <a:lnTo>
                        <a:pt x="26" y="12"/>
                      </a:lnTo>
                      <a:lnTo>
                        <a:pt x="26" y="14"/>
                      </a:lnTo>
                      <a:lnTo>
                        <a:pt x="24" y="14"/>
                      </a:lnTo>
                      <a:lnTo>
                        <a:pt x="21" y="12"/>
                      </a:lnTo>
                      <a:lnTo>
                        <a:pt x="19" y="12"/>
                      </a:lnTo>
                      <a:lnTo>
                        <a:pt x="18" y="15"/>
                      </a:lnTo>
                      <a:lnTo>
                        <a:pt x="13" y="15"/>
                      </a:lnTo>
                      <a:lnTo>
                        <a:pt x="12" y="16"/>
                      </a:lnTo>
                      <a:lnTo>
                        <a:pt x="12" y="19"/>
                      </a:lnTo>
                      <a:lnTo>
                        <a:pt x="10" y="21"/>
                      </a:lnTo>
                      <a:lnTo>
                        <a:pt x="7" y="22"/>
                      </a:lnTo>
                      <a:lnTo>
                        <a:pt x="2" y="22"/>
                      </a:lnTo>
                      <a:lnTo>
                        <a:pt x="0" y="24"/>
                      </a:lnTo>
                      <a:lnTo>
                        <a:pt x="24" y="43"/>
                      </a:lnTo>
                      <a:lnTo>
                        <a:pt x="24" y="44"/>
                      </a:lnTo>
                      <a:lnTo>
                        <a:pt x="24" y="45"/>
                      </a:lnTo>
                      <a:lnTo>
                        <a:pt x="27" y="44"/>
                      </a:lnTo>
                      <a:lnTo>
                        <a:pt x="35" y="47"/>
                      </a:lnTo>
                      <a:lnTo>
                        <a:pt x="41" y="45"/>
                      </a:lnTo>
                      <a:lnTo>
                        <a:pt x="46" y="47"/>
                      </a:lnTo>
                      <a:lnTo>
                        <a:pt x="53" y="47"/>
                      </a:lnTo>
                      <a:lnTo>
                        <a:pt x="53" y="45"/>
                      </a:lnTo>
                      <a:lnTo>
                        <a:pt x="52" y="43"/>
                      </a:lnTo>
                      <a:lnTo>
                        <a:pt x="52" y="42"/>
                      </a:lnTo>
                      <a:lnTo>
                        <a:pt x="52" y="39"/>
                      </a:lnTo>
                      <a:lnTo>
                        <a:pt x="5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11" name="Freeform 1929"/>
                <p:cNvSpPr>
                  <a:spLocks/>
                </p:cNvSpPr>
                <p:nvPr/>
              </p:nvSpPr>
              <p:spPr bwMode="gray">
                <a:xfrm>
                  <a:off x="1515" y="2426"/>
                  <a:ext cx="58" cy="47"/>
                </a:xfrm>
                <a:custGeom>
                  <a:avLst/>
                  <a:gdLst>
                    <a:gd name="T0" fmla="*/ 58 w 58"/>
                    <a:gd name="T1" fmla="*/ 0 h 47"/>
                    <a:gd name="T2" fmla="*/ 55 w 58"/>
                    <a:gd name="T3" fmla="*/ 0 h 47"/>
                    <a:gd name="T4" fmla="*/ 52 w 58"/>
                    <a:gd name="T5" fmla="*/ 2 h 47"/>
                    <a:gd name="T6" fmla="*/ 52 w 58"/>
                    <a:gd name="T7" fmla="*/ 3 h 47"/>
                    <a:gd name="T8" fmla="*/ 48 w 58"/>
                    <a:gd name="T9" fmla="*/ 4 h 47"/>
                    <a:gd name="T10" fmla="*/ 46 w 58"/>
                    <a:gd name="T11" fmla="*/ 4 h 47"/>
                    <a:gd name="T12" fmla="*/ 45 w 58"/>
                    <a:gd name="T13" fmla="*/ 5 h 47"/>
                    <a:gd name="T14" fmla="*/ 40 w 58"/>
                    <a:gd name="T15" fmla="*/ 4 h 47"/>
                    <a:gd name="T16" fmla="*/ 38 w 58"/>
                    <a:gd name="T17" fmla="*/ 3 h 47"/>
                    <a:gd name="T18" fmla="*/ 37 w 58"/>
                    <a:gd name="T19" fmla="*/ 3 h 47"/>
                    <a:gd name="T20" fmla="*/ 37 w 58"/>
                    <a:gd name="T21" fmla="*/ 4 h 47"/>
                    <a:gd name="T22" fmla="*/ 35 w 58"/>
                    <a:gd name="T23" fmla="*/ 4 h 47"/>
                    <a:gd name="T24" fmla="*/ 35 w 58"/>
                    <a:gd name="T25" fmla="*/ 5 h 47"/>
                    <a:gd name="T26" fmla="*/ 34 w 58"/>
                    <a:gd name="T27" fmla="*/ 8 h 47"/>
                    <a:gd name="T28" fmla="*/ 34 w 58"/>
                    <a:gd name="T29" fmla="*/ 9 h 47"/>
                    <a:gd name="T30" fmla="*/ 31 w 58"/>
                    <a:gd name="T31" fmla="*/ 9 h 47"/>
                    <a:gd name="T32" fmla="*/ 29 w 58"/>
                    <a:gd name="T33" fmla="*/ 11 h 47"/>
                    <a:gd name="T34" fmla="*/ 27 w 58"/>
                    <a:gd name="T35" fmla="*/ 12 h 47"/>
                    <a:gd name="T36" fmla="*/ 26 w 58"/>
                    <a:gd name="T37" fmla="*/ 12 h 47"/>
                    <a:gd name="T38" fmla="*/ 26 w 58"/>
                    <a:gd name="T39" fmla="*/ 14 h 47"/>
                    <a:gd name="T40" fmla="*/ 24 w 58"/>
                    <a:gd name="T41" fmla="*/ 14 h 47"/>
                    <a:gd name="T42" fmla="*/ 21 w 58"/>
                    <a:gd name="T43" fmla="*/ 12 h 47"/>
                    <a:gd name="T44" fmla="*/ 19 w 58"/>
                    <a:gd name="T45" fmla="*/ 12 h 47"/>
                    <a:gd name="T46" fmla="*/ 18 w 58"/>
                    <a:gd name="T47" fmla="*/ 15 h 47"/>
                    <a:gd name="T48" fmla="*/ 13 w 58"/>
                    <a:gd name="T49" fmla="*/ 15 h 47"/>
                    <a:gd name="T50" fmla="*/ 12 w 58"/>
                    <a:gd name="T51" fmla="*/ 16 h 47"/>
                    <a:gd name="T52" fmla="*/ 12 w 58"/>
                    <a:gd name="T53" fmla="*/ 19 h 47"/>
                    <a:gd name="T54" fmla="*/ 10 w 58"/>
                    <a:gd name="T55" fmla="*/ 21 h 47"/>
                    <a:gd name="T56" fmla="*/ 7 w 58"/>
                    <a:gd name="T57" fmla="*/ 22 h 47"/>
                    <a:gd name="T58" fmla="*/ 2 w 58"/>
                    <a:gd name="T59" fmla="*/ 22 h 47"/>
                    <a:gd name="T60" fmla="*/ 0 w 58"/>
                    <a:gd name="T61" fmla="*/ 24 h 47"/>
                    <a:gd name="T62" fmla="*/ 24 w 58"/>
                    <a:gd name="T63" fmla="*/ 43 h 47"/>
                    <a:gd name="T64" fmla="*/ 24 w 58"/>
                    <a:gd name="T65" fmla="*/ 44 h 47"/>
                    <a:gd name="T66" fmla="*/ 24 w 58"/>
                    <a:gd name="T67" fmla="*/ 45 h 47"/>
                    <a:gd name="T68" fmla="*/ 27 w 58"/>
                    <a:gd name="T69" fmla="*/ 44 h 47"/>
                    <a:gd name="T70" fmla="*/ 35 w 58"/>
                    <a:gd name="T71" fmla="*/ 47 h 47"/>
                    <a:gd name="T72" fmla="*/ 41 w 58"/>
                    <a:gd name="T73" fmla="*/ 45 h 47"/>
                    <a:gd name="T74" fmla="*/ 46 w 58"/>
                    <a:gd name="T75" fmla="*/ 47 h 47"/>
                    <a:gd name="T76" fmla="*/ 53 w 58"/>
                    <a:gd name="T77" fmla="*/ 47 h 47"/>
                    <a:gd name="T78" fmla="*/ 53 w 58"/>
                    <a:gd name="T79" fmla="*/ 45 h 47"/>
                    <a:gd name="T80" fmla="*/ 52 w 58"/>
                    <a:gd name="T81" fmla="*/ 43 h 47"/>
                    <a:gd name="T82" fmla="*/ 52 w 58"/>
                    <a:gd name="T83" fmla="*/ 42 h 47"/>
                    <a:gd name="T84" fmla="*/ 52 w 58"/>
                    <a:gd name="T85" fmla="*/ 39 h 47"/>
                    <a:gd name="T86" fmla="*/ 58 w 58"/>
                    <a:gd name="T87" fmla="*/ 0 h 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47"/>
                    <a:gd name="T134" fmla="*/ 58 w 58"/>
                    <a:gd name="T135" fmla="*/ 47 h 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47">
                      <a:moveTo>
                        <a:pt x="58" y="0"/>
                      </a:moveTo>
                      <a:lnTo>
                        <a:pt x="55" y="0"/>
                      </a:lnTo>
                      <a:lnTo>
                        <a:pt x="52" y="2"/>
                      </a:lnTo>
                      <a:lnTo>
                        <a:pt x="52" y="3"/>
                      </a:lnTo>
                      <a:lnTo>
                        <a:pt x="48" y="4"/>
                      </a:lnTo>
                      <a:lnTo>
                        <a:pt x="46" y="4"/>
                      </a:lnTo>
                      <a:lnTo>
                        <a:pt x="45" y="5"/>
                      </a:lnTo>
                      <a:lnTo>
                        <a:pt x="40" y="4"/>
                      </a:lnTo>
                      <a:lnTo>
                        <a:pt x="38" y="3"/>
                      </a:lnTo>
                      <a:lnTo>
                        <a:pt x="37" y="3"/>
                      </a:lnTo>
                      <a:lnTo>
                        <a:pt x="37" y="4"/>
                      </a:lnTo>
                      <a:lnTo>
                        <a:pt x="35" y="4"/>
                      </a:lnTo>
                      <a:lnTo>
                        <a:pt x="35" y="5"/>
                      </a:lnTo>
                      <a:lnTo>
                        <a:pt x="34" y="8"/>
                      </a:lnTo>
                      <a:lnTo>
                        <a:pt x="34" y="9"/>
                      </a:lnTo>
                      <a:lnTo>
                        <a:pt x="31" y="9"/>
                      </a:lnTo>
                      <a:lnTo>
                        <a:pt x="29" y="11"/>
                      </a:lnTo>
                      <a:lnTo>
                        <a:pt x="27" y="12"/>
                      </a:lnTo>
                      <a:lnTo>
                        <a:pt x="26" y="12"/>
                      </a:lnTo>
                      <a:lnTo>
                        <a:pt x="26" y="14"/>
                      </a:lnTo>
                      <a:lnTo>
                        <a:pt x="24" y="14"/>
                      </a:lnTo>
                      <a:lnTo>
                        <a:pt x="21" y="12"/>
                      </a:lnTo>
                      <a:lnTo>
                        <a:pt x="19" y="12"/>
                      </a:lnTo>
                      <a:lnTo>
                        <a:pt x="18" y="15"/>
                      </a:lnTo>
                      <a:lnTo>
                        <a:pt x="13" y="15"/>
                      </a:lnTo>
                      <a:lnTo>
                        <a:pt x="12" y="16"/>
                      </a:lnTo>
                      <a:lnTo>
                        <a:pt x="12" y="19"/>
                      </a:lnTo>
                      <a:lnTo>
                        <a:pt x="10" y="21"/>
                      </a:lnTo>
                      <a:lnTo>
                        <a:pt x="7" y="22"/>
                      </a:lnTo>
                      <a:lnTo>
                        <a:pt x="2" y="22"/>
                      </a:lnTo>
                      <a:lnTo>
                        <a:pt x="0" y="24"/>
                      </a:lnTo>
                      <a:lnTo>
                        <a:pt x="24" y="43"/>
                      </a:lnTo>
                      <a:lnTo>
                        <a:pt x="24" y="44"/>
                      </a:lnTo>
                      <a:lnTo>
                        <a:pt x="24" y="45"/>
                      </a:lnTo>
                      <a:lnTo>
                        <a:pt x="27" y="44"/>
                      </a:lnTo>
                      <a:lnTo>
                        <a:pt x="35" y="47"/>
                      </a:lnTo>
                      <a:lnTo>
                        <a:pt x="41" y="45"/>
                      </a:lnTo>
                      <a:lnTo>
                        <a:pt x="46" y="47"/>
                      </a:lnTo>
                      <a:lnTo>
                        <a:pt x="53" y="47"/>
                      </a:lnTo>
                      <a:lnTo>
                        <a:pt x="53" y="45"/>
                      </a:lnTo>
                      <a:lnTo>
                        <a:pt x="52" y="43"/>
                      </a:lnTo>
                      <a:lnTo>
                        <a:pt x="52" y="42"/>
                      </a:lnTo>
                      <a:lnTo>
                        <a:pt x="52" y="39"/>
                      </a:lnTo>
                      <a:lnTo>
                        <a:pt x="5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5" name="Group 1930"/>
              <p:cNvGrpSpPr>
                <a:grpSpLocks/>
              </p:cNvGrpSpPr>
              <p:nvPr/>
            </p:nvGrpSpPr>
            <p:grpSpPr bwMode="auto">
              <a:xfrm>
                <a:off x="1576" y="2487"/>
                <a:ext cx="77" cy="26"/>
                <a:chOff x="1576" y="2487"/>
                <a:chExt cx="77" cy="26"/>
              </a:xfrm>
              <a:grpFill/>
            </p:grpSpPr>
            <p:sp>
              <p:nvSpPr>
                <p:cNvPr id="1608" name="Freeform 1931"/>
                <p:cNvSpPr>
                  <a:spLocks/>
                </p:cNvSpPr>
                <p:nvPr/>
              </p:nvSpPr>
              <p:spPr bwMode="gray">
                <a:xfrm>
                  <a:off x="1576" y="2487"/>
                  <a:ext cx="77" cy="26"/>
                </a:xfrm>
                <a:custGeom>
                  <a:avLst/>
                  <a:gdLst>
                    <a:gd name="T0" fmla="*/ 6 w 77"/>
                    <a:gd name="T1" fmla="*/ 0 h 26"/>
                    <a:gd name="T2" fmla="*/ 3 w 77"/>
                    <a:gd name="T3" fmla="*/ 0 h 26"/>
                    <a:gd name="T4" fmla="*/ 1 w 77"/>
                    <a:gd name="T5" fmla="*/ 6 h 26"/>
                    <a:gd name="T6" fmla="*/ 4 w 77"/>
                    <a:gd name="T7" fmla="*/ 7 h 26"/>
                    <a:gd name="T8" fmla="*/ 3 w 77"/>
                    <a:gd name="T9" fmla="*/ 8 h 26"/>
                    <a:gd name="T10" fmla="*/ 3 w 77"/>
                    <a:gd name="T11" fmla="*/ 12 h 26"/>
                    <a:gd name="T12" fmla="*/ 0 w 77"/>
                    <a:gd name="T13" fmla="*/ 14 h 26"/>
                    <a:gd name="T14" fmla="*/ 3 w 77"/>
                    <a:gd name="T15" fmla="*/ 17 h 26"/>
                    <a:gd name="T16" fmla="*/ 10 w 77"/>
                    <a:gd name="T17" fmla="*/ 14 h 26"/>
                    <a:gd name="T18" fmla="*/ 18 w 77"/>
                    <a:gd name="T19" fmla="*/ 16 h 26"/>
                    <a:gd name="T20" fmla="*/ 24 w 77"/>
                    <a:gd name="T21" fmla="*/ 23 h 26"/>
                    <a:gd name="T22" fmla="*/ 27 w 77"/>
                    <a:gd name="T23" fmla="*/ 21 h 26"/>
                    <a:gd name="T24" fmla="*/ 33 w 77"/>
                    <a:gd name="T25" fmla="*/ 26 h 26"/>
                    <a:gd name="T26" fmla="*/ 37 w 77"/>
                    <a:gd name="T27" fmla="*/ 23 h 26"/>
                    <a:gd name="T28" fmla="*/ 33 w 77"/>
                    <a:gd name="T29" fmla="*/ 18 h 26"/>
                    <a:gd name="T30" fmla="*/ 34 w 77"/>
                    <a:gd name="T31" fmla="*/ 16 h 26"/>
                    <a:gd name="T32" fmla="*/ 39 w 77"/>
                    <a:gd name="T33" fmla="*/ 14 h 26"/>
                    <a:gd name="T34" fmla="*/ 46 w 77"/>
                    <a:gd name="T35" fmla="*/ 8 h 26"/>
                    <a:gd name="T36" fmla="*/ 49 w 77"/>
                    <a:gd name="T37" fmla="*/ 7 h 26"/>
                    <a:gd name="T38" fmla="*/ 58 w 77"/>
                    <a:gd name="T39" fmla="*/ 11 h 26"/>
                    <a:gd name="T40" fmla="*/ 63 w 77"/>
                    <a:gd name="T41" fmla="*/ 13 h 26"/>
                    <a:gd name="T42" fmla="*/ 65 w 77"/>
                    <a:gd name="T43" fmla="*/ 13 h 26"/>
                    <a:gd name="T44" fmla="*/ 64 w 77"/>
                    <a:gd name="T45" fmla="*/ 14 h 26"/>
                    <a:gd name="T46" fmla="*/ 63 w 77"/>
                    <a:gd name="T47" fmla="*/ 18 h 26"/>
                    <a:gd name="T48" fmla="*/ 65 w 77"/>
                    <a:gd name="T49" fmla="*/ 25 h 26"/>
                    <a:gd name="T50" fmla="*/ 67 w 77"/>
                    <a:gd name="T51" fmla="*/ 25 h 26"/>
                    <a:gd name="T52" fmla="*/ 71 w 77"/>
                    <a:gd name="T53" fmla="*/ 23 h 26"/>
                    <a:gd name="T54" fmla="*/ 77 w 77"/>
                    <a:gd name="T55" fmla="*/ 18 h 26"/>
                    <a:gd name="T56" fmla="*/ 76 w 77"/>
                    <a:gd name="T57" fmla="*/ 17 h 26"/>
                    <a:gd name="T58" fmla="*/ 76 w 77"/>
                    <a:gd name="T59" fmla="*/ 14 h 26"/>
                    <a:gd name="T60" fmla="*/ 74 w 77"/>
                    <a:gd name="T61" fmla="*/ 12 h 26"/>
                    <a:gd name="T62" fmla="*/ 64 w 77"/>
                    <a:gd name="T63" fmla="*/ 4 h 26"/>
                    <a:gd name="T64" fmla="*/ 50 w 77"/>
                    <a:gd name="T65" fmla="*/ 0 h 26"/>
                    <a:gd name="T66" fmla="*/ 42 w 77"/>
                    <a:gd name="T67" fmla="*/ 3 h 26"/>
                    <a:gd name="T68" fmla="*/ 40 w 77"/>
                    <a:gd name="T69" fmla="*/ 7 h 26"/>
                    <a:gd name="T70" fmla="*/ 37 w 77"/>
                    <a:gd name="T71" fmla="*/ 4 h 26"/>
                    <a:gd name="T72" fmla="*/ 28 w 77"/>
                    <a:gd name="T73" fmla="*/ 7 h 26"/>
                    <a:gd name="T74" fmla="*/ 24 w 77"/>
                    <a:gd name="T75" fmla="*/ 9 h 26"/>
                    <a:gd name="T76" fmla="*/ 12 w 77"/>
                    <a:gd name="T77" fmla="*/ 7 h 26"/>
                    <a:gd name="T78" fmla="*/ 9 w 77"/>
                    <a:gd name="T79" fmla="*/ 4 h 26"/>
                    <a:gd name="T80" fmla="*/ 7 w 77"/>
                    <a:gd name="T81" fmla="*/ 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26"/>
                    <a:gd name="T125" fmla="*/ 77 w 77"/>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26">
                      <a:moveTo>
                        <a:pt x="6" y="0"/>
                      </a:moveTo>
                      <a:lnTo>
                        <a:pt x="6" y="0"/>
                      </a:lnTo>
                      <a:lnTo>
                        <a:pt x="4" y="0"/>
                      </a:lnTo>
                      <a:lnTo>
                        <a:pt x="3" y="0"/>
                      </a:lnTo>
                      <a:lnTo>
                        <a:pt x="3" y="2"/>
                      </a:lnTo>
                      <a:lnTo>
                        <a:pt x="1" y="6"/>
                      </a:lnTo>
                      <a:lnTo>
                        <a:pt x="3" y="6"/>
                      </a:lnTo>
                      <a:lnTo>
                        <a:pt x="4" y="7"/>
                      </a:lnTo>
                      <a:lnTo>
                        <a:pt x="4" y="8"/>
                      </a:lnTo>
                      <a:lnTo>
                        <a:pt x="3" y="8"/>
                      </a:lnTo>
                      <a:lnTo>
                        <a:pt x="3" y="9"/>
                      </a:lnTo>
                      <a:lnTo>
                        <a:pt x="3" y="12"/>
                      </a:lnTo>
                      <a:lnTo>
                        <a:pt x="1" y="14"/>
                      </a:lnTo>
                      <a:lnTo>
                        <a:pt x="0" y="14"/>
                      </a:lnTo>
                      <a:lnTo>
                        <a:pt x="1" y="17"/>
                      </a:lnTo>
                      <a:lnTo>
                        <a:pt x="3" y="17"/>
                      </a:lnTo>
                      <a:lnTo>
                        <a:pt x="3" y="14"/>
                      </a:lnTo>
                      <a:lnTo>
                        <a:pt x="10" y="14"/>
                      </a:lnTo>
                      <a:lnTo>
                        <a:pt x="13" y="16"/>
                      </a:lnTo>
                      <a:lnTo>
                        <a:pt x="18" y="16"/>
                      </a:lnTo>
                      <a:lnTo>
                        <a:pt x="18" y="17"/>
                      </a:lnTo>
                      <a:lnTo>
                        <a:pt x="24" y="23"/>
                      </a:lnTo>
                      <a:lnTo>
                        <a:pt x="25" y="21"/>
                      </a:lnTo>
                      <a:lnTo>
                        <a:pt x="27" y="21"/>
                      </a:lnTo>
                      <a:lnTo>
                        <a:pt x="28" y="26"/>
                      </a:lnTo>
                      <a:lnTo>
                        <a:pt x="33" y="26"/>
                      </a:lnTo>
                      <a:lnTo>
                        <a:pt x="39" y="24"/>
                      </a:lnTo>
                      <a:lnTo>
                        <a:pt x="37" y="23"/>
                      </a:lnTo>
                      <a:lnTo>
                        <a:pt x="34" y="18"/>
                      </a:lnTo>
                      <a:lnTo>
                        <a:pt x="33" y="18"/>
                      </a:lnTo>
                      <a:lnTo>
                        <a:pt x="33" y="17"/>
                      </a:lnTo>
                      <a:lnTo>
                        <a:pt x="34" y="16"/>
                      </a:lnTo>
                      <a:lnTo>
                        <a:pt x="37" y="14"/>
                      </a:lnTo>
                      <a:lnTo>
                        <a:pt x="39" y="14"/>
                      </a:lnTo>
                      <a:lnTo>
                        <a:pt x="42" y="12"/>
                      </a:lnTo>
                      <a:lnTo>
                        <a:pt x="46" y="8"/>
                      </a:lnTo>
                      <a:lnTo>
                        <a:pt x="47" y="8"/>
                      </a:lnTo>
                      <a:lnTo>
                        <a:pt x="49" y="7"/>
                      </a:lnTo>
                      <a:lnTo>
                        <a:pt x="50" y="7"/>
                      </a:lnTo>
                      <a:lnTo>
                        <a:pt x="58" y="11"/>
                      </a:lnTo>
                      <a:lnTo>
                        <a:pt x="61" y="13"/>
                      </a:lnTo>
                      <a:lnTo>
                        <a:pt x="63" y="13"/>
                      </a:lnTo>
                      <a:lnTo>
                        <a:pt x="64" y="13"/>
                      </a:lnTo>
                      <a:lnTo>
                        <a:pt x="65" y="13"/>
                      </a:lnTo>
                      <a:lnTo>
                        <a:pt x="65" y="14"/>
                      </a:lnTo>
                      <a:lnTo>
                        <a:pt x="64" y="14"/>
                      </a:lnTo>
                      <a:lnTo>
                        <a:pt x="63" y="16"/>
                      </a:lnTo>
                      <a:lnTo>
                        <a:pt x="63" y="18"/>
                      </a:lnTo>
                      <a:lnTo>
                        <a:pt x="63" y="21"/>
                      </a:lnTo>
                      <a:lnTo>
                        <a:pt x="65" y="25"/>
                      </a:lnTo>
                      <a:lnTo>
                        <a:pt x="67" y="26"/>
                      </a:lnTo>
                      <a:lnTo>
                        <a:pt x="67" y="25"/>
                      </a:lnTo>
                      <a:lnTo>
                        <a:pt x="69" y="24"/>
                      </a:lnTo>
                      <a:lnTo>
                        <a:pt x="71" y="23"/>
                      </a:lnTo>
                      <a:lnTo>
                        <a:pt x="73" y="23"/>
                      </a:lnTo>
                      <a:lnTo>
                        <a:pt x="77" y="18"/>
                      </a:lnTo>
                      <a:lnTo>
                        <a:pt x="77" y="17"/>
                      </a:lnTo>
                      <a:lnTo>
                        <a:pt x="76" y="17"/>
                      </a:lnTo>
                      <a:lnTo>
                        <a:pt x="76" y="16"/>
                      </a:lnTo>
                      <a:lnTo>
                        <a:pt x="76" y="14"/>
                      </a:lnTo>
                      <a:lnTo>
                        <a:pt x="74" y="13"/>
                      </a:lnTo>
                      <a:lnTo>
                        <a:pt x="74" y="12"/>
                      </a:lnTo>
                      <a:lnTo>
                        <a:pt x="74" y="11"/>
                      </a:lnTo>
                      <a:lnTo>
                        <a:pt x="64" y="4"/>
                      </a:lnTo>
                      <a:lnTo>
                        <a:pt x="54" y="2"/>
                      </a:lnTo>
                      <a:lnTo>
                        <a:pt x="50" y="0"/>
                      </a:lnTo>
                      <a:lnTo>
                        <a:pt x="44" y="0"/>
                      </a:lnTo>
                      <a:lnTo>
                        <a:pt x="42" y="3"/>
                      </a:lnTo>
                      <a:lnTo>
                        <a:pt x="42" y="6"/>
                      </a:lnTo>
                      <a:lnTo>
                        <a:pt x="40" y="7"/>
                      </a:lnTo>
                      <a:lnTo>
                        <a:pt x="39" y="4"/>
                      </a:lnTo>
                      <a:lnTo>
                        <a:pt x="37" y="4"/>
                      </a:lnTo>
                      <a:lnTo>
                        <a:pt x="33" y="7"/>
                      </a:lnTo>
                      <a:lnTo>
                        <a:pt x="28" y="7"/>
                      </a:lnTo>
                      <a:lnTo>
                        <a:pt x="27" y="9"/>
                      </a:lnTo>
                      <a:lnTo>
                        <a:pt x="24" y="9"/>
                      </a:lnTo>
                      <a:lnTo>
                        <a:pt x="18" y="7"/>
                      </a:lnTo>
                      <a:lnTo>
                        <a:pt x="12" y="7"/>
                      </a:lnTo>
                      <a:lnTo>
                        <a:pt x="10" y="6"/>
                      </a:lnTo>
                      <a:lnTo>
                        <a:pt x="9" y="4"/>
                      </a:lnTo>
                      <a:lnTo>
                        <a:pt x="9" y="2"/>
                      </a:lnTo>
                      <a:lnTo>
                        <a:pt x="7" y="2"/>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09" name="Freeform 1932"/>
                <p:cNvSpPr>
                  <a:spLocks/>
                </p:cNvSpPr>
                <p:nvPr/>
              </p:nvSpPr>
              <p:spPr bwMode="gray">
                <a:xfrm>
                  <a:off x="1576" y="2487"/>
                  <a:ext cx="77" cy="26"/>
                </a:xfrm>
                <a:custGeom>
                  <a:avLst/>
                  <a:gdLst>
                    <a:gd name="T0" fmla="*/ 6 w 77"/>
                    <a:gd name="T1" fmla="*/ 0 h 26"/>
                    <a:gd name="T2" fmla="*/ 3 w 77"/>
                    <a:gd name="T3" fmla="*/ 0 h 26"/>
                    <a:gd name="T4" fmla="*/ 1 w 77"/>
                    <a:gd name="T5" fmla="*/ 6 h 26"/>
                    <a:gd name="T6" fmla="*/ 4 w 77"/>
                    <a:gd name="T7" fmla="*/ 7 h 26"/>
                    <a:gd name="T8" fmla="*/ 3 w 77"/>
                    <a:gd name="T9" fmla="*/ 8 h 26"/>
                    <a:gd name="T10" fmla="*/ 3 w 77"/>
                    <a:gd name="T11" fmla="*/ 12 h 26"/>
                    <a:gd name="T12" fmla="*/ 0 w 77"/>
                    <a:gd name="T13" fmla="*/ 14 h 26"/>
                    <a:gd name="T14" fmla="*/ 3 w 77"/>
                    <a:gd name="T15" fmla="*/ 17 h 26"/>
                    <a:gd name="T16" fmla="*/ 10 w 77"/>
                    <a:gd name="T17" fmla="*/ 14 h 26"/>
                    <a:gd name="T18" fmla="*/ 18 w 77"/>
                    <a:gd name="T19" fmla="*/ 16 h 26"/>
                    <a:gd name="T20" fmla="*/ 24 w 77"/>
                    <a:gd name="T21" fmla="*/ 23 h 26"/>
                    <a:gd name="T22" fmla="*/ 27 w 77"/>
                    <a:gd name="T23" fmla="*/ 21 h 26"/>
                    <a:gd name="T24" fmla="*/ 33 w 77"/>
                    <a:gd name="T25" fmla="*/ 26 h 26"/>
                    <a:gd name="T26" fmla="*/ 37 w 77"/>
                    <a:gd name="T27" fmla="*/ 23 h 26"/>
                    <a:gd name="T28" fmla="*/ 33 w 77"/>
                    <a:gd name="T29" fmla="*/ 18 h 26"/>
                    <a:gd name="T30" fmla="*/ 34 w 77"/>
                    <a:gd name="T31" fmla="*/ 16 h 26"/>
                    <a:gd name="T32" fmla="*/ 39 w 77"/>
                    <a:gd name="T33" fmla="*/ 14 h 26"/>
                    <a:gd name="T34" fmla="*/ 46 w 77"/>
                    <a:gd name="T35" fmla="*/ 8 h 26"/>
                    <a:gd name="T36" fmla="*/ 49 w 77"/>
                    <a:gd name="T37" fmla="*/ 7 h 26"/>
                    <a:gd name="T38" fmla="*/ 58 w 77"/>
                    <a:gd name="T39" fmla="*/ 11 h 26"/>
                    <a:gd name="T40" fmla="*/ 63 w 77"/>
                    <a:gd name="T41" fmla="*/ 13 h 26"/>
                    <a:gd name="T42" fmla="*/ 65 w 77"/>
                    <a:gd name="T43" fmla="*/ 13 h 26"/>
                    <a:gd name="T44" fmla="*/ 64 w 77"/>
                    <a:gd name="T45" fmla="*/ 14 h 26"/>
                    <a:gd name="T46" fmla="*/ 63 w 77"/>
                    <a:gd name="T47" fmla="*/ 18 h 26"/>
                    <a:gd name="T48" fmla="*/ 65 w 77"/>
                    <a:gd name="T49" fmla="*/ 25 h 26"/>
                    <a:gd name="T50" fmla="*/ 67 w 77"/>
                    <a:gd name="T51" fmla="*/ 25 h 26"/>
                    <a:gd name="T52" fmla="*/ 71 w 77"/>
                    <a:gd name="T53" fmla="*/ 23 h 26"/>
                    <a:gd name="T54" fmla="*/ 77 w 77"/>
                    <a:gd name="T55" fmla="*/ 18 h 26"/>
                    <a:gd name="T56" fmla="*/ 76 w 77"/>
                    <a:gd name="T57" fmla="*/ 17 h 26"/>
                    <a:gd name="T58" fmla="*/ 76 w 77"/>
                    <a:gd name="T59" fmla="*/ 14 h 26"/>
                    <a:gd name="T60" fmla="*/ 74 w 77"/>
                    <a:gd name="T61" fmla="*/ 12 h 26"/>
                    <a:gd name="T62" fmla="*/ 64 w 77"/>
                    <a:gd name="T63" fmla="*/ 4 h 26"/>
                    <a:gd name="T64" fmla="*/ 50 w 77"/>
                    <a:gd name="T65" fmla="*/ 0 h 26"/>
                    <a:gd name="T66" fmla="*/ 42 w 77"/>
                    <a:gd name="T67" fmla="*/ 3 h 26"/>
                    <a:gd name="T68" fmla="*/ 40 w 77"/>
                    <a:gd name="T69" fmla="*/ 7 h 26"/>
                    <a:gd name="T70" fmla="*/ 37 w 77"/>
                    <a:gd name="T71" fmla="*/ 4 h 26"/>
                    <a:gd name="T72" fmla="*/ 28 w 77"/>
                    <a:gd name="T73" fmla="*/ 7 h 26"/>
                    <a:gd name="T74" fmla="*/ 24 w 77"/>
                    <a:gd name="T75" fmla="*/ 9 h 26"/>
                    <a:gd name="T76" fmla="*/ 12 w 77"/>
                    <a:gd name="T77" fmla="*/ 7 h 26"/>
                    <a:gd name="T78" fmla="*/ 9 w 77"/>
                    <a:gd name="T79" fmla="*/ 4 h 26"/>
                    <a:gd name="T80" fmla="*/ 7 w 77"/>
                    <a:gd name="T81" fmla="*/ 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26"/>
                    <a:gd name="T125" fmla="*/ 77 w 77"/>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26">
                      <a:moveTo>
                        <a:pt x="6" y="0"/>
                      </a:moveTo>
                      <a:lnTo>
                        <a:pt x="6" y="0"/>
                      </a:lnTo>
                      <a:lnTo>
                        <a:pt x="4" y="0"/>
                      </a:lnTo>
                      <a:lnTo>
                        <a:pt x="3" y="0"/>
                      </a:lnTo>
                      <a:lnTo>
                        <a:pt x="3" y="2"/>
                      </a:lnTo>
                      <a:lnTo>
                        <a:pt x="1" y="6"/>
                      </a:lnTo>
                      <a:lnTo>
                        <a:pt x="3" y="6"/>
                      </a:lnTo>
                      <a:lnTo>
                        <a:pt x="4" y="7"/>
                      </a:lnTo>
                      <a:lnTo>
                        <a:pt x="4" y="8"/>
                      </a:lnTo>
                      <a:lnTo>
                        <a:pt x="3" y="8"/>
                      </a:lnTo>
                      <a:lnTo>
                        <a:pt x="3" y="9"/>
                      </a:lnTo>
                      <a:lnTo>
                        <a:pt x="3" y="12"/>
                      </a:lnTo>
                      <a:lnTo>
                        <a:pt x="1" y="14"/>
                      </a:lnTo>
                      <a:lnTo>
                        <a:pt x="0" y="14"/>
                      </a:lnTo>
                      <a:lnTo>
                        <a:pt x="1" y="17"/>
                      </a:lnTo>
                      <a:lnTo>
                        <a:pt x="3" y="17"/>
                      </a:lnTo>
                      <a:lnTo>
                        <a:pt x="3" y="14"/>
                      </a:lnTo>
                      <a:lnTo>
                        <a:pt x="10" y="14"/>
                      </a:lnTo>
                      <a:lnTo>
                        <a:pt x="13" y="16"/>
                      </a:lnTo>
                      <a:lnTo>
                        <a:pt x="18" y="16"/>
                      </a:lnTo>
                      <a:lnTo>
                        <a:pt x="18" y="17"/>
                      </a:lnTo>
                      <a:lnTo>
                        <a:pt x="24" y="23"/>
                      </a:lnTo>
                      <a:lnTo>
                        <a:pt x="25" y="21"/>
                      </a:lnTo>
                      <a:lnTo>
                        <a:pt x="27" y="21"/>
                      </a:lnTo>
                      <a:lnTo>
                        <a:pt x="28" y="26"/>
                      </a:lnTo>
                      <a:lnTo>
                        <a:pt x="33" y="26"/>
                      </a:lnTo>
                      <a:lnTo>
                        <a:pt x="39" y="24"/>
                      </a:lnTo>
                      <a:lnTo>
                        <a:pt x="37" y="23"/>
                      </a:lnTo>
                      <a:lnTo>
                        <a:pt x="34" y="18"/>
                      </a:lnTo>
                      <a:lnTo>
                        <a:pt x="33" y="18"/>
                      </a:lnTo>
                      <a:lnTo>
                        <a:pt x="33" y="17"/>
                      </a:lnTo>
                      <a:lnTo>
                        <a:pt x="34" y="16"/>
                      </a:lnTo>
                      <a:lnTo>
                        <a:pt x="37" y="14"/>
                      </a:lnTo>
                      <a:lnTo>
                        <a:pt x="39" y="14"/>
                      </a:lnTo>
                      <a:lnTo>
                        <a:pt x="42" y="12"/>
                      </a:lnTo>
                      <a:lnTo>
                        <a:pt x="46" y="8"/>
                      </a:lnTo>
                      <a:lnTo>
                        <a:pt x="47" y="8"/>
                      </a:lnTo>
                      <a:lnTo>
                        <a:pt x="49" y="7"/>
                      </a:lnTo>
                      <a:lnTo>
                        <a:pt x="50" y="7"/>
                      </a:lnTo>
                      <a:lnTo>
                        <a:pt x="58" y="11"/>
                      </a:lnTo>
                      <a:lnTo>
                        <a:pt x="61" y="13"/>
                      </a:lnTo>
                      <a:lnTo>
                        <a:pt x="63" y="13"/>
                      </a:lnTo>
                      <a:lnTo>
                        <a:pt x="64" y="13"/>
                      </a:lnTo>
                      <a:lnTo>
                        <a:pt x="65" y="13"/>
                      </a:lnTo>
                      <a:lnTo>
                        <a:pt x="65" y="14"/>
                      </a:lnTo>
                      <a:lnTo>
                        <a:pt x="64" y="14"/>
                      </a:lnTo>
                      <a:lnTo>
                        <a:pt x="63" y="16"/>
                      </a:lnTo>
                      <a:lnTo>
                        <a:pt x="63" y="18"/>
                      </a:lnTo>
                      <a:lnTo>
                        <a:pt x="63" y="21"/>
                      </a:lnTo>
                      <a:lnTo>
                        <a:pt x="65" y="25"/>
                      </a:lnTo>
                      <a:lnTo>
                        <a:pt x="67" y="26"/>
                      </a:lnTo>
                      <a:lnTo>
                        <a:pt x="67" y="25"/>
                      </a:lnTo>
                      <a:lnTo>
                        <a:pt x="69" y="24"/>
                      </a:lnTo>
                      <a:lnTo>
                        <a:pt x="71" y="23"/>
                      </a:lnTo>
                      <a:lnTo>
                        <a:pt x="73" y="23"/>
                      </a:lnTo>
                      <a:lnTo>
                        <a:pt x="77" y="18"/>
                      </a:lnTo>
                      <a:lnTo>
                        <a:pt x="77" y="17"/>
                      </a:lnTo>
                      <a:lnTo>
                        <a:pt x="76" y="17"/>
                      </a:lnTo>
                      <a:lnTo>
                        <a:pt x="76" y="16"/>
                      </a:lnTo>
                      <a:lnTo>
                        <a:pt x="76" y="14"/>
                      </a:lnTo>
                      <a:lnTo>
                        <a:pt x="74" y="13"/>
                      </a:lnTo>
                      <a:lnTo>
                        <a:pt x="74" y="12"/>
                      </a:lnTo>
                      <a:lnTo>
                        <a:pt x="74" y="11"/>
                      </a:lnTo>
                      <a:lnTo>
                        <a:pt x="64" y="4"/>
                      </a:lnTo>
                      <a:lnTo>
                        <a:pt x="54" y="2"/>
                      </a:lnTo>
                      <a:lnTo>
                        <a:pt x="50" y="0"/>
                      </a:lnTo>
                      <a:lnTo>
                        <a:pt x="44" y="0"/>
                      </a:lnTo>
                      <a:lnTo>
                        <a:pt x="42" y="3"/>
                      </a:lnTo>
                      <a:lnTo>
                        <a:pt x="42" y="6"/>
                      </a:lnTo>
                      <a:lnTo>
                        <a:pt x="40" y="7"/>
                      </a:lnTo>
                      <a:lnTo>
                        <a:pt x="39" y="4"/>
                      </a:lnTo>
                      <a:lnTo>
                        <a:pt x="37" y="4"/>
                      </a:lnTo>
                      <a:lnTo>
                        <a:pt x="33" y="7"/>
                      </a:lnTo>
                      <a:lnTo>
                        <a:pt x="28" y="7"/>
                      </a:lnTo>
                      <a:lnTo>
                        <a:pt x="27" y="9"/>
                      </a:lnTo>
                      <a:lnTo>
                        <a:pt x="24" y="9"/>
                      </a:lnTo>
                      <a:lnTo>
                        <a:pt x="18" y="7"/>
                      </a:lnTo>
                      <a:lnTo>
                        <a:pt x="12" y="7"/>
                      </a:lnTo>
                      <a:lnTo>
                        <a:pt x="10" y="6"/>
                      </a:lnTo>
                      <a:lnTo>
                        <a:pt x="9" y="4"/>
                      </a:lnTo>
                      <a:lnTo>
                        <a:pt x="9" y="2"/>
                      </a:lnTo>
                      <a:lnTo>
                        <a:pt x="7" y="2"/>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6" name="Group 1933"/>
              <p:cNvGrpSpPr>
                <a:grpSpLocks/>
              </p:cNvGrpSpPr>
              <p:nvPr/>
            </p:nvGrpSpPr>
            <p:grpSpPr bwMode="auto">
              <a:xfrm>
                <a:off x="1455" y="2393"/>
                <a:ext cx="51" cy="48"/>
                <a:chOff x="1455" y="2393"/>
                <a:chExt cx="51" cy="48"/>
              </a:xfrm>
              <a:grpFill/>
            </p:grpSpPr>
            <p:sp>
              <p:nvSpPr>
                <p:cNvPr id="1606" name="Freeform 1934"/>
                <p:cNvSpPr>
                  <a:spLocks/>
                </p:cNvSpPr>
                <p:nvPr/>
              </p:nvSpPr>
              <p:spPr bwMode="gray">
                <a:xfrm>
                  <a:off x="1455" y="2393"/>
                  <a:ext cx="51" cy="48"/>
                </a:xfrm>
                <a:custGeom>
                  <a:avLst/>
                  <a:gdLst>
                    <a:gd name="T0" fmla="*/ 40 w 51"/>
                    <a:gd name="T1" fmla="*/ 0 h 48"/>
                    <a:gd name="T2" fmla="*/ 18 w 51"/>
                    <a:gd name="T3" fmla="*/ 1 h 48"/>
                    <a:gd name="T4" fmla="*/ 17 w 51"/>
                    <a:gd name="T5" fmla="*/ 7 h 48"/>
                    <a:gd name="T6" fmla="*/ 10 w 51"/>
                    <a:gd name="T7" fmla="*/ 7 h 48"/>
                    <a:gd name="T8" fmla="*/ 9 w 51"/>
                    <a:gd name="T9" fmla="*/ 7 h 48"/>
                    <a:gd name="T10" fmla="*/ 20 w 51"/>
                    <a:gd name="T11" fmla="*/ 14 h 48"/>
                    <a:gd name="T12" fmla="*/ 20 w 51"/>
                    <a:gd name="T13" fmla="*/ 15 h 48"/>
                    <a:gd name="T14" fmla="*/ 23 w 51"/>
                    <a:gd name="T15" fmla="*/ 18 h 48"/>
                    <a:gd name="T16" fmla="*/ 23 w 51"/>
                    <a:gd name="T17" fmla="*/ 22 h 48"/>
                    <a:gd name="T18" fmla="*/ 10 w 51"/>
                    <a:gd name="T19" fmla="*/ 22 h 48"/>
                    <a:gd name="T20" fmla="*/ 3 w 51"/>
                    <a:gd name="T21" fmla="*/ 29 h 48"/>
                    <a:gd name="T22" fmla="*/ 2 w 51"/>
                    <a:gd name="T23" fmla="*/ 31 h 48"/>
                    <a:gd name="T24" fmla="*/ 0 w 51"/>
                    <a:gd name="T25" fmla="*/ 33 h 48"/>
                    <a:gd name="T26" fmla="*/ 2 w 51"/>
                    <a:gd name="T27" fmla="*/ 35 h 48"/>
                    <a:gd name="T28" fmla="*/ 0 w 51"/>
                    <a:gd name="T29" fmla="*/ 36 h 48"/>
                    <a:gd name="T30" fmla="*/ 0 w 51"/>
                    <a:gd name="T31" fmla="*/ 38 h 48"/>
                    <a:gd name="T32" fmla="*/ 0 w 51"/>
                    <a:gd name="T33" fmla="*/ 40 h 48"/>
                    <a:gd name="T34" fmla="*/ 2 w 51"/>
                    <a:gd name="T35" fmla="*/ 40 h 48"/>
                    <a:gd name="T36" fmla="*/ 3 w 51"/>
                    <a:gd name="T37" fmla="*/ 41 h 48"/>
                    <a:gd name="T38" fmla="*/ 12 w 51"/>
                    <a:gd name="T39" fmla="*/ 45 h 48"/>
                    <a:gd name="T40" fmla="*/ 27 w 51"/>
                    <a:gd name="T41" fmla="*/ 48 h 48"/>
                    <a:gd name="T42" fmla="*/ 30 w 51"/>
                    <a:gd name="T43" fmla="*/ 48 h 48"/>
                    <a:gd name="T44" fmla="*/ 31 w 51"/>
                    <a:gd name="T45" fmla="*/ 45 h 48"/>
                    <a:gd name="T46" fmla="*/ 33 w 51"/>
                    <a:gd name="T47" fmla="*/ 45 h 48"/>
                    <a:gd name="T48" fmla="*/ 34 w 51"/>
                    <a:gd name="T49" fmla="*/ 44 h 48"/>
                    <a:gd name="T50" fmla="*/ 36 w 51"/>
                    <a:gd name="T51" fmla="*/ 44 h 48"/>
                    <a:gd name="T52" fmla="*/ 36 w 51"/>
                    <a:gd name="T53" fmla="*/ 42 h 48"/>
                    <a:gd name="T54" fmla="*/ 36 w 51"/>
                    <a:gd name="T55" fmla="*/ 41 h 48"/>
                    <a:gd name="T56" fmla="*/ 37 w 51"/>
                    <a:gd name="T57" fmla="*/ 40 h 48"/>
                    <a:gd name="T58" fmla="*/ 39 w 51"/>
                    <a:gd name="T59" fmla="*/ 38 h 48"/>
                    <a:gd name="T60" fmla="*/ 40 w 51"/>
                    <a:gd name="T61" fmla="*/ 37 h 48"/>
                    <a:gd name="T62" fmla="*/ 40 w 51"/>
                    <a:gd name="T63" fmla="*/ 36 h 48"/>
                    <a:gd name="T64" fmla="*/ 39 w 51"/>
                    <a:gd name="T65" fmla="*/ 36 h 48"/>
                    <a:gd name="T66" fmla="*/ 39 w 51"/>
                    <a:gd name="T67" fmla="*/ 35 h 48"/>
                    <a:gd name="T68" fmla="*/ 40 w 51"/>
                    <a:gd name="T69" fmla="*/ 35 h 48"/>
                    <a:gd name="T70" fmla="*/ 42 w 51"/>
                    <a:gd name="T71" fmla="*/ 33 h 48"/>
                    <a:gd name="T72" fmla="*/ 43 w 51"/>
                    <a:gd name="T73" fmla="*/ 31 h 48"/>
                    <a:gd name="T74" fmla="*/ 50 w 51"/>
                    <a:gd name="T75" fmla="*/ 28 h 48"/>
                    <a:gd name="T76" fmla="*/ 51 w 51"/>
                    <a:gd name="T77" fmla="*/ 26 h 48"/>
                    <a:gd name="T78" fmla="*/ 51 w 51"/>
                    <a:gd name="T79" fmla="*/ 25 h 48"/>
                    <a:gd name="T80" fmla="*/ 50 w 51"/>
                    <a:gd name="T81" fmla="*/ 25 h 48"/>
                    <a:gd name="T82" fmla="*/ 46 w 51"/>
                    <a:gd name="T83" fmla="*/ 26 h 48"/>
                    <a:gd name="T84" fmla="*/ 45 w 51"/>
                    <a:gd name="T85" fmla="*/ 25 h 48"/>
                    <a:gd name="T86" fmla="*/ 43 w 51"/>
                    <a:gd name="T87" fmla="*/ 23 h 48"/>
                    <a:gd name="T88" fmla="*/ 45 w 51"/>
                    <a:gd name="T89" fmla="*/ 23 h 48"/>
                    <a:gd name="T90" fmla="*/ 42 w 51"/>
                    <a:gd name="T91" fmla="*/ 23 h 48"/>
                    <a:gd name="T92" fmla="*/ 40 w 51"/>
                    <a:gd name="T93" fmla="*/ 23 h 48"/>
                    <a:gd name="T94" fmla="*/ 40 w 51"/>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
                    <a:gd name="T145" fmla="*/ 0 h 48"/>
                    <a:gd name="T146" fmla="*/ 51 w 51"/>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 h="48">
                      <a:moveTo>
                        <a:pt x="40" y="0"/>
                      </a:moveTo>
                      <a:lnTo>
                        <a:pt x="18" y="1"/>
                      </a:lnTo>
                      <a:lnTo>
                        <a:pt x="17" y="7"/>
                      </a:lnTo>
                      <a:lnTo>
                        <a:pt x="10" y="7"/>
                      </a:lnTo>
                      <a:lnTo>
                        <a:pt x="9" y="7"/>
                      </a:lnTo>
                      <a:lnTo>
                        <a:pt x="20" y="14"/>
                      </a:lnTo>
                      <a:lnTo>
                        <a:pt x="20" y="15"/>
                      </a:lnTo>
                      <a:lnTo>
                        <a:pt x="23" y="18"/>
                      </a:lnTo>
                      <a:lnTo>
                        <a:pt x="23" y="22"/>
                      </a:lnTo>
                      <a:lnTo>
                        <a:pt x="10" y="22"/>
                      </a:lnTo>
                      <a:lnTo>
                        <a:pt x="3" y="29"/>
                      </a:lnTo>
                      <a:lnTo>
                        <a:pt x="2" y="31"/>
                      </a:lnTo>
                      <a:lnTo>
                        <a:pt x="0" y="33"/>
                      </a:lnTo>
                      <a:lnTo>
                        <a:pt x="2" y="35"/>
                      </a:lnTo>
                      <a:lnTo>
                        <a:pt x="0" y="36"/>
                      </a:lnTo>
                      <a:lnTo>
                        <a:pt x="0" y="38"/>
                      </a:lnTo>
                      <a:lnTo>
                        <a:pt x="0" y="40"/>
                      </a:lnTo>
                      <a:lnTo>
                        <a:pt x="2" y="40"/>
                      </a:lnTo>
                      <a:lnTo>
                        <a:pt x="3" y="41"/>
                      </a:lnTo>
                      <a:lnTo>
                        <a:pt x="12" y="45"/>
                      </a:lnTo>
                      <a:lnTo>
                        <a:pt x="27" y="48"/>
                      </a:lnTo>
                      <a:lnTo>
                        <a:pt x="30" y="48"/>
                      </a:lnTo>
                      <a:lnTo>
                        <a:pt x="31" y="45"/>
                      </a:lnTo>
                      <a:lnTo>
                        <a:pt x="33" y="45"/>
                      </a:lnTo>
                      <a:lnTo>
                        <a:pt x="34" y="44"/>
                      </a:lnTo>
                      <a:lnTo>
                        <a:pt x="36" y="44"/>
                      </a:lnTo>
                      <a:lnTo>
                        <a:pt x="36" y="42"/>
                      </a:lnTo>
                      <a:lnTo>
                        <a:pt x="36" y="41"/>
                      </a:lnTo>
                      <a:lnTo>
                        <a:pt x="37" y="40"/>
                      </a:lnTo>
                      <a:lnTo>
                        <a:pt x="39" y="38"/>
                      </a:lnTo>
                      <a:lnTo>
                        <a:pt x="40" y="37"/>
                      </a:lnTo>
                      <a:lnTo>
                        <a:pt x="40" y="36"/>
                      </a:lnTo>
                      <a:lnTo>
                        <a:pt x="39" y="36"/>
                      </a:lnTo>
                      <a:lnTo>
                        <a:pt x="39" y="35"/>
                      </a:lnTo>
                      <a:lnTo>
                        <a:pt x="40" y="35"/>
                      </a:lnTo>
                      <a:lnTo>
                        <a:pt x="42" y="33"/>
                      </a:lnTo>
                      <a:lnTo>
                        <a:pt x="43" y="31"/>
                      </a:lnTo>
                      <a:lnTo>
                        <a:pt x="50" y="28"/>
                      </a:lnTo>
                      <a:lnTo>
                        <a:pt x="51" y="26"/>
                      </a:lnTo>
                      <a:lnTo>
                        <a:pt x="51" y="25"/>
                      </a:lnTo>
                      <a:lnTo>
                        <a:pt x="50" y="25"/>
                      </a:lnTo>
                      <a:lnTo>
                        <a:pt x="46" y="26"/>
                      </a:lnTo>
                      <a:lnTo>
                        <a:pt x="45" y="25"/>
                      </a:lnTo>
                      <a:lnTo>
                        <a:pt x="43" y="23"/>
                      </a:lnTo>
                      <a:lnTo>
                        <a:pt x="45" y="23"/>
                      </a:lnTo>
                      <a:lnTo>
                        <a:pt x="42" y="23"/>
                      </a:lnTo>
                      <a:lnTo>
                        <a:pt x="40" y="23"/>
                      </a:lnTo>
                      <a:lnTo>
                        <a:pt x="4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07" name="Freeform 1935"/>
                <p:cNvSpPr>
                  <a:spLocks/>
                </p:cNvSpPr>
                <p:nvPr/>
              </p:nvSpPr>
              <p:spPr bwMode="gray">
                <a:xfrm>
                  <a:off x="1455" y="2393"/>
                  <a:ext cx="51" cy="48"/>
                </a:xfrm>
                <a:custGeom>
                  <a:avLst/>
                  <a:gdLst>
                    <a:gd name="T0" fmla="*/ 40 w 51"/>
                    <a:gd name="T1" fmla="*/ 0 h 48"/>
                    <a:gd name="T2" fmla="*/ 18 w 51"/>
                    <a:gd name="T3" fmla="*/ 1 h 48"/>
                    <a:gd name="T4" fmla="*/ 17 w 51"/>
                    <a:gd name="T5" fmla="*/ 7 h 48"/>
                    <a:gd name="T6" fmla="*/ 10 w 51"/>
                    <a:gd name="T7" fmla="*/ 7 h 48"/>
                    <a:gd name="T8" fmla="*/ 9 w 51"/>
                    <a:gd name="T9" fmla="*/ 7 h 48"/>
                    <a:gd name="T10" fmla="*/ 20 w 51"/>
                    <a:gd name="T11" fmla="*/ 14 h 48"/>
                    <a:gd name="T12" fmla="*/ 20 w 51"/>
                    <a:gd name="T13" fmla="*/ 15 h 48"/>
                    <a:gd name="T14" fmla="*/ 23 w 51"/>
                    <a:gd name="T15" fmla="*/ 18 h 48"/>
                    <a:gd name="T16" fmla="*/ 23 w 51"/>
                    <a:gd name="T17" fmla="*/ 22 h 48"/>
                    <a:gd name="T18" fmla="*/ 10 w 51"/>
                    <a:gd name="T19" fmla="*/ 22 h 48"/>
                    <a:gd name="T20" fmla="*/ 3 w 51"/>
                    <a:gd name="T21" fmla="*/ 29 h 48"/>
                    <a:gd name="T22" fmla="*/ 2 w 51"/>
                    <a:gd name="T23" fmla="*/ 31 h 48"/>
                    <a:gd name="T24" fmla="*/ 0 w 51"/>
                    <a:gd name="T25" fmla="*/ 33 h 48"/>
                    <a:gd name="T26" fmla="*/ 2 w 51"/>
                    <a:gd name="T27" fmla="*/ 35 h 48"/>
                    <a:gd name="T28" fmla="*/ 0 w 51"/>
                    <a:gd name="T29" fmla="*/ 36 h 48"/>
                    <a:gd name="T30" fmla="*/ 0 w 51"/>
                    <a:gd name="T31" fmla="*/ 38 h 48"/>
                    <a:gd name="T32" fmla="*/ 0 w 51"/>
                    <a:gd name="T33" fmla="*/ 40 h 48"/>
                    <a:gd name="T34" fmla="*/ 2 w 51"/>
                    <a:gd name="T35" fmla="*/ 40 h 48"/>
                    <a:gd name="T36" fmla="*/ 3 w 51"/>
                    <a:gd name="T37" fmla="*/ 41 h 48"/>
                    <a:gd name="T38" fmla="*/ 12 w 51"/>
                    <a:gd name="T39" fmla="*/ 45 h 48"/>
                    <a:gd name="T40" fmla="*/ 27 w 51"/>
                    <a:gd name="T41" fmla="*/ 48 h 48"/>
                    <a:gd name="T42" fmla="*/ 30 w 51"/>
                    <a:gd name="T43" fmla="*/ 48 h 48"/>
                    <a:gd name="T44" fmla="*/ 31 w 51"/>
                    <a:gd name="T45" fmla="*/ 45 h 48"/>
                    <a:gd name="T46" fmla="*/ 33 w 51"/>
                    <a:gd name="T47" fmla="*/ 45 h 48"/>
                    <a:gd name="T48" fmla="*/ 34 w 51"/>
                    <a:gd name="T49" fmla="*/ 44 h 48"/>
                    <a:gd name="T50" fmla="*/ 36 w 51"/>
                    <a:gd name="T51" fmla="*/ 44 h 48"/>
                    <a:gd name="T52" fmla="*/ 36 w 51"/>
                    <a:gd name="T53" fmla="*/ 42 h 48"/>
                    <a:gd name="T54" fmla="*/ 36 w 51"/>
                    <a:gd name="T55" fmla="*/ 41 h 48"/>
                    <a:gd name="T56" fmla="*/ 37 w 51"/>
                    <a:gd name="T57" fmla="*/ 40 h 48"/>
                    <a:gd name="T58" fmla="*/ 39 w 51"/>
                    <a:gd name="T59" fmla="*/ 38 h 48"/>
                    <a:gd name="T60" fmla="*/ 40 w 51"/>
                    <a:gd name="T61" fmla="*/ 37 h 48"/>
                    <a:gd name="T62" fmla="*/ 40 w 51"/>
                    <a:gd name="T63" fmla="*/ 36 h 48"/>
                    <a:gd name="T64" fmla="*/ 39 w 51"/>
                    <a:gd name="T65" fmla="*/ 36 h 48"/>
                    <a:gd name="T66" fmla="*/ 39 w 51"/>
                    <a:gd name="T67" fmla="*/ 35 h 48"/>
                    <a:gd name="T68" fmla="*/ 40 w 51"/>
                    <a:gd name="T69" fmla="*/ 35 h 48"/>
                    <a:gd name="T70" fmla="*/ 42 w 51"/>
                    <a:gd name="T71" fmla="*/ 33 h 48"/>
                    <a:gd name="T72" fmla="*/ 43 w 51"/>
                    <a:gd name="T73" fmla="*/ 31 h 48"/>
                    <a:gd name="T74" fmla="*/ 50 w 51"/>
                    <a:gd name="T75" fmla="*/ 28 h 48"/>
                    <a:gd name="T76" fmla="*/ 51 w 51"/>
                    <a:gd name="T77" fmla="*/ 26 h 48"/>
                    <a:gd name="T78" fmla="*/ 51 w 51"/>
                    <a:gd name="T79" fmla="*/ 25 h 48"/>
                    <a:gd name="T80" fmla="*/ 50 w 51"/>
                    <a:gd name="T81" fmla="*/ 25 h 48"/>
                    <a:gd name="T82" fmla="*/ 46 w 51"/>
                    <a:gd name="T83" fmla="*/ 26 h 48"/>
                    <a:gd name="T84" fmla="*/ 45 w 51"/>
                    <a:gd name="T85" fmla="*/ 25 h 48"/>
                    <a:gd name="T86" fmla="*/ 43 w 51"/>
                    <a:gd name="T87" fmla="*/ 23 h 48"/>
                    <a:gd name="T88" fmla="*/ 45 w 51"/>
                    <a:gd name="T89" fmla="*/ 23 h 48"/>
                    <a:gd name="T90" fmla="*/ 42 w 51"/>
                    <a:gd name="T91" fmla="*/ 23 h 48"/>
                    <a:gd name="T92" fmla="*/ 40 w 51"/>
                    <a:gd name="T93" fmla="*/ 23 h 48"/>
                    <a:gd name="T94" fmla="*/ 40 w 51"/>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
                    <a:gd name="T145" fmla="*/ 0 h 48"/>
                    <a:gd name="T146" fmla="*/ 51 w 51"/>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 h="48">
                      <a:moveTo>
                        <a:pt x="40" y="0"/>
                      </a:moveTo>
                      <a:lnTo>
                        <a:pt x="18" y="1"/>
                      </a:lnTo>
                      <a:lnTo>
                        <a:pt x="17" y="7"/>
                      </a:lnTo>
                      <a:lnTo>
                        <a:pt x="10" y="7"/>
                      </a:lnTo>
                      <a:lnTo>
                        <a:pt x="9" y="7"/>
                      </a:lnTo>
                      <a:lnTo>
                        <a:pt x="20" y="14"/>
                      </a:lnTo>
                      <a:lnTo>
                        <a:pt x="20" y="15"/>
                      </a:lnTo>
                      <a:lnTo>
                        <a:pt x="23" y="18"/>
                      </a:lnTo>
                      <a:lnTo>
                        <a:pt x="23" y="22"/>
                      </a:lnTo>
                      <a:lnTo>
                        <a:pt x="10" y="22"/>
                      </a:lnTo>
                      <a:lnTo>
                        <a:pt x="3" y="29"/>
                      </a:lnTo>
                      <a:lnTo>
                        <a:pt x="2" y="31"/>
                      </a:lnTo>
                      <a:lnTo>
                        <a:pt x="0" y="33"/>
                      </a:lnTo>
                      <a:lnTo>
                        <a:pt x="2" y="35"/>
                      </a:lnTo>
                      <a:lnTo>
                        <a:pt x="0" y="36"/>
                      </a:lnTo>
                      <a:lnTo>
                        <a:pt x="0" y="38"/>
                      </a:lnTo>
                      <a:lnTo>
                        <a:pt x="0" y="40"/>
                      </a:lnTo>
                      <a:lnTo>
                        <a:pt x="2" y="40"/>
                      </a:lnTo>
                      <a:lnTo>
                        <a:pt x="3" y="41"/>
                      </a:lnTo>
                      <a:lnTo>
                        <a:pt x="12" y="45"/>
                      </a:lnTo>
                      <a:lnTo>
                        <a:pt x="27" y="48"/>
                      </a:lnTo>
                      <a:lnTo>
                        <a:pt x="30" y="48"/>
                      </a:lnTo>
                      <a:lnTo>
                        <a:pt x="31" y="45"/>
                      </a:lnTo>
                      <a:lnTo>
                        <a:pt x="33" y="45"/>
                      </a:lnTo>
                      <a:lnTo>
                        <a:pt x="34" y="44"/>
                      </a:lnTo>
                      <a:lnTo>
                        <a:pt x="36" y="44"/>
                      </a:lnTo>
                      <a:lnTo>
                        <a:pt x="36" y="42"/>
                      </a:lnTo>
                      <a:lnTo>
                        <a:pt x="36" y="41"/>
                      </a:lnTo>
                      <a:lnTo>
                        <a:pt x="37" y="40"/>
                      </a:lnTo>
                      <a:lnTo>
                        <a:pt x="39" y="38"/>
                      </a:lnTo>
                      <a:lnTo>
                        <a:pt x="40" y="37"/>
                      </a:lnTo>
                      <a:lnTo>
                        <a:pt x="40" y="36"/>
                      </a:lnTo>
                      <a:lnTo>
                        <a:pt x="39" y="36"/>
                      </a:lnTo>
                      <a:lnTo>
                        <a:pt x="39" y="35"/>
                      </a:lnTo>
                      <a:lnTo>
                        <a:pt x="40" y="35"/>
                      </a:lnTo>
                      <a:lnTo>
                        <a:pt x="42" y="33"/>
                      </a:lnTo>
                      <a:lnTo>
                        <a:pt x="43" y="31"/>
                      </a:lnTo>
                      <a:lnTo>
                        <a:pt x="50" y="28"/>
                      </a:lnTo>
                      <a:lnTo>
                        <a:pt x="51" y="26"/>
                      </a:lnTo>
                      <a:lnTo>
                        <a:pt x="51" y="25"/>
                      </a:lnTo>
                      <a:lnTo>
                        <a:pt x="50" y="25"/>
                      </a:lnTo>
                      <a:lnTo>
                        <a:pt x="46" y="26"/>
                      </a:lnTo>
                      <a:lnTo>
                        <a:pt x="45" y="25"/>
                      </a:lnTo>
                      <a:lnTo>
                        <a:pt x="43" y="23"/>
                      </a:lnTo>
                      <a:lnTo>
                        <a:pt x="45" y="23"/>
                      </a:lnTo>
                      <a:lnTo>
                        <a:pt x="42" y="23"/>
                      </a:lnTo>
                      <a:lnTo>
                        <a:pt x="40" y="23"/>
                      </a:lnTo>
                      <a:lnTo>
                        <a:pt x="4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7" name="Group 1936"/>
              <p:cNvGrpSpPr>
                <a:grpSpLocks/>
              </p:cNvGrpSpPr>
              <p:nvPr/>
            </p:nvGrpSpPr>
            <p:grpSpPr bwMode="auto">
              <a:xfrm>
                <a:off x="1725" y="2370"/>
                <a:ext cx="45" cy="25"/>
                <a:chOff x="1725" y="2370"/>
                <a:chExt cx="45" cy="25"/>
              </a:xfrm>
              <a:grpFill/>
            </p:grpSpPr>
            <p:sp>
              <p:nvSpPr>
                <p:cNvPr id="1604" name="Freeform 1937"/>
                <p:cNvSpPr>
                  <a:spLocks/>
                </p:cNvSpPr>
                <p:nvPr/>
              </p:nvSpPr>
              <p:spPr bwMode="gray">
                <a:xfrm>
                  <a:off x="1725" y="2370"/>
                  <a:ext cx="45" cy="25"/>
                </a:xfrm>
                <a:custGeom>
                  <a:avLst/>
                  <a:gdLst>
                    <a:gd name="T0" fmla="*/ 0 w 45"/>
                    <a:gd name="T1" fmla="*/ 2 h 25"/>
                    <a:gd name="T2" fmla="*/ 0 w 45"/>
                    <a:gd name="T3" fmla="*/ 0 h 25"/>
                    <a:gd name="T4" fmla="*/ 1 w 45"/>
                    <a:gd name="T5" fmla="*/ 0 h 25"/>
                    <a:gd name="T6" fmla="*/ 14 w 45"/>
                    <a:gd name="T7" fmla="*/ 0 h 25"/>
                    <a:gd name="T8" fmla="*/ 20 w 45"/>
                    <a:gd name="T9" fmla="*/ 3 h 25"/>
                    <a:gd name="T10" fmla="*/ 23 w 45"/>
                    <a:gd name="T11" fmla="*/ 3 h 25"/>
                    <a:gd name="T12" fmla="*/ 26 w 45"/>
                    <a:gd name="T13" fmla="*/ 4 h 25"/>
                    <a:gd name="T14" fmla="*/ 26 w 45"/>
                    <a:gd name="T15" fmla="*/ 6 h 25"/>
                    <a:gd name="T16" fmla="*/ 28 w 45"/>
                    <a:gd name="T17" fmla="*/ 7 h 25"/>
                    <a:gd name="T18" fmla="*/ 34 w 45"/>
                    <a:gd name="T19" fmla="*/ 7 h 25"/>
                    <a:gd name="T20" fmla="*/ 35 w 45"/>
                    <a:gd name="T21" fmla="*/ 9 h 25"/>
                    <a:gd name="T22" fmla="*/ 32 w 45"/>
                    <a:gd name="T23" fmla="*/ 9 h 25"/>
                    <a:gd name="T24" fmla="*/ 31 w 45"/>
                    <a:gd name="T25" fmla="*/ 9 h 25"/>
                    <a:gd name="T26" fmla="*/ 31 w 45"/>
                    <a:gd name="T27" fmla="*/ 10 h 25"/>
                    <a:gd name="T28" fmla="*/ 34 w 45"/>
                    <a:gd name="T29" fmla="*/ 11 h 25"/>
                    <a:gd name="T30" fmla="*/ 39 w 45"/>
                    <a:gd name="T31" fmla="*/ 11 h 25"/>
                    <a:gd name="T32" fmla="*/ 42 w 45"/>
                    <a:gd name="T33" fmla="*/ 14 h 25"/>
                    <a:gd name="T34" fmla="*/ 45 w 45"/>
                    <a:gd name="T35" fmla="*/ 14 h 25"/>
                    <a:gd name="T36" fmla="*/ 45 w 45"/>
                    <a:gd name="T37" fmla="*/ 15 h 25"/>
                    <a:gd name="T38" fmla="*/ 45 w 45"/>
                    <a:gd name="T39" fmla="*/ 17 h 25"/>
                    <a:gd name="T40" fmla="*/ 45 w 45"/>
                    <a:gd name="T41" fmla="*/ 18 h 25"/>
                    <a:gd name="T42" fmla="*/ 42 w 45"/>
                    <a:gd name="T43" fmla="*/ 20 h 25"/>
                    <a:gd name="T44" fmla="*/ 39 w 45"/>
                    <a:gd name="T45" fmla="*/ 20 h 25"/>
                    <a:gd name="T46" fmla="*/ 36 w 45"/>
                    <a:gd name="T47" fmla="*/ 18 h 25"/>
                    <a:gd name="T48" fmla="*/ 23 w 45"/>
                    <a:gd name="T49" fmla="*/ 18 h 25"/>
                    <a:gd name="T50" fmla="*/ 22 w 45"/>
                    <a:gd name="T51" fmla="*/ 20 h 25"/>
                    <a:gd name="T52" fmla="*/ 16 w 45"/>
                    <a:gd name="T53" fmla="*/ 21 h 25"/>
                    <a:gd name="T54" fmla="*/ 14 w 45"/>
                    <a:gd name="T55" fmla="*/ 20 h 25"/>
                    <a:gd name="T56" fmla="*/ 14 w 45"/>
                    <a:gd name="T57" fmla="*/ 18 h 25"/>
                    <a:gd name="T58" fmla="*/ 13 w 45"/>
                    <a:gd name="T59" fmla="*/ 18 h 25"/>
                    <a:gd name="T60" fmla="*/ 11 w 45"/>
                    <a:gd name="T61" fmla="*/ 20 h 25"/>
                    <a:gd name="T62" fmla="*/ 6 w 45"/>
                    <a:gd name="T63" fmla="*/ 24 h 25"/>
                    <a:gd name="T64" fmla="*/ 4 w 45"/>
                    <a:gd name="T65" fmla="*/ 25 h 25"/>
                    <a:gd name="T66" fmla="*/ 3 w 45"/>
                    <a:gd name="T67" fmla="*/ 25 h 25"/>
                    <a:gd name="T68" fmla="*/ 1 w 45"/>
                    <a:gd name="T69" fmla="*/ 24 h 25"/>
                    <a:gd name="T70" fmla="*/ 1 w 45"/>
                    <a:gd name="T71" fmla="*/ 23 h 25"/>
                    <a:gd name="T72" fmla="*/ 0 w 45"/>
                    <a:gd name="T73" fmla="*/ 22 h 25"/>
                    <a:gd name="T74" fmla="*/ 1 w 45"/>
                    <a:gd name="T75" fmla="*/ 22 h 25"/>
                    <a:gd name="T76" fmla="*/ 1 w 45"/>
                    <a:gd name="T77" fmla="*/ 20 h 25"/>
                    <a:gd name="T78" fmla="*/ 1 w 45"/>
                    <a:gd name="T79" fmla="*/ 18 h 25"/>
                    <a:gd name="T80" fmla="*/ 0 w 45"/>
                    <a:gd name="T81" fmla="*/ 17 h 25"/>
                    <a:gd name="T82" fmla="*/ 0 w 45"/>
                    <a:gd name="T83" fmla="*/ 15 h 25"/>
                    <a:gd name="T84" fmla="*/ 1 w 45"/>
                    <a:gd name="T85" fmla="*/ 14 h 25"/>
                    <a:gd name="T86" fmla="*/ 1 w 45"/>
                    <a:gd name="T87" fmla="*/ 10 h 25"/>
                    <a:gd name="T88" fmla="*/ 3 w 45"/>
                    <a:gd name="T89" fmla="*/ 9 h 25"/>
                    <a:gd name="T90" fmla="*/ 1 w 45"/>
                    <a:gd name="T91" fmla="*/ 7 h 25"/>
                    <a:gd name="T92" fmla="*/ 1 w 45"/>
                    <a:gd name="T93" fmla="*/ 4 h 25"/>
                    <a:gd name="T94" fmla="*/ 1 w 45"/>
                    <a:gd name="T95" fmla="*/ 3 h 25"/>
                    <a:gd name="T96" fmla="*/ 0 w 45"/>
                    <a:gd name="T97" fmla="*/ 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25"/>
                    <a:gd name="T149" fmla="*/ 45 w 45"/>
                    <a:gd name="T150" fmla="*/ 25 h 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25">
                      <a:moveTo>
                        <a:pt x="0" y="2"/>
                      </a:moveTo>
                      <a:lnTo>
                        <a:pt x="0" y="0"/>
                      </a:lnTo>
                      <a:lnTo>
                        <a:pt x="1" y="0"/>
                      </a:lnTo>
                      <a:lnTo>
                        <a:pt x="14" y="0"/>
                      </a:lnTo>
                      <a:lnTo>
                        <a:pt x="20" y="3"/>
                      </a:lnTo>
                      <a:lnTo>
                        <a:pt x="23" y="3"/>
                      </a:lnTo>
                      <a:lnTo>
                        <a:pt x="26" y="4"/>
                      </a:lnTo>
                      <a:lnTo>
                        <a:pt x="26" y="6"/>
                      </a:lnTo>
                      <a:lnTo>
                        <a:pt x="28" y="7"/>
                      </a:lnTo>
                      <a:lnTo>
                        <a:pt x="34" y="7"/>
                      </a:lnTo>
                      <a:lnTo>
                        <a:pt x="35" y="9"/>
                      </a:lnTo>
                      <a:lnTo>
                        <a:pt x="32" y="9"/>
                      </a:lnTo>
                      <a:lnTo>
                        <a:pt x="31" y="9"/>
                      </a:lnTo>
                      <a:lnTo>
                        <a:pt x="31" y="10"/>
                      </a:lnTo>
                      <a:lnTo>
                        <a:pt x="34" y="11"/>
                      </a:lnTo>
                      <a:lnTo>
                        <a:pt x="39" y="11"/>
                      </a:lnTo>
                      <a:lnTo>
                        <a:pt x="42" y="14"/>
                      </a:lnTo>
                      <a:lnTo>
                        <a:pt x="45" y="14"/>
                      </a:lnTo>
                      <a:lnTo>
                        <a:pt x="45" y="15"/>
                      </a:lnTo>
                      <a:lnTo>
                        <a:pt x="45" y="17"/>
                      </a:lnTo>
                      <a:lnTo>
                        <a:pt x="45" y="18"/>
                      </a:lnTo>
                      <a:lnTo>
                        <a:pt x="42" y="20"/>
                      </a:lnTo>
                      <a:lnTo>
                        <a:pt x="39" y="20"/>
                      </a:lnTo>
                      <a:lnTo>
                        <a:pt x="36" y="18"/>
                      </a:lnTo>
                      <a:lnTo>
                        <a:pt x="23" y="18"/>
                      </a:lnTo>
                      <a:lnTo>
                        <a:pt x="22" y="20"/>
                      </a:lnTo>
                      <a:lnTo>
                        <a:pt x="16" y="21"/>
                      </a:lnTo>
                      <a:lnTo>
                        <a:pt x="14" y="20"/>
                      </a:lnTo>
                      <a:lnTo>
                        <a:pt x="14" y="18"/>
                      </a:lnTo>
                      <a:lnTo>
                        <a:pt x="13" y="18"/>
                      </a:lnTo>
                      <a:lnTo>
                        <a:pt x="11" y="20"/>
                      </a:lnTo>
                      <a:lnTo>
                        <a:pt x="6" y="24"/>
                      </a:lnTo>
                      <a:lnTo>
                        <a:pt x="4" y="25"/>
                      </a:lnTo>
                      <a:lnTo>
                        <a:pt x="3" y="25"/>
                      </a:lnTo>
                      <a:lnTo>
                        <a:pt x="1" y="24"/>
                      </a:lnTo>
                      <a:lnTo>
                        <a:pt x="1" y="23"/>
                      </a:lnTo>
                      <a:lnTo>
                        <a:pt x="0" y="22"/>
                      </a:lnTo>
                      <a:lnTo>
                        <a:pt x="1" y="22"/>
                      </a:lnTo>
                      <a:lnTo>
                        <a:pt x="1" y="20"/>
                      </a:lnTo>
                      <a:lnTo>
                        <a:pt x="1" y="18"/>
                      </a:lnTo>
                      <a:lnTo>
                        <a:pt x="0" y="17"/>
                      </a:lnTo>
                      <a:lnTo>
                        <a:pt x="0" y="15"/>
                      </a:lnTo>
                      <a:lnTo>
                        <a:pt x="1" y="14"/>
                      </a:lnTo>
                      <a:lnTo>
                        <a:pt x="1" y="10"/>
                      </a:lnTo>
                      <a:lnTo>
                        <a:pt x="3" y="9"/>
                      </a:lnTo>
                      <a:lnTo>
                        <a:pt x="1" y="7"/>
                      </a:lnTo>
                      <a:lnTo>
                        <a:pt x="1" y="4"/>
                      </a:lnTo>
                      <a:lnTo>
                        <a:pt x="1" y="3"/>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05" name="Freeform 1938"/>
                <p:cNvSpPr>
                  <a:spLocks/>
                </p:cNvSpPr>
                <p:nvPr/>
              </p:nvSpPr>
              <p:spPr bwMode="gray">
                <a:xfrm>
                  <a:off x="1725" y="2370"/>
                  <a:ext cx="45" cy="25"/>
                </a:xfrm>
                <a:custGeom>
                  <a:avLst/>
                  <a:gdLst>
                    <a:gd name="T0" fmla="*/ 0 w 45"/>
                    <a:gd name="T1" fmla="*/ 2 h 25"/>
                    <a:gd name="T2" fmla="*/ 0 w 45"/>
                    <a:gd name="T3" fmla="*/ 0 h 25"/>
                    <a:gd name="T4" fmla="*/ 1 w 45"/>
                    <a:gd name="T5" fmla="*/ 0 h 25"/>
                    <a:gd name="T6" fmla="*/ 14 w 45"/>
                    <a:gd name="T7" fmla="*/ 0 h 25"/>
                    <a:gd name="T8" fmla="*/ 20 w 45"/>
                    <a:gd name="T9" fmla="*/ 3 h 25"/>
                    <a:gd name="T10" fmla="*/ 23 w 45"/>
                    <a:gd name="T11" fmla="*/ 3 h 25"/>
                    <a:gd name="T12" fmla="*/ 26 w 45"/>
                    <a:gd name="T13" fmla="*/ 4 h 25"/>
                    <a:gd name="T14" fmla="*/ 26 w 45"/>
                    <a:gd name="T15" fmla="*/ 6 h 25"/>
                    <a:gd name="T16" fmla="*/ 28 w 45"/>
                    <a:gd name="T17" fmla="*/ 7 h 25"/>
                    <a:gd name="T18" fmla="*/ 34 w 45"/>
                    <a:gd name="T19" fmla="*/ 7 h 25"/>
                    <a:gd name="T20" fmla="*/ 35 w 45"/>
                    <a:gd name="T21" fmla="*/ 9 h 25"/>
                    <a:gd name="T22" fmla="*/ 32 w 45"/>
                    <a:gd name="T23" fmla="*/ 9 h 25"/>
                    <a:gd name="T24" fmla="*/ 31 w 45"/>
                    <a:gd name="T25" fmla="*/ 9 h 25"/>
                    <a:gd name="T26" fmla="*/ 31 w 45"/>
                    <a:gd name="T27" fmla="*/ 10 h 25"/>
                    <a:gd name="T28" fmla="*/ 34 w 45"/>
                    <a:gd name="T29" fmla="*/ 11 h 25"/>
                    <a:gd name="T30" fmla="*/ 39 w 45"/>
                    <a:gd name="T31" fmla="*/ 11 h 25"/>
                    <a:gd name="T32" fmla="*/ 42 w 45"/>
                    <a:gd name="T33" fmla="*/ 14 h 25"/>
                    <a:gd name="T34" fmla="*/ 45 w 45"/>
                    <a:gd name="T35" fmla="*/ 14 h 25"/>
                    <a:gd name="T36" fmla="*/ 45 w 45"/>
                    <a:gd name="T37" fmla="*/ 15 h 25"/>
                    <a:gd name="T38" fmla="*/ 45 w 45"/>
                    <a:gd name="T39" fmla="*/ 17 h 25"/>
                    <a:gd name="T40" fmla="*/ 45 w 45"/>
                    <a:gd name="T41" fmla="*/ 18 h 25"/>
                    <a:gd name="T42" fmla="*/ 42 w 45"/>
                    <a:gd name="T43" fmla="*/ 20 h 25"/>
                    <a:gd name="T44" fmla="*/ 39 w 45"/>
                    <a:gd name="T45" fmla="*/ 20 h 25"/>
                    <a:gd name="T46" fmla="*/ 36 w 45"/>
                    <a:gd name="T47" fmla="*/ 18 h 25"/>
                    <a:gd name="T48" fmla="*/ 23 w 45"/>
                    <a:gd name="T49" fmla="*/ 18 h 25"/>
                    <a:gd name="T50" fmla="*/ 22 w 45"/>
                    <a:gd name="T51" fmla="*/ 20 h 25"/>
                    <a:gd name="T52" fmla="*/ 16 w 45"/>
                    <a:gd name="T53" fmla="*/ 21 h 25"/>
                    <a:gd name="T54" fmla="*/ 14 w 45"/>
                    <a:gd name="T55" fmla="*/ 20 h 25"/>
                    <a:gd name="T56" fmla="*/ 14 w 45"/>
                    <a:gd name="T57" fmla="*/ 18 h 25"/>
                    <a:gd name="T58" fmla="*/ 13 w 45"/>
                    <a:gd name="T59" fmla="*/ 18 h 25"/>
                    <a:gd name="T60" fmla="*/ 11 w 45"/>
                    <a:gd name="T61" fmla="*/ 20 h 25"/>
                    <a:gd name="T62" fmla="*/ 6 w 45"/>
                    <a:gd name="T63" fmla="*/ 24 h 25"/>
                    <a:gd name="T64" fmla="*/ 4 w 45"/>
                    <a:gd name="T65" fmla="*/ 25 h 25"/>
                    <a:gd name="T66" fmla="*/ 3 w 45"/>
                    <a:gd name="T67" fmla="*/ 25 h 25"/>
                    <a:gd name="T68" fmla="*/ 1 w 45"/>
                    <a:gd name="T69" fmla="*/ 24 h 25"/>
                    <a:gd name="T70" fmla="*/ 1 w 45"/>
                    <a:gd name="T71" fmla="*/ 23 h 25"/>
                    <a:gd name="T72" fmla="*/ 0 w 45"/>
                    <a:gd name="T73" fmla="*/ 22 h 25"/>
                    <a:gd name="T74" fmla="*/ 1 w 45"/>
                    <a:gd name="T75" fmla="*/ 22 h 25"/>
                    <a:gd name="T76" fmla="*/ 1 w 45"/>
                    <a:gd name="T77" fmla="*/ 20 h 25"/>
                    <a:gd name="T78" fmla="*/ 1 w 45"/>
                    <a:gd name="T79" fmla="*/ 18 h 25"/>
                    <a:gd name="T80" fmla="*/ 0 w 45"/>
                    <a:gd name="T81" fmla="*/ 17 h 25"/>
                    <a:gd name="T82" fmla="*/ 0 w 45"/>
                    <a:gd name="T83" fmla="*/ 15 h 25"/>
                    <a:gd name="T84" fmla="*/ 1 w 45"/>
                    <a:gd name="T85" fmla="*/ 14 h 25"/>
                    <a:gd name="T86" fmla="*/ 1 w 45"/>
                    <a:gd name="T87" fmla="*/ 10 h 25"/>
                    <a:gd name="T88" fmla="*/ 3 w 45"/>
                    <a:gd name="T89" fmla="*/ 9 h 25"/>
                    <a:gd name="T90" fmla="*/ 1 w 45"/>
                    <a:gd name="T91" fmla="*/ 7 h 25"/>
                    <a:gd name="T92" fmla="*/ 1 w 45"/>
                    <a:gd name="T93" fmla="*/ 4 h 25"/>
                    <a:gd name="T94" fmla="*/ 1 w 45"/>
                    <a:gd name="T95" fmla="*/ 3 h 25"/>
                    <a:gd name="T96" fmla="*/ 0 w 45"/>
                    <a:gd name="T97" fmla="*/ 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25"/>
                    <a:gd name="T149" fmla="*/ 45 w 45"/>
                    <a:gd name="T150" fmla="*/ 25 h 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25">
                      <a:moveTo>
                        <a:pt x="0" y="2"/>
                      </a:moveTo>
                      <a:lnTo>
                        <a:pt x="0" y="0"/>
                      </a:lnTo>
                      <a:lnTo>
                        <a:pt x="1" y="0"/>
                      </a:lnTo>
                      <a:lnTo>
                        <a:pt x="14" y="0"/>
                      </a:lnTo>
                      <a:lnTo>
                        <a:pt x="20" y="3"/>
                      </a:lnTo>
                      <a:lnTo>
                        <a:pt x="23" y="3"/>
                      </a:lnTo>
                      <a:lnTo>
                        <a:pt x="26" y="4"/>
                      </a:lnTo>
                      <a:lnTo>
                        <a:pt x="26" y="6"/>
                      </a:lnTo>
                      <a:lnTo>
                        <a:pt x="28" y="7"/>
                      </a:lnTo>
                      <a:lnTo>
                        <a:pt x="34" y="7"/>
                      </a:lnTo>
                      <a:lnTo>
                        <a:pt x="35" y="9"/>
                      </a:lnTo>
                      <a:lnTo>
                        <a:pt x="32" y="9"/>
                      </a:lnTo>
                      <a:lnTo>
                        <a:pt x="31" y="9"/>
                      </a:lnTo>
                      <a:lnTo>
                        <a:pt x="31" y="10"/>
                      </a:lnTo>
                      <a:lnTo>
                        <a:pt x="34" y="11"/>
                      </a:lnTo>
                      <a:lnTo>
                        <a:pt x="39" y="11"/>
                      </a:lnTo>
                      <a:lnTo>
                        <a:pt x="42" y="14"/>
                      </a:lnTo>
                      <a:lnTo>
                        <a:pt x="45" y="14"/>
                      </a:lnTo>
                      <a:lnTo>
                        <a:pt x="45" y="15"/>
                      </a:lnTo>
                      <a:lnTo>
                        <a:pt x="45" y="17"/>
                      </a:lnTo>
                      <a:lnTo>
                        <a:pt x="45" y="18"/>
                      </a:lnTo>
                      <a:lnTo>
                        <a:pt x="42" y="20"/>
                      </a:lnTo>
                      <a:lnTo>
                        <a:pt x="39" y="20"/>
                      </a:lnTo>
                      <a:lnTo>
                        <a:pt x="36" y="18"/>
                      </a:lnTo>
                      <a:lnTo>
                        <a:pt x="23" y="18"/>
                      </a:lnTo>
                      <a:lnTo>
                        <a:pt x="22" y="20"/>
                      </a:lnTo>
                      <a:lnTo>
                        <a:pt x="16" y="21"/>
                      </a:lnTo>
                      <a:lnTo>
                        <a:pt x="14" y="20"/>
                      </a:lnTo>
                      <a:lnTo>
                        <a:pt x="14" y="18"/>
                      </a:lnTo>
                      <a:lnTo>
                        <a:pt x="13" y="18"/>
                      </a:lnTo>
                      <a:lnTo>
                        <a:pt x="11" y="20"/>
                      </a:lnTo>
                      <a:lnTo>
                        <a:pt x="6" y="24"/>
                      </a:lnTo>
                      <a:lnTo>
                        <a:pt x="4" y="25"/>
                      </a:lnTo>
                      <a:lnTo>
                        <a:pt x="3" y="25"/>
                      </a:lnTo>
                      <a:lnTo>
                        <a:pt x="1" y="24"/>
                      </a:lnTo>
                      <a:lnTo>
                        <a:pt x="1" y="23"/>
                      </a:lnTo>
                      <a:lnTo>
                        <a:pt x="0" y="22"/>
                      </a:lnTo>
                      <a:lnTo>
                        <a:pt x="1" y="22"/>
                      </a:lnTo>
                      <a:lnTo>
                        <a:pt x="1" y="20"/>
                      </a:lnTo>
                      <a:lnTo>
                        <a:pt x="1" y="18"/>
                      </a:lnTo>
                      <a:lnTo>
                        <a:pt x="0" y="17"/>
                      </a:lnTo>
                      <a:lnTo>
                        <a:pt x="0" y="15"/>
                      </a:lnTo>
                      <a:lnTo>
                        <a:pt x="1" y="14"/>
                      </a:lnTo>
                      <a:lnTo>
                        <a:pt x="1" y="10"/>
                      </a:lnTo>
                      <a:lnTo>
                        <a:pt x="3" y="9"/>
                      </a:lnTo>
                      <a:lnTo>
                        <a:pt x="1" y="7"/>
                      </a:lnTo>
                      <a:lnTo>
                        <a:pt x="1" y="4"/>
                      </a:lnTo>
                      <a:lnTo>
                        <a:pt x="1" y="3"/>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8" name="Group 1939"/>
              <p:cNvGrpSpPr>
                <a:grpSpLocks/>
              </p:cNvGrpSpPr>
              <p:nvPr/>
            </p:nvGrpSpPr>
            <p:grpSpPr bwMode="auto">
              <a:xfrm>
                <a:off x="1705" y="2458"/>
                <a:ext cx="178" cy="126"/>
                <a:chOff x="1705" y="2458"/>
                <a:chExt cx="178" cy="126"/>
              </a:xfrm>
              <a:grpFill/>
            </p:grpSpPr>
            <p:sp>
              <p:nvSpPr>
                <p:cNvPr id="1602" name="Freeform 1940"/>
                <p:cNvSpPr>
                  <a:spLocks/>
                </p:cNvSpPr>
                <p:nvPr/>
              </p:nvSpPr>
              <p:spPr bwMode="gray">
                <a:xfrm>
                  <a:off x="1705" y="2458"/>
                  <a:ext cx="178" cy="126"/>
                </a:xfrm>
                <a:custGeom>
                  <a:avLst/>
                  <a:gdLst>
                    <a:gd name="T0" fmla="*/ 21 w 178"/>
                    <a:gd name="T1" fmla="*/ 8 h 126"/>
                    <a:gd name="T2" fmla="*/ 24 w 178"/>
                    <a:gd name="T3" fmla="*/ 15 h 126"/>
                    <a:gd name="T4" fmla="*/ 24 w 178"/>
                    <a:gd name="T5" fmla="*/ 15 h 126"/>
                    <a:gd name="T6" fmla="*/ 18 w 178"/>
                    <a:gd name="T7" fmla="*/ 24 h 126"/>
                    <a:gd name="T8" fmla="*/ 22 w 178"/>
                    <a:gd name="T9" fmla="*/ 31 h 126"/>
                    <a:gd name="T10" fmla="*/ 27 w 178"/>
                    <a:gd name="T11" fmla="*/ 36 h 126"/>
                    <a:gd name="T12" fmla="*/ 25 w 178"/>
                    <a:gd name="T13" fmla="*/ 21 h 126"/>
                    <a:gd name="T14" fmla="*/ 27 w 178"/>
                    <a:gd name="T15" fmla="*/ 15 h 126"/>
                    <a:gd name="T16" fmla="*/ 48 w 178"/>
                    <a:gd name="T17" fmla="*/ 10 h 126"/>
                    <a:gd name="T18" fmla="*/ 46 w 178"/>
                    <a:gd name="T19" fmla="*/ 7 h 126"/>
                    <a:gd name="T20" fmla="*/ 43 w 178"/>
                    <a:gd name="T21" fmla="*/ 1 h 126"/>
                    <a:gd name="T22" fmla="*/ 48 w 178"/>
                    <a:gd name="T23" fmla="*/ 1 h 126"/>
                    <a:gd name="T24" fmla="*/ 66 w 178"/>
                    <a:gd name="T25" fmla="*/ 12 h 126"/>
                    <a:gd name="T26" fmla="*/ 71 w 178"/>
                    <a:gd name="T27" fmla="*/ 20 h 126"/>
                    <a:gd name="T28" fmla="*/ 98 w 178"/>
                    <a:gd name="T29" fmla="*/ 21 h 126"/>
                    <a:gd name="T30" fmla="*/ 116 w 178"/>
                    <a:gd name="T31" fmla="*/ 22 h 126"/>
                    <a:gd name="T32" fmla="*/ 126 w 178"/>
                    <a:gd name="T33" fmla="*/ 18 h 126"/>
                    <a:gd name="T34" fmla="*/ 122 w 178"/>
                    <a:gd name="T35" fmla="*/ 17 h 126"/>
                    <a:gd name="T36" fmla="*/ 146 w 178"/>
                    <a:gd name="T37" fmla="*/ 18 h 126"/>
                    <a:gd name="T38" fmla="*/ 138 w 178"/>
                    <a:gd name="T39" fmla="*/ 20 h 126"/>
                    <a:gd name="T40" fmla="*/ 143 w 178"/>
                    <a:gd name="T41" fmla="*/ 22 h 126"/>
                    <a:gd name="T42" fmla="*/ 144 w 178"/>
                    <a:gd name="T43" fmla="*/ 26 h 126"/>
                    <a:gd name="T44" fmla="*/ 153 w 178"/>
                    <a:gd name="T45" fmla="*/ 28 h 126"/>
                    <a:gd name="T46" fmla="*/ 163 w 178"/>
                    <a:gd name="T47" fmla="*/ 32 h 126"/>
                    <a:gd name="T48" fmla="*/ 166 w 178"/>
                    <a:gd name="T49" fmla="*/ 41 h 126"/>
                    <a:gd name="T50" fmla="*/ 169 w 178"/>
                    <a:gd name="T51" fmla="*/ 42 h 126"/>
                    <a:gd name="T52" fmla="*/ 177 w 178"/>
                    <a:gd name="T53" fmla="*/ 42 h 126"/>
                    <a:gd name="T54" fmla="*/ 177 w 178"/>
                    <a:gd name="T55" fmla="*/ 46 h 126"/>
                    <a:gd name="T56" fmla="*/ 171 w 178"/>
                    <a:gd name="T57" fmla="*/ 48 h 126"/>
                    <a:gd name="T58" fmla="*/ 166 w 178"/>
                    <a:gd name="T59" fmla="*/ 52 h 126"/>
                    <a:gd name="T60" fmla="*/ 168 w 178"/>
                    <a:gd name="T61" fmla="*/ 57 h 126"/>
                    <a:gd name="T62" fmla="*/ 169 w 178"/>
                    <a:gd name="T63" fmla="*/ 58 h 126"/>
                    <a:gd name="T64" fmla="*/ 159 w 178"/>
                    <a:gd name="T65" fmla="*/ 68 h 126"/>
                    <a:gd name="T66" fmla="*/ 168 w 178"/>
                    <a:gd name="T67" fmla="*/ 78 h 126"/>
                    <a:gd name="T68" fmla="*/ 163 w 178"/>
                    <a:gd name="T69" fmla="*/ 86 h 126"/>
                    <a:gd name="T70" fmla="*/ 153 w 178"/>
                    <a:gd name="T71" fmla="*/ 89 h 126"/>
                    <a:gd name="T72" fmla="*/ 138 w 178"/>
                    <a:gd name="T73" fmla="*/ 93 h 126"/>
                    <a:gd name="T74" fmla="*/ 114 w 178"/>
                    <a:gd name="T75" fmla="*/ 89 h 126"/>
                    <a:gd name="T76" fmla="*/ 120 w 178"/>
                    <a:gd name="T77" fmla="*/ 94 h 126"/>
                    <a:gd name="T78" fmla="*/ 122 w 178"/>
                    <a:gd name="T79" fmla="*/ 108 h 126"/>
                    <a:gd name="T80" fmla="*/ 131 w 178"/>
                    <a:gd name="T81" fmla="*/ 110 h 126"/>
                    <a:gd name="T82" fmla="*/ 128 w 178"/>
                    <a:gd name="T83" fmla="*/ 113 h 126"/>
                    <a:gd name="T84" fmla="*/ 125 w 178"/>
                    <a:gd name="T85" fmla="*/ 114 h 126"/>
                    <a:gd name="T86" fmla="*/ 120 w 178"/>
                    <a:gd name="T87" fmla="*/ 119 h 126"/>
                    <a:gd name="T88" fmla="*/ 116 w 178"/>
                    <a:gd name="T89" fmla="*/ 120 h 126"/>
                    <a:gd name="T90" fmla="*/ 103 w 178"/>
                    <a:gd name="T91" fmla="*/ 125 h 126"/>
                    <a:gd name="T92" fmla="*/ 89 w 178"/>
                    <a:gd name="T93" fmla="*/ 124 h 126"/>
                    <a:gd name="T94" fmla="*/ 77 w 178"/>
                    <a:gd name="T95" fmla="*/ 100 h 126"/>
                    <a:gd name="T96" fmla="*/ 80 w 178"/>
                    <a:gd name="T97" fmla="*/ 99 h 126"/>
                    <a:gd name="T98" fmla="*/ 79 w 178"/>
                    <a:gd name="T99" fmla="*/ 96 h 126"/>
                    <a:gd name="T100" fmla="*/ 74 w 178"/>
                    <a:gd name="T101" fmla="*/ 92 h 126"/>
                    <a:gd name="T102" fmla="*/ 73 w 178"/>
                    <a:gd name="T103" fmla="*/ 82 h 126"/>
                    <a:gd name="T104" fmla="*/ 74 w 178"/>
                    <a:gd name="T105" fmla="*/ 76 h 126"/>
                    <a:gd name="T106" fmla="*/ 77 w 178"/>
                    <a:gd name="T107" fmla="*/ 70 h 126"/>
                    <a:gd name="T108" fmla="*/ 76 w 178"/>
                    <a:gd name="T109" fmla="*/ 66 h 126"/>
                    <a:gd name="T110" fmla="*/ 58 w 178"/>
                    <a:gd name="T111" fmla="*/ 68 h 126"/>
                    <a:gd name="T112" fmla="*/ 52 w 178"/>
                    <a:gd name="T113" fmla="*/ 68 h 126"/>
                    <a:gd name="T114" fmla="*/ 36 w 178"/>
                    <a:gd name="T115" fmla="*/ 57 h 126"/>
                    <a:gd name="T116" fmla="*/ 18 w 178"/>
                    <a:gd name="T117" fmla="*/ 55 h 126"/>
                    <a:gd name="T118" fmla="*/ 12 w 178"/>
                    <a:gd name="T119" fmla="*/ 53 h 126"/>
                    <a:gd name="T120" fmla="*/ 10 w 178"/>
                    <a:gd name="T121" fmla="*/ 42 h 126"/>
                    <a:gd name="T122" fmla="*/ 0 w 178"/>
                    <a:gd name="T123" fmla="*/ 35 h 126"/>
                    <a:gd name="T124" fmla="*/ 24 w 178"/>
                    <a:gd name="T125" fmla="*/ 5 h 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
                    <a:gd name="T190" fmla="*/ 0 h 126"/>
                    <a:gd name="T191" fmla="*/ 178 w 178"/>
                    <a:gd name="T192" fmla="*/ 126 h 1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 h="126">
                      <a:moveTo>
                        <a:pt x="27" y="5"/>
                      </a:moveTo>
                      <a:lnTo>
                        <a:pt x="24" y="7"/>
                      </a:lnTo>
                      <a:lnTo>
                        <a:pt x="21" y="8"/>
                      </a:lnTo>
                      <a:lnTo>
                        <a:pt x="22" y="12"/>
                      </a:lnTo>
                      <a:lnTo>
                        <a:pt x="24" y="13"/>
                      </a:lnTo>
                      <a:lnTo>
                        <a:pt x="24" y="15"/>
                      </a:lnTo>
                      <a:lnTo>
                        <a:pt x="22" y="15"/>
                      </a:lnTo>
                      <a:lnTo>
                        <a:pt x="24" y="15"/>
                      </a:lnTo>
                      <a:lnTo>
                        <a:pt x="22" y="20"/>
                      </a:lnTo>
                      <a:lnTo>
                        <a:pt x="19" y="22"/>
                      </a:lnTo>
                      <a:lnTo>
                        <a:pt x="18" y="24"/>
                      </a:lnTo>
                      <a:lnTo>
                        <a:pt x="19" y="29"/>
                      </a:lnTo>
                      <a:lnTo>
                        <a:pt x="19" y="31"/>
                      </a:lnTo>
                      <a:lnTo>
                        <a:pt x="22" y="31"/>
                      </a:lnTo>
                      <a:lnTo>
                        <a:pt x="24" y="36"/>
                      </a:lnTo>
                      <a:lnTo>
                        <a:pt x="25" y="36"/>
                      </a:lnTo>
                      <a:lnTo>
                        <a:pt x="27" y="36"/>
                      </a:lnTo>
                      <a:lnTo>
                        <a:pt x="30" y="33"/>
                      </a:lnTo>
                      <a:lnTo>
                        <a:pt x="30" y="28"/>
                      </a:lnTo>
                      <a:lnTo>
                        <a:pt x="25" y="21"/>
                      </a:lnTo>
                      <a:lnTo>
                        <a:pt x="25" y="15"/>
                      </a:lnTo>
                      <a:lnTo>
                        <a:pt x="27" y="15"/>
                      </a:lnTo>
                      <a:lnTo>
                        <a:pt x="30" y="13"/>
                      </a:lnTo>
                      <a:lnTo>
                        <a:pt x="33" y="11"/>
                      </a:lnTo>
                      <a:lnTo>
                        <a:pt x="48" y="10"/>
                      </a:lnTo>
                      <a:lnTo>
                        <a:pt x="48" y="8"/>
                      </a:lnTo>
                      <a:lnTo>
                        <a:pt x="48" y="7"/>
                      </a:lnTo>
                      <a:lnTo>
                        <a:pt x="46" y="7"/>
                      </a:lnTo>
                      <a:lnTo>
                        <a:pt x="43" y="7"/>
                      </a:lnTo>
                      <a:lnTo>
                        <a:pt x="41" y="5"/>
                      </a:lnTo>
                      <a:lnTo>
                        <a:pt x="43" y="1"/>
                      </a:lnTo>
                      <a:lnTo>
                        <a:pt x="44" y="0"/>
                      </a:lnTo>
                      <a:lnTo>
                        <a:pt x="46" y="1"/>
                      </a:lnTo>
                      <a:lnTo>
                        <a:pt x="48" y="1"/>
                      </a:lnTo>
                      <a:lnTo>
                        <a:pt x="49" y="7"/>
                      </a:lnTo>
                      <a:lnTo>
                        <a:pt x="51" y="8"/>
                      </a:lnTo>
                      <a:lnTo>
                        <a:pt x="66" y="12"/>
                      </a:lnTo>
                      <a:lnTo>
                        <a:pt x="66" y="13"/>
                      </a:lnTo>
                      <a:lnTo>
                        <a:pt x="68" y="18"/>
                      </a:lnTo>
                      <a:lnTo>
                        <a:pt x="71" y="20"/>
                      </a:lnTo>
                      <a:lnTo>
                        <a:pt x="96" y="18"/>
                      </a:lnTo>
                      <a:lnTo>
                        <a:pt x="98" y="20"/>
                      </a:lnTo>
                      <a:lnTo>
                        <a:pt x="98" y="21"/>
                      </a:lnTo>
                      <a:lnTo>
                        <a:pt x="99" y="22"/>
                      </a:lnTo>
                      <a:lnTo>
                        <a:pt x="104" y="24"/>
                      </a:lnTo>
                      <a:lnTo>
                        <a:pt x="116" y="22"/>
                      </a:lnTo>
                      <a:lnTo>
                        <a:pt x="120" y="20"/>
                      </a:lnTo>
                      <a:lnTo>
                        <a:pt x="126" y="20"/>
                      </a:lnTo>
                      <a:lnTo>
                        <a:pt x="126" y="18"/>
                      </a:lnTo>
                      <a:lnTo>
                        <a:pt x="122" y="18"/>
                      </a:lnTo>
                      <a:lnTo>
                        <a:pt x="120" y="18"/>
                      </a:lnTo>
                      <a:lnTo>
                        <a:pt x="122" y="17"/>
                      </a:lnTo>
                      <a:lnTo>
                        <a:pt x="150" y="17"/>
                      </a:lnTo>
                      <a:lnTo>
                        <a:pt x="148" y="18"/>
                      </a:lnTo>
                      <a:lnTo>
                        <a:pt x="146" y="18"/>
                      </a:lnTo>
                      <a:lnTo>
                        <a:pt x="144" y="20"/>
                      </a:lnTo>
                      <a:lnTo>
                        <a:pt x="143" y="18"/>
                      </a:lnTo>
                      <a:lnTo>
                        <a:pt x="138" y="20"/>
                      </a:lnTo>
                      <a:lnTo>
                        <a:pt x="138" y="21"/>
                      </a:lnTo>
                      <a:lnTo>
                        <a:pt x="141" y="22"/>
                      </a:lnTo>
                      <a:lnTo>
                        <a:pt x="143" y="22"/>
                      </a:lnTo>
                      <a:lnTo>
                        <a:pt x="143" y="24"/>
                      </a:lnTo>
                      <a:lnTo>
                        <a:pt x="144" y="25"/>
                      </a:lnTo>
                      <a:lnTo>
                        <a:pt x="144" y="26"/>
                      </a:lnTo>
                      <a:lnTo>
                        <a:pt x="146" y="28"/>
                      </a:lnTo>
                      <a:lnTo>
                        <a:pt x="150" y="26"/>
                      </a:lnTo>
                      <a:lnTo>
                        <a:pt x="153" y="28"/>
                      </a:lnTo>
                      <a:lnTo>
                        <a:pt x="159" y="31"/>
                      </a:lnTo>
                      <a:lnTo>
                        <a:pt x="162" y="31"/>
                      </a:lnTo>
                      <a:lnTo>
                        <a:pt x="163" y="32"/>
                      </a:lnTo>
                      <a:lnTo>
                        <a:pt x="166" y="36"/>
                      </a:lnTo>
                      <a:lnTo>
                        <a:pt x="166" y="40"/>
                      </a:lnTo>
                      <a:lnTo>
                        <a:pt x="166" y="41"/>
                      </a:lnTo>
                      <a:lnTo>
                        <a:pt x="163" y="41"/>
                      </a:lnTo>
                      <a:lnTo>
                        <a:pt x="163" y="42"/>
                      </a:lnTo>
                      <a:lnTo>
                        <a:pt x="169" y="42"/>
                      </a:lnTo>
                      <a:lnTo>
                        <a:pt x="171" y="41"/>
                      </a:lnTo>
                      <a:lnTo>
                        <a:pt x="174" y="41"/>
                      </a:lnTo>
                      <a:lnTo>
                        <a:pt x="177" y="42"/>
                      </a:lnTo>
                      <a:lnTo>
                        <a:pt x="178" y="43"/>
                      </a:lnTo>
                      <a:lnTo>
                        <a:pt x="178" y="46"/>
                      </a:lnTo>
                      <a:lnTo>
                        <a:pt x="177" y="46"/>
                      </a:lnTo>
                      <a:lnTo>
                        <a:pt x="175" y="47"/>
                      </a:lnTo>
                      <a:lnTo>
                        <a:pt x="174" y="47"/>
                      </a:lnTo>
                      <a:lnTo>
                        <a:pt x="171" y="48"/>
                      </a:lnTo>
                      <a:lnTo>
                        <a:pt x="169" y="50"/>
                      </a:lnTo>
                      <a:lnTo>
                        <a:pt x="166" y="50"/>
                      </a:lnTo>
                      <a:lnTo>
                        <a:pt x="166" y="52"/>
                      </a:lnTo>
                      <a:lnTo>
                        <a:pt x="166" y="53"/>
                      </a:lnTo>
                      <a:lnTo>
                        <a:pt x="166" y="57"/>
                      </a:lnTo>
                      <a:lnTo>
                        <a:pt x="168" y="57"/>
                      </a:lnTo>
                      <a:lnTo>
                        <a:pt x="169" y="57"/>
                      </a:lnTo>
                      <a:lnTo>
                        <a:pt x="171" y="58"/>
                      </a:lnTo>
                      <a:lnTo>
                        <a:pt x="169" y="58"/>
                      </a:lnTo>
                      <a:lnTo>
                        <a:pt x="163" y="62"/>
                      </a:lnTo>
                      <a:lnTo>
                        <a:pt x="163" y="65"/>
                      </a:lnTo>
                      <a:lnTo>
                        <a:pt x="159" y="68"/>
                      </a:lnTo>
                      <a:lnTo>
                        <a:pt x="159" y="70"/>
                      </a:lnTo>
                      <a:lnTo>
                        <a:pt x="168" y="78"/>
                      </a:lnTo>
                      <a:lnTo>
                        <a:pt x="168" y="81"/>
                      </a:lnTo>
                      <a:lnTo>
                        <a:pt x="165" y="85"/>
                      </a:lnTo>
                      <a:lnTo>
                        <a:pt x="163" y="86"/>
                      </a:lnTo>
                      <a:lnTo>
                        <a:pt x="159" y="86"/>
                      </a:lnTo>
                      <a:lnTo>
                        <a:pt x="154" y="87"/>
                      </a:lnTo>
                      <a:lnTo>
                        <a:pt x="153" y="89"/>
                      </a:lnTo>
                      <a:lnTo>
                        <a:pt x="153" y="90"/>
                      </a:lnTo>
                      <a:lnTo>
                        <a:pt x="138" y="92"/>
                      </a:lnTo>
                      <a:lnTo>
                        <a:pt x="138" y="93"/>
                      </a:lnTo>
                      <a:lnTo>
                        <a:pt x="137" y="93"/>
                      </a:lnTo>
                      <a:lnTo>
                        <a:pt x="131" y="93"/>
                      </a:lnTo>
                      <a:lnTo>
                        <a:pt x="114" y="89"/>
                      </a:lnTo>
                      <a:lnTo>
                        <a:pt x="114" y="90"/>
                      </a:lnTo>
                      <a:lnTo>
                        <a:pt x="114" y="93"/>
                      </a:lnTo>
                      <a:lnTo>
                        <a:pt x="120" y="94"/>
                      </a:lnTo>
                      <a:lnTo>
                        <a:pt x="120" y="95"/>
                      </a:lnTo>
                      <a:lnTo>
                        <a:pt x="120" y="102"/>
                      </a:lnTo>
                      <a:lnTo>
                        <a:pt x="122" y="108"/>
                      </a:lnTo>
                      <a:lnTo>
                        <a:pt x="125" y="110"/>
                      </a:lnTo>
                      <a:lnTo>
                        <a:pt x="126" y="110"/>
                      </a:lnTo>
                      <a:lnTo>
                        <a:pt x="131" y="110"/>
                      </a:lnTo>
                      <a:lnTo>
                        <a:pt x="131" y="111"/>
                      </a:lnTo>
                      <a:lnTo>
                        <a:pt x="131" y="113"/>
                      </a:lnTo>
                      <a:lnTo>
                        <a:pt x="128" y="113"/>
                      </a:lnTo>
                      <a:lnTo>
                        <a:pt x="126" y="113"/>
                      </a:lnTo>
                      <a:lnTo>
                        <a:pt x="126" y="114"/>
                      </a:lnTo>
                      <a:lnTo>
                        <a:pt x="125" y="114"/>
                      </a:lnTo>
                      <a:lnTo>
                        <a:pt x="123" y="114"/>
                      </a:lnTo>
                      <a:lnTo>
                        <a:pt x="122" y="115"/>
                      </a:lnTo>
                      <a:lnTo>
                        <a:pt x="120" y="119"/>
                      </a:lnTo>
                      <a:lnTo>
                        <a:pt x="119" y="120"/>
                      </a:lnTo>
                      <a:lnTo>
                        <a:pt x="117" y="120"/>
                      </a:lnTo>
                      <a:lnTo>
                        <a:pt x="116" y="120"/>
                      </a:lnTo>
                      <a:lnTo>
                        <a:pt x="114" y="122"/>
                      </a:lnTo>
                      <a:lnTo>
                        <a:pt x="104" y="124"/>
                      </a:lnTo>
                      <a:lnTo>
                        <a:pt x="103" y="125"/>
                      </a:lnTo>
                      <a:lnTo>
                        <a:pt x="93" y="126"/>
                      </a:lnTo>
                      <a:lnTo>
                        <a:pt x="92" y="126"/>
                      </a:lnTo>
                      <a:lnTo>
                        <a:pt x="89" y="124"/>
                      </a:lnTo>
                      <a:lnTo>
                        <a:pt x="77" y="107"/>
                      </a:lnTo>
                      <a:lnTo>
                        <a:pt x="73" y="104"/>
                      </a:lnTo>
                      <a:lnTo>
                        <a:pt x="77" y="100"/>
                      </a:lnTo>
                      <a:lnTo>
                        <a:pt x="79" y="100"/>
                      </a:lnTo>
                      <a:lnTo>
                        <a:pt x="79" y="99"/>
                      </a:lnTo>
                      <a:lnTo>
                        <a:pt x="80" y="99"/>
                      </a:lnTo>
                      <a:lnTo>
                        <a:pt x="80" y="97"/>
                      </a:lnTo>
                      <a:lnTo>
                        <a:pt x="80" y="96"/>
                      </a:lnTo>
                      <a:lnTo>
                        <a:pt x="79" y="96"/>
                      </a:lnTo>
                      <a:lnTo>
                        <a:pt x="77" y="94"/>
                      </a:lnTo>
                      <a:lnTo>
                        <a:pt x="76" y="93"/>
                      </a:lnTo>
                      <a:lnTo>
                        <a:pt x="74" y="92"/>
                      </a:lnTo>
                      <a:lnTo>
                        <a:pt x="73" y="86"/>
                      </a:lnTo>
                      <a:lnTo>
                        <a:pt x="73" y="85"/>
                      </a:lnTo>
                      <a:lnTo>
                        <a:pt x="73" y="82"/>
                      </a:lnTo>
                      <a:lnTo>
                        <a:pt x="73" y="81"/>
                      </a:lnTo>
                      <a:lnTo>
                        <a:pt x="74" y="79"/>
                      </a:lnTo>
                      <a:lnTo>
                        <a:pt x="74" y="76"/>
                      </a:lnTo>
                      <a:lnTo>
                        <a:pt x="76" y="75"/>
                      </a:lnTo>
                      <a:lnTo>
                        <a:pt x="76" y="71"/>
                      </a:lnTo>
                      <a:lnTo>
                        <a:pt x="77" y="70"/>
                      </a:lnTo>
                      <a:lnTo>
                        <a:pt x="77" y="68"/>
                      </a:lnTo>
                      <a:lnTo>
                        <a:pt x="76" y="66"/>
                      </a:lnTo>
                      <a:lnTo>
                        <a:pt x="66" y="68"/>
                      </a:lnTo>
                      <a:lnTo>
                        <a:pt x="61" y="68"/>
                      </a:lnTo>
                      <a:lnTo>
                        <a:pt x="58" y="68"/>
                      </a:lnTo>
                      <a:lnTo>
                        <a:pt x="56" y="68"/>
                      </a:lnTo>
                      <a:lnTo>
                        <a:pt x="55" y="68"/>
                      </a:lnTo>
                      <a:lnTo>
                        <a:pt x="52" y="68"/>
                      </a:lnTo>
                      <a:lnTo>
                        <a:pt x="44" y="59"/>
                      </a:lnTo>
                      <a:lnTo>
                        <a:pt x="36" y="57"/>
                      </a:lnTo>
                      <a:lnTo>
                        <a:pt x="25" y="58"/>
                      </a:lnTo>
                      <a:lnTo>
                        <a:pt x="18" y="57"/>
                      </a:lnTo>
                      <a:lnTo>
                        <a:pt x="18" y="55"/>
                      </a:lnTo>
                      <a:lnTo>
                        <a:pt x="16" y="54"/>
                      </a:lnTo>
                      <a:lnTo>
                        <a:pt x="12" y="54"/>
                      </a:lnTo>
                      <a:lnTo>
                        <a:pt x="12" y="53"/>
                      </a:lnTo>
                      <a:lnTo>
                        <a:pt x="12" y="45"/>
                      </a:lnTo>
                      <a:lnTo>
                        <a:pt x="10" y="43"/>
                      </a:lnTo>
                      <a:lnTo>
                        <a:pt x="10" y="42"/>
                      </a:lnTo>
                      <a:lnTo>
                        <a:pt x="7" y="41"/>
                      </a:lnTo>
                      <a:lnTo>
                        <a:pt x="6" y="35"/>
                      </a:lnTo>
                      <a:lnTo>
                        <a:pt x="0" y="35"/>
                      </a:lnTo>
                      <a:lnTo>
                        <a:pt x="6" y="20"/>
                      </a:lnTo>
                      <a:lnTo>
                        <a:pt x="19" y="7"/>
                      </a:lnTo>
                      <a:lnTo>
                        <a:pt x="24" y="5"/>
                      </a:lnTo>
                      <a:lnTo>
                        <a:pt x="27"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03" name="Freeform 1941"/>
                <p:cNvSpPr>
                  <a:spLocks/>
                </p:cNvSpPr>
                <p:nvPr/>
              </p:nvSpPr>
              <p:spPr bwMode="gray">
                <a:xfrm>
                  <a:off x="1705" y="2458"/>
                  <a:ext cx="178" cy="126"/>
                </a:xfrm>
                <a:custGeom>
                  <a:avLst/>
                  <a:gdLst>
                    <a:gd name="T0" fmla="*/ 21 w 178"/>
                    <a:gd name="T1" fmla="*/ 8 h 126"/>
                    <a:gd name="T2" fmla="*/ 24 w 178"/>
                    <a:gd name="T3" fmla="*/ 15 h 126"/>
                    <a:gd name="T4" fmla="*/ 24 w 178"/>
                    <a:gd name="T5" fmla="*/ 15 h 126"/>
                    <a:gd name="T6" fmla="*/ 18 w 178"/>
                    <a:gd name="T7" fmla="*/ 24 h 126"/>
                    <a:gd name="T8" fmla="*/ 22 w 178"/>
                    <a:gd name="T9" fmla="*/ 31 h 126"/>
                    <a:gd name="T10" fmla="*/ 27 w 178"/>
                    <a:gd name="T11" fmla="*/ 36 h 126"/>
                    <a:gd name="T12" fmla="*/ 25 w 178"/>
                    <a:gd name="T13" fmla="*/ 21 h 126"/>
                    <a:gd name="T14" fmla="*/ 27 w 178"/>
                    <a:gd name="T15" fmla="*/ 15 h 126"/>
                    <a:gd name="T16" fmla="*/ 48 w 178"/>
                    <a:gd name="T17" fmla="*/ 10 h 126"/>
                    <a:gd name="T18" fmla="*/ 46 w 178"/>
                    <a:gd name="T19" fmla="*/ 7 h 126"/>
                    <a:gd name="T20" fmla="*/ 43 w 178"/>
                    <a:gd name="T21" fmla="*/ 1 h 126"/>
                    <a:gd name="T22" fmla="*/ 48 w 178"/>
                    <a:gd name="T23" fmla="*/ 1 h 126"/>
                    <a:gd name="T24" fmla="*/ 66 w 178"/>
                    <a:gd name="T25" fmla="*/ 12 h 126"/>
                    <a:gd name="T26" fmla="*/ 71 w 178"/>
                    <a:gd name="T27" fmla="*/ 20 h 126"/>
                    <a:gd name="T28" fmla="*/ 98 w 178"/>
                    <a:gd name="T29" fmla="*/ 21 h 126"/>
                    <a:gd name="T30" fmla="*/ 116 w 178"/>
                    <a:gd name="T31" fmla="*/ 22 h 126"/>
                    <a:gd name="T32" fmla="*/ 126 w 178"/>
                    <a:gd name="T33" fmla="*/ 18 h 126"/>
                    <a:gd name="T34" fmla="*/ 122 w 178"/>
                    <a:gd name="T35" fmla="*/ 17 h 126"/>
                    <a:gd name="T36" fmla="*/ 146 w 178"/>
                    <a:gd name="T37" fmla="*/ 18 h 126"/>
                    <a:gd name="T38" fmla="*/ 138 w 178"/>
                    <a:gd name="T39" fmla="*/ 20 h 126"/>
                    <a:gd name="T40" fmla="*/ 143 w 178"/>
                    <a:gd name="T41" fmla="*/ 22 h 126"/>
                    <a:gd name="T42" fmla="*/ 144 w 178"/>
                    <a:gd name="T43" fmla="*/ 26 h 126"/>
                    <a:gd name="T44" fmla="*/ 153 w 178"/>
                    <a:gd name="T45" fmla="*/ 28 h 126"/>
                    <a:gd name="T46" fmla="*/ 163 w 178"/>
                    <a:gd name="T47" fmla="*/ 32 h 126"/>
                    <a:gd name="T48" fmla="*/ 166 w 178"/>
                    <a:gd name="T49" fmla="*/ 41 h 126"/>
                    <a:gd name="T50" fmla="*/ 169 w 178"/>
                    <a:gd name="T51" fmla="*/ 42 h 126"/>
                    <a:gd name="T52" fmla="*/ 177 w 178"/>
                    <a:gd name="T53" fmla="*/ 42 h 126"/>
                    <a:gd name="T54" fmla="*/ 177 w 178"/>
                    <a:gd name="T55" fmla="*/ 46 h 126"/>
                    <a:gd name="T56" fmla="*/ 171 w 178"/>
                    <a:gd name="T57" fmla="*/ 48 h 126"/>
                    <a:gd name="T58" fmla="*/ 166 w 178"/>
                    <a:gd name="T59" fmla="*/ 52 h 126"/>
                    <a:gd name="T60" fmla="*/ 168 w 178"/>
                    <a:gd name="T61" fmla="*/ 57 h 126"/>
                    <a:gd name="T62" fmla="*/ 169 w 178"/>
                    <a:gd name="T63" fmla="*/ 58 h 126"/>
                    <a:gd name="T64" fmla="*/ 159 w 178"/>
                    <a:gd name="T65" fmla="*/ 68 h 126"/>
                    <a:gd name="T66" fmla="*/ 168 w 178"/>
                    <a:gd name="T67" fmla="*/ 78 h 126"/>
                    <a:gd name="T68" fmla="*/ 163 w 178"/>
                    <a:gd name="T69" fmla="*/ 86 h 126"/>
                    <a:gd name="T70" fmla="*/ 153 w 178"/>
                    <a:gd name="T71" fmla="*/ 89 h 126"/>
                    <a:gd name="T72" fmla="*/ 138 w 178"/>
                    <a:gd name="T73" fmla="*/ 93 h 126"/>
                    <a:gd name="T74" fmla="*/ 114 w 178"/>
                    <a:gd name="T75" fmla="*/ 89 h 126"/>
                    <a:gd name="T76" fmla="*/ 120 w 178"/>
                    <a:gd name="T77" fmla="*/ 94 h 126"/>
                    <a:gd name="T78" fmla="*/ 122 w 178"/>
                    <a:gd name="T79" fmla="*/ 108 h 126"/>
                    <a:gd name="T80" fmla="*/ 131 w 178"/>
                    <a:gd name="T81" fmla="*/ 110 h 126"/>
                    <a:gd name="T82" fmla="*/ 128 w 178"/>
                    <a:gd name="T83" fmla="*/ 113 h 126"/>
                    <a:gd name="T84" fmla="*/ 125 w 178"/>
                    <a:gd name="T85" fmla="*/ 114 h 126"/>
                    <a:gd name="T86" fmla="*/ 120 w 178"/>
                    <a:gd name="T87" fmla="*/ 119 h 126"/>
                    <a:gd name="T88" fmla="*/ 116 w 178"/>
                    <a:gd name="T89" fmla="*/ 120 h 126"/>
                    <a:gd name="T90" fmla="*/ 103 w 178"/>
                    <a:gd name="T91" fmla="*/ 125 h 126"/>
                    <a:gd name="T92" fmla="*/ 89 w 178"/>
                    <a:gd name="T93" fmla="*/ 124 h 126"/>
                    <a:gd name="T94" fmla="*/ 77 w 178"/>
                    <a:gd name="T95" fmla="*/ 100 h 126"/>
                    <a:gd name="T96" fmla="*/ 80 w 178"/>
                    <a:gd name="T97" fmla="*/ 99 h 126"/>
                    <a:gd name="T98" fmla="*/ 79 w 178"/>
                    <a:gd name="T99" fmla="*/ 96 h 126"/>
                    <a:gd name="T100" fmla="*/ 74 w 178"/>
                    <a:gd name="T101" fmla="*/ 92 h 126"/>
                    <a:gd name="T102" fmla="*/ 73 w 178"/>
                    <a:gd name="T103" fmla="*/ 82 h 126"/>
                    <a:gd name="T104" fmla="*/ 74 w 178"/>
                    <a:gd name="T105" fmla="*/ 76 h 126"/>
                    <a:gd name="T106" fmla="*/ 77 w 178"/>
                    <a:gd name="T107" fmla="*/ 70 h 126"/>
                    <a:gd name="T108" fmla="*/ 76 w 178"/>
                    <a:gd name="T109" fmla="*/ 66 h 126"/>
                    <a:gd name="T110" fmla="*/ 58 w 178"/>
                    <a:gd name="T111" fmla="*/ 68 h 126"/>
                    <a:gd name="T112" fmla="*/ 52 w 178"/>
                    <a:gd name="T113" fmla="*/ 68 h 126"/>
                    <a:gd name="T114" fmla="*/ 36 w 178"/>
                    <a:gd name="T115" fmla="*/ 57 h 126"/>
                    <a:gd name="T116" fmla="*/ 18 w 178"/>
                    <a:gd name="T117" fmla="*/ 55 h 126"/>
                    <a:gd name="T118" fmla="*/ 12 w 178"/>
                    <a:gd name="T119" fmla="*/ 53 h 126"/>
                    <a:gd name="T120" fmla="*/ 10 w 178"/>
                    <a:gd name="T121" fmla="*/ 42 h 126"/>
                    <a:gd name="T122" fmla="*/ 0 w 178"/>
                    <a:gd name="T123" fmla="*/ 35 h 126"/>
                    <a:gd name="T124" fmla="*/ 24 w 178"/>
                    <a:gd name="T125" fmla="*/ 5 h 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
                    <a:gd name="T190" fmla="*/ 0 h 126"/>
                    <a:gd name="T191" fmla="*/ 178 w 178"/>
                    <a:gd name="T192" fmla="*/ 126 h 1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 h="126">
                      <a:moveTo>
                        <a:pt x="27" y="5"/>
                      </a:moveTo>
                      <a:lnTo>
                        <a:pt x="24" y="7"/>
                      </a:lnTo>
                      <a:lnTo>
                        <a:pt x="21" y="8"/>
                      </a:lnTo>
                      <a:lnTo>
                        <a:pt x="22" y="12"/>
                      </a:lnTo>
                      <a:lnTo>
                        <a:pt x="24" y="13"/>
                      </a:lnTo>
                      <a:lnTo>
                        <a:pt x="24" y="15"/>
                      </a:lnTo>
                      <a:lnTo>
                        <a:pt x="22" y="15"/>
                      </a:lnTo>
                      <a:lnTo>
                        <a:pt x="24" y="15"/>
                      </a:lnTo>
                      <a:lnTo>
                        <a:pt x="22" y="20"/>
                      </a:lnTo>
                      <a:lnTo>
                        <a:pt x="19" y="22"/>
                      </a:lnTo>
                      <a:lnTo>
                        <a:pt x="18" y="24"/>
                      </a:lnTo>
                      <a:lnTo>
                        <a:pt x="19" y="29"/>
                      </a:lnTo>
                      <a:lnTo>
                        <a:pt x="19" y="31"/>
                      </a:lnTo>
                      <a:lnTo>
                        <a:pt x="22" y="31"/>
                      </a:lnTo>
                      <a:lnTo>
                        <a:pt x="24" y="36"/>
                      </a:lnTo>
                      <a:lnTo>
                        <a:pt x="25" y="36"/>
                      </a:lnTo>
                      <a:lnTo>
                        <a:pt x="27" y="36"/>
                      </a:lnTo>
                      <a:lnTo>
                        <a:pt x="30" y="33"/>
                      </a:lnTo>
                      <a:lnTo>
                        <a:pt x="30" y="28"/>
                      </a:lnTo>
                      <a:lnTo>
                        <a:pt x="25" y="21"/>
                      </a:lnTo>
                      <a:lnTo>
                        <a:pt x="25" y="15"/>
                      </a:lnTo>
                      <a:lnTo>
                        <a:pt x="27" y="15"/>
                      </a:lnTo>
                      <a:lnTo>
                        <a:pt x="30" y="13"/>
                      </a:lnTo>
                      <a:lnTo>
                        <a:pt x="33" y="11"/>
                      </a:lnTo>
                      <a:lnTo>
                        <a:pt x="48" y="10"/>
                      </a:lnTo>
                      <a:lnTo>
                        <a:pt x="48" y="8"/>
                      </a:lnTo>
                      <a:lnTo>
                        <a:pt x="48" y="7"/>
                      </a:lnTo>
                      <a:lnTo>
                        <a:pt x="46" y="7"/>
                      </a:lnTo>
                      <a:lnTo>
                        <a:pt x="43" y="7"/>
                      </a:lnTo>
                      <a:lnTo>
                        <a:pt x="41" y="5"/>
                      </a:lnTo>
                      <a:lnTo>
                        <a:pt x="43" y="1"/>
                      </a:lnTo>
                      <a:lnTo>
                        <a:pt x="44" y="0"/>
                      </a:lnTo>
                      <a:lnTo>
                        <a:pt x="46" y="1"/>
                      </a:lnTo>
                      <a:lnTo>
                        <a:pt x="48" y="1"/>
                      </a:lnTo>
                      <a:lnTo>
                        <a:pt x="49" y="7"/>
                      </a:lnTo>
                      <a:lnTo>
                        <a:pt x="51" y="8"/>
                      </a:lnTo>
                      <a:lnTo>
                        <a:pt x="66" y="12"/>
                      </a:lnTo>
                      <a:lnTo>
                        <a:pt x="66" y="13"/>
                      </a:lnTo>
                      <a:lnTo>
                        <a:pt x="68" y="18"/>
                      </a:lnTo>
                      <a:lnTo>
                        <a:pt x="71" y="20"/>
                      </a:lnTo>
                      <a:lnTo>
                        <a:pt x="96" y="18"/>
                      </a:lnTo>
                      <a:lnTo>
                        <a:pt x="98" y="20"/>
                      </a:lnTo>
                      <a:lnTo>
                        <a:pt x="98" y="21"/>
                      </a:lnTo>
                      <a:lnTo>
                        <a:pt x="99" y="22"/>
                      </a:lnTo>
                      <a:lnTo>
                        <a:pt x="104" y="24"/>
                      </a:lnTo>
                      <a:lnTo>
                        <a:pt x="116" y="22"/>
                      </a:lnTo>
                      <a:lnTo>
                        <a:pt x="120" y="20"/>
                      </a:lnTo>
                      <a:lnTo>
                        <a:pt x="126" y="20"/>
                      </a:lnTo>
                      <a:lnTo>
                        <a:pt x="126" y="18"/>
                      </a:lnTo>
                      <a:lnTo>
                        <a:pt x="122" y="18"/>
                      </a:lnTo>
                      <a:lnTo>
                        <a:pt x="120" y="18"/>
                      </a:lnTo>
                      <a:lnTo>
                        <a:pt x="122" y="17"/>
                      </a:lnTo>
                      <a:lnTo>
                        <a:pt x="150" y="17"/>
                      </a:lnTo>
                      <a:lnTo>
                        <a:pt x="148" y="18"/>
                      </a:lnTo>
                      <a:lnTo>
                        <a:pt x="146" y="18"/>
                      </a:lnTo>
                      <a:lnTo>
                        <a:pt x="144" y="20"/>
                      </a:lnTo>
                      <a:lnTo>
                        <a:pt x="143" y="18"/>
                      </a:lnTo>
                      <a:lnTo>
                        <a:pt x="138" y="20"/>
                      </a:lnTo>
                      <a:lnTo>
                        <a:pt x="138" y="21"/>
                      </a:lnTo>
                      <a:lnTo>
                        <a:pt x="141" y="22"/>
                      </a:lnTo>
                      <a:lnTo>
                        <a:pt x="143" y="22"/>
                      </a:lnTo>
                      <a:lnTo>
                        <a:pt x="143" y="24"/>
                      </a:lnTo>
                      <a:lnTo>
                        <a:pt x="144" y="25"/>
                      </a:lnTo>
                      <a:lnTo>
                        <a:pt x="144" y="26"/>
                      </a:lnTo>
                      <a:lnTo>
                        <a:pt x="146" y="28"/>
                      </a:lnTo>
                      <a:lnTo>
                        <a:pt x="150" y="26"/>
                      </a:lnTo>
                      <a:lnTo>
                        <a:pt x="153" y="28"/>
                      </a:lnTo>
                      <a:lnTo>
                        <a:pt x="159" y="31"/>
                      </a:lnTo>
                      <a:lnTo>
                        <a:pt x="162" y="31"/>
                      </a:lnTo>
                      <a:lnTo>
                        <a:pt x="163" y="32"/>
                      </a:lnTo>
                      <a:lnTo>
                        <a:pt x="166" y="36"/>
                      </a:lnTo>
                      <a:lnTo>
                        <a:pt x="166" y="40"/>
                      </a:lnTo>
                      <a:lnTo>
                        <a:pt x="166" y="41"/>
                      </a:lnTo>
                      <a:lnTo>
                        <a:pt x="163" y="41"/>
                      </a:lnTo>
                      <a:lnTo>
                        <a:pt x="163" y="42"/>
                      </a:lnTo>
                      <a:lnTo>
                        <a:pt x="169" y="42"/>
                      </a:lnTo>
                      <a:lnTo>
                        <a:pt x="171" y="41"/>
                      </a:lnTo>
                      <a:lnTo>
                        <a:pt x="174" y="41"/>
                      </a:lnTo>
                      <a:lnTo>
                        <a:pt x="177" y="42"/>
                      </a:lnTo>
                      <a:lnTo>
                        <a:pt x="178" y="43"/>
                      </a:lnTo>
                      <a:lnTo>
                        <a:pt x="178" y="46"/>
                      </a:lnTo>
                      <a:lnTo>
                        <a:pt x="177" y="46"/>
                      </a:lnTo>
                      <a:lnTo>
                        <a:pt x="175" y="47"/>
                      </a:lnTo>
                      <a:lnTo>
                        <a:pt x="174" y="47"/>
                      </a:lnTo>
                      <a:lnTo>
                        <a:pt x="171" y="48"/>
                      </a:lnTo>
                      <a:lnTo>
                        <a:pt x="169" y="50"/>
                      </a:lnTo>
                      <a:lnTo>
                        <a:pt x="166" y="50"/>
                      </a:lnTo>
                      <a:lnTo>
                        <a:pt x="166" y="52"/>
                      </a:lnTo>
                      <a:lnTo>
                        <a:pt x="166" y="53"/>
                      </a:lnTo>
                      <a:lnTo>
                        <a:pt x="166" y="57"/>
                      </a:lnTo>
                      <a:lnTo>
                        <a:pt x="168" y="57"/>
                      </a:lnTo>
                      <a:lnTo>
                        <a:pt x="169" y="57"/>
                      </a:lnTo>
                      <a:lnTo>
                        <a:pt x="171" y="58"/>
                      </a:lnTo>
                      <a:lnTo>
                        <a:pt x="169" y="58"/>
                      </a:lnTo>
                      <a:lnTo>
                        <a:pt x="163" y="62"/>
                      </a:lnTo>
                      <a:lnTo>
                        <a:pt x="163" y="65"/>
                      </a:lnTo>
                      <a:lnTo>
                        <a:pt x="159" y="68"/>
                      </a:lnTo>
                      <a:lnTo>
                        <a:pt x="159" y="70"/>
                      </a:lnTo>
                      <a:lnTo>
                        <a:pt x="168" y="78"/>
                      </a:lnTo>
                      <a:lnTo>
                        <a:pt x="168" y="81"/>
                      </a:lnTo>
                      <a:lnTo>
                        <a:pt x="165" y="85"/>
                      </a:lnTo>
                      <a:lnTo>
                        <a:pt x="163" y="86"/>
                      </a:lnTo>
                      <a:lnTo>
                        <a:pt x="159" y="86"/>
                      </a:lnTo>
                      <a:lnTo>
                        <a:pt x="154" y="87"/>
                      </a:lnTo>
                      <a:lnTo>
                        <a:pt x="153" y="89"/>
                      </a:lnTo>
                      <a:lnTo>
                        <a:pt x="153" y="90"/>
                      </a:lnTo>
                      <a:lnTo>
                        <a:pt x="138" y="92"/>
                      </a:lnTo>
                      <a:lnTo>
                        <a:pt x="138" y="93"/>
                      </a:lnTo>
                      <a:lnTo>
                        <a:pt x="137" y="93"/>
                      </a:lnTo>
                      <a:lnTo>
                        <a:pt x="131" y="93"/>
                      </a:lnTo>
                      <a:lnTo>
                        <a:pt x="114" y="89"/>
                      </a:lnTo>
                      <a:lnTo>
                        <a:pt x="114" y="90"/>
                      </a:lnTo>
                      <a:lnTo>
                        <a:pt x="114" y="93"/>
                      </a:lnTo>
                      <a:lnTo>
                        <a:pt x="120" y="94"/>
                      </a:lnTo>
                      <a:lnTo>
                        <a:pt x="120" y="95"/>
                      </a:lnTo>
                      <a:lnTo>
                        <a:pt x="120" y="102"/>
                      </a:lnTo>
                      <a:lnTo>
                        <a:pt x="122" y="108"/>
                      </a:lnTo>
                      <a:lnTo>
                        <a:pt x="125" y="110"/>
                      </a:lnTo>
                      <a:lnTo>
                        <a:pt x="126" y="110"/>
                      </a:lnTo>
                      <a:lnTo>
                        <a:pt x="131" y="110"/>
                      </a:lnTo>
                      <a:lnTo>
                        <a:pt x="131" y="111"/>
                      </a:lnTo>
                      <a:lnTo>
                        <a:pt x="131" y="113"/>
                      </a:lnTo>
                      <a:lnTo>
                        <a:pt x="128" y="113"/>
                      </a:lnTo>
                      <a:lnTo>
                        <a:pt x="126" y="113"/>
                      </a:lnTo>
                      <a:lnTo>
                        <a:pt x="126" y="114"/>
                      </a:lnTo>
                      <a:lnTo>
                        <a:pt x="125" y="114"/>
                      </a:lnTo>
                      <a:lnTo>
                        <a:pt x="123" y="114"/>
                      </a:lnTo>
                      <a:lnTo>
                        <a:pt x="122" y="115"/>
                      </a:lnTo>
                      <a:lnTo>
                        <a:pt x="120" y="119"/>
                      </a:lnTo>
                      <a:lnTo>
                        <a:pt x="119" y="120"/>
                      </a:lnTo>
                      <a:lnTo>
                        <a:pt x="117" y="120"/>
                      </a:lnTo>
                      <a:lnTo>
                        <a:pt x="116" y="120"/>
                      </a:lnTo>
                      <a:lnTo>
                        <a:pt x="114" y="122"/>
                      </a:lnTo>
                      <a:lnTo>
                        <a:pt x="104" y="124"/>
                      </a:lnTo>
                      <a:lnTo>
                        <a:pt x="103" y="125"/>
                      </a:lnTo>
                      <a:lnTo>
                        <a:pt x="93" y="126"/>
                      </a:lnTo>
                      <a:lnTo>
                        <a:pt x="92" y="126"/>
                      </a:lnTo>
                      <a:lnTo>
                        <a:pt x="89" y="124"/>
                      </a:lnTo>
                      <a:lnTo>
                        <a:pt x="77" y="107"/>
                      </a:lnTo>
                      <a:lnTo>
                        <a:pt x="73" y="104"/>
                      </a:lnTo>
                      <a:lnTo>
                        <a:pt x="77" y="100"/>
                      </a:lnTo>
                      <a:lnTo>
                        <a:pt x="79" y="100"/>
                      </a:lnTo>
                      <a:lnTo>
                        <a:pt x="79" y="99"/>
                      </a:lnTo>
                      <a:lnTo>
                        <a:pt x="80" y="99"/>
                      </a:lnTo>
                      <a:lnTo>
                        <a:pt x="80" y="97"/>
                      </a:lnTo>
                      <a:lnTo>
                        <a:pt x="80" y="96"/>
                      </a:lnTo>
                      <a:lnTo>
                        <a:pt x="79" y="96"/>
                      </a:lnTo>
                      <a:lnTo>
                        <a:pt x="77" y="94"/>
                      </a:lnTo>
                      <a:lnTo>
                        <a:pt x="76" y="93"/>
                      </a:lnTo>
                      <a:lnTo>
                        <a:pt x="74" y="92"/>
                      </a:lnTo>
                      <a:lnTo>
                        <a:pt x="73" y="86"/>
                      </a:lnTo>
                      <a:lnTo>
                        <a:pt x="73" y="85"/>
                      </a:lnTo>
                      <a:lnTo>
                        <a:pt x="73" y="82"/>
                      </a:lnTo>
                      <a:lnTo>
                        <a:pt x="73" y="81"/>
                      </a:lnTo>
                      <a:lnTo>
                        <a:pt x="74" y="79"/>
                      </a:lnTo>
                      <a:lnTo>
                        <a:pt x="74" y="76"/>
                      </a:lnTo>
                      <a:lnTo>
                        <a:pt x="76" y="75"/>
                      </a:lnTo>
                      <a:lnTo>
                        <a:pt x="76" y="71"/>
                      </a:lnTo>
                      <a:lnTo>
                        <a:pt x="77" y="70"/>
                      </a:lnTo>
                      <a:lnTo>
                        <a:pt x="77" y="68"/>
                      </a:lnTo>
                      <a:lnTo>
                        <a:pt x="76" y="66"/>
                      </a:lnTo>
                      <a:lnTo>
                        <a:pt x="66" y="68"/>
                      </a:lnTo>
                      <a:lnTo>
                        <a:pt x="61" y="68"/>
                      </a:lnTo>
                      <a:lnTo>
                        <a:pt x="58" y="68"/>
                      </a:lnTo>
                      <a:lnTo>
                        <a:pt x="56" y="68"/>
                      </a:lnTo>
                      <a:lnTo>
                        <a:pt x="55" y="68"/>
                      </a:lnTo>
                      <a:lnTo>
                        <a:pt x="52" y="68"/>
                      </a:lnTo>
                      <a:lnTo>
                        <a:pt x="44" y="59"/>
                      </a:lnTo>
                      <a:lnTo>
                        <a:pt x="36" y="57"/>
                      </a:lnTo>
                      <a:lnTo>
                        <a:pt x="25" y="58"/>
                      </a:lnTo>
                      <a:lnTo>
                        <a:pt x="18" y="57"/>
                      </a:lnTo>
                      <a:lnTo>
                        <a:pt x="18" y="55"/>
                      </a:lnTo>
                      <a:lnTo>
                        <a:pt x="16" y="54"/>
                      </a:lnTo>
                      <a:lnTo>
                        <a:pt x="12" y="54"/>
                      </a:lnTo>
                      <a:lnTo>
                        <a:pt x="12" y="53"/>
                      </a:lnTo>
                      <a:lnTo>
                        <a:pt x="12" y="45"/>
                      </a:lnTo>
                      <a:lnTo>
                        <a:pt x="10" y="43"/>
                      </a:lnTo>
                      <a:lnTo>
                        <a:pt x="10" y="42"/>
                      </a:lnTo>
                      <a:lnTo>
                        <a:pt x="7" y="41"/>
                      </a:lnTo>
                      <a:lnTo>
                        <a:pt x="6" y="35"/>
                      </a:lnTo>
                      <a:lnTo>
                        <a:pt x="0" y="35"/>
                      </a:lnTo>
                      <a:lnTo>
                        <a:pt x="6" y="20"/>
                      </a:lnTo>
                      <a:lnTo>
                        <a:pt x="19" y="7"/>
                      </a:lnTo>
                      <a:lnTo>
                        <a:pt x="24" y="5"/>
                      </a:lnTo>
                      <a:lnTo>
                        <a:pt x="27"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59" name="Group 1942"/>
              <p:cNvGrpSpPr>
                <a:grpSpLocks/>
              </p:cNvGrpSpPr>
              <p:nvPr/>
            </p:nvGrpSpPr>
            <p:grpSpPr bwMode="auto">
              <a:xfrm>
                <a:off x="1607" y="2578"/>
                <a:ext cx="74" cy="70"/>
                <a:chOff x="1607" y="2578"/>
                <a:chExt cx="74" cy="70"/>
              </a:xfrm>
              <a:grpFill/>
            </p:grpSpPr>
            <p:sp>
              <p:nvSpPr>
                <p:cNvPr id="1600" name="Freeform 1943"/>
                <p:cNvSpPr>
                  <a:spLocks/>
                </p:cNvSpPr>
                <p:nvPr/>
              </p:nvSpPr>
              <p:spPr bwMode="gray">
                <a:xfrm>
                  <a:off x="1607" y="2578"/>
                  <a:ext cx="74" cy="70"/>
                </a:xfrm>
                <a:custGeom>
                  <a:avLst/>
                  <a:gdLst>
                    <a:gd name="T0" fmla="*/ 25 w 74"/>
                    <a:gd name="T1" fmla="*/ 2 h 70"/>
                    <a:gd name="T2" fmla="*/ 46 w 74"/>
                    <a:gd name="T3" fmla="*/ 13 h 70"/>
                    <a:gd name="T4" fmla="*/ 61 w 74"/>
                    <a:gd name="T5" fmla="*/ 12 h 70"/>
                    <a:gd name="T6" fmla="*/ 71 w 74"/>
                    <a:gd name="T7" fmla="*/ 16 h 70"/>
                    <a:gd name="T8" fmla="*/ 71 w 74"/>
                    <a:gd name="T9" fmla="*/ 16 h 70"/>
                    <a:gd name="T10" fmla="*/ 69 w 74"/>
                    <a:gd name="T11" fmla="*/ 19 h 70"/>
                    <a:gd name="T12" fmla="*/ 71 w 74"/>
                    <a:gd name="T13" fmla="*/ 23 h 70"/>
                    <a:gd name="T14" fmla="*/ 74 w 74"/>
                    <a:gd name="T15" fmla="*/ 26 h 70"/>
                    <a:gd name="T16" fmla="*/ 65 w 74"/>
                    <a:gd name="T17" fmla="*/ 34 h 70"/>
                    <a:gd name="T18" fmla="*/ 35 w 74"/>
                    <a:gd name="T19" fmla="*/ 49 h 70"/>
                    <a:gd name="T20" fmla="*/ 34 w 74"/>
                    <a:gd name="T21" fmla="*/ 52 h 70"/>
                    <a:gd name="T22" fmla="*/ 33 w 74"/>
                    <a:gd name="T23" fmla="*/ 54 h 70"/>
                    <a:gd name="T24" fmla="*/ 28 w 74"/>
                    <a:gd name="T25" fmla="*/ 58 h 70"/>
                    <a:gd name="T26" fmla="*/ 24 w 74"/>
                    <a:gd name="T27" fmla="*/ 68 h 70"/>
                    <a:gd name="T28" fmla="*/ 19 w 74"/>
                    <a:gd name="T29" fmla="*/ 70 h 70"/>
                    <a:gd name="T30" fmla="*/ 15 w 74"/>
                    <a:gd name="T31" fmla="*/ 65 h 70"/>
                    <a:gd name="T32" fmla="*/ 9 w 74"/>
                    <a:gd name="T33" fmla="*/ 64 h 70"/>
                    <a:gd name="T34" fmla="*/ 4 w 74"/>
                    <a:gd name="T35" fmla="*/ 65 h 70"/>
                    <a:gd name="T36" fmla="*/ 3 w 74"/>
                    <a:gd name="T37" fmla="*/ 62 h 70"/>
                    <a:gd name="T38" fmla="*/ 3 w 74"/>
                    <a:gd name="T39" fmla="*/ 59 h 70"/>
                    <a:gd name="T40" fmla="*/ 6 w 74"/>
                    <a:gd name="T41" fmla="*/ 55 h 70"/>
                    <a:gd name="T42" fmla="*/ 6 w 74"/>
                    <a:gd name="T43" fmla="*/ 54 h 70"/>
                    <a:gd name="T44" fmla="*/ 12 w 74"/>
                    <a:gd name="T45" fmla="*/ 49 h 70"/>
                    <a:gd name="T46" fmla="*/ 12 w 74"/>
                    <a:gd name="T47" fmla="*/ 43 h 70"/>
                    <a:gd name="T48" fmla="*/ 6 w 74"/>
                    <a:gd name="T49" fmla="*/ 44 h 70"/>
                    <a:gd name="T50" fmla="*/ 4 w 74"/>
                    <a:gd name="T51" fmla="*/ 43 h 70"/>
                    <a:gd name="T52" fmla="*/ 0 w 74"/>
                    <a:gd name="T53" fmla="*/ 41 h 70"/>
                    <a:gd name="T54" fmla="*/ 3 w 74"/>
                    <a:gd name="T55" fmla="*/ 26 h 70"/>
                    <a:gd name="T56" fmla="*/ 6 w 74"/>
                    <a:gd name="T57" fmla="*/ 19 h 70"/>
                    <a:gd name="T58" fmla="*/ 9 w 74"/>
                    <a:gd name="T59" fmla="*/ 6 h 70"/>
                    <a:gd name="T60" fmla="*/ 15 w 74"/>
                    <a:gd name="T61" fmla="*/ 5 h 70"/>
                    <a:gd name="T62" fmla="*/ 24 w 74"/>
                    <a:gd name="T63" fmla="*/ 2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0"/>
                    <a:gd name="T98" fmla="*/ 74 w 74"/>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0">
                      <a:moveTo>
                        <a:pt x="25" y="0"/>
                      </a:moveTo>
                      <a:lnTo>
                        <a:pt x="25" y="2"/>
                      </a:lnTo>
                      <a:lnTo>
                        <a:pt x="44" y="9"/>
                      </a:lnTo>
                      <a:lnTo>
                        <a:pt x="46" y="13"/>
                      </a:lnTo>
                      <a:lnTo>
                        <a:pt x="59" y="13"/>
                      </a:lnTo>
                      <a:lnTo>
                        <a:pt x="61" y="12"/>
                      </a:lnTo>
                      <a:lnTo>
                        <a:pt x="62" y="12"/>
                      </a:lnTo>
                      <a:lnTo>
                        <a:pt x="71" y="16"/>
                      </a:lnTo>
                      <a:lnTo>
                        <a:pt x="72" y="16"/>
                      </a:lnTo>
                      <a:lnTo>
                        <a:pt x="71" y="16"/>
                      </a:lnTo>
                      <a:lnTo>
                        <a:pt x="69" y="16"/>
                      </a:lnTo>
                      <a:lnTo>
                        <a:pt x="69" y="19"/>
                      </a:lnTo>
                      <a:lnTo>
                        <a:pt x="71" y="22"/>
                      </a:lnTo>
                      <a:lnTo>
                        <a:pt x="71" y="23"/>
                      </a:lnTo>
                      <a:lnTo>
                        <a:pt x="74" y="26"/>
                      </a:lnTo>
                      <a:lnTo>
                        <a:pt x="71" y="26"/>
                      </a:lnTo>
                      <a:lnTo>
                        <a:pt x="65" y="34"/>
                      </a:lnTo>
                      <a:lnTo>
                        <a:pt x="55" y="44"/>
                      </a:lnTo>
                      <a:lnTo>
                        <a:pt x="35" y="49"/>
                      </a:lnTo>
                      <a:lnTo>
                        <a:pt x="35" y="51"/>
                      </a:lnTo>
                      <a:lnTo>
                        <a:pt x="34" y="52"/>
                      </a:lnTo>
                      <a:lnTo>
                        <a:pt x="34" y="54"/>
                      </a:lnTo>
                      <a:lnTo>
                        <a:pt x="33" y="54"/>
                      </a:lnTo>
                      <a:lnTo>
                        <a:pt x="31" y="54"/>
                      </a:lnTo>
                      <a:lnTo>
                        <a:pt x="28" y="58"/>
                      </a:lnTo>
                      <a:lnTo>
                        <a:pt x="27" y="66"/>
                      </a:lnTo>
                      <a:lnTo>
                        <a:pt x="24" y="68"/>
                      </a:lnTo>
                      <a:lnTo>
                        <a:pt x="22" y="69"/>
                      </a:lnTo>
                      <a:lnTo>
                        <a:pt x="19" y="70"/>
                      </a:lnTo>
                      <a:lnTo>
                        <a:pt x="16" y="70"/>
                      </a:lnTo>
                      <a:lnTo>
                        <a:pt x="15" y="65"/>
                      </a:lnTo>
                      <a:lnTo>
                        <a:pt x="10" y="65"/>
                      </a:lnTo>
                      <a:lnTo>
                        <a:pt x="9" y="64"/>
                      </a:lnTo>
                      <a:lnTo>
                        <a:pt x="7" y="64"/>
                      </a:lnTo>
                      <a:lnTo>
                        <a:pt x="4" y="65"/>
                      </a:lnTo>
                      <a:lnTo>
                        <a:pt x="3" y="65"/>
                      </a:lnTo>
                      <a:lnTo>
                        <a:pt x="3" y="62"/>
                      </a:lnTo>
                      <a:lnTo>
                        <a:pt x="3" y="61"/>
                      </a:lnTo>
                      <a:lnTo>
                        <a:pt x="3" y="59"/>
                      </a:lnTo>
                      <a:lnTo>
                        <a:pt x="6" y="58"/>
                      </a:lnTo>
                      <a:lnTo>
                        <a:pt x="6" y="55"/>
                      </a:lnTo>
                      <a:lnTo>
                        <a:pt x="6" y="54"/>
                      </a:lnTo>
                      <a:lnTo>
                        <a:pt x="9" y="51"/>
                      </a:lnTo>
                      <a:lnTo>
                        <a:pt x="12" y="49"/>
                      </a:lnTo>
                      <a:lnTo>
                        <a:pt x="12" y="44"/>
                      </a:lnTo>
                      <a:lnTo>
                        <a:pt x="12" y="43"/>
                      </a:lnTo>
                      <a:lnTo>
                        <a:pt x="10" y="40"/>
                      </a:lnTo>
                      <a:lnTo>
                        <a:pt x="6" y="44"/>
                      </a:lnTo>
                      <a:lnTo>
                        <a:pt x="4" y="44"/>
                      </a:lnTo>
                      <a:lnTo>
                        <a:pt x="4" y="43"/>
                      </a:lnTo>
                      <a:lnTo>
                        <a:pt x="1" y="43"/>
                      </a:lnTo>
                      <a:lnTo>
                        <a:pt x="0" y="41"/>
                      </a:lnTo>
                      <a:lnTo>
                        <a:pt x="0" y="26"/>
                      </a:lnTo>
                      <a:lnTo>
                        <a:pt x="3" y="26"/>
                      </a:lnTo>
                      <a:lnTo>
                        <a:pt x="4" y="23"/>
                      </a:lnTo>
                      <a:lnTo>
                        <a:pt x="6" y="19"/>
                      </a:lnTo>
                      <a:lnTo>
                        <a:pt x="9" y="13"/>
                      </a:lnTo>
                      <a:lnTo>
                        <a:pt x="9" y="6"/>
                      </a:lnTo>
                      <a:lnTo>
                        <a:pt x="10" y="6"/>
                      </a:lnTo>
                      <a:lnTo>
                        <a:pt x="15" y="5"/>
                      </a:lnTo>
                      <a:lnTo>
                        <a:pt x="19" y="3"/>
                      </a:lnTo>
                      <a:lnTo>
                        <a:pt x="24" y="2"/>
                      </a:lnTo>
                      <a:lnTo>
                        <a:pt x="2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601" name="Freeform 1944"/>
                <p:cNvSpPr>
                  <a:spLocks/>
                </p:cNvSpPr>
                <p:nvPr/>
              </p:nvSpPr>
              <p:spPr bwMode="gray">
                <a:xfrm>
                  <a:off x="1607" y="2578"/>
                  <a:ext cx="74" cy="70"/>
                </a:xfrm>
                <a:custGeom>
                  <a:avLst/>
                  <a:gdLst>
                    <a:gd name="T0" fmla="*/ 25 w 74"/>
                    <a:gd name="T1" fmla="*/ 2 h 70"/>
                    <a:gd name="T2" fmla="*/ 46 w 74"/>
                    <a:gd name="T3" fmla="*/ 13 h 70"/>
                    <a:gd name="T4" fmla="*/ 61 w 74"/>
                    <a:gd name="T5" fmla="*/ 12 h 70"/>
                    <a:gd name="T6" fmla="*/ 71 w 74"/>
                    <a:gd name="T7" fmla="*/ 16 h 70"/>
                    <a:gd name="T8" fmla="*/ 71 w 74"/>
                    <a:gd name="T9" fmla="*/ 16 h 70"/>
                    <a:gd name="T10" fmla="*/ 69 w 74"/>
                    <a:gd name="T11" fmla="*/ 19 h 70"/>
                    <a:gd name="T12" fmla="*/ 71 w 74"/>
                    <a:gd name="T13" fmla="*/ 23 h 70"/>
                    <a:gd name="T14" fmla="*/ 74 w 74"/>
                    <a:gd name="T15" fmla="*/ 26 h 70"/>
                    <a:gd name="T16" fmla="*/ 65 w 74"/>
                    <a:gd name="T17" fmla="*/ 34 h 70"/>
                    <a:gd name="T18" fmla="*/ 35 w 74"/>
                    <a:gd name="T19" fmla="*/ 49 h 70"/>
                    <a:gd name="T20" fmla="*/ 34 w 74"/>
                    <a:gd name="T21" fmla="*/ 52 h 70"/>
                    <a:gd name="T22" fmla="*/ 33 w 74"/>
                    <a:gd name="T23" fmla="*/ 54 h 70"/>
                    <a:gd name="T24" fmla="*/ 28 w 74"/>
                    <a:gd name="T25" fmla="*/ 58 h 70"/>
                    <a:gd name="T26" fmla="*/ 24 w 74"/>
                    <a:gd name="T27" fmla="*/ 68 h 70"/>
                    <a:gd name="T28" fmla="*/ 19 w 74"/>
                    <a:gd name="T29" fmla="*/ 70 h 70"/>
                    <a:gd name="T30" fmla="*/ 15 w 74"/>
                    <a:gd name="T31" fmla="*/ 65 h 70"/>
                    <a:gd name="T32" fmla="*/ 9 w 74"/>
                    <a:gd name="T33" fmla="*/ 64 h 70"/>
                    <a:gd name="T34" fmla="*/ 4 w 74"/>
                    <a:gd name="T35" fmla="*/ 65 h 70"/>
                    <a:gd name="T36" fmla="*/ 3 w 74"/>
                    <a:gd name="T37" fmla="*/ 62 h 70"/>
                    <a:gd name="T38" fmla="*/ 3 w 74"/>
                    <a:gd name="T39" fmla="*/ 59 h 70"/>
                    <a:gd name="T40" fmla="*/ 6 w 74"/>
                    <a:gd name="T41" fmla="*/ 55 h 70"/>
                    <a:gd name="T42" fmla="*/ 6 w 74"/>
                    <a:gd name="T43" fmla="*/ 54 h 70"/>
                    <a:gd name="T44" fmla="*/ 12 w 74"/>
                    <a:gd name="T45" fmla="*/ 49 h 70"/>
                    <a:gd name="T46" fmla="*/ 12 w 74"/>
                    <a:gd name="T47" fmla="*/ 43 h 70"/>
                    <a:gd name="T48" fmla="*/ 6 w 74"/>
                    <a:gd name="T49" fmla="*/ 44 h 70"/>
                    <a:gd name="T50" fmla="*/ 4 w 74"/>
                    <a:gd name="T51" fmla="*/ 43 h 70"/>
                    <a:gd name="T52" fmla="*/ 0 w 74"/>
                    <a:gd name="T53" fmla="*/ 41 h 70"/>
                    <a:gd name="T54" fmla="*/ 3 w 74"/>
                    <a:gd name="T55" fmla="*/ 26 h 70"/>
                    <a:gd name="T56" fmla="*/ 6 w 74"/>
                    <a:gd name="T57" fmla="*/ 19 h 70"/>
                    <a:gd name="T58" fmla="*/ 9 w 74"/>
                    <a:gd name="T59" fmla="*/ 6 h 70"/>
                    <a:gd name="T60" fmla="*/ 15 w 74"/>
                    <a:gd name="T61" fmla="*/ 5 h 70"/>
                    <a:gd name="T62" fmla="*/ 24 w 74"/>
                    <a:gd name="T63" fmla="*/ 2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0"/>
                    <a:gd name="T98" fmla="*/ 74 w 74"/>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0">
                      <a:moveTo>
                        <a:pt x="25" y="0"/>
                      </a:moveTo>
                      <a:lnTo>
                        <a:pt x="25" y="2"/>
                      </a:lnTo>
                      <a:lnTo>
                        <a:pt x="44" y="9"/>
                      </a:lnTo>
                      <a:lnTo>
                        <a:pt x="46" y="13"/>
                      </a:lnTo>
                      <a:lnTo>
                        <a:pt x="59" y="13"/>
                      </a:lnTo>
                      <a:lnTo>
                        <a:pt x="61" y="12"/>
                      </a:lnTo>
                      <a:lnTo>
                        <a:pt x="62" y="12"/>
                      </a:lnTo>
                      <a:lnTo>
                        <a:pt x="71" y="16"/>
                      </a:lnTo>
                      <a:lnTo>
                        <a:pt x="72" y="16"/>
                      </a:lnTo>
                      <a:lnTo>
                        <a:pt x="71" y="16"/>
                      </a:lnTo>
                      <a:lnTo>
                        <a:pt x="69" y="16"/>
                      </a:lnTo>
                      <a:lnTo>
                        <a:pt x="69" y="19"/>
                      </a:lnTo>
                      <a:lnTo>
                        <a:pt x="71" y="22"/>
                      </a:lnTo>
                      <a:lnTo>
                        <a:pt x="71" y="23"/>
                      </a:lnTo>
                      <a:lnTo>
                        <a:pt x="74" y="26"/>
                      </a:lnTo>
                      <a:lnTo>
                        <a:pt x="71" y="26"/>
                      </a:lnTo>
                      <a:lnTo>
                        <a:pt x="65" y="34"/>
                      </a:lnTo>
                      <a:lnTo>
                        <a:pt x="55" y="44"/>
                      </a:lnTo>
                      <a:lnTo>
                        <a:pt x="35" y="49"/>
                      </a:lnTo>
                      <a:lnTo>
                        <a:pt x="35" y="51"/>
                      </a:lnTo>
                      <a:lnTo>
                        <a:pt x="34" y="52"/>
                      </a:lnTo>
                      <a:lnTo>
                        <a:pt x="34" y="54"/>
                      </a:lnTo>
                      <a:lnTo>
                        <a:pt x="33" y="54"/>
                      </a:lnTo>
                      <a:lnTo>
                        <a:pt x="31" y="54"/>
                      </a:lnTo>
                      <a:lnTo>
                        <a:pt x="28" y="58"/>
                      </a:lnTo>
                      <a:lnTo>
                        <a:pt x="27" y="66"/>
                      </a:lnTo>
                      <a:lnTo>
                        <a:pt x="24" y="68"/>
                      </a:lnTo>
                      <a:lnTo>
                        <a:pt x="22" y="69"/>
                      </a:lnTo>
                      <a:lnTo>
                        <a:pt x="19" y="70"/>
                      </a:lnTo>
                      <a:lnTo>
                        <a:pt x="16" y="70"/>
                      </a:lnTo>
                      <a:lnTo>
                        <a:pt x="15" y="65"/>
                      </a:lnTo>
                      <a:lnTo>
                        <a:pt x="10" y="65"/>
                      </a:lnTo>
                      <a:lnTo>
                        <a:pt x="9" y="64"/>
                      </a:lnTo>
                      <a:lnTo>
                        <a:pt x="7" y="64"/>
                      </a:lnTo>
                      <a:lnTo>
                        <a:pt x="4" y="65"/>
                      </a:lnTo>
                      <a:lnTo>
                        <a:pt x="3" y="65"/>
                      </a:lnTo>
                      <a:lnTo>
                        <a:pt x="3" y="62"/>
                      </a:lnTo>
                      <a:lnTo>
                        <a:pt x="3" y="61"/>
                      </a:lnTo>
                      <a:lnTo>
                        <a:pt x="3" y="59"/>
                      </a:lnTo>
                      <a:lnTo>
                        <a:pt x="6" y="58"/>
                      </a:lnTo>
                      <a:lnTo>
                        <a:pt x="6" y="55"/>
                      </a:lnTo>
                      <a:lnTo>
                        <a:pt x="6" y="54"/>
                      </a:lnTo>
                      <a:lnTo>
                        <a:pt x="9" y="51"/>
                      </a:lnTo>
                      <a:lnTo>
                        <a:pt x="12" y="49"/>
                      </a:lnTo>
                      <a:lnTo>
                        <a:pt x="12" y="44"/>
                      </a:lnTo>
                      <a:lnTo>
                        <a:pt x="12" y="43"/>
                      </a:lnTo>
                      <a:lnTo>
                        <a:pt x="10" y="40"/>
                      </a:lnTo>
                      <a:lnTo>
                        <a:pt x="6" y="44"/>
                      </a:lnTo>
                      <a:lnTo>
                        <a:pt x="4" y="44"/>
                      </a:lnTo>
                      <a:lnTo>
                        <a:pt x="4" y="43"/>
                      </a:lnTo>
                      <a:lnTo>
                        <a:pt x="1" y="43"/>
                      </a:lnTo>
                      <a:lnTo>
                        <a:pt x="0" y="41"/>
                      </a:lnTo>
                      <a:lnTo>
                        <a:pt x="0" y="26"/>
                      </a:lnTo>
                      <a:lnTo>
                        <a:pt x="3" y="26"/>
                      </a:lnTo>
                      <a:lnTo>
                        <a:pt x="4" y="23"/>
                      </a:lnTo>
                      <a:lnTo>
                        <a:pt x="6" y="19"/>
                      </a:lnTo>
                      <a:lnTo>
                        <a:pt x="9" y="13"/>
                      </a:lnTo>
                      <a:lnTo>
                        <a:pt x="9" y="6"/>
                      </a:lnTo>
                      <a:lnTo>
                        <a:pt x="10" y="6"/>
                      </a:lnTo>
                      <a:lnTo>
                        <a:pt x="15" y="5"/>
                      </a:lnTo>
                      <a:lnTo>
                        <a:pt x="19" y="3"/>
                      </a:lnTo>
                      <a:lnTo>
                        <a:pt x="24" y="2"/>
                      </a:lnTo>
                      <a:lnTo>
                        <a:pt x="2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0" name="Group 1945"/>
              <p:cNvGrpSpPr>
                <a:grpSpLocks/>
              </p:cNvGrpSpPr>
              <p:nvPr/>
            </p:nvGrpSpPr>
            <p:grpSpPr bwMode="auto">
              <a:xfrm>
                <a:off x="1846" y="2808"/>
                <a:ext cx="110" cy="98"/>
                <a:chOff x="1846" y="2808"/>
                <a:chExt cx="110" cy="98"/>
              </a:xfrm>
              <a:grpFill/>
            </p:grpSpPr>
            <p:sp>
              <p:nvSpPr>
                <p:cNvPr id="1598" name="Freeform 1946"/>
                <p:cNvSpPr>
                  <a:spLocks/>
                </p:cNvSpPr>
                <p:nvPr/>
              </p:nvSpPr>
              <p:spPr bwMode="gray">
                <a:xfrm>
                  <a:off x="1846" y="2808"/>
                  <a:ext cx="110" cy="98"/>
                </a:xfrm>
                <a:custGeom>
                  <a:avLst/>
                  <a:gdLst>
                    <a:gd name="T0" fmla="*/ 0 w 110"/>
                    <a:gd name="T1" fmla="*/ 36 h 98"/>
                    <a:gd name="T2" fmla="*/ 5 w 110"/>
                    <a:gd name="T3" fmla="*/ 26 h 98"/>
                    <a:gd name="T4" fmla="*/ 5 w 110"/>
                    <a:gd name="T5" fmla="*/ 17 h 98"/>
                    <a:gd name="T6" fmla="*/ 9 w 110"/>
                    <a:gd name="T7" fmla="*/ 10 h 98"/>
                    <a:gd name="T8" fmla="*/ 10 w 110"/>
                    <a:gd name="T9" fmla="*/ 6 h 98"/>
                    <a:gd name="T10" fmla="*/ 36 w 110"/>
                    <a:gd name="T11" fmla="*/ 0 h 98"/>
                    <a:gd name="T12" fmla="*/ 51 w 110"/>
                    <a:gd name="T13" fmla="*/ 0 h 98"/>
                    <a:gd name="T14" fmla="*/ 60 w 110"/>
                    <a:gd name="T15" fmla="*/ 10 h 98"/>
                    <a:gd name="T16" fmla="*/ 60 w 110"/>
                    <a:gd name="T17" fmla="*/ 10 h 98"/>
                    <a:gd name="T18" fmla="*/ 61 w 110"/>
                    <a:gd name="T19" fmla="*/ 13 h 98"/>
                    <a:gd name="T20" fmla="*/ 61 w 110"/>
                    <a:gd name="T21" fmla="*/ 31 h 98"/>
                    <a:gd name="T22" fmla="*/ 63 w 110"/>
                    <a:gd name="T23" fmla="*/ 32 h 98"/>
                    <a:gd name="T24" fmla="*/ 70 w 110"/>
                    <a:gd name="T25" fmla="*/ 35 h 98"/>
                    <a:gd name="T26" fmla="*/ 80 w 110"/>
                    <a:gd name="T27" fmla="*/ 35 h 98"/>
                    <a:gd name="T28" fmla="*/ 84 w 110"/>
                    <a:gd name="T29" fmla="*/ 33 h 98"/>
                    <a:gd name="T30" fmla="*/ 85 w 110"/>
                    <a:gd name="T31" fmla="*/ 35 h 98"/>
                    <a:gd name="T32" fmla="*/ 91 w 110"/>
                    <a:gd name="T33" fmla="*/ 36 h 98"/>
                    <a:gd name="T34" fmla="*/ 92 w 110"/>
                    <a:gd name="T35" fmla="*/ 37 h 98"/>
                    <a:gd name="T36" fmla="*/ 94 w 110"/>
                    <a:gd name="T37" fmla="*/ 52 h 98"/>
                    <a:gd name="T38" fmla="*/ 95 w 110"/>
                    <a:gd name="T39" fmla="*/ 53 h 98"/>
                    <a:gd name="T40" fmla="*/ 98 w 110"/>
                    <a:gd name="T41" fmla="*/ 54 h 98"/>
                    <a:gd name="T42" fmla="*/ 101 w 110"/>
                    <a:gd name="T43" fmla="*/ 56 h 98"/>
                    <a:gd name="T44" fmla="*/ 102 w 110"/>
                    <a:gd name="T45" fmla="*/ 54 h 98"/>
                    <a:gd name="T46" fmla="*/ 107 w 110"/>
                    <a:gd name="T47" fmla="*/ 54 h 98"/>
                    <a:gd name="T48" fmla="*/ 109 w 110"/>
                    <a:gd name="T49" fmla="*/ 54 h 98"/>
                    <a:gd name="T50" fmla="*/ 110 w 110"/>
                    <a:gd name="T51" fmla="*/ 57 h 98"/>
                    <a:gd name="T52" fmla="*/ 106 w 110"/>
                    <a:gd name="T53" fmla="*/ 84 h 98"/>
                    <a:gd name="T54" fmla="*/ 104 w 110"/>
                    <a:gd name="T55" fmla="*/ 88 h 98"/>
                    <a:gd name="T56" fmla="*/ 94 w 110"/>
                    <a:gd name="T57" fmla="*/ 95 h 98"/>
                    <a:gd name="T58" fmla="*/ 92 w 110"/>
                    <a:gd name="T59" fmla="*/ 97 h 98"/>
                    <a:gd name="T60" fmla="*/ 91 w 110"/>
                    <a:gd name="T61" fmla="*/ 97 h 98"/>
                    <a:gd name="T62" fmla="*/ 88 w 110"/>
                    <a:gd name="T63" fmla="*/ 97 h 98"/>
                    <a:gd name="T64" fmla="*/ 85 w 110"/>
                    <a:gd name="T65" fmla="*/ 97 h 98"/>
                    <a:gd name="T66" fmla="*/ 84 w 110"/>
                    <a:gd name="T67" fmla="*/ 98 h 98"/>
                    <a:gd name="T68" fmla="*/ 80 w 110"/>
                    <a:gd name="T69" fmla="*/ 98 h 98"/>
                    <a:gd name="T70" fmla="*/ 79 w 110"/>
                    <a:gd name="T71" fmla="*/ 98 h 98"/>
                    <a:gd name="T72" fmla="*/ 77 w 110"/>
                    <a:gd name="T73" fmla="*/ 98 h 98"/>
                    <a:gd name="T74" fmla="*/ 70 w 110"/>
                    <a:gd name="T75" fmla="*/ 95 h 98"/>
                    <a:gd name="T76" fmla="*/ 57 w 110"/>
                    <a:gd name="T77" fmla="*/ 93 h 98"/>
                    <a:gd name="T78" fmla="*/ 55 w 110"/>
                    <a:gd name="T79" fmla="*/ 93 h 98"/>
                    <a:gd name="T80" fmla="*/ 55 w 110"/>
                    <a:gd name="T81" fmla="*/ 90 h 98"/>
                    <a:gd name="T82" fmla="*/ 65 w 110"/>
                    <a:gd name="T83" fmla="*/ 77 h 98"/>
                    <a:gd name="T84" fmla="*/ 65 w 110"/>
                    <a:gd name="T85" fmla="*/ 74 h 98"/>
                    <a:gd name="T86" fmla="*/ 65 w 110"/>
                    <a:gd name="T87" fmla="*/ 71 h 98"/>
                    <a:gd name="T88" fmla="*/ 63 w 110"/>
                    <a:gd name="T89" fmla="*/ 71 h 98"/>
                    <a:gd name="T90" fmla="*/ 61 w 110"/>
                    <a:gd name="T91" fmla="*/ 70 h 98"/>
                    <a:gd name="T92" fmla="*/ 60 w 110"/>
                    <a:gd name="T93" fmla="*/ 69 h 98"/>
                    <a:gd name="T94" fmla="*/ 57 w 110"/>
                    <a:gd name="T95" fmla="*/ 67 h 98"/>
                    <a:gd name="T96" fmla="*/ 55 w 110"/>
                    <a:gd name="T97" fmla="*/ 65 h 98"/>
                    <a:gd name="T98" fmla="*/ 39 w 110"/>
                    <a:gd name="T99" fmla="*/ 59 h 98"/>
                    <a:gd name="T100" fmla="*/ 25 w 110"/>
                    <a:gd name="T101" fmla="*/ 56 h 98"/>
                    <a:gd name="T102" fmla="*/ 24 w 110"/>
                    <a:gd name="T103" fmla="*/ 56 h 98"/>
                    <a:gd name="T104" fmla="*/ 21 w 110"/>
                    <a:gd name="T105" fmla="*/ 52 h 98"/>
                    <a:gd name="T106" fmla="*/ 10 w 110"/>
                    <a:gd name="T107" fmla="*/ 45 h 98"/>
                    <a:gd name="T108" fmla="*/ 3 w 110"/>
                    <a:gd name="T109" fmla="*/ 37 h 98"/>
                    <a:gd name="T110" fmla="*/ 0 w 110"/>
                    <a:gd name="T111" fmla="*/ 36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
                    <a:gd name="T169" fmla="*/ 0 h 98"/>
                    <a:gd name="T170" fmla="*/ 110 w 11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 h="98">
                      <a:moveTo>
                        <a:pt x="0" y="36"/>
                      </a:moveTo>
                      <a:lnTo>
                        <a:pt x="5" y="26"/>
                      </a:lnTo>
                      <a:lnTo>
                        <a:pt x="5" y="17"/>
                      </a:lnTo>
                      <a:lnTo>
                        <a:pt x="9" y="10"/>
                      </a:lnTo>
                      <a:lnTo>
                        <a:pt x="10" y="6"/>
                      </a:lnTo>
                      <a:lnTo>
                        <a:pt x="36" y="0"/>
                      </a:lnTo>
                      <a:lnTo>
                        <a:pt x="51" y="0"/>
                      </a:lnTo>
                      <a:lnTo>
                        <a:pt x="60" y="10"/>
                      </a:lnTo>
                      <a:lnTo>
                        <a:pt x="61" y="13"/>
                      </a:lnTo>
                      <a:lnTo>
                        <a:pt x="61" y="31"/>
                      </a:lnTo>
                      <a:lnTo>
                        <a:pt x="63" y="32"/>
                      </a:lnTo>
                      <a:lnTo>
                        <a:pt x="70" y="35"/>
                      </a:lnTo>
                      <a:lnTo>
                        <a:pt x="80" y="35"/>
                      </a:lnTo>
                      <a:lnTo>
                        <a:pt x="84" y="33"/>
                      </a:lnTo>
                      <a:lnTo>
                        <a:pt x="85" y="35"/>
                      </a:lnTo>
                      <a:lnTo>
                        <a:pt x="91" y="36"/>
                      </a:lnTo>
                      <a:lnTo>
                        <a:pt x="92" y="37"/>
                      </a:lnTo>
                      <a:lnTo>
                        <a:pt x="94" y="52"/>
                      </a:lnTo>
                      <a:lnTo>
                        <a:pt x="95" y="53"/>
                      </a:lnTo>
                      <a:lnTo>
                        <a:pt x="98" y="54"/>
                      </a:lnTo>
                      <a:lnTo>
                        <a:pt x="101" y="56"/>
                      </a:lnTo>
                      <a:lnTo>
                        <a:pt x="102" y="54"/>
                      </a:lnTo>
                      <a:lnTo>
                        <a:pt x="107" y="54"/>
                      </a:lnTo>
                      <a:lnTo>
                        <a:pt x="109" y="54"/>
                      </a:lnTo>
                      <a:lnTo>
                        <a:pt x="110" y="57"/>
                      </a:lnTo>
                      <a:lnTo>
                        <a:pt x="106" y="84"/>
                      </a:lnTo>
                      <a:lnTo>
                        <a:pt x="104" y="88"/>
                      </a:lnTo>
                      <a:lnTo>
                        <a:pt x="94" y="95"/>
                      </a:lnTo>
                      <a:lnTo>
                        <a:pt x="92" y="97"/>
                      </a:lnTo>
                      <a:lnTo>
                        <a:pt x="91" y="97"/>
                      </a:lnTo>
                      <a:lnTo>
                        <a:pt x="88" y="97"/>
                      </a:lnTo>
                      <a:lnTo>
                        <a:pt x="85" y="97"/>
                      </a:lnTo>
                      <a:lnTo>
                        <a:pt x="84" y="98"/>
                      </a:lnTo>
                      <a:lnTo>
                        <a:pt x="80" y="98"/>
                      </a:lnTo>
                      <a:lnTo>
                        <a:pt x="79" y="98"/>
                      </a:lnTo>
                      <a:lnTo>
                        <a:pt x="77" y="98"/>
                      </a:lnTo>
                      <a:lnTo>
                        <a:pt x="70" y="95"/>
                      </a:lnTo>
                      <a:lnTo>
                        <a:pt x="57" y="93"/>
                      </a:lnTo>
                      <a:lnTo>
                        <a:pt x="55" y="93"/>
                      </a:lnTo>
                      <a:lnTo>
                        <a:pt x="55" y="90"/>
                      </a:lnTo>
                      <a:lnTo>
                        <a:pt x="65" y="77"/>
                      </a:lnTo>
                      <a:lnTo>
                        <a:pt x="65" y="74"/>
                      </a:lnTo>
                      <a:lnTo>
                        <a:pt x="65" y="71"/>
                      </a:lnTo>
                      <a:lnTo>
                        <a:pt x="63" y="71"/>
                      </a:lnTo>
                      <a:lnTo>
                        <a:pt x="61" y="70"/>
                      </a:lnTo>
                      <a:lnTo>
                        <a:pt x="60" y="69"/>
                      </a:lnTo>
                      <a:lnTo>
                        <a:pt x="57" y="67"/>
                      </a:lnTo>
                      <a:lnTo>
                        <a:pt x="55" y="65"/>
                      </a:lnTo>
                      <a:lnTo>
                        <a:pt x="39" y="59"/>
                      </a:lnTo>
                      <a:lnTo>
                        <a:pt x="25" y="56"/>
                      </a:lnTo>
                      <a:lnTo>
                        <a:pt x="24" y="56"/>
                      </a:lnTo>
                      <a:lnTo>
                        <a:pt x="21" y="52"/>
                      </a:lnTo>
                      <a:lnTo>
                        <a:pt x="10" y="45"/>
                      </a:lnTo>
                      <a:lnTo>
                        <a:pt x="3" y="37"/>
                      </a:lnTo>
                      <a:lnTo>
                        <a:pt x="0" y="3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99" name="Freeform 1947"/>
                <p:cNvSpPr>
                  <a:spLocks/>
                </p:cNvSpPr>
                <p:nvPr/>
              </p:nvSpPr>
              <p:spPr bwMode="gray">
                <a:xfrm>
                  <a:off x="1846" y="2808"/>
                  <a:ext cx="110" cy="98"/>
                </a:xfrm>
                <a:custGeom>
                  <a:avLst/>
                  <a:gdLst>
                    <a:gd name="T0" fmla="*/ 0 w 110"/>
                    <a:gd name="T1" fmla="*/ 36 h 98"/>
                    <a:gd name="T2" fmla="*/ 5 w 110"/>
                    <a:gd name="T3" fmla="*/ 26 h 98"/>
                    <a:gd name="T4" fmla="*/ 5 w 110"/>
                    <a:gd name="T5" fmla="*/ 17 h 98"/>
                    <a:gd name="T6" fmla="*/ 9 w 110"/>
                    <a:gd name="T7" fmla="*/ 10 h 98"/>
                    <a:gd name="T8" fmla="*/ 10 w 110"/>
                    <a:gd name="T9" fmla="*/ 6 h 98"/>
                    <a:gd name="T10" fmla="*/ 36 w 110"/>
                    <a:gd name="T11" fmla="*/ 0 h 98"/>
                    <a:gd name="T12" fmla="*/ 51 w 110"/>
                    <a:gd name="T13" fmla="*/ 0 h 98"/>
                    <a:gd name="T14" fmla="*/ 60 w 110"/>
                    <a:gd name="T15" fmla="*/ 10 h 98"/>
                    <a:gd name="T16" fmla="*/ 60 w 110"/>
                    <a:gd name="T17" fmla="*/ 10 h 98"/>
                    <a:gd name="T18" fmla="*/ 61 w 110"/>
                    <a:gd name="T19" fmla="*/ 13 h 98"/>
                    <a:gd name="T20" fmla="*/ 61 w 110"/>
                    <a:gd name="T21" fmla="*/ 31 h 98"/>
                    <a:gd name="T22" fmla="*/ 63 w 110"/>
                    <a:gd name="T23" fmla="*/ 32 h 98"/>
                    <a:gd name="T24" fmla="*/ 70 w 110"/>
                    <a:gd name="T25" fmla="*/ 35 h 98"/>
                    <a:gd name="T26" fmla="*/ 80 w 110"/>
                    <a:gd name="T27" fmla="*/ 35 h 98"/>
                    <a:gd name="T28" fmla="*/ 84 w 110"/>
                    <a:gd name="T29" fmla="*/ 33 h 98"/>
                    <a:gd name="T30" fmla="*/ 85 w 110"/>
                    <a:gd name="T31" fmla="*/ 35 h 98"/>
                    <a:gd name="T32" fmla="*/ 91 w 110"/>
                    <a:gd name="T33" fmla="*/ 36 h 98"/>
                    <a:gd name="T34" fmla="*/ 92 w 110"/>
                    <a:gd name="T35" fmla="*/ 37 h 98"/>
                    <a:gd name="T36" fmla="*/ 94 w 110"/>
                    <a:gd name="T37" fmla="*/ 52 h 98"/>
                    <a:gd name="T38" fmla="*/ 95 w 110"/>
                    <a:gd name="T39" fmla="*/ 53 h 98"/>
                    <a:gd name="T40" fmla="*/ 98 w 110"/>
                    <a:gd name="T41" fmla="*/ 54 h 98"/>
                    <a:gd name="T42" fmla="*/ 101 w 110"/>
                    <a:gd name="T43" fmla="*/ 56 h 98"/>
                    <a:gd name="T44" fmla="*/ 102 w 110"/>
                    <a:gd name="T45" fmla="*/ 54 h 98"/>
                    <a:gd name="T46" fmla="*/ 107 w 110"/>
                    <a:gd name="T47" fmla="*/ 54 h 98"/>
                    <a:gd name="T48" fmla="*/ 109 w 110"/>
                    <a:gd name="T49" fmla="*/ 54 h 98"/>
                    <a:gd name="T50" fmla="*/ 110 w 110"/>
                    <a:gd name="T51" fmla="*/ 57 h 98"/>
                    <a:gd name="T52" fmla="*/ 106 w 110"/>
                    <a:gd name="T53" fmla="*/ 84 h 98"/>
                    <a:gd name="T54" fmla="*/ 104 w 110"/>
                    <a:gd name="T55" fmla="*/ 88 h 98"/>
                    <a:gd name="T56" fmla="*/ 94 w 110"/>
                    <a:gd name="T57" fmla="*/ 95 h 98"/>
                    <a:gd name="T58" fmla="*/ 92 w 110"/>
                    <a:gd name="T59" fmla="*/ 97 h 98"/>
                    <a:gd name="T60" fmla="*/ 91 w 110"/>
                    <a:gd name="T61" fmla="*/ 97 h 98"/>
                    <a:gd name="T62" fmla="*/ 88 w 110"/>
                    <a:gd name="T63" fmla="*/ 97 h 98"/>
                    <a:gd name="T64" fmla="*/ 85 w 110"/>
                    <a:gd name="T65" fmla="*/ 97 h 98"/>
                    <a:gd name="T66" fmla="*/ 84 w 110"/>
                    <a:gd name="T67" fmla="*/ 98 h 98"/>
                    <a:gd name="T68" fmla="*/ 80 w 110"/>
                    <a:gd name="T69" fmla="*/ 98 h 98"/>
                    <a:gd name="T70" fmla="*/ 79 w 110"/>
                    <a:gd name="T71" fmla="*/ 98 h 98"/>
                    <a:gd name="T72" fmla="*/ 77 w 110"/>
                    <a:gd name="T73" fmla="*/ 98 h 98"/>
                    <a:gd name="T74" fmla="*/ 70 w 110"/>
                    <a:gd name="T75" fmla="*/ 95 h 98"/>
                    <a:gd name="T76" fmla="*/ 57 w 110"/>
                    <a:gd name="T77" fmla="*/ 93 h 98"/>
                    <a:gd name="T78" fmla="*/ 55 w 110"/>
                    <a:gd name="T79" fmla="*/ 93 h 98"/>
                    <a:gd name="T80" fmla="*/ 55 w 110"/>
                    <a:gd name="T81" fmla="*/ 90 h 98"/>
                    <a:gd name="T82" fmla="*/ 65 w 110"/>
                    <a:gd name="T83" fmla="*/ 77 h 98"/>
                    <a:gd name="T84" fmla="*/ 65 w 110"/>
                    <a:gd name="T85" fmla="*/ 74 h 98"/>
                    <a:gd name="T86" fmla="*/ 65 w 110"/>
                    <a:gd name="T87" fmla="*/ 71 h 98"/>
                    <a:gd name="T88" fmla="*/ 63 w 110"/>
                    <a:gd name="T89" fmla="*/ 71 h 98"/>
                    <a:gd name="T90" fmla="*/ 61 w 110"/>
                    <a:gd name="T91" fmla="*/ 70 h 98"/>
                    <a:gd name="T92" fmla="*/ 60 w 110"/>
                    <a:gd name="T93" fmla="*/ 69 h 98"/>
                    <a:gd name="T94" fmla="*/ 57 w 110"/>
                    <a:gd name="T95" fmla="*/ 67 h 98"/>
                    <a:gd name="T96" fmla="*/ 55 w 110"/>
                    <a:gd name="T97" fmla="*/ 65 h 98"/>
                    <a:gd name="T98" fmla="*/ 39 w 110"/>
                    <a:gd name="T99" fmla="*/ 59 h 98"/>
                    <a:gd name="T100" fmla="*/ 25 w 110"/>
                    <a:gd name="T101" fmla="*/ 56 h 98"/>
                    <a:gd name="T102" fmla="*/ 24 w 110"/>
                    <a:gd name="T103" fmla="*/ 56 h 98"/>
                    <a:gd name="T104" fmla="*/ 21 w 110"/>
                    <a:gd name="T105" fmla="*/ 52 h 98"/>
                    <a:gd name="T106" fmla="*/ 10 w 110"/>
                    <a:gd name="T107" fmla="*/ 45 h 98"/>
                    <a:gd name="T108" fmla="*/ 3 w 110"/>
                    <a:gd name="T109" fmla="*/ 37 h 98"/>
                    <a:gd name="T110" fmla="*/ 0 w 110"/>
                    <a:gd name="T111" fmla="*/ 36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
                    <a:gd name="T169" fmla="*/ 0 h 98"/>
                    <a:gd name="T170" fmla="*/ 110 w 11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 h="98">
                      <a:moveTo>
                        <a:pt x="0" y="36"/>
                      </a:moveTo>
                      <a:lnTo>
                        <a:pt x="5" y="26"/>
                      </a:lnTo>
                      <a:lnTo>
                        <a:pt x="5" y="17"/>
                      </a:lnTo>
                      <a:lnTo>
                        <a:pt x="9" y="10"/>
                      </a:lnTo>
                      <a:lnTo>
                        <a:pt x="10" y="6"/>
                      </a:lnTo>
                      <a:lnTo>
                        <a:pt x="36" y="0"/>
                      </a:lnTo>
                      <a:lnTo>
                        <a:pt x="51" y="0"/>
                      </a:lnTo>
                      <a:lnTo>
                        <a:pt x="60" y="10"/>
                      </a:lnTo>
                      <a:lnTo>
                        <a:pt x="61" y="13"/>
                      </a:lnTo>
                      <a:lnTo>
                        <a:pt x="61" y="31"/>
                      </a:lnTo>
                      <a:lnTo>
                        <a:pt x="63" y="32"/>
                      </a:lnTo>
                      <a:lnTo>
                        <a:pt x="70" y="35"/>
                      </a:lnTo>
                      <a:lnTo>
                        <a:pt x="80" y="35"/>
                      </a:lnTo>
                      <a:lnTo>
                        <a:pt x="84" y="33"/>
                      </a:lnTo>
                      <a:lnTo>
                        <a:pt x="85" y="35"/>
                      </a:lnTo>
                      <a:lnTo>
                        <a:pt x="91" y="36"/>
                      </a:lnTo>
                      <a:lnTo>
                        <a:pt x="92" y="37"/>
                      </a:lnTo>
                      <a:lnTo>
                        <a:pt x="94" y="52"/>
                      </a:lnTo>
                      <a:lnTo>
                        <a:pt x="95" y="53"/>
                      </a:lnTo>
                      <a:lnTo>
                        <a:pt x="98" y="54"/>
                      </a:lnTo>
                      <a:lnTo>
                        <a:pt x="101" y="56"/>
                      </a:lnTo>
                      <a:lnTo>
                        <a:pt x="102" y="54"/>
                      </a:lnTo>
                      <a:lnTo>
                        <a:pt x="107" y="54"/>
                      </a:lnTo>
                      <a:lnTo>
                        <a:pt x="109" y="54"/>
                      </a:lnTo>
                      <a:lnTo>
                        <a:pt x="110" y="57"/>
                      </a:lnTo>
                      <a:lnTo>
                        <a:pt x="106" y="84"/>
                      </a:lnTo>
                      <a:lnTo>
                        <a:pt x="104" y="88"/>
                      </a:lnTo>
                      <a:lnTo>
                        <a:pt x="94" y="95"/>
                      </a:lnTo>
                      <a:lnTo>
                        <a:pt x="92" y="97"/>
                      </a:lnTo>
                      <a:lnTo>
                        <a:pt x="91" y="97"/>
                      </a:lnTo>
                      <a:lnTo>
                        <a:pt x="88" y="97"/>
                      </a:lnTo>
                      <a:lnTo>
                        <a:pt x="85" y="97"/>
                      </a:lnTo>
                      <a:lnTo>
                        <a:pt x="84" y="98"/>
                      </a:lnTo>
                      <a:lnTo>
                        <a:pt x="80" y="98"/>
                      </a:lnTo>
                      <a:lnTo>
                        <a:pt x="79" y="98"/>
                      </a:lnTo>
                      <a:lnTo>
                        <a:pt x="77" y="98"/>
                      </a:lnTo>
                      <a:lnTo>
                        <a:pt x="70" y="95"/>
                      </a:lnTo>
                      <a:lnTo>
                        <a:pt x="57" y="93"/>
                      </a:lnTo>
                      <a:lnTo>
                        <a:pt x="55" y="93"/>
                      </a:lnTo>
                      <a:lnTo>
                        <a:pt x="55" y="90"/>
                      </a:lnTo>
                      <a:lnTo>
                        <a:pt x="65" y="77"/>
                      </a:lnTo>
                      <a:lnTo>
                        <a:pt x="65" y="74"/>
                      </a:lnTo>
                      <a:lnTo>
                        <a:pt x="65" y="71"/>
                      </a:lnTo>
                      <a:lnTo>
                        <a:pt x="63" y="71"/>
                      </a:lnTo>
                      <a:lnTo>
                        <a:pt x="61" y="70"/>
                      </a:lnTo>
                      <a:lnTo>
                        <a:pt x="60" y="69"/>
                      </a:lnTo>
                      <a:lnTo>
                        <a:pt x="57" y="67"/>
                      </a:lnTo>
                      <a:lnTo>
                        <a:pt x="55" y="65"/>
                      </a:lnTo>
                      <a:lnTo>
                        <a:pt x="39" y="59"/>
                      </a:lnTo>
                      <a:lnTo>
                        <a:pt x="25" y="56"/>
                      </a:lnTo>
                      <a:lnTo>
                        <a:pt x="24" y="56"/>
                      </a:lnTo>
                      <a:lnTo>
                        <a:pt x="21" y="52"/>
                      </a:lnTo>
                      <a:lnTo>
                        <a:pt x="10" y="45"/>
                      </a:lnTo>
                      <a:lnTo>
                        <a:pt x="3" y="37"/>
                      </a:lnTo>
                      <a:lnTo>
                        <a:pt x="0" y="3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1" name="Group 1948"/>
              <p:cNvGrpSpPr>
                <a:grpSpLocks/>
              </p:cNvGrpSpPr>
              <p:nvPr/>
            </p:nvGrpSpPr>
            <p:grpSpPr bwMode="auto">
              <a:xfrm>
                <a:off x="1675" y="2789"/>
                <a:ext cx="112" cy="508"/>
                <a:chOff x="1675" y="2789"/>
                <a:chExt cx="112" cy="508"/>
              </a:xfrm>
              <a:grpFill/>
            </p:grpSpPr>
            <p:sp>
              <p:nvSpPr>
                <p:cNvPr id="1596" name="Freeform 1949"/>
                <p:cNvSpPr>
                  <a:spLocks/>
                </p:cNvSpPr>
                <p:nvPr/>
              </p:nvSpPr>
              <p:spPr bwMode="gray">
                <a:xfrm>
                  <a:off x="1675" y="2789"/>
                  <a:ext cx="112" cy="508"/>
                </a:xfrm>
                <a:custGeom>
                  <a:avLst/>
                  <a:gdLst>
                    <a:gd name="T0" fmla="*/ 92 w 112"/>
                    <a:gd name="T1" fmla="*/ 19 h 508"/>
                    <a:gd name="T2" fmla="*/ 89 w 112"/>
                    <a:gd name="T3" fmla="*/ 29 h 508"/>
                    <a:gd name="T4" fmla="*/ 97 w 112"/>
                    <a:gd name="T5" fmla="*/ 45 h 508"/>
                    <a:gd name="T6" fmla="*/ 112 w 112"/>
                    <a:gd name="T7" fmla="*/ 62 h 508"/>
                    <a:gd name="T8" fmla="*/ 91 w 112"/>
                    <a:gd name="T9" fmla="*/ 111 h 508"/>
                    <a:gd name="T10" fmla="*/ 70 w 112"/>
                    <a:gd name="T11" fmla="*/ 157 h 508"/>
                    <a:gd name="T12" fmla="*/ 72 w 112"/>
                    <a:gd name="T13" fmla="*/ 189 h 508"/>
                    <a:gd name="T14" fmla="*/ 67 w 112"/>
                    <a:gd name="T15" fmla="*/ 228 h 508"/>
                    <a:gd name="T16" fmla="*/ 60 w 112"/>
                    <a:gd name="T17" fmla="*/ 259 h 508"/>
                    <a:gd name="T18" fmla="*/ 50 w 112"/>
                    <a:gd name="T19" fmla="*/ 307 h 508"/>
                    <a:gd name="T20" fmla="*/ 48 w 112"/>
                    <a:gd name="T21" fmla="*/ 336 h 508"/>
                    <a:gd name="T22" fmla="*/ 56 w 112"/>
                    <a:gd name="T23" fmla="*/ 351 h 508"/>
                    <a:gd name="T24" fmla="*/ 54 w 112"/>
                    <a:gd name="T25" fmla="*/ 360 h 508"/>
                    <a:gd name="T26" fmla="*/ 42 w 112"/>
                    <a:gd name="T27" fmla="*/ 407 h 508"/>
                    <a:gd name="T28" fmla="*/ 29 w 112"/>
                    <a:gd name="T29" fmla="*/ 450 h 508"/>
                    <a:gd name="T30" fmla="*/ 42 w 112"/>
                    <a:gd name="T31" fmla="*/ 450 h 508"/>
                    <a:gd name="T32" fmla="*/ 77 w 112"/>
                    <a:gd name="T33" fmla="*/ 475 h 508"/>
                    <a:gd name="T34" fmla="*/ 78 w 112"/>
                    <a:gd name="T35" fmla="*/ 483 h 508"/>
                    <a:gd name="T36" fmla="*/ 60 w 112"/>
                    <a:gd name="T37" fmla="*/ 506 h 508"/>
                    <a:gd name="T38" fmla="*/ 44 w 112"/>
                    <a:gd name="T39" fmla="*/ 501 h 508"/>
                    <a:gd name="T40" fmla="*/ 50 w 112"/>
                    <a:gd name="T41" fmla="*/ 496 h 508"/>
                    <a:gd name="T42" fmla="*/ 42 w 112"/>
                    <a:gd name="T43" fmla="*/ 484 h 508"/>
                    <a:gd name="T44" fmla="*/ 40 w 112"/>
                    <a:gd name="T45" fmla="*/ 480 h 508"/>
                    <a:gd name="T46" fmla="*/ 32 w 112"/>
                    <a:gd name="T47" fmla="*/ 464 h 508"/>
                    <a:gd name="T48" fmla="*/ 32 w 112"/>
                    <a:gd name="T49" fmla="*/ 468 h 508"/>
                    <a:gd name="T50" fmla="*/ 29 w 112"/>
                    <a:gd name="T51" fmla="*/ 475 h 508"/>
                    <a:gd name="T52" fmla="*/ 20 w 112"/>
                    <a:gd name="T53" fmla="*/ 454 h 508"/>
                    <a:gd name="T54" fmla="*/ 20 w 112"/>
                    <a:gd name="T55" fmla="*/ 449 h 508"/>
                    <a:gd name="T56" fmla="*/ 17 w 112"/>
                    <a:gd name="T57" fmla="*/ 440 h 508"/>
                    <a:gd name="T58" fmla="*/ 24 w 112"/>
                    <a:gd name="T59" fmla="*/ 431 h 508"/>
                    <a:gd name="T60" fmla="*/ 18 w 112"/>
                    <a:gd name="T61" fmla="*/ 429 h 508"/>
                    <a:gd name="T62" fmla="*/ 23 w 112"/>
                    <a:gd name="T63" fmla="*/ 412 h 508"/>
                    <a:gd name="T64" fmla="*/ 18 w 112"/>
                    <a:gd name="T65" fmla="*/ 409 h 508"/>
                    <a:gd name="T66" fmla="*/ 23 w 112"/>
                    <a:gd name="T67" fmla="*/ 401 h 508"/>
                    <a:gd name="T68" fmla="*/ 15 w 112"/>
                    <a:gd name="T69" fmla="*/ 396 h 508"/>
                    <a:gd name="T70" fmla="*/ 17 w 112"/>
                    <a:gd name="T71" fmla="*/ 385 h 508"/>
                    <a:gd name="T72" fmla="*/ 3 w 112"/>
                    <a:gd name="T73" fmla="*/ 386 h 508"/>
                    <a:gd name="T74" fmla="*/ 8 w 112"/>
                    <a:gd name="T75" fmla="*/ 377 h 508"/>
                    <a:gd name="T76" fmla="*/ 14 w 112"/>
                    <a:gd name="T77" fmla="*/ 372 h 508"/>
                    <a:gd name="T78" fmla="*/ 20 w 112"/>
                    <a:gd name="T79" fmla="*/ 375 h 508"/>
                    <a:gd name="T80" fmla="*/ 24 w 112"/>
                    <a:gd name="T81" fmla="*/ 381 h 508"/>
                    <a:gd name="T82" fmla="*/ 29 w 112"/>
                    <a:gd name="T83" fmla="*/ 372 h 508"/>
                    <a:gd name="T84" fmla="*/ 32 w 112"/>
                    <a:gd name="T85" fmla="*/ 367 h 508"/>
                    <a:gd name="T86" fmla="*/ 37 w 112"/>
                    <a:gd name="T87" fmla="*/ 365 h 508"/>
                    <a:gd name="T88" fmla="*/ 33 w 112"/>
                    <a:gd name="T89" fmla="*/ 357 h 508"/>
                    <a:gd name="T90" fmla="*/ 33 w 112"/>
                    <a:gd name="T91" fmla="*/ 347 h 508"/>
                    <a:gd name="T92" fmla="*/ 36 w 112"/>
                    <a:gd name="T93" fmla="*/ 336 h 508"/>
                    <a:gd name="T94" fmla="*/ 39 w 112"/>
                    <a:gd name="T95" fmla="*/ 321 h 508"/>
                    <a:gd name="T96" fmla="*/ 42 w 112"/>
                    <a:gd name="T97" fmla="*/ 313 h 508"/>
                    <a:gd name="T98" fmla="*/ 40 w 112"/>
                    <a:gd name="T99" fmla="*/ 307 h 508"/>
                    <a:gd name="T100" fmla="*/ 27 w 112"/>
                    <a:gd name="T101" fmla="*/ 309 h 508"/>
                    <a:gd name="T102" fmla="*/ 24 w 112"/>
                    <a:gd name="T103" fmla="*/ 292 h 508"/>
                    <a:gd name="T104" fmla="*/ 26 w 112"/>
                    <a:gd name="T105" fmla="*/ 263 h 508"/>
                    <a:gd name="T106" fmla="*/ 30 w 112"/>
                    <a:gd name="T107" fmla="*/ 238 h 508"/>
                    <a:gd name="T108" fmla="*/ 50 w 112"/>
                    <a:gd name="T109" fmla="*/ 199 h 508"/>
                    <a:gd name="T110" fmla="*/ 53 w 112"/>
                    <a:gd name="T111" fmla="*/ 138 h 508"/>
                    <a:gd name="T112" fmla="*/ 64 w 112"/>
                    <a:gd name="T113" fmla="*/ 103 h 508"/>
                    <a:gd name="T114" fmla="*/ 67 w 112"/>
                    <a:gd name="T115" fmla="*/ 62 h 508"/>
                    <a:gd name="T116" fmla="*/ 75 w 112"/>
                    <a:gd name="T117" fmla="*/ 4 h 5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
                    <a:gd name="T178" fmla="*/ 0 h 508"/>
                    <a:gd name="T179" fmla="*/ 112 w 112"/>
                    <a:gd name="T180" fmla="*/ 508 h 5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 h="508">
                      <a:moveTo>
                        <a:pt x="78" y="0"/>
                      </a:moveTo>
                      <a:lnTo>
                        <a:pt x="81" y="0"/>
                      </a:lnTo>
                      <a:lnTo>
                        <a:pt x="82" y="2"/>
                      </a:lnTo>
                      <a:lnTo>
                        <a:pt x="84" y="3"/>
                      </a:lnTo>
                      <a:lnTo>
                        <a:pt x="85" y="4"/>
                      </a:lnTo>
                      <a:lnTo>
                        <a:pt x="86" y="15"/>
                      </a:lnTo>
                      <a:lnTo>
                        <a:pt x="92" y="19"/>
                      </a:lnTo>
                      <a:lnTo>
                        <a:pt x="92" y="22"/>
                      </a:lnTo>
                      <a:lnTo>
                        <a:pt x="91" y="24"/>
                      </a:lnTo>
                      <a:lnTo>
                        <a:pt x="92" y="25"/>
                      </a:lnTo>
                      <a:lnTo>
                        <a:pt x="92" y="26"/>
                      </a:lnTo>
                      <a:lnTo>
                        <a:pt x="89" y="26"/>
                      </a:lnTo>
                      <a:lnTo>
                        <a:pt x="89" y="28"/>
                      </a:lnTo>
                      <a:lnTo>
                        <a:pt x="89" y="29"/>
                      </a:lnTo>
                      <a:lnTo>
                        <a:pt x="91" y="30"/>
                      </a:lnTo>
                      <a:lnTo>
                        <a:pt x="91" y="32"/>
                      </a:lnTo>
                      <a:lnTo>
                        <a:pt x="91" y="35"/>
                      </a:lnTo>
                      <a:lnTo>
                        <a:pt x="92" y="36"/>
                      </a:lnTo>
                      <a:lnTo>
                        <a:pt x="95" y="38"/>
                      </a:lnTo>
                      <a:lnTo>
                        <a:pt x="95" y="43"/>
                      </a:lnTo>
                      <a:lnTo>
                        <a:pt x="97" y="45"/>
                      </a:lnTo>
                      <a:lnTo>
                        <a:pt x="100" y="61"/>
                      </a:lnTo>
                      <a:lnTo>
                        <a:pt x="102" y="61"/>
                      </a:lnTo>
                      <a:lnTo>
                        <a:pt x="107" y="61"/>
                      </a:lnTo>
                      <a:lnTo>
                        <a:pt x="109" y="61"/>
                      </a:lnTo>
                      <a:lnTo>
                        <a:pt x="110" y="61"/>
                      </a:lnTo>
                      <a:lnTo>
                        <a:pt x="110" y="62"/>
                      </a:lnTo>
                      <a:lnTo>
                        <a:pt x="112" y="62"/>
                      </a:lnTo>
                      <a:lnTo>
                        <a:pt x="110" y="75"/>
                      </a:lnTo>
                      <a:lnTo>
                        <a:pt x="94" y="81"/>
                      </a:lnTo>
                      <a:lnTo>
                        <a:pt x="94" y="88"/>
                      </a:lnTo>
                      <a:lnTo>
                        <a:pt x="92" y="89"/>
                      </a:lnTo>
                      <a:lnTo>
                        <a:pt x="95" y="109"/>
                      </a:lnTo>
                      <a:lnTo>
                        <a:pt x="95" y="110"/>
                      </a:lnTo>
                      <a:lnTo>
                        <a:pt x="91" y="111"/>
                      </a:lnTo>
                      <a:lnTo>
                        <a:pt x="88" y="114"/>
                      </a:lnTo>
                      <a:lnTo>
                        <a:pt x="86" y="119"/>
                      </a:lnTo>
                      <a:lnTo>
                        <a:pt x="81" y="125"/>
                      </a:lnTo>
                      <a:lnTo>
                        <a:pt x="73" y="153"/>
                      </a:lnTo>
                      <a:lnTo>
                        <a:pt x="72" y="153"/>
                      </a:lnTo>
                      <a:lnTo>
                        <a:pt x="72" y="156"/>
                      </a:lnTo>
                      <a:lnTo>
                        <a:pt x="70" y="157"/>
                      </a:lnTo>
                      <a:lnTo>
                        <a:pt x="69" y="161"/>
                      </a:lnTo>
                      <a:lnTo>
                        <a:pt x="67" y="161"/>
                      </a:lnTo>
                      <a:lnTo>
                        <a:pt x="66" y="171"/>
                      </a:lnTo>
                      <a:lnTo>
                        <a:pt x="69" y="172"/>
                      </a:lnTo>
                      <a:lnTo>
                        <a:pt x="69" y="179"/>
                      </a:lnTo>
                      <a:lnTo>
                        <a:pt x="72" y="185"/>
                      </a:lnTo>
                      <a:lnTo>
                        <a:pt x="72" y="189"/>
                      </a:lnTo>
                      <a:lnTo>
                        <a:pt x="73" y="191"/>
                      </a:lnTo>
                      <a:lnTo>
                        <a:pt x="75" y="203"/>
                      </a:lnTo>
                      <a:lnTo>
                        <a:pt x="70" y="210"/>
                      </a:lnTo>
                      <a:lnTo>
                        <a:pt x="69" y="214"/>
                      </a:lnTo>
                      <a:lnTo>
                        <a:pt x="69" y="216"/>
                      </a:lnTo>
                      <a:lnTo>
                        <a:pt x="66" y="217"/>
                      </a:lnTo>
                      <a:lnTo>
                        <a:pt x="67" y="228"/>
                      </a:lnTo>
                      <a:lnTo>
                        <a:pt x="66" y="229"/>
                      </a:lnTo>
                      <a:lnTo>
                        <a:pt x="64" y="231"/>
                      </a:lnTo>
                      <a:lnTo>
                        <a:pt x="64" y="232"/>
                      </a:lnTo>
                      <a:lnTo>
                        <a:pt x="63" y="232"/>
                      </a:lnTo>
                      <a:lnTo>
                        <a:pt x="61" y="233"/>
                      </a:lnTo>
                      <a:lnTo>
                        <a:pt x="60" y="235"/>
                      </a:lnTo>
                      <a:lnTo>
                        <a:pt x="60" y="259"/>
                      </a:lnTo>
                      <a:lnTo>
                        <a:pt x="60" y="261"/>
                      </a:lnTo>
                      <a:lnTo>
                        <a:pt x="60" y="264"/>
                      </a:lnTo>
                      <a:lnTo>
                        <a:pt x="60" y="265"/>
                      </a:lnTo>
                      <a:lnTo>
                        <a:pt x="56" y="268"/>
                      </a:lnTo>
                      <a:lnTo>
                        <a:pt x="48" y="302"/>
                      </a:lnTo>
                      <a:lnTo>
                        <a:pt x="48" y="306"/>
                      </a:lnTo>
                      <a:lnTo>
                        <a:pt x="50" y="307"/>
                      </a:lnTo>
                      <a:lnTo>
                        <a:pt x="51" y="309"/>
                      </a:lnTo>
                      <a:lnTo>
                        <a:pt x="51" y="311"/>
                      </a:lnTo>
                      <a:lnTo>
                        <a:pt x="47" y="315"/>
                      </a:lnTo>
                      <a:lnTo>
                        <a:pt x="47" y="327"/>
                      </a:lnTo>
                      <a:lnTo>
                        <a:pt x="47" y="328"/>
                      </a:lnTo>
                      <a:lnTo>
                        <a:pt x="48" y="330"/>
                      </a:lnTo>
                      <a:lnTo>
                        <a:pt x="48" y="336"/>
                      </a:lnTo>
                      <a:lnTo>
                        <a:pt x="50" y="338"/>
                      </a:lnTo>
                      <a:lnTo>
                        <a:pt x="50" y="342"/>
                      </a:lnTo>
                      <a:lnTo>
                        <a:pt x="48" y="347"/>
                      </a:lnTo>
                      <a:lnTo>
                        <a:pt x="48" y="348"/>
                      </a:lnTo>
                      <a:lnTo>
                        <a:pt x="51" y="348"/>
                      </a:lnTo>
                      <a:lnTo>
                        <a:pt x="54" y="349"/>
                      </a:lnTo>
                      <a:lnTo>
                        <a:pt x="56" y="351"/>
                      </a:lnTo>
                      <a:lnTo>
                        <a:pt x="56" y="352"/>
                      </a:lnTo>
                      <a:lnTo>
                        <a:pt x="56" y="354"/>
                      </a:lnTo>
                      <a:lnTo>
                        <a:pt x="48" y="353"/>
                      </a:lnTo>
                      <a:lnTo>
                        <a:pt x="48" y="354"/>
                      </a:lnTo>
                      <a:lnTo>
                        <a:pt x="48" y="356"/>
                      </a:lnTo>
                      <a:lnTo>
                        <a:pt x="51" y="357"/>
                      </a:lnTo>
                      <a:lnTo>
                        <a:pt x="54" y="360"/>
                      </a:lnTo>
                      <a:lnTo>
                        <a:pt x="54" y="363"/>
                      </a:lnTo>
                      <a:lnTo>
                        <a:pt x="51" y="364"/>
                      </a:lnTo>
                      <a:lnTo>
                        <a:pt x="51" y="384"/>
                      </a:lnTo>
                      <a:lnTo>
                        <a:pt x="42" y="401"/>
                      </a:lnTo>
                      <a:lnTo>
                        <a:pt x="42" y="405"/>
                      </a:lnTo>
                      <a:lnTo>
                        <a:pt x="42" y="406"/>
                      </a:lnTo>
                      <a:lnTo>
                        <a:pt x="42" y="407"/>
                      </a:lnTo>
                      <a:lnTo>
                        <a:pt x="42" y="410"/>
                      </a:lnTo>
                      <a:lnTo>
                        <a:pt x="42" y="412"/>
                      </a:lnTo>
                      <a:lnTo>
                        <a:pt x="39" y="421"/>
                      </a:lnTo>
                      <a:lnTo>
                        <a:pt x="33" y="429"/>
                      </a:lnTo>
                      <a:lnTo>
                        <a:pt x="32" y="430"/>
                      </a:lnTo>
                      <a:lnTo>
                        <a:pt x="29" y="449"/>
                      </a:lnTo>
                      <a:lnTo>
                        <a:pt x="29" y="450"/>
                      </a:lnTo>
                      <a:lnTo>
                        <a:pt x="30" y="454"/>
                      </a:lnTo>
                      <a:lnTo>
                        <a:pt x="32" y="453"/>
                      </a:lnTo>
                      <a:lnTo>
                        <a:pt x="32" y="452"/>
                      </a:lnTo>
                      <a:lnTo>
                        <a:pt x="36" y="452"/>
                      </a:lnTo>
                      <a:lnTo>
                        <a:pt x="40" y="452"/>
                      </a:lnTo>
                      <a:lnTo>
                        <a:pt x="40" y="450"/>
                      </a:lnTo>
                      <a:lnTo>
                        <a:pt x="42" y="450"/>
                      </a:lnTo>
                      <a:lnTo>
                        <a:pt x="42" y="452"/>
                      </a:lnTo>
                      <a:lnTo>
                        <a:pt x="44" y="471"/>
                      </a:lnTo>
                      <a:lnTo>
                        <a:pt x="47" y="474"/>
                      </a:lnTo>
                      <a:lnTo>
                        <a:pt x="50" y="475"/>
                      </a:lnTo>
                      <a:lnTo>
                        <a:pt x="63" y="475"/>
                      </a:lnTo>
                      <a:lnTo>
                        <a:pt x="64" y="475"/>
                      </a:lnTo>
                      <a:lnTo>
                        <a:pt x="77" y="475"/>
                      </a:lnTo>
                      <a:lnTo>
                        <a:pt x="95" y="480"/>
                      </a:lnTo>
                      <a:lnTo>
                        <a:pt x="94" y="480"/>
                      </a:lnTo>
                      <a:lnTo>
                        <a:pt x="89" y="480"/>
                      </a:lnTo>
                      <a:lnTo>
                        <a:pt x="86" y="479"/>
                      </a:lnTo>
                      <a:lnTo>
                        <a:pt x="84" y="478"/>
                      </a:lnTo>
                      <a:lnTo>
                        <a:pt x="81" y="479"/>
                      </a:lnTo>
                      <a:lnTo>
                        <a:pt x="78" y="483"/>
                      </a:lnTo>
                      <a:lnTo>
                        <a:pt x="75" y="483"/>
                      </a:lnTo>
                      <a:lnTo>
                        <a:pt x="70" y="485"/>
                      </a:lnTo>
                      <a:lnTo>
                        <a:pt x="67" y="487"/>
                      </a:lnTo>
                      <a:lnTo>
                        <a:pt x="66" y="487"/>
                      </a:lnTo>
                      <a:lnTo>
                        <a:pt x="63" y="488"/>
                      </a:lnTo>
                      <a:lnTo>
                        <a:pt x="61" y="506"/>
                      </a:lnTo>
                      <a:lnTo>
                        <a:pt x="60" y="506"/>
                      </a:lnTo>
                      <a:lnTo>
                        <a:pt x="60" y="508"/>
                      </a:lnTo>
                      <a:lnTo>
                        <a:pt x="58" y="508"/>
                      </a:lnTo>
                      <a:lnTo>
                        <a:pt x="54" y="506"/>
                      </a:lnTo>
                      <a:lnTo>
                        <a:pt x="51" y="506"/>
                      </a:lnTo>
                      <a:lnTo>
                        <a:pt x="47" y="505"/>
                      </a:lnTo>
                      <a:lnTo>
                        <a:pt x="45" y="503"/>
                      </a:lnTo>
                      <a:lnTo>
                        <a:pt x="44" y="501"/>
                      </a:lnTo>
                      <a:lnTo>
                        <a:pt x="44" y="499"/>
                      </a:lnTo>
                      <a:lnTo>
                        <a:pt x="45" y="498"/>
                      </a:lnTo>
                      <a:lnTo>
                        <a:pt x="47" y="499"/>
                      </a:lnTo>
                      <a:lnTo>
                        <a:pt x="45" y="501"/>
                      </a:lnTo>
                      <a:lnTo>
                        <a:pt x="48" y="499"/>
                      </a:lnTo>
                      <a:lnTo>
                        <a:pt x="48" y="498"/>
                      </a:lnTo>
                      <a:lnTo>
                        <a:pt x="50" y="496"/>
                      </a:lnTo>
                      <a:lnTo>
                        <a:pt x="53" y="496"/>
                      </a:lnTo>
                      <a:lnTo>
                        <a:pt x="58" y="494"/>
                      </a:lnTo>
                      <a:lnTo>
                        <a:pt x="60" y="490"/>
                      </a:lnTo>
                      <a:lnTo>
                        <a:pt x="56" y="488"/>
                      </a:lnTo>
                      <a:lnTo>
                        <a:pt x="53" y="484"/>
                      </a:lnTo>
                      <a:lnTo>
                        <a:pt x="47" y="484"/>
                      </a:lnTo>
                      <a:lnTo>
                        <a:pt x="42" y="484"/>
                      </a:lnTo>
                      <a:lnTo>
                        <a:pt x="42" y="485"/>
                      </a:lnTo>
                      <a:lnTo>
                        <a:pt x="42" y="484"/>
                      </a:lnTo>
                      <a:lnTo>
                        <a:pt x="40" y="483"/>
                      </a:lnTo>
                      <a:lnTo>
                        <a:pt x="37" y="484"/>
                      </a:lnTo>
                      <a:lnTo>
                        <a:pt x="37" y="483"/>
                      </a:lnTo>
                      <a:lnTo>
                        <a:pt x="37" y="481"/>
                      </a:lnTo>
                      <a:lnTo>
                        <a:pt x="40" y="480"/>
                      </a:lnTo>
                      <a:lnTo>
                        <a:pt x="42" y="479"/>
                      </a:lnTo>
                      <a:lnTo>
                        <a:pt x="42" y="477"/>
                      </a:lnTo>
                      <a:lnTo>
                        <a:pt x="39" y="474"/>
                      </a:lnTo>
                      <a:lnTo>
                        <a:pt x="40" y="474"/>
                      </a:lnTo>
                      <a:lnTo>
                        <a:pt x="40" y="471"/>
                      </a:lnTo>
                      <a:lnTo>
                        <a:pt x="36" y="466"/>
                      </a:lnTo>
                      <a:lnTo>
                        <a:pt x="32" y="464"/>
                      </a:lnTo>
                      <a:lnTo>
                        <a:pt x="30" y="464"/>
                      </a:lnTo>
                      <a:lnTo>
                        <a:pt x="39" y="468"/>
                      </a:lnTo>
                      <a:lnTo>
                        <a:pt x="39" y="471"/>
                      </a:lnTo>
                      <a:lnTo>
                        <a:pt x="37" y="471"/>
                      </a:lnTo>
                      <a:lnTo>
                        <a:pt x="36" y="470"/>
                      </a:lnTo>
                      <a:lnTo>
                        <a:pt x="33" y="468"/>
                      </a:lnTo>
                      <a:lnTo>
                        <a:pt x="32" y="468"/>
                      </a:lnTo>
                      <a:lnTo>
                        <a:pt x="33" y="471"/>
                      </a:lnTo>
                      <a:lnTo>
                        <a:pt x="33" y="474"/>
                      </a:lnTo>
                      <a:lnTo>
                        <a:pt x="32" y="474"/>
                      </a:lnTo>
                      <a:lnTo>
                        <a:pt x="29" y="467"/>
                      </a:lnTo>
                      <a:lnTo>
                        <a:pt x="30" y="470"/>
                      </a:lnTo>
                      <a:lnTo>
                        <a:pt x="30" y="475"/>
                      </a:lnTo>
                      <a:lnTo>
                        <a:pt x="29" y="475"/>
                      </a:lnTo>
                      <a:lnTo>
                        <a:pt x="27" y="475"/>
                      </a:lnTo>
                      <a:lnTo>
                        <a:pt x="27" y="473"/>
                      </a:lnTo>
                      <a:lnTo>
                        <a:pt x="27" y="467"/>
                      </a:lnTo>
                      <a:lnTo>
                        <a:pt x="26" y="463"/>
                      </a:lnTo>
                      <a:lnTo>
                        <a:pt x="20" y="457"/>
                      </a:lnTo>
                      <a:lnTo>
                        <a:pt x="20" y="456"/>
                      </a:lnTo>
                      <a:lnTo>
                        <a:pt x="20" y="454"/>
                      </a:lnTo>
                      <a:lnTo>
                        <a:pt x="23" y="454"/>
                      </a:lnTo>
                      <a:lnTo>
                        <a:pt x="24" y="454"/>
                      </a:lnTo>
                      <a:lnTo>
                        <a:pt x="24" y="452"/>
                      </a:lnTo>
                      <a:lnTo>
                        <a:pt x="23" y="453"/>
                      </a:lnTo>
                      <a:lnTo>
                        <a:pt x="21" y="453"/>
                      </a:lnTo>
                      <a:lnTo>
                        <a:pt x="20" y="452"/>
                      </a:lnTo>
                      <a:lnTo>
                        <a:pt x="20" y="449"/>
                      </a:lnTo>
                      <a:lnTo>
                        <a:pt x="23" y="449"/>
                      </a:lnTo>
                      <a:lnTo>
                        <a:pt x="21" y="447"/>
                      </a:lnTo>
                      <a:lnTo>
                        <a:pt x="18" y="446"/>
                      </a:lnTo>
                      <a:lnTo>
                        <a:pt x="17" y="446"/>
                      </a:lnTo>
                      <a:lnTo>
                        <a:pt x="15" y="443"/>
                      </a:lnTo>
                      <a:lnTo>
                        <a:pt x="14" y="442"/>
                      </a:lnTo>
                      <a:lnTo>
                        <a:pt x="17" y="440"/>
                      </a:lnTo>
                      <a:lnTo>
                        <a:pt x="17" y="435"/>
                      </a:lnTo>
                      <a:lnTo>
                        <a:pt x="18" y="435"/>
                      </a:lnTo>
                      <a:lnTo>
                        <a:pt x="18" y="434"/>
                      </a:lnTo>
                      <a:lnTo>
                        <a:pt x="21" y="431"/>
                      </a:lnTo>
                      <a:lnTo>
                        <a:pt x="23" y="433"/>
                      </a:lnTo>
                      <a:lnTo>
                        <a:pt x="24" y="433"/>
                      </a:lnTo>
                      <a:lnTo>
                        <a:pt x="24" y="431"/>
                      </a:lnTo>
                      <a:lnTo>
                        <a:pt x="23" y="431"/>
                      </a:lnTo>
                      <a:lnTo>
                        <a:pt x="21" y="430"/>
                      </a:lnTo>
                      <a:lnTo>
                        <a:pt x="24" y="425"/>
                      </a:lnTo>
                      <a:lnTo>
                        <a:pt x="23" y="425"/>
                      </a:lnTo>
                      <a:lnTo>
                        <a:pt x="21" y="427"/>
                      </a:lnTo>
                      <a:lnTo>
                        <a:pt x="20" y="430"/>
                      </a:lnTo>
                      <a:lnTo>
                        <a:pt x="18" y="429"/>
                      </a:lnTo>
                      <a:lnTo>
                        <a:pt x="17" y="418"/>
                      </a:lnTo>
                      <a:lnTo>
                        <a:pt x="18" y="418"/>
                      </a:lnTo>
                      <a:lnTo>
                        <a:pt x="17" y="417"/>
                      </a:lnTo>
                      <a:lnTo>
                        <a:pt x="18" y="414"/>
                      </a:lnTo>
                      <a:lnTo>
                        <a:pt x="21" y="414"/>
                      </a:lnTo>
                      <a:lnTo>
                        <a:pt x="24" y="416"/>
                      </a:lnTo>
                      <a:lnTo>
                        <a:pt x="23" y="412"/>
                      </a:lnTo>
                      <a:lnTo>
                        <a:pt x="21" y="412"/>
                      </a:lnTo>
                      <a:lnTo>
                        <a:pt x="17" y="413"/>
                      </a:lnTo>
                      <a:lnTo>
                        <a:pt x="15" y="410"/>
                      </a:lnTo>
                      <a:lnTo>
                        <a:pt x="15" y="409"/>
                      </a:lnTo>
                      <a:lnTo>
                        <a:pt x="15" y="405"/>
                      </a:lnTo>
                      <a:lnTo>
                        <a:pt x="17" y="405"/>
                      </a:lnTo>
                      <a:lnTo>
                        <a:pt x="18" y="409"/>
                      </a:lnTo>
                      <a:lnTo>
                        <a:pt x="18" y="406"/>
                      </a:lnTo>
                      <a:lnTo>
                        <a:pt x="20" y="406"/>
                      </a:lnTo>
                      <a:lnTo>
                        <a:pt x="24" y="406"/>
                      </a:lnTo>
                      <a:lnTo>
                        <a:pt x="27" y="409"/>
                      </a:lnTo>
                      <a:lnTo>
                        <a:pt x="29" y="409"/>
                      </a:lnTo>
                      <a:lnTo>
                        <a:pt x="26" y="407"/>
                      </a:lnTo>
                      <a:lnTo>
                        <a:pt x="23" y="401"/>
                      </a:lnTo>
                      <a:lnTo>
                        <a:pt x="23" y="402"/>
                      </a:lnTo>
                      <a:lnTo>
                        <a:pt x="20" y="402"/>
                      </a:lnTo>
                      <a:lnTo>
                        <a:pt x="18" y="401"/>
                      </a:lnTo>
                      <a:lnTo>
                        <a:pt x="18" y="399"/>
                      </a:lnTo>
                      <a:lnTo>
                        <a:pt x="21" y="399"/>
                      </a:lnTo>
                      <a:lnTo>
                        <a:pt x="15" y="397"/>
                      </a:lnTo>
                      <a:lnTo>
                        <a:pt x="15" y="396"/>
                      </a:lnTo>
                      <a:lnTo>
                        <a:pt x="17" y="395"/>
                      </a:lnTo>
                      <a:lnTo>
                        <a:pt x="21" y="393"/>
                      </a:lnTo>
                      <a:lnTo>
                        <a:pt x="18" y="391"/>
                      </a:lnTo>
                      <a:lnTo>
                        <a:pt x="21" y="389"/>
                      </a:lnTo>
                      <a:lnTo>
                        <a:pt x="20" y="389"/>
                      </a:lnTo>
                      <a:lnTo>
                        <a:pt x="20" y="388"/>
                      </a:lnTo>
                      <a:lnTo>
                        <a:pt x="17" y="385"/>
                      </a:lnTo>
                      <a:lnTo>
                        <a:pt x="15" y="385"/>
                      </a:lnTo>
                      <a:lnTo>
                        <a:pt x="14" y="386"/>
                      </a:lnTo>
                      <a:lnTo>
                        <a:pt x="12" y="386"/>
                      </a:lnTo>
                      <a:lnTo>
                        <a:pt x="8" y="385"/>
                      </a:lnTo>
                      <a:lnTo>
                        <a:pt x="5" y="382"/>
                      </a:lnTo>
                      <a:lnTo>
                        <a:pt x="2" y="385"/>
                      </a:lnTo>
                      <a:lnTo>
                        <a:pt x="3" y="386"/>
                      </a:lnTo>
                      <a:lnTo>
                        <a:pt x="2" y="389"/>
                      </a:lnTo>
                      <a:lnTo>
                        <a:pt x="0" y="388"/>
                      </a:lnTo>
                      <a:lnTo>
                        <a:pt x="0" y="386"/>
                      </a:lnTo>
                      <a:lnTo>
                        <a:pt x="0" y="382"/>
                      </a:lnTo>
                      <a:lnTo>
                        <a:pt x="5" y="380"/>
                      </a:lnTo>
                      <a:lnTo>
                        <a:pt x="6" y="377"/>
                      </a:lnTo>
                      <a:lnTo>
                        <a:pt x="8" y="377"/>
                      </a:lnTo>
                      <a:lnTo>
                        <a:pt x="10" y="377"/>
                      </a:lnTo>
                      <a:lnTo>
                        <a:pt x="10" y="375"/>
                      </a:lnTo>
                      <a:lnTo>
                        <a:pt x="8" y="375"/>
                      </a:lnTo>
                      <a:lnTo>
                        <a:pt x="6" y="373"/>
                      </a:lnTo>
                      <a:lnTo>
                        <a:pt x="6" y="372"/>
                      </a:lnTo>
                      <a:lnTo>
                        <a:pt x="12" y="372"/>
                      </a:lnTo>
                      <a:lnTo>
                        <a:pt x="14" y="372"/>
                      </a:lnTo>
                      <a:lnTo>
                        <a:pt x="15" y="372"/>
                      </a:lnTo>
                      <a:lnTo>
                        <a:pt x="17" y="372"/>
                      </a:lnTo>
                      <a:lnTo>
                        <a:pt x="20" y="373"/>
                      </a:lnTo>
                      <a:lnTo>
                        <a:pt x="18" y="375"/>
                      </a:lnTo>
                      <a:lnTo>
                        <a:pt x="20" y="375"/>
                      </a:lnTo>
                      <a:lnTo>
                        <a:pt x="18" y="378"/>
                      </a:lnTo>
                      <a:lnTo>
                        <a:pt x="20" y="380"/>
                      </a:lnTo>
                      <a:lnTo>
                        <a:pt x="21" y="380"/>
                      </a:lnTo>
                      <a:lnTo>
                        <a:pt x="21" y="378"/>
                      </a:lnTo>
                      <a:lnTo>
                        <a:pt x="23" y="377"/>
                      </a:lnTo>
                      <a:lnTo>
                        <a:pt x="23" y="382"/>
                      </a:lnTo>
                      <a:lnTo>
                        <a:pt x="24" y="381"/>
                      </a:lnTo>
                      <a:lnTo>
                        <a:pt x="24" y="380"/>
                      </a:lnTo>
                      <a:lnTo>
                        <a:pt x="27" y="378"/>
                      </a:lnTo>
                      <a:lnTo>
                        <a:pt x="29" y="377"/>
                      </a:lnTo>
                      <a:lnTo>
                        <a:pt x="29" y="375"/>
                      </a:lnTo>
                      <a:lnTo>
                        <a:pt x="30" y="372"/>
                      </a:lnTo>
                      <a:lnTo>
                        <a:pt x="30" y="371"/>
                      </a:lnTo>
                      <a:lnTo>
                        <a:pt x="29" y="372"/>
                      </a:lnTo>
                      <a:lnTo>
                        <a:pt x="26" y="377"/>
                      </a:lnTo>
                      <a:lnTo>
                        <a:pt x="26" y="372"/>
                      </a:lnTo>
                      <a:lnTo>
                        <a:pt x="27" y="371"/>
                      </a:lnTo>
                      <a:lnTo>
                        <a:pt x="30" y="371"/>
                      </a:lnTo>
                      <a:lnTo>
                        <a:pt x="29" y="370"/>
                      </a:lnTo>
                      <a:lnTo>
                        <a:pt x="30" y="369"/>
                      </a:lnTo>
                      <a:lnTo>
                        <a:pt x="32" y="367"/>
                      </a:lnTo>
                      <a:lnTo>
                        <a:pt x="30" y="367"/>
                      </a:lnTo>
                      <a:lnTo>
                        <a:pt x="27" y="369"/>
                      </a:lnTo>
                      <a:lnTo>
                        <a:pt x="27" y="365"/>
                      </a:lnTo>
                      <a:lnTo>
                        <a:pt x="29" y="363"/>
                      </a:lnTo>
                      <a:lnTo>
                        <a:pt x="30" y="363"/>
                      </a:lnTo>
                      <a:lnTo>
                        <a:pt x="36" y="365"/>
                      </a:lnTo>
                      <a:lnTo>
                        <a:pt x="37" y="365"/>
                      </a:lnTo>
                      <a:lnTo>
                        <a:pt x="36" y="364"/>
                      </a:lnTo>
                      <a:lnTo>
                        <a:pt x="33" y="364"/>
                      </a:lnTo>
                      <a:lnTo>
                        <a:pt x="30" y="363"/>
                      </a:lnTo>
                      <a:lnTo>
                        <a:pt x="29" y="361"/>
                      </a:lnTo>
                      <a:lnTo>
                        <a:pt x="29" y="359"/>
                      </a:lnTo>
                      <a:lnTo>
                        <a:pt x="30" y="357"/>
                      </a:lnTo>
                      <a:lnTo>
                        <a:pt x="33" y="357"/>
                      </a:lnTo>
                      <a:lnTo>
                        <a:pt x="36" y="357"/>
                      </a:lnTo>
                      <a:lnTo>
                        <a:pt x="37" y="354"/>
                      </a:lnTo>
                      <a:lnTo>
                        <a:pt x="39" y="354"/>
                      </a:lnTo>
                      <a:lnTo>
                        <a:pt x="39" y="351"/>
                      </a:lnTo>
                      <a:lnTo>
                        <a:pt x="37" y="349"/>
                      </a:lnTo>
                      <a:lnTo>
                        <a:pt x="36" y="348"/>
                      </a:lnTo>
                      <a:lnTo>
                        <a:pt x="33" y="347"/>
                      </a:lnTo>
                      <a:lnTo>
                        <a:pt x="30" y="346"/>
                      </a:lnTo>
                      <a:lnTo>
                        <a:pt x="30" y="345"/>
                      </a:lnTo>
                      <a:lnTo>
                        <a:pt x="32" y="343"/>
                      </a:lnTo>
                      <a:lnTo>
                        <a:pt x="33" y="341"/>
                      </a:lnTo>
                      <a:lnTo>
                        <a:pt x="36" y="339"/>
                      </a:lnTo>
                      <a:lnTo>
                        <a:pt x="36" y="338"/>
                      </a:lnTo>
                      <a:lnTo>
                        <a:pt x="36" y="336"/>
                      </a:lnTo>
                      <a:lnTo>
                        <a:pt x="33" y="335"/>
                      </a:lnTo>
                      <a:lnTo>
                        <a:pt x="33" y="334"/>
                      </a:lnTo>
                      <a:lnTo>
                        <a:pt x="33" y="332"/>
                      </a:lnTo>
                      <a:lnTo>
                        <a:pt x="36" y="331"/>
                      </a:lnTo>
                      <a:lnTo>
                        <a:pt x="37" y="327"/>
                      </a:lnTo>
                      <a:lnTo>
                        <a:pt x="37" y="323"/>
                      </a:lnTo>
                      <a:lnTo>
                        <a:pt x="39" y="321"/>
                      </a:lnTo>
                      <a:lnTo>
                        <a:pt x="40" y="321"/>
                      </a:lnTo>
                      <a:lnTo>
                        <a:pt x="39" y="321"/>
                      </a:lnTo>
                      <a:lnTo>
                        <a:pt x="37" y="318"/>
                      </a:lnTo>
                      <a:lnTo>
                        <a:pt x="39" y="317"/>
                      </a:lnTo>
                      <a:lnTo>
                        <a:pt x="40" y="317"/>
                      </a:lnTo>
                      <a:lnTo>
                        <a:pt x="42" y="320"/>
                      </a:lnTo>
                      <a:lnTo>
                        <a:pt x="42" y="313"/>
                      </a:lnTo>
                      <a:lnTo>
                        <a:pt x="39" y="313"/>
                      </a:lnTo>
                      <a:lnTo>
                        <a:pt x="37" y="313"/>
                      </a:lnTo>
                      <a:lnTo>
                        <a:pt x="37" y="310"/>
                      </a:lnTo>
                      <a:lnTo>
                        <a:pt x="40" y="309"/>
                      </a:lnTo>
                      <a:lnTo>
                        <a:pt x="42" y="309"/>
                      </a:lnTo>
                      <a:lnTo>
                        <a:pt x="44" y="307"/>
                      </a:lnTo>
                      <a:lnTo>
                        <a:pt x="40" y="307"/>
                      </a:lnTo>
                      <a:lnTo>
                        <a:pt x="39" y="307"/>
                      </a:lnTo>
                      <a:lnTo>
                        <a:pt x="37" y="306"/>
                      </a:lnTo>
                      <a:lnTo>
                        <a:pt x="33" y="306"/>
                      </a:lnTo>
                      <a:lnTo>
                        <a:pt x="32" y="306"/>
                      </a:lnTo>
                      <a:lnTo>
                        <a:pt x="32" y="307"/>
                      </a:lnTo>
                      <a:lnTo>
                        <a:pt x="30" y="309"/>
                      </a:lnTo>
                      <a:lnTo>
                        <a:pt x="27" y="309"/>
                      </a:lnTo>
                      <a:lnTo>
                        <a:pt x="24" y="309"/>
                      </a:lnTo>
                      <a:lnTo>
                        <a:pt x="26" y="307"/>
                      </a:lnTo>
                      <a:lnTo>
                        <a:pt x="24" y="306"/>
                      </a:lnTo>
                      <a:lnTo>
                        <a:pt x="23" y="304"/>
                      </a:lnTo>
                      <a:lnTo>
                        <a:pt x="23" y="303"/>
                      </a:lnTo>
                      <a:lnTo>
                        <a:pt x="23" y="294"/>
                      </a:lnTo>
                      <a:lnTo>
                        <a:pt x="24" y="292"/>
                      </a:lnTo>
                      <a:lnTo>
                        <a:pt x="24" y="282"/>
                      </a:lnTo>
                      <a:lnTo>
                        <a:pt x="27" y="281"/>
                      </a:lnTo>
                      <a:lnTo>
                        <a:pt x="27" y="280"/>
                      </a:lnTo>
                      <a:lnTo>
                        <a:pt x="29" y="278"/>
                      </a:lnTo>
                      <a:lnTo>
                        <a:pt x="29" y="275"/>
                      </a:lnTo>
                      <a:lnTo>
                        <a:pt x="27" y="267"/>
                      </a:lnTo>
                      <a:lnTo>
                        <a:pt x="26" y="263"/>
                      </a:lnTo>
                      <a:lnTo>
                        <a:pt x="27" y="257"/>
                      </a:lnTo>
                      <a:lnTo>
                        <a:pt x="26" y="252"/>
                      </a:lnTo>
                      <a:lnTo>
                        <a:pt x="26" y="245"/>
                      </a:lnTo>
                      <a:lnTo>
                        <a:pt x="27" y="243"/>
                      </a:lnTo>
                      <a:lnTo>
                        <a:pt x="29" y="243"/>
                      </a:lnTo>
                      <a:lnTo>
                        <a:pt x="30" y="243"/>
                      </a:lnTo>
                      <a:lnTo>
                        <a:pt x="30" y="238"/>
                      </a:lnTo>
                      <a:lnTo>
                        <a:pt x="32" y="236"/>
                      </a:lnTo>
                      <a:lnTo>
                        <a:pt x="33" y="238"/>
                      </a:lnTo>
                      <a:lnTo>
                        <a:pt x="33" y="236"/>
                      </a:lnTo>
                      <a:lnTo>
                        <a:pt x="47" y="208"/>
                      </a:lnTo>
                      <a:lnTo>
                        <a:pt x="47" y="206"/>
                      </a:lnTo>
                      <a:lnTo>
                        <a:pt x="48" y="204"/>
                      </a:lnTo>
                      <a:lnTo>
                        <a:pt x="50" y="199"/>
                      </a:lnTo>
                      <a:lnTo>
                        <a:pt x="51" y="198"/>
                      </a:lnTo>
                      <a:lnTo>
                        <a:pt x="51" y="189"/>
                      </a:lnTo>
                      <a:lnTo>
                        <a:pt x="53" y="186"/>
                      </a:lnTo>
                      <a:lnTo>
                        <a:pt x="51" y="153"/>
                      </a:lnTo>
                      <a:lnTo>
                        <a:pt x="54" y="151"/>
                      </a:lnTo>
                      <a:lnTo>
                        <a:pt x="54" y="147"/>
                      </a:lnTo>
                      <a:lnTo>
                        <a:pt x="53" y="138"/>
                      </a:lnTo>
                      <a:lnTo>
                        <a:pt x="53" y="136"/>
                      </a:lnTo>
                      <a:lnTo>
                        <a:pt x="56" y="133"/>
                      </a:lnTo>
                      <a:lnTo>
                        <a:pt x="60" y="121"/>
                      </a:lnTo>
                      <a:lnTo>
                        <a:pt x="61" y="118"/>
                      </a:lnTo>
                      <a:lnTo>
                        <a:pt x="61" y="114"/>
                      </a:lnTo>
                      <a:lnTo>
                        <a:pt x="63" y="111"/>
                      </a:lnTo>
                      <a:lnTo>
                        <a:pt x="64" y="103"/>
                      </a:lnTo>
                      <a:lnTo>
                        <a:pt x="63" y="96"/>
                      </a:lnTo>
                      <a:lnTo>
                        <a:pt x="64" y="93"/>
                      </a:lnTo>
                      <a:lnTo>
                        <a:pt x="66" y="92"/>
                      </a:lnTo>
                      <a:lnTo>
                        <a:pt x="67" y="69"/>
                      </a:lnTo>
                      <a:lnTo>
                        <a:pt x="66" y="68"/>
                      </a:lnTo>
                      <a:lnTo>
                        <a:pt x="66" y="64"/>
                      </a:lnTo>
                      <a:lnTo>
                        <a:pt x="67" y="62"/>
                      </a:lnTo>
                      <a:lnTo>
                        <a:pt x="69" y="62"/>
                      </a:lnTo>
                      <a:lnTo>
                        <a:pt x="69" y="61"/>
                      </a:lnTo>
                      <a:lnTo>
                        <a:pt x="72" y="45"/>
                      </a:lnTo>
                      <a:lnTo>
                        <a:pt x="66" y="7"/>
                      </a:lnTo>
                      <a:lnTo>
                        <a:pt x="69" y="4"/>
                      </a:lnTo>
                      <a:lnTo>
                        <a:pt x="73" y="4"/>
                      </a:lnTo>
                      <a:lnTo>
                        <a:pt x="75" y="4"/>
                      </a:lnTo>
                      <a:lnTo>
                        <a:pt x="75" y="2"/>
                      </a:lnTo>
                      <a:lnTo>
                        <a:pt x="77" y="1"/>
                      </a:lnTo>
                      <a:lnTo>
                        <a:pt x="7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97" name="Freeform 1950"/>
                <p:cNvSpPr>
                  <a:spLocks/>
                </p:cNvSpPr>
                <p:nvPr/>
              </p:nvSpPr>
              <p:spPr bwMode="gray">
                <a:xfrm>
                  <a:off x="1675" y="2789"/>
                  <a:ext cx="112" cy="508"/>
                </a:xfrm>
                <a:custGeom>
                  <a:avLst/>
                  <a:gdLst>
                    <a:gd name="T0" fmla="*/ 92 w 112"/>
                    <a:gd name="T1" fmla="*/ 19 h 508"/>
                    <a:gd name="T2" fmla="*/ 89 w 112"/>
                    <a:gd name="T3" fmla="*/ 29 h 508"/>
                    <a:gd name="T4" fmla="*/ 97 w 112"/>
                    <a:gd name="T5" fmla="*/ 45 h 508"/>
                    <a:gd name="T6" fmla="*/ 112 w 112"/>
                    <a:gd name="T7" fmla="*/ 62 h 508"/>
                    <a:gd name="T8" fmla="*/ 91 w 112"/>
                    <a:gd name="T9" fmla="*/ 111 h 508"/>
                    <a:gd name="T10" fmla="*/ 70 w 112"/>
                    <a:gd name="T11" fmla="*/ 157 h 508"/>
                    <a:gd name="T12" fmla="*/ 72 w 112"/>
                    <a:gd name="T13" fmla="*/ 189 h 508"/>
                    <a:gd name="T14" fmla="*/ 67 w 112"/>
                    <a:gd name="T15" fmla="*/ 228 h 508"/>
                    <a:gd name="T16" fmla="*/ 60 w 112"/>
                    <a:gd name="T17" fmla="*/ 259 h 508"/>
                    <a:gd name="T18" fmla="*/ 50 w 112"/>
                    <a:gd name="T19" fmla="*/ 307 h 508"/>
                    <a:gd name="T20" fmla="*/ 48 w 112"/>
                    <a:gd name="T21" fmla="*/ 336 h 508"/>
                    <a:gd name="T22" fmla="*/ 56 w 112"/>
                    <a:gd name="T23" fmla="*/ 351 h 508"/>
                    <a:gd name="T24" fmla="*/ 54 w 112"/>
                    <a:gd name="T25" fmla="*/ 360 h 508"/>
                    <a:gd name="T26" fmla="*/ 42 w 112"/>
                    <a:gd name="T27" fmla="*/ 407 h 508"/>
                    <a:gd name="T28" fmla="*/ 29 w 112"/>
                    <a:gd name="T29" fmla="*/ 450 h 508"/>
                    <a:gd name="T30" fmla="*/ 42 w 112"/>
                    <a:gd name="T31" fmla="*/ 450 h 508"/>
                    <a:gd name="T32" fmla="*/ 77 w 112"/>
                    <a:gd name="T33" fmla="*/ 475 h 508"/>
                    <a:gd name="T34" fmla="*/ 78 w 112"/>
                    <a:gd name="T35" fmla="*/ 483 h 508"/>
                    <a:gd name="T36" fmla="*/ 60 w 112"/>
                    <a:gd name="T37" fmla="*/ 506 h 508"/>
                    <a:gd name="T38" fmla="*/ 44 w 112"/>
                    <a:gd name="T39" fmla="*/ 501 h 508"/>
                    <a:gd name="T40" fmla="*/ 50 w 112"/>
                    <a:gd name="T41" fmla="*/ 496 h 508"/>
                    <a:gd name="T42" fmla="*/ 42 w 112"/>
                    <a:gd name="T43" fmla="*/ 484 h 508"/>
                    <a:gd name="T44" fmla="*/ 40 w 112"/>
                    <a:gd name="T45" fmla="*/ 480 h 508"/>
                    <a:gd name="T46" fmla="*/ 32 w 112"/>
                    <a:gd name="T47" fmla="*/ 464 h 508"/>
                    <a:gd name="T48" fmla="*/ 32 w 112"/>
                    <a:gd name="T49" fmla="*/ 468 h 508"/>
                    <a:gd name="T50" fmla="*/ 29 w 112"/>
                    <a:gd name="T51" fmla="*/ 475 h 508"/>
                    <a:gd name="T52" fmla="*/ 20 w 112"/>
                    <a:gd name="T53" fmla="*/ 454 h 508"/>
                    <a:gd name="T54" fmla="*/ 20 w 112"/>
                    <a:gd name="T55" fmla="*/ 449 h 508"/>
                    <a:gd name="T56" fmla="*/ 17 w 112"/>
                    <a:gd name="T57" fmla="*/ 440 h 508"/>
                    <a:gd name="T58" fmla="*/ 24 w 112"/>
                    <a:gd name="T59" fmla="*/ 431 h 508"/>
                    <a:gd name="T60" fmla="*/ 18 w 112"/>
                    <a:gd name="T61" fmla="*/ 429 h 508"/>
                    <a:gd name="T62" fmla="*/ 23 w 112"/>
                    <a:gd name="T63" fmla="*/ 412 h 508"/>
                    <a:gd name="T64" fmla="*/ 18 w 112"/>
                    <a:gd name="T65" fmla="*/ 409 h 508"/>
                    <a:gd name="T66" fmla="*/ 23 w 112"/>
                    <a:gd name="T67" fmla="*/ 401 h 508"/>
                    <a:gd name="T68" fmla="*/ 15 w 112"/>
                    <a:gd name="T69" fmla="*/ 396 h 508"/>
                    <a:gd name="T70" fmla="*/ 17 w 112"/>
                    <a:gd name="T71" fmla="*/ 385 h 508"/>
                    <a:gd name="T72" fmla="*/ 3 w 112"/>
                    <a:gd name="T73" fmla="*/ 386 h 508"/>
                    <a:gd name="T74" fmla="*/ 8 w 112"/>
                    <a:gd name="T75" fmla="*/ 377 h 508"/>
                    <a:gd name="T76" fmla="*/ 14 w 112"/>
                    <a:gd name="T77" fmla="*/ 372 h 508"/>
                    <a:gd name="T78" fmla="*/ 20 w 112"/>
                    <a:gd name="T79" fmla="*/ 375 h 508"/>
                    <a:gd name="T80" fmla="*/ 24 w 112"/>
                    <a:gd name="T81" fmla="*/ 381 h 508"/>
                    <a:gd name="T82" fmla="*/ 29 w 112"/>
                    <a:gd name="T83" fmla="*/ 372 h 508"/>
                    <a:gd name="T84" fmla="*/ 32 w 112"/>
                    <a:gd name="T85" fmla="*/ 367 h 508"/>
                    <a:gd name="T86" fmla="*/ 37 w 112"/>
                    <a:gd name="T87" fmla="*/ 365 h 508"/>
                    <a:gd name="T88" fmla="*/ 33 w 112"/>
                    <a:gd name="T89" fmla="*/ 357 h 508"/>
                    <a:gd name="T90" fmla="*/ 33 w 112"/>
                    <a:gd name="T91" fmla="*/ 347 h 508"/>
                    <a:gd name="T92" fmla="*/ 36 w 112"/>
                    <a:gd name="T93" fmla="*/ 336 h 508"/>
                    <a:gd name="T94" fmla="*/ 39 w 112"/>
                    <a:gd name="T95" fmla="*/ 321 h 508"/>
                    <a:gd name="T96" fmla="*/ 42 w 112"/>
                    <a:gd name="T97" fmla="*/ 313 h 508"/>
                    <a:gd name="T98" fmla="*/ 40 w 112"/>
                    <a:gd name="T99" fmla="*/ 307 h 508"/>
                    <a:gd name="T100" fmla="*/ 27 w 112"/>
                    <a:gd name="T101" fmla="*/ 309 h 508"/>
                    <a:gd name="T102" fmla="*/ 24 w 112"/>
                    <a:gd name="T103" fmla="*/ 292 h 508"/>
                    <a:gd name="T104" fmla="*/ 26 w 112"/>
                    <a:gd name="T105" fmla="*/ 263 h 508"/>
                    <a:gd name="T106" fmla="*/ 30 w 112"/>
                    <a:gd name="T107" fmla="*/ 238 h 508"/>
                    <a:gd name="T108" fmla="*/ 50 w 112"/>
                    <a:gd name="T109" fmla="*/ 199 h 508"/>
                    <a:gd name="T110" fmla="*/ 53 w 112"/>
                    <a:gd name="T111" fmla="*/ 138 h 508"/>
                    <a:gd name="T112" fmla="*/ 64 w 112"/>
                    <a:gd name="T113" fmla="*/ 103 h 508"/>
                    <a:gd name="T114" fmla="*/ 67 w 112"/>
                    <a:gd name="T115" fmla="*/ 62 h 508"/>
                    <a:gd name="T116" fmla="*/ 75 w 112"/>
                    <a:gd name="T117" fmla="*/ 4 h 5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
                    <a:gd name="T178" fmla="*/ 0 h 508"/>
                    <a:gd name="T179" fmla="*/ 112 w 112"/>
                    <a:gd name="T180" fmla="*/ 508 h 5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 h="508">
                      <a:moveTo>
                        <a:pt x="78" y="0"/>
                      </a:moveTo>
                      <a:lnTo>
                        <a:pt x="81" y="0"/>
                      </a:lnTo>
                      <a:lnTo>
                        <a:pt x="82" y="2"/>
                      </a:lnTo>
                      <a:lnTo>
                        <a:pt x="84" y="3"/>
                      </a:lnTo>
                      <a:lnTo>
                        <a:pt x="85" y="4"/>
                      </a:lnTo>
                      <a:lnTo>
                        <a:pt x="86" y="15"/>
                      </a:lnTo>
                      <a:lnTo>
                        <a:pt x="92" y="19"/>
                      </a:lnTo>
                      <a:lnTo>
                        <a:pt x="92" y="22"/>
                      </a:lnTo>
                      <a:lnTo>
                        <a:pt x="91" y="24"/>
                      </a:lnTo>
                      <a:lnTo>
                        <a:pt x="92" y="25"/>
                      </a:lnTo>
                      <a:lnTo>
                        <a:pt x="92" y="26"/>
                      </a:lnTo>
                      <a:lnTo>
                        <a:pt x="89" y="26"/>
                      </a:lnTo>
                      <a:lnTo>
                        <a:pt x="89" y="28"/>
                      </a:lnTo>
                      <a:lnTo>
                        <a:pt x="89" y="29"/>
                      </a:lnTo>
                      <a:lnTo>
                        <a:pt x="91" y="30"/>
                      </a:lnTo>
                      <a:lnTo>
                        <a:pt x="91" y="32"/>
                      </a:lnTo>
                      <a:lnTo>
                        <a:pt x="91" y="35"/>
                      </a:lnTo>
                      <a:lnTo>
                        <a:pt x="92" y="36"/>
                      </a:lnTo>
                      <a:lnTo>
                        <a:pt x="95" y="38"/>
                      </a:lnTo>
                      <a:lnTo>
                        <a:pt x="95" y="43"/>
                      </a:lnTo>
                      <a:lnTo>
                        <a:pt x="97" y="45"/>
                      </a:lnTo>
                      <a:lnTo>
                        <a:pt x="100" y="61"/>
                      </a:lnTo>
                      <a:lnTo>
                        <a:pt x="102" y="61"/>
                      </a:lnTo>
                      <a:lnTo>
                        <a:pt x="107" y="61"/>
                      </a:lnTo>
                      <a:lnTo>
                        <a:pt x="109" y="61"/>
                      </a:lnTo>
                      <a:lnTo>
                        <a:pt x="110" y="61"/>
                      </a:lnTo>
                      <a:lnTo>
                        <a:pt x="110" y="62"/>
                      </a:lnTo>
                      <a:lnTo>
                        <a:pt x="112" y="62"/>
                      </a:lnTo>
                      <a:lnTo>
                        <a:pt x="110" y="75"/>
                      </a:lnTo>
                      <a:lnTo>
                        <a:pt x="94" y="81"/>
                      </a:lnTo>
                      <a:lnTo>
                        <a:pt x="94" y="88"/>
                      </a:lnTo>
                      <a:lnTo>
                        <a:pt x="92" y="89"/>
                      </a:lnTo>
                      <a:lnTo>
                        <a:pt x="95" y="109"/>
                      </a:lnTo>
                      <a:lnTo>
                        <a:pt x="95" y="110"/>
                      </a:lnTo>
                      <a:lnTo>
                        <a:pt x="91" y="111"/>
                      </a:lnTo>
                      <a:lnTo>
                        <a:pt x="88" y="114"/>
                      </a:lnTo>
                      <a:lnTo>
                        <a:pt x="86" y="119"/>
                      </a:lnTo>
                      <a:lnTo>
                        <a:pt x="81" y="125"/>
                      </a:lnTo>
                      <a:lnTo>
                        <a:pt x="73" y="153"/>
                      </a:lnTo>
                      <a:lnTo>
                        <a:pt x="72" y="153"/>
                      </a:lnTo>
                      <a:lnTo>
                        <a:pt x="72" y="156"/>
                      </a:lnTo>
                      <a:lnTo>
                        <a:pt x="70" y="157"/>
                      </a:lnTo>
                      <a:lnTo>
                        <a:pt x="69" y="161"/>
                      </a:lnTo>
                      <a:lnTo>
                        <a:pt x="67" y="161"/>
                      </a:lnTo>
                      <a:lnTo>
                        <a:pt x="66" y="171"/>
                      </a:lnTo>
                      <a:lnTo>
                        <a:pt x="69" y="172"/>
                      </a:lnTo>
                      <a:lnTo>
                        <a:pt x="69" y="179"/>
                      </a:lnTo>
                      <a:lnTo>
                        <a:pt x="72" y="185"/>
                      </a:lnTo>
                      <a:lnTo>
                        <a:pt x="72" y="189"/>
                      </a:lnTo>
                      <a:lnTo>
                        <a:pt x="73" y="191"/>
                      </a:lnTo>
                      <a:lnTo>
                        <a:pt x="75" y="203"/>
                      </a:lnTo>
                      <a:lnTo>
                        <a:pt x="70" y="210"/>
                      </a:lnTo>
                      <a:lnTo>
                        <a:pt x="69" y="214"/>
                      </a:lnTo>
                      <a:lnTo>
                        <a:pt x="69" y="216"/>
                      </a:lnTo>
                      <a:lnTo>
                        <a:pt x="66" y="217"/>
                      </a:lnTo>
                      <a:lnTo>
                        <a:pt x="67" y="228"/>
                      </a:lnTo>
                      <a:lnTo>
                        <a:pt x="66" y="229"/>
                      </a:lnTo>
                      <a:lnTo>
                        <a:pt x="64" y="231"/>
                      </a:lnTo>
                      <a:lnTo>
                        <a:pt x="64" y="232"/>
                      </a:lnTo>
                      <a:lnTo>
                        <a:pt x="63" y="232"/>
                      </a:lnTo>
                      <a:lnTo>
                        <a:pt x="61" y="233"/>
                      </a:lnTo>
                      <a:lnTo>
                        <a:pt x="60" y="235"/>
                      </a:lnTo>
                      <a:lnTo>
                        <a:pt x="60" y="259"/>
                      </a:lnTo>
                      <a:lnTo>
                        <a:pt x="60" y="261"/>
                      </a:lnTo>
                      <a:lnTo>
                        <a:pt x="60" y="264"/>
                      </a:lnTo>
                      <a:lnTo>
                        <a:pt x="60" y="265"/>
                      </a:lnTo>
                      <a:lnTo>
                        <a:pt x="56" y="268"/>
                      </a:lnTo>
                      <a:lnTo>
                        <a:pt x="48" y="302"/>
                      </a:lnTo>
                      <a:lnTo>
                        <a:pt x="48" y="306"/>
                      </a:lnTo>
                      <a:lnTo>
                        <a:pt x="50" y="307"/>
                      </a:lnTo>
                      <a:lnTo>
                        <a:pt x="51" y="309"/>
                      </a:lnTo>
                      <a:lnTo>
                        <a:pt x="51" y="311"/>
                      </a:lnTo>
                      <a:lnTo>
                        <a:pt x="47" y="315"/>
                      </a:lnTo>
                      <a:lnTo>
                        <a:pt x="47" y="327"/>
                      </a:lnTo>
                      <a:lnTo>
                        <a:pt x="47" y="328"/>
                      </a:lnTo>
                      <a:lnTo>
                        <a:pt x="48" y="330"/>
                      </a:lnTo>
                      <a:lnTo>
                        <a:pt x="48" y="336"/>
                      </a:lnTo>
                      <a:lnTo>
                        <a:pt x="50" y="338"/>
                      </a:lnTo>
                      <a:lnTo>
                        <a:pt x="50" y="342"/>
                      </a:lnTo>
                      <a:lnTo>
                        <a:pt x="48" y="347"/>
                      </a:lnTo>
                      <a:lnTo>
                        <a:pt x="48" y="348"/>
                      </a:lnTo>
                      <a:lnTo>
                        <a:pt x="51" y="348"/>
                      </a:lnTo>
                      <a:lnTo>
                        <a:pt x="54" y="349"/>
                      </a:lnTo>
                      <a:lnTo>
                        <a:pt x="56" y="351"/>
                      </a:lnTo>
                      <a:lnTo>
                        <a:pt x="56" y="352"/>
                      </a:lnTo>
                      <a:lnTo>
                        <a:pt x="56" y="354"/>
                      </a:lnTo>
                      <a:lnTo>
                        <a:pt x="48" y="353"/>
                      </a:lnTo>
                      <a:lnTo>
                        <a:pt x="48" y="354"/>
                      </a:lnTo>
                      <a:lnTo>
                        <a:pt x="48" y="356"/>
                      </a:lnTo>
                      <a:lnTo>
                        <a:pt x="51" y="357"/>
                      </a:lnTo>
                      <a:lnTo>
                        <a:pt x="54" y="360"/>
                      </a:lnTo>
                      <a:lnTo>
                        <a:pt x="54" y="363"/>
                      </a:lnTo>
                      <a:lnTo>
                        <a:pt x="51" y="364"/>
                      </a:lnTo>
                      <a:lnTo>
                        <a:pt x="51" y="384"/>
                      </a:lnTo>
                      <a:lnTo>
                        <a:pt x="42" y="401"/>
                      </a:lnTo>
                      <a:lnTo>
                        <a:pt x="42" y="405"/>
                      </a:lnTo>
                      <a:lnTo>
                        <a:pt x="42" y="406"/>
                      </a:lnTo>
                      <a:lnTo>
                        <a:pt x="42" y="407"/>
                      </a:lnTo>
                      <a:lnTo>
                        <a:pt x="42" y="410"/>
                      </a:lnTo>
                      <a:lnTo>
                        <a:pt x="42" y="412"/>
                      </a:lnTo>
                      <a:lnTo>
                        <a:pt x="39" y="421"/>
                      </a:lnTo>
                      <a:lnTo>
                        <a:pt x="33" y="429"/>
                      </a:lnTo>
                      <a:lnTo>
                        <a:pt x="32" y="430"/>
                      </a:lnTo>
                      <a:lnTo>
                        <a:pt x="29" y="449"/>
                      </a:lnTo>
                      <a:lnTo>
                        <a:pt x="29" y="450"/>
                      </a:lnTo>
                      <a:lnTo>
                        <a:pt x="30" y="454"/>
                      </a:lnTo>
                      <a:lnTo>
                        <a:pt x="32" y="453"/>
                      </a:lnTo>
                      <a:lnTo>
                        <a:pt x="32" y="452"/>
                      </a:lnTo>
                      <a:lnTo>
                        <a:pt x="36" y="452"/>
                      </a:lnTo>
                      <a:lnTo>
                        <a:pt x="40" y="452"/>
                      </a:lnTo>
                      <a:lnTo>
                        <a:pt x="40" y="450"/>
                      </a:lnTo>
                      <a:lnTo>
                        <a:pt x="42" y="450"/>
                      </a:lnTo>
                      <a:lnTo>
                        <a:pt x="42" y="452"/>
                      </a:lnTo>
                      <a:lnTo>
                        <a:pt x="44" y="471"/>
                      </a:lnTo>
                      <a:lnTo>
                        <a:pt x="47" y="474"/>
                      </a:lnTo>
                      <a:lnTo>
                        <a:pt x="50" y="475"/>
                      </a:lnTo>
                      <a:lnTo>
                        <a:pt x="63" y="475"/>
                      </a:lnTo>
                      <a:lnTo>
                        <a:pt x="64" y="475"/>
                      </a:lnTo>
                      <a:lnTo>
                        <a:pt x="77" y="475"/>
                      </a:lnTo>
                      <a:lnTo>
                        <a:pt x="95" y="480"/>
                      </a:lnTo>
                      <a:lnTo>
                        <a:pt x="94" y="480"/>
                      </a:lnTo>
                      <a:lnTo>
                        <a:pt x="89" y="480"/>
                      </a:lnTo>
                      <a:lnTo>
                        <a:pt x="86" y="479"/>
                      </a:lnTo>
                      <a:lnTo>
                        <a:pt x="84" y="478"/>
                      </a:lnTo>
                      <a:lnTo>
                        <a:pt x="81" y="479"/>
                      </a:lnTo>
                      <a:lnTo>
                        <a:pt x="78" y="483"/>
                      </a:lnTo>
                      <a:lnTo>
                        <a:pt x="75" y="483"/>
                      </a:lnTo>
                      <a:lnTo>
                        <a:pt x="70" y="485"/>
                      </a:lnTo>
                      <a:lnTo>
                        <a:pt x="67" y="487"/>
                      </a:lnTo>
                      <a:lnTo>
                        <a:pt x="66" y="487"/>
                      </a:lnTo>
                      <a:lnTo>
                        <a:pt x="63" y="488"/>
                      </a:lnTo>
                      <a:lnTo>
                        <a:pt x="61" y="506"/>
                      </a:lnTo>
                      <a:lnTo>
                        <a:pt x="60" y="506"/>
                      </a:lnTo>
                      <a:lnTo>
                        <a:pt x="60" y="508"/>
                      </a:lnTo>
                      <a:lnTo>
                        <a:pt x="58" y="508"/>
                      </a:lnTo>
                      <a:lnTo>
                        <a:pt x="54" y="506"/>
                      </a:lnTo>
                      <a:lnTo>
                        <a:pt x="51" y="506"/>
                      </a:lnTo>
                      <a:lnTo>
                        <a:pt x="47" y="505"/>
                      </a:lnTo>
                      <a:lnTo>
                        <a:pt x="45" y="503"/>
                      </a:lnTo>
                      <a:lnTo>
                        <a:pt x="44" y="501"/>
                      </a:lnTo>
                      <a:lnTo>
                        <a:pt x="44" y="499"/>
                      </a:lnTo>
                      <a:lnTo>
                        <a:pt x="45" y="498"/>
                      </a:lnTo>
                      <a:lnTo>
                        <a:pt x="47" y="499"/>
                      </a:lnTo>
                      <a:lnTo>
                        <a:pt x="45" y="501"/>
                      </a:lnTo>
                      <a:lnTo>
                        <a:pt x="48" y="499"/>
                      </a:lnTo>
                      <a:lnTo>
                        <a:pt x="48" y="498"/>
                      </a:lnTo>
                      <a:lnTo>
                        <a:pt x="50" y="496"/>
                      </a:lnTo>
                      <a:lnTo>
                        <a:pt x="53" y="496"/>
                      </a:lnTo>
                      <a:lnTo>
                        <a:pt x="58" y="494"/>
                      </a:lnTo>
                      <a:lnTo>
                        <a:pt x="60" y="490"/>
                      </a:lnTo>
                      <a:lnTo>
                        <a:pt x="56" y="488"/>
                      </a:lnTo>
                      <a:lnTo>
                        <a:pt x="53" y="484"/>
                      </a:lnTo>
                      <a:lnTo>
                        <a:pt x="47" y="484"/>
                      </a:lnTo>
                      <a:lnTo>
                        <a:pt x="42" y="484"/>
                      </a:lnTo>
                      <a:lnTo>
                        <a:pt x="42" y="485"/>
                      </a:lnTo>
                      <a:lnTo>
                        <a:pt x="42" y="484"/>
                      </a:lnTo>
                      <a:lnTo>
                        <a:pt x="40" y="483"/>
                      </a:lnTo>
                      <a:lnTo>
                        <a:pt x="37" y="484"/>
                      </a:lnTo>
                      <a:lnTo>
                        <a:pt x="37" y="483"/>
                      </a:lnTo>
                      <a:lnTo>
                        <a:pt x="37" y="481"/>
                      </a:lnTo>
                      <a:lnTo>
                        <a:pt x="40" y="480"/>
                      </a:lnTo>
                      <a:lnTo>
                        <a:pt x="42" y="479"/>
                      </a:lnTo>
                      <a:lnTo>
                        <a:pt x="42" y="477"/>
                      </a:lnTo>
                      <a:lnTo>
                        <a:pt x="39" y="474"/>
                      </a:lnTo>
                      <a:lnTo>
                        <a:pt x="40" y="474"/>
                      </a:lnTo>
                      <a:lnTo>
                        <a:pt x="40" y="471"/>
                      </a:lnTo>
                      <a:lnTo>
                        <a:pt x="36" y="466"/>
                      </a:lnTo>
                      <a:lnTo>
                        <a:pt x="32" y="464"/>
                      </a:lnTo>
                      <a:lnTo>
                        <a:pt x="30" y="464"/>
                      </a:lnTo>
                      <a:lnTo>
                        <a:pt x="39" y="468"/>
                      </a:lnTo>
                      <a:lnTo>
                        <a:pt x="39" y="471"/>
                      </a:lnTo>
                      <a:lnTo>
                        <a:pt x="37" y="471"/>
                      </a:lnTo>
                      <a:lnTo>
                        <a:pt x="36" y="470"/>
                      </a:lnTo>
                      <a:lnTo>
                        <a:pt x="33" y="468"/>
                      </a:lnTo>
                      <a:lnTo>
                        <a:pt x="32" y="468"/>
                      </a:lnTo>
                      <a:lnTo>
                        <a:pt x="33" y="471"/>
                      </a:lnTo>
                      <a:lnTo>
                        <a:pt x="33" y="474"/>
                      </a:lnTo>
                      <a:lnTo>
                        <a:pt x="32" y="474"/>
                      </a:lnTo>
                      <a:lnTo>
                        <a:pt x="29" y="467"/>
                      </a:lnTo>
                      <a:lnTo>
                        <a:pt x="30" y="470"/>
                      </a:lnTo>
                      <a:lnTo>
                        <a:pt x="30" y="475"/>
                      </a:lnTo>
                      <a:lnTo>
                        <a:pt x="29" y="475"/>
                      </a:lnTo>
                      <a:lnTo>
                        <a:pt x="27" y="475"/>
                      </a:lnTo>
                      <a:lnTo>
                        <a:pt x="27" y="473"/>
                      </a:lnTo>
                      <a:lnTo>
                        <a:pt x="27" y="467"/>
                      </a:lnTo>
                      <a:lnTo>
                        <a:pt x="26" y="463"/>
                      </a:lnTo>
                      <a:lnTo>
                        <a:pt x="20" y="457"/>
                      </a:lnTo>
                      <a:lnTo>
                        <a:pt x="20" y="456"/>
                      </a:lnTo>
                      <a:lnTo>
                        <a:pt x="20" y="454"/>
                      </a:lnTo>
                      <a:lnTo>
                        <a:pt x="23" y="454"/>
                      </a:lnTo>
                      <a:lnTo>
                        <a:pt x="24" y="454"/>
                      </a:lnTo>
                      <a:lnTo>
                        <a:pt x="24" y="452"/>
                      </a:lnTo>
                      <a:lnTo>
                        <a:pt x="23" y="453"/>
                      </a:lnTo>
                      <a:lnTo>
                        <a:pt x="21" y="453"/>
                      </a:lnTo>
                      <a:lnTo>
                        <a:pt x="20" y="452"/>
                      </a:lnTo>
                      <a:lnTo>
                        <a:pt x="20" y="449"/>
                      </a:lnTo>
                      <a:lnTo>
                        <a:pt x="23" y="449"/>
                      </a:lnTo>
                      <a:lnTo>
                        <a:pt x="21" y="447"/>
                      </a:lnTo>
                      <a:lnTo>
                        <a:pt x="18" y="446"/>
                      </a:lnTo>
                      <a:lnTo>
                        <a:pt x="17" y="446"/>
                      </a:lnTo>
                      <a:lnTo>
                        <a:pt x="15" y="443"/>
                      </a:lnTo>
                      <a:lnTo>
                        <a:pt x="14" y="442"/>
                      </a:lnTo>
                      <a:lnTo>
                        <a:pt x="17" y="440"/>
                      </a:lnTo>
                      <a:lnTo>
                        <a:pt x="17" y="435"/>
                      </a:lnTo>
                      <a:lnTo>
                        <a:pt x="18" y="435"/>
                      </a:lnTo>
                      <a:lnTo>
                        <a:pt x="18" y="434"/>
                      </a:lnTo>
                      <a:lnTo>
                        <a:pt x="21" y="431"/>
                      </a:lnTo>
                      <a:lnTo>
                        <a:pt x="23" y="433"/>
                      </a:lnTo>
                      <a:lnTo>
                        <a:pt x="24" y="433"/>
                      </a:lnTo>
                      <a:lnTo>
                        <a:pt x="24" y="431"/>
                      </a:lnTo>
                      <a:lnTo>
                        <a:pt x="23" y="431"/>
                      </a:lnTo>
                      <a:lnTo>
                        <a:pt x="21" y="430"/>
                      </a:lnTo>
                      <a:lnTo>
                        <a:pt x="24" y="425"/>
                      </a:lnTo>
                      <a:lnTo>
                        <a:pt x="23" y="425"/>
                      </a:lnTo>
                      <a:lnTo>
                        <a:pt x="21" y="427"/>
                      </a:lnTo>
                      <a:lnTo>
                        <a:pt x="20" y="430"/>
                      </a:lnTo>
                      <a:lnTo>
                        <a:pt x="18" y="429"/>
                      </a:lnTo>
                      <a:lnTo>
                        <a:pt x="17" y="418"/>
                      </a:lnTo>
                      <a:lnTo>
                        <a:pt x="18" y="418"/>
                      </a:lnTo>
                      <a:lnTo>
                        <a:pt x="17" y="417"/>
                      </a:lnTo>
                      <a:lnTo>
                        <a:pt x="18" y="414"/>
                      </a:lnTo>
                      <a:lnTo>
                        <a:pt x="21" y="414"/>
                      </a:lnTo>
                      <a:lnTo>
                        <a:pt x="24" y="416"/>
                      </a:lnTo>
                      <a:lnTo>
                        <a:pt x="23" y="412"/>
                      </a:lnTo>
                      <a:lnTo>
                        <a:pt x="21" y="412"/>
                      </a:lnTo>
                      <a:lnTo>
                        <a:pt x="17" y="413"/>
                      </a:lnTo>
                      <a:lnTo>
                        <a:pt x="15" y="410"/>
                      </a:lnTo>
                      <a:lnTo>
                        <a:pt x="15" y="409"/>
                      </a:lnTo>
                      <a:lnTo>
                        <a:pt x="15" y="405"/>
                      </a:lnTo>
                      <a:lnTo>
                        <a:pt x="17" y="405"/>
                      </a:lnTo>
                      <a:lnTo>
                        <a:pt x="18" y="409"/>
                      </a:lnTo>
                      <a:lnTo>
                        <a:pt x="18" y="406"/>
                      </a:lnTo>
                      <a:lnTo>
                        <a:pt x="20" y="406"/>
                      </a:lnTo>
                      <a:lnTo>
                        <a:pt x="24" y="406"/>
                      </a:lnTo>
                      <a:lnTo>
                        <a:pt x="27" y="409"/>
                      </a:lnTo>
                      <a:lnTo>
                        <a:pt x="29" y="409"/>
                      </a:lnTo>
                      <a:lnTo>
                        <a:pt x="26" y="407"/>
                      </a:lnTo>
                      <a:lnTo>
                        <a:pt x="23" y="401"/>
                      </a:lnTo>
                      <a:lnTo>
                        <a:pt x="23" y="402"/>
                      </a:lnTo>
                      <a:lnTo>
                        <a:pt x="20" y="402"/>
                      </a:lnTo>
                      <a:lnTo>
                        <a:pt x="18" y="401"/>
                      </a:lnTo>
                      <a:lnTo>
                        <a:pt x="18" y="399"/>
                      </a:lnTo>
                      <a:lnTo>
                        <a:pt x="21" y="399"/>
                      </a:lnTo>
                      <a:lnTo>
                        <a:pt x="15" y="397"/>
                      </a:lnTo>
                      <a:lnTo>
                        <a:pt x="15" y="396"/>
                      </a:lnTo>
                      <a:lnTo>
                        <a:pt x="17" y="395"/>
                      </a:lnTo>
                      <a:lnTo>
                        <a:pt x="21" y="393"/>
                      </a:lnTo>
                      <a:lnTo>
                        <a:pt x="18" y="391"/>
                      </a:lnTo>
                      <a:lnTo>
                        <a:pt x="21" y="389"/>
                      </a:lnTo>
                      <a:lnTo>
                        <a:pt x="20" y="389"/>
                      </a:lnTo>
                      <a:lnTo>
                        <a:pt x="20" y="388"/>
                      </a:lnTo>
                      <a:lnTo>
                        <a:pt x="17" y="385"/>
                      </a:lnTo>
                      <a:lnTo>
                        <a:pt x="15" y="385"/>
                      </a:lnTo>
                      <a:lnTo>
                        <a:pt x="14" y="386"/>
                      </a:lnTo>
                      <a:lnTo>
                        <a:pt x="12" y="386"/>
                      </a:lnTo>
                      <a:lnTo>
                        <a:pt x="8" y="385"/>
                      </a:lnTo>
                      <a:lnTo>
                        <a:pt x="5" y="382"/>
                      </a:lnTo>
                      <a:lnTo>
                        <a:pt x="2" y="385"/>
                      </a:lnTo>
                      <a:lnTo>
                        <a:pt x="3" y="386"/>
                      </a:lnTo>
                      <a:lnTo>
                        <a:pt x="2" y="389"/>
                      </a:lnTo>
                      <a:lnTo>
                        <a:pt x="0" y="388"/>
                      </a:lnTo>
                      <a:lnTo>
                        <a:pt x="0" y="386"/>
                      </a:lnTo>
                      <a:lnTo>
                        <a:pt x="0" y="382"/>
                      </a:lnTo>
                      <a:lnTo>
                        <a:pt x="5" y="380"/>
                      </a:lnTo>
                      <a:lnTo>
                        <a:pt x="6" y="377"/>
                      </a:lnTo>
                      <a:lnTo>
                        <a:pt x="8" y="377"/>
                      </a:lnTo>
                      <a:lnTo>
                        <a:pt x="10" y="377"/>
                      </a:lnTo>
                      <a:lnTo>
                        <a:pt x="10" y="375"/>
                      </a:lnTo>
                      <a:lnTo>
                        <a:pt x="8" y="375"/>
                      </a:lnTo>
                      <a:lnTo>
                        <a:pt x="6" y="373"/>
                      </a:lnTo>
                      <a:lnTo>
                        <a:pt x="6" y="372"/>
                      </a:lnTo>
                      <a:lnTo>
                        <a:pt x="12" y="372"/>
                      </a:lnTo>
                      <a:lnTo>
                        <a:pt x="14" y="372"/>
                      </a:lnTo>
                      <a:lnTo>
                        <a:pt x="15" y="372"/>
                      </a:lnTo>
                      <a:lnTo>
                        <a:pt x="17" y="372"/>
                      </a:lnTo>
                      <a:lnTo>
                        <a:pt x="20" y="373"/>
                      </a:lnTo>
                      <a:lnTo>
                        <a:pt x="18" y="375"/>
                      </a:lnTo>
                      <a:lnTo>
                        <a:pt x="20" y="375"/>
                      </a:lnTo>
                      <a:lnTo>
                        <a:pt x="18" y="378"/>
                      </a:lnTo>
                      <a:lnTo>
                        <a:pt x="20" y="380"/>
                      </a:lnTo>
                      <a:lnTo>
                        <a:pt x="21" y="380"/>
                      </a:lnTo>
                      <a:lnTo>
                        <a:pt x="21" y="378"/>
                      </a:lnTo>
                      <a:lnTo>
                        <a:pt x="23" y="377"/>
                      </a:lnTo>
                      <a:lnTo>
                        <a:pt x="23" y="382"/>
                      </a:lnTo>
                      <a:lnTo>
                        <a:pt x="24" y="381"/>
                      </a:lnTo>
                      <a:lnTo>
                        <a:pt x="24" y="380"/>
                      </a:lnTo>
                      <a:lnTo>
                        <a:pt x="27" y="378"/>
                      </a:lnTo>
                      <a:lnTo>
                        <a:pt x="29" y="377"/>
                      </a:lnTo>
                      <a:lnTo>
                        <a:pt x="29" y="375"/>
                      </a:lnTo>
                      <a:lnTo>
                        <a:pt x="30" y="372"/>
                      </a:lnTo>
                      <a:lnTo>
                        <a:pt x="30" y="371"/>
                      </a:lnTo>
                      <a:lnTo>
                        <a:pt x="29" y="372"/>
                      </a:lnTo>
                      <a:lnTo>
                        <a:pt x="26" y="377"/>
                      </a:lnTo>
                      <a:lnTo>
                        <a:pt x="26" y="372"/>
                      </a:lnTo>
                      <a:lnTo>
                        <a:pt x="27" y="371"/>
                      </a:lnTo>
                      <a:lnTo>
                        <a:pt x="30" y="371"/>
                      </a:lnTo>
                      <a:lnTo>
                        <a:pt x="29" y="370"/>
                      </a:lnTo>
                      <a:lnTo>
                        <a:pt x="30" y="369"/>
                      </a:lnTo>
                      <a:lnTo>
                        <a:pt x="32" y="367"/>
                      </a:lnTo>
                      <a:lnTo>
                        <a:pt x="30" y="367"/>
                      </a:lnTo>
                      <a:lnTo>
                        <a:pt x="27" y="369"/>
                      </a:lnTo>
                      <a:lnTo>
                        <a:pt x="27" y="365"/>
                      </a:lnTo>
                      <a:lnTo>
                        <a:pt x="29" y="363"/>
                      </a:lnTo>
                      <a:lnTo>
                        <a:pt x="30" y="363"/>
                      </a:lnTo>
                      <a:lnTo>
                        <a:pt x="36" y="365"/>
                      </a:lnTo>
                      <a:lnTo>
                        <a:pt x="37" y="365"/>
                      </a:lnTo>
                      <a:lnTo>
                        <a:pt x="36" y="364"/>
                      </a:lnTo>
                      <a:lnTo>
                        <a:pt x="33" y="364"/>
                      </a:lnTo>
                      <a:lnTo>
                        <a:pt x="30" y="363"/>
                      </a:lnTo>
                      <a:lnTo>
                        <a:pt x="29" y="361"/>
                      </a:lnTo>
                      <a:lnTo>
                        <a:pt x="29" y="359"/>
                      </a:lnTo>
                      <a:lnTo>
                        <a:pt x="30" y="357"/>
                      </a:lnTo>
                      <a:lnTo>
                        <a:pt x="33" y="357"/>
                      </a:lnTo>
                      <a:lnTo>
                        <a:pt x="36" y="357"/>
                      </a:lnTo>
                      <a:lnTo>
                        <a:pt x="37" y="354"/>
                      </a:lnTo>
                      <a:lnTo>
                        <a:pt x="39" y="354"/>
                      </a:lnTo>
                      <a:lnTo>
                        <a:pt x="39" y="351"/>
                      </a:lnTo>
                      <a:lnTo>
                        <a:pt x="37" y="349"/>
                      </a:lnTo>
                      <a:lnTo>
                        <a:pt x="36" y="348"/>
                      </a:lnTo>
                      <a:lnTo>
                        <a:pt x="33" y="347"/>
                      </a:lnTo>
                      <a:lnTo>
                        <a:pt x="30" y="346"/>
                      </a:lnTo>
                      <a:lnTo>
                        <a:pt x="30" y="345"/>
                      </a:lnTo>
                      <a:lnTo>
                        <a:pt x="32" y="343"/>
                      </a:lnTo>
                      <a:lnTo>
                        <a:pt x="33" y="341"/>
                      </a:lnTo>
                      <a:lnTo>
                        <a:pt x="36" y="339"/>
                      </a:lnTo>
                      <a:lnTo>
                        <a:pt x="36" y="338"/>
                      </a:lnTo>
                      <a:lnTo>
                        <a:pt x="36" y="336"/>
                      </a:lnTo>
                      <a:lnTo>
                        <a:pt x="33" y="335"/>
                      </a:lnTo>
                      <a:lnTo>
                        <a:pt x="33" y="334"/>
                      </a:lnTo>
                      <a:lnTo>
                        <a:pt x="33" y="332"/>
                      </a:lnTo>
                      <a:lnTo>
                        <a:pt x="36" y="331"/>
                      </a:lnTo>
                      <a:lnTo>
                        <a:pt x="37" y="327"/>
                      </a:lnTo>
                      <a:lnTo>
                        <a:pt x="37" y="323"/>
                      </a:lnTo>
                      <a:lnTo>
                        <a:pt x="39" y="321"/>
                      </a:lnTo>
                      <a:lnTo>
                        <a:pt x="40" y="321"/>
                      </a:lnTo>
                      <a:lnTo>
                        <a:pt x="39" y="321"/>
                      </a:lnTo>
                      <a:lnTo>
                        <a:pt x="37" y="318"/>
                      </a:lnTo>
                      <a:lnTo>
                        <a:pt x="39" y="317"/>
                      </a:lnTo>
                      <a:lnTo>
                        <a:pt x="40" y="317"/>
                      </a:lnTo>
                      <a:lnTo>
                        <a:pt x="42" y="320"/>
                      </a:lnTo>
                      <a:lnTo>
                        <a:pt x="42" y="313"/>
                      </a:lnTo>
                      <a:lnTo>
                        <a:pt x="39" y="313"/>
                      </a:lnTo>
                      <a:lnTo>
                        <a:pt x="37" y="313"/>
                      </a:lnTo>
                      <a:lnTo>
                        <a:pt x="37" y="310"/>
                      </a:lnTo>
                      <a:lnTo>
                        <a:pt x="40" y="309"/>
                      </a:lnTo>
                      <a:lnTo>
                        <a:pt x="42" y="309"/>
                      </a:lnTo>
                      <a:lnTo>
                        <a:pt x="44" y="307"/>
                      </a:lnTo>
                      <a:lnTo>
                        <a:pt x="40" y="307"/>
                      </a:lnTo>
                      <a:lnTo>
                        <a:pt x="39" y="307"/>
                      </a:lnTo>
                      <a:lnTo>
                        <a:pt x="37" y="306"/>
                      </a:lnTo>
                      <a:lnTo>
                        <a:pt x="33" y="306"/>
                      </a:lnTo>
                      <a:lnTo>
                        <a:pt x="32" y="306"/>
                      </a:lnTo>
                      <a:lnTo>
                        <a:pt x="32" y="307"/>
                      </a:lnTo>
                      <a:lnTo>
                        <a:pt x="30" y="309"/>
                      </a:lnTo>
                      <a:lnTo>
                        <a:pt x="27" y="309"/>
                      </a:lnTo>
                      <a:lnTo>
                        <a:pt x="24" y="309"/>
                      </a:lnTo>
                      <a:lnTo>
                        <a:pt x="26" y="307"/>
                      </a:lnTo>
                      <a:lnTo>
                        <a:pt x="24" y="306"/>
                      </a:lnTo>
                      <a:lnTo>
                        <a:pt x="23" y="304"/>
                      </a:lnTo>
                      <a:lnTo>
                        <a:pt x="23" y="303"/>
                      </a:lnTo>
                      <a:lnTo>
                        <a:pt x="23" y="294"/>
                      </a:lnTo>
                      <a:lnTo>
                        <a:pt x="24" y="292"/>
                      </a:lnTo>
                      <a:lnTo>
                        <a:pt x="24" y="282"/>
                      </a:lnTo>
                      <a:lnTo>
                        <a:pt x="27" y="281"/>
                      </a:lnTo>
                      <a:lnTo>
                        <a:pt x="27" y="280"/>
                      </a:lnTo>
                      <a:lnTo>
                        <a:pt x="29" y="278"/>
                      </a:lnTo>
                      <a:lnTo>
                        <a:pt x="29" y="275"/>
                      </a:lnTo>
                      <a:lnTo>
                        <a:pt x="27" y="267"/>
                      </a:lnTo>
                      <a:lnTo>
                        <a:pt x="26" y="263"/>
                      </a:lnTo>
                      <a:lnTo>
                        <a:pt x="27" y="257"/>
                      </a:lnTo>
                      <a:lnTo>
                        <a:pt x="26" y="252"/>
                      </a:lnTo>
                      <a:lnTo>
                        <a:pt x="26" y="245"/>
                      </a:lnTo>
                      <a:lnTo>
                        <a:pt x="27" y="243"/>
                      </a:lnTo>
                      <a:lnTo>
                        <a:pt x="29" y="243"/>
                      </a:lnTo>
                      <a:lnTo>
                        <a:pt x="30" y="243"/>
                      </a:lnTo>
                      <a:lnTo>
                        <a:pt x="30" y="238"/>
                      </a:lnTo>
                      <a:lnTo>
                        <a:pt x="32" y="236"/>
                      </a:lnTo>
                      <a:lnTo>
                        <a:pt x="33" y="238"/>
                      </a:lnTo>
                      <a:lnTo>
                        <a:pt x="33" y="236"/>
                      </a:lnTo>
                      <a:lnTo>
                        <a:pt x="47" y="208"/>
                      </a:lnTo>
                      <a:lnTo>
                        <a:pt x="47" y="206"/>
                      </a:lnTo>
                      <a:lnTo>
                        <a:pt x="48" y="204"/>
                      </a:lnTo>
                      <a:lnTo>
                        <a:pt x="50" y="199"/>
                      </a:lnTo>
                      <a:lnTo>
                        <a:pt x="51" y="198"/>
                      </a:lnTo>
                      <a:lnTo>
                        <a:pt x="51" y="189"/>
                      </a:lnTo>
                      <a:lnTo>
                        <a:pt x="53" y="186"/>
                      </a:lnTo>
                      <a:lnTo>
                        <a:pt x="51" y="153"/>
                      </a:lnTo>
                      <a:lnTo>
                        <a:pt x="54" y="151"/>
                      </a:lnTo>
                      <a:lnTo>
                        <a:pt x="54" y="147"/>
                      </a:lnTo>
                      <a:lnTo>
                        <a:pt x="53" y="138"/>
                      </a:lnTo>
                      <a:lnTo>
                        <a:pt x="53" y="136"/>
                      </a:lnTo>
                      <a:lnTo>
                        <a:pt x="56" y="133"/>
                      </a:lnTo>
                      <a:lnTo>
                        <a:pt x="60" y="121"/>
                      </a:lnTo>
                      <a:lnTo>
                        <a:pt x="61" y="118"/>
                      </a:lnTo>
                      <a:lnTo>
                        <a:pt x="61" y="114"/>
                      </a:lnTo>
                      <a:lnTo>
                        <a:pt x="63" y="111"/>
                      </a:lnTo>
                      <a:lnTo>
                        <a:pt x="64" y="103"/>
                      </a:lnTo>
                      <a:lnTo>
                        <a:pt x="63" y="96"/>
                      </a:lnTo>
                      <a:lnTo>
                        <a:pt x="64" y="93"/>
                      </a:lnTo>
                      <a:lnTo>
                        <a:pt x="66" y="92"/>
                      </a:lnTo>
                      <a:lnTo>
                        <a:pt x="67" y="69"/>
                      </a:lnTo>
                      <a:lnTo>
                        <a:pt x="66" y="68"/>
                      </a:lnTo>
                      <a:lnTo>
                        <a:pt x="66" y="64"/>
                      </a:lnTo>
                      <a:lnTo>
                        <a:pt x="67" y="62"/>
                      </a:lnTo>
                      <a:lnTo>
                        <a:pt x="69" y="62"/>
                      </a:lnTo>
                      <a:lnTo>
                        <a:pt x="69" y="61"/>
                      </a:lnTo>
                      <a:lnTo>
                        <a:pt x="72" y="45"/>
                      </a:lnTo>
                      <a:lnTo>
                        <a:pt x="66" y="7"/>
                      </a:lnTo>
                      <a:lnTo>
                        <a:pt x="69" y="4"/>
                      </a:lnTo>
                      <a:lnTo>
                        <a:pt x="73" y="4"/>
                      </a:lnTo>
                      <a:lnTo>
                        <a:pt x="75" y="4"/>
                      </a:lnTo>
                      <a:lnTo>
                        <a:pt x="75" y="2"/>
                      </a:lnTo>
                      <a:lnTo>
                        <a:pt x="77" y="1"/>
                      </a:lnTo>
                      <a:lnTo>
                        <a:pt x="7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2" name="Group 1951"/>
              <p:cNvGrpSpPr>
                <a:grpSpLocks/>
              </p:cNvGrpSpPr>
              <p:nvPr/>
            </p:nvGrpSpPr>
            <p:grpSpPr bwMode="auto">
              <a:xfrm>
                <a:off x="1732" y="3270"/>
                <a:ext cx="36" cy="48"/>
                <a:chOff x="1732" y="3270"/>
                <a:chExt cx="36" cy="48"/>
              </a:xfrm>
              <a:grpFill/>
            </p:grpSpPr>
            <p:sp>
              <p:nvSpPr>
                <p:cNvPr id="1594" name="Freeform 1952"/>
                <p:cNvSpPr>
                  <a:spLocks/>
                </p:cNvSpPr>
                <p:nvPr/>
              </p:nvSpPr>
              <p:spPr bwMode="gray">
                <a:xfrm>
                  <a:off x="1732" y="3270"/>
                  <a:ext cx="36" cy="48"/>
                </a:xfrm>
                <a:custGeom>
                  <a:avLst/>
                  <a:gdLst>
                    <a:gd name="T0" fmla="*/ 32 w 36"/>
                    <a:gd name="T1" fmla="*/ 47 h 48"/>
                    <a:gd name="T2" fmla="*/ 31 w 36"/>
                    <a:gd name="T3" fmla="*/ 47 h 48"/>
                    <a:gd name="T4" fmla="*/ 27 w 36"/>
                    <a:gd name="T5" fmla="*/ 47 h 48"/>
                    <a:gd name="T6" fmla="*/ 17 w 36"/>
                    <a:gd name="T7" fmla="*/ 47 h 48"/>
                    <a:gd name="T8" fmla="*/ 9 w 36"/>
                    <a:gd name="T9" fmla="*/ 44 h 48"/>
                    <a:gd name="T10" fmla="*/ 6 w 36"/>
                    <a:gd name="T11" fmla="*/ 46 h 48"/>
                    <a:gd name="T12" fmla="*/ 4 w 36"/>
                    <a:gd name="T13" fmla="*/ 44 h 48"/>
                    <a:gd name="T14" fmla="*/ 6 w 36"/>
                    <a:gd name="T15" fmla="*/ 42 h 48"/>
                    <a:gd name="T16" fmla="*/ 0 w 36"/>
                    <a:gd name="T17" fmla="*/ 42 h 48"/>
                    <a:gd name="T18" fmla="*/ 0 w 36"/>
                    <a:gd name="T19" fmla="*/ 39 h 48"/>
                    <a:gd name="T20" fmla="*/ 3 w 36"/>
                    <a:gd name="T21" fmla="*/ 37 h 48"/>
                    <a:gd name="T22" fmla="*/ 6 w 36"/>
                    <a:gd name="T23" fmla="*/ 36 h 48"/>
                    <a:gd name="T24" fmla="*/ 7 w 36"/>
                    <a:gd name="T25" fmla="*/ 35 h 48"/>
                    <a:gd name="T26" fmla="*/ 4 w 36"/>
                    <a:gd name="T27" fmla="*/ 31 h 48"/>
                    <a:gd name="T28" fmla="*/ 14 w 36"/>
                    <a:gd name="T29" fmla="*/ 37 h 48"/>
                    <a:gd name="T30" fmla="*/ 17 w 36"/>
                    <a:gd name="T31" fmla="*/ 36 h 48"/>
                    <a:gd name="T32" fmla="*/ 14 w 36"/>
                    <a:gd name="T33" fmla="*/ 35 h 48"/>
                    <a:gd name="T34" fmla="*/ 19 w 36"/>
                    <a:gd name="T35" fmla="*/ 36 h 48"/>
                    <a:gd name="T36" fmla="*/ 22 w 36"/>
                    <a:gd name="T37" fmla="*/ 35 h 48"/>
                    <a:gd name="T38" fmla="*/ 24 w 36"/>
                    <a:gd name="T39" fmla="*/ 36 h 48"/>
                    <a:gd name="T40" fmla="*/ 25 w 36"/>
                    <a:gd name="T41" fmla="*/ 35 h 48"/>
                    <a:gd name="T42" fmla="*/ 17 w 36"/>
                    <a:gd name="T43" fmla="*/ 31 h 48"/>
                    <a:gd name="T44" fmla="*/ 16 w 36"/>
                    <a:gd name="T45" fmla="*/ 24 h 48"/>
                    <a:gd name="T46" fmla="*/ 25 w 36"/>
                    <a:gd name="T47" fmla="*/ 22 h 48"/>
                    <a:gd name="T48" fmla="*/ 25 w 36"/>
                    <a:gd name="T49" fmla="*/ 18 h 48"/>
                    <a:gd name="T50" fmla="*/ 21 w 36"/>
                    <a:gd name="T51" fmla="*/ 18 h 48"/>
                    <a:gd name="T52" fmla="*/ 13 w 36"/>
                    <a:gd name="T53" fmla="*/ 18 h 48"/>
                    <a:gd name="T54" fmla="*/ 10 w 36"/>
                    <a:gd name="T55" fmla="*/ 11 h 48"/>
                    <a:gd name="T56" fmla="*/ 14 w 36"/>
                    <a:gd name="T57" fmla="*/ 11 h 48"/>
                    <a:gd name="T58" fmla="*/ 16 w 36"/>
                    <a:gd name="T59" fmla="*/ 10 h 48"/>
                    <a:gd name="T60" fmla="*/ 14 w 36"/>
                    <a:gd name="T61" fmla="*/ 7 h 48"/>
                    <a:gd name="T62" fmla="*/ 16 w 36"/>
                    <a:gd name="T63" fmla="*/ 6 h 48"/>
                    <a:gd name="T64" fmla="*/ 21 w 36"/>
                    <a:gd name="T65" fmla="*/ 6 h 48"/>
                    <a:gd name="T66" fmla="*/ 25 w 36"/>
                    <a:gd name="T67" fmla="*/ 0 h 48"/>
                    <a:gd name="T68" fmla="*/ 28 w 36"/>
                    <a:gd name="T69" fmla="*/ 4 h 48"/>
                    <a:gd name="T70" fmla="*/ 35 w 36"/>
                    <a:gd name="T71" fmla="*/ 3 h 48"/>
                    <a:gd name="T72" fmla="*/ 36 w 36"/>
                    <a:gd name="T73" fmla="*/ 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48"/>
                    <a:gd name="T113" fmla="*/ 36 w 36"/>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48">
                      <a:moveTo>
                        <a:pt x="36" y="47"/>
                      </a:moveTo>
                      <a:lnTo>
                        <a:pt x="32" y="47"/>
                      </a:lnTo>
                      <a:lnTo>
                        <a:pt x="35" y="47"/>
                      </a:lnTo>
                      <a:lnTo>
                        <a:pt x="31" y="47"/>
                      </a:lnTo>
                      <a:lnTo>
                        <a:pt x="29" y="48"/>
                      </a:lnTo>
                      <a:lnTo>
                        <a:pt x="27" y="47"/>
                      </a:lnTo>
                      <a:lnTo>
                        <a:pt x="17" y="46"/>
                      </a:lnTo>
                      <a:lnTo>
                        <a:pt x="17" y="47"/>
                      </a:lnTo>
                      <a:lnTo>
                        <a:pt x="14" y="47"/>
                      </a:lnTo>
                      <a:lnTo>
                        <a:pt x="9" y="44"/>
                      </a:lnTo>
                      <a:lnTo>
                        <a:pt x="7" y="46"/>
                      </a:lnTo>
                      <a:lnTo>
                        <a:pt x="6" y="46"/>
                      </a:lnTo>
                      <a:lnTo>
                        <a:pt x="6" y="44"/>
                      </a:lnTo>
                      <a:lnTo>
                        <a:pt x="4" y="44"/>
                      </a:lnTo>
                      <a:lnTo>
                        <a:pt x="4" y="43"/>
                      </a:lnTo>
                      <a:lnTo>
                        <a:pt x="6" y="42"/>
                      </a:lnTo>
                      <a:lnTo>
                        <a:pt x="3" y="42"/>
                      </a:lnTo>
                      <a:lnTo>
                        <a:pt x="0" y="42"/>
                      </a:lnTo>
                      <a:lnTo>
                        <a:pt x="0" y="41"/>
                      </a:lnTo>
                      <a:lnTo>
                        <a:pt x="0" y="39"/>
                      </a:lnTo>
                      <a:lnTo>
                        <a:pt x="3" y="39"/>
                      </a:lnTo>
                      <a:lnTo>
                        <a:pt x="3" y="37"/>
                      </a:lnTo>
                      <a:lnTo>
                        <a:pt x="4" y="37"/>
                      </a:lnTo>
                      <a:lnTo>
                        <a:pt x="6" y="36"/>
                      </a:lnTo>
                      <a:lnTo>
                        <a:pt x="7" y="36"/>
                      </a:lnTo>
                      <a:lnTo>
                        <a:pt x="7" y="35"/>
                      </a:lnTo>
                      <a:lnTo>
                        <a:pt x="4" y="34"/>
                      </a:lnTo>
                      <a:lnTo>
                        <a:pt x="4" y="31"/>
                      </a:lnTo>
                      <a:lnTo>
                        <a:pt x="14" y="36"/>
                      </a:lnTo>
                      <a:lnTo>
                        <a:pt x="14" y="37"/>
                      </a:lnTo>
                      <a:lnTo>
                        <a:pt x="16" y="37"/>
                      </a:lnTo>
                      <a:lnTo>
                        <a:pt x="17" y="36"/>
                      </a:lnTo>
                      <a:lnTo>
                        <a:pt x="14" y="36"/>
                      </a:lnTo>
                      <a:lnTo>
                        <a:pt x="14" y="35"/>
                      </a:lnTo>
                      <a:lnTo>
                        <a:pt x="16" y="34"/>
                      </a:lnTo>
                      <a:lnTo>
                        <a:pt x="19" y="36"/>
                      </a:lnTo>
                      <a:lnTo>
                        <a:pt x="19" y="35"/>
                      </a:lnTo>
                      <a:lnTo>
                        <a:pt x="22" y="35"/>
                      </a:lnTo>
                      <a:lnTo>
                        <a:pt x="24" y="37"/>
                      </a:lnTo>
                      <a:lnTo>
                        <a:pt x="24" y="36"/>
                      </a:lnTo>
                      <a:lnTo>
                        <a:pt x="25" y="36"/>
                      </a:lnTo>
                      <a:lnTo>
                        <a:pt x="25" y="35"/>
                      </a:lnTo>
                      <a:lnTo>
                        <a:pt x="17" y="32"/>
                      </a:lnTo>
                      <a:lnTo>
                        <a:pt x="17" y="31"/>
                      </a:lnTo>
                      <a:lnTo>
                        <a:pt x="16" y="25"/>
                      </a:lnTo>
                      <a:lnTo>
                        <a:pt x="16" y="24"/>
                      </a:lnTo>
                      <a:lnTo>
                        <a:pt x="19" y="24"/>
                      </a:lnTo>
                      <a:lnTo>
                        <a:pt x="25" y="22"/>
                      </a:lnTo>
                      <a:lnTo>
                        <a:pt x="27" y="20"/>
                      </a:lnTo>
                      <a:lnTo>
                        <a:pt x="25" y="18"/>
                      </a:lnTo>
                      <a:lnTo>
                        <a:pt x="24" y="17"/>
                      </a:lnTo>
                      <a:lnTo>
                        <a:pt x="21" y="18"/>
                      </a:lnTo>
                      <a:lnTo>
                        <a:pt x="16" y="20"/>
                      </a:lnTo>
                      <a:lnTo>
                        <a:pt x="13" y="18"/>
                      </a:lnTo>
                      <a:lnTo>
                        <a:pt x="10" y="15"/>
                      </a:lnTo>
                      <a:lnTo>
                        <a:pt x="10" y="11"/>
                      </a:lnTo>
                      <a:lnTo>
                        <a:pt x="13" y="11"/>
                      </a:lnTo>
                      <a:lnTo>
                        <a:pt x="14" y="11"/>
                      </a:lnTo>
                      <a:lnTo>
                        <a:pt x="16" y="11"/>
                      </a:lnTo>
                      <a:lnTo>
                        <a:pt x="16" y="10"/>
                      </a:lnTo>
                      <a:lnTo>
                        <a:pt x="14" y="9"/>
                      </a:lnTo>
                      <a:lnTo>
                        <a:pt x="14" y="7"/>
                      </a:lnTo>
                      <a:lnTo>
                        <a:pt x="13" y="6"/>
                      </a:lnTo>
                      <a:lnTo>
                        <a:pt x="16" y="6"/>
                      </a:lnTo>
                      <a:lnTo>
                        <a:pt x="17" y="7"/>
                      </a:lnTo>
                      <a:lnTo>
                        <a:pt x="21" y="6"/>
                      </a:lnTo>
                      <a:lnTo>
                        <a:pt x="22" y="2"/>
                      </a:lnTo>
                      <a:lnTo>
                        <a:pt x="25" y="0"/>
                      </a:lnTo>
                      <a:lnTo>
                        <a:pt x="27" y="4"/>
                      </a:lnTo>
                      <a:lnTo>
                        <a:pt x="28" y="4"/>
                      </a:lnTo>
                      <a:lnTo>
                        <a:pt x="31" y="4"/>
                      </a:lnTo>
                      <a:lnTo>
                        <a:pt x="35" y="3"/>
                      </a:lnTo>
                      <a:lnTo>
                        <a:pt x="35" y="4"/>
                      </a:lnTo>
                      <a:lnTo>
                        <a:pt x="36" y="4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95" name="Freeform 1953"/>
                <p:cNvSpPr>
                  <a:spLocks/>
                </p:cNvSpPr>
                <p:nvPr/>
              </p:nvSpPr>
              <p:spPr bwMode="gray">
                <a:xfrm>
                  <a:off x="1732" y="3270"/>
                  <a:ext cx="36" cy="48"/>
                </a:xfrm>
                <a:custGeom>
                  <a:avLst/>
                  <a:gdLst>
                    <a:gd name="T0" fmla="*/ 32 w 36"/>
                    <a:gd name="T1" fmla="*/ 47 h 48"/>
                    <a:gd name="T2" fmla="*/ 31 w 36"/>
                    <a:gd name="T3" fmla="*/ 47 h 48"/>
                    <a:gd name="T4" fmla="*/ 27 w 36"/>
                    <a:gd name="T5" fmla="*/ 47 h 48"/>
                    <a:gd name="T6" fmla="*/ 17 w 36"/>
                    <a:gd name="T7" fmla="*/ 47 h 48"/>
                    <a:gd name="T8" fmla="*/ 9 w 36"/>
                    <a:gd name="T9" fmla="*/ 44 h 48"/>
                    <a:gd name="T10" fmla="*/ 6 w 36"/>
                    <a:gd name="T11" fmla="*/ 46 h 48"/>
                    <a:gd name="T12" fmla="*/ 4 w 36"/>
                    <a:gd name="T13" fmla="*/ 44 h 48"/>
                    <a:gd name="T14" fmla="*/ 6 w 36"/>
                    <a:gd name="T15" fmla="*/ 42 h 48"/>
                    <a:gd name="T16" fmla="*/ 0 w 36"/>
                    <a:gd name="T17" fmla="*/ 42 h 48"/>
                    <a:gd name="T18" fmla="*/ 0 w 36"/>
                    <a:gd name="T19" fmla="*/ 39 h 48"/>
                    <a:gd name="T20" fmla="*/ 3 w 36"/>
                    <a:gd name="T21" fmla="*/ 37 h 48"/>
                    <a:gd name="T22" fmla="*/ 6 w 36"/>
                    <a:gd name="T23" fmla="*/ 36 h 48"/>
                    <a:gd name="T24" fmla="*/ 7 w 36"/>
                    <a:gd name="T25" fmla="*/ 35 h 48"/>
                    <a:gd name="T26" fmla="*/ 4 w 36"/>
                    <a:gd name="T27" fmla="*/ 31 h 48"/>
                    <a:gd name="T28" fmla="*/ 14 w 36"/>
                    <a:gd name="T29" fmla="*/ 37 h 48"/>
                    <a:gd name="T30" fmla="*/ 17 w 36"/>
                    <a:gd name="T31" fmla="*/ 36 h 48"/>
                    <a:gd name="T32" fmla="*/ 14 w 36"/>
                    <a:gd name="T33" fmla="*/ 35 h 48"/>
                    <a:gd name="T34" fmla="*/ 19 w 36"/>
                    <a:gd name="T35" fmla="*/ 36 h 48"/>
                    <a:gd name="T36" fmla="*/ 22 w 36"/>
                    <a:gd name="T37" fmla="*/ 35 h 48"/>
                    <a:gd name="T38" fmla="*/ 24 w 36"/>
                    <a:gd name="T39" fmla="*/ 36 h 48"/>
                    <a:gd name="T40" fmla="*/ 25 w 36"/>
                    <a:gd name="T41" fmla="*/ 35 h 48"/>
                    <a:gd name="T42" fmla="*/ 17 w 36"/>
                    <a:gd name="T43" fmla="*/ 31 h 48"/>
                    <a:gd name="T44" fmla="*/ 16 w 36"/>
                    <a:gd name="T45" fmla="*/ 24 h 48"/>
                    <a:gd name="T46" fmla="*/ 25 w 36"/>
                    <a:gd name="T47" fmla="*/ 22 h 48"/>
                    <a:gd name="T48" fmla="*/ 25 w 36"/>
                    <a:gd name="T49" fmla="*/ 18 h 48"/>
                    <a:gd name="T50" fmla="*/ 21 w 36"/>
                    <a:gd name="T51" fmla="*/ 18 h 48"/>
                    <a:gd name="T52" fmla="*/ 13 w 36"/>
                    <a:gd name="T53" fmla="*/ 18 h 48"/>
                    <a:gd name="T54" fmla="*/ 10 w 36"/>
                    <a:gd name="T55" fmla="*/ 11 h 48"/>
                    <a:gd name="T56" fmla="*/ 14 w 36"/>
                    <a:gd name="T57" fmla="*/ 11 h 48"/>
                    <a:gd name="T58" fmla="*/ 16 w 36"/>
                    <a:gd name="T59" fmla="*/ 10 h 48"/>
                    <a:gd name="T60" fmla="*/ 14 w 36"/>
                    <a:gd name="T61" fmla="*/ 7 h 48"/>
                    <a:gd name="T62" fmla="*/ 16 w 36"/>
                    <a:gd name="T63" fmla="*/ 6 h 48"/>
                    <a:gd name="T64" fmla="*/ 21 w 36"/>
                    <a:gd name="T65" fmla="*/ 6 h 48"/>
                    <a:gd name="T66" fmla="*/ 25 w 36"/>
                    <a:gd name="T67" fmla="*/ 0 h 48"/>
                    <a:gd name="T68" fmla="*/ 28 w 36"/>
                    <a:gd name="T69" fmla="*/ 4 h 48"/>
                    <a:gd name="T70" fmla="*/ 35 w 36"/>
                    <a:gd name="T71" fmla="*/ 3 h 48"/>
                    <a:gd name="T72" fmla="*/ 36 w 36"/>
                    <a:gd name="T73" fmla="*/ 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48"/>
                    <a:gd name="T113" fmla="*/ 36 w 36"/>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48">
                      <a:moveTo>
                        <a:pt x="36" y="47"/>
                      </a:moveTo>
                      <a:lnTo>
                        <a:pt x="32" y="47"/>
                      </a:lnTo>
                      <a:lnTo>
                        <a:pt x="35" y="47"/>
                      </a:lnTo>
                      <a:lnTo>
                        <a:pt x="31" y="47"/>
                      </a:lnTo>
                      <a:lnTo>
                        <a:pt x="29" y="48"/>
                      </a:lnTo>
                      <a:lnTo>
                        <a:pt x="27" y="47"/>
                      </a:lnTo>
                      <a:lnTo>
                        <a:pt x="17" y="46"/>
                      </a:lnTo>
                      <a:lnTo>
                        <a:pt x="17" y="47"/>
                      </a:lnTo>
                      <a:lnTo>
                        <a:pt x="14" y="47"/>
                      </a:lnTo>
                      <a:lnTo>
                        <a:pt x="9" y="44"/>
                      </a:lnTo>
                      <a:lnTo>
                        <a:pt x="7" y="46"/>
                      </a:lnTo>
                      <a:lnTo>
                        <a:pt x="6" y="46"/>
                      </a:lnTo>
                      <a:lnTo>
                        <a:pt x="6" y="44"/>
                      </a:lnTo>
                      <a:lnTo>
                        <a:pt x="4" y="44"/>
                      </a:lnTo>
                      <a:lnTo>
                        <a:pt x="4" y="43"/>
                      </a:lnTo>
                      <a:lnTo>
                        <a:pt x="6" y="42"/>
                      </a:lnTo>
                      <a:lnTo>
                        <a:pt x="3" y="42"/>
                      </a:lnTo>
                      <a:lnTo>
                        <a:pt x="0" y="42"/>
                      </a:lnTo>
                      <a:lnTo>
                        <a:pt x="0" y="41"/>
                      </a:lnTo>
                      <a:lnTo>
                        <a:pt x="0" y="39"/>
                      </a:lnTo>
                      <a:lnTo>
                        <a:pt x="3" y="39"/>
                      </a:lnTo>
                      <a:lnTo>
                        <a:pt x="3" y="37"/>
                      </a:lnTo>
                      <a:lnTo>
                        <a:pt x="4" y="37"/>
                      </a:lnTo>
                      <a:lnTo>
                        <a:pt x="6" y="36"/>
                      </a:lnTo>
                      <a:lnTo>
                        <a:pt x="7" y="36"/>
                      </a:lnTo>
                      <a:lnTo>
                        <a:pt x="7" y="35"/>
                      </a:lnTo>
                      <a:lnTo>
                        <a:pt x="4" y="34"/>
                      </a:lnTo>
                      <a:lnTo>
                        <a:pt x="4" y="31"/>
                      </a:lnTo>
                      <a:lnTo>
                        <a:pt x="14" y="36"/>
                      </a:lnTo>
                      <a:lnTo>
                        <a:pt x="14" y="37"/>
                      </a:lnTo>
                      <a:lnTo>
                        <a:pt x="16" y="37"/>
                      </a:lnTo>
                      <a:lnTo>
                        <a:pt x="17" y="36"/>
                      </a:lnTo>
                      <a:lnTo>
                        <a:pt x="14" y="36"/>
                      </a:lnTo>
                      <a:lnTo>
                        <a:pt x="14" y="35"/>
                      </a:lnTo>
                      <a:lnTo>
                        <a:pt x="16" y="34"/>
                      </a:lnTo>
                      <a:lnTo>
                        <a:pt x="19" y="36"/>
                      </a:lnTo>
                      <a:lnTo>
                        <a:pt x="19" y="35"/>
                      </a:lnTo>
                      <a:lnTo>
                        <a:pt x="22" y="35"/>
                      </a:lnTo>
                      <a:lnTo>
                        <a:pt x="24" y="37"/>
                      </a:lnTo>
                      <a:lnTo>
                        <a:pt x="24" y="36"/>
                      </a:lnTo>
                      <a:lnTo>
                        <a:pt x="25" y="36"/>
                      </a:lnTo>
                      <a:lnTo>
                        <a:pt x="25" y="35"/>
                      </a:lnTo>
                      <a:lnTo>
                        <a:pt x="17" y="32"/>
                      </a:lnTo>
                      <a:lnTo>
                        <a:pt x="17" y="31"/>
                      </a:lnTo>
                      <a:lnTo>
                        <a:pt x="16" y="25"/>
                      </a:lnTo>
                      <a:lnTo>
                        <a:pt x="16" y="24"/>
                      </a:lnTo>
                      <a:lnTo>
                        <a:pt x="19" y="24"/>
                      </a:lnTo>
                      <a:lnTo>
                        <a:pt x="25" y="22"/>
                      </a:lnTo>
                      <a:lnTo>
                        <a:pt x="27" y="20"/>
                      </a:lnTo>
                      <a:lnTo>
                        <a:pt x="25" y="18"/>
                      </a:lnTo>
                      <a:lnTo>
                        <a:pt x="24" y="17"/>
                      </a:lnTo>
                      <a:lnTo>
                        <a:pt x="21" y="18"/>
                      </a:lnTo>
                      <a:lnTo>
                        <a:pt x="16" y="20"/>
                      </a:lnTo>
                      <a:lnTo>
                        <a:pt x="13" y="18"/>
                      </a:lnTo>
                      <a:lnTo>
                        <a:pt x="10" y="15"/>
                      </a:lnTo>
                      <a:lnTo>
                        <a:pt x="10" y="11"/>
                      </a:lnTo>
                      <a:lnTo>
                        <a:pt x="13" y="11"/>
                      </a:lnTo>
                      <a:lnTo>
                        <a:pt x="14" y="11"/>
                      </a:lnTo>
                      <a:lnTo>
                        <a:pt x="16" y="11"/>
                      </a:lnTo>
                      <a:lnTo>
                        <a:pt x="16" y="10"/>
                      </a:lnTo>
                      <a:lnTo>
                        <a:pt x="14" y="9"/>
                      </a:lnTo>
                      <a:lnTo>
                        <a:pt x="14" y="7"/>
                      </a:lnTo>
                      <a:lnTo>
                        <a:pt x="13" y="6"/>
                      </a:lnTo>
                      <a:lnTo>
                        <a:pt x="16" y="6"/>
                      </a:lnTo>
                      <a:lnTo>
                        <a:pt x="17" y="7"/>
                      </a:lnTo>
                      <a:lnTo>
                        <a:pt x="21" y="6"/>
                      </a:lnTo>
                      <a:lnTo>
                        <a:pt x="22" y="2"/>
                      </a:lnTo>
                      <a:lnTo>
                        <a:pt x="25" y="0"/>
                      </a:lnTo>
                      <a:lnTo>
                        <a:pt x="27" y="4"/>
                      </a:lnTo>
                      <a:lnTo>
                        <a:pt x="28" y="4"/>
                      </a:lnTo>
                      <a:lnTo>
                        <a:pt x="31" y="4"/>
                      </a:lnTo>
                      <a:lnTo>
                        <a:pt x="35" y="3"/>
                      </a:lnTo>
                      <a:lnTo>
                        <a:pt x="35" y="4"/>
                      </a:lnTo>
                      <a:lnTo>
                        <a:pt x="36" y="4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3" name="Group 1954"/>
              <p:cNvGrpSpPr>
                <a:grpSpLocks/>
              </p:cNvGrpSpPr>
              <p:nvPr/>
            </p:nvGrpSpPr>
            <p:grpSpPr bwMode="auto">
              <a:xfrm>
                <a:off x="2946" y="1500"/>
                <a:ext cx="143" cy="268"/>
                <a:chOff x="2946" y="1500"/>
                <a:chExt cx="143" cy="268"/>
              </a:xfrm>
              <a:grpFill/>
            </p:grpSpPr>
            <p:sp>
              <p:nvSpPr>
                <p:cNvPr id="1592" name="Freeform 1955"/>
                <p:cNvSpPr>
                  <a:spLocks/>
                </p:cNvSpPr>
                <p:nvPr/>
              </p:nvSpPr>
              <p:spPr bwMode="gray">
                <a:xfrm>
                  <a:off x="2946" y="1500"/>
                  <a:ext cx="143" cy="268"/>
                </a:xfrm>
                <a:custGeom>
                  <a:avLst/>
                  <a:gdLst>
                    <a:gd name="T0" fmla="*/ 1 w 143"/>
                    <a:gd name="T1" fmla="*/ 32 h 268"/>
                    <a:gd name="T2" fmla="*/ 32 w 143"/>
                    <a:gd name="T3" fmla="*/ 52 h 268"/>
                    <a:gd name="T4" fmla="*/ 40 w 143"/>
                    <a:gd name="T5" fmla="*/ 78 h 268"/>
                    <a:gd name="T6" fmla="*/ 40 w 143"/>
                    <a:gd name="T7" fmla="*/ 87 h 268"/>
                    <a:gd name="T8" fmla="*/ 44 w 143"/>
                    <a:gd name="T9" fmla="*/ 104 h 268"/>
                    <a:gd name="T10" fmla="*/ 46 w 143"/>
                    <a:gd name="T11" fmla="*/ 121 h 268"/>
                    <a:gd name="T12" fmla="*/ 49 w 143"/>
                    <a:gd name="T13" fmla="*/ 123 h 268"/>
                    <a:gd name="T14" fmla="*/ 54 w 143"/>
                    <a:gd name="T15" fmla="*/ 123 h 268"/>
                    <a:gd name="T16" fmla="*/ 62 w 143"/>
                    <a:gd name="T17" fmla="*/ 134 h 268"/>
                    <a:gd name="T18" fmla="*/ 65 w 143"/>
                    <a:gd name="T19" fmla="*/ 147 h 268"/>
                    <a:gd name="T20" fmla="*/ 63 w 143"/>
                    <a:gd name="T21" fmla="*/ 150 h 268"/>
                    <a:gd name="T22" fmla="*/ 54 w 143"/>
                    <a:gd name="T23" fmla="*/ 150 h 268"/>
                    <a:gd name="T24" fmla="*/ 27 w 143"/>
                    <a:gd name="T25" fmla="*/ 185 h 268"/>
                    <a:gd name="T26" fmla="*/ 22 w 143"/>
                    <a:gd name="T27" fmla="*/ 190 h 268"/>
                    <a:gd name="T28" fmla="*/ 15 w 143"/>
                    <a:gd name="T29" fmla="*/ 193 h 268"/>
                    <a:gd name="T30" fmla="*/ 11 w 143"/>
                    <a:gd name="T31" fmla="*/ 195 h 268"/>
                    <a:gd name="T32" fmla="*/ 8 w 143"/>
                    <a:gd name="T33" fmla="*/ 199 h 268"/>
                    <a:gd name="T34" fmla="*/ 7 w 143"/>
                    <a:gd name="T35" fmla="*/ 210 h 268"/>
                    <a:gd name="T36" fmla="*/ 8 w 143"/>
                    <a:gd name="T37" fmla="*/ 218 h 268"/>
                    <a:gd name="T38" fmla="*/ 11 w 143"/>
                    <a:gd name="T39" fmla="*/ 228 h 268"/>
                    <a:gd name="T40" fmla="*/ 15 w 143"/>
                    <a:gd name="T41" fmla="*/ 231 h 268"/>
                    <a:gd name="T42" fmla="*/ 11 w 143"/>
                    <a:gd name="T43" fmla="*/ 231 h 268"/>
                    <a:gd name="T44" fmla="*/ 11 w 143"/>
                    <a:gd name="T45" fmla="*/ 235 h 268"/>
                    <a:gd name="T46" fmla="*/ 8 w 143"/>
                    <a:gd name="T47" fmla="*/ 243 h 268"/>
                    <a:gd name="T48" fmla="*/ 10 w 143"/>
                    <a:gd name="T49" fmla="*/ 247 h 268"/>
                    <a:gd name="T50" fmla="*/ 10 w 143"/>
                    <a:gd name="T51" fmla="*/ 251 h 268"/>
                    <a:gd name="T52" fmla="*/ 24 w 143"/>
                    <a:gd name="T53" fmla="*/ 254 h 268"/>
                    <a:gd name="T54" fmla="*/ 25 w 143"/>
                    <a:gd name="T55" fmla="*/ 259 h 268"/>
                    <a:gd name="T56" fmla="*/ 32 w 143"/>
                    <a:gd name="T57" fmla="*/ 263 h 268"/>
                    <a:gd name="T58" fmla="*/ 34 w 143"/>
                    <a:gd name="T59" fmla="*/ 267 h 268"/>
                    <a:gd name="T60" fmla="*/ 34 w 143"/>
                    <a:gd name="T61" fmla="*/ 267 h 268"/>
                    <a:gd name="T62" fmla="*/ 37 w 143"/>
                    <a:gd name="T63" fmla="*/ 265 h 268"/>
                    <a:gd name="T64" fmla="*/ 46 w 143"/>
                    <a:gd name="T65" fmla="*/ 263 h 268"/>
                    <a:gd name="T66" fmla="*/ 54 w 143"/>
                    <a:gd name="T67" fmla="*/ 260 h 268"/>
                    <a:gd name="T68" fmla="*/ 61 w 143"/>
                    <a:gd name="T69" fmla="*/ 259 h 268"/>
                    <a:gd name="T70" fmla="*/ 67 w 143"/>
                    <a:gd name="T71" fmla="*/ 257 h 268"/>
                    <a:gd name="T72" fmla="*/ 73 w 143"/>
                    <a:gd name="T73" fmla="*/ 256 h 268"/>
                    <a:gd name="T74" fmla="*/ 79 w 143"/>
                    <a:gd name="T75" fmla="*/ 254 h 268"/>
                    <a:gd name="T76" fmla="*/ 92 w 143"/>
                    <a:gd name="T77" fmla="*/ 254 h 268"/>
                    <a:gd name="T78" fmla="*/ 143 w 143"/>
                    <a:gd name="T79" fmla="*/ 203 h 268"/>
                    <a:gd name="T80" fmla="*/ 140 w 143"/>
                    <a:gd name="T81" fmla="*/ 189 h 268"/>
                    <a:gd name="T82" fmla="*/ 128 w 143"/>
                    <a:gd name="T83" fmla="*/ 178 h 268"/>
                    <a:gd name="T84" fmla="*/ 128 w 143"/>
                    <a:gd name="T85" fmla="*/ 161 h 268"/>
                    <a:gd name="T86" fmla="*/ 125 w 143"/>
                    <a:gd name="T87" fmla="*/ 150 h 268"/>
                    <a:gd name="T88" fmla="*/ 123 w 143"/>
                    <a:gd name="T89" fmla="*/ 144 h 268"/>
                    <a:gd name="T90" fmla="*/ 123 w 143"/>
                    <a:gd name="T91" fmla="*/ 130 h 268"/>
                    <a:gd name="T92" fmla="*/ 114 w 143"/>
                    <a:gd name="T93" fmla="*/ 94 h 268"/>
                    <a:gd name="T94" fmla="*/ 117 w 143"/>
                    <a:gd name="T95" fmla="*/ 59 h 268"/>
                    <a:gd name="T96" fmla="*/ 108 w 143"/>
                    <a:gd name="T97" fmla="*/ 57 h 268"/>
                    <a:gd name="T98" fmla="*/ 108 w 143"/>
                    <a:gd name="T99" fmla="*/ 39 h 268"/>
                    <a:gd name="T100" fmla="*/ 111 w 143"/>
                    <a:gd name="T101" fmla="*/ 29 h 268"/>
                    <a:gd name="T102" fmla="*/ 116 w 143"/>
                    <a:gd name="T103" fmla="*/ 19 h 268"/>
                    <a:gd name="T104" fmla="*/ 106 w 143"/>
                    <a:gd name="T105" fmla="*/ 7 h 268"/>
                    <a:gd name="T106" fmla="*/ 77 w 143"/>
                    <a:gd name="T107" fmla="*/ 4 h 268"/>
                    <a:gd name="T108" fmla="*/ 70 w 143"/>
                    <a:gd name="T109" fmla="*/ 15 h 268"/>
                    <a:gd name="T110" fmla="*/ 61 w 143"/>
                    <a:gd name="T111" fmla="*/ 40 h 268"/>
                    <a:gd name="T112" fmla="*/ 48 w 143"/>
                    <a:gd name="T113" fmla="*/ 39 h 268"/>
                    <a:gd name="T114" fmla="*/ 38 w 143"/>
                    <a:gd name="T115" fmla="*/ 42 h 268"/>
                    <a:gd name="T116" fmla="*/ 25 w 143"/>
                    <a:gd name="T117" fmla="*/ 41 h 268"/>
                    <a:gd name="T118" fmla="*/ 13 w 143"/>
                    <a:gd name="T119" fmla="*/ 24 h 268"/>
                    <a:gd name="T120" fmla="*/ 8 w 143"/>
                    <a:gd name="T121" fmla="*/ 29 h 268"/>
                    <a:gd name="T122" fmla="*/ 1 w 143"/>
                    <a:gd name="T123" fmla="*/ 29 h 2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
                    <a:gd name="T187" fmla="*/ 0 h 268"/>
                    <a:gd name="T188" fmla="*/ 143 w 143"/>
                    <a:gd name="T189" fmla="*/ 268 h 2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 h="268">
                      <a:moveTo>
                        <a:pt x="0" y="30"/>
                      </a:moveTo>
                      <a:lnTo>
                        <a:pt x="1" y="30"/>
                      </a:lnTo>
                      <a:lnTo>
                        <a:pt x="1" y="32"/>
                      </a:lnTo>
                      <a:lnTo>
                        <a:pt x="19" y="47"/>
                      </a:lnTo>
                      <a:lnTo>
                        <a:pt x="27" y="48"/>
                      </a:lnTo>
                      <a:lnTo>
                        <a:pt x="32" y="52"/>
                      </a:lnTo>
                      <a:lnTo>
                        <a:pt x="40" y="66"/>
                      </a:lnTo>
                      <a:lnTo>
                        <a:pt x="38" y="71"/>
                      </a:lnTo>
                      <a:lnTo>
                        <a:pt x="40" y="78"/>
                      </a:lnTo>
                      <a:lnTo>
                        <a:pt x="40" y="79"/>
                      </a:lnTo>
                      <a:lnTo>
                        <a:pt x="41" y="83"/>
                      </a:lnTo>
                      <a:lnTo>
                        <a:pt x="40" y="87"/>
                      </a:lnTo>
                      <a:lnTo>
                        <a:pt x="40" y="90"/>
                      </a:lnTo>
                      <a:lnTo>
                        <a:pt x="44" y="99"/>
                      </a:lnTo>
                      <a:lnTo>
                        <a:pt x="44" y="104"/>
                      </a:lnTo>
                      <a:lnTo>
                        <a:pt x="43" y="107"/>
                      </a:lnTo>
                      <a:lnTo>
                        <a:pt x="41" y="110"/>
                      </a:lnTo>
                      <a:lnTo>
                        <a:pt x="46" y="121"/>
                      </a:lnTo>
                      <a:lnTo>
                        <a:pt x="48" y="123"/>
                      </a:lnTo>
                      <a:lnTo>
                        <a:pt x="49" y="123"/>
                      </a:lnTo>
                      <a:lnTo>
                        <a:pt x="51" y="125"/>
                      </a:lnTo>
                      <a:lnTo>
                        <a:pt x="52" y="123"/>
                      </a:lnTo>
                      <a:lnTo>
                        <a:pt x="54" y="123"/>
                      </a:lnTo>
                      <a:lnTo>
                        <a:pt x="54" y="127"/>
                      </a:lnTo>
                      <a:lnTo>
                        <a:pt x="59" y="129"/>
                      </a:lnTo>
                      <a:lnTo>
                        <a:pt x="62" y="134"/>
                      </a:lnTo>
                      <a:lnTo>
                        <a:pt x="63" y="137"/>
                      </a:lnTo>
                      <a:lnTo>
                        <a:pt x="63" y="143"/>
                      </a:lnTo>
                      <a:lnTo>
                        <a:pt x="65" y="147"/>
                      </a:lnTo>
                      <a:lnTo>
                        <a:pt x="63" y="147"/>
                      </a:lnTo>
                      <a:lnTo>
                        <a:pt x="63" y="148"/>
                      </a:lnTo>
                      <a:lnTo>
                        <a:pt x="63" y="150"/>
                      </a:lnTo>
                      <a:lnTo>
                        <a:pt x="61" y="149"/>
                      </a:lnTo>
                      <a:lnTo>
                        <a:pt x="59" y="149"/>
                      </a:lnTo>
                      <a:lnTo>
                        <a:pt x="54" y="150"/>
                      </a:lnTo>
                      <a:lnTo>
                        <a:pt x="52" y="157"/>
                      </a:lnTo>
                      <a:lnTo>
                        <a:pt x="28" y="183"/>
                      </a:lnTo>
                      <a:lnTo>
                        <a:pt x="27" y="185"/>
                      </a:lnTo>
                      <a:lnTo>
                        <a:pt x="25" y="188"/>
                      </a:lnTo>
                      <a:lnTo>
                        <a:pt x="24" y="188"/>
                      </a:lnTo>
                      <a:lnTo>
                        <a:pt x="22" y="190"/>
                      </a:lnTo>
                      <a:lnTo>
                        <a:pt x="18" y="190"/>
                      </a:lnTo>
                      <a:lnTo>
                        <a:pt x="16" y="190"/>
                      </a:lnTo>
                      <a:lnTo>
                        <a:pt x="15" y="193"/>
                      </a:lnTo>
                      <a:lnTo>
                        <a:pt x="16" y="194"/>
                      </a:lnTo>
                      <a:lnTo>
                        <a:pt x="15" y="195"/>
                      </a:lnTo>
                      <a:lnTo>
                        <a:pt x="11" y="195"/>
                      </a:lnTo>
                      <a:lnTo>
                        <a:pt x="11" y="197"/>
                      </a:lnTo>
                      <a:lnTo>
                        <a:pt x="10" y="199"/>
                      </a:lnTo>
                      <a:lnTo>
                        <a:pt x="8" y="199"/>
                      </a:lnTo>
                      <a:lnTo>
                        <a:pt x="8" y="200"/>
                      </a:lnTo>
                      <a:lnTo>
                        <a:pt x="4" y="204"/>
                      </a:lnTo>
                      <a:lnTo>
                        <a:pt x="7" y="210"/>
                      </a:lnTo>
                      <a:lnTo>
                        <a:pt x="8" y="211"/>
                      </a:lnTo>
                      <a:lnTo>
                        <a:pt x="8" y="214"/>
                      </a:lnTo>
                      <a:lnTo>
                        <a:pt x="8" y="218"/>
                      </a:lnTo>
                      <a:lnTo>
                        <a:pt x="8" y="221"/>
                      </a:lnTo>
                      <a:lnTo>
                        <a:pt x="11" y="222"/>
                      </a:lnTo>
                      <a:lnTo>
                        <a:pt x="11" y="228"/>
                      </a:lnTo>
                      <a:lnTo>
                        <a:pt x="13" y="230"/>
                      </a:lnTo>
                      <a:lnTo>
                        <a:pt x="15" y="230"/>
                      </a:lnTo>
                      <a:lnTo>
                        <a:pt x="15" y="231"/>
                      </a:lnTo>
                      <a:lnTo>
                        <a:pt x="13" y="230"/>
                      </a:lnTo>
                      <a:lnTo>
                        <a:pt x="11" y="230"/>
                      </a:lnTo>
                      <a:lnTo>
                        <a:pt x="11" y="231"/>
                      </a:lnTo>
                      <a:lnTo>
                        <a:pt x="11" y="232"/>
                      </a:lnTo>
                      <a:lnTo>
                        <a:pt x="11" y="233"/>
                      </a:lnTo>
                      <a:lnTo>
                        <a:pt x="11" y="235"/>
                      </a:lnTo>
                      <a:lnTo>
                        <a:pt x="11" y="238"/>
                      </a:lnTo>
                      <a:lnTo>
                        <a:pt x="10" y="240"/>
                      </a:lnTo>
                      <a:lnTo>
                        <a:pt x="8" y="243"/>
                      </a:lnTo>
                      <a:lnTo>
                        <a:pt x="10" y="244"/>
                      </a:lnTo>
                      <a:lnTo>
                        <a:pt x="10" y="246"/>
                      </a:lnTo>
                      <a:lnTo>
                        <a:pt x="10" y="247"/>
                      </a:lnTo>
                      <a:lnTo>
                        <a:pt x="11" y="249"/>
                      </a:lnTo>
                      <a:lnTo>
                        <a:pt x="10" y="249"/>
                      </a:lnTo>
                      <a:lnTo>
                        <a:pt x="10" y="251"/>
                      </a:lnTo>
                      <a:lnTo>
                        <a:pt x="13" y="251"/>
                      </a:lnTo>
                      <a:lnTo>
                        <a:pt x="18" y="254"/>
                      </a:lnTo>
                      <a:lnTo>
                        <a:pt x="24" y="254"/>
                      </a:lnTo>
                      <a:lnTo>
                        <a:pt x="25" y="256"/>
                      </a:lnTo>
                      <a:lnTo>
                        <a:pt x="24" y="257"/>
                      </a:lnTo>
                      <a:lnTo>
                        <a:pt x="25" y="259"/>
                      </a:lnTo>
                      <a:lnTo>
                        <a:pt x="30" y="257"/>
                      </a:lnTo>
                      <a:lnTo>
                        <a:pt x="30" y="260"/>
                      </a:lnTo>
                      <a:lnTo>
                        <a:pt x="32" y="263"/>
                      </a:lnTo>
                      <a:lnTo>
                        <a:pt x="32" y="264"/>
                      </a:lnTo>
                      <a:lnTo>
                        <a:pt x="34" y="265"/>
                      </a:lnTo>
                      <a:lnTo>
                        <a:pt x="34" y="267"/>
                      </a:lnTo>
                      <a:lnTo>
                        <a:pt x="30" y="268"/>
                      </a:lnTo>
                      <a:lnTo>
                        <a:pt x="32" y="268"/>
                      </a:lnTo>
                      <a:lnTo>
                        <a:pt x="34" y="267"/>
                      </a:lnTo>
                      <a:lnTo>
                        <a:pt x="37" y="263"/>
                      </a:lnTo>
                      <a:lnTo>
                        <a:pt x="38" y="264"/>
                      </a:lnTo>
                      <a:lnTo>
                        <a:pt x="37" y="265"/>
                      </a:lnTo>
                      <a:lnTo>
                        <a:pt x="38" y="265"/>
                      </a:lnTo>
                      <a:lnTo>
                        <a:pt x="44" y="263"/>
                      </a:lnTo>
                      <a:lnTo>
                        <a:pt x="46" y="263"/>
                      </a:lnTo>
                      <a:lnTo>
                        <a:pt x="48" y="263"/>
                      </a:lnTo>
                      <a:lnTo>
                        <a:pt x="49" y="264"/>
                      </a:lnTo>
                      <a:lnTo>
                        <a:pt x="54" y="260"/>
                      </a:lnTo>
                      <a:lnTo>
                        <a:pt x="55" y="260"/>
                      </a:lnTo>
                      <a:lnTo>
                        <a:pt x="58" y="260"/>
                      </a:lnTo>
                      <a:lnTo>
                        <a:pt x="61" y="259"/>
                      </a:lnTo>
                      <a:lnTo>
                        <a:pt x="63" y="259"/>
                      </a:lnTo>
                      <a:lnTo>
                        <a:pt x="65" y="256"/>
                      </a:lnTo>
                      <a:lnTo>
                        <a:pt x="67" y="257"/>
                      </a:lnTo>
                      <a:lnTo>
                        <a:pt x="71" y="256"/>
                      </a:lnTo>
                      <a:lnTo>
                        <a:pt x="70" y="254"/>
                      </a:lnTo>
                      <a:lnTo>
                        <a:pt x="73" y="256"/>
                      </a:lnTo>
                      <a:lnTo>
                        <a:pt x="74" y="254"/>
                      </a:lnTo>
                      <a:lnTo>
                        <a:pt x="76" y="254"/>
                      </a:lnTo>
                      <a:lnTo>
                        <a:pt x="79" y="254"/>
                      </a:lnTo>
                      <a:lnTo>
                        <a:pt x="86" y="253"/>
                      </a:lnTo>
                      <a:lnTo>
                        <a:pt x="87" y="254"/>
                      </a:lnTo>
                      <a:lnTo>
                        <a:pt x="92" y="254"/>
                      </a:lnTo>
                      <a:lnTo>
                        <a:pt x="93" y="253"/>
                      </a:lnTo>
                      <a:lnTo>
                        <a:pt x="137" y="214"/>
                      </a:lnTo>
                      <a:lnTo>
                        <a:pt x="143" y="203"/>
                      </a:lnTo>
                      <a:lnTo>
                        <a:pt x="143" y="195"/>
                      </a:lnTo>
                      <a:lnTo>
                        <a:pt x="140" y="193"/>
                      </a:lnTo>
                      <a:lnTo>
                        <a:pt x="140" y="189"/>
                      </a:lnTo>
                      <a:lnTo>
                        <a:pt x="131" y="185"/>
                      </a:lnTo>
                      <a:lnTo>
                        <a:pt x="129" y="182"/>
                      </a:lnTo>
                      <a:lnTo>
                        <a:pt x="128" y="178"/>
                      </a:lnTo>
                      <a:lnTo>
                        <a:pt x="132" y="169"/>
                      </a:lnTo>
                      <a:lnTo>
                        <a:pt x="132" y="165"/>
                      </a:lnTo>
                      <a:lnTo>
                        <a:pt x="128" y="161"/>
                      </a:lnTo>
                      <a:lnTo>
                        <a:pt x="126" y="158"/>
                      </a:lnTo>
                      <a:lnTo>
                        <a:pt x="128" y="154"/>
                      </a:lnTo>
                      <a:lnTo>
                        <a:pt x="125" y="150"/>
                      </a:lnTo>
                      <a:lnTo>
                        <a:pt x="122" y="150"/>
                      </a:lnTo>
                      <a:lnTo>
                        <a:pt x="122" y="145"/>
                      </a:lnTo>
                      <a:lnTo>
                        <a:pt x="123" y="144"/>
                      </a:lnTo>
                      <a:lnTo>
                        <a:pt x="122" y="140"/>
                      </a:lnTo>
                      <a:lnTo>
                        <a:pt x="122" y="137"/>
                      </a:lnTo>
                      <a:lnTo>
                        <a:pt x="123" y="130"/>
                      </a:lnTo>
                      <a:lnTo>
                        <a:pt x="126" y="128"/>
                      </a:lnTo>
                      <a:lnTo>
                        <a:pt x="116" y="97"/>
                      </a:lnTo>
                      <a:lnTo>
                        <a:pt x="114" y="94"/>
                      </a:lnTo>
                      <a:lnTo>
                        <a:pt x="125" y="75"/>
                      </a:lnTo>
                      <a:lnTo>
                        <a:pt x="123" y="69"/>
                      </a:lnTo>
                      <a:lnTo>
                        <a:pt x="117" y="59"/>
                      </a:lnTo>
                      <a:lnTo>
                        <a:pt x="114" y="58"/>
                      </a:lnTo>
                      <a:lnTo>
                        <a:pt x="111" y="58"/>
                      </a:lnTo>
                      <a:lnTo>
                        <a:pt x="108" y="57"/>
                      </a:lnTo>
                      <a:lnTo>
                        <a:pt x="106" y="55"/>
                      </a:lnTo>
                      <a:lnTo>
                        <a:pt x="104" y="46"/>
                      </a:lnTo>
                      <a:lnTo>
                        <a:pt x="108" y="39"/>
                      </a:lnTo>
                      <a:lnTo>
                        <a:pt x="106" y="37"/>
                      </a:lnTo>
                      <a:lnTo>
                        <a:pt x="113" y="32"/>
                      </a:lnTo>
                      <a:lnTo>
                        <a:pt x="111" y="29"/>
                      </a:lnTo>
                      <a:lnTo>
                        <a:pt x="111" y="28"/>
                      </a:lnTo>
                      <a:lnTo>
                        <a:pt x="111" y="25"/>
                      </a:lnTo>
                      <a:lnTo>
                        <a:pt x="116" y="19"/>
                      </a:lnTo>
                      <a:lnTo>
                        <a:pt x="114" y="11"/>
                      </a:lnTo>
                      <a:lnTo>
                        <a:pt x="110" y="8"/>
                      </a:lnTo>
                      <a:lnTo>
                        <a:pt x="106" y="7"/>
                      </a:lnTo>
                      <a:lnTo>
                        <a:pt x="103" y="5"/>
                      </a:lnTo>
                      <a:lnTo>
                        <a:pt x="99" y="0"/>
                      </a:lnTo>
                      <a:lnTo>
                        <a:pt x="77" y="4"/>
                      </a:lnTo>
                      <a:lnTo>
                        <a:pt x="74" y="7"/>
                      </a:lnTo>
                      <a:lnTo>
                        <a:pt x="73" y="8"/>
                      </a:lnTo>
                      <a:lnTo>
                        <a:pt x="70" y="15"/>
                      </a:lnTo>
                      <a:lnTo>
                        <a:pt x="68" y="33"/>
                      </a:lnTo>
                      <a:lnTo>
                        <a:pt x="62" y="37"/>
                      </a:lnTo>
                      <a:lnTo>
                        <a:pt x="61" y="40"/>
                      </a:lnTo>
                      <a:lnTo>
                        <a:pt x="54" y="43"/>
                      </a:lnTo>
                      <a:lnTo>
                        <a:pt x="51" y="42"/>
                      </a:lnTo>
                      <a:lnTo>
                        <a:pt x="48" y="39"/>
                      </a:lnTo>
                      <a:lnTo>
                        <a:pt x="46" y="37"/>
                      </a:lnTo>
                      <a:lnTo>
                        <a:pt x="41" y="41"/>
                      </a:lnTo>
                      <a:lnTo>
                        <a:pt x="38" y="42"/>
                      </a:lnTo>
                      <a:lnTo>
                        <a:pt x="35" y="42"/>
                      </a:lnTo>
                      <a:lnTo>
                        <a:pt x="32" y="41"/>
                      </a:lnTo>
                      <a:lnTo>
                        <a:pt x="25" y="41"/>
                      </a:lnTo>
                      <a:lnTo>
                        <a:pt x="24" y="39"/>
                      </a:lnTo>
                      <a:lnTo>
                        <a:pt x="22" y="36"/>
                      </a:lnTo>
                      <a:lnTo>
                        <a:pt x="13" y="24"/>
                      </a:lnTo>
                      <a:lnTo>
                        <a:pt x="10" y="22"/>
                      </a:lnTo>
                      <a:lnTo>
                        <a:pt x="7" y="24"/>
                      </a:lnTo>
                      <a:lnTo>
                        <a:pt x="8" y="29"/>
                      </a:lnTo>
                      <a:lnTo>
                        <a:pt x="4" y="29"/>
                      </a:lnTo>
                      <a:lnTo>
                        <a:pt x="3" y="29"/>
                      </a:lnTo>
                      <a:lnTo>
                        <a:pt x="1" y="29"/>
                      </a:lnTo>
                      <a:lnTo>
                        <a:pt x="0" y="3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93" name="Freeform 1956"/>
                <p:cNvSpPr>
                  <a:spLocks/>
                </p:cNvSpPr>
                <p:nvPr/>
              </p:nvSpPr>
              <p:spPr bwMode="gray">
                <a:xfrm>
                  <a:off x="2946" y="1500"/>
                  <a:ext cx="143" cy="268"/>
                </a:xfrm>
                <a:custGeom>
                  <a:avLst/>
                  <a:gdLst>
                    <a:gd name="T0" fmla="*/ 1 w 143"/>
                    <a:gd name="T1" fmla="*/ 32 h 268"/>
                    <a:gd name="T2" fmla="*/ 32 w 143"/>
                    <a:gd name="T3" fmla="*/ 52 h 268"/>
                    <a:gd name="T4" fmla="*/ 40 w 143"/>
                    <a:gd name="T5" fmla="*/ 78 h 268"/>
                    <a:gd name="T6" fmla="*/ 40 w 143"/>
                    <a:gd name="T7" fmla="*/ 87 h 268"/>
                    <a:gd name="T8" fmla="*/ 44 w 143"/>
                    <a:gd name="T9" fmla="*/ 104 h 268"/>
                    <a:gd name="T10" fmla="*/ 46 w 143"/>
                    <a:gd name="T11" fmla="*/ 121 h 268"/>
                    <a:gd name="T12" fmla="*/ 49 w 143"/>
                    <a:gd name="T13" fmla="*/ 123 h 268"/>
                    <a:gd name="T14" fmla="*/ 54 w 143"/>
                    <a:gd name="T15" fmla="*/ 123 h 268"/>
                    <a:gd name="T16" fmla="*/ 62 w 143"/>
                    <a:gd name="T17" fmla="*/ 134 h 268"/>
                    <a:gd name="T18" fmla="*/ 65 w 143"/>
                    <a:gd name="T19" fmla="*/ 147 h 268"/>
                    <a:gd name="T20" fmla="*/ 63 w 143"/>
                    <a:gd name="T21" fmla="*/ 150 h 268"/>
                    <a:gd name="T22" fmla="*/ 54 w 143"/>
                    <a:gd name="T23" fmla="*/ 150 h 268"/>
                    <a:gd name="T24" fmla="*/ 27 w 143"/>
                    <a:gd name="T25" fmla="*/ 185 h 268"/>
                    <a:gd name="T26" fmla="*/ 22 w 143"/>
                    <a:gd name="T27" fmla="*/ 190 h 268"/>
                    <a:gd name="T28" fmla="*/ 15 w 143"/>
                    <a:gd name="T29" fmla="*/ 193 h 268"/>
                    <a:gd name="T30" fmla="*/ 11 w 143"/>
                    <a:gd name="T31" fmla="*/ 195 h 268"/>
                    <a:gd name="T32" fmla="*/ 8 w 143"/>
                    <a:gd name="T33" fmla="*/ 199 h 268"/>
                    <a:gd name="T34" fmla="*/ 7 w 143"/>
                    <a:gd name="T35" fmla="*/ 210 h 268"/>
                    <a:gd name="T36" fmla="*/ 8 w 143"/>
                    <a:gd name="T37" fmla="*/ 218 h 268"/>
                    <a:gd name="T38" fmla="*/ 11 w 143"/>
                    <a:gd name="T39" fmla="*/ 228 h 268"/>
                    <a:gd name="T40" fmla="*/ 15 w 143"/>
                    <a:gd name="T41" fmla="*/ 231 h 268"/>
                    <a:gd name="T42" fmla="*/ 11 w 143"/>
                    <a:gd name="T43" fmla="*/ 231 h 268"/>
                    <a:gd name="T44" fmla="*/ 11 w 143"/>
                    <a:gd name="T45" fmla="*/ 235 h 268"/>
                    <a:gd name="T46" fmla="*/ 8 w 143"/>
                    <a:gd name="T47" fmla="*/ 243 h 268"/>
                    <a:gd name="T48" fmla="*/ 10 w 143"/>
                    <a:gd name="T49" fmla="*/ 247 h 268"/>
                    <a:gd name="T50" fmla="*/ 10 w 143"/>
                    <a:gd name="T51" fmla="*/ 251 h 268"/>
                    <a:gd name="T52" fmla="*/ 24 w 143"/>
                    <a:gd name="T53" fmla="*/ 254 h 268"/>
                    <a:gd name="T54" fmla="*/ 25 w 143"/>
                    <a:gd name="T55" fmla="*/ 259 h 268"/>
                    <a:gd name="T56" fmla="*/ 32 w 143"/>
                    <a:gd name="T57" fmla="*/ 263 h 268"/>
                    <a:gd name="T58" fmla="*/ 34 w 143"/>
                    <a:gd name="T59" fmla="*/ 267 h 268"/>
                    <a:gd name="T60" fmla="*/ 34 w 143"/>
                    <a:gd name="T61" fmla="*/ 267 h 268"/>
                    <a:gd name="T62" fmla="*/ 37 w 143"/>
                    <a:gd name="T63" fmla="*/ 265 h 268"/>
                    <a:gd name="T64" fmla="*/ 46 w 143"/>
                    <a:gd name="T65" fmla="*/ 263 h 268"/>
                    <a:gd name="T66" fmla="*/ 54 w 143"/>
                    <a:gd name="T67" fmla="*/ 260 h 268"/>
                    <a:gd name="T68" fmla="*/ 61 w 143"/>
                    <a:gd name="T69" fmla="*/ 259 h 268"/>
                    <a:gd name="T70" fmla="*/ 67 w 143"/>
                    <a:gd name="T71" fmla="*/ 257 h 268"/>
                    <a:gd name="T72" fmla="*/ 73 w 143"/>
                    <a:gd name="T73" fmla="*/ 256 h 268"/>
                    <a:gd name="T74" fmla="*/ 79 w 143"/>
                    <a:gd name="T75" fmla="*/ 254 h 268"/>
                    <a:gd name="T76" fmla="*/ 92 w 143"/>
                    <a:gd name="T77" fmla="*/ 254 h 268"/>
                    <a:gd name="T78" fmla="*/ 143 w 143"/>
                    <a:gd name="T79" fmla="*/ 203 h 268"/>
                    <a:gd name="T80" fmla="*/ 140 w 143"/>
                    <a:gd name="T81" fmla="*/ 189 h 268"/>
                    <a:gd name="T82" fmla="*/ 128 w 143"/>
                    <a:gd name="T83" fmla="*/ 178 h 268"/>
                    <a:gd name="T84" fmla="*/ 128 w 143"/>
                    <a:gd name="T85" fmla="*/ 161 h 268"/>
                    <a:gd name="T86" fmla="*/ 125 w 143"/>
                    <a:gd name="T87" fmla="*/ 150 h 268"/>
                    <a:gd name="T88" fmla="*/ 123 w 143"/>
                    <a:gd name="T89" fmla="*/ 144 h 268"/>
                    <a:gd name="T90" fmla="*/ 123 w 143"/>
                    <a:gd name="T91" fmla="*/ 130 h 268"/>
                    <a:gd name="T92" fmla="*/ 114 w 143"/>
                    <a:gd name="T93" fmla="*/ 94 h 268"/>
                    <a:gd name="T94" fmla="*/ 117 w 143"/>
                    <a:gd name="T95" fmla="*/ 59 h 268"/>
                    <a:gd name="T96" fmla="*/ 108 w 143"/>
                    <a:gd name="T97" fmla="*/ 57 h 268"/>
                    <a:gd name="T98" fmla="*/ 108 w 143"/>
                    <a:gd name="T99" fmla="*/ 39 h 268"/>
                    <a:gd name="T100" fmla="*/ 111 w 143"/>
                    <a:gd name="T101" fmla="*/ 29 h 268"/>
                    <a:gd name="T102" fmla="*/ 116 w 143"/>
                    <a:gd name="T103" fmla="*/ 19 h 268"/>
                    <a:gd name="T104" fmla="*/ 106 w 143"/>
                    <a:gd name="T105" fmla="*/ 7 h 268"/>
                    <a:gd name="T106" fmla="*/ 77 w 143"/>
                    <a:gd name="T107" fmla="*/ 4 h 268"/>
                    <a:gd name="T108" fmla="*/ 70 w 143"/>
                    <a:gd name="T109" fmla="*/ 15 h 268"/>
                    <a:gd name="T110" fmla="*/ 61 w 143"/>
                    <a:gd name="T111" fmla="*/ 40 h 268"/>
                    <a:gd name="T112" fmla="*/ 48 w 143"/>
                    <a:gd name="T113" fmla="*/ 39 h 268"/>
                    <a:gd name="T114" fmla="*/ 38 w 143"/>
                    <a:gd name="T115" fmla="*/ 42 h 268"/>
                    <a:gd name="T116" fmla="*/ 25 w 143"/>
                    <a:gd name="T117" fmla="*/ 41 h 268"/>
                    <a:gd name="T118" fmla="*/ 13 w 143"/>
                    <a:gd name="T119" fmla="*/ 24 h 268"/>
                    <a:gd name="T120" fmla="*/ 8 w 143"/>
                    <a:gd name="T121" fmla="*/ 29 h 268"/>
                    <a:gd name="T122" fmla="*/ 1 w 143"/>
                    <a:gd name="T123" fmla="*/ 29 h 2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
                    <a:gd name="T187" fmla="*/ 0 h 268"/>
                    <a:gd name="T188" fmla="*/ 143 w 143"/>
                    <a:gd name="T189" fmla="*/ 268 h 2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 h="268">
                      <a:moveTo>
                        <a:pt x="0" y="30"/>
                      </a:moveTo>
                      <a:lnTo>
                        <a:pt x="1" y="30"/>
                      </a:lnTo>
                      <a:lnTo>
                        <a:pt x="1" y="32"/>
                      </a:lnTo>
                      <a:lnTo>
                        <a:pt x="19" y="47"/>
                      </a:lnTo>
                      <a:lnTo>
                        <a:pt x="27" y="48"/>
                      </a:lnTo>
                      <a:lnTo>
                        <a:pt x="32" y="52"/>
                      </a:lnTo>
                      <a:lnTo>
                        <a:pt x="40" y="66"/>
                      </a:lnTo>
                      <a:lnTo>
                        <a:pt x="38" y="71"/>
                      </a:lnTo>
                      <a:lnTo>
                        <a:pt x="40" y="78"/>
                      </a:lnTo>
                      <a:lnTo>
                        <a:pt x="40" y="79"/>
                      </a:lnTo>
                      <a:lnTo>
                        <a:pt x="41" y="83"/>
                      </a:lnTo>
                      <a:lnTo>
                        <a:pt x="40" y="87"/>
                      </a:lnTo>
                      <a:lnTo>
                        <a:pt x="40" y="90"/>
                      </a:lnTo>
                      <a:lnTo>
                        <a:pt x="44" y="99"/>
                      </a:lnTo>
                      <a:lnTo>
                        <a:pt x="44" y="104"/>
                      </a:lnTo>
                      <a:lnTo>
                        <a:pt x="43" y="107"/>
                      </a:lnTo>
                      <a:lnTo>
                        <a:pt x="41" y="110"/>
                      </a:lnTo>
                      <a:lnTo>
                        <a:pt x="46" y="121"/>
                      </a:lnTo>
                      <a:lnTo>
                        <a:pt x="48" y="123"/>
                      </a:lnTo>
                      <a:lnTo>
                        <a:pt x="49" y="123"/>
                      </a:lnTo>
                      <a:lnTo>
                        <a:pt x="51" y="125"/>
                      </a:lnTo>
                      <a:lnTo>
                        <a:pt x="52" y="123"/>
                      </a:lnTo>
                      <a:lnTo>
                        <a:pt x="54" y="123"/>
                      </a:lnTo>
                      <a:lnTo>
                        <a:pt x="54" y="127"/>
                      </a:lnTo>
                      <a:lnTo>
                        <a:pt x="59" y="129"/>
                      </a:lnTo>
                      <a:lnTo>
                        <a:pt x="62" y="134"/>
                      </a:lnTo>
                      <a:lnTo>
                        <a:pt x="63" y="137"/>
                      </a:lnTo>
                      <a:lnTo>
                        <a:pt x="63" y="143"/>
                      </a:lnTo>
                      <a:lnTo>
                        <a:pt x="65" y="147"/>
                      </a:lnTo>
                      <a:lnTo>
                        <a:pt x="63" y="147"/>
                      </a:lnTo>
                      <a:lnTo>
                        <a:pt x="63" y="148"/>
                      </a:lnTo>
                      <a:lnTo>
                        <a:pt x="63" y="150"/>
                      </a:lnTo>
                      <a:lnTo>
                        <a:pt x="61" y="149"/>
                      </a:lnTo>
                      <a:lnTo>
                        <a:pt x="59" y="149"/>
                      </a:lnTo>
                      <a:lnTo>
                        <a:pt x="54" y="150"/>
                      </a:lnTo>
                      <a:lnTo>
                        <a:pt x="52" y="157"/>
                      </a:lnTo>
                      <a:lnTo>
                        <a:pt x="28" y="183"/>
                      </a:lnTo>
                      <a:lnTo>
                        <a:pt x="27" y="185"/>
                      </a:lnTo>
                      <a:lnTo>
                        <a:pt x="25" y="188"/>
                      </a:lnTo>
                      <a:lnTo>
                        <a:pt x="24" y="188"/>
                      </a:lnTo>
                      <a:lnTo>
                        <a:pt x="22" y="190"/>
                      </a:lnTo>
                      <a:lnTo>
                        <a:pt x="18" y="190"/>
                      </a:lnTo>
                      <a:lnTo>
                        <a:pt x="16" y="190"/>
                      </a:lnTo>
                      <a:lnTo>
                        <a:pt x="15" y="193"/>
                      </a:lnTo>
                      <a:lnTo>
                        <a:pt x="16" y="194"/>
                      </a:lnTo>
                      <a:lnTo>
                        <a:pt x="15" y="195"/>
                      </a:lnTo>
                      <a:lnTo>
                        <a:pt x="11" y="195"/>
                      </a:lnTo>
                      <a:lnTo>
                        <a:pt x="11" y="197"/>
                      </a:lnTo>
                      <a:lnTo>
                        <a:pt x="10" y="199"/>
                      </a:lnTo>
                      <a:lnTo>
                        <a:pt x="8" y="199"/>
                      </a:lnTo>
                      <a:lnTo>
                        <a:pt x="8" y="200"/>
                      </a:lnTo>
                      <a:lnTo>
                        <a:pt x="4" y="204"/>
                      </a:lnTo>
                      <a:lnTo>
                        <a:pt x="7" y="210"/>
                      </a:lnTo>
                      <a:lnTo>
                        <a:pt x="8" y="211"/>
                      </a:lnTo>
                      <a:lnTo>
                        <a:pt x="8" y="214"/>
                      </a:lnTo>
                      <a:lnTo>
                        <a:pt x="8" y="218"/>
                      </a:lnTo>
                      <a:lnTo>
                        <a:pt x="8" y="221"/>
                      </a:lnTo>
                      <a:lnTo>
                        <a:pt x="11" y="222"/>
                      </a:lnTo>
                      <a:lnTo>
                        <a:pt x="11" y="228"/>
                      </a:lnTo>
                      <a:lnTo>
                        <a:pt x="13" y="230"/>
                      </a:lnTo>
                      <a:lnTo>
                        <a:pt x="15" y="230"/>
                      </a:lnTo>
                      <a:lnTo>
                        <a:pt x="15" y="231"/>
                      </a:lnTo>
                      <a:lnTo>
                        <a:pt x="13" y="230"/>
                      </a:lnTo>
                      <a:lnTo>
                        <a:pt x="11" y="230"/>
                      </a:lnTo>
                      <a:lnTo>
                        <a:pt x="11" y="231"/>
                      </a:lnTo>
                      <a:lnTo>
                        <a:pt x="11" y="232"/>
                      </a:lnTo>
                      <a:lnTo>
                        <a:pt x="11" y="233"/>
                      </a:lnTo>
                      <a:lnTo>
                        <a:pt x="11" y="235"/>
                      </a:lnTo>
                      <a:lnTo>
                        <a:pt x="11" y="238"/>
                      </a:lnTo>
                      <a:lnTo>
                        <a:pt x="10" y="240"/>
                      </a:lnTo>
                      <a:lnTo>
                        <a:pt x="8" y="243"/>
                      </a:lnTo>
                      <a:lnTo>
                        <a:pt x="10" y="244"/>
                      </a:lnTo>
                      <a:lnTo>
                        <a:pt x="10" y="246"/>
                      </a:lnTo>
                      <a:lnTo>
                        <a:pt x="10" y="247"/>
                      </a:lnTo>
                      <a:lnTo>
                        <a:pt x="11" y="249"/>
                      </a:lnTo>
                      <a:lnTo>
                        <a:pt x="10" y="249"/>
                      </a:lnTo>
                      <a:lnTo>
                        <a:pt x="10" y="251"/>
                      </a:lnTo>
                      <a:lnTo>
                        <a:pt x="13" y="251"/>
                      </a:lnTo>
                      <a:lnTo>
                        <a:pt x="18" y="254"/>
                      </a:lnTo>
                      <a:lnTo>
                        <a:pt x="24" y="254"/>
                      </a:lnTo>
                      <a:lnTo>
                        <a:pt x="25" y="256"/>
                      </a:lnTo>
                      <a:lnTo>
                        <a:pt x="24" y="257"/>
                      </a:lnTo>
                      <a:lnTo>
                        <a:pt x="25" y="259"/>
                      </a:lnTo>
                      <a:lnTo>
                        <a:pt x="30" y="257"/>
                      </a:lnTo>
                      <a:lnTo>
                        <a:pt x="30" y="260"/>
                      </a:lnTo>
                      <a:lnTo>
                        <a:pt x="32" y="263"/>
                      </a:lnTo>
                      <a:lnTo>
                        <a:pt x="32" y="264"/>
                      </a:lnTo>
                      <a:lnTo>
                        <a:pt x="34" y="265"/>
                      </a:lnTo>
                      <a:lnTo>
                        <a:pt x="34" y="267"/>
                      </a:lnTo>
                      <a:lnTo>
                        <a:pt x="30" y="268"/>
                      </a:lnTo>
                      <a:lnTo>
                        <a:pt x="32" y="268"/>
                      </a:lnTo>
                      <a:lnTo>
                        <a:pt x="34" y="267"/>
                      </a:lnTo>
                      <a:lnTo>
                        <a:pt x="37" y="263"/>
                      </a:lnTo>
                      <a:lnTo>
                        <a:pt x="38" y="264"/>
                      </a:lnTo>
                      <a:lnTo>
                        <a:pt x="37" y="265"/>
                      </a:lnTo>
                      <a:lnTo>
                        <a:pt x="38" y="265"/>
                      </a:lnTo>
                      <a:lnTo>
                        <a:pt x="44" y="263"/>
                      </a:lnTo>
                      <a:lnTo>
                        <a:pt x="46" y="263"/>
                      </a:lnTo>
                      <a:lnTo>
                        <a:pt x="48" y="263"/>
                      </a:lnTo>
                      <a:lnTo>
                        <a:pt x="49" y="264"/>
                      </a:lnTo>
                      <a:lnTo>
                        <a:pt x="54" y="260"/>
                      </a:lnTo>
                      <a:lnTo>
                        <a:pt x="55" y="260"/>
                      </a:lnTo>
                      <a:lnTo>
                        <a:pt x="58" y="260"/>
                      </a:lnTo>
                      <a:lnTo>
                        <a:pt x="61" y="259"/>
                      </a:lnTo>
                      <a:lnTo>
                        <a:pt x="63" y="259"/>
                      </a:lnTo>
                      <a:lnTo>
                        <a:pt x="65" y="256"/>
                      </a:lnTo>
                      <a:lnTo>
                        <a:pt x="67" y="257"/>
                      </a:lnTo>
                      <a:lnTo>
                        <a:pt x="71" y="256"/>
                      </a:lnTo>
                      <a:lnTo>
                        <a:pt x="70" y="254"/>
                      </a:lnTo>
                      <a:lnTo>
                        <a:pt x="73" y="256"/>
                      </a:lnTo>
                      <a:lnTo>
                        <a:pt x="74" y="254"/>
                      </a:lnTo>
                      <a:lnTo>
                        <a:pt x="76" y="254"/>
                      </a:lnTo>
                      <a:lnTo>
                        <a:pt x="79" y="254"/>
                      </a:lnTo>
                      <a:lnTo>
                        <a:pt x="86" y="253"/>
                      </a:lnTo>
                      <a:lnTo>
                        <a:pt x="87" y="254"/>
                      </a:lnTo>
                      <a:lnTo>
                        <a:pt x="92" y="254"/>
                      </a:lnTo>
                      <a:lnTo>
                        <a:pt x="93" y="253"/>
                      </a:lnTo>
                      <a:lnTo>
                        <a:pt x="137" y="214"/>
                      </a:lnTo>
                      <a:lnTo>
                        <a:pt x="143" y="203"/>
                      </a:lnTo>
                      <a:lnTo>
                        <a:pt x="143" y="195"/>
                      </a:lnTo>
                      <a:lnTo>
                        <a:pt x="140" y="193"/>
                      </a:lnTo>
                      <a:lnTo>
                        <a:pt x="140" y="189"/>
                      </a:lnTo>
                      <a:lnTo>
                        <a:pt x="131" y="185"/>
                      </a:lnTo>
                      <a:lnTo>
                        <a:pt x="129" y="182"/>
                      </a:lnTo>
                      <a:lnTo>
                        <a:pt x="128" y="178"/>
                      </a:lnTo>
                      <a:lnTo>
                        <a:pt x="132" y="169"/>
                      </a:lnTo>
                      <a:lnTo>
                        <a:pt x="132" y="165"/>
                      </a:lnTo>
                      <a:lnTo>
                        <a:pt x="128" y="161"/>
                      </a:lnTo>
                      <a:lnTo>
                        <a:pt x="126" y="158"/>
                      </a:lnTo>
                      <a:lnTo>
                        <a:pt x="128" y="154"/>
                      </a:lnTo>
                      <a:lnTo>
                        <a:pt x="125" y="150"/>
                      </a:lnTo>
                      <a:lnTo>
                        <a:pt x="122" y="150"/>
                      </a:lnTo>
                      <a:lnTo>
                        <a:pt x="122" y="145"/>
                      </a:lnTo>
                      <a:lnTo>
                        <a:pt x="123" y="144"/>
                      </a:lnTo>
                      <a:lnTo>
                        <a:pt x="122" y="140"/>
                      </a:lnTo>
                      <a:lnTo>
                        <a:pt x="122" y="137"/>
                      </a:lnTo>
                      <a:lnTo>
                        <a:pt x="123" y="130"/>
                      </a:lnTo>
                      <a:lnTo>
                        <a:pt x="126" y="128"/>
                      </a:lnTo>
                      <a:lnTo>
                        <a:pt x="116" y="97"/>
                      </a:lnTo>
                      <a:lnTo>
                        <a:pt x="114" y="94"/>
                      </a:lnTo>
                      <a:lnTo>
                        <a:pt x="125" y="75"/>
                      </a:lnTo>
                      <a:lnTo>
                        <a:pt x="123" y="69"/>
                      </a:lnTo>
                      <a:lnTo>
                        <a:pt x="117" y="59"/>
                      </a:lnTo>
                      <a:lnTo>
                        <a:pt x="114" y="58"/>
                      </a:lnTo>
                      <a:lnTo>
                        <a:pt x="111" y="58"/>
                      </a:lnTo>
                      <a:lnTo>
                        <a:pt x="108" y="57"/>
                      </a:lnTo>
                      <a:lnTo>
                        <a:pt x="106" y="55"/>
                      </a:lnTo>
                      <a:lnTo>
                        <a:pt x="104" y="46"/>
                      </a:lnTo>
                      <a:lnTo>
                        <a:pt x="108" y="39"/>
                      </a:lnTo>
                      <a:lnTo>
                        <a:pt x="106" y="37"/>
                      </a:lnTo>
                      <a:lnTo>
                        <a:pt x="113" y="32"/>
                      </a:lnTo>
                      <a:lnTo>
                        <a:pt x="111" y="29"/>
                      </a:lnTo>
                      <a:lnTo>
                        <a:pt x="111" y="28"/>
                      </a:lnTo>
                      <a:lnTo>
                        <a:pt x="111" y="25"/>
                      </a:lnTo>
                      <a:lnTo>
                        <a:pt x="116" y="19"/>
                      </a:lnTo>
                      <a:lnTo>
                        <a:pt x="114" y="11"/>
                      </a:lnTo>
                      <a:lnTo>
                        <a:pt x="110" y="8"/>
                      </a:lnTo>
                      <a:lnTo>
                        <a:pt x="106" y="7"/>
                      </a:lnTo>
                      <a:lnTo>
                        <a:pt x="103" y="5"/>
                      </a:lnTo>
                      <a:lnTo>
                        <a:pt x="99" y="0"/>
                      </a:lnTo>
                      <a:lnTo>
                        <a:pt x="77" y="4"/>
                      </a:lnTo>
                      <a:lnTo>
                        <a:pt x="74" y="7"/>
                      </a:lnTo>
                      <a:lnTo>
                        <a:pt x="73" y="8"/>
                      </a:lnTo>
                      <a:lnTo>
                        <a:pt x="70" y="15"/>
                      </a:lnTo>
                      <a:lnTo>
                        <a:pt x="68" y="33"/>
                      </a:lnTo>
                      <a:lnTo>
                        <a:pt x="62" y="37"/>
                      </a:lnTo>
                      <a:lnTo>
                        <a:pt x="61" y="40"/>
                      </a:lnTo>
                      <a:lnTo>
                        <a:pt x="54" y="43"/>
                      </a:lnTo>
                      <a:lnTo>
                        <a:pt x="51" y="42"/>
                      </a:lnTo>
                      <a:lnTo>
                        <a:pt x="48" y="39"/>
                      </a:lnTo>
                      <a:lnTo>
                        <a:pt x="46" y="37"/>
                      </a:lnTo>
                      <a:lnTo>
                        <a:pt x="41" y="41"/>
                      </a:lnTo>
                      <a:lnTo>
                        <a:pt x="38" y="42"/>
                      </a:lnTo>
                      <a:lnTo>
                        <a:pt x="35" y="42"/>
                      </a:lnTo>
                      <a:lnTo>
                        <a:pt x="32" y="41"/>
                      </a:lnTo>
                      <a:lnTo>
                        <a:pt x="25" y="41"/>
                      </a:lnTo>
                      <a:lnTo>
                        <a:pt x="24" y="39"/>
                      </a:lnTo>
                      <a:lnTo>
                        <a:pt x="22" y="36"/>
                      </a:lnTo>
                      <a:lnTo>
                        <a:pt x="13" y="24"/>
                      </a:lnTo>
                      <a:lnTo>
                        <a:pt x="10" y="22"/>
                      </a:lnTo>
                      <a:lnTo>
                        <a:pt x="7" y="24"/>
                      </a:lnTo>
                      <a:lnTo>
                        <a:pt x="8" y="29"/>
                      </a:lnTo>
                      <a:lnTo>
                        <a:pt x="4" y="29"/>
                      </a:lnTo>
                      <a:lnTo>
                        <a:pt x="3" y="29"/>
                      </a:lnTo>
                      <a:lnTo>
                        <a:pt x="1" y="29"/>
                      </a:lnTo>
                      <a:lnTo>
                        <a:pt x="0" y="3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4" name="Group 1957"/>
              <p:cNvGrpSpPr>
                <a:grpSpLocks/>
              </p:cNvGrpSpPr>
              <p:nvPr/>
            </p:nvGrpSpPr>
            <p:grpSpPr bwMode="auto">
              <a:xfrm>
                <a:off x="2763" y="2006"/>
                <a:ext cx="156" cy="138"/>
                <a:chOff x="2763" y="2006"/>
                <a:chExt cx="156" cy="138"/>
              </a:xfrm>
              <a:grpFill/>
            </p:grpSpPr>
            <p:sp>
              <p:nvSpPr>
                <p:cNvPr id="1590" name="Freeform 1958"/>
                <p:cNvSpPr>
                  <a:spLocks/>
                </p:cNvSpPr>
                <p:nvPr/>
              </p:nvSpPr>
              <p:spPr bwMode="gray">
                <a:xfrm>
                  <a:off x="2763" y="2006"/>
                  <a:ext cx="156" cy="138"/>
                </a:xfrm>
                <a:custGeom>
                  <a:avLst/>
                  <a:gdLst>
                    <a:gd name="T0" fmla="*/ 48 w 156"/>
                    <a:gd name="T1" fmla="*/ 8 h 138"/>
                    <a:gd name="T2" fmla="*/ 43 w 156"/>
                    <a:gd name="T3" fmla="*/ 10 h 138"/>
                    <a:gd name="T4" fmla="*/ 45 w 156"/>
                    <a:gd name="T5" fmla="*/ 13 h 138"/>
                    <a:gd name="T6" fmla="*/ 34 w 156"/>
                    <a:gd name="T7" fmla="*/ 11 h 138"/>
                    <a:gd name="T8" fmla="*/ 31 w 156"/>
                    <a:gd name="T9" fmla="*/ 18 h 138"/>
                    <a:gd name="T10" fmla="*/ 26 w 156"/>
                    <a:gd name="T11" fmla="*/ 17 h 138"/>
                    <a:gd name="T12" fmla="*/ 20 w 156"/>
                    <a:gd name="T13" fmla="*/ 12 h 138"/>
                    <a:gd name="T14" fmla="*/ 15 w 156"/>
                    <a:gd name="T15" fmla="*/ 18 h 138"/>
                    <a:gd name="T16" fmla="*/ 3 w 156"/>
                    <a:gd name="T17" fmla="*/ 29 h 138"/>
                    <a:gd name="T18" fmla="*/ 0 w 156"/>
                    <a:gd name="T19" fmla="*/ 33 h 138"/>
                    <a:gd name="T20" fmla="*/ 2 w 156"/>
                    <a:gd name="T21" fmla="*/ 36 h 138"/>
                    <a:gd name="T22" fmla="*/ 3 w 156"/>
                    <a:gd name="T23" fmla="*/ 43 h 138"/>
                    <a:gd name="T24" fmla="*/ 12 w 156"/>
                    <a:gd name="T25" fmla="*/ 47 h 138"/>
                    <a:gd name="T26" fmla="*/ 12 w 156"/>
                    <a:gd name="T27" fmla="*/ 51 h 138"/>
                    <a:gd name="T28" fmla="*/ 20 w 156"/>
                    <a:gd name="T29" fmla="*/ 49 h 138"/>
                    <a:gd name="T30" fmla="*/ 23 w 156"/>
                    <a:gd name="T31" fmla="*/ 43 h 138"/>
                    <a:gd name="T32" fmla="*/ 46 w 156"/>
                    <a:gd name="T33" fmla="*/ 49 h 138"/>
                    <a:gd name="T34" fmla="*/ 58 w 156"/>
                    <a:gd name="T35" fmla="*/ 70 h 138"/>
                    <a:gd name="T36" fmla="*/ 62 w 156"/>
                    <a:gd name="T37" fmla="*/ 72 h 138"/>
                    <a:gd name="T38" fmla="*/ 70 w 156"/>
                    <a:gd name="T39" fmla="*/ 78 h 138"/>
                    <a:gd name="T40" fmla="*/ 92 w 156"/>
                    <a:gd name="T41" fmla="*/ 90 h 138"/>
                    <a:gd name="T42" fmla="*/ 102 w 156"/>
                    <a:gd name="T43" fmla="*/ 96 h 138"/>
                    <a:gd name="T44" fmla="*/ 105 w 156"/>
                    <a:gd name="T45" fmla="*/ 98 h 138"/>
                    <a:gd name="T46" fmla="*/ 110 w 156"/>
                    <a:gd name="T47" fmla="*/ 101 h 138"/>
                    <a:gd name="T48" fmla="*/ 113 w 156"/>
                    <a:gd name="T49" fmla="*/ 105 h 138"/>
                    <a:gd name="T50" fmla="*/ 119 w 156"/>
                    <a:gd name="T51" fmla="*/ 105 h 138"/>
                    <a:gd name="T52" fmla="*/ 122 w 156"/>
                    <a:gd name="T53" fmla="*/ 129 h 138"/>
                    <a:gd name="T54" fmla="*/ 120 w 156"/>
                    <a:gd name="T55" fmla="*/ 136 h 138"/>
                    <a:gd name="T56" fmla="*/ 125 w 156"/>
                    <a:gd name="T57" fmla="*/ 136 h 138"/>
                    <a:gd name="T58" fmla="*/ 131 w 156"/>
                    <a:gd name="T59" fmla="*/ 131 h 138"/>
                    <a:gd name="T60" fmla="*/ 132 w 156"/>
                    <a:gd name="T61" fmla="*/ 124 h 138"/>
                    <a:gd name="T62" fmla="*/ 137 w 156"/>
                    <a:gd name="T63" fmla="*/ 121 h 138"/>
                    <a:gd name="T64" fmla="*/ 134 w 156"/>
                    <a:gd name="T65" fmla="*/ 114 h 138"/>
                    <a:gd name="T66" fmla="*/ 131 w 156"/>
                    <a:gd name="T67" fmla="*/ 105 h 138"/>
                    <a:gd name="T68" fmla="*/ 144 w 156"/>
                    <a:gd name="T69" fmla="*/ 103 h 138"/>
                    <a:gd name="T70" fmla="*/ 154 w 156"/>
                    <a:gd name="T71" fmla="*/ 110 h 138"/>
                    <a:gd name="T72" fmla="*/ 141 w 156"/>
                    <a:gd name="T73" fmla="*/ 94 h 138"/>
                    <a:gd name="T74" fmla="*/ 122 w 156"/>
                    <a:gd name="T75" fmla="*/ 86 h 138"/>
                    <a:gd name="T76" fmla="*/ 125 w 156"/>
                    <a:gd name="T77" fmla="*/ 82 h 138"/>
                    <a:gd name="T78" fmla="*/ 122 w 156"/>
                    <a:gd name="T79" fmla="*/ 79 h 138"/>
                    <a:gd name="T80" fmla="*/ 120 w 156"/>
                    <a:gd name="T81" fmla="*/ 79 h 138"/>
                    <a:gd name="T82" fmla="*/ 107 w 156"/>
                    <a:gd name="T83" fmla="*/ 77 h 138"/>
                    <a:gd name="T84" fmla="*/ 104 w 156"/>
                    <a:gd name="T85" fmla="*/ 75 h 138"/>
                    <a:gd name="T86" fmla="*/ 89 w 156"/>
                    <a:gd name="T87" fmla="*/ 54 h 138"/>
                    <a:gd name="T88" fmla="*/ 77 w 156"/>
                    <a:gd name="T89" fmla="*/ 47 h 138"/>
                    <a:gd name="T90" fmla="*/ 76 w 156"/>
                    <a:gd name="T91" fmla="*/ 34 h 138"/>
                    <a:gd name="T92" fmla="*/ 74 w 156"/>
                    <a:gd name="T93" fmla="*/ 32 h 138"/>
                    <a:gd name="T94" fmla="*/ 77 w 156"/>
                    <a:gd name="T95" fmla="*/ 25 h 138"/>
                    <a:gd name="T96" fmla="*/ 88 w 156"/>
                    <a:gd name="T97" fmla="*/ 22 h 138"/>
                    <a:gd name="T98" fmla="*/ 91 w 156"/>
                    <a:gd name="T99" fmla="*/ 25 h 138"/>
                    <a:gd name="T100" fmla="*/ 94 w 156"/>
                    <a:gd name="T101" fmla="*/ 23 h 138"/>
                    <a:gd name="T102" fmla="*/ 92 w 156"/>
                    <a:gd name="T103" fmla="*/ 21 h 138"/>
                    <a:gd name="T104" fmla="*/ 91 w 156"/>
                    <a:gd name="T105" fmla="*/ 18 h 138"/>
                    <a:gd name="T106" fmla="*/ 89 w 156"/>
                    <a:gd name="T107" fmla="*/ 14 h 138"/>
                    <a:gd name="T108" fmla="*/ 89 w 156"/>
                    <a:gd name="T109" fmla="*/ 12 h 138"/>
                    <a:gd name="T110" fmla="*/ 77 w 156"/>
                    <a:gd name="T111" fmla="*/ 7 h 138"/>
                    <a:gd name="T112" fmla="*/ 73 w 156"/>
                    <a:gd name="T113" fmla="*/ 1 h 138"/>
                    <a:gd name="T114" fmla="*/ 68 w 156"/>
                    <a:gd name="T115" fmla="*/ 1 h 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6"/>
                    <a:gd name="T175" fmla="*/ 0 h 138"/>
                    <a:gd name="T176" fmla="*/ 156 w 156"/>
                    <a:gd name="T177" fmla="*/ 138 h 1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6" h="138">
                      <a:moveTo>
                        <a:pt x="48" y="4"/>
                      </a:moveTo>
                      <a:lnTo>
                        <a:pt x="48" y="7"/>
                      </a:lnTo>
                      <a:lnTo>
                        <a:pt x="48" y="8"/>
                      </a:lnTo>
                      <a:lnTo>
                        <a:pt x="46" y="8"/>
                      </a:lnTo>
                      <a:lnTo>
                        <a:pt x="45" y="8"/>
                      </a:lnTo>
                      <a:lnTo>
                        <a:pt x="43" y="10"/>
                      </a:lnTo>
                      <a:lnTo>
                        <a:pt x="45" y="11"/>
                      </a:lnTo>
                      <a:lnTo>
                        <a:pt x="45" y="12"/>
                      </a:lnTo>
                      <a:lnTo>
                        <a:pt x="45" y="13"/>
                      </a:lnTo>
                      <a:lnTo>
                        <a:pt x="37" y="12"/>
                      </a:lnTo>
                      <a:lnTo>
                        <a:pt x="35" y="11"/>
                      </a:lnTo>
                      <a:lnTo>
                        <a:pt x="34" y="11"/>
                      </a:lnTo>
                      <a:lnTo>
                        <a:pt x="34" y="12"/>
                      </a:lnTo>
                      <a:lnTo>
                        <a:pt x="31" y="16"/>
                      </a:lnTo>
                      <a:lnTo>
                        <a:pt x="31" y="18"/>
                      </a:lnTo>
                      <a:lnTo>
                        <a:pt x="29" y="18"/>
                      </a:lnTo>
                      <a:lnTo>
                        <a:pt x="27" y="18"/>
                      </a:lnTo>
                      <a:lnTo>
                        <a:pt x="26" y="17"/>
                      </a:lnTo>
                      <a:lnTo>
                        <a:pt x="24" y="14"/>
                      </a:lnTo>
                      <a:lnTo>
                        <a:pt x="23" y="11"/>
                      </a:lnTo>
                      <a:lnTo>
                        <a:pt x="20" y="12"/>
                      </a:lnTo>
                      <a:lnTo>
                        <a:pt x="18" y="14"/>
                      </a:lnTo>
                      <a:lnTo>
                        <a:pt x="18" y="16"/>
                      </a:lnTo>
                      <a:lnTo>
                        <a:pt x="15" y="18"/>
                      </a:lnTo>
                      <a:lnTo>
                        <a:pt x="0" y="19"/>
                      </a:lnTo>
                      <a:lnTo>
                        <a:pt x="0" y="21"/>
                      </a:lnTo>
                      <a:lnTo>
                        <a:pt x="3" y="29"/>
                      </a:lnTo>
                      <a:lnTo>
                        <a:pt x="2" y="30"/>
                      </a:lnTo>
                      <a:lnTo>
                        <a:pt x="0" y="32"/>
                      </a:lnTo>
                      <a:lnTo>
                        <a:pt x="0" y="33"/>
                      </a:lnTo>
                      <a:lnTo>
                        <a:pt x="0" y="34"/>
                      </a:lnTo>
                      <a:lnTo>
                        <a:pt x="0" y="36"/>
                      </a:lnTo>
                      <a:lnTo>
                        <a:pt x="2" y="36"/>
                      </a:lnTo>
                      <a:lnTo>
                        <a:pt x="2" y="37"/>
                      </a:lnTo>
                      <a:lnTo>
                        <a:pt x="2" y="40"/>
                      </a:lnTo>
                      <a:lnTo>
                        <a:pt x="3" y="43"/>
                      </a:lnTo>
                      <a:lnTo>
                        <a:pt x="5" y="44"/>
                      </a:lnTo>
                      <a:lnTo>
                        <a:pt x="10" y="46"/>
                      </a:lnTo>
                      <a:lnTo>
                        <a:pt x="12" y="47"/>
                      </a:lnTo>
                      <a:lnTo>
                        <a:pt x="12" y="49"/>
                      </a:lnTo>
                      <a:lnTo>
                        <a:pt x="12" y="50"/>
                      </a:lnTo>
                      <a:lnTo>
                        <a:pt x="12" y="51"/>
                      </a:lnTo>
                      <a:lnTo>
                        <a:pt x="15" y="51"/>
                      </a:lnTo>
                      <a:lnTo>
                        <a:pt x="20" y="50"/>
                      </a:lnTo>
                      <a:lnTo>
                        <a:pt x="20" y="49"/>
                      </a:lnTo>
                      <a:lnTo>
                        <a:pt x="21" y="46"/>
                      </a:lnTo>
                      <a:lnTo>
                        <a:pt x="23" y="44"/>
                      </a:lnTo>
                      <a:lnTo>
                        <a:pt x="23" y="43"/>
                      </a:lnTo>
                      <a:lnTo>
                        <a:pt x="27" y="42"/>
                      </a:lnTo>
                      <a:lnTo>
                        <a:pt x="33" y="42"/>
                      </a:lnTo>
                      <a:lnTo>
                        <a:pt x="46" y="49"/>
                      </a:lnTo>
                      <a:lnTo>
                        <a:pt x="51" y="62"/>
                      </a:lnTo>
                      <a:lnTo>
                        <a:pt x="51" y="64"/>
                      </a:lnTo>
                      <a:lnTo>
                        <a:pt x="58" y="70"/>
                      </a:lnTo>
                      <a:lnTo>
                        <a:pt x="59" y="72"/>
                      </a:lnTo>
                      <a:lnTo>
                        <a:pt x="61" y="72"/>
                      </a:lnTo>
                      <a:lnTo>
                        <a:pt x="62" y="72"/>
                      </a:lnTo>
                      <a:lnTo>
                        <a:pt x="64" y="74"/>
                      </a:lnTo>
                      <a:lnTo>
                        <a:pt x="68" y="78"/>
                      </a:lnTo>
                      <a:lnTo>
                        <a:pt x="70" y="78"/>
                      </a:lnTo>
                      <a:lnTo>
                        <a:pt x="85" y="90"/>
                      </a:lnTo>
                      <a:lnTo>
                        <a:pt x="85" y="89"/>
                      </a:lnTo>
                      <a:lnTo>
                        <a:pt x="92" y="90"/>
                      </a:lnTo>
                      <a:lnTo>
                        <a:pt x="98" y="94"/>
                      </a:lnTo>
                      <a:lnTo>
                        <a:pt x="98" y="95"/>
                      </a:lnTo>
                      <a:lnTo>
                        <a:pt x="102" y="96"/>
                      </a:lnTo>
                      <a:lnTo>
                        <a:pt x="102" y="98"/>
                      </a:lnTo>
                      <a:lnTo>
                        <a:pt x="102" y="99"/>
                      </a:lnTo>
                      <a:lnTo>
                        <a:pt x="105" y="98"/>
                      </a:lnTo>
                      <a:lnTo>
                        <a:pt x="107" y="98"/>
                      </a:lnTo>
                      <a:lnTo>
                        <a:pt x="109" y="99"/>
                      </a:lnTo>
                      <a:lnTo>
                        <a:pt x="110" y="101"/>
                      </a:lnTo>
                      <a:lnTo>
                        <a:pt x="109" y="103"/>
                      </a:lnTo>
                      <a:lnTo>
                        <a:pt x="110" y="104"/>
                      </a:lnTo>
                      <a:lnTo>
                        <a:pt x="113" y="105"/>
                      </a:lnTo>
                      <a:lnTo>
                        <a:pt x="115" y="108"/>
                      </a:lnTo>
                      <a:lnTo>
                        <a:pt x="116" y="105"/>
                      </a:lnTo>
                      <a:lnTo>
                        <a:pt x="119" y="105"/>
                      </a:lnTo>
                      <a:lnTo>
                        <a:pt x="126" y="124"/>
                      </a:lnTo>
                      <a:lnTo>
                        <a:pt x="122" y="127"/>
                      </a:lnTo>
                      <a:lnTo>
                        <a:pt x="122" y="129"/>
                      </a:lnTo>
                      <a:lnTo>
                        <a:pt x="120" y="133"/>
                      </a:lnTo>
                      <a:lnTo>
                        <a:pt x="120" y="138"/>
                      </a:lnTo>
                      <a:lnTo>
                        <a:pt x="120" y="136"/>
                      </a:lnTo>
                      <a:lnTo>
                        <a:pt x="120" y="138"/>
                      </a:lnTo>
                      <a:lnTo>
                        <a:pt x="123" y="138"/>
                      </a:lnTo>
                      <a:lnTo>
                        <a:pt x="125" y="136"/>
                      </a:lnTo>
                      <a:lnTo>
                        <a:pt x="128" y="132"/>
                      </a:lnTo>
                      <a:lnTo>
                        <a:pt x="129" y="131"/>
                      </a:lnTo>
                      <a:lnTo>
                        <a:pt x="131" y="131"/>
                      </a:lnTo>
                      <a:lnTo>
                        <a:pt x="131" y="129"/>
                      </a:lnTo>
                      <a:lnTo>
                        <a:pt x="131" y="125"/>
                      </a:lnTo>
                      <a:lnTo>
                        <a:pt x="132" y="124"/>
                      </a:lnTo>
                      <a:lnTo>
                        <a:pt x="135" y="122"/>
                      </a:lnTo>
                      <a:lnTo>
                        <a:pt x="137" y="122"/>
                      </a:lnTo>
                      <a:lnTo>
                        <a:pt x="137" y="121"/>
                      </a:lnTo>
                      <a:lnTo>
                        <a:pt x="137" y="117"/>
                      </a:lnTo>
                      <a:lnTo>
                        <a:pt x="135" y="115"/>
                      </a:lnTo>
                      <a:lnTo>
                        <a:pt x="134" y="114"/>
                      </a:lnTo>
                      <a:lnTo>
                        <a:pt x="132" y="112"/>
                      </a:lnTo>
                      <a:lnTo>
                        <a:pt x="131" y="111"/>
                      </a:lnTo>
                      <a:lnTo>
                        <a:pt x="131" y="105"/>
                      </a:lnTo>
                      <a:lnTo>
                        <a:pt x="135" y="100"/>
                      </a:lnTo>
                      <a:lnTo>
                        <a:pt x="138" y="100"/>
                      </a:lnTo>
                      <a:lnTo>
                        <a:pt x="144" y="103"/>
                      </a:lnTo>
                      <a:lnTo>
                        <a:pt x="149" y="104"/>
                      </a:lnTo>
                      <a:lnTo>
                        <a:pt x="152" y="108"/>
                      </a:lnTo>
                      <a:lnTo>
                        <a:pt x="154" y="110"/>
                      </a:lnTo>
                      <a:lnTo>
                        <a:pt x="156" y="105"/>
                      </a:lnTo>
                      <a:lnTo>
                        <a:pt x="149" y="96"/>
                      </a:lnTo>
                      <a:lnTo>
                        <a:pt x="141" y="94"/>
                      </a:lnTo>
                      <a:lnTo>
                        <a:pt x="138" y="93"/>
                      </a:lnTo>
                      <a:lnTo>
                        <a:pt x="123" y="88"/>
                      </a:lnTo>
                      <a:lnTo>
                        <a:pt x="122" y="86"/>
                      </a:lnTo>
                      <a:lnTo>
                        <a:pt x="122" y="85"/>
                      </a:lnTo>
                      <a:lnTo>
                        <a:pt x="123" y="83"/>
                      </a:lnTo>
                      <a:lnTo>
                        <a:pt x="125" y="82"/>
                      </a:lnTo>
                      <a:lnTo>
                        <a:pt x="125" y="81"/>
                      </a:lnTo>
                      <a:lnTo>
                        <a:pt x="123" y="79"/>
                      </a:lnTo>
                      <a:lnTo>
                        <a:pt x="122" y="79"/>
                      </a:lnTo>
                      <a:lnTo>
                        <a:pt x="120" y="79"/>
                      </a:lnTo>
                      <a:lnTo>
                        <a:pt x="122" y="79"/>
                      </a:lnTo>
                      <a:lnTo>
                        <a:pt x="120" y="79"/>
                      </a:lnTo>
                      <a:lnTo>
                        <a:pt x="113" y="79"/>
                      </a:lnTo>
                      <a:lnTo>
                        <a:pt x="112" y="82"/>
                      </a:lnTo>
                      <a:lnTo>
                        <a:pt x="107" y="77"/>
                      </a:lnTo>
                      <a:lnTo>
                        <a:pt x="105" y="77"/>
                      </a:lnTo>
                      <a:lnTo>
                        <a:pt x="105" y="75"/>
                      </a:lnTo>
                      <a:lnTo>
                        <a:pt x="104" y="75"/>
                      </a:lnTo>
                      <a:lnTo>
                        <a:pt x="98" y="70"/>
                      </a:lnTo>
                      <a:lnTo>
                        <a:pt x="91" y="54"/>
                      </a:lnTo>
                      <a:lnTo>
                        <a:pt x="89" y="54"/>
                      </a:lnTo>
                      <a:lnTo>
                        <a:pt x="88" y="54"/>
                      </a:lnTo>
                      <a:lnTo>
                        <a:pt x="88" y="53"/>
                      </a:lnTo>
                      <a:lnTo>
                        <a:pt x="77" y="47"/>
                      </a:lnTo>
                      <a:lnTo>
                        <a:pt x="74" y="42"/>
                      </a:lnTo>
                      <a:lnTo>
                        <a:pt x="74" y="36"/>
                      </a:lnTo>
                      <a:lnTo>
                        <a:pt x="76" y="34"/>
                      </a:lnTo>
                      <a:lnTo>
                        <a:pt x="77" y="33"/>
                      </a:lnTo>
                      <a:lnTo>
                        <a:pt x="76" y="32"/>
                      </a:lnTo>
                      <a:lnTo>
                        <a:pt x="74" y="32"/>
                      </a:lnTo>
                      <a:lnTo>
                        <a:pt x="74" y="29"/>
                      </a:lnTo>
                      <a:lnTo>
                        <a:pt x="74" y="28"/>
                      </a:lnTo>
                      <a:lnTo>
                        <a:pt x="77" y="25"/>
                      </a:lnTo>
                      <a:lnTo>
                        <a:pt x="77" y="27"/>
                      </a:lnTo>
                      <a:lnTo>
                        <a:pt x="86" y="22"/>
                      </a:lnTo>
                      <a:lnTo>
                        <a:pt x="88" y="22"/>
                      </a:lnTo>
                      <a:lnTo>
                        <a:pt x="91" y="21"/>
                      </a:lnTo>
                      <a:lnTo>
                        <a:pt x="92" y="22"/>
                      </a:lnTo>
                      <a:lnTo>
                        <a:pt x="91" y="25"/>
                      </a:lnTo>
                      <a:lnTo>
                        <a:pt x="92" y="25"/>
                      </a:lnTo>
                      <a:lnTo>
                        <a:pt x="94" y="25"/>
                      </a:lnTo>
                      <a:lnTo>
                        <a:pt x="94" y="23"/>
                      </a:lnTo>
                      <a:lnTo>
                        <a:pt x="96" y="23"/>
                      </a:lnTo>
                      <a:lnTo>
                        <a:pt x="94" y="22"/>
                      </a:lnTo>
                      <a:lnTo>
                        <a:pt x="92" y="21"/>
                      </a:lnTo>
                      <a:lnTo>
                        <a:pt x="91" y="21"/>
                      </a:lnTo>
                      <a:lnTo>
                        <a:pt x="91" y="19"/>
                      </a:lnTo>
                      <a:lnTo>
                        <a:pt x="91" y="18"/>
                      </a:lnTo>
                      <a:lnTo>
                        <a:pt x="89" y="17"/>
                      </a:lnTo>
                      <a:lnTo>
                        <a:pt x="91" y="14"/>
                      </a:lnTo>
                      <a:lnTo>
                        <a:pt x="89" y="14"/>
                      </a:lnTo>
                      <a:lnTo>
                        <a:pt x="88" y="14"/>
                      </a:lnTo>
                      <a:lnTo>
                        <a:pt x="88" y="13"/>
                      </a:lnTo>
                      <a:lnTo>
                        <a:pt x="89" y="12"/>
                      </a:lnTo>
                      <a:lnTo>
                        <a:pt x="92" y="10"/>
                      </a:lnTo>
                      <a:lnTo>
                        <a:pt x="79" y="8"/>
                      </a:lnTo>
                      <a:lnTo>
                        <a:pt x="77" y="7"/>
                      </a:lnTo>
                      <a:lnTo>
                        <a:pt x="76" y="7"/>
                      </a:lnTo>
                      <a:lnTo>
                        <a:pt x="74" y="6"/>
                      </a:lnTo>
                      <a:lnTo>
                        <a:pt x="73" y="1"/>
                      </a:lnTo>
                      <a:lnTo>
                        <a:pt x="70" y="0"/>
                      </a:lnTo>
                      <a:lnTo>
                        <a:pt x="68" y="0"/>
                      </a:lnTo>
                      <a:lnTo>
                        <a:pt x="68" y="1"/>
                      </a:lnTo>
                      <a:lnTo>
                        <a:pt x="51" y="6"/>
                      </a:lnTo>
                      <a:lnTo>
                        <a:pt x="48"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91" name="Freeform 1959"/>
                <p:cNvSpPr>
                  <a:spLocks/>
                </p:cNvSpPr>
                <p:nvPr/>
              </p:nvSpPr>
              <p:spPr bwMode="gray">
                <a:xfrm>
                  <a:off x="2763" y="2006"/>
                  <a:ext cx="156" cy="138"/>
                </a:xfrm>
                <a:custGeom>
                  <a:avLst/>
                  <a:gdLst>
                    <a:gd name="T0" fmla="*/ 48 w 156"/>
                    <a:gd name="T1" fmla="*/ 8 h 138"/>
                    <a:gd name="T2" fmla="*/ 43 w 156"/>
                    <a:gd name="T3" fmla="*/ 10 h 138"/>
                    <a:gd name="T4" fmla="*/ 45 w 156"/>
                    <a:gd name="T5" fmla="*/ 13 h 138"/>
                    <a:gd name="T6" fmla="*/ 34 w 156"/>
                    <a:gd name="T7" fmla="*/ 11 h 138"/>
                    <a:gd name="T8" fmla="*/ 31 w 156"/>
                    <a:gd name="T9" fmla="*/ 18 h 138"/>
                    <a:gd name="T10" fmla="*/ 26 w 156"/>
                    <a:gd name="T11" fmla="*/ 17 h 138"/>
                    <a:gd name="T12" fmla="*/ 20 w 156"/>
                    <a:gd name="T13" fmla="*/ 12 h 138"/>
                    <a:gd name="T14" fmla="*/ 15 w 156"/>
                    <a:gd name="T15" fmla="*/ 18 h 138"/>
                    <a:gd name="T16" fmla="*/ 3 w 156"/>
                    <a:gd name="T17" fmla="*/ 29 h 138"/>
                    <a:gd name="T18" fmla="*/ 0 w 156"/>
                    <a:gd name="T19" fmla="*/ 33 h 138"/>
                    <a:gd name="T20" fmla="*/ 2 w 156"/>
                    <a:gd name="T21" fmla="*/ 36 h 138"/>
                    <a:gd name="T22" fmla="*/ 3 w 156"/>
                    <a:gd name="T23" fmla="*/ 43 h 138"/>
                    <a:gd name="T24" fmla="*/ 12 w 156"/>
                    <a:gd name="T25" fmla="*/ 47 h 138"/>
                    <a:gd name="T26" fmla="*/ 12 w 156"/>
                    <a:gd name="T27" fmla="*/ 51 h 138"/>
                    <a:gd name="T28" fmla="*/ 20 w 156"/>
                    <a:gd name="T29" fmla="*/ 49 h 138"/>
                    <a:gd name="T30" fmla="*/ 23 w 156"/>
                    <a:gd name="T31" fmla="*/ 43 h 138"/>
                    <a:gd name="T32" fmla="*/ 46 w 156"/>
                    <a:gd name="T33" fmla="*/ 49 h 138"/>
                    <a:gd name="T34" fmla="*/ 58 w 156"/>
                    <a:gd name="T35" fmla="*/ 70 h 138"/>
                    <a:gd name="T36" fmla="*/ 62 w 156"/>
                    <a:gd name="T37" fmla="*/ 72 h 138"/>
                    <a:gd name="T38" fmla="*/ 70 w 156"/>
                    <a:gd name="T39" fmla="*/ 78 h 138"/>
                    <a:gd name="T40" fmla="*/ 92 w 156"/>
                    <a:gd name="T41" fmla="*/ 90 h 138"/>
                    <a:gd name="T42" fmla="*/ 102 w 156"/>
                    <a:gd name="T43" fmla="*/ 96 h 138"/>
                    <a:gd name="T44" fmla="*/ 105 w 156"/>
                    <a:gd name="T45" fmla="*/ 98 h 138"/>
                    <a:gd name="T46" fmla="*/ 110 w 156"/>
                    <a:gd name="T47" fmla="*/ 101 h 138"/>
                    <a:gd name="T48" fmla="*/ 113 w 156"/>
                    <a:gd name="T49" fmla="*/ 105 h 138"/>
                    <a:gd name="T50" fmla="*/ 119 w 156"/>
                    <a:gd name="T51" fmla="*/ 105 h 138"/>
                    <a:gd name="T52" fmla="*/ 122 w 156"/>
                    <a:gd name="T53" fmla="*/ 129 h 138"/>
                    <a:gd name="T54" fmla="*/ 120 w 156"/>
                    <a:gd name="T55" fmla="*/ 136 h 138"/>
                    <a:gd name="T56" fmla="*/ 125 w 156"/>
                    <a:gd name="T57" fmla="*/ 136 h 138"/>
                    <a:gd name="T58" fmla="*/ 131 w 156"/>
                    <a:gd name="T59" fmla="*/ 131 h 138"/>
                    <a:gd name="T60" fmla="*/ 132 w 156"/>
                    <a:gd name="T61" fmla="*/ 124 h 138"/>
                    <a:gd name="T62" fmla="*/ 137 w 156"/>
                    <a:gd name="T63" fmla="*/ 121 h 138"/>
                    <a:gd name="T64" fmla="*/ 134 w 156"/>
                    <a:gd name="T65" fmla="*/ 114 h 138"/>
                    <a:gd name="T66" fmla="*/ 131 w 156"/>
                    <a:gd name="T67" fmla="*/ 105 h 138"/>
                    <a:gd name="T68" fmla="*/ 144 w 156"/>
                    <a:gd name="T69" fmla="*/ 103 h 138"/>
                    <a:gd name="T70" fmla="*/ 154 w 156"/>
                    <a:gd name="T71" fmla="*/ 110 h 138"/>
                    <a:gd name="T72" fmla="*/ 141 w 156"/>
                    <a:gd name="T73" fmla="*/ 94 h 138"/>
                    <a:gd name="T74" fmla="*/ 122 w 156"/>
                    <a:gd name="T75" fmla="*/ 86 h 138"/>
                    <a:gd name="T76" fmla="*/ 125 w 156"/>
                    <a:gd name="T77" fmla="*/ 82 h 138"/>
                    <a:gd name="T78" fmla="*/ 122 w 156"/>
                    <a:gd name="T79" fmla="*/ 79 h 138"/>
                    <a:gd name="T80" fmla="*/ 120 w 156"/>
                    <a:gd name="T81" fmla="*/ 79 h 138"/>
                    <a:gd name="T82" fmla="*/ 107 w 156"/>
                    <a:gd name="T83" fmla="*/ 77 h 138"/>
                    <a:gd name="T84" fmla="*/ 104 w 156"/>
                    <a:gd name="T85" fmla="*/ 75 h 138"/>
                    <a:gd name="T86" fmla="*/ 89 w 156"/>
                    <a:gd name="T87" fmla="*/ 54 h 138"/>
                    <a:gd name="T88" fmla="*/ 77 w 156"/>
                    <a:gd name="T89" fmla="*/ 47 h 138"/>
                    <a:gd name="T90" fmla="*/ 76 w 156"/>
                    <a:gd name="T91" fmla="*/ 34 h 138"/>
                    <a:gd name="T92" fmla="*/ 74 w 156"/>
                    <a:gd name="T93" fmla="*/ 32 h 138"/>
                    <a:gd name="T94" fmla="*/ 77 w 156"/>
                    <a:gd name="T95" fmla="*/ 25 h 138"/>
                    <a:gd name="T96" fmla="*/ 88 w 156"/>
                    <a:gd name="T97" fmla="*/ 22 h 138"/>
                    <a:gd name="T98" fmla="*/ 91 w 156"/>
                    <a:gd name="T99" fmla="*/ 25 h 138"/>
                    <a:gd name="T100" fmla="*/ 94 w 156"/>
                    <a:gd name="T101" fmla="*/ 23 h 138"/>
                    <a:gd name="T102" fmla="*/ 92 w 156"/>
                    <a:gd name="T103" fmla="*/ 21 h 138"/>
                    <a:gd name="T104" fmla="*/ 91 w 156"/>
                    <a:gd name="T105" fmla="*/ 18 h 138"/>
                    <a:gd name="T106" fmla="*/ 89 w 156"/>
                    <a:gd name="T107" fmla="*/ 14 h 138"/>
                    <a:gd name="T108" fmla="*/ 89 w 156"/>
                    <a:gd name="T109" fmla="*/ 12 h 138"/>
                    <a:gd name="T110" fmla="*/ 77 w 156"/>
                    <a:gd name="T111" fmla="*/ 7 h 138"/>
                    <a:gd name="T112" fmla="*/ 73 w 156"/>
                    <a:gd name="T113" fmla="*/ 1 h 138"/>
                    <a:gd name="T114" fmla="*/ 68 w 156"/>
                    <a:gd name="T115" fmla="*/ 1 h 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6"/>
                    <a:gd name="T175" fmla="*/ 0 h 138"/>
                    <a:gd name="T176" fmla="*/ 156 w 156"/>
                    <a:gd name="T177" fmla="*/ 138 h 1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6" h="138">
                      <a:moveTo>
                        <a:pt x="48" y="4"/>
                      </a:moveTo>
                      <a:lnTo>
                        <a:pt x="48" y="7"/>
                      </a:lnTo>
                      <a:lnTo>
                        <a:pt x="48" y="8"/>
                      </a:lnTo>
                      <a:lnTo>
                        <a:pt x="46" y="8"/>
                      </a:lnTo>
                      <a:lnTo>
                        <a:pt x="45" y="8"/>
                      </a:lnTo>
                      <a:lnTo>
                        <a:pt x="43" y="10"/>
                      </a:lnTo>
                      <a:lnTo>
                        <a:pt x="45" y="11"/>
                      </a:lnTo>
                      <a:lnTo>
                        <a:pt x="45" y="12"/>
                      </a:lnTo>
                      <a:lnTo>
                        <a:pt x="45" y="13"/>
                      </a:lnTo>
                      <a:lnTo>
                        <a:pt x="37" y="12"/>
                      </a:lnTo>
                      <a:lnTo>
                        <a:pt x="35" y="11"/>
                      </a:lnTo>
                      <a:lnTo>
                        <a:pt x="34" y="11"/>
                      </a:lnTo>
                      <a:lnTo>
                        <a:pt x="34" y="12"/>
                      </a:lnTo>
                      <a:lnTo>
                        <a:pt x="31" y="16"/>
                      </a:lnTo>
                      <a:lnTo>
                        <a:pt x="31" y="18"/>
                      </a:lnTo>
                      <a:lnTo>
                        <a:pt x="29" y="18"/>
                      </a:lnTo>
                      <a:lnTo>
                        <a:pt x="27" y="18"/>
                      </a:lnTo>
                      <a:lnTo>
                        <a:pt x="26" y="17"/>
                      </a:lnTo>
                      <a:lnTo>
                        <a:pt x="24" y="14"/>
                      </a:lnTo>
                      <a:lnTo>
                        <a:pt x="23" y="11"/>
                      </a:lnTo>
                      <a:lnTo>
                        <a:pt x="20" y="12"/>
                      </a:lnTo>
                      <a:lnTo>
                        <a:pt x="18" y="14"/>
                      </a:lnTo>
                      <a:lnTo>
                        <a:pt x="18" y="16"/>
                      </a:lnTo>
                      <a:lnTo>
                        <a:pt x="15" y="18"/>
                      </a:lnTo>
                      <a:lnTo>
                        <a:pt x="0" y="19"/>
                      </a:lnTo>
                      <a:lnTo>
                        <a:pt x="0" y="21"/>
                      </a:lnTo>
                      <a:lnTo>
                        <a:pt x="3" y="29"/>
                      </a:lnTo>
                      <a:lnTo>
                        <a:pt x="2" y="30"/>
                      </a:lnTo>
                      <a:lnTo>
                        <a:pt x="0" y="32"/>
                      </a:lnTo>
                      <a:lnTo>
                        <a:pt x="0" y="33"/>
                      </a:lnTo>
                      <a:lnTo>
                        <a:pt x="0" y="34"/>
                      </a:lnTo>
                      <a:lnTo>
                        <a:pt x="0" y="36"/>
                      </a:lnTo>
                      <a:lnTo>
                        <a:pt x="2" y="36"/>
                      </a:lnTo>
                      <a:lnTo>
                        <a:pt x="2" y="37"/>
                      </a:lnTo>
                      <a:lnTo>
                        <a:pt x="2" y="40"/>
                      </a:lnTo>
                      <a:lnTo>
                        <a:pt x="3" y="43"/>
                      </a:lnTo>
                      <a:lnTo>
                        <a:pt x="5" y="44"/>
                      </a:lnTo>
                      <a:lnTo>
                        <a:pt x="10" y="46"/>
                      </a:lnTo>
                      <a:lnTo>
                        <a:pt x="12" y="47"/>
                      </a:lnTo>
                      <a:lnTo>
                        <a:pt x="12" y="49"/>
                      </a:lnTo>
                      <a:lnTo>
                        <a:pt x="12" y="50"/>
                      </a:lnTo>
                      <a:lnTo>
                        <a:pt x="12" y="51"/>
                      </a:lnTo>
                      <a:lnTo>
                        <a:pt x="15" y="51"/>
                      </a:lnTo>
                      <a:lnTo>
                        <a:pt x="20" y="50"/>
                      </a:lnTo>
                      <a:lnTo>
                        <a:pt x="20" y="49"/>
                      </a:lnTo>
                      <a:lnTo>
                        <a:pt x="21" y="46"/>
                      </a:lnTo>
                      <a:lnTo>
                        <a:pt x="23" y="44"/>
                      </a:lnTo>
                      <a:lnTo>
                        <a:pt x="23" y="43"/>
                      </a:lnTo>
                      <a:lnTo>
                        <a:pt x="27" y="42"/>
                      </a:lnTo>
                      <a:lnTo>
                        <a:pt x="33" y="42"/>
                      </a:lnTo>
                      <a:lnTo>
                        <a:pt x="46" y="49"/>
                      </a:lnTo>
                      <a:lnTo>
                        <a:pt x="51" y="62"/>
                      </a:lnTo>
                      <a:lnTo>
                        <a:pt x="51" y="64"/>
                      </a:lnTo>
                      <a:lnTo>
                        <a:pt x="58" y="70"/>
                      </a:lnTo>
                      <a:lnTo>
                        <a:pt x="59" y="72"/>
                      </a:lnTo>
                      <a:lnTo>
                        <a:pt x="61" y="72"/>
                      </a:lnTo>
                      <a:lnTo>
                        <a:pt x="62" y="72"/>
                      </a:lnTo>
                      <a:lnTo>
                        <a:pt x="64" y="74"/>
                      </a:lnTo>
                      <a:lnTo>
                        <a:pt x="68" y="78"/>
                      </a:lnTo>
                      <a:lnTo>
                        <a:pt x="70" y="78"/>
                      </a:lnTo>
                      <a:lnTo>
                        <a:pt x="85" y="90"/>
                      </a:lnTo>
                      <a:lnTo>
                        <a:pt x="85" y="89"/>
                      </a:lnTo>
                      <a:lnTo>
                        <a:pt x="92" y="90"/>
                      </a:lnTo>
                      <a:lnTo>
                        <a:pt x="98" y="94"/>
                      </a:lnTo>
                      <a:lnTo>
                        <a:pt x="98" y="95"/>
                      </a:lnTo>
                      <a:lnTo>
                        <a:pt x="102" y="96"/>
                      </a:lnTo>
                      <a:lnTo>
                        <a:pt x="102" y="98"/>
                      </a:lnTo>
                      <a:lnTo>
                        <a:pt x="102" y="99"/>
                      </a:lnTo>
                      <a:lnTo>
                        <a:pt x="105" y="98"/>
                      </a:lnTo>
                      <a:lnTo>
                        <a:pt x="107" y="98"/>
                      </a:lnTo>
                      <a:lnTo>
                        <a:pt x="109" y="99"/>
                      </a:lnTo>
                      <a:lnTo>
                        <a:pt x="110" y="101"/>
                      </a:lnTo>
                      <a:lnTo>
                        <a:pt x="109" y="103"/>
                      </a:lnTo>
                      <a:lnTo>
                        <a:pt x="110" y="104"/>
                      </a:lnTo>
                      <a:lnTo>
                        <a:pt x="113" y="105"/>
                      </a:lnTo>
                      <a:lnTo>
                        <a:pt x="115" y="108"/>
                      </a:lnTo>
                      <a:lnTo>
                        <a:pt x="116" y="105"/>
                      </a:lnTo>
                      <a:lnTo>
                        <a:pt x="119" y="105"/>
                      </a:lnTo>
                      <a:lnTo>
                        <a:pt x="126" y="124"/>
                      </a:lnTo>
                      <a:lnTo>
                        <a:pt x="122" y="127"/>
                      </a:lnTo>
                      <a:lnTo>
                        <a:pt x="122" y="129"/>
                      </a:lnTo>
                      <a:lnTo>
                        <a:pt x="120" y="133"/>
                      </a:lnTo>
                      <a:lnTo>
                        <a:pt x="120" y="138"/>
                      </a:lnTo>
                      <a:lnTo>
                        <a:pt x="120" y="136"/>
                      </a:lnTo>
                      <a:lnTo>
                        <a:pt x="120" y="138"/>
                      </a:lnTo>
                      <a:lnTo>
                        <a:pt x="123" y="138"/>
                      </a:lnTo>
                      <a:lnTo>
                        <a:pt x="125" y="136"/>
                      </a:lnTo>
                      <a:lnTo>
                        <a:pt x="128" y="132"/>
                      </a:lnTo>
                      <a:lnTo>
                        <a:pt x="129" y="131"/>
                      </a:lnTo>
                      <a:lnTo>
                        <a:pt x="131" y="131"/>
                      </a:lnTo>
                      <a:lnTo>
                        <a:pt x="131" y="129"/>
                      </a:lnTo>
                      <a:lnTo>
                        <a:pt x="131" y="125"/>
                      </a:lnTo>
                      <a:lnTo>
                        <a:pt x="132" y="124"/>
                      </a:lnTo>
                      <a:lnTo>
                        <a:pt x="135" y="122"/>
                      </a:lnTo>
                      <a:lnTo>
                        <a:pt x="137" y="122"/>
                      </a:lnTo>
                      <a:lnTo>
                        <a:pt x="137" y="121"/>
                      </a:lnTo>
                      <a:lnTo>
                        <a:pt x="137" y="117"/>
                      </a:lnTo>
                      <a:lnTo>
                        <a:pt x="135" y="115"/>
                      </a:lnTo>
                      <a:lnTo>
                        <a:pt x="134" y="114"/>
                      </a:lnTo>
                      <a:lnTo>
                        <a:pt x="132" y="112"/>
                      </a:lnTo>
                      <a:lnTo>
                        <a:pt x="131" y="111"/>
                      </a:lnTo>
                      <a:lnTo>
                        <a:pt x="131" y="105"/>
                      </a:lnTo>
                      <a:lnTo>
                        <a:pt x="135" y="100"/>
                      </a:lnTo>
                      <a:lnTo>
                        <a:pt x="138" y="100"/>
                      </a:lnTo>
                      <a:lnTo>
                        <a:pt x="144" y="103"/>
                      </a:lnTo>
                      <a:lnTo>
                        <a:pt x="149" y="104"/>
                      </a:lnTo>
                      <a:lnTo>
                        <a:pt x="152" y="108"/>
                      </a:lnTo>
                      <a:lnTo>
                        <a:pt x="154" y="110"/>
                      </a:lnTo>
                      <a:lnTo>
                        <a:pt x="156" y="105"/>
                      </a:lnTo>
                      <a:lnTo>
                        <a:pt x="149" y="96"/>
                      </a:lnTo>
                      <a:lnTo>
                        <a:pt x="141" y="94"/>
                      </a:lnTo>
                      <a:lnTo>
                        <a:pt x="138" y="93"/>
                      </a:lnTo>
                      <a:lnTo>
                        <a:pt x="123" y="88"/>
                      </a:lnTo>
                      <a:lnTo>
                        <a:pt x="122" y="86"/>
                      </a:lnTo>
                      <a:lnTo>
                        <a:pt x="122" y="85"/>
                      </a:lnTo>
                      <a:lnTo>
                        <a:pt x="123" y="83"/>
                      </a:lnTo>
                      <a:lnTo>
                        <a:pt x="125" y="82"/>
                      </a:lnTo>
                      <a:lnTo>
                        <a:pt x="125" y="81"/>
                      </a:lnTo>
                      <a:lnTo>
                        <a:pt x="123" y="79"/>
                      </a:lnTo>
                      <a:lnTo>
                        <a:pt x="122" y="79"/>
                      </a:lnTo>
                      <a:lnTo>
                        <a:pt x="120" y="79"/>
                      </a:lnTo>
                      <a:lnTo>
                        <a:pt x="122" y="79"/>
                      </a:lnTo>
                      <a:lnTo>
                        <a:pt x="120" y="79"/>
                      </a:lnTo>
                      <a:lnTo>
                        <a:pt x="113" y="79"/>
                      </a:lnTo>
                      <a:lnTo>
                        <a:pt x="112" y="82"/>
                      </a:lnTo>
                      <a:lnTo>
                        <a:pt x="107" y="77"/>
                      </a:lnTo>
                      <a:lnTo>
                        <a:pt x="105" y="77"/>
                      </a:lnTo>
                      <a:lnTo>
                        <a:pt x="105" y="75"/>
                      </a:lnTo>
                      <a:lnTo>
                        <a:pt x="104" y="75"/>
                      </a:lnTo>
                      <a:lnTo>
                        <a:pt x="98" y="70"/>
                      </a:lnTo>
                      <a:lnTo>
                        <a:pt x="91" y="54"/>
                      </a:lnTo>
                      <a:lnTo>
                        <a:pt x="89" y="54"/>
                      </a:lnTo>
                      <a:lnTo>
                        <a:pt x="88" y="54"/>
                      </a:lnTo>
                      <a:lnTo>
                        <a:pt x="88" y="53"/>
                      </a:lnTo>
                      <a:lnTo>
                        <a:pt x="77" y="47"/>
                      </a:lnTo>
                      <a:lnTo>
                        <a:pt x="74" y="42"/>
                      </a:lnTo>
                      <a:lnTo>
                        <a:pt x="74" y="36"/>
                      </a:lnTo>
                      <a:lnTo>
                        <a:pt x="76" y="34"/>
                      </a:lnTo>
                      <a:lnTo>
                        <a:pt x="77" y="33"/>
                      </a:lnTo>
                      <a:lnTo>
                        <a:pt x="76" y="32"/>
                      </a:lnTo>
                      <a:lnTo>
                        <a:pt x="74" y="32"/>
                      </a:lnTo>
                      <a:lnTo>
                        <a:pt x="74" y="29"/>
                      </a:lnTo>
                      <a:lnTo>
                        <a:pt x="74" y="28"/>
                      </a:lnTo>
                      <a:lnTo>
                        <a:pt x="77" y="25"/>
                      </a:lnTo>
                      <a:lnTo>
                        <a:pt x="77" y="27"/>
                      </a:lnTo>
                      <a:lnTo>
                        <a:pt x="86" y="22"/>
                      </a:lnTo>
                      <a:lnTo>
                        <a:pt x="88" y="22"/>
                      </a:lnTo>
                      <a:lnTo>
                        <a:pt x="91" y="21"/>
                      </a:lnTo>
                      <a:lnTo>
                        <a:pt x="92" y="22"/>
                      </a:lnTo>
                      <a:lnTo>
                        <a:pt x="91" y="25"/>
                      </a:lnTo>
                      <a:lnTo>
                        <a:pt x="92" y="25"/>
                      </a:lnTo>
                      <a:lnTo>
                        <a:pt x="94" y="25"/>
                      </a:lnTo>
                      <a:lnTo>
                        <a:pt x="94" y="23"/>
                      </a:lnTo>
                      <a:lnTo>
                        <a:pt x="96" y="23"/>
                      </a:lnTo>
                      <a:lnTo>
                        <a:pt x="94" y="22"/>
                      </a:lnTo>
                      <a:lnTo>
                        <a:pt x="92" y="21"/>
                      </a:lnTo>
                      <a:lnTo>
                        <a:pt x="91" y="21"/>
                      </a:lnTo>
                      <a:lnTo>
                        <a:pt x="91" y="19"/>
                      </a:lnTo>
                      <a:lnTo>
                        <a:pt x="91" y="18"/>
                      </a:lnTo>
                      <a:lnTo>
                        <a:pt x="89" y="17"/>
                      </a:lnTo>
                      <a:lnTo>
                        <a:pt x="91" y="14"/>
                      </a:lnTo>
                      <a:lnTo>
                        <a:pt x="89" y="14"/>
                      </a:lnTo>
                      <a:lnTo>
                        <a:pt x="88" y="14"/>
                      </a:lnTo>
                      <a:lnTo>
                        <a:pt x="88" y="13"/>
                      </a:lnTo>
                      <a:lnTo>
                        <a:pt x="89" y="12"/>
                      </a:lnTo>
                      <a:lnTo>
                        <a:pt x="92" y="10"/>
                      </a:lnTo>
                      <a:lnTo>
                        <a:pt x="79" y="8"/>
                      </a:lnTo>
                      <a:lnTo>
                        <a:pt x="77" y="7"/>
                      </a:lnTo>
                      <a:lnTo>
                        <a:pt x="76" y="7"/>
                      </a:lnTo>
                      <a:lnTo>
                        <a:pt x="74" y="6"/>
                      </a:lnTo>
                      <a:lnTo>
                        <a:pt x="73" y="1"/>
                      </a:lnTo>
                      <a:lnTo>
                        <a:pt x="70" y="0"/>
                      </a:lnTo>
                      <a:lnTo>
                        <a:pt x="68" y="0"/>
                      </a:lnTo>
                      <a:lnTo>
                        <a:pt x="68" y="1"/>
                      </a:lnTo>
                      <a:lnTo>
                        <a:pt x="51" y="6"/>
                      </a:lnTo>
                      <a:lnTo>
                        <a:pt x="48"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5" name="Group 1960"/>
              <p:cNvGrpSpPr>
                <a:grpSpLocks/>
              </p:cNvGrpSpPr>
              <p:nvPr/>
            </p:nvGrpSpPr>
            <p:grpSpPr bwMode="auto">
              <a:xfrm>
                <a:off x="2883" y="2034"/>
                <a:ext cx="51" cy="43"/>
                <a:chOff x="2883" y="2034"/>
                <a:chExt cx="51" cy="43"/>
              </a:xfrm>
              <a:grpFill/>
            </p:grpSpPr>
            <p:sp>
              <p:nvSpPr>
                <p:cNvPr id="1588" name="Freeform 1961"/>
                <p:cNvSpPr>
                  <a:spLocks/>
                </p:cNvSpPr>
                <p:nvPr/>
              </p:nvSpPr>
              <p:spPr bwMode="gray">
                <a:xfrm>
                  <a:off x="2883" y="2034"/>
                  <a:ext cx="51" cy="43"/>
                </a:xfrm>
                <a:custGeom>
                  <a:avLst/>
                  <a:gdLst>
                    <a:gd name="T0" fmla="*/ 36 w 51"/>
                    <a:gd name="T1" fmla="*/ 42 h 43"/>
                    <a:gd name="T2" fmla="*/ 34 w 51"/>
                    <a:gd name="T3" fmla="*/ 40 h 43"/>
                    <a:gd name="T4" fmla="*/ 30 w 51"/>
                    <a:gd name="T5" fmla="*/ 39 h 43"/>
                    <a:gd name="T6" fmla="*/ 27 w 51"/>
                    <a:gd name="T7" fmla="*/ 37 h 43"/>
                    <a:gd name="T8" fmla="*/ 24 w 51"/>
                    <a:gd name="T9" fmla="*/ 37 h 43"/>
                    <a:gd name="T10" fmla="*/ 26 w 51"/>
                    <a:gd name="T11" fmla="*/ 36 h 43"/>
                    <a:gd name="T12" fmla="*/ 18 w 51"/>
                    <a:gd name="T13" fmla="*/ 28 h 43"/>
                    <a:gd name="T14" fmla="*/ 12 w 51"/>
                    <a:gd name="T15" fmla="*/ 22 h 43"/>
                    <a:gd name="T16" fmla="*/ 8 w 51"/>
                    <a:gd name="T17" fmla="*/ 18 h 43"/>
                    <a:gd name="T18" fmla="*/ 5 w 51"/>
                    <a:gd name="T19" fmla="*/ 15 h 43"/>
                    <a:gd name="T20" fmla="*/ 6 w 51"/>
                    <a:gd name="T21" fmla="*/ 14 h 43"/>
                    <a:gd name="T22" fmla="*/ 5 w 51"/>
                    <a:gd name="T23" fmla="*/ 12 h 43"/>
                    <a:gd name="T24" fmla="*/ 3 w 51"/>
                    <a:gd name="T25" fmla="*/ 8 h 43"/>
                    <a:gd name="T26" fmla="*/ 0 w 51"/>
                    <a:gd name="T27" fmla="*/ 6 h 43"/>
                    <a:gd name="T28" fmla="*/ 0 w 51"/>
                    <a:gd name="T29" fmla="*/ 1 h 43"/>
                    <a:gd name="T30" fmla="*/ 3 w 51"/>
                    <a:gd name="T31" fmla="*/ 0 h 43"/>
                    <a:gd name="T32" fmla="*/ 6 w 51"/>
                    <a:gd name="T33" fmla="*/ 4 h 43"/>
                    <a:gd name="T34" fmla="*/ 9 w 51"/>
                    <a:gd name="T35" fmla="*/ 0 h 43"/>
                    <a:gd name="T36" fmla="*/ 15 w 51"/>
                    <a:gd name="T37" fmla="*/ 0 h 43"/>
                    <a:gd name="T38" fmla="*/ 21 w 51"/>
                    <a:gd name="T39" fmla="*/ 1 h 43"/>
                    <a:gd name="T40" fmla="*/ 27 w 51"/>
                    <a:gd name="T41" fmla="*/ 4 h 43"/>
                    <a:gd name="T42" fmla="*/ 30 w 51"/>
                    <a:gd name="T43" fmla="*/ 1 h 43"/>
                    <a:gd name="T44" fmla="*/ 32 w 51"/>
                    <a:gd name="T45" fmla="*/ 2 h 43"/>
                    <a:gd name="T46" fmla="*/ 34 w 51"/>
                    <a:gd name="T47" fmla="*/ 2 h 43"/>
                    <a:gd name="T48" fmla="*/ 36 w 51"/>
                    <a:gd name="T49" fmla="*/ 2 h 43"/>
                    <a:gd name="T50" fmla="*/ 39 w 51"/>
                    <a:gd name="T51" fmla="*/ 4 h 43"/>
                    <a:gd name="T52" fmla="*/ 41 w 51"/>
                    <a:gd name="T53" fmla="*/ 6 h 43"/>
                    <a:gd name="T54" fmla="*/ 44 w 51"/>
                    <a:gd name="T55" fmla="*/ 5 h 43"/>
                    <a:gd name="T56" fmla="*/ 48 w 51"/>
                    <a:gd name="T57" fmla="*/ 6 h 43"/>
                    <a:gd name="T58" fmla="*/ 45 w 51"/>
                    <a:gd name="T59" fmla="*/ 12 h 43"/>
                    <a:gd name="T60" fmla="*/ 45 w 51"/>
                    <a:gd name="T61" fmla="*/ 12 h 43"/>
                    <a:gd name="T62" fmla="*/ 44 w 51"/>
                    <a:gd name="T63" fmla="*/ 14 h 43"/>
                    <a:gd name="T64" fmla="*/ 48 w 51"/>
                    <a:gd name="T65" fmla="*/ 15 h 43"/>
                    <a:gd name="T66" fmla="*/ 49 w 51"/>
                    <a:gd name="T67" fmla="*/ 16 h 43"/>
                    <a:gd name="T68" fmla="*/ 51 w 51"/>
                    <a:gd name="T69" fmla="*/ 18 h 43"/>
                    <a:gd name="T70" fmla="*/ 49 w 51"/>
                    <a:gd name="T71" fmla="*/ 21 h 43"/>
                    <a:gd name="T72" fmla="*/ 45 w 51"/>
                    <a:gd name="T73" fmla="*/ 19 h 43"/>
                    <a:gd name="T74" fmla="*/ 51 w 51"/>
                    <a:gd name="T75" fmla="*/ 23 h 43"/>
                    <a:gd name="T76" fmla="*/ 48 w 51"/>
                    <a:gd name="T77" fmla="*/ 26 h 43"/>
                    <a:gd name="T78" fmla="*/ 44 w 51"/>
                    <a:gd name="T79" fmla="*/ 28 h 43"/>
                    <a:gd name="T80" fmla="*/ 42 w 51"/>
                    <a:gd name="T81" fmla="*/ 26 h 43"/>
                    <a:gd name="T82" fmla="*/ 42 w 51"/>
                    <a:gd name="T83" fmla="*/ 29 h 43"/>
                    <a:gd name="T84" fmla="*/ 44 w 51"/>
                    <a:gd name="T85" fmla="*/ 30 h 43"/>
                    <a:gd name="T86" fmla="*/ 42 w 51"/>
                    <a:gd name="T87" fmla="*/ 32 h 43"/>
                    <a:gd name="T88" fmla="*/ 41 w 51"/>
                    <a:gd name="T89" fmla="*/ 30 h 43"/>
                    <a:gd name="T90" fmla="*/ 37 w 51"/>
                    <a:gd name="T91" fmla="*/ 32 h 43"/>
                    <a:gd name="T92" fmla="*/ 37 w 51"/>
                    <a:gd name="T93" fmla="*/ 34 h 43"/>
                    <a:gd name="T94" fmla="*/ 36 w 51"/>
                    <a:gd name="T95" fmla="*/ 36 h 43"/>
                    <a:gd name="T96" fmla="*/ 34 w 51"/>
                    <a:gd name="T97" fmla="*/ 37 h 43"/>
                    <a:gd name="T98" fmla="*/ 36 w 51"/>
                    <a:gd name="T99" fmla="*/ 40 h 43"/>
                    <a:gd name="T100" fmla="*/ 36 w 51"/>
                    <a:gd name="T101" fmla="*/ 42 h 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
                    <a:gd name="T154" fmla="*/ 0 h 43"/>
                    <a:gd name="T155" fmla="*/ 51 w 51"/>
                    <a:gd name="T156" fmla="*/ 43 h 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 h="43">
                      <a:moveTo>
                        <a:pt x="34" y="43"/>
                      </a:moveTo>
                      <a:lnTo>
                        <a:pt x="36" y="42"/>
                      </a:lnTo>
                      <a:lnTo>
                        <a:pt x="34" y="42"/>
                      </a:lnTo>
                      <a:lnTo>
                        <a:pt x="34" y="40"/>
                      </a:lnTo>
                      <a:lnTo>
                        <a:pt x="33" y="40"/>
                      </a:lnTo>
                      <a:lnTo>
                        <a:pt x="30" y="39"/>
                      </a:lnTo>
                      <a:lnTo>
                        <a:pt x="29" y="39"/>
                      </a:lnTo>
                      <a:lnTo>
                        <a:pt x="27" y="37"/>
                      </a:lnTo>
                      <a:lnTo>
                        <a:pt x="26" y="36"/>
                      </a:lnTo>
                      <a:lnTo>
                        <a:pt x="24" y="37"/>
                      </a:lnTo>
                      <a:lnTo>
                        <a:pt x="24" y="36"/>
                      </a:lnTo>
                      <a:lnTo>
                        <a:pt x="26" y="36"/>
                      </a:lnTo>
                      <a:lnTo>
                        <a:pt x="18" y="30"/>
                      </a:lnTo>
                      <a:lnTo>
                        <a:pt x="18" y="28"/>
                      </a:lnTo>
                      <a:lnTo>
                        <a:pt x="17" y="26"/>
                      </a:lnTo>
                      <a:lnTo>
                        <a:pt x="12" y="22"/>
                      </a:lnTo>
                      <a:lnTo>
                        <a:pt x="9" y="19"/>
                      </a:lnTo>
                      <a:lnTo>
                        <a:pt x="8" y="18"/>
                      </a:lnTo>
                      <a:lnTo>
                        <a:pt x="6" y="15"/>
                      </a:lnTo>
                      <a:lnTo>
                        <a:pt x="5" y="15"/>
                      </a:lnTo>
                      <a:lnTo>
                        <a:pt x="5" y="14"/>
                      </a:lnTo>
                      <a:lnTo>
                        <a:pt x="6" y="14"/>
                      </a:lnTo>
                      <a:lnTo>
                        <a:pt x="5" y="12"/>
                      </a:lnTo>
                      <a:lnTo>
                        <a:pt x="3" y="11"/>
                      </a:lnTo>
                      <a:lnTo>
                        <a:pt x="3" y="8"/>
                      </a:lnTo>
                      <a:lnTo>
                        <a:pt x="2" y="8"/>
                      </a:lnTo>
                      <a:lnTo>
                        <a:pt x="0" y="6"/>
                      </a:lnTo>
                      <a:lnTo>
                        <a:pt x="0" y="5"/>
                      </a:lnTo>
                      <a:lnTo>
                        <a:pt x="0" y="1"/>
                      </a:lnTo>
                      <a:lnTo>
                        <a:pt x="2" y="0"/>
                      </a:lnTo>
                      <a:lnTo>
                        <a:pt x="3" y="0"/>
                      </a:lnTo>
                      <a:lnTo>
                        <a:pt x="3" y="1"/>
                      </a:lnTo>
                      <a:lnTo>
                        <a:pt x="6" y="4"/>
                      </a:lnTo>
                      <a:lnTo>
                        <a:pt x="8" y="4"/>
                      </a:lnTo>
                      <a:lnTo>
                        <a:pt x="9" y="0"/>
                      </a:lnTo>
                      <a:lnTo>
                        <a:pt x="14" y="1"/>
                      </a:lnTo>
                      <a:lnTo>
                        <a:pt x="15" y="0"/>
                      </a:lnTo>
                      <a:lnTo>
                        <a:pt x="18" y="1"/>
                      </a:lnTo>
                      <a:lnTo>
                        <a:pt x="21" y="1"/>
                      </a:lnTo>
                      <a:lnTo>
                        <a:pt x="26" y="2"/>
                      </a:lnTo>
                      <a:lnTo>
                        <a:pt x="27" y="4"/>
                      </a:lnTo>
                      <a:lnTo>
                        <a:pt x="29" y="4"/>
                      </a:lnTo>
                      <a:lnTo>
                        <a:pt x="30" y="1"/>
                      </a:lnTo>
                      <a:lnTo>
                        <a:pt x="30" y="2"/>
                      </a:lnTo>
                      <a:lnTo>
                        <a:pt x="32" y="2"/>
                      </a:lnTo>
                      <a:lnTo>
                        <a:pt x="33" y="2"/>
                      </a:lnTo>
                      <a:lnTo>
                        <a:pt x="34" y="2"/>
                      </a:lnTo>
                      <a:lnTo>
                        <a:pt x="36" y="4"/>
                      </a:lnTo>
                      <a:lnTo>
                        <a:pt x="36" y="2"/>
                      </a:lnTo>
                      <a:lnTo>
                        <a:pt x="37" y="2"/>
                      </a:lnTo>
                      <a:lnTo>
                        <a:pt x="39" y="4"/>
                      </a:lnTo>
                      <a:lnTo>
                        <a:pt x="39" y="5"/>
                      </a:lnTo>
                      <a:lnTo>
                        <a:pt x="41" y="6"/>
                      </a:lnTo>
                      <a:lnTo>
                        <a:pt x="42" y="6"/>
                      </a:lnTo>
                      <a:lnTo>
                        <a:pt x="44" y="5"/>
                      </a:lnTo>
                      <a:lnTo>
                        <a:pt x="48" y="5"/>
                      </a:lnTo>
                      <a:lnTo>
                        <a:pt x="48" y="6"/>
                      </a:lnTo>
                      <a:lnTo>
                        <a:pt x="48" y="8"/>
                      </a:lnTo>
                      <a:lnTo>
                        <a:pt x="45" y="12"/>
                      </a:lnTo>
                      <a:lnTo>
                        <a:pt x="44" y="12"/>
                      </a:lnTo>
                      <a:lnTo>
                        <a:pt x="45" y="12"/>
                      </a:lnTo>
                      <a:lnTo>
                        <a:pt x="44" y="12"/>
                      </a:lnTo>
                      <a:lnTo>
                        <a:pt x="44" y="14"/>
                      </a:lnTo>
                      <a:lnTo>
                        <a:pt x="45" y="15"/>
                      </a:lnTo>
                      <a:lnTo>
                        <a:pt x="48" y="15"/>
                      </a:lnTo>
                      <a:lnTo>
                        <a:pt x="48" y="16"/>
                      </a:lnTo>
                      <a:lnTo>
                        <a:pt x="49" y="16"/>
                      </a:lnTo>
                      <a:lnTo>
                        <a:pt x="49" y="18"/>
                      </a:lnTo>
                      <a:lnTo>
                        <a:pt x="51" y="18"/>
                      </a:lnTo>
                      <a:lnTo>
                        <a:pt x="51" y="19"/>
                      </a:lnTo>
                      <a:lnTo>
                        <a:pt x="49" y="21"/>
                      </a:lnTo>
                      <a:lnTo>
                        <a:pt x="48" y="19"/>
                      </a:lnTo>
                      <a:lnTo>
                        <a:pt x="45" y="19"/>
                      </a:lnTo>
                      <a:lnTo>
                        <a:pt x="49" y="23"/>
                      </a:lnTo>
                      <a:lnTo>
                        <a:pt x="51" y="23"/>
                      </a:lnTo>
                      <a:lnTo>
                        <a:pt x="49" y="26"/>
                      </a:lnTo>
                      <a:lnTo>
                        <a:pt x="48" y="26"/>
                      </a:lnTo>
                      <a:lnTo>
                        <a:pt x="45" y="26"/>
                      </a:lnTo>
                      <a:lnTo>
                        <a:pt x="44" y="28"/>
                      </a:lnTo>
                      <a:lnTo>
                        <a:pt x="44" y="26"/>
                      </a:lnTo>
                      <a:lnTo>
                        <a:pt x="42" y="26"/>
                      </a:lnTo>
                      <a:lnTo>
                        <a:pt x="42" y="28"/>
                      </a:lnTo>
                      <a:lnTo>
                        <a:pt x="42" y="29"/>
                      </a:lnTo>
                      <a:lnTo>
                        <a:pt x="44" y="29"/>
                      </a:lnTo>
                      <a:lnTo>
                        <a:pt x="44" y="30"/>
                      </a:lnTo>
                      <a:lnTo>
                        <a:pt x="44" y="32"/>
                      </a:lnTo>
                      <a:lnTo>
                        <a:pt x="42" y="32"/>
                      </a:lnTo>
                      <a:lnTo>
                        <a:pt x="42" y="30"/>
                      </a:lnTo>
                      <a:lnTo>
                        <a:pt x="41" y="30"/>
                      </a:lnTo>
                      <a:lnTo>
                        <a:pt x="39" y="32"/>
                      </a:lnTo>
                      <a:lnTo>
                        <a:pt x="37" y="32"/>
                      </a:lnTo>
                      <a:lnTo>
                        <a:pt x="37" y="33"/>
                      </a:lnTo>
                      <a:lnTo>
                        <a:pt x="37" y="34"/>
                      </a:lnTo>
                      <a:lnTo>
                        <a:pt x="36" y="34"/>
                      </a:lnTo>
                      <a:lnTo>
                        <a:pt x="36" y="36"/>
                      </a:lnTo>
                      <a:lnTo>
                        <a:pt x="36" y="37"/>
                      </a:lnTo>
                      <a:lnTo>
                        <a:pt x="34" y="37"/>
                      </a:lnTo>
                      <a:lnTo>
                        <a:pt x="36" y="39"/>
                      </a:lnTo>
                      <a:lnTo>
                        <a:pt x="36" y="40"/>
                      </a:lnTo>
                      <a:lnTo>
                        <a:pt x="36" y="42"/>
                      </a:lnTo>
                      <a:lnTo>
                        <a:pt x="34" y="4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89" name="Freeform 1962"/>
                <p:cNvSpPr>
                  <a:spLocks/>
                </p:cNvSpPr>
                <p:nvPr/>
              </p:nvSpPr>
              <p:spPr bwMode="gray">
                <a:xfrm>
                  <a:off x="2883" y="2034"/>
                  <a:ext cx="51" cy="43"/>
                </a:xfrm>
                <a:custGeom>
                  <a:avLst/>
                  <a:gdLst>
                    <a:gd name="T0" fmla="*/ 36 w 51"/>
                    <a:gd name="T1" fmla="*/ 42 h 43"/>
                    <a:gd name="T2" fmla="*/ 34 w 51"/>
                    <a:gd name="T3" fmla="*/ 40 h 43"/>
                    <a:gd name="T4" fmla="*/ 30 w 51"/>
                    <a:gd name="T5" fmla="*/ 39 h 43"/>
                    <a:gd name="T6" fmla="*/ 27 w 51"/>
                    <a:gd name="T7" fmla="*/ 37 h 43"/>
                    <a:gd name="T8" fmla="*/ 24 w 51"/>
                    <a:gd name="T9" fmla="*/ 37 h 43"/>
                    <a:gd name="T10" fmla="*/ 26 w 51"/>
                    <a:gd name="T11" fmla="*/ 36 h 43"/>
                    <a:gd name="T12" fmla="*/ 18 w 51"/>
                    <a:gd name="T13" fmla="*/ 28 h 43"/>
                    <a:gd name="T14" fmla="*/ 12 w 51"/>
                    <a:gd name="T15" fmla="*/ 22 h 43"/>
                    <a:gd name="T16" fmla="*/ 8 w 51"/>
                    <a:gd name="T17" fmla="*/ 18 h 43"/>
                    <a:gd name="T18" fmla="*/ 5 w 51"/>
                    <a:gd name="T19" fmla="*/ 15 h 43"/>
                    <a:gd name="T20" fmla="*/ 6 w 51"/>
                    <a:gd name="T21" fmla="*/ 14 h 43"/>
                    <a:gd name="T22" fmla="*/ 5 w 51"/>
                    <a:gd name="T23" fmla="*/ 12 h 43"/>
                    <a:gd name="T24" fmla="*/ 3 w 51"/>
                    <a:gd name="T25" fmla="*/ 8 h 43"/>
                    <a:gd name="T26" fmla="*/ 0 w 51"/>
                    <a:gd name="T27" fmla="*/ 6 h 43"/>
                    <a:gd name="T28" fmla="*/ 0 w 51"/>
                    <a:gd name="T29" fmla="*/ 1 h 43"/>
                    <a:gd name="T30" fmla="*/ 3 w 51"/>
                    <a:gd name="T31" fmla="*/ 0 h 43"/>
                    <a:gd name="T32" fmla="*/ 6 w 51"/>
                    <a:gd name="T33" fmla="*/ 4 h 43"/>
                    <a:gd name="T34" fmla="*/ 9 w 51"/>
                    <a:gd name="T35" fmla="*/ 0 h 43"/>
                    <a:gd name="T36" fmla="*/ 15 w 51"/>
                    <a:gd name="T37" fmla="*/ 0 h 43"/>
                    <a:gd name="T38" fmla="*/ 21 w 51"/>
                    <a:gd name="T39" fmla="*/ 1 h 43"/>
                    <a:gd name="T40" fmla="*/ 27 w 51"/>
                    <a:gd name="T41" fmla="*/ 4 h 43"/>
                    <a:gd name="T42" fmla="*/ 30 w 51"/>
                    <a:gd name="T43" fmla="*/ 1 h 43"/>
                    <a:gd name="T44" fmla="*/ 32 w 51"/>
                    <a:gd name="T45" fmla="*/ 2 h 43"/>
                    <a:gd name="T46" fmla="*/ 34 w 51"/>
                    <a:gd name="T47" fmla="*/ 2 h 43"/>
                    <a:gd name="T48" fmla="*/ 36 w 51"/>
                    <a:gd name="T49" fmla="*/ 2 h 43"/>
                    <a:gd name="T50" fmla="*/ 39 w 51"/>
                    <a:gd name="T51" fmla="*/ 4 h 43"/>
                    <a:gd name="T52" fmla="*/ 41 w 51"/>
                    <a:gd name="T53" fmla="*/ 6 h 43"/>
                    <a:gd name="T54" fmla="*/ 44 w 51"/>
                    <a:gd name="T55" fmla="*/ 5 h 43"/>
                    <a:gd name="T56" fmla="*/ 48 w 51"/>
                    <a:gd name="T57" fmla="*/ 6 h 43"/>
                    <a:gd name="T58" fmla="*/ 45 w 51"/>
                    <a:gd name="T59" fmla="*/ 12 h 43"/>
                    <a:gd name="T60" fmla="*/ 45 w 51"/>
                    <a:gd name="T61" fmla="*/ 12 h 43"/>
                    <a:gd name="T62" fmla="*/ 44 w 51"/>
                    <a:gd name="T63" fmla="*/ 14 h 43"/>
                    <a:gd name="T64" fmla="*/ 48 w 51"/>
                    <a:gd name="T65" fmla="*/ 15 h 43"/>
                    <a:gd name="T66" fmla="*/ 49 w 51"/>
                    <a:gd name="T67" fmla="*/ 16 h 43"/>
                    <a:gd name="T68" fmla="*/ 51 w 51"/>
                    <a:gd name="T69" fmla="*/ 18 h 43"/>
                    <a:gd name="T70" fmla="*/ 49 w 51"/>
                    <a:gd name="T71" fmla="*/ 21 h 43"/>
                    <a:gd name="T72" fmla="*/ 45 w 51"/>
                    <a:gd name="T73" fmla="*/ 19 h 43"/>
                    <a:gd name="T74" fmla="*/ 51 w 51"/>
                    <a:gd name="T75" fmla="*/ 23 h 43"/>
                    <a:gd name="T76" fmla="*/ 48 w 51"/>
                    <a:gd name="T77" fmla="*/ 26 h 43"/>
                    <a:gd name="T78" fmla="*/ 44 w 51"/>
                    <a:gd name="T79" fmla="*/ 28 h 43"/>
                    <a:gd name="T80" fmla="*/ 42 w 51"/>
                    <a:gd name="T81" fmla="*/ 26 h 43"/>
                    <a:gd name="T82" fmla="*/ 42 w 51"/>
                    <a:gd name="T83" fmla="*/ 29 h 43"/>
                    <a:gd name="T84" fmla="*/ 44 w 51"/>
                    <a:gd name="T85" fmla="*/ 30 h 43"/>
                    <a:gd name="T86" fmla="*/ 42 w 51"/>
                    <a:gd name="T87" fmla="*/ 32 h 43"/>
                    <a:gd name="T88" fmla="*/ 41 w 51"/>
                    <a:gd name="T89" fmla="*/ 30 h 43"/>
                    <a:gd name="T90" fmla="*/ 37 w 51"/>
                    <a:gd name="T91" fmla="*/ 32 h 43"/>
                    <a:gd name="T92" fmla="*/ 37 w 51"/>
                    <a:gd name="T93" fmla="*/ 34 h 43"/>
                    <a:gd name="T94" fmla="*/ 36 w 51"/>
                    <a:gd name="T95" fmla="*/ 36 h 43"/>
                    <a:gd name="T96" fmla="*/ 34 w 51"/>
                    <a:gd name="T97" fmla="*/ 37 h 43"/>
                    <a:gd name="T98" fmla="*/ 36 w 51"/>
                    <a:gd name="T99" fmla="*/ 40 h 43"/>
                    <a:gd name="T100" fmla="*/ 36 w 51"/>
                    <a:gd name="T101" fmla="*/ 42 h 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
                    <a:gd name="T154" fmla="*/ 0 h 43"/>
                    <a:gd name="T155" fmla="*/ 51 w 51"/>
                    <a:gd name="T156" fmla="*/ 43 h 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 h="43">
                      <a:moveTo>
                        <a:pt x="34" y="43"/>
                      </a:moveTo>
                      <a:lnTo>
                        <a:pt x="36" y="42"/>
                      </a:lnTo>
                      <a:lnTo>
                        <a:pt x="34" y="42"/>
                      </a:lnTo>
                      <a:lnTo>
                        <a:pt x="34" y="40"/>
                      </a:lnTo>
                      <a:lnTo>
                        <a:pt x="33" y="40"/>
                      </a:lnTo>
                      <a:lnTo>
                        <a:pt x="30" y="39"/>
                      </a:lnTo>
                      <a:lnTo>
                        <a:pt x="29" y="39"/>
                      </a:lnTo>
                      <a:lnTo>
                        <a:pt x="27" y="37"/>
                      </a:lnTo>
                      <a:lnTo>
                        <a:pt x="26" y="36"/>
                      </a:lnTo>
                      <a:lnTo>
                        <a:pt x="24" y="37"/>
                      </a:lnTo>
                      <a:lnTo>
                        <a:pt x="24" y="36"/>
                      </a:lnTo>
                      <a:lnTo>
                        <a:pt x="26" y="36"/>
                      </a:lnTo>
                      <a:lnTo>
                        <a:pt x="18" y="30"/>
                      </a:lnTo>
                      <a:lnTo>
                        <a:pt x="18" y="28"/>
                      </a:lnTo>
                      <a:lnTo>
                        <a:pt x="17" y="26"/>
                      </a:lnTo>
                      <a:lnTo>
                        <a:pt x="12" y="22"/>
                      </a:lnTo>
                      <a:lnTo>
                        <a:pt x="9" y="19"/>
                      </a:lnTo>
                      <a:lnTo>
                        <a:pt x="8" y="18"/>
                      </a:lnTo>
                      <a:lnTo>
                        <a:pt x="6" y="15"/>
                      </a:lnTo>
                      <a:lnTo>
                        <a:pt x="5" y="15"/>
                      </a:lnTo>
                      <a:lnTo>
                        <a:pt x="5" y="14"/>
                      </a:lnTo>
                      <a:lnTo>
                        <a:pt x="6" y="14"/>
                      </a:lnTo>
                      <a:lnTo>
                        <a:pt x="5" y="12"/>
                      </a:lnTo>
                      <a:lnTo>
                        <a:pt x="3" y="11"/>
                      </a:lnTo>
                      <a:lnTo>
                        <a:pt x="3" y="8"/>
                      </a:lnTo>
                      <a:lnTo>
                        <a:pt x="2" y="8"/>
                      </a:lnTo>
                      <a:lnTo>
                        <a:pt x="0" y="6"/>
                      </a:lnTo>
                      <a:lnTo>
                        <a:pt x="0" y="5"/>
                      </a:lnTo>
                      <a:lnTo>
                        <a:pt x="0" y="1"/>
                      </a:lnTo>
                      <a:lnTo>
                        <a:pt x="2" y="0"/>
                      </a:lnTo>
                      <a:lnTo>
                        <a:pt x="3" y="0"/>
                      </a:lnTo>
                      <a:lnTo>
                        <a:pt x="3" y="1"/>
                      </a:lnTo>
                      <a:lnTo>
                        <a:pt x="6" y="4"/>
                      </a:lnTo>
                      <a:lnTo>
                        <a:pt x="8" y="4"/>
                      </a:lnTo>
                      <a:lnTo>
                        <a:pt x="9" y="0"/>
                      </a:lnTo>
                      <a:lnTo>
                        <a:pt x="14" y="1"/>
                      </a:lnTo>
                      <a:lnTo>
                        <a:pt x="15" y="0"/>
                      </a:lnTo>
                      <a:lnTo>
                        <a:pt x="18" y="1"/>
                      </a:lnTo>
                      <a:lnTo>
                        <a:pt x="21" y="1"/>
                      </a:lnTo>
                      <a:lnTo>
                        <a:pt x="26" y="2"/>
                      </a:lnTo>
                      <a:lnTo>
                        <a:pt x="27" y="4"/>
                      </a:lnTo>
                      <a:lnTo>
                        <a:pt x="29" y="4"/>
                      </a:lnTo>
                      <a:lnTo>
                        <a:pt x="30" y="1"/>
                      </a:lnTo>
                      <a:lnTo>
                        <a:pt x="30" y="2"/>
                      </a:lnTo>
                      <a:lnTo>
                        <a:pt x="32" y="2"/>
                      </a:lnTo>
                      <a:lnTo>
                        <a:pt x="33" y="2"/>
                      </a:lnTo>
                      <a:lnTo>
                        <a:pt x="34" y="2"/>
                      </a:lnTo>
                      <a:lnTo>
                        <a:pt x="36" y="4"/>
                      </a:lnTo>
                      <a:lnTo>
                        <a:pt x="36" y="2"/>
                      </a:lnTo>
                      <a:lnTo>
                        <a:pt x="37" y="2"/>
                      </a:lnTo>
                      <a:lnTo>
                        <a:pt x="39" y="4"/>
                      </a:lnTo>
                      <a:lnTo>
                        <a:pt x="39" y="5"/>
                      </a:lnTo>
                      <a:lnTo>
                        <a:pt x="41" y="6"/>
                      </a:lnTo>
                      <a:lnTo>
                        <a:pt x="42" y="6"/>
                      </a:lnTo>
                      <a:lnTo>
                        <a:pt x="44" y="5"/>
                      </a:lnTo>
                      <a:lnTo>
                        <a:pt x="48" y="5"/>
                      </a:lnTo>
                      <a:lnTo>
                        <a:pt x="48" y="6"/>
                      </a:lnTo>
                      <a:lnTo>
                        <a:pt x="48" y="8"/>
                      </a:lnTo>
                      <a:lnTo>
                        <a:pt x="45" y="12"/>
                      </a:lnTo>
                      <a:lnTo>
                        <a:pt x="44" y="12"/>
                      </a:lnTo>
                      <a:lnTo>
                        <a:pt x="45" y="12"/>
                      </a:lnTo>
                      <a:lnTo>
                        <a:pt x="44" y="12"/>
                      </a:lnTo>
                      <a:lnTo>
                        <a:pt x="44" y="14"/>
                      </a:lnTo>
                      <a:lnTo>
                        <a:pt x="45" y="15"/>
                      </a:lnTo>
                      <a:lnTo>
                        <a:pt x="48" y="15"/>
                      </a:lnTo>
                      <a:lnTo>
                        <a:pt x="48" y="16"/>
                      </a:lnTo>
                      <a:lnTo>
                        <a:pt x="49" y="16"/>
                      </a:lnTo>
                      <a:lnTo>
                        <a:pt x="49" y="18"/>
                      </a:lnTo>
                      <a:lnTo>
                        <a:pt x="51" y="18"/>
                      </a:lnTo>
                      <a:lnTo>
                        <a:pt x="51" y="19"/>
                      </a:lnTo>
                      <a:lnTo>
                        <a:pt x="49" y="21"/>
                      </a:lnTo>
                      <a:lnTo>
                        <a:pt x="48" y="19"/>
                      </a:lnTo>
                      <a:lnTo>
                        <a:pt x="45" y="19"/>
                      </a:lnTo>
                      <a:lnTo>
                        <a:pt x="49" y="23"/>
                      </a:lnTo>
                      <a:lnTo>
                        <a:pt x="51" y="23"/>
                      </a:lnTo>
                      <a:lnTo>
                        <a:pt x="49" y="26"/>
                      </a:lnTo>
                      <a:lnTo>
                        <a:pt x="48" y="26"/>
                      </a:lnTo>
                      <a:lnTo>
                        <a:pt x="45" y="26"/>
                      </a:lnTo>
                      <a:lnTo>
                        <a:pt x="44" y="28"/>
                      </a:lnTo>
                      <a:lnTo>
                        <a:pt x="44" y="26"/>
                      </a:lnTo>
                      <a:lnTo>
                        <a:pt x="42" y="26"/>
                      </a:lnTo>
                      <a:lnTo>
                        <a:pt x="42" y="28"/>
                      </a:lnTo>
                      <a:lnTo>
                        <a:pt x="42" y="29"/>
                      </a:lnTo>
                      <a:lnTo>
                        <a:pt x="44" y="29"/>
                      </a:lnTo>
                      <a:lnTo>
                        <a:pt x="44" y="30"/>
                      </a:lnTo>
                      <a:lnTo>
                        <a:pt x="44" y="32"/>
                      </a:lnTo>
                      <a:lnTo>
                        <a:pt x="42" y="32"/>
                      </a:lnTo>
                      <a:lnTo>
                        <a:pt x="42" y="30"/>
                      </a:lnTo>
                      <a:lnTo>
                        <a:pt x="41" y="30"/>
                      </a:lnTo>
                      <a:lnTo>
                        <a:pt x="39" y="32"/>
                      </a:lnTo>
                      <a:lnTo>
                        <a:pt x="37" y="32"/>
                      </a:lnTo>
                      <a:lnTo>
                        <a:pt x="37" y="33"/>
                      </a:lnTo>
                      <a:lnTo>
                        <a:pt x="37" y="34"/>
                      </a:lnTo>
                      <a:lnTo>
                        <a:pt x="36" y="34"/>
                      </a:lnTo>
                      <a:lnTo>
                        <a:pt x="36" y="36"/>
                      </a:lnTo>
                      <a:lnTo>
                        <a:pt x="36" y="37"/>
                      </a:lnTo>
                      <a:lnTo>
                        <a:pt x="34" y="37"/>
                      </a:lnTo>
                      <a:lnTo>
                        <a:pt x="36" y="39"/>
                      </a:lnTo>
                      <a:lnTo>
                        <a:pt x="36" y="40"/>
                      </a:lnTo>
                      <a:lnTo>
                        <a:pt x="36" y="42"/>
                      </a:lnTo>
                      <a:lnTo>
                        <a:pt x="34" y="4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6" name="Group 1963"/>
              <p:cNvGrpSpPr>
                <a:grpSpLocks/>
              </p:cNvGrpSpPr>
              <p:nvPr/>
            </p:nvGrpSpPr>
            <p:grpSpPr bwMode="auto">
              <a:xfrm>
                <a:off x="2941" y="2088"/>
                <a:ext cx="84" cy="58"/>
                <a:chOff x="2941" y="2088"/>
                <a:chExt cx="84" cy="58"/>
              </a:xfrm>
              <a:grpFill/>
            </p:grpSpPr>
            <p:sp>
              <p:nvSpPr>
                <p:cNvPr id="1586" name="Freeform 1964"/>
                <p:cNvSpPr>
                  <a:spLocks/>
                </p:cNvSpPr>
                <p:nvPr/>
              </p:nvSpPr>
              <p:spPr bwMode="gray">
                <a:xfrm>
                  <a:off x="2941" y="2088"/>
                  <a:ext cx="84" cy="58"/>
                </a:xfrm>
                <a:custGeom>
                  <a:avLst/>
                  <a:gdLst>
                    <a:gd name="T0" fmla="*/ 76 w 84"/>
                    <a:gd name="T1" fmla="*/ 14 h 58"/>
                    <a:gd name="T2" fmla="*/ 60 w 84"/>
                    <a:gd name="T3" fmla="*/ 13 h 58"/>
                    <a:gd name="T4" fmla="*/ 56 w 84"/>
                    <a:gd name="T5" fmla="*/ 12 h 58"/>
                    <a:gd name="T6" fmla="*/ 49 w 84"/>
                    <a:gd name="T7" fmla="*/ 16 h 58"/>
                    <a:gd name="T8" fmla="*/ 48 w 84"/>
                    <a:gd name="T9" fmla="*/ 18 h 58"/>
                    <a:gd name="T10" fmla="*/ 54 w 84"/>
                    <a:gd name="T11" fmla="*/ 22 h 58"/>
                    <a:gd name="T12" fmla="*/ 53 w 84"/>
                    <a:gd name="T13" fmla="*/ 21 h 58"/>
                    <a:gd name="T14" fmla="*/ 48 w 84"/>
                    <a:gd name="T15" fmla="*/ 22 h 58"/>
                    <a:gd name="T16" fmla="*/ 51 w 84"/>
                    <a:gd name="T17" fmla="*/ 26 h 58"/>
                    <a:gd name="T18" fmla="*/ 45 w 84"/>
                    <a:gd name="T19" fmla="*/ 22 h 58"/>
                    <a:gd name="T20" fmla="*/ 45 w 84"/>
                    <a:gd name="T21" fmla="*/ 25 h 58"/>
                    <a:gd name="T22" fmla="*/ 45 w 84"/>
                    <a:gd name="T23" fmla="*/ 26 h 58"/>
                    <a:gd name="T24" fmla="*/ 41 w 84"/>
                    <a:gd name="T25" fmla="*/ 22 h 58"/>
                    <a:gd name="T26" fmla="*/ 35 w 84"/>
                    <a:gd name="T27" fmla="*/ 18 h 58"/>
                    <a:gd name="T28" fmla="*/ 33 w 84"/>
                    <a:gd name="T29" fmla="*/ 18 h 58"/>
                    <a:gd name="T30" fmla="*/ 35 w 84"/>
                    <a:gd name="T31" fmla="*/ 28 h 58"/>
                    <a:gd name="T32" fmla="*/ 39 w 84"/>
                    <a:gd name="T33" fmla="*/ 35 h 58"/>
                    <a:gd name="T34" fmla="*/ 39 w 84"/>
                    <a:gd name="T35" fmla="*/ 39 h 58"/>
                    <a:gd name="T36" fmla="*/ 38 w 84"/>
                    <a:gd name="T37" fmla="*/ 36 h 58"/>
                    <a:gd name="T38" fmla="*/ 35 w 84"/>
                    <a:gd name="T39" fmla="*/ 37 h 58"/>
                    <a:gd name="T40" fmla="*/ 36 w 84"/>
                    <a:gd name="T41" fmla="*/ 40 h 58"/>
                    <a:gd name="T42" fmla="*/ 32 w 84"/>
                    <a:gd name="T43" fmla="*/ 42 h 58"/>
                    <a:gd name="T44" fmla="*/ 41 w 84"/>
                    <a:gd name="T45" fmla="*/ 45 h 58"/>
                    <a:gd name="T46" fmla="*/ 45 w 84"/>
                    <a:gd name="T47" fmla="*/ 47 h 58"/>
                    <a:gd name="T48" fmla="*/ 49 w 84"/>
                    <a:gd name="T49" fmla="*/ 50 h 58"/>
                    <a:gd name="T50" fmla="*/ 51 w 84"/>
                    <a:gd name="T51" fmla="*/ 58 h 58"/>
                    <a:gd name="T52" fmla="*/ 46 w 84"/>
                    <a:gd name="T53" fmla="*/ 54 h 58"/>
                    <a:gd name="T54" fmla="*/ 36 w 84"/>
                    <a:gd name="T55" fmla="*/ 54 h 58"/>
                    <a:gd name="T56" fmla="*/ 39 w 84"/>
                    <a:gd name="T57" fmla="*/ 51 h 58"/>
                    <a:gd name="T58" fmla="*/ 33 w 84"/>
                    <a:gd name="T59" fmla="*/ 49 h 58"/>
                    <a:gd name="T60" fmla="*/ 30 w 84"/>
                    <a:gd name="T61" fmla="*/ 49 h 58"/>
                    <a:gd name="T62" fmla="*/ 24 w 84"/>
                    <a:gd name="T63" fmla="*/ 49 h 58"/>
                    <a:gd name="T64" fmla="*/ 15 w 84"/>
                    <a:gd name="T65" fmla="*/ 49 h 58"/>
                    <a:gd name="T66" fmla="*/ 12 w 84"/>
                    <a:gd name="T67" fmla="*/ 50 h 58"/>
                    <a:gd name="T68" fmla="*/ 9 w 84"/>
                    <a:gd name="T69" fmla="*/ 42 h 58"/>
                    <a:gd name="T70" fmla="*/ 11 w 84"/>
                    <a:gd name="T71" fmla="*/ 39 h 58"/>
                    <a:gd name="T72" fmla="*/ 8 w 84"/>
                    <a:gd name="T73" fmla="*/ 40 h 58"/>
                    <a:gd name="T74" fmla="*/ 2 w 84"/>
                    <a:gd name="T75" fmla="*/ 35 h 58"/>
                    <a:gd name="T76" fmla="*/ 2 w 84"/>
                    <a:gd name="T77" fmla="*/ 29 h 58"/>
                    <a:gd name="T78" fmla="*/ 3 w 84"/>
                    <a:gd name="T79" fmla="*/ 25 h 58"/>
                    <a:gd name="T80" fmla="*/ 8 w 84"/>
                    <a:gd name="T81" fmla="*/ 21 h 58"/>
                    <a:gd name="T82" fmla="*/ 11 w 84"/>
                    <a:gd name="T83" fmla="*/ 13 h 58"/>
                    <a:gd name="T84" fmla="*/ 23 w 84"/>
                    <a:gd name="T85" fmla="*/ 11 h 58"/>
                    <a:gd name="T86" fmla="*/ 32 w 84"/>
                    <a:gd name="T87" fmla="*/ 10 h 58"/>
                    <a:gd name="T88" fmla="*/ 59 w 84"/>
                    <a:gd name="T89" fmla="*/ 3 h 58"/>
                    <a:gd name="T90" fmla="*/ 70 w 84"/>
                    <a:gd name="T91" fmla="*/ 8 h 58"/>
                    <a:gd name="T92" fmla="*/ 78 w 84"/>
                    <a:gd name="T93" fmla="*/ 4 h 58"/>
                    <a:gd name="T94" fmla="*/ 82 w 84"/>
                    <a:gd name="T95" fmla="*/ 0 h 58"/>
                    <a:gd name="T96" fmla="*/ 84 w 84"/>
                    <a:gd name="T97" fmla="*/ 3 h 58"/>
                    <a:gd name="T98" fmla="*/ 81 w 84"/>
                    <a:gd name="T99" fmla="*/ 7 h 58"/>
                    <a:gd name="T100" fmla="*/ 78 w 84"/>
                    <a:gd name="T101" fmla="*/ 16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
                    <a:gd name="T154" fmla="*/ 0 h 58"/>
                    <a:gd name="T155" fmla="*/ 84 w 84"/>
                    <a:gd name="T156" fmla="*/ 58 h 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 h="58">
                      <a:moveTo>
                        <a:pt x="78" y="16"/>
                      </a:moveTo>
                      <a:lnTo>
                        <a:pt x="76" y="14"/>
                      </a:lnTo>
                      <a:lnTo>
                        <a:pt x="63" y="12"/>
                      </a:lnTo>
                      <a:lnTo>
                        <a:pt x="60" y="13"/>
                      </a:lnTo>
                      <a:lnTo>
                        <a:pt x="59" y="13"/>
                      </a:lnTo>
                      <a:lnTo>
                        <a:pt x="56" y="12"/>
                      </a:lnTo>
                      <a:lnTo>
                        <a:pt x="54" y="14"/>
                      </a:lnTo>
                      <a:lnTo>
                        <a:pt x="49" y="16"/>
                      </a:lnTo>
                      <a:lnTo>
                        <a:pt x="46" y="17"/>
                      </a:lnTo>
                      <a:lnTo>
                        <a:pt x="48" y="18"/>
                      </a:lnTo>
                      <a:lnTo>
                        <a:pt x="53" y="19"/>
                      </a:lnTo>
                      <a:lnTo>
                        <a:pt x="54" y="22"/>
                      </a:lnTo>
                      <a:lnTo>
                        <a:pt x="54" y="23"/>
                      </a:lnTo>
                      <a:lnTo>
                        <a:pt x="53" y="21"/>
                      </a:lnTo>
                      <a:lnTo>
                        <a:pt x="48" y="21"/>
                      </a:lnTo>
                      <a:lnTo>
                        <a:pt x="48" y="22"/>
                      </a:lnTo>
                      <a:lnTo>
                        <a:pt x="49" y="23"/>
                      </a:lnTo>
                      <a:lnTo>
                        <a:pt x="51" y="26"/>
                      </a:lnTo>
                      <a:lnTo>
                        <a:pt x="46" y="22"/>
                      </a:lnTo>
                      <a:lnTo>
                        <a:pt x="45" y="22"/>
                      </a:lnTo>
                      <a:lnTo>
                        <a:pt x="42" y="22"/>
                      </a:lnTo>
                      <a:lnTo>
                        <a:pt x="45" y="25"/>
                      </a:lnTo>
                      <a:lnTo>
                        <a:pt x="46" y="26"/>
                      </a:lnTo>
                      <a:lnTo>
                        <a:pt x="45" y="26"/>
                      </a:lnTo>
                      <a:lnTo>
                        <a:pt x="42" y="25"/>
                      </a:lnTo>
                      <a:lnTo>
                        <a:pt x="41" y="22"/>
                      </a:lnTo>
                      <a:lnTo>
                        <a:pt x="35" y="19"/>
                      </a:lnTo>
                      <a:lnTo>
                        <a:pt x="35" y="18"/>
                      </a:lnTo>
                      <a:lnTo>
                        <a:pt x="36" y="17"/>
                      </a:lnTo>
                      <a:lnTo>
                        <a:pt x="33" y="18"/>
                      </a:lnTo>
                      <a:lnTo>
                        <a:pt x="33" y="26"/>
                      </a:lnTo>
                      <a:lnTo>
                        <a:pt x="35" y="28"/>
                      </a:lnTo>
                      <a:lnTo>
                        <a:pt x="35" y="30"/>
                      </a:lnTo>
                      <a:lnTo>
                        <a:pt x="39" y="35"/>
                      </a:lnTo>
                      <a:lnTo>
                        <a:pt x="41" y="39"/>
                      </a:lnTo>
                      <a:lnTo>
                        <a:pt x="39" y="39"/>
                      </a:lnTo>
                      <a:lnTo>
                        <a:pt x="39" y="37"/>
                      </a:lnTo>
                      <a:lnTo>
                        <a:pt x="38" y="36"/>
                      </a:lnTo>
                      <a:lnTo>
                        <a:pt x="36" y="36"/>
                      </a:lnTo>
                      <a:lnTo>
                        <a:pt x="35" y="37"/>
                      </a:lnTo>
                      <a:lnTo>
                        <a:pt x="36" y="39"/>
                      </a:lnTo>
                      <a:lnTo>
                        <a:pt x="36" y="40"/>
                      </a:lnTo>
                      <a:lnTo>
                        <a:pt x="32" y="40"/>
                      </a:lnTo>
                      <a:lnTo>
                        <a:pt x="32" y="42"/>
                      </a:lnTo>
                      <a:lnTo>
                        <a:pt x="39" y="45"/>
                      </a:lnTo>
                      <a:lnTo>
                        <a:pt x="41" y="45"/>
                      </a:lnTo>
                      <a:lnTo>
                        <a:pt x="42" y="47"/>
                      </a:lnTo>
                      <a:lnTo>
                        <a:pt x="45" y="47"/>
                      </a:lnTo>
                      <a:lnTo>
                        <a:pt x="48" y="50"/>
                      </a:lnTo>
                      <a:lnTo>
                        <a:pt x="49" y="50"/>
                      </a:lnTo>
                      <a:lnTo>
                        <a:pt x="51" y="51"/>
                      </a:lnTo>
                      <a:lnTo>
                        <a:pt x="51" y="58"/>
                      </a:lnTo>
                      <a:lnTo>
                        <a:pt x="48" y="57"/>
                      </a:lnTo>
                      <a:lnTo>
                        <a:pt x="46" y="54"/>
                      </a:lnTo>
                      <a:lnTo>
                        <a:pt x="38" y="56"/>
                      </a:lnTo>
                      <a:lnTo>
                        <a:pt x="36" y="54"/>
                      </a:lnTo>
                      <a:lnTo>
                        <a:pt x="38" y="53"/>
                      </a:lnTo>
                      <a:lnTo>
                        <a:pt x="39" y="51"/>
                      </a:lnTo>
                      <a:lnTo>
                        <a:pt x="36" y="51"/>
                      </a:lnTo>
                      <a:lnTo>
                        <a:pt x="33" y="49"/>
                      </a:lnTo>
                      <a:lnTo>
                        <a:pt x="32" y="50"/>
                      </a:lnTo>
                      <a:lnTo>
                        <a:pt x="30" y="49"/>
                      </a:lnTo>
                      <a:lnTo>
                        <a:pt x="27" y="50"/>
                      </a:lnTo>
                      <a:lnTo>
                        <a:pt x="24" y="49"/>
                      </a:lnTo>
                      <a:lnTo>
                        <a:pt x="19" y="50"/>
                      </a:lnTo>
                      <a:lnTo>
                        <a:pt x="15" y="49"/>
                      </a:lnTo>
                      <a:lnTo>
                        <a:pt x="14" y="49"/>
                      </a:lnTo>
                      <a:lnTo>
                        <a:pt x="12" y="50"/>
                      </a:lnTo>
                      <a:lnTo>
                        <a:pt x="8" y="42"/>
                      </a:lnTo>
                      <a:lnTo>
                        <a:pt x="9" y="42"/>
                      </a:lnTo>
                      <a:lnTo>
                        <a:pt x="12" y="42"/>
                      </a:lnTo>
                      <a:lnTo>
                        <a:pt x="11" y="39"/>
                      </a:lnTo>
                      <a:lnTo>
                        <a:pt x="8" y="39"/>
                      </a:lnTo>
                      <a:lnTo>
                        <a:pt x="8" y="40"/>
                      </a:lnTo>
                      <a:lnTo>
                        <a:pt x="3" y="36"/>
                      </a:lnTo>
                      <a:lnTo>
                        <a:pt x="2" y="35"/>
                      </a:lnTo>
                      <a:lnTo>
                        <a:pt x="0" y="30"/>
                      </a:lnTo>
                      <a:lnTo>
                        <a:pt x="2" y="29"/>
                      </a:lnTo>
                      <a:lnTo>
                        <a:pt x="3" y="28"/>
                      </a:lnTo>
                      <a:lnTo>
                        <a:pt x="3" y="25"/>
                      </a:lnTo>
                      <a:lnTo>
                        <a:pt x="6" y="23"/>
                      </a:lnTo>
                      <a:lnTo>
                        <a:pt x="8" y="21"/>
                      </a:lnTo>
                      <a:lnTo>
                        <a:pt x="11" y="18"/>
                      </a:lnTo>
                      <a:lnTo>
                        <a:pt x="11" y="13"/>
                      </a:lnTo>
                      <a:lnTo>
                        <a:pt x="19" y="12"/>
                      </a:lnTo>
                      <a:lnTo>
                        <a:pt x="23" y="11"/>
                      </a:lnTo>
                      <a:lnTo>
                        <a:pt x="27" y="10"/>
                      </a:lnTo>
                      <a:lnTo>
                        <a:pt x="32" y="10"/>
                      </a:lnTo>
                      <a:lnTo>
                        <a:pt x="35" y="7"/>
                      </a:lnTo>
                      <a:lnTo>
                        <a:pt x="59" y="3"/>
                      </a:lnTo>
                      <a:lnTo>
                        <a:pt x="62" y="6"/>
                      </a:lnTo>
                      <a:lnTo>
                        <a:pt x="70" y="8"/>
                      </a:lnTo>
                      <a:lnTo>
                        <a:pt x="75" y="7"/>
                      </a:lnTo>
                      <a:lnTo>
                        <a:pt x="78" y="4"/>
                      </a:lnTo>
                      <a:lnTo>
                        <a:pt x="79" y="0"/>
                      </a:lnTo>
                      <a:lnTo>
                        <a:pt x="82" y="0"/>
                      </a:lnTo>
                      <a:lnTo>
                        <a:pt x="82" y="1"/>
                      </a:lnTo>
                      <a:lnTo>
                        <a:pt x="84" y="3"/>
                      </a:lnTo>
                      <a:lnTo>
                        <a:pt x="84" y="6"/>
                      </a:lnTo>
                      <a:lnTo>
                        <a:pt x="81" y="7"/>
                      </a:lnTo>
                      <a:lnTo>
                        <a:pt x="81" y="13"/>
                      </a:lnTo>
                      <a:lnTo>
                        <a:pt x="78" y="1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87" name="Freeform 1965"/>
                <p:cNvSpPr>
                  <a:spLocks/>
                </p:cNvSpPr>
                <p:nvPr/>
              </p:nvSpPr>
              <p:spPr bwMode="gray">
                <a:xfrm>
                  <a:off x="2941" y="2088"/>
                  <a:ext cx="84" cy="58"/>
                </a:xfrm>
                <a:custGeom>
                  <a:avLst/>
                  <a:gdLst>
                    <a:gd name="T0" fmla="*/ 76 w 84"/>
                    <a:gd name="T1" fmla="*/ 14 h 58"/>
                    <a:gd name="T2" fmla="*/ 60 w 84"/>
                    <a:gd name="T3" fmla="*/ 13 h 58"/>
                    <a:gd name="T4" fmla="*/ 56 w 84"/>
                    <a:gd name="T5" fmla="*/ 12 h 58"/>
                    <a:gd name="T6" fmla="*/ 49 w 84"/>
                    <a:gd name="T7" fmla="*/ 16 h 58"/>
                    <a:gd name="T8" fmla="*/ 48 w 84"/>
                    <a:gd name="T9" fmla="*/ 18 h 58"/>
                    <a:gd name="T10" fmla="*/ 54 w 84"/>
                    <a:gd name="T11" fmla="*/ 22 h 58"/>
                    <a:gd name="T12" fmla="*/ 53 w 84"/>
                    <a:gd name="T13" fmla="*/ 21 h 58"/>
                    <a:gd name="T14" fmla="*/ 48 w 84"/>
                    <a:gd name="T15" fmla="*/ 22 h 58"/>
                    <a:gd name="T16" fmla="*/ 51 w 84"/>
                    <a:gd name="T17" fmla="*/ 26 h 58"/>
                    <a:gd name="T18" fmla="*/ 45 w 84"/>
                    <a:gd name="T19" fmla="*/ 22 h 58"/>
                    <a:gd name="T20" fmla="*/ 45 w 84"/>
                    <a:gd name="T21" fmla="*/ 25 h 58"/>
                    <a:gd name="T22" fmla="*/ 45 w 84"/>
                    <a:gd name="T23" fmla="*/ 26 h 58"/>
                    <a:gd name="T24" fmla="*/ 41 w 84"/>
                    <a:gd name="T25" fmla="*/ 22 h 58"/>
                    <a:gd name="T26" fmla="*/ 35 w 84"/>
                    <a:gd name="T27" fmla="*/ 18 h 58"/>
                    <a:gd name="T28" fmla="*/ 33 w 84"/>
                    <a:gd name="T29" fmla="*/ 18 h 58"/>
                    <a:gd name="T30" fmla="*/ 35 w 84"/>
                    <a:gd name="T31" fmla="*/ 28 h 58"/>
                    <a:gd name="T32" fmla="*/ 39 w 84"/>
                    <a:gd name="T33" fmla="*/ 35 h 58"/>
                    <a:gd name="T34" fmla="*/ 39 w 84"/>
                    <a:gd name="T35" fmla="*/ 39 h 58"/>
                    <a:gd name="T36" fmla="*/ 38 w 84"/>
                    <a:gd name="T37" fmla="*/ 36 h 58"/>
                    <a:gd name="T38" fmla="*/ 35 w 84"/>
                    <a:gd name="T39" fmla="*/ 37 h 58"/>
                    <a:gd name="T40" fmla="*/ 36 w 84"/>
                    <a:gd name="T41" fmla="*/ 40 h 58"/>
                    <a:gd name="T42" fmla="*/ 32 w 84"/>
                    <a:gd name="T43" fmla="*/ 42 h 58"/>
                    <a:gd name="T44" fmla="*/ 41 w 84"/>
                    <a:gd name="T45" fmla="*/ 45 h 58"/>
                    <a:gd name="T46" fmla="*/ 45 w 84"/>
                    <a:gd name="T47" fmla="*/ 47 h 58"/>
                    <a:gd name="T48" fmla="*/ 49 w 84"/>
                    <a:gd name="T49" fmla="*/ 50 h 58"/>
                    <a:gd name="T50" fmla="*/ 51 w 84"/>
                    <a:gd name="T51" fmla="*/ 58 h 58"/>
                    <a:gd name="T52" fmla="*/ 46 w 84"/>
                    <a:gd name="T53" fmla="*/ 54 h 58"/>
                    <a:gd name="T54" fmla="*/ 36 w 84"/>
                    <a:gd name="T55" fmla="*/ 54 h 58"/>
                    <a:gd name="T56" fmla="*/ 39 w 84"/>
                    <a:gd name="T57" fmla="*/ 51 h 58"/>
                    <a:gd name="T58" fmla="*/ 33 w 84"/>
                    <a:gd name="T59" fmla="*/ 49 h 58"/>
                    <a:gd name="T60" fmla="*/ 30 w 84"/>
                    <a:gd name="T61" fmla="*/ 49 h 58"/>
                    <a:gd name="T62" fmla="*/ 24 w 84"/>
                    <a:gd name="T63" fmla="*/ 49 h 58"/>
                    <a:gd name="T64" fmla="*/ 15 w 84"/>
                    <a:gd name="T65" fmla="*/ 49 h 58"/>
                    <a:gd name="T66" fmla="*/ 12 w 84"/>
                    <a:gd name="T67" fmla="*/ 50 h 58"/>
                    <a:gd name="T68" fmla="*/ 9 w 84"/>
                    <a:gd name="T69" fmla="*/ 42 h 58"/>
                    <a:gd name="T70" fmla="*/ 11 w 84"/>
                    <a:gd name="T71" fmla="*/ 39 h 58"/>
                    <a:gd name="T72" fmla="*/ 8 w 84"/>
                    <a:gd name="T73" fmla="*/ 40 h 58"/>
                    <a:gd name="T74" fmla="*/ 2 w 84"/>
                    <a:gd name="T75" fmla="*/ 35 h 58"/>
                    <a:gd name="T76" fmla="*/ 2 w 84"/>
                    <a:gd name="T77" fmla="*/ 29 h 58"/>
                    <a:gd name="T78" fmla="*/ 3 w 84"/>
                    <a:gd name="T79" fmla="*/ 25 h 58"/>
                    <a:gd name="T80" fmla="*/ 8 w 84"/>
                    <a:gd name="T81" fmla="*/ 21 h 58"/>
                    <a:gd name="T82" fmla="*/ 11 w 84"/>
                    <a:gd name="T83" fmla="*/ 13 h 58"/>
                    <a:gd name="T84" fmla="*/ 23 w 84"/>
                    <a:gd name="T85" fmla="*/ 11 h 58"/>
                    <a:gd name="T86" fmla="*/ 32 w 84"/>
                    <a:gd name="T87" fmla="*/ 10 h 58"/>
                    <a:gd name="T88" fmla="*/ 59 w 84"/>
                    <a:gd name="T89" fmla="*/ 3 h 58"/>
                    <a:gd name="T90" fmla="*/ 70 w 84"/>
                    <a:gd name="T91" fmla="*/ 8 h 58"/>
                    <a:gd name="T92" fmla="*/ 78 w 84"/>
                    <a:gd name="T93" fmla="*/ 4 h 58"/>
                    <a:gd name="T94" fmla="*/ 82 w 84"/>
                    <a:gd name="T95" fmla="*/ 0 h 58"/>
                    <a:gd name="T96" fmla="*/ 84 w 84"/>
                    <a:gd name="T97" fmla="*/ 3 h 58"/>
                    <a:gd name="T98" fmla="*/ 81 w 84"/>
                    <a:gd name="T99" fmla="*/ 7 h 58"/>
                    <a:gd name="T100" fmla="*/ 78 w 84"/>
                    <a:gd name="T101" fmla="*/ 16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
                    <a:gd name="T154" fmla="*/ 0 h 58"/>
                    <a:gd name="T155" fmla="*/ 84 w 84"/>
                    <a:gd name="T156" fmla="*/ 58 h 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 h="58">
                      <a:moveTo>
                        <a:pt x="78" y="16"/>
                      </a:moveTo>
                      <a:lnTo>
                        <a:pt x="76" y="14"/>
                      </a:lnTo>
                      <a:lnTo>
                        <a:pt x="63" y="12"/>
                      </a:lnTo>
                      <a:lnTo>
                        <a:pt x="60" y="13"/>
                      </a:lnTo>
                      <a:lnTo>
                        <a:pt x="59" y="13"/>
                      </a:lnTo>
                      <a:lnTo>
                        <a:pt x="56" y="12"/>
                      </a:lnTo>
                      <a:lnTo>
                        <a:pt x="54" y="14"/>
                      </a:lnTo>
                      <a:lnTo>
                        <a:pt x="49" y="16"/>
                      </a:lnTo>
                      <a:lnTo>
                        <a:pt x="46" y="17"/>
                      </a:lnTo>
                      <a:lnTo>
                        <a:pt x="48" y="18"/>
                      </a:lnTo>
                      <a:lnTo>
                        <a:pt x="53" y="19"/>
                      </a:lnTo>
                      <a:lnTo>
                        <a:pt x="54" y="22"/>
                      </a:lnTo>
                      <a:lnTo>
                        <a:pt x="54" y="23"/>
                      </a:lnTo>
                      <a:lnTo>
                        <a:pt x="53" y="21"/>
                      </a:lnTo>
                      <a:lnTo>
                        <a:pt x="48" y="21"/>
                      </a:lnTo>
                      <a:lnTo>
                        <a:pt x="48" y="22"/>
                      </a:lnTo>
                      <a:lnTo>
                        <a:pt x="49" y="23"/>
                      </a:lnTo>
                      <a:lnTo>
                        <a:pt x="51" y="26"/>
                      </a:lnTo>
                      <a:lnTo>
                        <a:pt x="46" y="22"/>
                      </a:lnTo>
                      <a:lnTo>
                        <a:pt x="45" y="22"/>
                      </a:lnTo>
                      <a:lnTo>
                        <a:pt x="42" y="22"/>
                      </a:lnTo>
                      <a:lnTo>
                        <a:pt x="45" y="25"/>
                      </a:lnTo>
                      <a:lnTo>
                        <a:pt x="46" y="26"/>
                      </a:lnTo>
                      <a:lnTo>
                        <a:pt x="45" y="26"/>
                      </a:lnTo>
                      <a:lnTo>
                        <a:pt x="42" y="25"/>
                      </a:lnTo>
                      <a:lnTo>
                        <a:pt x="41" y="22"/>
                      </a:lnTo>
                      <a:lnTo>
                        <a:pt x="35" y="19"/>
                      </a:lnTo>
                      <a:lnTo>
                        <a:pt x="35" y="18"/>
                      </a:lnTo>
                      <a:lnTo>
                        <a:pt x="36" y="17"/>
                      </a:lnTo>
                      <a:lnTo>
                        <a:pt x="33" y="18"/>
                      </a:lnTo>
                      <a:lnTo>
                        <a:pt x="33" y="26"/>
                      </a:lnTo>
                      <a:lnTo>
                        <a:pt x="35" y="28"/>
                      </a:lnTo>
                      <a:lnTo>
                        <a:pt x="35" y="30"/>
                      </a:lnTo>
                      <a:lnTo>
                        <a:pt x="39" y="35"/>
                      </a:lnTo>
                      <a:lnTo>
                        <a:pt x="41" y="39"/>
                      </a:lnTo>
                      <a:lnTo>
                        <a:pt x="39" y="39"/>
                      </a:lnTo>
                      <a:lnTo>
                        <a:pt x="39" y="37"/>
                      </a:lnTo>
                      <a:lnTo>
                        <a:pt x="38" y="36"/>
                      </a:lnTo>
                      <a:lnTo>
                        <a:pt x="36" y="36"/>
                      </a:lnTo>
                      <a:lnTo>
                        <a:pt x="35" y="37"/>
                      </a:lnTo>
                      <a:lnTo>
                        <a:pt x="36" y="39"/>
                      </a:lnTo>
                      <a:lnTo>
                        <a:pt x="36" y="40"/>
                      </a:lnTo>
                      <a:lnTo>
                        <a:pt x="32" y="40"/>
                      </a:lnTo>
                      <a:lnTo>
                        <a:pt x="32" y="42"/>
                      </a:lnTo>
                      <a:lnTo>
                        <a:pt x="39" y="45"/>
                      </a:lnTo>
                      <a:lnTo>
                        <a:pt x="41" y="45"/>
                      </a:lnTo>
                      <a:lnTo>
                        <a:pt x="42" y="47"/>
                      </a:lnTo>
                      <a:lnTo>
                        <a:pt x="45" y="47"/>
                      </a:lnTo>
                      <a:lnTo>
                        <a:pt x="48" y="50"/>
                      </a:lnTo>
                      <a:lnTo>
                        <a:pt x="49" y="50"/>
                      </a:lnTo>
                      <a:lnTo>
                        <a:pt x="51" y="51"/>
                      </a:lnTo>
                      <a:lnTo>
                        <a:pt x="51" y="58"/>
                      </a:lnTo>
                      <a:lnTo>
                        <a:pt x="48" y="57"/>
                      </a:lnTo>
                      <a:lnTo>
                        <a:pt x="46" y="54"/>
                      </a:lnTo>
                      <a:lnTo>
                        <a:pt x="38" y="56"/>
                      </a:lnTo>
                      <a:lnTo>
                        <a:pt x="36" y="54"/>
                      </a:lnTo>
                      <a:lnTo>
                        <a:pt x="38" y="53"/>
                      </a:lnTo>
                      <a:lnTo>
                        <a:pt x="39" y="51"/>
                      </a:lnTo>
                      <a:lnTo>
                        <a:pt x="36" y="51"/>
                      </a:lnTo>
                      <a:lnTo>
                        <a:pt x="33" y="49"/>
                      </a:lnTo>
                      <a:lnTo>
                        <a:pt x="32" y="50"/>
                      </a:lnTo>
                      <a:lnTo>
                        <a:pt x="30" y="49"/>
                      </a:lnTo>
                      <a:lnTo>
                        <a:pt x="27" y="50"/>
                      </a:lnTo>
                      <a:lnTo>
                        <a:pt x="24" y="49"/>
                      </a:lnTo>
                      <a:lnTo>
                        <a:pt x="19" y="50"/>
                      </a:lnTo>
                      <a:lnTo>
                        <a:pt x="15" y="49"/>
                      </a:lnTo>
                      <a:lnTo>
                        <a:pt x="14" y="49"/>
                      </a:lnTo>
                      <a:lnTo>
                        <a:pt x="12" y="50"/>
                      </a:lnTo>
                      <a:lnTo>
                        <a:pt x="8" y="42"/>
                      </a:lnTo>
                      <a:lnTo>
                        <a:pt x="9" y="42"/>
                      </a:lnTo>
                      <a:lnTo>
                        <a:pt x="12" y="42"/>
                      </a:lnTo>
                      <a:lnTo>
                        <a:pt x="11" y="39"/>
                      </a:lnTo>
                      <a:lnTo>
                        <a:pt x="8" y="39"/>
                      </a:lnTo>
                      <a:lnTo>
                        <a:pt x="8" y="40"/>
                      </a:lnTo>
                      <a:lnTo>
                        <a:pt x="3" y="36"/>
                      </a:lnTo>
                      <a:lnTo>
                        <a:pt x="2" y="35"/>
                      </a:lnTo>
                      <a:lnTo>
                        <a:pt x="0" y="30"/>
                      </a:lnTo>
                      <a:lnTo>
                        <a:pt x="2" y="29"/>
                      </a:lnTo>
                      <a:lnTo>
                        <a:pt x="3" y="28"/>
                      </a:lnTo>
                      <a:lnTo>
                        <a:pt x="3" y="25"/>
                      </a:lnTo>
                      <a:lnTo>
                        <a:pt x="6" y="23"/>
                      </a:lnTo>
                      <a:lnTo>
                        <a:pt x="8" y="21"/>
                      </a:lnTo>
                      <a:lnTo>
                        <a:pt x="11" y="18"/>
                      </a:lnTo>
                      <a:lnTo>
                        <a:pt x="11" y="13"/>
                      </a:lnTo>
                      <a:lnTo>
                        <a:pt x="19" y="12"/>
                      </a:lnTo>
                      <a:lnTo>
                        <a:pt x="23" y="11"/>
                      </a:lnTo>
                      <a:lnTo>
                        <a:pt x="27" y="10"/>
                      </a:lnTo>
                      <a:lnTo>
                        <a:pt x="32" y="10"/>
                      </a:lnTo>
                      <a:lnTo>
                        <a:pt x="35" y="7"/>
                      </a:lnTo>
                      <a:lnTo>
                        <a:pt x="59" y="3"/>
                      </a:lnTo>
                      <a:lnTo>
                        <a:pt x="62" y="6"/>
                      </a:lnTo>
                      <a:lnTo>
                        <a:pt x="70" y="8"/>
                      </a:lnTo>
                      <a:lnTo>
                        <a:pt x="75" y="7"/>
                      </a:lnTo>
                      <a:lnTo>
                        <a:pt x="78" y="4"/>
                      </a:lnTo>
                      <a:lnTo>
                        <a:pt x="79" y="0"/>
                      </a:lnTo>
                      <a:lnTo>
                        <a:pt x="82" y="0"/>
                      </a:lnTo>
                      <a:lnTo>
                        <a:pt x="82" y="1"/>
                      </a:lnTo>
                      <a:lnTo>
                        <a:pt x="84" y="3"/>
                      </a:lnTo>
                      <a:lnTo>
                        <a:pt x="84" y="6"/>
                      </a:lnTo>
                      <a:lnTo>
                        <a:pt x="81" y="7"/>
                      </a:lnTo>
                      <a:lnTo>
                        <a:pt x="81" y="13"/>
                      </a:lnTo>
                      <a:lnTo>
                        <a:pt x="78" y="1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7" name="Group 1966"/>
              <p:cNvGrpSpPr>
                <a:grpSpLocks/>
              </p:cNvGrpSpPr>
              <p:nvPr/>
            </p:nvGrpSpPr>
            <p:grpSpPr bwMode="auto">
              <a:xfrm>
                <a:off x="3136" y="2186"/>
                <a:ext cx="24" cy="23"/>
                <a:chOff x="3136" y="2186"/>
                <a:chExt cx="24" cy="23"/>
              </a:xfrm>
              <a:grpFill/>
            </p:grpSpPr>
            <p:sp>
              <p:nvSpPr>
                <p:cNvPr id="1584" name="Freeform 1967"/>
                <p:cNvSpPr>
                  <a:spLocks/>
                </p:cNvSpPr>
                <p:nvPr/>
              </p:nvSpPr>
              <p:spPr bwMode="gray">
                <a:xfrm>
                  <a:off x="3136" y="2186"/>
                  <a:ext cx="24" cy="23"/>
                </a:xfrm>
                <a:custGeom>
                  <a:avLst/>
                  <a:gdLst>
                    <a:gd name="T0" fmla="*/ 9 w 24"/>
                    <a:gd name="T1" fmla="*/ 21 h 23"/>
                    <a:gd name="T2" fmla="*/ 10 w 24"/>
                    <a:gd name="T3" fmla="*/ 20 h 23"/>
                    <a:gd name="T4" fmla="*/ 12 w 24"/>
                    <a:gd name="T5" fmla="*/ 20 h 23"/>
                    <a:gd name="T6" fmla="*/ 12 w 24"/>
                    <a:gd name="T7" fmla="*/ 19 h 23"/>
                    <a:gd name="T8" fmla="*/ 15 w 24"/>
                    <a:gd name="T9" fmla="*/ 17 h 23"/>
                    <a:gd name="T10" fmla="*/ 15 w 24"/>
                    <a:gd name="T11" fmla="*/ 16 h 23"/>
                    <a:gd name="T12" fmla="*/ 13 w 24"/>
                    <a:gd name="T13" fmla="*/ 16 h 23"/>
                    <a:gd name="T14" fmla="*/ 15 w 24"/>
                    <a:gd name="T15" fmla="*/ 14 h 23"/>
                    <a:gd name="T16" fmla="*/ 15 w 24"/>
                    <a:gd name="T17" fmla="*/ 13 h 23"/>
                    <a:gd name="T18" fmla="*/ 19 w 24"/>
                    <a:gd name="T19" fmla="*/ 13 h 23"/>
                    <a:gd name="T20" fmla="*/ 19 w 24"/>
                    <a:gd name="T21" fmla="*/ 12 h 23"/>
                    <a:gd name="T22" fmla="*/ 18 w 24"/>
                    <a:gd name="T23" fmla="*/ 12 h 23"/>
                    <a:gd name="T24" fmla="*/ 19 w 24"/>
                    <a:gd name="T25" fmla="*/ 10 h 23"/>
                    <a:gd name="T26" fmla="*/ 19 w 24"/>
                    <a:gd name="T27" fmla="*/ 9 h 23"/>
                    <a:gd name="T28" fmla="*/ 21 w 24"/>
                    <a:gd name="T29" fmla="*/ 9 h 23"/>
                    <a:gd name="T30" fmla="*/ 22 w 24"/>
                    <a:gd name="T31" fmla="*/ 9 h 23"/>
                    <a:gd name="T32" fmla="*/ 22 w 24"/>
                    <a:gd name="T33" fmla="*/ 8 h 23"/>
                    <a:gd name="T34" fmla="*/ 24 w 24"/>
                    <a:gd name="T35" fmla="*/ 8 h 23"/>
                    <a:gd name="T36" fmla="*/ 22 w 24"/>
                    <a:gd name="T37" fmla="*/ 6 h 23"/>
                    <a:gd name="T38" fmla="*/ 22 w 24"/>
                    <a:gd name="T39" fmla="*/ 5 h 23"/>
                    <a:gd name="T40" fmla="*/ 22 w 24"/>
                    <a:gd name="T41" fmla="*/ 3 h 23"/>
                    <a:gd name="T42" fmla="*/ 21 w 24"/>
                    <a:gd name="T43" fmla="*/ 3 h 23"/>
                    <a:gd name="T44" fmla="*/ 21 w 24"/>
                    <a:gd name="T45" fmla="*/ 2 h 23"/>
                    <a:gd name="T46" fmla="*/ 19 w 24"/>
                    <a:gd name="T47" fmla="*/ 2 h 23"/>
                    <a:gd name="T48" fmla="*/ 21 w 24"/>
                    <a:gd name="T49" fmla="*/ 2 h 23"/>
                    <a:gd name="T50" fmla="*/ 21 w 24"/>
                    <a:gd name="T51" fmla="*/ 1 h 23"/>
                    <a:gd name="T52" fmla="*/ 21 w 24"/>
                    <a:gd name="T53" fmla="*/ 2 h 23"/>
                    <a:gd name="T54" fmla="*/ 21 w 24"/>
                    <a:gd name="T55" fmla="*/ 1 h 23"/>
                    <a:gd name="T56" fmla="*/ 19 w 24"/>
                    <a:gd name="T57" fmla="*/ 1 h 23"/>
                    <a:gd name="T58" fmla="*/ 19 w 24"/>
                    <a:gd name="T59" fmla="*/ 0 h 23"/>
                    <a:gd name="T60" fmla="*/ 18 w 24"/>
                    <a:gd name="T61" fmla="*/ 1 h 23"/>
                    <a:gd name="T62" fmla="*/ 15 w 24"/>
                    <a:gd name="T63" fmla="*/ 1 h 23"/>
                    <a:gd name="T64" fmla="*/ 15 w 24"/>
                    <a:gd name="T65" fmla="*/ 2 h 23"/>
                    <a:gd name="T66" fmla="*/ 12 w 24"/>
                    <a:gd name="T67" fmla="*/ 5 h 23"/>
                    <a:gd name="T68" fmla="*/ 9 w 24"/>
                    <a:gd name="T69" fmla="*/ 10 h 23"/>
                    <a:gd name="T70" fmla="*/ 9 w 24"/>
                    <a:gd name="T71" fmla="*/ 12 h 23"/>
                    <a:gd name="T72" fmla="*/ 6 w 24"/>
                    <a:gd name="T73" fmla="*/ 12 h 23"/>
                    <a:gd name="T74" fmla="*/ 0 w 24"/>
                    <a:gd name="T75" fmla="*/ 22 h 23"/>
                    <a:gd name="T76" fmla="*/ 2 w 24"/>
                    <a:gd name="T77" fmla="*/ 22 h 23"/>
                    <a:gd name="T78" fmla="*/ 3 w 24"/>
                    <a:gd name="T79" fmla="*/ 22 h 23"/>
                    <a:gd name="T80" fmla="*/ 5 w 24"/>
                    <a:gd name="T81" fmla="*/ 23 h 23"/>
                    <a:gd name="T82" fmla="*/ 6 w 24"/>
                    <a:gd name="T83" fmla="*/ 22 h 23"/>
                    <a:gd name="T84" fmla="*/ 6 w 24"/>
                    <a:gd name="T85" fmla="*/ 23 h 23"/>
                    <a:gd name="T86" fmla="*/ 9 w 24"/>
                    <a:gd name="T87" fmla="*/ 20 h 23"/>
                    <a:gd name="T88" fmla="*/ 9 w 24"/>
                    <a:gd name="T89" fmla="*/ 21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
                    <a:gd name="T136" fmla="*/ 0 h 23"/>
                    <a:gd name="T137" fmla="*/ 24 w 24"/>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 h="23">
                      <a:moveTo>
                        <a:pt x="9" y="21"/>
                      </a:moveTo>
                      <a:lnTo>
                        <a:pt x="10" y="20"/>
                      </a:lnTo>
                      <a:lnTo>
                        <a:pt x="12" y="20"/>
                      </a:lnTo>
                      <a:lnTo>
                        <a:pt x="12" y="19"/>
                      </a:lnTo>
                      <a:lnTo>
                        <a:pt x="15" y="17"/>
                      </a:lnTo>
                      <a:lnTo>
                        <a:pt x="15" y="16"/>
                      </a:lnTo>
                      <a:lnTo>
                        <a:pt x="13" y="16"/>
                      </a:lnTo>
                      <a:lnTo>
                        <a:pt x="15" y="14"/>
                      </a:lnTo>
                      <a:lnTo>
                        <a:pt x="15" y="13"/>
                      </a:lnTo>
                      <a:lnTo>
                        <a:pt x="19" y="13"/>
                      </a:lnTo>
                      <a:lnTo>
                        <a:pt x="19" y="12"/>
                      </a:lnTo>
                      <a:lnTo>
                        <a:pt x="18" y="12"/>
                      </a:lnTo>
                      <a:lnTo>
                        <a:pt x="19" y="10"/>
                      </a:lnTo>
                      <a:lnTo>
                        <a:pt x="19" y="9"/>
                      </a:lnTo>
                      <a:lnTo>
                        <a:pt x="21" y="9"/>
                      </a:lnTo>
                      <a:lnTo>
                        <a:pt x="22" y="9"/>
                      </a:lnTo>
                      <a:lnTo>
                        <a:pt x="22" y="8"/>
                      </a:lnTo>
                      <a:lnTo>
                        <a:pt x="24" y="8"/>
                      </a:lnTo>
                      <a:lnTo>
                        <a:pt x="22" y="6"/>
                      </a:lnTo>
                      <a:lnTo>
                        <a:pt x="22" y="5"/>
                      </a:lnTo>
                      <a:lnTo>
                        <a:pt x="22" y="3"/>
                      </a:lnTo>
                      <a:lnTo>
                        <a:pt x="21" y="3"/>
                      </a:lnTo>
                      <a:lnTo>
                        <a:pt x="21" y="2"/>
                      </a:lnTo>
                      <a:lnTo>
                        <a:pt x="19" y="2"/>
                      </a:lnTo>
                      <a:lnTo>
                        <a:pt x="21" y="2"/>
                      </a:lnTo>
                      <a:lnTo>
                        <a:pt x="21" y="1"/>
                      </a:lnTo>
                      <a:lnTo>
                        <a:pt x="21" y="2"/>
                      </a:lnTo>
                      <a:lnTo>
                        <a:pt x="21" y="1"/>
                      </a:lnTo>
                      <a:lnTo>
                        <a:pt x="19" y="1"/>
                      </a:lnTo>
                      <a:lnTo>
                        <a:pt x="19" y="0"/>
                      </a:lnTo>
                      <a:lnTo>
                        <a:pt x="18" y="1"/>
                      </a:lnTo>
                      <a:lnTo>
                        <a:pt x="15" y="1"/>
                      </a:lnTo>
                      <a:lnTo>
                        <a:pt x="15" y="2"/>
                      </a:lnTo>
                      <a:lnTo>
                        <a:pt x="12" y="5"/>
                      </a:lnTo>
                      <a:lnTo>
                        <a:pt x="9" y="10"/>
                      </a:lnTo>
                      <a:lnTo>
                        <a:pt x="9" y="12"/>
                      </a:lnTo>
                      <a:lnTo>
                        <a:pt x="6" y="12"/>
                      </a:lnTo>
                      <a:lnTo>
                        <a:pt x="0" y="22"/>
                      </a:lnTo>
                      <a:lnTo>
                        <a:pt x="2" y="22"/>
                      </a:lnTo>
                      <a:lnTo>
                        <a:pt x="3" y="22"/>
                      </a:lnTo>
                      <a:lnTo>
                        <a:pt x="5" y="23"/>
                      </a:lnTo>
                      <a:lnTo>
                        <a:pt x="6" y="22"/>
                      </a:lnTo>
                      <a:lnTo>
                        <a:pt x="6" y="23"/>
                      </a:lnTo>
                      <a:lnTo>
                        <a:pt x="9" y="20"/>
                      </a:lnTo>
                      <a:lnTo>
                        <a:pt x="9" y="2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85" name="Freeform 1968"/>
                <p:cNvSpPr>
                  <a:spLocks/>
                </p:cNvSpPr>
                <p:nvPr/>
              </p:nvSpPr>
              <p:spPr bwMode="gray">
                <a:xfrm>
                  <a:off x="3136" y="2186"/>
                  <a:ext cx="24" cy="23"/>
                </a:xfrm>
                <a:custGeom>
                  <a:avLst/>
                  <a:gdLst>
                    <a:gd name="T0" fmla="*/ 9 w 24"/>
                    <a:gd name="T1" fmla="*/ 21 h 23"/>
                    <a:gd name="T2" fmla="*/ 10 w 24"/>
                    <a:gd name="T3" fmla="*/ 20 h 23"/>
                    <a:gd name="T4" fmla="*/ 12 w 24"/>
                    <a:gd name="T5" fmla="*/ 20 h 23"/>
                    <a:gd name="T6" fmla="*/ 12 w 24"/>
                    <a:gd name="T7" fmla="*/ 19 h 23"/>
                    <a:gd name="T8" fmla="*/ 15 w 24"/>
                    <a:gd name="T9" fmla="*/ 17 h 23"/>
                    <a:gd name="T10" fmla="*/ 15 w 24"/>
                    <a:gd name="T11" fmla="*/ 16 h 23"/>
                    <a:gd name="T12" fmla="*/ 13 w 24"/>
                    <a:gd name="T13" fmla="*/ 16 h 23"/>
                    <a:gd name="T14" fmla="*/ 15 w 24"/>
                    <a:gd name="T15" fmla="*/ 14 h 23"/>
                    <a:gd name="T16" fmla="*/ 15 w 24"/>
                    <a:gd name="T17" fmla="*/ 13 h 23"/>
                    <a:gd name="T18" fmla="*/ 19 w 24"/>
                    <a:gd name="T19" fmla="*/ 13 h 23"/>
                    <a:gd name="T20" fmla="*/ 19 w 24"/>
                    <a:gd name="T21" fmla="*/ 12 h 23"/>
                    <a:gd name="T22" fmla="*/ 18 w 24"/>
                    <a:gd name="T23" fmla="*/ 12 h 23"/>
                    <a:gd name="T24" fmla="*/ 19 w 24"/>
                    <a:gd name="T25" fmla="*/ 10 h 23"/>
                    <a:gd name="T26" fmla="*/ 19 w 24"/>
                    <a:gd name="T27" fmla="*/ 9 h 23"/>
                    <a:gd name="T28" fmla="*/ 21 w 24"/>
                    <a:gd name="T29" fmla="*/ 9 h 23"/>
                    <a:gd name="T30" fmla="*/ 22 w 24"/>
                    <a:gd name="T31" fmla="*/ 9 h 23"/>
                    <a:gd name="T32" fmla="*/ 22 w 24"/>
                    <a:gd name="T33" fmla="*/ 8 h 23"/>
                    <a:gd name="T34" fmla="*/ 24 w 24"/>
                    <a:gd name="T35" fmla="*/ 8 h 23"/>
                    <a:gd name="T36" fmla="*/ 22 w 24"/>
                    <a:gd name="T37" fmla="*/ 6 h 23"/>
                    <a:gd name="T38" fmla="*/ 22 w 24"/>
                    <a:gd name="T39" fmla="*/ 5 h 23"/>
                    <a:gd name="T40" fmla="*/ 22 w 24"/>
                    <a:gd name="T41" fmla="*/ 3 h 23"/>
                    <a:gd name="T42" fmla="*/ 21 w 24"/>
                    <a:gd name="T43" fmla="*/ 3 h 23"/>
                    <a:gd name="T44" fmla="*/ 21 w 24"/>
                    <a:gd name="T45" fmla="*/ 2 h 23"/>
                    <a:gd name="T46" fmla="*/ 19 w 24"/>
                    <a:gd name="T47" fmla="*/ 2 h 23"/>
                    <a:gd name="T48" fmla="*/ 21 w 24"/>
                    <a:gd name="T49" fmla="*/ 2 h 23"/>
                    <a:gd name="T50" fmla="*/ 21 w 24"/>
                    <a:gd name="T51" fmla="*/ 1 h 23"/>
                    <a:gd name="T52" fmla="*/ 21 w 24"/>
                    <a:gd name="T53" fmla="*/ 2 h 23"/>
                    <a:gd name="T54" fmla="*/ 21 w 24"/>
                    <a:gd name="T55" fmla="*/ 1 h 23"/>
                    <a:gd name="T56" fmla="*/ 19 w 24"/>
                    <a:gd name="T57" fmla="*/ 1 h 23"/>
                    <a:gd name="T58" fmla="*/ 19 w 24"/>
                    <a:gd name="T59" fmla="*/ 0 h 23"/>
                    <a:gd name="T60" fmla="*/ 18 w 24"/>
                    <a:gd name="T61" fmla="*/ 1 h 23"/>
                    <a:gd name="T62" fmla="*/ 15 w 24"/>
                    <a:gd name="T63" fmla="*/ 1 h 23"/>
                    <a:gd name="T64" fmla="*/ 15 w 24"/>
                    <a:gd name="T65" fmla="*/ 2 h 23"/>
                    <a:gd name="T66" fmla="*/ 12 w 24"/>
                    <a:gd name="T67" fmla="*/ 5 h 23"/>
                    <a:gd name="T68" fmla="*/ 9 w 24"/>
                    <a:gd name="T69" fmla="*/ 10 h 23"/>
                    <a:gd name="T70" fmla="*/ 9 w 24"/>
                    <a:gd name="T71" fmla="*/ 12 h 23"/>
                    <a:gd name="T72" fmla="*/ 6 w 24"/>
                    <a:gd name="T73" fmla="*/ 12 h 23"/>
                    <a:gd name="T74" fmla="*/ 0 w 24"/>
                    <a:gd name="T75" fmla="*/ 22 h 23"/>
                    <a:gd name="T76" fmla="*/ 2 w 24"/>
                    <a:gd name="T77" fmla="*/ 22 h 23"/>
                    <a:gd name="T78" fmla="*/ 3 w 24"/>
                    <a:gd name="T79" fmla="*/ 22 h 23"/>
                    <a:gd name="T80" fmla="*/ 5 w 24"/>
                    <a:gd name="T81" fmla="*/ 23 h 23"/>
                    <a:gd name="T82" fmla="*/ 6 w 24"/>
                    <a:gd name="T83" fmla="*/ 22 h 23"/>
                    <a:gd name="T84" fmla="*/ 6 w 24"/>
                    <a:gd name="T85" fmla="*/ 23 h 23"/>
                    <a:gd name="T86" fmla="*/ 9 w 24"/>
                    <a:gd name="T87" fmla="*/ 20 h 23"/>
                    <a:gd name="T88" fmla="*/ 9 w 24"/>
                    <a:gd name="T89" fmla="*/ 21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
                    <a:gd name="T136" fmla="*/ 0 h 23"/>
                    <a:gd name="T137" fmla="*/ 24 w 24"/>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 h="23">
                      <a:moveTo>
                        <a:pt x="9" y="21"/>
                      </a:moveTo>
                      <a:lnTo>
                        <a:pt x="10" y="20"/>
                      </a:lnTo>
                      <a:lnTo>
                        <a:pt x="12" y="20"/>
                      </a:lnTo>
                      <a:lnTo>
                        <a:pt x="12" y="19"/>
                      </a:lnTo>
                      <a:lnTo>
                        <a:pt x="15" y="17"/>
                      </a:lnTo>
                      <a:lnTo>
                        <a:pt x="15" y="16"/>
                      </a:lnTo>
                      <a:lnTo>
                        <a:pt x="13" y="16"/>
                      </a:lnTo>
                      <a:lnTo>
                        <a:pt x="15" y="14"/>
                      </a:lnTo>
                      <a:lnTo>
                        <a:pt x="15" y="13"/>
                      </a:lnTo>
                      <a:lnTo>
                        <a:pt x="19" y="13"/>
                      </a:lnTo>
                      <a:lnTo>
                        <a:pt x="19" y="12"/>
                      </a:lnTo>
                      <a:lnTo>
                        <a:pt x="18" y="12"/>
                      </a:lnTo>
                      <a:lnTo>
                        <a:pt x="19" y="10"/>
                      </a:lnTo>
                      <a:lnTo>
                        <a:pt x="19" y="9"/>
                      </a:lnTo>
                      <a:lnTo>
                        <a:pt x="21" y="9"/>
                      </a:lnTo>
                      <a:lnTo>
                        <a:pt x="22" y="9"/>
                      </a:lnTo>
                      <a:lnTo>
                        <a:pt x="22" y="8"/>
                      </a:lnTo>
                      <a:lnTo>
                        <a:pt x="24" y="8"/>
                      </a:lnTo>
                      <a:lnTo>
                        <a:pt x="22" y="6"/>
                      </a:lnTo>
                      <a:lnTo>
                        <a:pt x="22" y="5"/>
                      </a:lnTo>
                      <a:lnTo>
                        <a:pt x="22" y="3"/>
                      </a:lnTo>
                      <a:lnTo>
                        <a:pt x="21" y="3"/>
                      </a:lnTo>
                      <a:lnTo>
                        <a:pt x="21" y="2"/>
                      </a:lnTo>
                      <a:lnTo>
                        <a:pt x="19" y="2"/>
                      </a:lnTo>
                      <a:lnTo>
                        <a:pt x="21" y="2"/>
                      </a:lnTo>
                      <a:lnTo>
                        <a:pt x="21" y="1"/>
                      </a:lnTo>
                      <a:lnTo>
                        <a:pt x="21" y="2"/>
                      </a:lnTo>
                      <a:lnTo>
                        <a:pt x="21" y="1"/>
                      </a:lnTo>
                      <a:lnTo>
                        <a:pt x="19" y="1"/>
                      </a:lnTo>
                      <a:lnTo>
                        <a:pt x="19" y="0"/>
                      </a:lnTo>
                      <a:lnTo>
                        <a:pt x="18" y="1"/>
                      </a:lnTo>
                      <a:lnTo>
                        <a:pt x="15" y="1"/>
                      </a:lnTo>
                      <a:lnTo>
                        <a:pt x="15" y="2"/>
                      </a:lnTo>
                      <a:lnTo>
                        <a:pt x="12" y="5"/>
                      </a:lnTo>
                      <a:lnTo>
                        <a:pt x="9" y="10"/>
                      </a:lnTo>
                      <a:lnTo>
                        <a:pt x="9" y="12"/>
                      </a:lnTo>
                      <a:lnTo>
                        <a:pt x="6" y="12"/>
                      </a:lnTo>
                      <a:lnTo>
                        <a:pt x="0" y="22"/>
                      </a:lnTo>
                      <a:lnTo>
                        <a:pt x="2" y="22"/>
                      </a:lnTo>
                      <a:lnTo>
                        <a:pt x="3" y="22"/>
                      </a:lnTo>
                      <a:lnTo>
                        <a:pt x="5" y="23"/>
                      </a:lnTo>
                      <a:lnTo>
                        <a:pt x="6" y="22"/>
                      </a:lnTo>
                      <a:lnTo>
                        <a:pt x="6" y="23"/>
                      </a:lnTo>
                      <a:lnTo>
                        <a:pt x="9" y="20"/>
                      </a:lnTo>
                      <a:lnTo>
                        <a:pt x="9" y="2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8" name="Group 1969"/>
              <p:cNvGrpSpPr>
                <a:grpSpLocks/>
              </p:cNvGrpSpPr>
              <p:nvPr/>
            </p:nvGrpSpPr>
            <p:grpSpPr bwMode="auto">
              <a:xfrm>
                <a:off x="3415" y="2294"/>
                <a:ext cx="5" cy="8"/>
                <a:chOff x="3415" y="2294"/>
                <a:chExt cx="5" cy="8"/>
              </a:xfrm>
              <a:grpFill/>
            </p:grpSpPr>
            <p:sp>
              <p:nvSpPr>
                <p:cNvPr id="1582" name="Freeform 1970"/>
                <p:cNvSpPr>
                  <a:spLocks/>
                </p:cNvSpPr>
                <p:nvPr/>
              </p:nvSpPr>
              <p:spPr bwMode="gray">
                <a:xfrm>
                  <a:off x="3415" y="2294"/>
                  <a:ext cx="5" cy="8"/>
                </a:xfrm>
                <a:custGeom>
                  <a:avLst/>
                  <a:gdLst>
                    <a:gd name="T0" fmla="*/ 0 w 5"/>
                    <a:gd name="T1" fmla="*/ 3 h 8"/>
                    <a:gd name="T2" fmla="*/ 0 w 5"/>
                    <a:gd name="T3" fmla="*/ 4 h 8"/>
                    <a:gd name="T4" fmla="*/ 0 w 5"/>
                    <a:gd name="T5" fmla="*/ 5 h 8"/>
                    <a:gd name="T6" fmla="*/ 0 w 5"/>
                    <a:gd name="T7" fmla="*/ 7 h 8"/>
                    <a:gd name="T8" fmla="*/ 0 w 5"/>
                    <a:gd name="T9" fmla="*/ 8 h 8"/>
                    <a:gd name="T10" fmla="*/ 4 w 5"/>
                    <a:gd name="T11" fmla="*/ 8 h 8"/>
                    <a:gd name="T12" fmla="*/ 4 w 5"/>
                    <a:gd name="T13" fmla="*/ 7 h 8"/>
                    <a:gd name="T14" fmla="*/ 5 w 5"/>
                    <a:gd name="T15" fmla="*/ 5 h 8"/>
                    <a:gd name="T16" fmla="*/ 5 w 5"/>
                    <a:gd name="T17" fmla="*/ 4 h 8"/>
                    <a:gd name="T18" fmla="*/ 4 w 5"/>
                    <a:gd name="T19" fmla="*/ 3 h 8"/>
                    <a:gd name="T20" fmla="*/ 5 w 5"/>
                    <a:gd name="T21" fmla="*/ 1 h 8"/>
                    <a:gd name="T22" fmla="*/ 4 w 5"/>
                    <a:gd name="T23" fmla="*/ 0 h 8"/>
                    <a:gd name="T24" fmla="*/ 2 w 5"/>
                    <a:gd name="T25" fmla="*/ 1 h 8"/>
                    <a:gd name="T26" fmla="*/ 0 w 5"/>
                    <a:gd name="T27" fmla="*/ 3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8"/>
                    <a:gd name="T44" fmla="*/ 5 w 5"/>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8">
                      <a:moveTo>
                        <a:pt x="0" y="3"/>
                      </a:moveTo>
                      <a:lnTo>
                        <a:pt x="0" y="4"/>
                      </a:lnTo>
                      <a:lnTo>
                        <a:pt x="0" y="5"/>
                      </a:lnTo>
                      <a:lnTo>
                        <a:pt x="0" y="7"/>
                      </a:lnTo>
                      <a:lnTo>
                        <a:pt x="0" y="8"/>
                      </a:lnTo>
                      <a:lnTo>
                        <a:pt x="4" y="8"/>
                      </a:lnTo>
                      <a:lnTo>
                        <a:pt x="4" y="7"/>
                      </a:lnTo>
                      <a:lnTo>
                        <a:pt x="5" y="5"/>
                      </a:lnTo>
                      <a:lnTo>
                        <a:pt x="5" y="4"/>
                      </a:lnTo>
                      <a:lnTo>
                        <a:pt x="4" y="3"/>
                      </a:lnTo>
                      <a:lnTo>
                        <a:pt x="5" y="1"/>
                      </a:lnTo>
                      <a:lnTo>
                        <a:pt x="4" y="0"/>
                      </a:lnTo>
                      <a:lnTo>
                        <a:pt x="2" y="1"/>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83" name="Freeform 1971"/>
                <p:cNvSpPr>
                  <a:spLocks/>
                </p:cNvSpPr>
                <p:nvPr/>
              </p:nvSpPr>
              <p:spPr bwMode="gray">
                <a:xfrm>
                  <a:off x="3415" y="2294"/>
                  <a:ext cx="5" cy="8"/>
                </a:xfrm>
                <a:custGeom>
                  <a:avLst/>
                  <a:gdLst>
                    <a:gd name="T0" fmla="*/ 0 w 5"/>
                    <a:gd name="T1" fmla="*/ 3 h 8"/>
                    <a:gd name="T2" fmla="*/ 0 w 5"/>
                    <a:gd name="T3" fmla="*/ 4 h 8"/>
                    <a:gd name="T4" fmla="*/ 0 w 5"/>
                    <a:gd name="T5" fmla="*/ 5 h 8"/>
                    <a:gd name="T6" fmla="*/ 0 w 5"/>
                    <a:gd name="T7" fmla="*/ 7 h 8"/>
                    <a:gd name="T8" fmla="*/ 0 w 5"/>
                    <a:gd name="T9" fmla="*/ 8 h 8"/>
                    <a:gd name="T10" fmla="*/ 4 w 5"/>
                    <a:gd name="T11" fmla="*/ 8 h 8"/>
                    <a:gd name="T12" fmla="*/ 4 w 5"/>
                    <a:gd name="T13" fmla="*/ 7 h 8"/>
                    <a:gd name="T14" fmla="*/ 5 w 5"/>
                    <a:gd name="T15" fmla="*/ 5 h 8"/>
                    <a:gd name="T16" fmla="*/ 5 w 5"/>
                    <a:gd name="T17" fmla="*/ 4 h 8"/>
                    <a:gd name="T18" fmla="*/ 4 w 5"/>
                    <a:gd name="T19" fmla="*/ 3 h 8"/>
                    <a:gd name="T20" fmla="*/ 5 w 5"/>
                    <a:gd name="T21" fmla="*/ 1 h 8"/>
                    <a:gd name="T22" fmla="*/ 4 w 5"/>
                    <a:gd name="T23" fmla="*/ 0 h 8"/>
                    <a:gd name="T24" fmla="*/ 2 w 5"/>
                    <a:gd name="T25" fmla="*/ 1 h 8"/>
                    <a:gd name="T26" fmla="*/ 0 w 5"/>
                    <a:gd name="T27" fmla="*/ 3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8"/>
                    <a:gd name="T44" fmla="*/ 5 w 5"/>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8">
                      <a:moveTo>
                        <a:pt x="0" y="3"/>
                      </a:moveTo>
                      <a:lnTo>
                        <a:pt x="0" y="4"/>
                      </a:lnTo>
                      <a:lnTo>
                        <a:pt x="0" y="5"/>
                      </a:lnTo>
                      <a:lnTo>
                        <a:pt x="0" y="7"/>
                      </a:lnTo>
                      <a:lnTo>
                        <a:pt x="0" y="8"/>
                      </a:lnTo>
                      <a:lnTo>
                        <a:pt x="4" y="8"/>
                      </a:lnTo>
                      <a:lnTo>
                        <a:pt x="4" y="7"/>
                      </a:lnTo>
                      <a:lnTo>
                        <a:pt x="5" y="5"/>
                      </a:lnTo>
                      <a:lnTo>
                        <a:pt x="5" y="4"/>
                      </a:lnTo>
                      <a:lnTo>
                        <a:pt x="4" y="3"/>
                      </a:lnTo>
                      <a:lnTo>
                        <a:pt x="5" y="1"/>
                      </a:lnTo>
                      <a:lnTo>
                        <a:pt x="4" y="0"/>
                      </a:lnTo>
                      <a:lnTo>
                        <a:pt x="2" y="1"/>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69" name="Group 1972"/>
              <p:cNvGrpSpPr>
                <a:grpSpLocks/>
              </p:cNvGrpSpPr>
              <p:nvPr/>
            </p:nvGrpSpPr>
            <p:grpSpPr bwMode="auto">
              <a:xfrm>
                <a:off x="3574" y="2170"/>
                <a:ext cx="388" cy="334"/>
                <a:chOff x="3574" y="2170"/>
                <a:chExt cx="388" cy="334"/>
              </a:xfrm>
              <a:grpFill/>
            </p:grpSpPr>
            <p:sp>
              <p:nvSpPr>
                <p:cNvPr id="1580" name="Freeform 1973"/>
                <p:cNvSpPr>
                  <a:spLocks/>
                </p:cNvSpPr>
                <p:nvPr/>
              </p:nvSpPr>
              <p:spPr bwMode="gray">
                <a:xfrm>
                  <a:off x="3574" y="2170"/>
                  <a:ext cx="388" cy="334"/>
                </a:xfrm>
                <a:custGeom>
                  <a:avLst/>
                  <a:gdLst>
                    <a:gd name="T0" fmla="*/ 78 w 388"/>
                    <a:gd name="T1" fmla="*/ 258 h 334"/>
                    <a:gd name="T2" fmla="*/ 128 w 388"/>
                    <a:gd name="T3" fmla="*/ 331 h 334"/>
                    <a:gd name="T4" fmla="*/ 149 w 388"/>
                    <a:gd name="T5" fmla="*/ 309 h 334"/>
                    <a:gd name="T6" fmla="*/ 161 w 388"/>
                    <a:gd name="T7" fmla="*/ 272 h 334"/>
                    <a:gd name="T8" fmla="*/ 168 w 388"/>
                    <a:gd name="T9" fmla="*/ 249 h 334"/>
                    <a:gd name="T10" fmla="*/ 223 w 388"/>
                    <a:gd name="T11" fmla="*/ 207 h 334"/>
                    <a:gd name="T12" fmla="*/ 265 w 388"/>
                    <a:gd name="T13" fmla="*/ 174 h 334"/>
                    <a:gd name="T14" fmla="*/ 274 w 388"/>
                    <a:gd name="T15" fmla="*/ 181 h 334"/>
                    <a:gd name="T16" fmla="*/ 271 w 388"/>
                    <a:gd name="T17" fmla="*/ 157 h 334"/>
                    <a:gd name="T18" fmla="*/ 266 w 388"/>
                    <a:gd name="T19" fmla="*/ 139 h 334"/>
                    <a:gd name="T20" fmla="*/ 268 w 388"/>
                    <a:gd name="T21" fmla="*/ 124 h 334"/>
                    <a:gd name="T22" fmla="*/ 283 w 388"/>
                    <a:gd name="T23" fmla="*/ 128 h 334"/>
                    <a:gd name="T24" fmla="*/ 320 w 388"/>
                    <a:gd name="T25" fmla="*/ 140 h 334"/>
                    <a:gd name="T26" fmla="*/ 312 w 388"/>
                    <a:gd name="T27" fmla="*/ 164 h 334"/>
                    <a:gd name="T28" fmla="*/ 332 w 388"/>
                    <a:gd name="T29" fmla="*/ 173 h 334"/>
                    <a:gd name="T30" fmla="*/ 345 w 388"/>
                    <a:gd name="T31" fmla="*/ 153 h 334"/>
                    <a:gd name="T32" fmla="*/ 368 w 388"/>
                    <a:gd name="T33" fmla="*/ 118 h 334"/>
                    <a:gd name="T34" fmla="*/ 388 w 388"/>
                    <a:gd name="T35" fmla="*/ 105 h 334"/>
                    <a:gd name="T36" fmla="*/ 372 w 388"/>
                    <a:gd name="T37" fmla="*/ 89 h 334"/>
                    <a:gd name="T38" fmla="*/ 345 w 388"/>
                    <a:gd name="T39" fmla="*/ 90 h 334"/>
                    <a:gd name="T40" fmla="*/ 317 w 388"/>
                    <a:gd name="T41" fmla="*/ 111 h 334"/>
                    <a:gd name="T42" fmla="*/ 277 w 388"/>
                    <a:gd name="T43" fmla="*/ 118 h 334"/>
                    <a:gd name="T44" fmla="*/ 274 w 388"/>
                    <a:gd name="T45" fmla="*/ 105 h 334"/>
                    <a:gd name="T46" fmla="*/ 262 w 388"/>
                    <a:gd name="T47" fmla="*/ 117 h 334"/>
                    <a:gd name="T48" fmla="*/ 250 w 388"/>
                    <a:gd name="T49" fmla="*/ 122 h 334"/>
                    <a:gd name="T50" fmla="*/ 206 w 388"/>
                    <a:gd name="T51" fmla="*/ 111 h 334"/>
                    <a:gd name="T52" fmla="*/ 177 w 388"/>
                    <a:gd name="T53" fmla="*/ 105 h 334"/>
                    <a:gd name="T54" fmla="*/ 162 w 388"/>
                    <a:gd name="T55" fmla="*/ 93 h 334"/>
                    <a:gd name="T56" fmla="*/ 164 w 388"/>
                    <a:gd name="T57" fmla="*/ 82 h 334"/>
                    <a:gd name="T58" fmla="*/ 167 w 388"/>
                    <a:gd name="T59" fmla="*/ 74 h 334"/>
                    <a:gd name="T60" fmla="*/ 152 w 388"/>
                    <a:gd name="T61" fmla="*/ 67 h 334"/>
                    <a:gd name="T62" fmla="*/ 143 w 388"/>
                    <a:gd name="T63" fmla="*/ 62 h 334"/>
                    <a:gd name="T64" fmla="*/ 137 w 388"/>
                    <a:gd name="T65" fmla="*/ 47 h 334"/>
                    <a:gd name="T66" fmla="*/ 149 w 388"/>
                    <a:gd name="T67" fmla="*/ 45 h 334"/>
                    <a:gd name="T68" fmla="*/ 144 w 388"/>
                    <a:gd name="T69" fmla="*/ 32 h 334"/>
                    <a:gd name="T70" fmla="*/ 154 w 388"/>
                    <a:gd name="T71" fmla="*/ 24 h 334"/>
                    <a:gd name="T72" fmla="*/ 162 w 388"/>
                    <a:gd name="T73" fmla="*/ 11 h 334"/>
                    <a:gd name="T74" fmla="*/ 157 w 388"/>
                    <a:gd name="T75" fmla="*/ 6 h 334"/>
                    <a:gd name="T76" fmla="*/ 149 w 388"/>
                    <a:gd name="T77" fmla="*/ 0 h 334"/>
                    <a:gd name="T78" fmla="*/ 128 w 388"/>
                    <a:gd name="T79" fmla="*/ 8 h 334"/>
                    <a:gd name="T80" fmla="*/ 115 w 388"/>
                    <a:gd name="T81" fmla="*/ 16 h 334"/>
                    <a:gd name="T82" fmla="*/ 103 w 388"/>
                    <a:gd name="T83" fmla="*/ 19 h 334"/>
                    <a:gd name="T84" fmla="*/ 81 w 388"/>
                    <a:gd name="T85" fmla="*/ 16 h 334"/>
                    <a:gd name="T86" fmla="*/ 78 w 388"/>
                    <a:gd name="T87" fmla="*/ 25 h 334"/>
                    <a:gd name="T88" fmla="*/ 82 w 388"/>
                    <a:gd name="T89" fmla="*/ 33 h 334"/>
                    <a:gd name="T90" fmla="*/ 85 w 388"/>
                    <a:gd name="T91" fmla="*/ 42 h 334"/>
                    <a:gd name="T92" fmla="*/ 96 w 388"/>
                    <a:gd name="T93" fmla="*/ 51 h 334"/>
                    <a:gd name="T94" fmla="*/ 88 w 388"/>
                    <a:gd name="T95" fmla="*/ 61 h 334"/>
                    <a:gd name="T96" fmla="*/ 85 w 388"/>
                    <a:gd name="T97" fmla="*/ 66 h 334"/>
                    <a:gd name="T98" fmla="*/ 73 w 388"/>
                    <a:gd name="T99" fmla="*/ 79 h 334"/>
                    <a:gd name="T100" fmla="*/ 38 w 388"/>
                    <a:gd name="T101" fmla="*/ 107 h 334"/>
                    <a:gd name="T102" fmla="*/ 26 w 388"/>
                    <a:gd name="T103" fmla="*/ 121 h 334"/>
                    <a:gd name="T104" fmla="*/ 33 w 388"/>
                    <a:gd name="T105" fmla="*/ 132 h 334"/>
                    <a:gd name="T106" fmla="*/ 39 w 388"/>
                    <a:gd name="T107" fmla="*/ 148 h 334"/>
                    <a:gd name="T108" fmla="*/ 33 w 388"/>
                    <a:gd name="T109" fmla="*/ 146 h 334"/>
                    <a:gd name="T110" fmla="*/ 12 w 388"/>
                    <a:gd name="T111" fmla="*/ 148 h 334"/>
                    <a:gd name="T112" fmla="*/ 2 w 388"/>
                    <a:gd name="T113" fmla="*/ 153 h 334"/>
                    <a:gd name="T114" fmla="*/ 29 w 388"/>
                    <a:gd name="T115" fmla="*/ 163 h 334"/>
                    <a:gd name="T116" fmla="*/ 30 w 388"/>
                    <a:gd name="T117" fmla="*/ 190 h 334"/>
                    <a:gd name="T118" fmla="*/ 56 w 388"/>
                    <a:gd name="T119" fmla="*/ 173 h 334"/>
                    <a:gd name="T120" fmla="*/ 60 w 388"/>
                    <a:gd name="T121" fmla="*/ 186 h 334"/>
                    <a:gd name="T122" fmla="*/ 62 w 388"/>
                    <a:gd name="T123" fmla="*/ 218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334"/>
                    <a:gd name="T188" fmla="*/ 388 w 388"/>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334">
                      <a:moveTo>
                        <a:pt x="73" y="249"/>
                      </a:moveTo>
                      <a:lnTo>
                        <a:pt x="74" y="249"/>
                      </a:lnTo>
                      <a:lnTo>
                        <a:pt x="74" y="251"/>
                      </a:lnTo>
                      <a:lnTo>
                        <a:pt x="76" y="252"/>
                      </a:lnTo>
                      <a:lnTo>
                        <a:pt x="76" y="251"/>
                      </a:lnTo>
                      <a:lnTo>
                        <a:pt x="78" y="251"/>
                      </a:lnTo>
                      <a:lnTo>
                        <a:pt x="76" y="252"/>
                      </a:lnTo>
                      <a:lnTo>
                        <a:pt x="76" y="254"/>
                      </a:lnTo>
                      <a:lnTo>
                        <a:pt x="78" y="258"/>
                      </a:lnTo>
                      <a:lnTo>
                        <a:pt x="81" y="260"/>
                      </a:lnTo>
                      <a:lnTo>
                        <a:pt x="82" y="260"/>
                      </a:lnTo>
                      <a:lnTo>
                        <a:pt x="93" y="288"/>
                      </a:lnTo>
                      <a:lnTo>
                        <a:pt x="101" y="296"/>
                      </a:lnTo>
                      <a:lnTo>
                        <a:pt x="112" y="321"/>
                      </a:lnTo>
                      <a:lnTo>
                        <a:pt x="124" y="334"/>
                      </a:lnTo>
                      <a:lnTo>
                        <a:pt x="127" y="334"/>
                      </a:lnTo>
                      <a:lnTo>
                        <a:pt x="128" y="333"/>
                      </a:lnTo>
                      <a:lnTo>
                        <a:pt x="128" y="331"/>
                      </a:lnTo>
                      <a:lnTo>
                        <a:pt x="130" y="331"/>
                      </a:lnTo>
                      <a:lnTo>
                        <a:pt x="131" y="331"/>
                      </a:lnTo>
                      <a:lnTo>
                        <a:pt x="133" y="330"/>
                      </a:lnTo>
                      <a:lnTo>
                        <a:pt x="133" y="328"/>
                      </a:lnTo>
                      <a:lnTo>
                        <a:pt x="134" y="324"/>
                      </a:lnTo>
                      <a:lnTo>
                        <a:pt x="140" y="321"/>
                      </a:lnTo>
                      <a:lnTo>
                        <a:pt x="144" y="321"/>
                      </a:lnTo>
                      <a:lnTo>
                        <a:pt x="144" y="317"/>
                      </a:lnTo>
                      <a:lnTo>
                        <a:pt x="149" y="309"/>
                      </a:lnTo>
                      <a:lnTo>
                        <a:pt x="152" y="309"/>
                      </a:lnTo>
                      <a:lnTo>
                        <a:pt x="152" y="310"/>
                      </a:lnTo>
                      <a:lnTo>
                        <a:pt x="155" y="310"/>
                      </a:lnTo>
                      <a:lnTo>
                        <a:pt x="155" y="293"/>
                      </a:lnTo>
                      <a:lnTo>
                        <a:pt x="162" y="278"/>
                      </a:lnTo>
                      <a:lnTo>
                        <a:pt x="162" y="275"/>
                      </a:lnTo>
                      <a:lnTo>
                        <a:pt x="161" y="274"/>
                      </a:lnTo>
                      <a:lnTo>
                        <a:pt x="159" y="272"/>
                      </a:lnTo>
                      <a:lnTo>
                        <a:pt x="161" y="272"/>
                      </a:lnTo>
                      <a:lnTo>
                        <a:pt x="159" y="267"/>
                      </a:lnTo>
                      <a:lnTo>
                        <a:pt x="161" y="264"/>
                      </a:lnTo>
                      <a:lnTo>
                        <a:pt x="159" y="261"/>
                      </a:lnTo>
                      <a:lnTo>
                        <a:pt x="159" y="260"/>
                      </a:lnTo>
                      <a:lnTo>
                        <a:pt x="159" y="254"/>
                      </a:lnTo>
                      <a:lnTo>
                        <a:pt x="162" y="249"/>
                      </a:lnTo>
                      <a:lnTo>
                        <a:pt x="165" y="249"/>
                      </a:lnTo>
                      <a:lnTo>
                        <a:pt x="167" y="248"/>
                      </a:lnTo>
                      <a:lnTo>
                        <a:pt x="168" y="249"/>
                      </a:lnTo>
                      <a:lnTo>
                        <a:pt x="171" y="249"/>
                      </a:lnTo>
                      <a:lnTo>
                        <a:pt x="174" y="243"/>
                      </a:lnTo>
                      <a:lnTo>
                        <a:pt x="186" y="241"/>
                      </a:lnTo>
                      <a:lnTo>
                        <a:pt x="188" y="238"/>
                      </a:lnTo>
                      <a:lnTo>
                        <a:pt x="188" y="237"/>
                      </a:lnTo>
                      <a:lnTo>
                        <a:pt x="189" y="234"/>
                      </a:lnTo>
                      <a:lnTo>
                        <a:pt x="211" y="220"/>
                      </a:lnTo>
                      <a:lnTo>
                        <a:pt x="213" y="218"/>
                      </a:lnTo>
                      <a:lnTo>
                        <a:pt x="223" y="207"/>
                      </a:lnTo>
                      <a:lnTo>
                        <a:pt x="241" y="200"/>
                      </a:lnTo>
                      <a:lnTo>
                        <a:pt x="247" y="196"/>
                      </a:lnTo>
                      <a:lnTo>
                        <a:pt x="247" y="194"/>
                      </a:lnTo>
                      <a:lnTo>
                        <a:pt x="250" y="192"/>
                      </a:lnTo>
                      <a:lnTo>
                        <a:pt x="249" y="186"/>
                      </a:lnTo>
                      <a:lnTo>
                        <a:pt x="250" y="183"/>
                      </a:lnTo>
                      <a:lnTo>
                        <a:pt x="262" y="178"/>
                      </a:lnTo>
                      <a:lnTo>
                        <a:pt x="263" y="176"/>
                      </a:lnTo>
                      <a:lnTo>
                        <a:pt x="265" y="174"/>
                      </a:lnTo>
                      <a:lnTo>
                        <a:pt x="265" y="179"/>
                      </a:lnTo>
                      <a:lnTo>
                        <a:pt x="266" y="179"/>
                      </a:lnTo>
                      <a:lnTo>
                        <a:pt x="268" y="181"/>
                      </a:lnTo>
                      <a:lnTo>
                        <a:pt x="270" y="181"/>
                      </a:lnTo>
                      <a:lnTo>
                        <a:pt x="271" y="181"/>
                      </a:lnTo>
                      <a:lnTo>
                        <a:pt x="271" y="179"/>
                      </a:lnTo>
                      <a:lnTo>
                        <a:pt x="273" y="178"/>
                      </a:lnTo>
                      <a:lnTo>
                        <a:pt x="273" y="179"/>
                      </a:lnTo>
                      <a:lnTo>
                        <a:pt x="274" y="181"/>
                      </a:lnTo>
                      <a:lnTo>
                        <a:pt x="276" y="181"/>
                      </a:lnTo>
                      <a:lnTo>
                        <a:pt x="274" y="177"/>
                      </a:lnTo>
                      <a:lnTo>
                        <a:pt x="273" y="170"/>
                      </a:lnTo>
                      <a:lnTo>
                        <a:pt x="271" y="168"/>
                      </a:lnTo>
                      <a:lnTo>
                        <a:pt x="271" y="166"/>
                      </a:lnTo>
                      <a:lnTo>
                        <a:pt x="273" y="161"/>
                      </a:lnTo>
                      <a:lnTo>
                        <a:pt x="271" y="161"/>
                      </a:lnTo>
                      <a:lnTo>
                        <a:pt x="271" y="157"/>
                      </a:lnTo>
                      <a:lnTo>
                        <a:pt x="270" y="156"/>
                      </a:lnTo>
                      <a:lnTo>
                        <a:pt x="271" y="148"/>
                      </a:lnTo>
                      <a:lnTo>
                        <a:pt x="268" y="146"/>
                      </a:lnTo>
                      <a:lnTo>
                        <a:pt x="262" y="144"/>
                      </a:lnTo>
                      <a:lnTo>
                        <a:pt x="262" y="142"/>
                      </a:lnTo>
                      <a:lnTo>
                        <a:pt x="263" y="140"/>
                      </a:lnTo>
                      <a:lnTo>
                        <a:pt x="265" y="140"/>
                      </a:lnTo>
                      <a:lnTo>
                        <a:pt x="266" y="139"/>
                      </a:lnTo>
                      <a:lnTo>
                        <a:pt x="266" y="138"/>
                      </a:lnTo>
                      <a:lnTo>
                        <a:pt x="273" y="138"/>
                      </a:lnTo>
                      <a:lnTo>
                        <a:pt x="271" y="135"/>
                      </a:lnTo>
                      <a:lnTo>
                        <a:pt x="271" y="133"/>
                      </a:lnTo>
                      <a:lnTo>
                        <a:pt x="268" y="133"/>
                      </a:lnTo>
                      <a:lnTo>
                        <a:pt x="266" y="133"/>
                      </a:lnTo>
                      <a:lnTo>
                        <a:pt x="265" y="131"/>
                      </a:lnTo>
                      <a:lnTo>
                        <a:pt x="265" y="129"/>
                      </a:lnTo>
                      <a:lnTo>
                        <a:pt x="268" y="124"/>
                      </a:lnTo>
                      <a:lnTo>
                        <a:pt x="268" y="122"/>
                      </a:lnTo>
                      <a:lnTo>
                        <a:pt x="270" y="121"/>
                      </a:lnTo>
                      <a:lnTo>
                        <a:pt x="273" y="127"/>
                      </a:lnTo>
                      <a:lnTo>
                        <a:pt x="274" y="122"/>
                      </a:lnTo>
                      <a:lnTo>
                        <a:pt x="276" y="122"/>
                      </a:lnTo>
                      <a:lnTo>
                        <a:pt x="276" y="127"/>
                      </a:lnTo>
                      <a:lnTo>
                        <a:pt x="279" y="128"/>
                      </a:lnTo>
                      <a:lnTo>
                        <a:pt x="279" y="127"/>
                      </a:lnTo>
                      <a:lnTo>
                        <a:pt x="283" y="128"/>
                      </a:lnTo>
                      <a:lnTo>
                        <a:pt x="284" y="125"/>
                      </a:lnTo>
                      <a:lnTo>
                        <a:pt x="284" y="127"/>
                      </a:lnTo>
                      <a:lnTo>
                        <a:pt x="285" y="133"/>
                      </a:lnTo>
                      <a:lnTo>
                        <a:pt x="287" y="136"/>
                      </a:lnTo>
                      <a:lnTo>
                        <a:pt x="290" y="138"/>
                      </a:lnTo>
                      <a:lnTo>
                        <a:pt x="301" y="138"/>
                      </a:lnTo>
                      <a:lnTo>
                        <a:pt x="311" y="138"/>
                      </a:lnTo>
                      <a:lnTo>
                        <a:pt x="320" y="139"/>
                      </a:lnTo>
                      <a:lnTo>
                        <a:pt x="320" y="140"/>
                      </a:lnTo>
                      <a:lnTo>
                        <a:pt x="317" y="142"/>
                      </a:lnTo>
                      <a:lnTo>
                        <a:pt x="317" y="144"/>
                      </a:lnTo>
                      <a:lnTo>
                        <a:pt x="311" y="148"/>
                      </a:lnTo>
                      <a:lnTo>
                        <a:pt x="305" y="152"/>
                      </a:lnTo>
                      <a:lnTo>
                        <a:pt x="305" y="153"/>
                      </a:lnTo>
                      <a:lnTo>
                        <a:pt x="307" y="160"/>
                      </a:lnTo>
                      <a:lnTo>
                        <a:pt x="309" y="161"/>
                      </a:lnTo>
                      <a:lnTo>
                        <a:pt x="311" y="163"/>
                      </a:lnTo>
                      <a:lnTo>
                        <a:pt x="312" y="164"/>
                      </a:lnTo>
                      <a:lnTo>
                        <a:pt x="314" y="159"/>
                      </a:lnTo>
                      <a:lnTo>
                        <a:pt x="317" y="154"/>
                      </a:lnTo>
                      <a:lnTo>
                        <a:pt x="318" y="156"/>
                      </a:lnTo>
                      <a:lnTo>
                        <a:pt x="326" y="177"/>
                      </a:lnTo>
                      <a:lnTo>
                        <a:pt x="326" y="176"/>
                      </a:lnTo>
                      <a:lnTo>
                        <a:pt x="330" y="176"/>
                      </a:lnTo>
                      <a:lnTo>
                        <a:pt x="332" y="174"/>
                      </a:lnTo>
                      <a:lnTo>
                        <a:pt x="332" y="173"/>
                      </a:lnTo>
                      <a:lnTo>
                        <a:pt x="330" y="171"/>
                      </a:lnTo>
                      <a:lnTo>
                        <a:pt x="332" y="166"/>
                      </a:lnTo>
                      <a:lnTo>
                        <a:pt x="333" y="166"/>
                      </a:lnTo>
                      <a:lnTo>
                        <a:pt x="335" y="166"/>
                      </a:lnTo>
                      <a:lnTo>
                        <a:pt x="335" y="156"/>
                      </a:lnTo>
                      <a:lnTo>
                        <a:pt x="336" y="154"/>
                      </a:lnTo>
                      <a:lnTo>
                        <a:pt x="339" y="153"/>
                      </a:lnTo>
                      <a:lnTo>
                        <a:pt x="345" y="154"/>
                      </a:lnTo>
                      <a:lnTo>
                        <a:pt x="345" y="153"/>
                      </a:lnTo>
                      <a:lnTo>
                        <a:pt x="352" y="140"/>
                      </a:lnTo>
                      <a:lnTo>
                        <a:pt x="352" y="138"/>
                      </a:lnTo>
                      <a:lnTo>
                        <a:pt x="354" y="136"/>
                      </a:lnTo>
                      <a:lnTo>
                        <a:pt x="357" y="133"/>
                      </a:lnTo>
                      <a:lnTo>
                        <a:pt x="359" y="131"/>
                      </a:lnTo>
                      <a:lnTo>
                        <a:pt x="359" y="125"/>
                      </a:lnTo>
                      <a:lnTo>
                        <a:pt x="360" y="121"/>
                      </a:lnTo>
                      <a:lnTo>
                        <a:pt x="363" y="121"/>
                      </a:lnTo>
                      <a:lnTo>
                        <a:pt x="368" y="118"/>
                      </a:lnTo>
                      <a:lnTo>
                        <a:pt x="372" y="114"/>
                      </a:lnTo>
                      <a:lnTo>
                        <a:pt x="376" y="114"/>
                      </a:lnTo>
                      <a:lnTo>
                        <a:pt x="379" y="112"/>
                      </a:lnTo>
                      <a:lnTo>
                        <a:pt x="382" y="114"/>
                      </a:lnTo>
                      <a:lnTo>
                        <a:pt x="384" y="112"/>
                      </a:lnTo>
                      <a:lnTo>
                        <a:pt x="384" y="110"/>
                      </a:lnTo>
                      <a:lnTo>
                        <a:pt x="384" y="107"/>
                      </a:lnTo>
                      <a:lnTo>
                        <a:pt x="387" y="106"/>
                      </a:lnTo>
                      <a:lnTo>
                        <a:pt x="388" y="105"/>
                      </a:lnTo>
                      <a:lnTo>
                        <a:pt x="388" y="101"/>
                      </a:lnTo>
                      <a:lnTo>
                        <a:pt x="387" y="99"/>
                      </a:lnTo>
                      <a:lnTo>
                        <a:pt x="385" y="99"/>
                      </a:lnTo>
                      <a:lnTo>
                        <a:pt x="382" y="99"/>
                      </a:lnTo>
                      <a:lnTo>
                        <a:pt x="379" y="98"/>
                      </a:lnTo>
                      <a:lnTo>
                        <a:pt x="375" y="98"/>
                      </a:lnTo>
                      <a:lnTo>
                        <a:pt x="376" y="90"/>
                      </a:lnTo>
                      <a:lnTo>
                        <a:pt x="372" y="90"/>
                      </a:lnTo>
                      <a:lnTo>
                        <a:pt x="372" y="89"/>
                      </a:lnTo>
                      <a:lnTo>
                        <a:pt x="372" y="88"/>
                      </a:lnTo>
                      <a:lnTo>
                        <a:pt x="369" y="85"/>
                      </a:lnTo>
                      <a:lnTo>
                        <a:pt x="366" y="86"/>
                      </a:lnTo>
                      <a:lnTo>
                        <a:pt x="363" y="88"/>
                      </a:lnTo>
                      <a:lnTo>
                        <a:pt x="360" y="89"/>
                      </a:lnTo>
                      <a:lnTo>
                        <a:pt x="354" y="89"/>
                      </a:lnTo>
                      <a:lnTo>
                        <a:pt x="352" y="88"/>
                      </a:lnTo>
                      <a:lnTo>
                        <a:pt x="350" y="88"/>
                      </a:lnTo>
                      <a:lnTo>
                        <a:pt x="345" y="90"/>
                      </a:lnTo>
                      <a:lnTo>
                        <a:pt x="344" y="90"/>
                      </a:lnTo>
                      <a:lnTo>
                        <a:pt x="339" y="95"/>
                      </a:lnTo>
                      <a:lnTo>
                        <a:pt x="336" y="96"/>
                      </a:lnTo>
                      <a:lnTo>
                        <a:pt x="332" y="100"/>
                      </a:lnTo>
                      <a:lnTo>
                        <a:pt x="314" y="106"/>
                      </a:lnTo>
                      <a:lnTo>
                        <a:pt x="314" y="107"/>
                      </a:lnTo>
                      <a:lnTo>
                        <a:pt x="312" y="108"/>
                      </a:lnTo>
                      <a:lnTo>
                        <a:pt x="312" y="110"/>
                      </a:lnTo>
                      <a:lnTo>
                        <a:pt x="317" y="111"/>
                      </a:lnTo>
                      <a:lnTo>
                        <a:pt x="318" y="112"/>
                      </a:lnTo>
                      <a:lnTo>
                        <a:pt x="318" y="115"/>
                      </a:lnTo>
                      <a:lnTo>
                        <a:pt x="318" y="117"/>
                      </a:lnTo>
                      <a:lnTo>
                        <a:pt x="317" y="118"/>
                      </a:lnTo>
                      <a:lnTo>
                        <a:pt x="301" y="118"/>
                      </a:lnTo>
                      <a:lnTo>
                        <a:pt x="296" y="118"/>
                      </a:lnTo>
                      <a:lnTo>
                        <a:pt x="290" y="121"/>
                      </a:lnTo>
                      <a:lnTo>
                        <a:pt x="281" y="118"/>
                      </a:lnTo>
                      <a:lnTo>
                        <a:pt x="277" y="118"/>
                      </a:lnTo>
                      <a:lnTo>
                        <a:pt x="276" y="118"/>
                      </a:lnTo>
                      <a:lnTo>
                        <a:pt x="276" y="117"/>
                      </a:lnTo>
                      <a:lnTo>
                        <a:pt x="274" y="115"/>
                      </a:lnTo>
                      <a:lnTo>
                        <a:pt x="276" y="112"/>
                      </a:lnTo>
                      <a:lnTo>
                        <a:pt x="274" y="112"/>
                      </a:lnTo>
                      <a:lnTo>
                        <a:pt x="274" y="111"/>
                      </a:lnTo>
                      <a:lnTo>
                        <a:pt x="274" y="110"/>
                      </a:lnTo>
                      <a:lnTo>
                        <a:pt x="274" y="107"/>
                      </a:lnTo>
                      <a:lnTo>
                        <a:pt x="274" y="105"/>
                      </a:lnTo>
                      <a:lnTo>
                        <a:pt x="274" y="103"/>
                      </a:lnTo>
                      <a:lnTo>
                        <a:pt x="273" y="103"/>
                      </a:lnTo>
                      <a:lnTo>
                        <a:pt x="271" y="103"/>
                      </a:lnTo>
                      <a:lnTo>
                        <a:pt x="270" y="105"/>
                      </a:lnTo>
                      <a:lnTo>
                        <a:pt x="268" y="105"/>
                      </a:lnTo>
                      <a:lnTo>
                        <a:pt x="265" y="105"/>
                      </a:lnTo>
                      <a:lnTo>
                        <a:pt x="263" y="108"/>
                      </a:lnTo>
                      <a:lnTo>
                        <a:pt x="263" y="115"/>
                      </a:lnTo>
                      <a:lnTo>
                        <a:pt x="262" y="117"/>
                      </a:lnTo>
                      <a:lnTo>
                        <a:pt x="265" y="118"/>
                      </a:lnTo>
                      <a:lnTo>
                        <a:pt x="265" y="121"/>
                      </a:lnTo>
                      <a:lnTo>
                        <a:pt x="263" y="122"/>
                      </a:lnTo>
                      <a:lnTo>
                        <a:pt x="262" y="122"/>
                      </a:lnTo>
                      <a:lnTo>
                        <a:pt x="259" y="124"/>
                      </a:lnTo>
                      <a:lnTo>
                        <a:pt x="256" y="122"/>
                      </a:lnTo>
                      <a:lnTo>
                        <a:pt x="252" y="124"/>
                      </a:lnTo>
                      <a:lnTo>
                        <a:pt x="250" y="122"/>
                      </a:lnTo>
                      <a:lnTo>
                        <a:pt x="235" y="121"/>
                      </a:lnTo>
                      <a:lnTo>
                        <a:pt x="233" y="121"/>
                      </a:lnTo>
                      <a:lnTo>
                        <a:pt x="223" y="118"/>
                      </a:lnTo>
                      <a:lnTo>
                        <a:pt x="219" y="117"/>
                      </a:lnTo>
                      <a:lnTo>
                        <a:pt x="217" y="114"/>
                      </a:lnTo>
                      <a:lnTo>
                        <a:pt x="216" y="112"/>
                      </a:lnTo>
                      <a:lnTo>
                        <a:pt x="210" y="112"/>
                      </a:lnTo>
                      <a:lnTo>
                        <a:pt x="208" y="112"/>
                      </a:lnTo>
                      <a:lnTo>
                        <a:pt x="206" y="111"/>
                      </a:lnTo>
                      <a:lnTo>
                        <a:pt x="203" y="111"/>
                      </a:lnTo>
                      <a:lnTo>
                        <a:pt x="201" y="112"/>
                      </a:lnTo>
                      <a:lnTo>
                        <a:pt x="195" y="111"/>
                      </a:lnTo>
                      <a:lnTo>
                        <a:pt x="192" y="108"/>
                      </a:lnTo>
                      <a:lnTo>
                        <a:pt x="189" y="108"/>
                      </a:lnTo>
                      <a:lnTo>
                        <a:pt x="188" y="107"/>
                      </a:lnTo>
                      <a:lnTo>
                        <a:pt x="185" y="106"/>
                      </a:lnTo>
                      <a:lnTo>
                        <a:pt x="183" y="106"/>
                      </a:lnTo>
                      <a:lnTo>
                        <a:pt x="177" y="105"/>
                      </a:lnTo>
                      <a:lnTo>
                        <a:pt x="174" y="100"/>
                      </a:lnTo>
                      <a:lnTo>
                        <a:pt x="171" y="99"/>
                      </a:lnTo>
                      <a:lnTo>
                        <a:pt x="170" y="98"/>
                      </a:lnTo>
                      <a:lnTo>
                        <a:pt x="167" y="96"/>
                      </a:lnTo>
                      <a:lnTo>
                        <a:pt x="167" y="98"/>
                      </a:lnTo>
                      <a:lnTo>
                        <a:pt x="165" y="98"/>
                      </a:lnTo>
                      <a:lnTo>
                        <a:pt x="164" y="96"/>
                      </a:lnTo>
                      <a:lnTo>
                        <a:pt x="164" y="95"/>
                      </a:lnTo>
                      <a:lnTo>
                        <a:pt x="162" y="93"/>
                      </a:lnTo>
                      <a:lnTo>
                        <a:pt x="159" y="93"/>
                      </a:lnTo>
                      <a:lnTo>
                        <a:pt x="161" y="90"/>
                      </a:lnTo>
                      <a:lnTo>
                        <a:pt x="162" y="90"/>
                      </a:lnTo>
                      <a:lnTo>
                        <a:pt x="162" y="89"/>
                      </a:lnTo>
                      <a:lnTo>
                        <a:pt x="162" y="86"/>
                      </a:lnTo>
                      <a:lnTo>
                        <a:pt x="162" y="85"/>
                      </a:lnTo>
                      <a:lnTo>
                        <a:pt x="164" y="83"/>
                      </a:lnTo>
                      <a:lnTo>
                        <a:pt x="164" y="82"/>
                      </a:lnTo>
                      <a:lnTo>
                        <a:pt x="165" y="81"/>
                      </a:lnTo>
                      <a:lnTo>
                        <a:pt x="167" y="79"/>
                      </a:lnTo>
                      <a:lnTo>
                        <a:pt x="168" y="78"/>
                      </a:lnTo>
                      <a:lnTo>
                        <a:pt x="170" y="77"/>
                      </a:lnTo>
                      <a:lnTo>
                        <a:pt x="170" y="75"/>
                      </a:lnTo>
                      <a:lnTo>
                        <a:pt x="171" y="77"/>
                      </a:lnTo>
                      <a:lnTo>
                        <a:pt x="173" y="75"/>
                      </a:lnTo>
                      <a:lnTo>
                        <a:pt x="171" y="75"/>
                      </a:lnTo>
                      <a:lnTo>
                        <a:pt x="167" y="74"/>
                      </a:lnTo>
                      <a:lnTo>
                        <a:pt x="167" y="72"/>
                      </a:lnTo>
                      <a:lnTo>
                        <a:pt x="165" y="72"/>
                      </a:lnTo>
                      <a:lnTo>
                        <a:pt x="162" y="70"/>
                      </a:lnTo>
                      <a:lnTo>
                        <a:pt x="159" y="70"/>
                      </a:lnTo>
                      <a:lnTo>
                        <a:pt x="159" y="68"/>
                      </a:lnTo>
                      <a:lnTo>
                        <a:pt x="157" y="67"/>
                      </a:lnTo>
                      <a:lnTo>
                        <a:pt x="155" y="67"/>
                      </a:lnTo>
                      <a:lnTo>
                        <a:pt x="155" y="66"/>
                      </a:lnTo>
                      <a:lnTo>
                        <a:pt x="152" y="67"/>
                      </a:lnTo>
                      <a:lnTo>
                        <a:pt x="152" y="66"/>
                      </a:lnTo>
                      <a:lnTo>
                        <a:pt x="152" y="65"/>
                      </a:lnTo>
                      <a:lnTo>
                        <a:pt x="151" y="65"/>
                      </a:lnTo>
                      <a:lnTo>
                        <a:pt x="148" y="66"/>
                      </a:lnTo>
                      <a:lnTo>
                        <a:pt x="146" y="66"/>
                      </a:lnTo>
                      <a:lnTo>
                        <a:pt x="144" y="66"/>
                      </a:lnTo>
                      <a:lnTo>
                        <a:pt x="144" y="64"/>
                      </a:lnTo>
                      <a:lnTo>
                        <a:pt x="143" y="64"/>
                      </a:lnTo>
                      <a:lnTo>
                        <a:pt x="143" y="62"/>
                      </a:lnTo>
                      <a:lnTo>
                        <a:pt x="143" y="61"/>
                      </a:lnTo>
                      <a:lnTo>
                        <a:pt x="141" y="61"/>
                      </a:lnTo>
                      <a:lnTo>
                        <a:pt x="141" y="60"/>
                      </a:lnTo>
                      <a:lnTo>
                        <a:pt x="141" y="58"/>
                      </a:lnTo>
                      <a:lnTo>
                        <a:pt x="141" y="57"/>
                      </a:lnTo>
                      <a:lnTo>
                        <a:pt x="141" y="54"/>
                      </a:lnTo>
                      <a:lnTo>
                        <a:pt x="141" y="53"/>
                      </a:lnTo>
                      <a:lnTo>
                        <a:pt x="137" y="50"/>
                      </a:lnTo>
                      <a:lnTo>
                        <a:pt x="137" y="47"/>
                      </a:lnTo>
                      <a:lnTo>
                        <a:pt x="137" y="46"/>
                      </a:lnTo>
                      <a:lnTo>
                        <a:pt x="141" y="45"/>
                      </a:lnTo>
                      <a:lnTo>
                        <a:pt x="141" y="46"/>
                      </a:lnTo>
                      <a:lnTo>
                        <a:pt x="143" y="47"/>
                      </a:lnTo>
                      <a:lnTo>
                        <a:pt x="144" y="47"/>
                      </a:lnTo>
                      <a:lnTo>
                        <a:pt x="146" y="47"/>
                      </a:lnTo>
                      <a:lnTo>
                        <a:pt x="148" y="47"/>
                      </a:lnTo>
                      <a:lnTo>
                        <a:pt x="148" y="46"/>
                      </a:lnTo>
                      <a:lnTo>
                        <a:pt x="149" y="45"/>
                      </a:lnTo>
                      <a:lnTo>
                        <a:pt x="151" y="46"/>
                      </a:lnTo>
                      <a:lnTo>
                        <a:pt x="152" y="43"/>
                      </a:lnTo>
                      <a:lnTo>
                        <a:pt x="151" y="40"/>
                      </a:lnTo>
                      <a:lnTo>
                        <a:pt x="151" y="38"/>
                      </a:lnTo>
                      <a:lnTo>
                        <a:pt x="148" y="37"/>
                      </a:lnTo>
                      <a:lnTo>
                        <a:pt x="146" y="37"/>
                      </a:lnTo>
                      <a:lnTo>
                        <a:pt x="144" y="36"/>
                      </a:lnTo>
                      <a:lnTo>
                        <a:pt x="144" y="32"/>
                      </a:lnTo>
                      <a:lnTo>
                        <a:pt x="146" y="32"/>
                      </a:lnTo>
                      <a:lnTo>
                        <a:pt x="146" y="30"/>
                      </a:lnTo>
                      <a:lnTo>
                        <a:pt x="144" y="29"/>
                      </a:lnTo>
                      <a:lnTo>
                        <a:pt x="144" y="28"/>
                      </a:lnTo>
                      <a:lnTo>
                        <a:pt x="144" y="26"/>
                      </a:lnTo>
                      <a:lnTo>
                        <a:pt x="146" y="28"/>
                      </a:lnTo>
                      <a:lnTo>
                        <a:pt x="148" y="26"/>
                      </a:lnTo>
                      <a:lnTo>
                        <a:pt x="151" y="26"/>
                      </a:lnTo>
                      <a:lnTo>
                        <a:pt x="154" y="24"/>
                      </a:lnTo>
                      <a:lnTo>
                        <a:pt x="154" y="21"/>
                      </a:lnTo>
                      <a:lnTo>
                        <a:pt x="155" y="21"/>
                      </a:lnTo>
                      <a:lnTo>
                        <a:pt x="155" y="19"/>
                      </a:lnTo>
                      <a:lnTo>
                        <a:pt x="157" y="19"/>
                      </a:lnTo>
                      <a:lnTo>
                        <a:pt x="157" y="18"/>
                      </a:lnTo>
                      <a:lnTo>
                        <a:pt x="159" y="17"/>
                      </a:lnTo>
                      <a:lnTo>
                        <a:pt x="159" y="16"/>
                      </a:lnTo>
                      <a:lnTo>
                        <a:pt x="161" y="14"/>
                      </a:lnTo>
                      <a:lnTo>
                        <a:pt x="162" y="11"/>
                      </a:lnTo>
                      <a:lnTo>
                        <a:pt x="162" y="9"/>
                      </a:lnTo>
                      <a:lnTo>
                        <a:pt x="164" y="8"/>
                      </a:lnTo>
                      <a:lnTo>
                        <a:pt x="164" y="7"/>
                      </a:lnTo>
                      <a:lnTo>
                        <a:pt x="162" y="7"/>
                      </a:lnTo>
                      <a:lnTo>
                        <a:pt x="161" y="8"/>
                      </a:lnTo>
                      <a:lnTo>
                        <a:pt x="159" y="8"/>
                      </a:lnTo>
                      <a:lnTo>
                        <a:pt x="159" y="7"/>
                      </a:lnTo>
                      <a:lnTo>
                        <a:pt x="159" y="6"/>
                      </a:lnTo>
                      <a:lnTo>
                        <a:pt x="157" y="6"/>
                      </a:lnTo>
                      <a:lnTo>
                        <a:pt x="155" y="6"/>
                      </a:lnTo>
                      <a:lnTo>
                        <a:pt x="154" y="6"/>
                      </a:lnTo>
                      <a:lnTo>
                        <a:pt x="154" y="4"/>
                      </a:lnTo>
                      <a:lnTo>
                        <a:pt x="154" y="3"/>
                      </a:lnTo>
                      <a:lnTo>
                        <a:pt x="152" y="3"/>
                      </a:lnTo>
                      <a:lnTo>
                        <a:pt x="152" y="1"/>
                      </a:lnTo>
                      <a:lnTo>
                        <a:pt x="151" y="1"/>
                      </a:lnTo>
                      <a:lnTo>
                        <a:pt x="151" y="0"/>
                      </a:lnTo>
                      <a:lnTo>
                        <a:pt x="149" y="0"/>
                      </a:lnTo>
                      <a:lnTo>
                        <a:pt x="148" y="0"/>
                      </a:lnTo>
                      <a:lnTo>
                        <a:pt x="146" y="0"/>
                      </a:lnTo>
                      <a:lnTo>
                        <a:pt x="144" y="1"/>
                      </a:lnTo>
                      <a:lnTo>
                        <a:pt x="141" y="1"/>
                      </a:lnTo>
                      <a:lnTo>
                        <a:pt x="134" y="6"/>
                      </a:lnTo>
                      <a:lnTo>
                        <a:pt x="133" y="7"/>
                      </a:lnTo>
                      <a:lnTo>
                        <a:pt x="131" y="7"/>
                      </a:lnTo>
                      <a:lnTo>
                        <a:pt x="130" y="7"/>
                      </a:lnTo>
                      <a:lnTo>
                        <a:pt x="128" y="8"/>
                      </a:lnTo>
                      <a:lnTo>
                        <a:pt x="127" y="7"/>
                      </a:lnTo>
                      <a:lnTo>
                        <a:pt x="119" y="12"/>
                      </a:lnTo>
                      <a:lnTo>
                        <a:pt x="118" y="13"/>
                      </a:lnTo>
                      <a:lnTo>
                        <a:pt x="119" y="13"/>
                      </a:lnTo>
                      <a:lnTo>
                        <a:pt x="119" y="14"/>
                      </a:lnTo>
                      <a:lnTo>
                        <a:pt x="118" y="16"/>
                      </a:lnTo>
                      <a:lnTo>
                        <a:pt x="118" y="17"/>
                      </a:lnTo>
                      <a:lnTo>
                        <a:pt x="116" y="17"/>
                      </a:lnTo>
                      <a:lnTo>
                        <a:pt x="115" y="16"/>
                      </a:lnTo>
                      <a:lnTo>
                        <a:pt x="112" y="16"/>
                      </a:lnTo>
                      <a:lnTo>
                        <a:pt x="109" y="16"/>
                      </a:lnTo>
                      <a:lnTo>
                        <a:pt x="109" y="17"/>
                      </a:lnTo>
                      <a:lnTo>
                        <a:pt x="107" y="18"/>
                      </a:lnTo>
                      <a:lnTo>
                        <a:pt x="106" y="18"/>
                      </a:lnTo>
                      <a:lnTo>
                        <a:pt x="104" y="17"/>
                      </a:lnTo>
                      <a:lnTo>
                        <a:pt x="103" y="17"/>
                      </a:lnTo>
                      <a:lnTo>
                        <a:pt x="103" y="18"/>
                      </a:lnTo>
                      <a:lnTo>
                        <a:pt x="103" y="19"/>
                      </a:lnTo>
                      <a:lnTo>
                        <a:pt x="101" y="19"/>
                      </a:lnTo>
                      <a:lnTo>
                        <a:pt x="100" y="18"/>
                      </a:lnTo>
                      <a:lnTo>
                        <a:pt x="100" y="19"/>
                      </a:lnTo>
                      <a:lnTo>
                        <a:pt x="98" y="18"/>
                      </a:lnTo>
                      <a:lnTo>
                        <a:pt x="96" y="18"/>
                      </a:lnTo>
                      <a:lnTo>
                        <a:pt x="94" y="18"/>
                      </a:lnTo>
                      <a:lnTo>
                        <a:pt x="82" y="14"/>
                      </a:lnTo>
                      <a:lnTo>
                        <a:pt x="82" y="16"/>
                      </a:lnTo>
                      <a:lnTo>
                        <a:pt x="81" y="16"/>
                      </a:lnTo>
                      <a:lnTo>
                        <a:pt x="79" y="16"/>
                      </a:lnTo>
                      <a:lnTo>
                        <a:pt x="78" y="16"/>
                      </a:lnTo>
                      <a:lnTo>
                        <a:pt x="78" y="17"/>
                      </a:lnTo>
                      <a:lnTo>
                        <a:pt x="78" y="18"/>
                      </a:lnTo>
                      <a:lnTo>
                        <a:pt x="76" y="21"/>
                      </a:lnTo>
                      <a:lnTo>
                        <a:pt x="78" y="21"/>
                      </a:lnTo>
                      <a:lnTo>
                        <a:pt x="78" y="22"/>
                      </a:lnTo>
                      <a:lnTo>
                        <a:pt x="78" y="24"/>
                      </a:lnTo>
                      <a:lnTo>
                        <a:pt x="78" y="25"/>
                      </a:lnTo>
                      <a:lnTo>
                        <a:pt x="78" y="26"/>
                      </a:lnTo>
                      <a:lnTo>
                        <a:pt x="81" y="25"/>
                      </a:lnTo>
                      <a:lnTo>
                        <a:pt x="81" y="26"/>
                      </a:lnTo>
                      <a:lnTo>
                        <a:pt x="82" y="26"/>
                      </a:lnTo>
                      <a:lnTo>
                        <a:pt x="82" y="28"/>
                      </a:lnTo>
                      <a:lnTo>
                        <a:pt x="81" y="28"/>
                      </a:lnTo>
                      <a:lnTo>
                        <a:pt x="79" y="29"/>
                      </a:lnTo>
                      <a:lnTo>
                        <a:pt x="81" y="32"/>
                      </a:lnTo>
                      <a:lnTo>
                        <a:pt x="82" y="33"/>
                      </a:lnTo>
                      <a:lnTo>
                        <a:pt x="81" y="35"/>
                      </a:lnTo>
                      <a:lnTo>
                        <a:pt x="78" y="36"/>
                      </a:lnTo>
                      <a:lnTo>
                        <a:pt x="78" y="37"/>
                      </a:lnTo>
                      <a:lnTo>
                        <a:pt x="79" y="37"/>
                      </a:lnTo>
                      <a:lnTo>
                        <a:pt x="81" y="40"/>
                      </a:lnTo>
                      <a:lnTo>
                        <a:pt x="82" y="40"/>
                      </a:lnTo>
                      <a:lnTo>
                        <a:pt x="82" y="42"/>
                      </a:lnTo>
                      <a:lnTo>
                        <a:pt x="84" y="42"/>
                      </a:lnTo>
                      <a:lnTo>
                        <a:pt x="85" y="42"/>
                      </a:lnTo>
                      <a:lnTo>
                        <a:pt x="87" y="42"/>
                      </a:lnTo>
                      <a:lnTo>
                        <a:pt x="87" y="45"/>
                      </a:lnTo>
                      <a:lnTo>
                        <a:pt x="88" y="46"/>
                      </a:lnTo>
                      <a:lnTo>
                        <a:pt x="94" y="46"/>
                      </a:lnTo>
                      <a:lnTo>
                        <a:pt x="94" y="47"/>
                      </a:lnTo>
                      <a:lnTo>
                        <a:pt x="96" y="47"/>
                      </a:lnTo>
                      <a:lnTo>
                        <a:pt x="97" y="49"/>
                      </a:lnTo>
                      <a:lnTo>
                        <a:pt x="97" y="50"/>
                      </a:lnTo>
                      <a:lnTo>
                        <a:pt x="96" y="51"/>
                      </a:lnTo>
                      <a:lnTo>
                        <a:pt x="96" y="53"/>
                      </a:lnTo>
                      <a:lnTo>
                        <a:pt x="94" y="53"/>
                      </a:lnTo>
                      <a:lnTo>
                        <a:pt x="93" y="53"/>
                      </a:lnTo>
                      <a:lnTo>
                        <a:pt x="91" y="53"/>
                      </a:lnTo>
                      <a:lnTo>
                        <a:pt x="87" y="54"/>
                      </a:lnTo>
                      <a:lnTo>
                        <a:pt x="87" y="56"/>
                      </a:lnTo>
                      <a:lnTo>
                        <a:pt x="87" y="58"/>
                      </a:lnTo>
                      <a:lnTo>
                        <a:pt x="87" y="60"/>
                      </a:lnTo>
                      <a:lnTo>
                        <a:pt x="88" y="61"/>
                      </a:lnTo>
                      <a:lnTo>
                        <a:pt x="87" y="62"/>
                      </a:lnTo>
                      <a:lnTo>
                        <a:pt x="85" y="64"/>
                      </a:lnTo>
                      <a:lnTo>
                        <a:pt x="87" y="64"/>
                      </a:lnTo>
                      <a:lnTo>
                        <a:pt x="88" y="65"/>
                      </a:lnTo>
                      <a:lnTo>
                        <a:pt x="91" y="65"/>
                      </a:lnTo>
                      <a:lnTo>
                        <a:pt x="88" y="66"/>
                      </a:lnTo>
                      <a:lnTo>
                        <a:pt x="87" y="66"/>
                      </a:lnTo>
                      <a:lnTo>
                        <a:pt x="87" y="65"/>
                      </a:lnTo>
                      <a:lnTo>
                        <a:pt x="85" y="66"/>
                      </a:lnTo>
                      <a:lnTo>
                        <a:pt x="82" y="67"/>
                      </a:lnTo>
                      <a:lnTo>
                        <a:pt x="81" y="71"/>
                      </a:lnTo>
                      <a:lnTo>
                        <a:pt x="79" y="71"/>
                      </a:lnTo>
                      <a:lnTo>
                        <a:pt x="78" y="74"/>
                      </a:lnTo>
                      <a:lnTo>
                        <a:pt x="76" y="75"/>
                      </a:lnTo>
                      <a:lnTo>
                        <a:pt x="78" y="77"/>
                      </a:lnTo>
                      <a:lnTo>
                        <a:pt x="76" y="78"/>
                      </a:lnTo>
                      <a:lnTo>
                        <a:pt x="74" y="79"/>
                      </a:lnTo>
                      <a:lnTo>
                        <a:pt x="73" y="79"/>
                      </a:lnTo>
                      <a:lnTo>
                        <a:pt x="72" y="81"/>
                      </a:lnTo>
                      <a:lnTo>
                        <a:pt x="62" y="93"/>
                      </a:lnTo>
                      <a:lnTo>
                        <a:pt x="59" y="93"/>
                      </a:lnTo>
                      <a:lnTo>
                        <a:pt x="49" y="105"/>
                      </a:lnTo>
                      <a:lnTo>
                        <a:pt x="49" y="106"/>
                      </a:lnTo>
                      <a:lnTo>
                        <a:pt x="48" y="106"/>
                      </a:lnTo>
                      <a:lnTo>
                        <a:pt x="43" y="106"/>
                      </a:lnTo>
                      <a:lnTo>
                        <a:pt x="39" y="106"/>
                      </a:lnTo>
                      <a:lnTo>
                        <a:pt x="38" y="107"/>
                      </a:lnTo>
                      <a:lnTo>
                        <a:pt x="36" y="107"/>
                      </a:lnTo>
                      <a:lnTo>
                        <a:pt x="33" y="103"/>
                      </a:lnTo>
                      <a:lnTo>
                        <a:pt x="32" y="103"/>
                      </a:lnTo>
                      <a:lnTo>
                        <a:pt x="21" y="114"/>
                      </a:lnTo>
                      <a:lnTo>
                        <a:pt x="19" y="118"/>
                      </a:lnTo>
                      <a:lnTo>
                        <a:pt x="21" y="121"/>
                      </a:lnTo>
                      <a:lnTo>
                        <a:pt x="23" y="121"/>
                      </a:lnTo>
                      <a:lnTo>
                        <a:pt x="24" y="121"/>
                      </a:lnTo>
                      <a:lnTo>
                        <a:pt x="26" y="121"/>
                      </a:lnTo>
                      <a:lnTo>
                        <a:pt x="27" y="121"/>
                      </a:lnTo>
                      <a:lnTo>
                        <a:pt x="29" y="121"/>
                      </a:lnTo>
                      <a:lnTo>
                        <a:pt x="29" y="122"/>
                      </a:lnTo>
                      <a:lnTo>
                        <a:pt x="27" y="128"/>
                      </a:lnTo>
                      <a:lnTo>
                        <a:pt x="27" y="129"/>
                      </a:lnTo>
                      <a:lnTo>
                        <a:pt x="29" y="129"/>
                      </a:lnTo>
                      <a:lnTo>
                        <a:pt x="30" y="132"/>
                      </a:lnTo>
                      <a:lnTo>
                        <a:pt x="32" y="132"/>
                      </a:lnTo>
                      <a:lnTo>
                        <a:pt x="33" y="132"/>
                      </a:lnTo>
                      <a:lnTo>
                        <a:pt x="35" y="132"/>
                      </a:lnTo>
                      <a:lnTo>
                        <a:pt x="35" y="136"/>
                      </a:lnTo>
                      <a:lnTo>
                        <a:pt x="36" y="138"/>
                      </a:lnTo>
                      <a:lnTo>
                        <a:pt x="36" y="139"/>
                      </a:lnTo>
                      <a:lnTo>
                        <a:pt x="39" y="142"/>
                      </a:lnTo>
                      <a:lnTo>
                        <a:pt x="39" y="144"/>
                      </a:lnTo>
                      <a:lnTo>
                        <a:pt x="39" y="146"/>
                      </a:lnTo>
                      <a:lnTo>
                        <a:pt x="39" y="148"/>
                      </a:lnTo>
                      <a:lnTo>
                        <a:pt x="41" y="148"/>
                      </a:lnTo>
                      <a:lnTo>
                        <a:pt x="39" y="148"/>
                      </a:lnTo>
                      <a:lnTo>
                        <a:pt x="38" y="148"/>
                      </a:lnTo>
                      <a:lnTo>
                        <a:pt x="38" y="149"/>
                      </a:lnTo>
                      <a:lnTo>
                        <a:pt x="36" y="149"/>
                      </a:lnTo>
                      <a:lnTo>
                        <a:pt x="35" y="149"/>
                      </a:lnTo>
                      <a:lnTo>
                        <a:pt x="33" y="149"/>
                      </a:lnTo>
                      <a:lnTo>
                        <a:pt x="33" y="148"/>
                      </a:lnTo>
                      <a:lnTo>
                        <a:pt x="33" y="146"/>
                      </a:lnTo>
                      <a:lnTo>
                        <a:pt x="32" y="146"/>
                      </a:lnTo>
                      <a:lnTo>
                        <a:pt x="29" y="148"/>
                      </a:lnTo>
                      <a:lnTo>
                        <a:pt x="27" y="149"/>
                      </a:lnTo>
                      <a:lnTo>
                        <a:pt x="27" y="150"/>
                      </a:lnTo>
                      <a:lnTo>
                        <a:pt x="23" y="150"/>
                      </a:lnTo>
                      <a:lnTo>
                        <a:pt x="21" y="149"/>
                      </a:lnTo>
                      <a:lnTo>
                        <a:pt x="19" y="149"/>
                      </a:lnTo>
                      <a:lnTo>
                        <a:pt x="12" y="149"/>
                      </a:lnTo>
                      <a:lnTo>
                        <a:pt x="12" y="148"/>
                      </a:lnTo>
                      <a:lnTo>
                        <a:pt x="11" y="149"/>
                      </a:lnTo>
                      <a:lnTo>
                        <a:pt x="11" y="148"/>
                      </a:lnTo>
                      <a:lnTo>
                        <a:pt x="9" y="148"/>
                      </a:lnTo>
                      <a:lnTo>
                        <a:pt x="9" y="149"/>
                      </a:lnTo>
                      <a:lnTo>
                        <a:pt x="9" y="152"/>
                      </a:lnTo>
                      <a:lnTo>
                        <a:pt x="5" y="152"/>
                      </a:lnTo>
                      <a:lnTo>
                        <a:pt x="3" y="152"/>
                      </a:lnTo>
                      <a:lnTo>
                        <a:pt x="3" y="153"/>
                      </a:lnTo>
                      <a:lnTo>
                        <a:pt x="2" y="153"/>
                      </a:lnTo>
                      <a:lnTo>
                        <a:pt x="2" y="154"/>
                      </a:lnTo>
                      <a:lnTo>
                        <a:pt x="0" y="154"/>
                      </a:lnTo>
                      <a:lnTo>
                        <a:pt x="2" y="157"/>
                      </a:lnTo>
                      <a:lnTo>
                        <a:pt x="3" y="157"/>
                      </a:lnTo>
                      <a:lnTo>
                        <a:pt x="9" y="166"/>
                      </a:lnTo>
                      <a:lnTo>
                        <a:pt x="11" y="167"/>
                      </a:lnTo>
                      <a:lnTo>
                        <a:pt x="23" y="167"/>
                      </a:lnTo>
                      <a:lnTo>
                        <a:pt x="29" y="164"/>
                      </a:lnTo>
                      <a:lnTo>
                        <a:pt x="29" y="163"/>
                      </a:lnTo>
                      <a:lnTo>
                        <a:pt x="30" y="163"/>
                      </a:lnTo>
                      <a:lnTo>
                        <a:pt x="30" y="164"/>
                      </a:lnTo>
                      <a:lnTo>
                        <a:pt x="29" y="168"/>
                      </a:lnTo>
                      <a:lnTo>
                        <a:pt x="24" y="170"/>
                      </a:lnTo>
                      <a:lnTo>
                        <a:pt x="14" y="171"/>
                      </a:lnTo>
                      <a:lnTo>
                        <a:pt x="12" y="170"/>
                      </a:lnTo>
                      <a:lnTo>
                        <a:pt x="11" y="171"/>
                      </a:lnTo>
                      <a:lnTo>
                        <a:pt x="12" y="176"/>
                      </a:lnTo>
                      <a:lnTo>
                        <a:pt x="30" y="190"/>
                      </a:lnTo>
                      <a:lnTo>
                        <a:pt x="38" y="190"/>
                      </a:lnTo>
                      <a:lnTo>
                        <a:pt x="43" y="189"/>
                      </a:lnTo>
                      <a:lnTo>
                        <a:pt x="45" y="188"/>
                      </a:lnTo>
                      <a:lnTo>
                        <a:pt x="46" y="188"/>
                      </a:lnTo>
                      <a:lnTo>
                        <a:pt x="51" y="186"/>
                      </a:lnTo>
                      <a:lnTo>
                        <a:pt x="52" y="182"/>
                      </a:lnTo>
                      <a:lnTo>
                        <a:pt x="54" y="171"/>
                      </a:lnTo>
                      <a:lnTo>
                        <a:pt x="56" y="171"/>
                      </a:lnTo>
                      <a:lnTo>
                        <a:pt x="56" y="173"/>
                      </a:lnTo>
                      <a:lnTo>
                        <a:pt x="63" y="173"/>
                      </a:lnTo>
                      <a:lnTo>
                        <a:pt x="62" y="174"/>
                      </a:lnTo>
                      <a:lnTo>
                        <a:pt x="59" y="174"/>
                      </a:lnTo>
                      <a:lnTo>
                        <a:pt x="59" y="177"/>
                      </a:lnTo>
                      <a:lnTo>
                        <a:pt x="59" y="179"/>
                      </a:lnTo>
                      <a:lnTo>
                        <a:pt x="60" y="181"/>
                      </a:lnTo>
                      <a:lnTo>
                        <a:pt x="59" y="183"/>
                      </a:lnTo>
                      <a:lnTo>
                        <a:pt x="59" y="186"/>
                      </a:lnTo>
                      <a:lnTo>
                        <a:pt x="60" y="186"/>
                      </a:lnTo>
                      <a:lnTo>
                        <a:pt x="62" y="196"/>
                      </a:lnTo>
                      <a:lnTo>
                        <a:pt x="60" y="200"/>
                      </a:lnTo>
                      <a:lnTo>
                        <a:pt x="60" y="206"/>
                      </a:lnTo>
                      <a:lnTo>
                        <a:pt x="62" y="207"/>
                      </a:lnTo>
                      <a:lnTo>
                        <a:pt x="62" y="210"/>
                      </a:lnTo>
                      <a:lnTo>
                        <a:pt x="63" y="210"/>
                      </a:lnTo>
                      <a:lnTo>
                        <a:pt x="63" y="211"/>
                      </a:lnTo>
                      <a:lnTo>
                        <a:pt x="63" y="213"/>
                      </a:lnTo>
                      <a:lnTo>
                        <a:pt x="62" y="218"/>
                      </a:lnTo>
                      <a:lnTo>
                        <a:pt x="63" y="220"/>
                      </a:lnTo>
                      <a:lnTo>
                        <a:pt x="63" y="221"/>
                      </a:lnTo>
                      <a:lnTo>
                        <a:pt x="63" y="225"/>
                      </a:lnTo>
                      <a:lnTo>
                        <a:pt x="66" y="225"/>
                      </a:lnTo>
                      <a:lnTo>
                        <a:pt x="70" y="243"/>
                      </a:lnTo>
                      <a:lnTo>
                        <a:pt x="72" y="245"/>
                      </a:lnTo>
                      <a:lnTo>
                        <a:pt x="72" y="246"/>
                      </a:lnTo>
                      <a:lnTo>
                        <a:pt x="73" y="24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81" name="Freeform 1974"/>
                <p:cNvSpPr>
                  <a:spLocks/>
                </p:cNvSpPr>
                <p:nvPr/>
              </p:nvSpPr>
              <p:spPr bwMode="gray">
                <a:xfrm>
                  <a:off x="3574" y="2170"/>
                  <a:ext cx="388" cy="334"/>
                </a:xfrm>
                <a:custGeom>
                  <a:avLst/>
                  <a:gdLst>
                    <a:gd name="T0" fmla="*/ 78 w 388"/>
                    <a:gd name="T1" fmla="*/ 258 h 334"/>
                    <a:gd name="T2" fmla="*/ 128 w 388"/>
                    <a:gd name="T3" fmla="*/ 331 h 334"/>
                    <a:gd name="T4" fmla="*/ 149 w 388"/>
                    <a:gd name="T5" fmla="*/ 309 h 334"/>
                    <a:gd name="T6" fmla="*/ 161 w 388"/>
                    <a:gd name="T7" fmla="*/ 272 h 334"/>
                    <a:gd name="T8" fmla="*/ 168 w 388"/>
                    <a:gd name="T9" fmla="*/ 249 h 334"/>
                    <a:gd name="T10" fmla="*/ 223 w 388"/>
                    <a:gd name="T11" fmla="*/ 207 h 334"/>
                    <a:gd name="T12" fmla="*/ 265 w 388"/>
                    <a:gd name="T13" fmla="*/ 174 h 334"/>
                    <a:gd name="T14" fmla="*/ 274 w 388"/>
                    <a:gd name="T15" fmla="*/ 181 h 334"/>
                    <a:gd name="T16" fmla="*/ 271 w 388"/>
                    <a:gd name="T17" fmla="*/ 157 h 334"/>
                    <a:gd name="T18" fmla="*/ 266 w 388"/>
                    <a:gd name="T19" fmla="*/ 139 h 334"/>
                    <a:gd name="T20" fmla="*/ 268 w 388"/>
                    <a:gd name="T21" fmla="*/ 124 h 334"/>
                    <a:gd name="T22" fmla="*/ 283 w 388"/>
                    <a:gd name="T23" fmla="*/ 128 h 334"/>
                    <a:gd name="T24" fmla="*/ 320 w 388"/>
                    <a:gd name="T25" fmla="*/ 140 h 334"/>
                    <a:gd name="T26" fmla="*/ 312 w 388"/>
                    <a:gd name="T27" fmla="*/ 164 h 334"/>
                    <a:gd name="T28" fmla="*/ 332 w 388"/>
                    <a:gd name="T29" fmla="*/ 173 h 334"/>
                    <a:gd name="T30" fmla="*/ 345 w 388"/>
                    <a:gd name="T31" fmla="*/ 153 h 334"/>
                    <a:gd name="T32" fmla="*/ 368 w 388"/>
                    <a:gd name="T33" fmla="*/ 118 h 334"/>
                    <a:gd name="T34" fmla="*/ 388 w 388"/>
                    <a:gd name="T35" fmla="*/ 105 h 334"/>
                    <a:gd name="T36" fmla="*/ 372 w 388"/>
                    <a:gd name="T37" fmla="*/ 89 h 334"/>
                    <a:gd name="T38" fmla="*/ 345 w 388"/>
                    <a:gd name="T39" fmla="*/ 90 h 334"/>
                    <a:gd name="T40" fmla="*/ 317 w 388"/>
                    <a:gd name="T41" fmla="*/ 111 h 334"/>
                    <a:gd name="T42" fmla="*/ 277 w 388"/>
                    <a:gd name="T43" fmla="*/ 118 h 334"/>
                    <a:gd name="T44" fmla="*/ 274 w 388"/>
                    <a:gd name="T45" fmla="*/ 105 h 334"/>
                    <a:gd name="T46" fmla="*/ 262 w 388"/>
                    <a:gd name="T47" fmla="*/ 117 h 334"/>
                    <a:gd name="T48" fmla="*/ 250 w 388"/>
                    <a:gd name="T49" fmla="*/ 122 h 334"/>
                    <a:gd name="T50" fmla="*/ 206 w 388"/>
                    <a:gd name="T51" fmla="*/ 111 h 334"/>
                    <a:gd name="T52" fmla="*/ 177 w 388"/>
                    <a:gd name="T53" fmla="*/ 105 h 334"/>
                    <a:gd name="T54" fmla="*/ 162 w 388"/>
                    <a:gd name="T55" fmla="*/ 93 h 334"/>
                    <a:gd name="T56" fmla="*/ 164 w 388"/>
                    <a:gd name="T57" fmla="*/ 82 h 334"/>
                    <a:gd name="T58" fmla="*/ 167 w 388"/>
                    <a:gd name="T59" fmla="*/ 74 h 334"/>
                    <a:gd name="T60" fmla="*/ 152 w 388"/>
                    <a:gd name="T61" fmla="*/ 67 h 334"/>
                    <a:gd name="T62" fmla="*/ 143 w 388"/>
                    <a:gd name="T63" fmla="*/ 62 h 334"/>
                    <a:gd name="T64" fmla="*/ 137 w 388"/>
                    <a:gd name="T65" fmla="*/ 47 h 334"/>
                    <a:gd name="T66" fmla="*/ 149 w 388"/>
                    <a:gd name="T67" fmla="*/ 45 h 334"/>
                    <a:gd name="T68" fmla="*/ 144 w 388"/>
                    <a:gd name="T69" fmla="*/ 32 h 334"/>
                    <a:gd name="T70" fmla="*/ 154 w 388"/>
                    <a:gd name="T71" fmla="*/ 24 h 334"/>
                    <a:gd name="T72" fmla="*/ 162 w 388"/>
                    <a:gd name="T73" fmla="*/ 11 h 334"/>
                    <a:gd name="T74" fmla="*/ 157 w 388"/>
                    <a:gd name="T75" fmla="*/ 6 h 334"/>
                    <a:gd name="T76" fmla="*/ 149 w 388"/>
                    <a:gd name="T77" fmla="*/ 0 h 334"/>
                    <a:gd name="T78" fmla="*/ 128 w 388"/>
                    <a:gd name="T79" fmla="*/ 8 h 334"/>
                    <a:gd name="T80" fmla="*/ 115 w 388"/>
                    <a:gd name="T81" fmla="*/ 16 h 334"/>
                    <a:gd name="T82" fmla="*/ 103 w 388"/>
                    <a:gd name="T83" fmla="*/ 19 h 334"/>
                    <a:gd name="T84" fmla="*/ 81 w 388"/>
                    <a:gd name="T85" fmla="*/ 16 h 334"/>
                    <a:gd name="T86" fmla="*/ 78 w 388"/>
                    <a:gd name="T87" fmla="*/ 25 h 334"/>
                    <a:gd name="T88" fmla="*/ 82 w 388"/>
                    <a:gd name="T89" fmla="*/ 33 h 334"/>
                    <a:gd name="T90" fmla="*/ 85 w 388"/>
                    <a:gd name="T91" fmla="*/ 42 h 334"/>
                    <a:gd name="T92" fmla="*/ 96 w 388"/>
                    <a:gd name="T93" fmla="*/ 51 h 334"/>
                    <a:gd name="T94" fmla="*/ 88 w 388"/>
                    <a:gd name="T95" fmla="*/ 61 h 334"/>
                    <a:gd name="T96" fmla="*/ 85 w 388"/>
                    <a:gd name="T97" fmla="*/ 66 h 334"/>
                    <a:gd name="T98" fmla="*/ 73 w 388"/>
                    <a:gd name="T99" fmla="*/ 79 h 334"/>
                    <a:gd name="T100" fmla="*/ 38 w 388"/>
                    <a:gd name="T101" fmla="*/ 107 h 334"/>
                    <a:gd name="T102" fmla="*/ 26 w 388"/>
                    <a:gd name="T103" fmla="*/ 121 h 334"/>
                    <a:gd name="T104" fmla="*/ 33 w 388"/>
                    <a:gd name="T105" fmla="*/ 132 h 334"/>
                    <a:gd name="T106" fmla="*/ 39 w 388"/>
                    <a:gd name="T107" fmla="*/ 148 h 334"/>
                    <a:gd name="T108" fmla="*/ 33 w 388"/>
                    <a:gd name="T109" fmla="*/ 146 h 334"/>
                    <a:gd name="T110" fmla="*/ 12 w 388"/>
                    <a:gd name="T111" fmla="*/ 148 h 334"/>
                    <a:gd name="T112" fmla="*/ 2 w 388"/>
                    <a:gd name="T113" fmla="*/ 153 h 334"/>
                    <a:gd name="T114" fmla="*/ 29 w 388"/>
                    <a:gd name="T115" fmla="*/ 163 h 334"/>
                    <a:gd name="T116" fmla="*/ 30 w 388"/>
                    <a:gd name="T117" fmla="*/ 190 h 334"/>
                    <a:gd name="T118" fmla="*/ 56 w 388"/>
                    <a:gd name="T119" fmla="*/ 173 h 334"/>
                    <a:gd name="T120" fmla="*/ 60 w 388"/>
                    <a:gd name="T121" fmla="*/ 186 h 334"/>
                    <a:gd name="T122" fmla="*/ 62 w 388"/>
                    <a:gd name="T123" fmla="*/ 218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334"/>
                    <a:gd name="T188" fmla="*/ 388 w 388"/>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334">
                      <a:moveTo>
                        <a:pt x="73" y="249"/>
                      </a:moveTo>
                      <a:lnTo>
                        <a:pt x="74" y="249"/>
                      </a:lnTo>
                      <a:lnTo>
                        <a:pt x="74" y="251"/>
                      </a:lnTo>
                      <a:lnTo>
                        <a:pt x="76" y="252"/>
                      </a:lnTo>
                      <a:lnTo>
                        <a:pt x="76" y="251"/>
                      </a:lnTo>
                      <a:lnTo>
                        <a:pt x="78" y="251"/>
                      </a:lnTo>
                      <a:lnTo>
                        <a:pt x="76" y="252"/>
                      </a:lnTo>
                      <a:lnTo>
                        <a:pt x="76" y="254"/>
                      </a:lnTo>
                      <a:lnTo>
                        <a:pt x="78" y="258"/>
                      </a:lnTo>
                      <a:lnTo>
                        <a:pt x="81" y="260"/>
                      </a:lnTo>
                      <a:lnTo>
                        <a:pt x="82" y="260"/>
                      </a:lnTo>
                      <a:lnTo>
                        <a:pt x="93" y="288"/>
                      </a:lnTo>
                      <a:lnTo>
                        <a:pt x="101" y="296"/>
                      </a:lnTo>
                      <a:lnTo>
                        <a:pt x="112" y="321"/>
                      </a:lnTo>
                      <a:lnTo>
                        <a:pt x="124" y="334"/>
                      </a:lnTo>
                      <a:lnTo>
                        <a:pt x="127" y="334"/>
                      </a:lnTo>
                      <a:lnTo>
                        <a:pt x="128" y="333"/>
                      </a:lnTo>
                      <a:lnTo>
                        <a:pt x="128" y="331"/>
                      </a:lnTo>
                      <a:lnTo>
                        <a:pt x="130" y="331"/>
                      </a:lnTo>
                      <a:lnTo>
                        <a:pt x="131" y="331"/>
                      </a:lnTo>
                      <a:lnTo>
                        <a:pt x="133" y="330"/>
                      </a:lnTo>
                      <a:lnTo>
                        <a:pt x="133" y="328"/>
                      </a:lnTo>
                      <a:lnTo>
                        <a:pt x="134" y="324"/>
                      </a:lnTo>
                      <a:lnTo>
                        <a:pt x="140" y="321"/>
                      </a:lnTo>
                      <a:lnTo>
                        <a:pt x="144" y="321"/>
                      </a:lnTo>
                      <a:lnTo>
                        <a:pt x="144" y="317"/>
                      </a:lnTo>
                      <a:lnTo>
                        <a:pt x="149" y="309"/>
                      </a:lnTo>
                      <a:lnTo>
                        <a:pt x="152" y="309"/>
                      </a:lnTo>
                      <a:lnTo>
                        <a:pt x="152" y="310"/>
                      </a:lnTo>
                      <a:lnTo>
                        <a:pt x="155" y="310"/>
                      </a:lnTo>
                      <a:lnTo>
                        <a:pt x="155" y="293"/>
                      </a:lnTo>
                      <a:lnTo>
                        <a:pt x="162" y="278"/>
                      </a:lnTo>
                      <a:lnTo>
                        <a:pt x="162" y="275"/>
                      </a:lnTo>
                      <a:lnTo>
                        <a:pt x="161" y="274"/>
                      </a:lnTo>
                      <a:lnTo>
                        <a:pt x="159" y="272"/>
                      </a:lnTo>
                      <a:lnTo>
                        <a:pt x="161" y="272"/>
                      </a:lnTo>
                      <a:lnTo>
                        <a:pt x="159" y="267"/>
                      </a:lnTo>
                      <a:lnTo>
                        <a:pt x="161" y="264"/>
                      </a:lnTo>
                      <a:lnTo>
                        <a:pt x="159" y="261"/>
                      </a:lnTo>
                      <a:lnTo>
                        <a:pt x="159" y="260"/>
                      </a:lnTo>
                      <a:lnTo>
                        <a:pt x="159" y="254"/>
                      </a:lnTo>
                      <a:lnTo>
                        <a:pt x="162" y="249"/>
                      </a:lnTo>
                      <a:lnTo>
                        <a:pt x="165" y="249"/>
                      </a:lnTo>
                      <a:lnTo>
                        <a:pt x="167" y="248"/>
                      </a:lnTo>
                      <a:lnTo>
                        <a:pt x="168" y="249"/>
                      </a:lnTo>
                      <a:lnTo>
                        <a:pt x="171" y="249"/>
                      </a:lnTo>
                      <a:lnTo>
                        <a:pt x="174" y="243"/>
                      </a:lnTo>
                      <a:lnTo>
                        <a:pt x="186" y="241"/>
                      </a:lnTo>
                      <a:lnTo>
                        <a:pt x="188" y="238"/>
                      </a:lnTo>
                      <a:lnTo>
                        <a:pt x="188" y="237"/>
                      </a:lnTo>
                      <a:lnTo>
                        <a:pt x="189" y="234"/>
                      </a:lnTo>
                      <a:lnTo>
                        <a:pt x="211" y="220"/>
                      </a:lnTo>
                      <a:lnTo>
                        <a:pt x="213" y="218"/>
                      </a:lnTo>
                      <a:lnTo>
                        <a:pt x="223" y="207"/>
                      </a:lnTo>
                      <a:lnTo>
                        <a:pt x="241" y="200"/>
                      </a:lnTo>
                      <a:lnTo>
                        <a:pt x="247" y="196"/>
                      </a:lnTo>
                      <a:lnTo>
                        <a:pt x="247" y="194"/>
                      </a:lnTo>
                      <a:lnTo>
                        <a:pt x="250" y="192"/>
                      </a:lnTo>
                      <a:lnTo>
                        <a:pt x="249" y="186"/>
                      </a:lnTo>
                      <a:lnTo>
                        <a:pt x="250" y="183"/>
                      </a:lnTo>
                      <a:lnTo>
                        <a:pt x="262" y="178"/>
                      </a:lnTo>
                      <a:lnTo>
                        <a:pt x="263" y="176"/>
                      </a:lnTo>
                      <a:lnTo>
                        <a:pt x="265" y="174"/>
                      </a:lnTo>
                      <a:lnTo>
                        <a:pt x="265" y="179"/>
                      </a:lnTo>
                      <a:lnTo>
                        <a:pt x="266" y="179"/>
                      </a:lnTo>
                      <a:lnTo>
                        <a:pt x="268" y="181"/>
                      </a:lnTo>
                      <a:lnTo>
                        <a:pt x="270" y="181"/>
                      </a:lnTo>
                      <a:lnTo>
                        <a:pt x="271" y="181"/>
                      </a:lnTo>
                      <a:lnTo>
                        <a:pt x="271" y="179"/>
                      </a:lnTo>
                      <a:lnTo>
                        <a:pt x="273" y="178"/>
                      </a:lnTo>
                      <a:lnTo>
                        <a:pt x="273" y="179"/>
                      </a:lnTo>
                      <a:lnTo>
                        <a:pt x="274" y="181"/>
                      </a:lnTo>
                      <a:lnTo>
                        <a:pt x="276" y="181"/>
                      </a:lnTo>
                      <a:lnTo>
                        <a:pt x="274" y="177"/>
                      </a:lnTo>
                      <a:lnTo>
                        <a:pt x="273" y="170"/>
                      </a:lnTo>
                      <a:lnTo>
                        <a:pt x="271" y="168"/>
                      </a:lnTo>
                      <a:lnTo>
                        <a:pt x="271" y="166"/>
                      </a:lnTo>
                      <a:lnTo>
                        <a:pt x="273" y="161"/>
                      </a:lnTo>
                      <a:lnTo>
                        <a:pt x="271" y="161"/>
                      </a:lnTo>
                      <a:lnTo>
                        <a:pt x="271" y="157"/>
                      </a:lnTo>
                      <a:lnTo>
                        <a:pt x="270" y="156"/>
                      </a:lnTo>
                      <a:lnTo>
                        <a:pt x="271" y="148"/>
                      </a:lnTo>
                      <a:lnTo>
                        <a:pt x="268" y="146"/>
                      </a:lnTo>
                      <a:lnTo>
                        <a:pt x="262" y="144"/>
                      </a:lnTo>
                      <a:lnTo>
                        <a:pt x="262" y="142"/>
                      </a:lnTo>
                      <a:lnTo>
                        <a:pt x="263" y="140"/>
                      </a:lnTo>
                      <a:lnTo>
                        <a:pt x="265" y="140"/>
                      </a:lnTo>
                      <a:lnTo>
                        <a:pt x="266" y="139"/>
                      </a:lnTo>
                      <a:lnTo>
                        <a:pt x="266" y="138"/>
                      </a:lnTo>
                      <a:lnTo>
                        <a:pt x="273" y="138"/>
                      </a:lnTo>
                      <a:lnTo>
                        <a:pt x="271" y="135"/>
                      </a:lnTo>
                      <a:lnTo>
                        <a:pt x="271" y="133"/>
                      </a:lnTo>
                      <a:lnTo>
                        <a:pt x="268" y="133"/>
                      </a:lnTo>
                      <a:lnTo>
                        <a:pt x="266" y="133"/>
                      </a:lnTo>
                      <a:lnTo>
                        <a:pt x="265" y="131"/>
                      </a:lnTo>
                      <a:lnTo>
                        <a:pt x="265" y="129"/>
                      </a:lnTo>
                      <a:lnTo>
                        <a:pt x="268" y="124"/>
                      </a:lnTo>
                      <a:lnTo>
                        <a:pt x="268" y="122"/>
                      </a:lnTo>
                      <a:lnTo>
                        <a:pt x="270" y="121"/>
                      </a:lnTo>
                      <a:lnTo>
                        <a:pt x="273" y="127"/>
                      </a:lnTo>
                      <a:lnTo>
                        <a:pt x="274" y="122"/>
                      </a:lnTo>
                      <a:lnTo>
                        <a:pt x="276" y="122"/>
                      </a:lnTo>
                      <a:lnTo>
                        <a:pt x="276" y="127"/>
                      </a:lnTo>
                      <a:lnTo>
                        <a:pt x="279" y="128"/>
                      </a:lnTo>
                      <a:lnTo>
                        <a:pt x="279" y="127"/>
                      </a:lnTo>
                      <a:lnTo>
                        <a:pt x="283" y="128"/>
                      </a:lnTo>
                      <a:lnTo>
                        <a:pt x="284" y="125"/>
                      </a:lnTo>
                      <a:lnTo>
                        <a:pt x="284" y="127"/>
                      </a:lnTo>
                      <a:lnTo>
                        <a:pt x="285" y="133"/>
                      </a:lnTo>
                      <a:lnTo>
                        <a:pt x="287" y="136"/>
                      </a:lnTo>
                      <a:lnTo>
                        <a:pt x="290" y="138"/>
                      </a:lnTo>
                      <a:lnTo>
                        <a:pt x="301" y="138"/>
                      </a:lnTo>
                      <a:lnTo>
                        <a:pt x="311" y="138"/>
                      </a:lnTo>
                      <a:lnTo>
                        <a:pt x="320" y="139"/>
                      </a:lnTo>
                      <a:lnTo>
                        <a:pt x="320" y="140"/>
                      </a:lnTo>
                      <a:lnTo>
                        <a:pt x="317" y="142"/>
                      </a:lnTo>
                      <a:lnTo>
                        <a:pt x="317" y="144"/>
                      </a:lnTo>
                      <a:lnTo>
                        <a:pt x="311" y="148"/>
                      </a:lnTo>
                      <a:lnTo>
                        <a:pt x="305" y="152"/>
                      </a:lnTo>
                      <a:lnTo>
                        <a:pt x="305" y="153"/>
                      </a:lnTo>
                      <a:lnTo>
                        <a:pt x="307" y="160"/>
                      </a:lnTo>
                      <a:lnTo>
                        <a:pt x="309" y="161"/>
                      </a:lnTo>
                      <a:lnTo>
                        <a:pt x="311" y="163"/>
                      </a:lnTo>
                      <a:lnTo>
                        <a:pt x="312" y="164"/>
                      </a:lnTo>
                      <a:lnTo>
                        <a:pt x="314" y="159"/>
                      </a:lnTo>
                      <a:lnTo>
                        <a:pt x="317" y="154"/>
                      </a:lnTo>
                      <a:lnTo>
                        <a:pt x="318" y="156"/>
                      </a:lnTo>
                      <a:lnTo>
                        <a:pt x="326" y="177"/>
                      </a:lnTo>
                      <a:lnTo>
                        <a:pt x="326" y="176"/>
                      </a:lnTo>
                      <a:lnTo>
                        <a:pt x="330" y="176"/>
                      </a:lnTo>
                      <a:lnTo>
                        <a:pt x="332" y="174"/>
                      </a:lnTo>
                      <a:lnTo>
                        <a:pt x="332" y="173"/>
                      </a:lnTo>
                      <a:lnTo>
                        <a:pt x="330" y="171"/>
                      </a:lnTo>
                      <a:lnTo>
                        <a:pt x="332" y="166"/>
                      </a:lnTo>
                      <a:lnTo>
                        <a:pt x="333" y="166"/>
                      </a:lnTo>
                      <a:lnTo>
                        <a:pt x="335" y="166"/>
                      </a:lnTo>
                      <a:lnTo>
                        <a:pt x="335" y="156"/>
                      </a:lnTo>
                      <a:lnTo>
                        <a:pt x="336" y="154"/>
                      </a:lnTo>
                      <a:lnTo>
                        <a:pt x="339" y="153"/>
                      </a:lnTo>
                      <a:lnTo>
                        <a:pt x="345" y="154"/>
                      </a:lnTo>
                      <a:lnTo>
                        <a:pt x="345" y="153"/>
                      </a:lnTo>
                      <a:lnTo>
                        <a:pt x="352" y="140"/>
                      </a:lnTo>
                      <a:lnTo>
                        <a:pt x="352" y="138"/>
                      </a:lnTo>
                      <a:lnTo>
                        <a:pt x="354" y="136"/>
                      </a:lnTo>
                      <a:lnTo>
                        <a:pt x="357" y="133"/>
                      </a:lnTo>
                      <a:lnTo>
                        <a:pt x="359" y="131"/>
                      </a:lnTo>
                      <a:lnTo>
                        <a:pt x="359" y="125"/>
                      </a:lnTo>
                      <a:lnTo>
                        <a:pt x="360" y="121"/>
                      </a:lnTo>
                      <a:lnTo>
                        <a:pt x="363" y="121"/>
                      </a:lnTo>
                      <a:lnTo>
                        <a:pt x="368" y="118"/>
                      </a:lnTo>
                      <a:lnTo>
                        <a:pt x="372" y="114"/>
                      </a:lnTo>
                      <a:lnTo>
                        <a:pt x="376" y="114"/>
                      </a:lnTo>
                      <a:lnTo>
                        <a:pt x="379" y="112"/>
                      </a:lnTo>
                      <a:lnTo>
                        <a:pt x="382" y="114"/>
                      </a:lnTo>
                      <a:lnTo>
                        <a:pt x="384" y="112"/>
                      </a:lnTo>
                      <a:lnTo>
                        <a:pt x="384" y="110"/>
                      </a:lnTo>
                      <a:lnTo>
                        <a:pt x="384" y="107"/>
                      </a:lnTo>
                      <a:lnTo>
                        <a:pt x="387" y="106"/>
                      </a:lnTo>
                      <a:lnTo>
                        <a:pt x="388" y="105"/>
                      </a:lnTo>
                      <a:lnTo>
                        <a:pt x="388" y="101"/>
                      </a:lnTo>
                      <a:lnTo>
                        <a:pt x="387" y="99"/>
                      </a:lnTo>
                      <a:lnTo>
                        <a:pt x="385" y="99"/>
                      </a:lnTo>
                      <a:lnTo>
                        <a:pt x="382" y="99"/>
                      </a:lnTo>
                      <a:lnTo>
                        <a:pt x="379" y="98"/>
                      </a:lnTo>
                      <a:lnTo>
                        <a:pt x="375" y="98"/>
                      </a:lnTo>
                      <a:lnTo>
                        <a:pt x="376" y="90"/>
                      </a:lnTo>
                      <a:lnTo>
                        <a:pt x="372" y="90"/>
                      </a:lnTo>
                      <a:lnTo>
                        <a:pt x="372" y="89"/>
                      </a:lnTo>
                      <a:lnTo>
                        <a:pt x="372" y="88"/>
                      </a:lnTo>
                      <a:lnTo>
                        <a:pt x="369" y="85"/>
                      </a:lnTo>
                      <a:lnTo>
                        <a:pt x="366" y="86"/>
                      </a:lnTo>
                      <a:lnTo>
                        <a:pt x="363" y="88"/>
                      </a:lnTo>
                      <a:lnTo>
                        <a:pt x="360" y="89"/>
                      </a:lnTo>
                      <a:lnTo>
                        <a:pt x="354" y="89"/>
                      </a:lnTo>
                      <a:lnTo>
                        <a:pt x="352" y="88"/>
                      </a:lnTo>
                      <a:lnTo>
                        <a:pt x="350" y="88"/>
                      </a:lnTo>
                      <a:lnTo>
                        <a:pt x="345" y="90"/>
                      </a:lnTo>
                      <a:lnTo>
                        <a:pt x="344" y="90"/>
                      </a:lnTo>
                      <a:lnTo>
                        <a:pt x="339" y="95"/>
                      </a:lnTo>
                      <a:lnTo>
                        <a:pt x="336" y="96"/>
                      </a:lnTo>
                      <a:lnTo>
                        <a:pt x="332" y="100"/>
                      </a:lnTo>
                      <a:lnTo>
                        <a:pt x="314" y="106"/>
                      </a:lnTo>
                      <a:lnTo>
                        <a:pt x="314" y="107"/>
                      </a:lnTo>
                      <a:lnTo>
                        <a:pt x="312" y="108"/>
                      </a:lnTo>
                      <a:lnTo>
                        <a:pt x="312" y="110"/>
                      </a:lnTo>
                      <a:lnTo>
                        <a:pt x="317" y="111"/>
                      </a:lnTo>
                      <a:lnTo>
                        <a:pt x="318" y="112"/>
                      </a:lnTo>
                      <a:lnTo>
                        <a:pt x="318" y="115"/>
                      </a:lnTo>
                      <a:lnTo>
                        <a:pt x="318" y="117"/>
                      </a:lnTo>
                      <a:lnTo>
                        <a:pt x="317" y="118"/>
                      </a:lnTo>
                      <a:lnTo>
                        <a:pt x="301" y="118"/>
                      </a:lnTo>
                      <a:lnTo>
                        <a:pt x="296" y="118"/>
                      </a:lnTo>
                      <a:lnTo>
                        <a:pt x="290" y="121"/>
                      </a:lnTo>
                      <a:lnTo>
                        <a:pt x="281" y="118"/>
                      </a:lnTo>
                      <a:lnTo>
                        <a:pt x="277" y="118"/>
                      </a:lnTo>
                      <a:lnTo>
                        <a:pt x="276" y="118"/>
                      </a:lnTo>
                      <a:lnTo>
                        <a:pt x="276" y="117"/>
                      </a:lnTo>
                      <a:lnTo>
                        <a:pt x="274" y="115"/>
                      </a:lnTo>
                      <a:lnTo>
                        <a:pt x="276" y="112"/>
                      </a:lnTo>
                      <a:lnTo>
                        <a:pt x="274" y="112"/>
                      </a:lnTo>
                      <a:lnTo>
                        <a:pt x="274" y="111"/>
                      </a:lnTo>
                      <a:lnTo>
                        <a:pt x="274" y="110"/>
                      </a:lnTo>
                      <a:lnTo>
                        <a:pt x="274" y="107"/>
                      </a:lnTo>
                      <a:lnTo>
                        <a:pt x="274" y="105"/>
                      </a:lnTo>
                      <a:lnTo>
                        <a:pt x="274" y="103"/>
                      </a:lnTo>
                      <a:lnTo>
                        <a:pt x="273" y="103"/>
                      </a:lnTo>
                      <a:lnTo>
                        <a:pt x="271" y="103"/>
                      </a:lnTo>
                      <a:lnTo>
                        <a:pt x="270" y="105"/>
                      </a:lnTo>
                      <a:lnTo>
                        <a:pt x="268" y="105"/>
                      </a:lnTo>
                      <a:lnTo>
                        <a:pt x="265" y="105"/>
                      </a:lnTo>
                      <a:lnTo>
                        <a:pt x="263" y="108"/>
                      </a:lnTo>
                      <a:lnTo>
                        <a:pt x="263" y="115"/>
                      </a:lnTo>
                      <a:lnTo>
                        <a:pt x="262" y="117"/>
                      </a:lnTo>
                      <a:lnTo>
                        <a:pt x="265" y="118"/>
                      </a:lnTo>
                      <a:lnTo>
                        <a:pt x="265" y="121"/>
                      </a:lnTo>
                      <a:lnTo>
                        <a:pt x="263" y="122"/>
                      </a:lnTo>
                      <a:lnTo>
                        <a:pt x="262" y="122"/>
                      </a:lnTo>
                      <a:lnTo>
                        <a:pt x="259" y="124"/>
                      </a:lnTo>
                      <a:lnTo>
                        <a:pt x="256" y="122"/>
                      </a:lnTo>
                      <a:lnTo>
                        <a:pt x="252" y="124"/>
                      </a:lnTo>
                      <a:lnTo>
                        <a:pt x="250" y="122"/>
                      </a:lnTo>
                      <a:lnTo>
                        <a:pt x="235" y="121"/>
                      </a:lnTo>
                      <a:lnTo>
                        <a:pt x="233" y="121"/>
                      </a:lnTo>
                      <a:lnTo>
                        <a:pt x="223" y="118"/>
                      </a:lnTo>
                      <a:lnTo>
                        <a:pt x="219" y="117"/>
                      </a:lnTo>
                      <a:lnTo>
                        <a:pt x="217" y="114"/>
                      </a:lnTo>
                      <a:lnTo>
                        <a:pt x="216" y="112"/>
                      </a:lnTo>
                      <a:lnTo>
                        <a:pt x="210" y="112"/>
                      </a:lnTo>
                      <a:lnTo>
                        <a:pt x="208" y="112"/>
                      </a:lnTo>
                      <a:lnTo>
                        <a:pt x="206" y="111"/>
                      </a:lnTo>
                      <a:lnTo>
                        <a:pt x="203" y="111"/>
                      </a:lnTo>
                      <a:lnTo>
                        <a:pt x="201" y="112"/>
                      </a:lnTo>
                      <a:lnTo>
                        <a:pt x="195" y="111"/>
                      </a:lnTo>
                      <a:lnTo>
                        <a:pt x="192" y="108"/>
                      </a:lnTo>
                      <a:lnTo>
                        <a:pt x="189" y="108"/>
                      </a:lnTo>
                      <a:lnTo>
                        <a:pt x="188" y="107"/>
                      </a:lnTo>
                      <a:lnTo>
                        <a:pt x="185" y="106"/>
                      </a:lnTo>
                      <a:lnTo>
                        <a:pt x="183" y="106"/>
                      </a:lnTo>
                      <a:lnTo>
                        <a:pt x="177" y="105"/>
                      </a:lnTo>
                      <a:lnTo>
                        <a:pt x="174" y="100"/>
                      </a:lnTo>
                      <a:lnTo>
                        <a:pt x="171" y="99"/>
                      </a:lnTo>
                      <a:lnTo>
                        <a:pt x="170" y="98"/>
                      </a:lnTo>
                      <a:lnTo>
                        <a:pt x="167" y="96"/>
                      </a:lnTo>
                      <a:lnTo>
                        <a:pt x="167" y="98"/>
                      </a:lnTo>
                      <a:lnTo>
                        <a:pt x="165" y="98"/>
                      </a:lnTo>
                      <a:lnTo>
                        <a:pt x="164" y="96"/>
                      </a:lnTo>
                      <a:lnTo>
                        <a:pt x="164" y="95"/>
                      </a:lnTo>
                      <a:lnTo>
                        <a:pt x="162" y="93"/>
                      </a:lnTo>
                      <a:lnTo>
                        <a:pt x="159" y="93"/>
                      </a:lnTo>
                      <a:lnTo>
                        <a:pt x="161" y="90"/>
                      </a:lnTo>
                      <a:lnTo>
                        <a:pt x="162" y="90"/>
                      </a:lnTo>
                      <a:lnTo>
                        <a:pt x="162" y="89"/>
                      </a:lnTo>
                      <a:lnTo>
                        <a:pt x="162" y="86"/>
                      </a:lnTo>
                      <a:lnTo>
                        <a:pt x="162" y="85"/>
                      </a:lnTo>
                      <a:lnTo>
                        <a:pt x="164" y="83"/>
                      </a:lnTo>
                      <a:lnTo>
                        <a:pt x="164" y="82"/>
                      </a:lnTo>
                      <a:lnTo>
                        <a:pt x="165" y="81"/>
                      </a:lnTo>
                      <a:lnTo>
                        <a:pt x="167" y="79"/>
                      </a:lnTo>
                      <a:lnTo>
                        <a:pt x="168" y="78"/>
                      </a:lnTo>
                      <a:lnTo>
                        <a:pt x="170" y="77"/>
                      </a:lnTo>
                      <a:lnTo>
                        <a:pt x="170" y="75"/>
                      </a:lnTo>
                      <a:lnTo>
                        <a:pt x="171" y="77"/>
                      </a:lnTo>
                      <a:lnTo>
                        <a:pt x="173" y="75"/>
                      </a:lnTo>
                      <a:lnTo>
                        <a:pt x="171" y="75"/>
                      </a:lnTo>
                      <a:lnTo>
                        <a:pt x="167" y="74"/>
                      </a:lnTo>
                      <a:lnTo>
                        <a:pt x="167" y="72"/>
                      </a:lnTo>
                      <a:lnTo>
                        <a:pt x="165" y="72"/>
                      </a:lnTo>
                      <a:lnTo>
                        <a:pt x="162" y="70"/>
                      </a:lnTo>
                      <a:lnTo>
                        <a:pt x="159" y="70"/>
                      </a:lnTo>
                      <a:lnTo>
                        <a:pt x="159" y="68"/>
                      </a:lnTo>
                      <a:lnTo>
                        <a:pt x="157" y="67"/>
                      </a:lnTo>
                      <a:lnTo>
                        <a:pt x="155" y="67"/>
                      </a:lnTo>
                      <a:lnTo>
                        <a:pt x="155" y="66"/>
                      </a:lnTo>
                      <a:lnTo>
                        <a:pt x="152" y="67"/>
                      </a:lnTo>
                      <a:lnTo>
                        <a:pt x="152" y="66"/>
                      </a:lnTo>
                      <a:lnTo>
                        <a:pt x="152" y="65"/>
                      </a:lnTo>
                      <a:lnTo>
                        <a:pt x="151" y="65"/>
                      </a:lnTo>
                      <a:lnTo>
                        <a:pt x="148" y="66"/>
                      </a:lnTo>
                      <a:lnTo>
                        <a:pt x="146" y="66"/>
                      </a:lnTo>
                      <a:lnTo>
                        <a:pt x="144" y="66"/>
                      </a:lnTo>
                      <a:lnTo>
                        <a:pt x="144" y="64"/>
                      </a:lnTo>
                      <a:lnTo>
                        <a:pt x="143" y="64"/>
                      </a:lnTo>
                      <a:lnTo>
                        <a:pt x="143" y="62"/>
                      </a:lnTo>
                      <a:lnTo>
                        <a:pt x="143" y="61"/>
                      </a:lnTo>
                      <a:lnTo>
                        <a:pt x="141" y="61"/>
                      </a:lnTo>
                      <a:lnTo>
                        <a:pt x="141" y="60"/>
                      </a:lnTo>
                      <a:lnTo>
                        <a:pt x="141" y="58"/>
                      </a:lnTo>
                      <a:lnTo>
                        <a:pt x="141" y="57"/>
                      </a:lnTo>
                      <a:lnTo>
                        <a:pt x="141" y="54"/>
                      </a:lnTo>
                      <a:lnTo>
                        <a:pt x="141" y="53"/>
                      </a:lnTo>
                      <a:lnTo>
                        <a:pt x="137" y="50"/>
                      </a:lnTo>
                      <a:lnTo>
                        <a:pt x="137" y="47"/>
                      </a:lnTo>
                      <a:lnTo>
                        <a:pt x="137" y="46"/>
                      </a:lnTo>
                      <a:lnTo>
                        <a:pt x="141" y="45"/>
                      </a:lnTo>
                      <a:lnTo>
                        <a:pt x="141" y="46"/>
                      </a:lnTo>
                      <a:lnTo>
                        <a:pt x="143" y="47"/>
                      </a:lnTo>
                      <a:lnTo>
                        <a:pt x="144" y="47"/>
                      </a:lnTo>
                      <a:lnTo>
                        <a:pt x="146" y="47"/>
                      </a:lnTo>
                      <a:lnTo>
                        <a:pt x="148" y="47"/>
                      </a:lnTo>
                      <a:lnTo>
                        <a:pt x="148" y="46"/>
                      </a:lnTo>
                      <a:lnTo>
                        <a:pt x="149" y="45"/>
                      </a:lnTo>
                      <a:lnTo>
                        <a:pt x="151" y="46"/>
                      </a:lnTo>
                      <a:lnTo>
                        <a:pt x="152" y="43"/>
                      </a:lnTo>
                      <a:lnTo>
                        <a:pt x="151" y="40"/>
                      </a:lnTo>
                      <a:lnTo>
                        <a:pt x="151" y="38"/>
                      </a:lnTo>
                      <a:lnTo>
                        <a:pt x="148" y="37"/>
                      </a:lnTo>
                      <a:lnTo>
                        <a:pt x="146" y="37"/>
                      </a:lnTo>
                      <a:lnTo>
                        <a:pt x="144" y="36"/>
                      </a:lnTo>
                      <a:lnTo>
                        <a:pt x="144" y="32"/>
                      </a:lnTo>
                      <a:lnTo>
                        <a:pt x="146" y="32"/>
                      </a:lnTo>
                      <a:lnTo>
                        <a:pt x="146" y="30"/>
                      </a:lnTo>
                      <a:lnTo>
                        <a:pt x="144" y="29"/>
                      </a:lnTo>
                      <a:lnTo>
                        <a:pt x="144" y="28"/>
                      </a:lnTo>
                      <a:lnTo>
                        <a:pt x="144" y="26"/>
                      </a:lnTo>
                      <a:lnTo>
                        <a:pt x="146" y="28"/>
                      </a:lnTo>
                      <a:lnTo>
                        <a:pt x="148" y="26"/>
                      </a:lnTo>
                      <a:lnTo>
                        <a:pt x="151" y="26"/>
                      </a:lnTo>
                      <a:lnTo>
                        <a:pt x="154" y="24"/>
                      </a:lnTo>
                      <a:lnTo>
                        <a:pt x="154" y="21"/>
                      </a:lnTo>
                      <a:lnTo>
                        <a:pt x="155" y="21"/>
                      </a:lnTo>
                      <a:lnTo>
                        <a:pt x="155" y="19"/>
                      </a:lnTo>
                      <a:lnTo>
                        <a:pt x="157" y="19"/>
                      </a:lnTo>
                      <a:lnTo>
                        <a:pt x="157" y="18"/>
                      </a:lnTo>
                      <a:lnTo>
                        <a:pt x="159" y="17"/>
                      </a:lnTo>
                      <a:lnTo>
                        <a:pt x="159" y="16"/>
                      </a:lnTo>
                      <a:lnTo>
                        <a:pt x="161" y="14"/>
                      </a:lnTo>
                      <a:lnTo>
                        <a:pt x="162" y="11"/>
                      </a:lnTo>
                      <a:lnTo>
                        <a:pt x="162" y="9"/>
                      </a:lnTo>
                      <a:lnTo>
                        <a:pt x="164" y="8"/>
                      </a:lnTo>
                      <a:lnTo>
                        <a:pt x="164" y="7"/>
                      </a:lnTo>
                      <a:lnTo>
                        <a:pt x="162" y="7"/>
                      </a:lnTo>
                      <a:lnTo>
                        <a:pt x="161" y="8"/>
                      </a:lnTo>
                      <a:lnTo>
                        <a:pt x="159" y="8"/>
                      </a:lnTo>
                      <a:lnTo>
                        <a:pt x="159" y="7"/>
                      </a:lnTo>
                      <a:lnTo>
                        <a:pt x="159" y="6"/>
                      </a:lnTo>
                      <a:lnTo>
                        <a:pt x="157" y="6"/>
                      </a:lnTo>
                      <a:lnTo>
                        <a:pt x="155" y="6"/>
                      </a:lnTo>
                      <a:lnTo>
                        <a:pt x="154" y="6"/>
                      </a:lnTo>
                      <a:lnTo>
                        <a:pt x="154" y="4"/>
                      </a:lnTo>
                      <a:lnTo>
                        <a:pt x="154" y="3"/>
                      </a:lnTo>
                      <a:lnTo>
                        <a:pt x="152" y="3"/>
                      </a:lnTo>
                      <a:lnTo>
                        <a:pt x="152" y="1"/>
                      </a:lnTo>
                      <a:lnTo>
                        <a:pt x="151" y="1"/>
                      </a:lnTo>
                      <a:lnTo>
                        <a:pt x="151" y="0"/>
                      </a:lnTo>
                      <a:lnTo>
                        <a:pt x="149" y="0"/>
                      </a:lnTo>
                      <a:lnTo>
                        <a:pt x="148" y="0"/>
                      </a:lnTo>
                      <a:lnTo>
                        <a:pt x="146" y="0"/>
                      </a:lnTo>
                      <a:lnTo>
                        <a:pt x="144" y="1"/>
                      </a:lnTo>
                      <a:lnTo>
                        <a:pt x="141" y="1"/>
                      </a:lnTo>
                      <a:lnTo>
                        <a:pt x="134" y="6"/>
                      </a:lnTo>
                      <a:lnTo>
                        <a:pt x="133" y="7"/>
                      </a:lnTo>
                      <a:lnTo>
                        <a:pt x="131" y="7"/>
                      </a:lnTo>
                      <a:lnTo>
                        <a:pt x="130" y="7"/>
                      </a:lnTo>
                      <a:lnTo>
                        <a:pt x="128" y="8"/>
                      </a:lnTo>
                      <a:lnTo>
                        <a:pt x="127" y="7"/>
                      </a:lnTo>
                      <a:lnTo>
                        <a:pt x="119" y="12"/>
                      </a:lnTo>
                      <a:lnTo>
                        <a:pt x="118" y="13"/>
                      </a:lnTo>
                      <a:lnTo>
                        <a:pt x="119" y="13"/>
                      </a:lnTo>
                      <a:lnTo>
                        <a:pt x="119" y="14"/>
                      </a:lnTo>
                      <a:lnTo>
                        <a:pt x="118" y="16"/>
                      </a:lnTo>
                      <a:lnTo>
                        <a:pt x="118" y="17"/>
                      </a:lnTo>
                      <a:lnTo>
                        <a:pt x="116" y="17"/>
                      </a:lnTo>
                      <a:lnTo>
                        <a:pt x="115" y="16"/>
                      </a:lnTo>
                      <a:lnTo>
                        <a:pt x="112" y="16"/>
                      </a:lnTo>
                      <a:lnTo>
                        <a:pt x="109" y="16"/>
                      </a:lnTo>
                      <a:lnTo>
                        <a:pt x="109" y="17"/>
                      </a:lnTo>
                      <a:lnTo>
                        <a:pt x="107" y="18"/>
                      </a:lnTo>
                      <a:lnTo>
                        <a:pt x="106" y="18"/>
                      </a:lnTo>
                      <a:lnTo>
                        <a:pt x="104" y="17"/>
                      </a:lnTo>
                      <a:lnTo>
                        <a:pt x="103" y="17"/>
                      </a:lnTo>
                      <a:lnTo>
                        <a:pt x="103" y="18"/>
                      </a:lnTo>
                      <a:lnTo>
                        <a:pt x="103" y="19"/>
                      </a:lnTo>
                      <a:lnTo>
                        <a:pt x="101" y="19"/>
                      </a:lnTo>
                      <a:lnTo>
                        <a:pt x="100" y="18"/>
                      </a:lnTo>
                      <a:lnTo>
                        <a:pt x="100" y="19"/>
                      </a:lnTo>
                      <a:lnTo>
                        <a:pt x="98" y="18"/>
                      </a:lnTo>
                      <a:lnTo>
                        <a:pt x="96" y="18"/>
                      </a:lnTo>
                      <a:lnTo>
                        <a:pt x="94" y="18"/>
                      </a:lnTo>
                      <a:lnTo>
                        <a:pt x="82" y="14"/>
                      </a:lnTo>
                      <a:lnTo>
                        <a:pt x="82" y="16"/>
                      </a:lnTo>
                      <a:lnTo>
                        <a:pt x="81" y="16"/>
                      </a:lnTo>
                      <a:lnTo>
                        <a:pt x="79" y="16"/>
                      </a:lnTo>
                      <a:lnTo>
                        <a:pt x="78" y="16"/>
                      </a:lnTo>
                      <a:lnTo>
                        <a:pt x="78" y="17"/>
                      </a:lnTo>
                      <a:lnTo>
                        <a:pt x="78" y="18"/>
                      </a:lnTo>
                      <a:lnTo>
                        <a:pt x="76" y="21"/>
                      </a:lnTo>
                      <a:lnTo>
                        <a:pt x="78" y="21"/>
                      </a:lnTo>
                      <a:lnTo>
                        <a:pt x="78" y="22"/>
                      </a:lnTo>
                      <a:lnTo>
                        <a:pt x="78" y="24"/>
                      </a:lnTo>
                      <a:lnTo>
                        <a:pt x="78" y="25"/>
                      </a:lnTo>
                      <a:lnTo>
                        <a:pt x="78" y="26"/>
                      </a:lnTo>
                      <a:lnTo>
                        <a:pt x="81" y="25"/>
                      </a:lnTo>
                      <a:lnTo>
                        <a:pt x="81" y="26"/>
                      </a:lnTo>
                      <a:lnTo>
                        <a:pt x="82" y="26"/>
                      </a:lnTo>
                      <a:lnTo>
                        <a:pt x="82" y="28"/>
                      </a:lnTo>
                      <a:lnTo>
                        <a:pt x="81" y="28"/>
                      </a:lnTo>
                      <a:lnTo>
                        <a:pt x="79" y="29"/>
                      </a:lnTo>
                      <a:lnTo>
                        <a:pt x="81" y="32"/>
                      </a:lnTo>
                      <a:lnTo>
                        <a:pt x="82" y="33"/>
                      </a:lnTo>
                      <a:lnTo>
                        <a:pt x="81" y="35"/>
                      </a:lnTo>
                      <a:lnTo>
                        <a:pt x="78" y="36"/>
                      </a:lnTo>
                      <a:lnTo>
                        <a:pt x="78" y="37"/>
                      </a:lnTo>
                      <a:lnTo>
                        <a:pt x="79" y="37"/>
                      </a:lnTo>
                      <a:lnTo>
                        <a:pt x="81" y="40"/>
                      </a:lnTo>
                      <a:lnTo>
                        <a:pt x="82" y="40"/>
                      </a:lnTo>
                      <a:lnTo>
                        <a:pt x="82" y="42"/>
                      </a:lnTo>
                      <a:lnTo>
                        <a:pt x="84" y="42"/>
                      </a:lnTo>
                      <a:lnTo>
                        <a:pt x="85" y="42"/>
                      </a:lnTo>
                      <a:lnTo>
                        <a:pt x="87" y="42"/>
                      </a:lnTo>
                      <a:lnTo>
                        <a:pt x="87" y="45"/>
                      </a:lnTo>
                      <a:lnTo>
                        <a:pt x="88" y="46"/>
                      </a:lnTo>
                      <a:lnTo>
                        <a:pt x="94" y="46"/>
                      </a:lnTo>
                      <a:lnTo>
                        <a:pt x="94" y="47"/>
                      </a:lnTo>
                      <a:lnTo>
                        <a:pt x="96" y="47"/>
                      </a:lnTo>
                      <a:lnTo>
                        <a:pt x="97" y="49"/>
                      </a:lnTo>
                      <a:lnTo>
                        <a:pt x="97" y="50"/>
                      </a:lnTo>
                      <a:lnTo>
                        <a:pt x="96" y="51"/>
                      </a:lnTo>
                      <a:lnTo>
                        <a:pt x="96" y="53"/>
                      </a:lnTo>
                      <a:lnTo>
                        <a:pt x="94" y="53"/>
                      </a:lnTo>
                      <a:lnTo>
                        <a:pt x="93" y="53"/>
                      </a:lnTo>
                      <a:lnTo>
                        <a:pt x="91" y="53"/>
                      </a:lnTo>
                      <a:lnTo>
                        <a:pt x="87" y="54"/>
                      </a:lnTo>
                      <a:lnTo>
                        <a:pt x="87" y="56"/>
                      </a:lnTo>
                      <a:lnTo>
                        <a:pt x="87" y="58"/>
                      </a:lnTo>
                      <a:lnTo>
                        <a:pt x="87" y="60"/>
                      </a:lnTo>
                      <a:lnTo>
                        <a:pt x="88" y="61"/>
                      </a:lnTo>
                      <a:lnTo>
                        <a:pt x="87" y="62"/>
                      </a:lnTo>
                      <a:lnTo>
                        <a:pt x="85" y="64"/>
                      </a:lnTo>
                      <a:lnTo>
                        <a:pt x="87" y="64"/>
                      </a:lnTo>
                      <a:lnTo>
                        <a:pt x="88" y="65"/>
                      </a:lnTo>
                      <a:lnTo>
                        <a:pt x="91" y="65"/>
                      </a:lnTo>
                      <a:lnTo>
                        <a:pt x="88" y="66"/>
                      </a:lnTo>
                      <a:lnTo>
                        <a:pt x="87" y="66"/>
                      </a:lnTo>
                      <a:lnTo>
                        <a:pt x="87" y="65"/>
                      </a:lnTo>
                      <a:lnTo>
                        <a:pt x="85" y="66"/>
                      </a:lnTo>
                      <a:lnTo>
                        <a:pt x="82" y="67"/>
                      </a:lnTo>
                      <a:lnTo>
                        <a:pt x="81" y="71"/>
                      </a:lnTo>
                      <a:lnTo>
                        <a:pt x="79" y="71"/>
                      </a:lnTo>
                      <a:lnTo>
                        <a:pt x="78" y="74"/>
                      </a:lnTo>
                      <a:lnTo>
                        <a:pt x="76" y="75"/>
                      </a:lnTo>
                      <a:lnTo>
                        <a:pt x="78" y="77"/>
                      </a:lnTo>
                      <a:lnTo>
                        <a:pt x="76" y="78"/>
                      </a:lnTo>
                      <a:lnTo>
                        <a:pt x="74" y="79"/>
                      </a:lnTo>
                      <a:lnTo>
                        <a:pt x="73" y="79"/>
                      </a:lnTo>
                      <a:lnTo>
                        <a:pt x="72" y="81"/>
                      </a:lnTo>
                      <a:lnTo>
                        <a:pt x="62" y="93"/>
                      </a:lnTo>
                      <a:lnTo>
                        <a:pt x="59" y="93"/>
                      </a:lnTo>
                      <a:lnTo>
                        <a:pt x="49" y="105"/>
                      </a:lnTo>
                      <a:lnTo>
                        <a:pt x="49" y="106"/>
                      </a:lnTo>
                      <a:lnTo>
                        <a:pt x="48" y="106"/>
                      </a:lnTo>
                      <a:lnTo>
                        <a:pt x="43" y="106"/>
                      </a:lnTo>
                      <a:lnTo>
                        <a:pt x="39" y="106"/>
                      </a:lnTo>
                      <a:lnTo>
                        <a:pt x="38" y="107"/>
                      </a:lnTo>
                      <a:lnTo>
                        <a:pt x="36" y="107"/>
                      </a:lnTo>
                      <a:lnTo>
                        <a:pt x="33" y="103"/>
                      </a:lnTo>
                      <a:lnTo>
                        <a:pt x="32" y="103"/>
                      </a:lnTo>
                      <a:lnTo>
                        <a:pt x="21" y="114"/>
                      </a:lnTo>
                      <a:lnTo>
                        <a:pt x="19" y="118"/>
                      </a:lnTo>
                      <a:lnTo>
                        <a:pt x="21" y="121"/>
                      </a:lnTo>
                      <a:lnTo>
                        <a:pt x="23" y="121"/>
                      </a:lnTo>
                      <a:lnTo>
                        <a:pt x="24" y="121"/>
                      </a:lnTo>
                      <a:lnTo>
                        <a:pt x="26" y="121"/>
                      </a:lnTo>
                      <a:lnTo>
                        <a:pt x="27" y="121"/>
                      </a:lnTo>
                      <a:lnTo>
                        <a:pt x="29" y="121"/>
                      </a:lnTo>
                      <a:lnTo>
                        <a:pt x="29" y="122"/>
                      </a:lnTo>
                      <a:lnTo>
                        <a:pt x="27" y="128"/>
                      </a:lnTo>
                      <a:lnTo>
                        <a:pt x="27" y="129"/>
                      </a:lnTo>
                      <a:lnTo>
                        <a:pt x="29" y="129"/>
                      </a:lnTo>
                      <a:lnTo>
                        <a:pt x="30" y="132"/>
                      </a:lnTo>
                      <a:lnTo>
                        <a:pt x="32" y="132"/>
                      </a:lnTo>
                      <a:lnTo>
                        <a:pt x="33" y="132"/>
                      </a:lnTo>
                      <a:lnTo>
                        <a:pt x="35" y="132"/>
                      </a:lnTo>
                      <a:lnTo>
                        <a:pt x="35" y="136"/>
                      </a:lnTo>
                      <a:lnTo>
                        <a:pt x="36" y="138"/>
                      </a:lnTo>
                      <a:lnTo>
                        <a:pt x="36" y="139"/>
                      </a:lnTo>
                      <a:lnTo>
                        <a:pt x="39" y="142"/>
                      </a:lnTo>
                      <a:lnTo>
                        <a:pt x="39" y="144"/>
                      </a:lnTo>
                      <a:lnTo>
                        <a:pt x="39" y="146"/>
                      </a:lnTo>
                      <a:lnTo>
                        <a:pt x="39" y="148"/>
                      </a:lnTo>
                      <a:lnTo>
                        <a:pt x="41" y="148"/>
                      </a:lnTo>
                      <a:lnTo>
                        <a:pt x="39" y="148"/>
                      </a:lnTo>
                      <a:lnTo>
                        <a:pt x="38" y="148"/>
                      </a:lnTo>
                      <a:lnTo>
                        <a:pt x="38" y="149"/>
                      </a:lnTo>
                      <a:lnTo>
                        <a:pt x="36" y="149"/>
                      </a:lnTo>
                      <a:lnTo>
                        <a:pt x="35" y="149"/>
                      </a:lnTo>
                      <a:lnTo>
                        <a:pt x="33" y="149"/>
                      </a:lnTo>
                      <a:lnTo>
                        <a:pt x="33" y="148"/>
                      </a:lnTo>
                      <a:lnTo>
                        <a:pt x="33" y="146"/>
                      </a:lnTo>
                      <a:lnTo>
                        <a:pt x="32" y="146"/>
                      </a:lnTo>
                      <a:lnTo>
                        <a:pt x="29" y="148"/>
                      </a:lnTo>
                      <a:lnTo>
                        <a:pt x="27" y="149"/>
                      </a:lnTo>
                      <a:lnTo>
                        <a:pt x="27" y="150"/>
                      </a:lnTo>
                      <a:lnTo>
                        <a:pt x="23" y="150"/>
                      </a:lnTo>
                      <a:lnTo>
                        <a:pt x="21" y="149"/>
                      </a:lnTo>
                      <a:lnTo>
                        <a:pt x="19" y="149"/>
                      </a:lnTo>
                      <a:lnTo>
                        <a:pt x="12" y="149"/>
                      </a:lnTo>
                      <a:lnTo>
                        <a:pt x="12" y="148"/>
                      </a:lnTo>
                      <a:lnTo>
                        <a:pt x="11" y="149"/>
                      </a:lnTo>
                      <a:lnTo>
                        <a:pt x="11" y="148"/>
                      </a:lnTo>
                      <a:lnTo>
                        <a:pt x="9" y="148"/>
                      </a:lnTo>
                      <a:lnTo>
                        <a:pt x="9" y="149"/>
                      </a:lnTo>
                      <a:lnTo>
                        <a:pt x="9" y="152"/>
                      </a:lnTo>
                      <a:lnTo>
                        <a:pt x="5" y="152"/>
                      </a:lnTo>
                      <a:lnTo>
                        <a:pt x="3" y="152"/>
                      </a:lnTo>
                      <a:lnTo>
                        <a:pt x="3" y="153"/>
                      </a:lnTo>
                      <a:lnTo>
                        <a:pt x="2" y="153"/>
                      </a:lnTo>
                      <a:lnTo>
                        <a:pt x="2" y="154"/>
                      </a:lnTo>
                      <a:lnTo>
                        <a:pt x="0" y="154"/>
                      </a:lnTo>
                      <a:lnTo>
                        <a:pt x="2" y="157"/>
                      </a:lnTo>
                      <a:lnTo>
                        <a:pt x="3" y="157"/>
                      </a:lnTo>
                      <a:lnTo>
                        <a:pt x="9" y="166"/>
                      </a:lnTo>
                      <a:lnTo>
                        <a:pt x="11" y="167"/>
                      </a:lnTo>
                      <a:lnTo>
                        <a:pt x="23" y="167"/>
                      </a:lnTo>
                      <a:lnTo>
                        <a:pt x="29" y="164"/>
                      </a:lnTo>
                      <a:lnTo>
                        <a:pt x="29" y="163"/>
                      </a:lnTo>
                      <a:lnTo>
                        <a:pt x="30" y="163"/>
                      </a:lnTo>
                      <a:lnTo>
                        <a:pt x="30" y="164"/>
                      </a:lnTo>
                      <a:lnTo>
                        <a:pt x="29" y="168"/>
                      </a:lnTo>
                      <a:lnTo>
                        <a:pt x="24" y="170"/>
                      </a:lnTo>
                      <a:lnTo>
                        <a:pt x="14" y="171"/>
                      </a:lnTo>
                      <a:lnTo>
                        <a:pt x="12" y="170"/>
                      </a:lnTo>
                      <a:lnTo>
                        <a:pt x="11" y="171"/>
                      </a:lnTo>
                      <a:lnTo>
                        <a:pt x="12" y="176"/>
                      </a:lnTo>
                      <a:lnTo>
                        <a:pt x="30" y="190"/>
                      </a:lnTo>
                      <a:lnTo>
                        <a:pt x="38" y="190"/>
                      </a:lnTo>
                      <a:lnTo>
                        <a:pt x="43" y="189"/>
                      </a:lnTo>
                      <a:lnTo>
                        <a:pt x="45" y="188"/>
                      </a:lnTo>
                      <a:lnTo>
                        <a:pt x="46" y="188"/>
                      </a:lnTo>
                      <a:lnTo>
                        <a:pt x="51" y="186"/>
                      </a:lnTo>
                      <a:lnTo>
                        <a:pt x="52" y="182"/>
                      </a:lnTo>
                      <a:lnTo>
                        <a:pt x="54" y="171"/>
                      </a:lnTo>
                      <a:lnTo>
                        <a:pt x="56" y="171"/>
                      </a:lnTo>
                      <a:lnTo>
                        <a:pt x="56" y="173"/>
                      </a:lnTo>
                      <a:lnTo>
                        <a:pt x="63" y="173"/>
                      </a:lnTo>
                      <a:lnTo>
                        <a:pt x="62" y="174"/>
                      </a:lnTo>
                      <a:lnTo>
                        <a:pt x="59" y="174"/>
                      </a:lnTo>
                      <a:lnTo>
                        <a:pt x="59" y="177"/>
                      </a:lnTo>
                      <a:lnTo>
                        <a:pt x="59" y="179"/>
                      </a:lnTo>
                      <a:lnTo>
                        <a:pt x="60" y="181"/>
                      </a:lnTo>
                      <a:lnTo>
                        <a:pt x="59" y="183"/>
                      </a:lnTo>
                      <a:lnTo>
                        <a:pt x="59" y="186"/>
                      </a:lnTo>
                      <a:lnTo>
                        <a:pt x="60" y="186"/>
                      </a:lnTo>
                      <a:lnTo>
                        <a:pt x="62" y="196"/>
                      </a:lnTo>
                      <a:lnTo>
                        <a:pt x="60" y="200"/>
                      </a:lnTo>
                      <a:lnTo>
                        <a:pt x="60" y="206"/>
                      </a:lnTo>
                      <a:lnTo>
                        <a:pt x="62" y="207"/>
                      </a:lnTo>
                      <a:lnTo>
                        <a:pt x="62" y="210"/>
                      </a:lnTo>
                      <a:lnTo>
                        <a:pt x="63" y="210"/>
                      </a:lnTo>
                      <a:lnTo>
                        <a:pt x="63" y="211"/>
                      </a:lnTo>
                      <a:lnTo>
                        <a:pt x="63" y="213"/>
                      </a:lnTo>
                      <a:lnTo>
                        <a:pt x="62" y="218"/>
                      </a:lnTo>
                      <a:lnTo>
                        <a:pt x="63" y="220"/>
                      </a:lnTo>
                      <a:lnTo>
                        <a:pt x="63" y="221"/>
                      </a:lnTo>
                      <a:lnTo>
                        <a:pt x="63" y="225"/>
                      </a:lnTo>
                      <a:lnTo>
                        <a:pt x="66" y="225"/>
                      </a:lnTo>
                      <a:lnTo>
                        <a:pt x="70" y="243"/>
                      </a:lnTo>
                      <a:lnTo>
                        <a:pt x="72" y="245"/>
                      </a:lnTo>
                      <a:lnTo>
                        <a:pt x="72" y="246"/>
                      </a:lnTo>
                      <a:lnTo>
                        <a:pt x="73" y="24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0" name="Group 1975"/>
              <p:cNvGrpSpPr>
                <a:grpSpLocks/>
              </p:cNvGrpSpPr>
              <p:nvPr/>
            </p:nvGrpSpPr>
            <p:grpSpPr bwMode="auto">
              <a:xfrm>
                <a:off x="4025" y="2331"/>
                <a:ext cx="94" cy="169"/>
                <a:chOff x="4025" y="2331"/>
                <a:chExt cx="94" cy="169"/>
              </a:xfrm>
              <a:grpFill/>
            </p:grpSpPr>
            <p:sp>
              <p:nvSpPr>
                <p:cNvPr id="1578" name="Freeform 1976"/>
                <p:cNvSpPr>
                  <a:spLocks/>
                </p:cNvSpPr>
                <p:nvPr/>
              </p:nvSpPr>
              <p:spPr bwMode="gray">
                <a:xfrm>
                  <a:off x="4025" y="2331"/>
                  <a:ext cx="94" cy="169"/>
                </a:xfrm>
                <a:custGeom>
                  <a:avLst/>
                  <a:gdLst>
                    <a:gd name="T0" fmla="*/ 58 w 94"/>
                    <a:gd name="T1" fmla="*/ 155 h 169"/>
                    <a:gd name="T2" fmla="*/ 59 w 94"/>
                    <a:gd name="T3" fmla="*/ 152 h 169"/>
                    <a:gd name="T4" fmla="*/ 61 w 94"/>
                    <a:gd name="T5" fmla="*/ 149 h 169"/>
                    <a:gd name="T6" fmla="*/ 66 w 94"/>
                    <a:gd name="T7" fmla="*/ 147 h 169"/>
                    <a:gd name="T8" fmla="*/ 78 w 94"/>
                    <a:gd name="T9" fmla="*/ 142 h 169"/>
                    <a:gd name="T10" fmla="*/ 91 w 94"/>
                    <a:gd name="T11" fmla="*/ 138 h 169"/>
                    <a:gd name="T12" fmla="*/ 92 w 94"/>
                    <a:gd name="T13" fmla="*/ 132 h 169"/>
                    <a:gd name="T14" fmla="*/ 92 w 94"/>
                    <a:gd name="T15" fmla="*/ 124 h 169"/>
                    <a:gd name="T16" fmla="*/ 94 w 94"/>
                    <a:gd name="T17" fmla="*/ 123 h 169"/>
                    <a:gd name="T18" fmla="*/ 88 w 94"/>
                    <a:gd name="T19" fmla="*/ 93 h 169"/>
                    <a:gd name="T20" fmla="*/ 78 w 94"/>
                    <a:gd name="T21" fmla="*/ 84 h 169"/>
                    <a:gd name="T22" fmla="*/ 56 w 94"/>
                    <a:gd name="T23" fmla="*/ 66 h 169"/>
                    <a:gd name="T24" fmla="*/ 45 w 94"/>
                    <a:gd name="T25" fmla="*/ 53 h 169"/>
                    <a:gd name="T26" fmla="*/ 59 w 94"/>
                    <a:gd name="T27" fmla="*/ 32 h 169"/>
                    <a:gd name="T28" fmla="*/ 68 w 94"/>
                    <a:gd name="T29" fmla="*/ 24 h 169"/>
                    <a:gd name="T30" fmla="*/ 77 w 94"/>
                    <a:gd name="T31" fmla="*/ 21 h 169"/>
                    <a:gd name="T32" fmla="*/ 67 w 94"/>
                    <a:gd name="T33" fmla="*/ 18 h 169"/>
                    <a:gd name="T34" fmla="*/ 58 w 94"/>
                    <a:gd name="T35" fmla="*/ 10 h 169"/>
                    <a:gd name="T36" fmla="*/ 50 w 94"/>
                    <a:gd name="T37" fmla="*/ 6 h 169"/>
                    <a:gd name="T38" fmla="*/ 34 w 94"/>
                    <a:gd name="T39" fmla="*/ 5 h 169"/>
                    <a:gd name="T40" fmla="*/ 25 w 94"/>
                    <a:gd name="T41" fmla="*/ 9 h 169"/>
                    <a:gd name="T42" fmla="*/ 18 w 94"/>
                    <a:gd name="T43" fmla="*/ 9 h 169"/>
                    <a:gd name="T44" fmla="*/ 12 w 94"/>
                    <a:gd name="T45" fmla="*/ 9 h 169"/>
                    <a:gd name="T46" fmla="*/ 6 w 94"/>
                    <a:gd name="T47" fmla="*/ 7 h 169"/>
                    <a:gd name="T48" fmla="*/ 1 w 94"/>
                    <a:gd name="T49" fmla="*/ 10 h 169"/>
                    <a:gd name="T50" fmla="*/ 10 w 94"/>
                    <a:gd name="T51" fmla="*/ 22 h 169"/>
                    <a:gd name="T52" fmla="*/ 18 w 94"/>
                    <a:gd name="T53" fmla="*/ 29 h 169"/>
                    <a:gd name="T54" fmla="*/ 31 w 94"/>
                    <a:gd name="T55" fmla="*/ 32 h 169"/>
                    <a:gd name="T56" fmla="*/ 34 w 94"/>
                    <a:gd name="T57" fmla="*/ 36 h 169"/>
                    <a:gd name="T58" fmla="*/ 31 w 94"/>
                    <a:gd name="T59" fmla="*/ 42 h 169"/>
                    <a:gd name="T60" fmla="*/ 25 w 94"/>
                    <a:gd name="T61" fmla="*/ 43 h 169"/>
                    <a:gd name="T62" fmla="*/ 39 w 94"/>
                    <a:gd name="T63" fmla="*/ 54 h 169"/>
                    <a:gd name="T64" fmla="*/ 45 w 94"/>
                    <a:gd name="T65" fmla="*/ 64 h 169"/>
                    <a:gd name="T66" fmla="*/ 55 w 94"/>
                    <a:gd name="T67" fmla="*/ 70 h 169"/>
                    <a:gd name="T68" fmla="*/ 61 w 94"/>
                    <a:gd name="T69" fmla="*/ 78 h 169"/>
                    <a:gd name="T70" fmla="*/ 70 w 94"/>
                    <a:gd name="T71" fmla="*/ 110 h 169"/>
                    <a:gd name="T72" fmla="*/ 68 w 94"/>
                    <a:gd name="T73" fmla="*/ 127 h 169"/>
                    <a:gd name="T74" fmla="*/ 61 w 94"/>
                    <a:gd name="T75" fmla="*/ 128 h 169"/>
                    <a:gd name="T76" fmla="*/ 50 w 94"/>
                    <a:gd name="T77" fmla="*/ 134 h 169"/>
                    <a:gd name="T78" fmla="*/ 47 w 94"/>
                    <a:gd name="T79" fmla="*/ 141 h 169"/>
                    <a:gd name="T80" fmla="*/ 39 w 94"/>
                    <a:gd name="T81" fmla="*/ 142 h 169"/>
                    <a:gd name="T82" fmla="*/ 31 w 94"/>
                    <a:gd name="T83" fmla="*/ 147 h 169"/>
                    <a:gd name="T84" fmla="*/ 39 w 94"/>
                    <a:gd name="T85" fmla="*/ 152 h 169"/>
                    <a:gd name="T86" fmla="*/ 37 w 94"/>
                    <a:gd name="T87" fmla="*/ 165 h 169"/>
                    <a:gd name="T88" fmla="*/ 39 w 94"/>
                    <a:gd name="T89" fmla="*/ 169 h 169"/>
                    <a:gd name="T90" fmla="*/ 53 w 94"/>
                    <a:gd name="T91" fmla="*/ 159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169"/>
                    <a:gd name="T140" fmla="*/ 94 w 94"/>
                    <a:gd name="T141" fmla="*/ 169 h 1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169">
                      <a:moveTo>
                        <a:pt x="55" y="156"/>
                      </a:moveTo>
                      <a:lnTo>
                        <a:pt x="58" y="158"/>
                      </a:lnTo>
                      <a:lnTo>
                        <a:pt x="58" y="155"/>
                      </a:lnTo>
                      <a:lnTo>
                        <a:pt x="56" y="153"/>
                      </a:lnTo>
                      <a:lnTo>
                        <a:pt x="58" y="152"/>
                      </a:lnTo>
                      <a:lnTo>
                        <a:pt x="59" y="152"/>
                      </a:lnTo>
                      <a:lnTo>
                        <a:pt x="59" y="151"/>
                      </a:lnTo>
                      <a:lnTo>
                        <a:pt x="59" y="149"/>
                      </a:lnTo>
                      <a:lnTo>
                        <a:pt x="61" y="149"/>
                      </a:lnTo>
                      <a:lnTo>
                        <a:pt x="61" y="148"/>
                      </a:lnTo>
                      <a:lnTo>
                        <a:pt x="64" y="147"/>
                      </a:lnTo>
                      <a:lnTo>
                        <a:pt x="66" y="147"/>
                      </a:lnTo>
                      <a:lnTo>
                        <a:pt x="67" y="148"/>
                      </a:lnTo>
                      <a:lnTo>
                        <a:pt x="77" y="145"/>
                      </a:lnTo>
                      <a:lnTo>
                        <a:pt x="78" y="142"/>
                      </a:lnTo>
                      <a:lnTo>
                        <a:pt x="86" y="139"/>
                      </a:lnTo>
                      <a:lnTo>
                        <a:pt x="88" y="138"/>
                      </a:lnTo>
                      <a:lnTo>
                        <a:pt x="91" y="138"/>
                      </a:lnTo>
                      <a:lnTo>
                        <a:pt x="91" y="134"/>
                      </a:lnTo>
                      <a:lnTo>
                        <a:pt x="92" y="134"/>
                      </a:lnTo>
                      <a:lnTo>
                        <a:pt x="92" y="132"/>
                      </a:lnTo>
                      <a:lnTo>
                        <a:pt x="92" y="131"/>
                      </a:lnTo>
                      <a:lnTo>
                        <a:pt x="92" y="125"/>
                      </a:lnTo>
                      <a:lnTo>
                        <a:pt x="92" y="124"/>
                      </a:lnTo>
                      <a:lnTo>
                        <a:pt x="92" y="123"/>
                      </a:lnTo>
                      <a:lnTo>
                        <a:pt x="94" y="121"/>
                      </a:lnTo>
                      <a:lnTo>
                        <a:pt x="94" y="123"/>
                      </a:lnTo>
                      <a:lnTo>
                        <a:pt x="94" y="119"/>
                      </a:lnTo>
                      <a:lnTo>
                        <a:pt x="94" y="117"/>
                      </a:lnTo>
                      <a:lnTo>
                        <a:pt x="88" y="93"/>
                      </a:lnTo>
                      <a:lnTo>
                        <a:pt x="81" y="87"/>
                      </a:lnTo>
                      <a:lnTo>
                        <a:pt x="80" y="84"/>
                      </a:lnTo>
                      <a:lnTo>
                        <a:pt x="78" y="84"/>
                      </a:lnTo>
                      <a:lnTo>
                        <a:pt x="77" y="81"/>
                      </a:lnTo>
                      <a:lnTo>
                        <a:pt x="73" y="81"/>
                      </a:lnTo>
                      <a:lnTo>
                        <a:pt x="56" y="66"/>
                      </a:lnTo>
                      <a:lnTo>
                        <a:pt x="55" y="61"/>
                      </a:lnTo>
                      <a:lnTo>
                        <a:pt x="47" y="54"/>
                      </a:lnTo>
                      <a:lnTo>
                        <a:pt x="45" y="53"/>
                      </a:lnTo>
                      <a:lnTo>
                        <a:pt x="50" y="39"/>
                      </a:lnTo>
                      <a:lnTo>
                        <a:pt x="58" y="35"/>
                      </a:lnTo>
                      <a:lnTo>
                        <a:pt x="59" y="32"/>
                      </a:lnTo>
                      <a:lnTo>
                        <a:pt x="62" y="29"/>
                      </a:lnTo>
                      <a:lnTo>
                        <a:pt x="68" y="25"/>
                      </a:lnTo>
                      <a:lnTo>
                        <a:pt x="68" y="24"/>
                      </a:lnTo>
                      <a:lnTo>
                        <a:pt x="73" y="21"/>
                      </a:lnTo>
                      <a:lnTo>
                        <a:pt x="75" y="22"/>
                      </a:lnTo>
                      <a:lnTo>
                        <a:pt x="77" y="21"/>
                      </a:lnTo>
                      <a:lnTo>
                        <a:pt x="75" y="20"/>
                      </a:lnTo>
                      <a:lnTo>
                        <a:pt x="67" y="20"/>
                      </a:lnTo>
                      <a:lnTo>
                        <a:pt x="67" y="18"/>
                      </a:lnTo>
                      <a:lnTo>
                        <a:pt x="61" y="16"/>
                      </a:lnTo>
                      <a:lnTo>
                        <a:pt x="59" y="13"/>
                      </a:lnTo>
                      <a:lnTo>
                        <a:pt x="58" y="10"/>
                      </a:lnTo>
                      <a:lnTo>
                        <a:pt x="59" y="9"/>
                      </a:lnTo>
                      <a:lnTo>
                        <a:pt x="58" y="6"/>
                      </a:lnTo>
                      <a:lnTo>
                        <a:pt x="50" y="6"/>
                      </a:lnTo>
                      <a:lnTo>
                        <a:pt x="40" y="0"/>
                      </a:lnTo>
                      <a:lnTo>
                        <a:pt x="39" y="2"/>
                      </a:lnTo>
                      <a:lnTo>
                        <a:pt x="34" y="5"/>
                      </a:lnTo>
                      <a:lnTo>
                        <a:pt x="30" y="7"/>
                      </a:lnTo>
                      <a:lnTo>
                        <a:pt x="26" y="6"/>
                      </a:lnTo>
                      <a:lnTo>
                        <a:pt x="25" y="9"/>
                      </a:lnTo>
                      <a:lnTo>
                        <a:pt x="23" y="9"/>
                      </a:lnTo>
                      <a:lnTo>
                        <a:pt x="22" y="7"/>
                      </a:lnTo>
                      <a:lnTo>
                        <a:pt x="18" y="9"/>
                      </a:lnTo>
                      <a:lnTo>
                        <a:pt x="16" y="7"/>
                      </a:lnTo>
                      <a:lnTo>
                        <a:pt x="15" y="7"/>
                      </a:lnTo>
                      <a:lnTo>
                        <a:pt x="12" y="9"/>
                      </a:lnTo>
                      <a:lnTo>
                        <a:pt x="10" y="9"/>
                      </a:lnTo>
                      <a:lnTo>
                        <a:pt x="9" y="9"/>
                      </a:lnTo>
                      <a:lnTo>
                        <a:pt x="6" y="7"/>
                      </a:lnTo>
                      <a:lnTo>
                        <a:pt x="4" y="7"/>
                      </a:lnTo>
                      <a:lnTo>
                        <a:pt x="1" y="9"/>
                      </a:lnTo>
                      <a:lnTo>
                        <a:pt x="1" y="10"/>
                      </a:lnTo>
                      <a:lnTo>
                        <a:pt x="0" y="9"/>
                      </a:lnTo>
                      <a:lnTo>
                        <a:pt x="10" y="20"/>
                      </a:lnTo>
                      <a:lnTo>
                        <a:pt x="10" y="22"/>
                      </a:lnTo>
                      <a:lnTo>
                        <a:pt x="10" y="25"/>
                      </a:lnTo>
                      <a:lnTo>
                        <a:pt x="13" y="28"/>
                      </a:lnTo>
                      <a:lnTo>
                        <a:pt x="18" y="29"/>
                      </a:lnTo>
                      <a:lnTo>
                        <a:pt x="23" y="28"/>
                      </a:lnTo>
                      <a:lnTo>
                        <a:pt x="26" y="28"/>
                      </a:lnTo>
                      <a:lnTo>
                        <a:pt x="31" y="32"/>
                      </a:lnTo>
                      <a:lnTo>
                        <a:pt x="31" y="33"/>
                      </a:lnTo>
                      <a:lnTo>
                        <a:pt x="33" y="35"/>
                      </a:lnTo>
                      <a:lnTo>
                        <a:pt x="34" y="36"/>
                      </a:lnTo>
                      <a:lnTo>
                        <a:pt x="36" y="37"/>
                      </a:lnTo>
                      <a:lnTo>
                        <a:pt x="34" y="39"/>
                      </a:lnTo>
                      <a:lnTo>
                        <a:pt x="31" y="42"/>
                      </a:lnTo>
                      <a:lnTo>
                        <a:pt x="28" y="42"/>
                      </a:lnTo>
                      <a:lnTo>
                        <a:pt x="25" y="42"/>
                      </a:lnTo>
                      <a:lnTo>
                        <a:pt x="25" y="43"/>
                      </a:lnTo>
                      <a:lnTo>
                        <a:pt x="23" y="45"/>
                      </a:lnTo>
                      <a:lnTo>
                        <a:pt x="25" y="46"/>
                      </a:lnTo>
                      <a:lnTo>
                        <a:pt x="39" y="54"/>
                      </a:lnTo>
                      <a:lnTo>
                        <a:pt x="39" y="57"/>
                      </a:lnTo>
                      <a:lnTo>
                        <a:pt x="45" y="61"/>
                      </a:lnTo>
                      <a:lnTo>
                        <a:pt x="45" y="64"/>
                      </a:lnTo>
                      <a:lnTo>
                        <a:pt x="50" y="67"/>
                      </a:lnTo>
                      <a:lnTo>
                        <a:pt x="52" y="67"/>
                      </a:lnTo>
                      <a:lnTo>
                        <a:pt x="55" y="70"/>
                      </a:lnTo>
                      <a:lnTo>
                        <a:pt x="58" y="76"/>
                      </a:lnTo>
                      <a:lnTo>
                        <a:pt x="58" y="78"/>
                      </a:lnTo>
                      <a:lnTo>
                        <a:pt x="61" y="78"/>
                      </a:lnTo>
                      <a:lnTo>
                        <a:pt x="66" y="82"/>
                      </a:lnTo>
                      <a:lnTo>
                        <a:pt x="70" y="91"/>
                      </a:lnTo>
                      <a:lnTo>
                        <a:pt x="70" y="110"/>
                      </a:lnTo>
                      <a:lnTo>
                        <a:pt x="71" y="113"/>
                      </a:lnTo>
                      <a:lnTo>
                        <a:pt x="70" y="125"/>
                      </a:lnTo>
                      <a:lnTo>
                        <a:pt x="68" y="127"/>
                      </a:lnTo>
                      <a:lnTo>
                        <a:pt x="67" y="125"/>
                      </a:lnTo>
                      <a:lnTo>
                        <a:pt x="64" y="128"/>
                      </a:lnTo>
                      <a:lnTo>
                        <a:pt x="61" y="128"/>
                      </a:lnTo>
                      <a:lnTo>
                        <a:pt x="56" y="131"/>
                      </a:lnTo>
                      <a:lnTo>
                        <a:pt x="56" y="132"/>
                      </a:lnTo>
                      <a:lnTo>
                        <a:pt x="50" y="134"/>
                      </a:lnTo>
                      <a:lnTo>
                        <a:pt x="50" y="137"/>
                      </a:lnTo>
                      <a:lnTo>
                        <a:pt x="50" y="141"/>
                      </a:lnTo>
                      <a:lnTo>
                        <a:pt x="47" y="141"/>
                      </a:lnTo>
                      <a:lnTo>
                        <a:pt x="43" y="142"/>
                      </a:lnTo>
                      <a:lnTo>
                        <a:pt x="42" y="142"/>
                      </a:lnTo>
                      <a:lnTo>
                        <a:pt x="39" y="142"/>
                      </a:lnTo>
                      <a:lnTo>
                        <a:pt x="37" y="145"/>
                      </a:lnTo>
                      <a:lnTo>
                        <a:pt x="36" y="145"/>
                      </a:lnTo>
                      <a:lnTo>
                        <a:pt x="31" y="147"/>
                      </a:lnTo>
                      <a:lnTo>
                        <a:pt x="33" y="149"/>
                      </a:lnTo>
                      <a:lnTo>
                        <a:pt x="37" y="151"/>
                      </a:lnTo>
                      <a:lnTo>
                        <a:pt x="39" y="152"/>
                      </a:lnTo>
                      <a:lnTo>
                        <a:pt x="36" y="155"/>
                      </a:lnTo>
                      <a:lnTo>
                        <a:pt x="36" y="162"/>
                      </a:lnTo>
                      <a:lnTo>
                        <a:pt x="37" y="165"/>
                      </a:lnTo>
                      <a:lnTo>
                        <a:pt x="36" y="167"/>
                      </a:lnTo>
                      <a:lnTo>
                        <a:pt x="37" y="169"/>
                      </a:lnTo>
                      <a:lnTo>
                        <a:pt x="39" y="169"/>
                      </a:lnTo>
                      <a:lnTo>
                        <a:pt x="47" y="162"/>
                      </a:lnTo>
                      <a:lnTo>
                        <a:pt x="52" y="159"/>
                      </a:lnTo>
                      <a:lnTo>
                        <a:pt x="53" y="159"/>
                      </a:lnTo>
                      <a:lnTo>
                        <a:pt x="53" y="158"/>
                      </a:lnTo>
                      <a:lnTo>
                        <a:pt x="55" y="15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79" name="Freeform 1977"/>
                <p:cNvSpPr>
                  <a:spLocks/>
                </p:cNvSpPr>
                <p:nvPr/>
              </p:nvSpPr>
              <p:spPr bwMode="gray">
                <a:xfrm>
                  <a:off x="4025" y="2331"/>
                  <a:ext cx="94" cy="169"/>
                </a:xfrm>
                <a:custGeom>
                  <a:avLst/>
                  <a:gdLst>
                    <a:gd name="T0" fmla="*/ 58 w 94"/>
                    <a:gd name="T1" fmla="*/ 155 h 169"/>
                    <a:gd name="T2" fmla="*/ 59 w 94"/>
                    <a:gd name="T3" fmla="*/ 152 h 169"/>
                    <a:gd name="T4" fmla="*/ 61 w 94"/>
                    <a:gd name="T5" fmla="*/ 149 h 169"/>
                    <a:gd name="T6" fmla="*/ 66 w 94"/>
                    <a:gd name="T7" fmla="*/ 147 h 169"/>
                    <a:gd name="T8" fmla="*/ 78 w 94"/>
                    <a:gd name="T9" fmla="*/ 142 h 169"/>
                    <a:gd name="T10" fmla="*/ 91 w 94"/>
                    <a:gd name="T11" fmla="*/ 138 h 169"/>
                    <a:gd name="T12" fmla="*/ 92 w 94"/>
                    <a:gd name="T13" fmla="*/ 132 h 169"/>
                    <a:gd name="T14" fmla="*/ 92 w 94"/>
                    <a:gd name="T15" fmla="*/ 124 h 169"/>
                    <a:gd name="T16" fmla="*/ 94 w 94"/>
                    <a:gd name="T17" fmla="*/ 123 h 169"/>
                    <a:gd name="T18" fmla="*/ 88 w 94"/>
                    <a:gd name="T19" fmla="*/ 93 h 169"/>
                    <a:gd name="T20" fmla="*/ 78 w 94"/>
                    <a:gd name="T21" fmla="*/ 84 h 169"/>
                    <a:gd name="T22" fmla="*/ 56 w 94"/>
                    <a:gd name="T23" fmla="*/ 66 h 169"/>
                    <a:gd name="T24" fmla="*/ 45 w 94"/>
                    <a:gd name="T25" fmla="*/ 53 h 169"/>
                    <a:gd name="T26" fmla="*/ 59 w 94"/>
                    <a:gd name="T27" fmla="*/ 32 h 169"/>
                    <a:gd name="T28" fmla="*/ 68 w 94"/>
                    <a:gd name="T29" fmla="*/ 24 h 169"/>
                    <a:gd name="T30" fmla="*/ 77 w 94"/>
                    <a:gd name="T31" fmla="*/ 21 h 169"/>
                    <a:gd name="T32" fmla="*/ 67 w 94"/>
                    <a:gd name="T33" fmla="*/ 18 h 169"/>
                    <a:gd name="T34" fmla="*/ 58 w 94"/>
                    <a:gd name="T35" fmla="*/ 10 h 169"/>
                    <a:gd name="T36" fmla="*/ 50 w 94"/>
                    <a:gd name="T37" fmla="*/ 6 h 169"/>
                    <a:gd name="T38" fmla="*/ 34 w 94"/>
                    <a:gd name="T39" fmla="*/ 5 h 169"/>
                    <a:gd name="T40" fmla="*/ 25 w 94"/>
                    <a:gd name="T41" fmla="*/ 9 h 169"/>
                    <a:gd name="T42" fmla="*/ 18 w 94"/>
                    <a:gd name="T43" fmla="*/ 9 h 169"/>
                    <a:gd name="T44" fmla="*/ 12 w 94"/>
                    <a:gd name="T45" fmla="*/ 9 h 169"/>
                    <a:gd name="T46" fmla="*/ 6 w 94"/>
                    <a:gd name="T47" fmla="*/ 7 h 169"/>
                    <a:gd name="T48" fmla="*/ 1 w 94"/>
                    <a:gd name="T49" fmla="*/ 10 h 169"/>
                    <a:gd name="T50" fmla="*/ 10 w 94"/>
                    <a:gd name="T51" fmla="*/ 22 h 169"/>
                    <a:gd name="T52" fmla="*/ 18 w 94"/>
                    <a:gd name="T53" fmla="*/ 29 h 169"/>
                    <a:gd name="T54" fmla="*/ 31 w 94"/>
                    <a:gd name="T55" fmla="*/ 32 h 169"/>
                    <a:gd name="T56" fmla="*/ 34 w 94"/>
                    <a:gd name="T57" fmla="*/ 36 h 169"/>
                    <a:gd name="T58" fmla="*/ 31 w 94"/>
                    <a:gd name="T59" fmla="*/ 42 h 169"/>
                    <a:gd name="T60" fmla="*/ 25 w 94"/>
                    <a:gd name="T61" fmla="*/ 43 h 169"/>
                    <a:gd name="T62" fmla="*/ 39 w 94"/>
                    <a:gd name="T63" fmla="*/ 54 h 169"/>
                    <a:gd name="T64" fmla="*/ 45 w 94"/>
                    <a:gd name="T65" fmla="*/ 64 h 169"/>
                    <a:gd name="T66" fmla="*/ 55 w 94"/>
                    <a:gd name="T67" fmla="*/ 70 h 169"/>
                    <a:gd name="T68" fmla="*/ 61 w 94"/>
                    <a:gd name="T69" fmla="*/ 78 h 169"/>
                    <a:gd name="T70" fmla="*/ 70 w 94"/>
                    <a:gd name="T71" fmla="*/ 110 h 169"/>
                    <a:gd name="T72" fmla="*/ 68 w 94"/>
                    <a:gd name="T73" fmla="*/ 127 h 169"/>
                    <a:gd name="T74" fmla="*/ 61 w 94"/>
                    <a:gd name="T75" fmla="*/ 128 h 169"/>
                    <a:gd name="T76" fmla="*/ 50 w 94"/>
                    <a:gd name="T77" fmla="*/ 134 h 169"/>
                    <a:gd name="T78" fmla="*/ 47 w 94"/>
                    <a:gd name="T79" fmla="*/ 141 h 169"/>
                    <a:gd name="T80" fmla="*/ 39 w 94"/>
                    <a:gd name="T81" fmla="*/ 142 h 169"/>
                    <a:gd name="T82" fmla="*/ 31 w 94"/>
                    <a:gd name="T83" fmla="*/ 147 h 169"/>
                    <a:gd name="T84" fmla="*/ 39 w 94"/>
                    <a:gd name="T85" fmla="*/ 152 h 169"/>
                    <a:gd name="T86" fmla="*/ 37 w 94"/>
                    <a:gd name="T87" fmla="*/ 165 h 169"/>
                    <a:gd name="T88" fmla="*/ 39 w 94"/>
                    <a:gd name="T89" fmla="*/ 169 h 169"/>
                    <a:gd name="T90" fmla="*/ 53 w 94"/>
                    <a:gd name="T91" fmla="*/ 159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169"/>
                    <a:gd name="T140" fmla="*/ 94 w 94"/>
                    <a:gd name="T141" fmla="*/ 169 h 1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169">
                      <a:moveTo>
                        <a:pt x="55" y="156"/>
                      </a:moveTo>
                      <a:lnTo>
                        <a:pt x="58" y="158"/>
                      </a:lnTo>
                      <a:lnTo>
                        <a:pt x="58" y="155"/>
                      </a:lnTo>
                      <a:lnTo>
                        <a:pt x="56" y="153"/>
                      </a:lnTo>
                      <a:lnTo>
                        <a:pt x="58" y="152"/>
                      </a:lnTo>
                      <a:lnTo>
                        <a:pt x="59" y="152"/>
                      </a:lnTo>
                      <a:lnTo>
                        <a:pt x="59" y="151"/>
                      </a:lnTo>
                      <a:lnTo>
                        <a:pt x="59" y="149"/>
                      </a:lnTo>
                      <a:lnTo>
                        <a:pt x="61" y="149"/>
                      </a:lnTo>
                      <a:lnTo>
                        <a:pt x="61" y="148"/>
                      </a:lnTo>
                      <a:lnTo>
                        <a:pt x="64" y="147"/>
                      </a:lnTo>
                      <a:lnTo>
                        <a:pt x="66" y="147"/>
                      </a:lnTo>
                      <a:lnTo>
                        <a:pt x="67" y="148"/>
                      </a:lnTo>
                      <a:lnTo>
                        <a:pt x="77" y="145"/>
                      </a:lnTo>
                      <a:lnTo>
                        <a:pt x="78" y="142"/>
                      </a:lnTo>
                      <a:lnTo>
                        <a:pt x="86" y="139"/>
                      </a:lnTo>
                      <a:lnTo>
                        <a:pt x="88" y="138"/>
                      </a:lnTo>
                      <a:lnTo>
                        <a:pt x="91" y="138"/>
                      </a:lnTo>
                      <a:lnTo>
                        <a:pt x="91" y="134"/>
                      </a:lnTo>
                      <a:lnTo>
                        <a:pt x="92" y="134"/>
                      </a:lnTo>
                      <a:lnTo>
                        <a:pt x="92" y="132"/>
                      </a:lnTo>
                      <a:lnTo>
                        <a:pt x="92" y="131"/>
                      </a:lnTo>
                      <a:lnTo>
                        <a:pt x="92" y="125"/>
                      </a:lnTo>
                      <a:lnTo>
                        <a:pt x="92" y="124"/>
                      </a:lnTo>
                      <a:lnTo>
                        <a:pt x="92" y="123"/>
                      </a:lnTo>
                      <a:lnTo>
                        <a:pt x="94" y="121"/>
                      </a:lnTo>
                      <a:lnTo>
                        <a:pt x="94" y="123"/>
                      </a:lnTo>
                      <a:lnTo>
                        <a:pt x="94" y="119"/>
                      </a:lnTo>
                      <a:lnTo>
                        <a:pt x="94" y="117"/>
                      </a:lnTo>
                      <a:lnTo>
                        <a:pt x="88" y="93"/>
                      </a:lnTo>
                      <a:lnTo>
                        <a:pt x="81" y="87"/>
                      </a:lnTo>
                      <a:lnTo>
                        <a:pt x="80" y="84"/>
                      </a:lnTo>
                      <a:lnTo>
                        <a:pt x="78" y="84"/>
                      </a:lnTo>
                      <a:lnTo>
                        <a:pt x="77" y="81"/>
                      </a:lnTo>
                      <a:lnTo>
                        <a:pt x="73" y="81"/>
                      </a:lnTo>
                      <a:lnTo>
                        <a:pt x="56" y="66"/>
                      </a:lnTo>
                      <a:lnTo>
                        <a:pt x="55" y="61"/>
                      </a:lnTo>
                      <a:lnTo>
                        <a:pt x="47" y="54"/>
                      </a:lnTo>
                      <a:lnTo>
                        <a:pt x="45" y="53"/>
                      </a:lnTo>
                      <a:lnTo>
                        <a:pt x="50" y="39"/>
                      </a:lnTo>
                      <a:lnTo>
                        <a:pt x="58" y="35"/>
                      </a:lnTo>
                      <a:lnTo>
                        <a:pt x="59" y="32"/>
                      </a:lnTo>
                      <a:lnTo>
                        <a:pt x="62" y="29"/>
                      </a:lnTo>
                      <a:lnTo>
                        <a:pt x="68" y="25"/>
                      </a:lnTo>
                      <a:lnTo>
                        <a:pt x="68" y="24"/>
                      </a:lnTo>
                      <a:lnTo>
                        <a:pt x="73" y="21"/>
                      </a:lnTo>
                      <a:lnTo>
                        <a:pt x="75" y="22"/>
                      </a:lnTo>
                      <a:lnTo>
                        <a:pt x="77" y="21"/>
                      </a:lnTo>
                      <a:lnTo>
                        <a:pt x="75" y="20"/>
                      </a:lnTo>
                      <a:lnTo>
                        <a:pt x="67" y="20"/>
                      </a:lnTo>
                      <a:lnTo>
                        <a:pt x="67" y="18"/>
                      </a:lnTo>
                      <a:lnTo>
                        <a:pt x="61" y="16"/>
                      </a:lnTo>
                      <a:lnTo>
                        <a:pt x="59" y="13"/>
                      </a:lnTo>
                      <a:lnTo>
                        <a:pt x="58" y="10"/>
                      </a:lnTo>
                      <a:lnTo>
                        <a:pt x="59" y="9"/>
                      </a:lnTo>
                      <a:lnTo>
                        <a:pt x="58" y="6"/>
                      </a:lnTo>
                      <a:lnTo>
                        <a:pt x="50" y="6"/>
                      </a:lnTo>
                      <a:lnTo>
                        <a:pt x="40" y="0"/>
                      </a:lnTo>
                      <a:lnTo>
                        <a:pt x="39" y="2"/>
                      </a:lnTo>
                      <a:lnTo>
                        <a:pt x="34" y="5"/>
                      </a:lnTo>
                      <a:lnTo>
                        <a:pt x="30" y="7"/>
                      </a:lnTo>
                      <a:lnTo>
                        <a:pt x="26" y="6"/>
                      </a:lnTo>
                      <a:lnTo>
                        <a:pt x="25" y="9"/>
                      </a:lnTo>
                      <a:lnTo>
                        <a:pt x="23" y="9"/>
                      </a:lnTo>
                      <a:lnTo>
                        <a:pt x="22" y="7"/>
                      </a:lnTo>
                      <a:lnTo>
                        <a:pt x="18" y="9"/>
                      </a:lnTo>
                      <a:lnTo>
                        <a:pt x="16" y="7"/>
                      </a:lnTo>
                      <a:lnTo>
                        <a:pt x="15" y="7"/>
                      </a:lnTo>
                      <a:lnTo>
                        <a:pt x="12" y="9"/>
                      </a:lnTo>
                      <a:lnTo>
                        <a:pt x="10" y="9"/>
                      </a:lnTo>
                      <a:lnTo>
                        <a:pt x="9" y="9"/>
                      </a:lnTo>
                      <a:lnTo>
                        <a:pt x="6" y="7"/>
                      </a:lnTo>
                      <a:lnTo>
                        <a:pt x="4" y="7"/>
                      </a:lnTo>
                      <a:lnTo>
                        <a:pt x="1" y="9"/>
                      </a:lnTo>
                      <a:lnTo>
                        <a:pt x="1" y="10"/>
                      </a:lnTo>
                      <a:lnTo>
                        <a:pt x="0" y="9"/>
                      </a:lnTo>
                      <a:lnTo>
                        <a:pt x="10" y="20"/>
                      </a:lnTo>
                      <a:lnTo>
                        <a:pt x="10" y="22"/>
                      </a:lnTo>
                      <a:lnTo>
                        <a:pt x="10" y="25"/>
                      </a:lnTo>
                      <a:lnTo>
                        <a:pt x="13" y="28"/>
                      </a:lnTo>
                      <a:lnTo>
                        <a:pt x="18" y="29"/>
                      </a:lnTo>
                      <a:lnTo>
                        <a:pt x="23" y="28"/>
                      </a:lnTo>
                      <a:lnTo>
                        <a:pt x="26" y="28"/>
                      </a:lnTo>
                      <a:lnTo>
                        <a:pt x="31" y="32"/>
                      </a:lnTo>
                      <a:lnTo>
                        <a:pt x="31" y="33"/>
                      </a:lnTo>
                      <a:lnTo>
                        <a:pt x="33" y="35"/>
                      </a:lnTo>
                      <a:lnTo>
                        <a:pt x="34" y="36"/>
                      </a:lnTo>
                      <a:lnTo>
                        <a:pt x="36" y="37"/>
                      </a:lnTo>
                      <a:lnTo>
                        <a:pt x="34" y="39"/>
                      </a:lnTo>
                      <a:lnTo>
                        <a:pt x="31" y="42"/>
                      </a:lnTo>
                      <a:lnTo>
                        <a:pt x="28" y="42"/>
                      </a:lnTo>
                      <a:lnTo>
                        <a:pt x="25" y="42"/>
                      </a:lnTo>
                      <a:lnTo>
                        <a:pt x="25" y="43"/>
                      </a:lnTo>
                      <a:lnTo>
                        <a:pt x="23" y="45"/>
                      </a:lnTo>
                      <a:lnTo>
                        <a:pt x="25" y="46"/>
                      </a:lnTo>
                      <a:lnTo>
                        <a:pt x="39" y="54"/>
                      </a:lnTo>
                      <a:lnTo>
                        <a:pt x="39" y="57"/>
                      </a:lnTo>
                      <a:lnTo>
                        <a:pt x="45" y="61"/>
                      </a:lnTo>
                      <a:lnTo>
                        <a:pt x="45" y="64"/>
                      </a:lnTo>
                      <a:lnTo>
                        <a:pt x="50" y="67"/>
                      </a:lnTo>
                      <a:lnTo>
                        <a:pt x="52" y="67"/>
                      </a:lnTo>
                      <a:lnTo>
                        <a:pt x="55" y="70"/>
                      </a:lnTo>
                      <a:lnTo>
                        <a:pt x="58" y="76"/>
                      </a:lnTo>
                      <a:lnTo>
                        <a:pt x="58" y="78"/>
                      </a:lnTo>
                      <a:lnTo>
                        <a:pt x="61" y="78"/>
                      </a:lnTo>
                      <a:lnTo>
                        <a:pt x="66" y="82"/>
                      </a:lnTo>
                      <a:lnTo>
                        <a:pt x="70" y="91"/>
                      </a:lnTo>
                      <a:lnTo>
                        <a:pt x="70" y="110"/>
                      </a:lnTo>
                      <a:lnTo>
                        <a:pt x="71" y="113"/>
                      </a:lnTo>
                      <a:lnTo>
                        <a:pt x="70" y="125"/>
                      </a:lnTo>
                      <a:lnTo>
                        <a:pt x="68" y="127"/>
                      </a:lnTo>
                      <a:lnTo>
                        <a:pt x="67" y="125"/>
                      </a:lnTo>
                      <a:lnTo>
                        <a:pt x="64" y="128"/>
                      </a:lnTo>
                      <a:lnTo>
                        <a:pt x="61" y="128"/>
                      </a:lnTo>
                      <a:lnTo>
                        <a:pt x="56" y="131"/>
                      </a:lnTo>
                      <a:lnTo>
                        <a:pt x="56" y="132"/>
                      </a:lnTo>
                      <a:lnTo>
                        <a:pt x="50" y="134"/>
                      </a:lnTo>
                      <a:lnTo>
                        <a:pt x="50" y="137"/>
                      </a:lnTo>
                      <a:lnTo>
                        <a:pt x="50" y="141"/>
                      </a:lnTo>
                      <a:lnTo>
                        <a:pt x="47" y="141"/>
                      </a:lnTo>
                      <a:lnTo>
                        <a:pt x="43" y="142"/>
                      </a:lnTo>
                      <a:lnTo>
                        <a:pt x="42" y="142"/>
                      </a:lnTo>
                      <a:lnTo>
                        <a:pt x="39" y="142"/>
                      </a:lnTo>
                      <a:lnTo>
                        <a:pt x="37" y="145"/>
                      </a:lnTo>
                      <a:lnTo>
                        <a:pt x="36" y="145"/>
                      </a:lnTo>
                      <a:lnTo>
                        <a:pt x="31" y="147"/>
                      </a:lnTo>
                      <a:lnTo>
                        <a:pt x="33" y="149"/>
                      </a:lnTo>
                      <a:lnTo>
                        <a:pt x="37" y="151"/>
                      </a:lnTo>
                      <a:lnTo>
                        <a:pt x="39" y="152"/>
                      </a:lnTo>
                      <a:lnTo>
                        <a:pt x="36" y="155"/>
                      </a:lnTo>
                      <a:lnTo>
                        <a:pt x="36" y="162"/>
                      </a:lnTo>
                      <a:lnTo>
                        <a:pt x="37" y="165"/>
                      </a:lnTo>
                      <a:lnTo>
                        <a:pt x="36" y="167"/>
                      </a:lnTo>
                      <a:lnTo>
                        <a:pt x="37" y="169"/>
                      </a:lnTo>
                      <a:lnTo>
                        <a:pt x="39" y="169"/>
                      </a:lnTo>
                      <a:lnTo>
                        <a:pt x="47" y="162"/>
                      </a:lnTo>
                      <a:lnTo>
                        <a:pt x="52" y="159"/>
                      </a:lnTo>
                      <a:lnTo>
                        <a:pt x="53" y="159"/>
                      </a:lnTo>
                      <a:lnTo>
                        <a:pt x="53" y="158"/>
                      </a:lnTo>
                      <a:lnTo>
                        <a:pt x="55" y="15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1" name="Group 1978"/>
              <p:cNvGrpSpPr>
                <a:grpSpLocks/>
              </p:cNvGrpSpPr>
              <p:nvPr/>
            </p:nvGrpSpPr>
            <p:grpSpPr bwMode="auto">
              <a:xfrm>
                <a:off x="4343" y="2135"/>
                <a:ext cx="46" cy="57"/>
                <a:chOff x="4343" y="2135"/>
                <a:chExt cx="46" cy="57"/>
              </a:xfrm>
              <a:grpFill/>
            </p:grpSpPr>
            <p:sp>
              <p:nvSpPr>
                <p:cNvPr id="1576" name="Freeform 1979"/>
                <p:cNvSpPr>
                  <a:spLocks/>
                </p:cNvSpPr>
                <p:nvPr/>
              </p:nvSpPr>
              <p:spPr bwMode="gray">
                <a:xfrm>
                  <a:off x="4343" y="2135"/>
                  <a:ext cx="46" cy="57"/>
                </a:xfrm>
                <a:custGeom>
                  <a:avLst/>
                  <a:gdLst>
                    <a:gd name="T0" fmla="*/ 43 w 46"/>
                    <a:gd name="T1" fmla="*/ 20 h 57"/>
                    <a:gd name="T2" fmla="*/ 46 w 46"/>
                    <a:gd name="T3" fmla="*/ 35 h 57"/>
                    <a:gd name="T4" fmla="*/ 40 w 46"/>
                    <a:gd name="T5" fmla="*/ 46 h 57"/>
                    <a:gd name="T6" fmla="*/ 31 w 46"/>
                    <a:gd name="T7" fmla="*/ 47 h 57"/>
                    <a:gd name="T8" fmla="*/ 27 w 46"/>
                    <a:gd name="T9" fmla="*/ 49 h 57"/>
                    <a:gd name="T10" fmla="*/ 19 w 46"/>
                    <a:gd name="T11" fmla="*/ 49 h 57"/>
                    <a:gd name="T12" fmla="*/ 21 w 46"/>
                    <a:gd name="T13" fmla="*/ 52 h 57"/>
                    <a:gd name="T14" fmla="*/ 18 w 46"/>
                    <a:gd name="T15" fmla="*/ 52 h 57"/>
                    <a:gd name="T16" fmla="*/ 16 w 46"/>
                    <a:gd name="T17" fmla="*/ 53 h 57"/>
                    <a:gd name="T18" fmla="*/ 14 w 46"/>
                    <a:gd name="T19" fmla="*/ 54 h 57"/>
                    <a:gd name="T20" fmla="*/ 14 w 46"/>
                    <a:gd name="T21" fmla="*/ 53 h 57"/>
                    <a:gd name="T22" fmla="*/ 10 w 46"/>
                    <a:gd name="T23" fmla="*/ 53 h 57"/>
                    <a:gd name="T24" fmla="*/ 7 w 46"/>
                    <a:gd name="T25" fmla="*/ 56 h 57"/>
                    <a:gd name="T26" fmla="*/ 4 w 46"/>
                    <a:gd name="T27" fmla="*/ 57 h 57"/>
                    <a:gd name="T28" fmla="*/ 1 w 46"/>
                    <a:gd name="T29" fmla="*/ 56 h 57"/>
                    <a:gd name="T30" fmla="*/ 0 w 46"/>
                    <a:gd name="T31" fmla="*/ 57 h 57"/>
                    <a:gd name="T32" fmla="*/ 4 w 46"/>
                    <a:gd name="T33" fmla="*/ 53 h 57"/>
                    <a:gd name="T34" fmla="*/ 4 w 46"/>
                    <a:gd name="T35" fmla="*/ 51 h 57"/>
                    <a:gd name="T36" fmla="*/ 3 w 46"/>
                    <a:gd name="T37" fmla="*/ 52 h 57"/>
                    <a:gd name="T38" fmla="*/ 3 w 46"/>
                    <a:gd name="T39" fmla="*/ 47 h 57"/>
                    <a:gd name="T40" fmla="*/ 6 w 46"/>
                    <a:gd name="T41" fmla="*/ 42 h 57"/>
                    <a:gd name="T42" fmla="*/ 7 w 46"/>
                    <a:gd name="T43" fmla="*/ 39 h 57"/>
                    <a:gd name="T44" fmla="*/ 6 w 46"/>
                    <a:gd name="T45" fmla="*/ 36 h 57"/>
                    <a:gd name="T46" fmla="*/ 4 w 46"/>
                    <a:gd name="T47" fmla="*/ 34 h 57"/>
                    <a:gd name="T48" fmla="*/ 3 w 46"/>
                    <a:gd name="T49" fmla="*/ 28 h 57"/>
                    <a:gd name="T50" fmla="*/ 0 w 46"/>
                    <a:gd name="T51" fmla="*/ 27 h 57"/>
                    <a:gd name="T52" fmla="*/ 1 w 46"/>
                    <a:gd name="T53" fmla="*/ 23 h 57"/>
                    <a:gd name="T54" fmla="*/ 9 w 46"/>
                    <a:gd name="T55" fmla="*/ 23 h 57"/>
                    <a:gd name="T56" fmla="*/ 7 w 46"/>
                    <a:gd name="T57" fmla="*/ 21 h 57"/>
                    <a:gd name="T58" fmla="*/ 7 w 46"/>
                    <a:gd name="T59" fmla="*/ 20 h 57"/>
                    <a:gd name="T60" fmla="*/ 7 w 46"/>
                    <a:gd name="T61" fmla="*/ 17 h 57"/>
                    <a:gd name="T62" fmla="*/ 4 w 46"/>
                    <a:gd name="T63" fmla="*/ 15 h 57"/>
                    <a:gd name="T64" fmla="*/ 4 w 46"/>
                    <a:gd name="T65" fmla="*/ 14 h 57"/>
                    <a:gd name="T66" fmla="*/ 4 w 46"/>
                    <a:gd name="T67" fmla="*/ 11 h 57"/>
                    <a:gd name="T68" fmla="*/ 22 w 46"/>
                    <a:gd name="T69" fmla="*/ 4 h 57"/>
                    <a:gd name="T70" fmla="*/ 30 w 46"/>
                    <a:gd name="T71" fmla="*/ 0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57"/>
                    <a:gd name="T110" fmla="*/ 46 w 46"/>
                    <a:gd name="T111" fmla="*/ 57 h 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57">
                      <a:moveTo>
                        <a:pt x="30" y="0"/>
                      </a:moveTo>
                      <a:lnTo>
                        <a:pt x="43" y="20"/>
                      </a:lnTo>
                      <a:lnTo>
                        <a:pt x="44" y="35"/>
                      </a:lnTo>
                      <a:lnTo>
                        <a:pt x="46" y="35"/>
                      </a:lnTo>
                      <a:lnTo>
                        <a:pt x="41" y="44"/>
                      </a:lnTo>
                      <a:lnTo>
                        <a:pt x="40" y="46"/>
                      </a:lnTo>
                      <a:lnTo>
                        <a:pt x="33" y="47"/>
                      </a:lnTo>
                      <a:lnTo>
                        <a:pt x="31" y="47"/>
                      </a:lnTo>
                      <a:lnTo>
                        <a:pt x="28" y="51"/>
                      </a:lnTo>
                      <a:lnTo>
                        <a:pt x="27" y="49"/>
                      </a:lnTo>
                      <a:lnTo>
                        <a:pt x="24" y="48"/>
                      </a:lnTo>
                      <a:lnTo>
                        <a:pt x="19" y="49"/>
                      </a:lnTo>
                      <a:lnTo>
                        <a:pt x="21" y="51"/>
                      </a:lnTo>
                      <a:lnTo>
                        <a:pt x="21" y="52"/>
                      </a:lnTo>
                      <a:lnTo>
                        <a:pt x="19" y="53"/>
                      </a:lnTo>
                      <a:lnTo>
                        <a:pt x="18" y="52"/>
                      </a:lnTo>
                      <a:lnTo>
                        <a:pt x="18" y="51"/>
                      </a:lnTo>
                      <a:lnTo>
                        <a:pt x="16" y="53"/>
                      </a:lnTo>
                      <a:lnTo>
                        <a:pt x="16" y="54"/>
                      </a:lnTo>
                      <a:lnTo>
                        <a:pt x="14" y="54"/>
                      </a:lnTo>
                      <a:lnTo>
                        <a:pt x="12" y="54"/>
                      </a:lnTo>
                      <a:lnTo>
                        <a:pt x="14" y="53"/>
                      </a:lnTo>
                      <a:lnTo>
                        <a:pt x="16" y="52"/>
                      </a:lnTo>
                      <a:lnTo>
                        <a:pt x="10" y="53"/>
                      </a:lnTo>
                      <a:lnTo>
                        <a:pt x="9" y="56"/>
                      </a:lnTo>
                      <a:lnTo>
                        <a:pt x="7" y="56"/>
                      </a:lnTo>
                      <a:lnTo>
                        <a:pt x="7" y="54"/>
                      </a:lnTo>
                      <a:lnTo>
                        <a:pt x="4" y="57"/>
                      </a:lnTo>
                      <a:lnTo>
                        <a:pt x="4" y="54"/>
                      </a:lnTo>
                      <a:lnTo>
                        <a:pt x="1" y="56"/>
                      </a:lnTo>
                      <a:lnTo>
                        <a:pt x="1" y="57"/>
                      </a:lnTo>
                      <a:lnTo>
                        <a:pt x="0" y="57"/>
                      </a:lnTo>
                      <a:lnTo>
                        <a:pt x="1" y="53"/>
                      </a:lnTo>
                      <a:lnTo>
                        <a:pt x="4" y="53"/>
                      </a:lnTo>
                      <a:lnTo>
                        <a:pt x="4" y="52"/>
                      </a:lnTo>
                      <a:lnTo>
                        <a:pt x="4" y="51"/>
                      </a:lnTo>
                      <a:lnTo>
                        <a:pt x="3" y="51"/>
                      </a:lnTo>
                      <a:lnTo>
                        <a:pt x="3" y="52"/>
                      </a:lnTo>
                      <a:lnTo>
                        <a:pt x="1" y="49"/>
                      </a:lnTo>
                      <a:lnTo>
                        <a:pt x="3" y="47"/>
                      </a:lnTo>
                      <a:lnTo>
                        <a:pt x="3" y="46"/>
                      </a:lnTo>
                      <a:lnTo>
                        <a:pt x="6" y="42"/>
                      </a:lnTo>
                      <a:lnTo>
                        <a:pt x="4" y="41"/>
                      </a:lnTo>
                      <a:lnTo>
                        <a:pt x="7" y="39"/>
                      </a:lnTo>
                      <a:lnTo>
                        <a:pt x="7" y="38"/>
                      </a:lnTo>
                      <a:lnTo>
                        <a:pt x="6" y="36"/>
                      </a:lnTo>
                      <a:lnTo>
                        <a:pt x="6" y="35"/>
                      </a:lnTo>
                      <a:lnTo>
                        <a:pt x="4" y="34"/>
                      </a:lnTo>
                      <a:lnTo>
                        <a:pt x="3" y="25"/>
                      </a:lnTo>
                      <a:lnTo>
                        <a:pt x="3" y="28"/>
                      </a:lnTo>
                      <a:lnTo>
                        <a:pt x="1" y="28"/>
                      </a:lnTo>
                      <a:lnTo>
                        <a:pt x="0" y="27"/>
                      </a:lnTo>
                      <a:lnTo>
                        <a:pt x="0" y="24"/>
                      </a:lnTo>
                      <a:lnTo>
                        <a:pt x="1" y="23"/>
                      </a:lnTo>
                      <a:lnTo>
                        <a:pt x="6" y="21"/>
                      </a:lnTo>
                      <a:lnTo>
                        <a:pt x="9" y="23"/>
                      </a:lnTo>
                      <a:lnTo>
                        <a:pt x="9" y="24"/>
                      </a:lnTo>
                      <a:lnTo>
                        <a:pt x="7" y="21"/>
                      </a:lnTo>
                      <a:lnTo>
                        <a:pt x="7" y="20"/>
                      </a:lnTo>
                      <a:lnTo>
                        <a:pt x="7" y="18"/>
                      </a:lnTo>
                      <a:lnTo>
                        <a:pt x="7" y="17"/>
                      </a:lnTo>
                      <a:lnTo>
                        <a:pt x="6" y="17"/>
                      </a:lnTo>
                      <a:lnTo>
                        <a:pt x="4" y="15"/>
                      </a:lnTo>
                      <a:lnTo>
                        <a:pt x="6" y="15"/>
                      </a:lnTo>
                      <a:lnTo>
                        <a:pt x="4" y="14"/>
                      </a:lnTo>
                      <a:lnTo>
                        <a:pt x="4" y="13"/>
                      </a:lnTo>
                      <a:lnTo>
                        <a:pt x="4" y="11"/>
                      </a:lnTo>
                      <a:lnTo>
                        <a:pt x="14" y="4"/>
                      </a:lnTo>
                      <a:lnTo>
                        <a:pt x="22" y="4"/>
                      </a:lnTo>
                      <a:lnTo>
                        <a:pt x="25" y="3"/>
                      </a:lnTo>
                      <a:lnTo>
                        <a:pt x="3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77" name="Freeform 1980"/>
                <p:cNvSpPr>
                  <a:spLocks/>
                </p:cNvSpPr>
                <p:nvPr/>
              </p:nvSpPr>
              <p:spPr bwMode="gray">
                <a:xfrm>
                  <a:off x="4343" y="2135"/>
                  <a:ext cx="46" cy="57"/>
                </a:xfrm>
                <a:custGeom>
                  <a:avLst/>
                  <a:gdLst>
                    <a:gd name="T0" fmla="*/ 43 w 46"/>
                    <a:gd name="T1" fmla="*/ 20 h 57"/>
                    <a:gd name="T2" fmla="*/ 46 w 46"/>
                    <a:gd name="T3" fmla="*/ 35 h 57"/>
                    <a:gd name="T4" fmla="*/ 40 w 46"/>
                    <a:gd name="T5" fmla="*/ 46 h 57"/>
                    <a:gd name="T6" fmla="*/ 31 w 46"/>
                    <a:gd name="T7" fmla="*/ 47 h 57"/>
                    <a:gd name="T8" fmla="*/ 27 w 46"/>
                    <a:gd name="T9" fmla="*/ 49 h 57"/>
                    <a:gd name="T10" fmla="*/ 19 w 46"/>
                    <a:gd name="T11" fmla="*/ 49 h 57"/>
                    <a:gd name="T12" fmla="*/ 21 w 46"/>
                    <a:gd name="T13" fmla="*/ 52 h 57"/>
                    <a:gd name="T14" fmla="*/ 18 w 46"/>
                    <a:gd name="T15" fmla="*/ 52 h 57"/>
                    <a:gd name="T16" fmla="*/ 16 w 46"/>
                    <a:gd name="T17" fmla="*/ 53 h 57"/>
                    <a:gd name="T18" fmla="*/ 14 w 46"/>
                    <a:gd name="T19" fmla="*/ 54 h 57"/>
                    <a:gd name="T20" fmla="*/ 14 w 46"/>
                    <a:gd name="T21" fmla="*/ 53 h 57"/>
                    <a:gd name="T22" fmla="*/ 10 w 46"/>
                    <a:gd name="T23" fmla="*/ 53 h 57"/>
                    <a:gd name="T24" fmla="*/ 7 w 46"/>
                    <a:gd name="T25" fmla="*/ 56 h 57"/>
                    <a:gd name="T26" fmla="*/ 4 w 46"/>
                    <a:gd name="T27" fmla="*/ 57 h 57"/>
                    <a:gd name="T28" fmla="*/ 1 w 46"/>
                    <a:gd name="T29" fmla="*/ 56 h 57"/>
                    <a:gd name="T30" fmla="*/ 0 w 46"/>
                    <a:gd name="T31" fmla="*/ 57 h 57"/>
                    <a:gd name="T32" fmla="*/ 4 w 46"/>
                    <a:gd name="T33" fmla="*/ 53 h 57"/>
                    <a:gd name="T34" fmla="*/ 4 w 46"/>
                    <a:gd name="T35" fmla="*/ 51 h 57"/>
                    <a:gd name="T36" fmla="*/ 3 w 46"/>
                    <a:gd name="T37" fmla="*/ 52 h 57"/>
                    <a:gd name="T38" fmla="*/ 3 w 46"/>
                    <a:gd name="T39" fmla="*/ 47 h 57"/>
                    <a:gd name="T40" fmla="*/ 6 w 46"/>
                    <a:gd name="T41" fmla="*/ 42 h 57"/>
                    <a:gd name="T42" fmla="*/ 7 w 46"/>
                    <a:gd name="T43" fmla="*/ 39 h 57"/>
                    <a:gd name="T44" fmla="*/ 6 w 46"/>
                    <a:gd name="T45" fmla="*/ 36 h 57"/>
                    <a:gd name="T46" fmla="*/ 4 w 46"/>
                    <a:gd name="T47" fmla="*/ 34 h 57"/>
                    <a:gd name="T48" fmla="*/ 3 w 46"/>
                    <a:gd name="T49" fmla="*/ 28 h 57"/>
                    <a:gd name="T50" fmla="*/ 0 w 46"/>
                    <a:gd name="T51" fmla="*/ 27 h 57"/>
                    <a:gd name="T52" fmla="*/ 1 w 46"/>
                    <a:gd name="T53" fmla="*/ 23 h 57"/>
                    <a:gd name="T54" fmla="*/ 9 w 46"/>
                    <a:gd name="T55" fmla="*/ 23 h 57"/>
                    <a:gd name="T56" fmla="*/ 7 w 46"/>
                    <a:gd name="T57" fmla="*/ 21 h 57"/>
                    <a:gd name="T58" fmla="*/ 7 w 46"/>
                    <a:gd name="T59" fmla="*/ 20 h 57"/>
                    <a:gd name="T60" fmla="*/ 7 w 46"/>
                    <a:gd name="T61" fmla="*/ 17 h 57"/>
                    <a:gd name="T62" fmla="*/ 4 w 46"/>
                    <a:gd name="T63" fmla="*/ 15 h 57"/>
                    <a:gd name="T64" fmla="*/ 4 w 46"/>
                    <a:gd name="T65" fmla="*/ 14 h 57"/>
                    <a:gd name="T66" fmla="*/ 4 w 46"/>
                    <a:gd name="T67" fmla="*/ 11 h 57"/>
                    <a:gd name="T68" fmla="*/ 22 w 46"/>
                    <a:gd name="T69" fmla="*/ 4 h 57"/>
                    <a:gd name="T70" fmla="*/ 30 w 46"/>
                    <a:gd name="T71" fmla="*/ 0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57"/>
                    <a:gd name="T110" fmla="*/ 46 w 46"/>
                    <a:gd name="T111" fmla="*/ 57 h 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57">
                      <a:moveTo>
                        <a:pt x="30" y="0"/>
                      </a:moveTo>
                      <a:lnTo>
                        <a:pt x="43" y="20"/>
                      </a:lnTo>
                      <a:lnTo>
                        <a:pt x="44" y="35"/>
                      </a:lnTo>
                      <a:lnTo>
                        <a:pt x="46" y="35"/>
                      </a:lnTo>
                      <a:lnTo>
                        <a:pt x="41" y="44"/>
                      </a:lnTo>
                      <a:lnTo>
                        <a:pt x="40" y="46"/>
                      </a:lnTo>
                      <a:lnTo>
                        <a:pt x="33" y="47"/>
                      </a:lnTo>
                      <a:lnTo>
                        <a:pt x="31" y="47"/>
                      </a:lnTo>
                      <a:lnTo>
                        <a:pt x="28" y="51"/>
                      </a:lnTo>
                      <a:lnTo>
                        <a:pt x="27" y="49"/>
                      </a:lnTo>
                      <a:lnTo>
                        <a:pt x="24" y="48"/>
                      </a:lnTo>
                      <a:lnTo>
                        <a:pt x="19" y="49"/>
                      </a:lnTo>
                      <a:lnTo>
                        <a:pt x="21" y="51"/>
                      </a:lnTo>
                      <a:lnTo>
                        <a:pt x="21" y="52"/>
                      </a:lnTo>
                      <a:lnTo>
                        <a:pt x="19" y="53"/>
                      </a:lnTo>
                      <a:lnTo>
                        <a:pt x="18" y="52"/>
                      </a:lnTo>
                      <a:lnTo>
                        <a:pt x="18" y="51"/>
                      </a:lnTo>
                      <a:lnTo>
                        <a:pt x="16" y="53"/>
                      </a:lnTo>
                      <a:lnTo>
                        <a:pt x="16" y="54"/>
                      </a:lnTo>
                      <a:lnTo>
                        <a:pt x="14" y="54"/>
                      </a:lnTo>
                      <a:lnTo>
                        <a:pt x="12" y="54"/>
                      </a:lnTo>
                      <a:lnTo>
                        <a:pt x="14" y="53"/>
                      </a:lnTo>
                      <a:lnTo>
                        <a:pt x="16" y="52"/>
                      </a:lnTo>
                      <a:lnTo>
                        <a:pt x="10" y="53"/>
                      </a:lnTo>
                      <a:lnTo>
                        <a:pt x="9" y="56"/>
                      </a:lnTo>
                      <a:lnTo>
                        <a:pt x="7" y="56"/>
                      </a:lnTo>
                      <a:lnTo>
                        <a:pt x="7" y="54"/>
                      </a:lnTo>
                      <a:lnTo>
                        <a:pt x="4" y="57"/>
                      </a:lnTo>
                      <a:lnTo>
                        <a:pt x="4" y="54"/>
                      </a:lnTo>
                      <a:lnTo>
                        <a:pt x="1" y="56"/>
                      </a:lnTo>
                      <a:lnTo>
                        <a:pt x="1" y="57"/>
                      </a:lnTo>
                      <a:lnTo>
                        <a:pt x="0" y="57"/>
                      </a:lnTo>
                      <a:lnTo>
                        <a:pt x="1" y="53"/>
                      </a:lnTo>
                      <a:lnTo>
                        <a:pt x="4" y="53"/>
                      </a:lnTo>
                      <a:lnTo>
                        <a:pt x="4" y="52"/>
                      </a:lnTo>
                      <a:lnTo>
                        <a:pt x="4" y="51"/>
                      </a:lnTo>
                      <a:lnTo>
                        <a:pt x="3" y="51"/>
                      </a:lnTo>
                      <a:lnTo>
                        <a:pt x="3" y="52"/>
                      </a:lnTo>
                      <a:lnTo>
                        <a:pt x="1" y="49"/>
                      </a:lnTo>
                      <a:lnTo>
                        <a:pt x="3" y="47"/>
                      </a:lnTo>
                      <a:lnTo>
                        <a:pt x="3" y="46"/>
                      </a:lnTo>
                      <a:lnTo>
                        <a:pt x="6" y="42"/>
                      </a:lnTo>
                      <a:lnTo>
                        <a:pt x="4" y="41"/>
                      </a:lnTo>
                      <a:lnTo>
                        <a:pt x="7" y="39"/>
                      </a:lnTo>
                      <a:lnTo>
                        <a:pt x="7" y="38"/>
                      </a:lnTo>
                      <a:lnTo>
                        <a:pt x="6" y="36"/>
                      </a:lnTo>
                      <a:lnTo>
                        <a:pt x="6" y="35"/>
                      </a:lnTo>
                      <a:lnTo>
                        <a:pt x="4" y="34"/>
                      </a:lnTo>
                      <a:lnTo>
                        <a:pt x="3" y="25"/>
                      </a:lnTo>
                      <a:lnTo>
                        <a:pt x="3" y="28"/>
                      </a:lnTo>
                      <a:lnTo>
                        <a:pt x="1" y="28"/>
                      </a:lnTo>
                      <a:lnTo>
                        <a:pt x="0" y="27"/>
                      </a:lnTo>
                      <a:lnTo>
                        <a:pt x="0" y="24"/>
                      </a:lnTo>
                      <a:lnTo>
                        <a:pt x="1" y="23"/>
                      </a:lnTo>
                      <a:lnTo>
                        <a:pt x="6" y="21"/>
                      </a:lnTo>
                      <a:lnTo>
                        <a:pt x="9" y="23"/>
                      </a:lnTo>
                      <a:lnTo>
                        <a:pt x="9" y="24"/>
                      </a:lnTo>
                      <a:lnTo>
                        <a:pt x="7" y="21"/>
                      </a:lnTo>
                      <a:lnTo>
                        <a:pt x="7" y="20"/>
                      </a:lnTo>
                      <a:lnTo>
                        <a:pt x="7" y="18"/>
                      </a:lnTo>
                      <a:lnTo>
                        <a:pt x="7" y="17"/>
                      </a:lnTo>
                      <a:lnTo>
                        <a:pt x="6" y="17"/>
                      </a:lnTo>
                      <a:lnTo>
                        <a:pt x="4" y="15"/>
                      </a:lnTo>
                      <a:lnTo>
                        <a:pt x="6" y="15"/>
                      </a:lnTo>
                      <a:lnTo>
                        <a:pt x="4" y="14"/>
                      </a:lnTo>
                      <a:lnTo>
                        <a:pt x="4" y="13"/>
                      </a:lnTo>
                      <a:lnTo>
                        <a:pt x="4" y="11"/>
                      </a:lnTo>
                      <a:lnTo>
                        <a:pt x="14" y="4"/>
                      </a:lnTo>
                      <a:lnTo>
                        <a:pt x="22" y="4"/>
                      </a:lnTo>
                      <a:lnTo>
                        <a:pt x="25" y="3"/>
                      </a:lnTo>
                      <a:lnTo>
                        <a:pt x="3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2" name="Group 1981"/>
              <p:cNvGrpSpPr>
                <a:grpSpLocks/>
              </p:cNvGrpSpPr>
              <p:nvPr/>
            </p:nvGrpSpPr>
            <p:grpSpPr bwMode="auto">
              <a:xfrm>
                <a:off x="4124" y="2516"/>
                <a:ext cx="127" cy="67"/>
                <a:chOff x="4124" y="2516"/>
                <a:chExt cx="127" cy="67"/>
              </a:xfrm>
              <a:grpFill/>
            </p:grpSpPr>
            <p:sp>
              <p:nvSpPr>
                <p:cNvPr id="1574" name="Freeform 1982"/>
                <p:cNvSpPr>
                  <a:spLocks/>
                </p:cNvSpPr>
                <p:nvPr/>
              </p:nvSpPr>
              <p:spPr bwMode="gray">
                <a:xfrm>
                  <a:off x="4124" y="2516"/>
                  <a:ext cx="127" cy="67"/>
                </a:xfrm>
                <a:custGeom>
                  <a:avLst/>
                  <a:gdLst>
                    <a:gd name="T0" fmla="*/ 60 w 127"/>
                    <a:gd name="T1" fmla="*/ 27 h 67"/>
                    <a:gd name="T2" fmla="*/ 67 w 127"/>
                    <a:gd name="T3" fmla="*/ 34 h 67"/>
                    <a:gd name="T4" fmla="*/ 68 w 127"/>
                    <a:gd name="T5" fmla="*/ 31 h 67"/>
                    <a:gd name="T6" fmla="*/ 70 w 127"/>
                    <a:gd name="T7" fmla="*/ 24 h 67"/>
                    <a:gd name="T8" fmla="*/ 71 w 127"/>
                    <a:gd name="T9" fmla="*/ 25 h 67"/>
                    <a:gd name="T10" fmla="*/ 75 w 127"/>
                    <a:gd name="T11" fmla="*/ 29 h 67"/>
                    <a:gd name="T12" fmla="*/ 76 w 127"/>
                    <a:gd name="T13" fmla="*/ 28 h 67"/>
                    <a:gd name="T14" fmla="*/ 75 w 127"/>
                    <a:gd name="T15" fmla="*/ 24 h 67"/>
                    <a:gd name="T16" fmla="*/ 76 w 127"/>
                    <a:gd name="T17" fmla="*/ 23 h 67"/>
                    <a:gd name="T18" fmla="*/ 76 w 127"/>
                    <a:gd name="T19" fmla="*/ 18 h 67"/>
                    <a:gd name="T20" fmla="*/ 79 w 127"/>
                    <a:gd name="T21" fmla="*/ 16 h 67"/>
                    <a:gd name="T22" fmla="*/ 85 w 127"/>
                    <a:gd name="T23" fmla="*/ 10 h 67"/>
                    <a:gd name="T24" fmla="*/ 94 w 127"/>
                    <a:gd name="T25" fmla="*/ 1 h 67"/>
                    <a:gd name="T26" fmla="*/ 95 w 127"/>
                    <a:gd name="T27" fmla="*/ 1 h 67"/>
                    <a:gd name="T28" fmla="*/ 94 w 127"/>
                    <a:gd name="T29" fmla="*/ 4 h 67"/>
                    <a:gd name="T30" fmla="*/ 97 w 127"/>
                    <a:gd name="T31" fmla="*/ 3 h 67"/>
                    <a:gd name="T32" fmla="*/ 100 w 127"/>
                    <a:gd name="T33" fmla="*/ 1 h 67"/>
                    <a:gd name="T34" fmla="*/ 103 w 127"/>
                    <a:gd name="T35" fmla="*/ 6 h 67"/>
                    <a:gd name="T36" fmla="*/ 107 w 127"/>
                    <a:gd name="T37" fmla="*/ 7 h 67"/>
                    <a:gd name="T38" fmla="*/ 107 w 127"/>
                    <a:gd name="T39" fmla="*/ 10 h 67"/>
                    <a:gd name="T40" fmla="*/ 107 w 127"/>
                    <a:gd name="T41" fmla="*/ 13 h 67"/>
                    <a:gd name="T42" fmla="*/ 112 w 127"/>
                    <a:gd name="T43" fmla="*/ 13 h 67"/>
                    <a:gd name="T44" fmla="*/ 112 w 127"/>
                    <a:gd name="T45" fmla="*/ 14 h 67"/>
                    <a:gd name="T46" fmla="*/ 115 w 127"/>
                    <a:gd name="T47" fmla="*/ 13 h 67"/>
                    <a:gd name="T48" fmla="*/ 125 w 127"/>
                    <a:gd name="T49" fmla="*/ 18 h 67"/>
                    <a:gd name="T50" fmla="*/ 127 w 127"/>
                    <a:gd name="T51" fmla="*/ 20 h 67"/>
                    <a:gd name="T52" fmla="*/ 118 w 127"/>
                    <a:gd name="T53" fmla="*/ 24 h 67"/>
                    <a:gd name="T54" fmla="*/ 115 w 127"/>
                    <a:gd name="T55" fmla="*/ 24 h 67"/>
                    <a:gd name="T56" fmla="*/ 115 w 127"/>
                    <a:gd name="T57" fmla="*/ 27 h 67"/>
                    <a:gd name="T58" fmla="*/ 118 w 127"/>
                    <a:gd name="T59" fmla="*/ 28 h 67"/>
                    <a:gd name="T60" fmla="*/ 112 w 127"/>
                    <a:gd name="T61" fmla="*/ 31 h 67"/>
                    <a:gd name="T62" fmla="*/ 107 w 127"/>
                    <a:gd name="T63" fmla="*/ 29 h 67"/>
                    <a:gd name="T64" fmla="*/ 104 w 127"/>
                    <a:gd name="T65" fmla="*/ 31 h 67"/>
                    <a:gd name="T66" fmla="*/ 98 w 127"/>
                    <a:gd name="T67" fmla="*/ 29 h 67"/>
                    <a:gd name="T68" fmla="*/ 81 w 127"/>
                    <a:gd name="T69" fmla="*/ 31 h 67"/>
                    <a:gd name="T70" fmla="*/ 71 w 127"/>
                    <a:gd name="T71" fmla="*/ 46 h 67"/>
                    <a:gd name="T72" fmla="*/ 64 w 127"/>
                    <a:gd name="T73" fmla="*/ 61 h 67"/>
                    <a:gd name="T74" fmla="*/ 49 w 127"/>
                    <a:gd name="T75" fmla="*/ 64 h 67"/>
                    <a:gd name="T76" fmla="*/ 43 w 127"/>
                    <a:gd name="T77" fmla="*/ 61 h 67"/>
                    <a:gd name="T78" fmla="*/ 35 w 127"/>
                    <a:gd name="T79" fmla="*/ 61 h 67"/>
                    <a:gd name="T80" fmla="*/ 27 w 127"/>
                    <a:gd name="T81" fmla="*/ 66 h 67"/>
                    <a:gd name="T82" fmla="*/ 21 w 127"/>
                    <a:gd name="T83" fmla="*/ 67 h 67"/>
                    <a:gd name="T84" fmla="*/ 16 w 127"/>
                    <a:gd name="T85" fmla="*/ 66 h 67"/>
                    <a:gd name="T86" fmla="*/ 9 w 127"/>
                    <a:gd name="T87" fmla="*/ 66 h 67"/>
                    <a:gd name="T88" fmla="*/ 0 w 127"/>
                    <a:gd name="T89" fmla="*/ 55 h 67"/>
                    <a:gd name="T90" fmla="*/ 2 w 127"/>
                    <a:gd name="T91" fmla="*/ 56 h 67"/>
                    <a:gd name="T92" fmla="*/ 8 w 127"/>
                    <a:gd name="T93" fmla="*/ 59 h 67"/>
                    <a:gd name="T94" fmla="*/ 13 w 127"/>
                    <a:gd name="T95" fmla="*/ 59 h 67"/>
                    <a:gd name="T96" fmla="*/ 23 w 127"/>
                    <a:gd name="T97" fmla="*/ 55 h 67"/>
                    <a:gd name="T98" fmla="*/ 23 w 127"/>
                    <a:gd name="T99" fmla="*/ 50 h 67"/>
                    <a:gd name="T100" fmla="*/ 24 w 127"/>
                    <a:gd name="T101" fmla="*/ 49 h 67"/>
                    <a:gd name="T102" fmla="*/ 27 w 127"/>
                    <a:gd name="T103" fmla="*/ 46 h 67"/>
                    <a:gd name="T104" fmla="*/ 32 w 127"/>
                    <a:gd name="T105" fmla="*/ 45 h 67"/>
                    <a:gd name="T106" fmla="*/ 43 w 127"/>
                    <a:gd name="T107" fmla="*/ 44 h 67"/>
                    <a:gd name="T108" fmla="*/ 57 w 127"/>
                    <a:gd name="T109" fmla="*/ 27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67"/>
                    <a:gd name="T167" fmla="*/ 127 w 127"/>
                    <a:gd name="T168" fmla="*/ 67 h 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67">
                      <a:moveTo>
                        <a:pt x="57" y="27"/>
                      </a:moveTo>
                      <a:lnTo>
                        <a:pt x="60" y="27"/>
                      </a:lnTo>
                      <a:lnTo>
                        <a:pt x="65" y="32"/>
                      </a:lnTo>
                      <a:lnTo>
                        <a:pt x="67" y="34"/>
                      </a:lnTo>
                      <a:lnTo>
                        <a:pt x="67" y="32"/>
                      </a:lnTo>
                      <a:lnTo>
                        <a:pt x="68" y="31"/>
                      </a:lnTo>
                      <a:lnTo>
                        <a:pt x="68" y="25"/>
                      </a:lnTo>
                      <a:lnTo>
                        <a:pt x="70" y="24"/>
                      </a:lnTo>
                      <a:lnTo>
                        <a:pt x="71" y="24"/>
                      </a:lnTo>
                      <a:lnTo>
                        <a:pt x="71" y="25"/>
                      </a:lnTo>
                      <a:lnTo>
                        <a:pt x="73" y="28"/>
                      </a:lnTo>
                      <a:lnTo>
                        <a:pt x="75" y="29"/>
                      </a:lnTo>
                      <a:lnTo>
                        <a:pt x="76" y="29"/>
                      </a:lnTo>
                      <a:lnTo>
                        <a:pt x="76" y="28"/>
                      </a:lnTo>
                      <a:lnTo>
                        <a:pt x="76" y="25"/>
                      </a:lnTo>
                      <a:lnTo>
                        <a:pt x="75" y="24"/>
                      </a:lnTo>
                      <a:lnTo>
                        <a:pt x="75" y="23"/>
                      </a:lnTo>
                      <a:lnTo>
                        <a:pt x="76" y="23"/>
                      </a:lnTo>
                      <a:lnTo>
                        <a:pt x="78" y="20"/>
                      </a:lnTo>
                      <a:lnTo>
                        <a:pt x="76" y="18"/>
                      </a:lnTo>
                      <a:lnTo>
                        <a:pt x="78" y="17"/>
                      </a:lnTo>
                      <a:lnTo>
                        <a:pt x="79" y="16"/>
                      </a:lnTo>
                      <a:lnTo>
                        <a:pt x="81" y="16"/>
                      </a:lnTo>
                      <a:lnTo>
                        <a:pt x="85" y="10"/>
                      </a:lnTo>
                      <a:lnTo>
                        <a:pt x="92" y="3"/>
                      </a:lnTo>
                      <a:lnTo>
                        <a:pt x="94" y="1"/>
                      </a:lnTo>
                      <a:lnTo>
                        <a:pt x="94" y="0"/>
                      </a:lnTo>
                      <a:lnTo>
                        <a:pt x="95" y="1"/>
                      </a:lnTo>
                      <a:lnTo>
                        <a:pt x="95" y="4"/>
                      </a:lnTo>
                      <a:lnTo>
                        <a:pt x="94" y="4"/>
                      </a:lnTo>
                      <a:lnTo>
                        <a:pt x="94" y="6"/>
                      </a:lnTo>
                      <a:lnTo>
                        <a:pt x="97" y="3"/>
                      </a:lnTo>
                      <a:lnTo>
                        <a:pt x="98" y="1"/>
                      </a:lnTo>
                      <a:lnTo>
                        <a:pt x="100" y="1"/>
                      </a:lnTo>
                      <a:lnTo>
                        <a:pt x="101" y="4"/>
                      </a:lnTo>
                      <a:lnTo>
                        <a:pt x="103" y="6"/>
                      </a:lnTo>
                      <a:lnTo>
                        <a:pt x="103" y="4"/>
                      </a:lnTo>
                      <a:lnTo>
                        <a:pt x="107" y="7"/>
                      </a:lnTo>
                      <a:lnTo>
                        <a:pt x="107" y="8"/>
                      </a:lnTo>
                      <a:lnTo>
                        <a:pt x="107" y="10"/>
                      </a:lnTo>
                      <a:lnTo>
                        <a:pt x="107" y="13"/>
                      </a:lnTo>
                      <a:lnTo>
                        <a:pt x="110" y="13"/>
                      </a:lnTo>
                      <a:lnTo>
                        <a:pt x="112" y="13"/>
                      </a:lnTo>
                      <a:lnTo>
                        <a:pt x="112" y="14"/>
                      </a:lnTo>
                      <a:lnTo>
                        <a:pt x="113" y="14"/>
                      </a:lnTo>
                      <a:lnTo>
                        <a:pt x="115" y="13"/>
                      </a:lnTo>
                      <a:lnTo>
                        <a:pt x="121" y="17"/>
                      </a:lnTo>
                      <a:lnTo>
                        <a:pt x="125" y="18"/>
                      </a:lnTo>
                      <a:lnTo>
                        <a:pt x="127" y="18"/>
                      </a:lnTo>
                      <a:lnTo>
                        <a:pt x="127" y="20"/>
                      </a:lnTo>
                      <a:lnTo>
                        <a:pt x="127" y="21"/>
                      </a:lnTo>
                      <a:lnTo>
                        <a:pt x="118" y="24"/>
                      </a:lnTo>
                      <a:lnTo>
                        <a:pt x="116" y="23"/>
                      </a:lnTo>
                      <a:lnTo>
                        <a:pt x="115" y="24"/>
                      </a:lnTo>
                      <a:lnTo>
                        <a:pt x="115" y="25"/>
                      </a:lnTo>
                      <a:lnTo>
                        <a:pt x="115" y="27"/>
                      </a:lnTo>
                      <a:lnTo>
                        <a:pt x="116" y="27"/>
                      </a:lnTo>
                      <a:lnTo>
                        <a:pt x="118" y="28"/>
                      </a:lnTo>
                      <a:lnTo>
                        <a:pt x="119" y="29"/>
                      </a:lnTo>
                      <a:lnTo>
                        <a:pt x="112" y="31"/>
                      </a:lnTo>
                      <a:lnTo>
                        <a:pt x="107" y="31"/>
                      </a:lnTo>
                      <a:lnTo>
                        <a:pt x="107" y="29"/>
                      </a:lnTo>
                      <a:lnTo>
                        <a:pt x="107" y="31"/>
                      </a:lnTo>
                      <a:lnTo>
                        <a:pt x="104" y="31"/>
                      </a:lnTo>
                      <a:lnTo>
                        <a:pt x="101" y="31"/>
                      </a:lnTo>
                      <a:lnTo>
                        <a:pt x="98" y="29"/>
                      </a:lnTo>
                      <a:lnTo>
                        <a:pt x="82" y="29"/>
                      </a:lnTo>
                      <a:lnTo>
                        <a:pt x="81" y="31"/>
                      </a:lnTo>
                      <a:lnTo>
                        <a:pt x="78" y="41"/>
                      </a:lnTo>
                      <a:lnTo>
                        <a:pt x="71" y="46"/>
                      </a:lnTo>
                      <a:lnTo>
                        <a:pt x="65" y="60"/>
                      </a:lnTo>
                      <a:lnTo>
                        <a:pt x="64" y="61"/>
                      </a:lnTo>
                      <a:lnTo>
                        <a:pt x="52" y="64"/>
                      </a:lnTo>
                      <a:lnTo>
                        <a:pt x="49" y="64"/>
                      </a:lnTo>
                      <a:lnTo>
                        <a:pt x="43" y="62"/>
                      </a:lnTo>
                      <a:lnTo>
                        <a:pt x="43" y="61"/>
                      </a:lnTo>
                      <a:lnTo>
                        <a:pt x="35" y="60"/>
                      </a:lnTo>
                      <a:lnTo>
                        <a:pt x="35" y="61"/>
                      </a:lnTo>
                      <a:lnTo>
                        <a:pt x="29" y="66"/>
                      </a:lnTo>
                      <a:lnTo>
                        <a:pt x="27" y="66"/>
                      </a:lnTo>
                      <a:lnTo>
                        <a:pt x="23" y="66"/>
                      </a:lnTo>
                      <a:lnTo>
                        <a:pt x="21" y="67"/>
                      </a:lnTo>
                      <a:lnTo>
                        <a:pt x="18" y="66"/>
                      </a:lnTo>
                      <a:lnTo>
                        <a:pt x="16" y="66"/>
                      </a:lnTo>
                      <a:lnTo>
                        <a:pt x="13" y="66"/>
                      </a:lnTo>
                      <a:lnTo>
                        <a:pt x="9" y="66"/>
                      </a:lnTo>
                      <a:lnTo>
                        <a:pt x="0" y="56"/>
                      </a:lnTo>
                      <a:lnTo>
                        <a:pt x="0" y="55"/>
                      </a:lnTo>
                      <a:lnTo>
                        <a:pt x="2" y="55"/>
                      </a:lnTo>
                      <a:lnTo>
                        <a:pt x="2" y="56"/>
                      </a:lnTo>
                      <a:lnTo>
                        <a:pt x="3" y="57"/>
                      </a:lnTo>
                      <a:lnTo>
                        <a:pt x="8" y="59"/>
                      </a:lnTo>
                      <a:lnTo>
                        <a:pt x="11" y="57"/>
                      </a:lnTo>
                      <a:lnTo>
                        <a:pt x="13" y="59"/>
                      </a:lnTo>
                      <a:lnTo>
                        <a:pt x="19" y="60"/>
                      </a:lnTo>
                      <a:lnTo>
                        <a:pt x="23" y="55"/>
                      </a:lnTo>
                      <a:lnTo>
                        <a:pt x="21" y="52"/>
                      </a:lnTo>
                      <a:lnTo>
                        <a:pt x="23" y="50"/>
                      </a:lnTo>
                      <a:lnTo>
                        <a:pt x="24" y="52"/>
                      </a:lnTo>
                      <a:lnTo>
                        <a:pt x="24" y="49"/>
                      </a:lnTo>
                      <a:lnTo>
                        <a:pt x="26" y="48"/>
                      </a:lnTo>
                      <a:lnTo>
                        <a:pt x="27" y="46"/>
                      </a:lnTo>
                      <a:lnTo>
                        <a:pt x="27" y="45"/>
                      </a:lnTo>
                      <a:lnTo>
                        <a:pt x="32" y="45"/>
                      </a:lnTo>
                      <a:lnTo>
                        <a:pt x="42" y="44"/>
                      </a:lnTo>
                      <a:lnTo>
                        <a:pt x="43" y="44"/>
                      </a:lnTo>
                      <a:lnTo>
                        <a:pt x="57" y="29"/>
                      </a:lnTo>
                      <a:lnTo>
                        <a:pt x="57" y="2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75" name="Freeform 1983"/>
                <p:cNvSpPr>
                  <a:spLocks/>
                </p:cNvSpPr>
                <p:nvPr/>
              </p:nvSpPr>
              <p:spPr bwMode="gray">
                <a:xfrm>
                  <a:off x="4124" y="2516"/>
                  <a:ext cx="127" cy="67"/>
                </a:xfrm>
                <a:custGeom>
                  <a:avLst/>
                  <a:gdLst>
                    <a:gd name="T0" fmla="*/ 60 w 127"/>
                    <a:gd name="T1" fmla="*/ 27 h 67"/>
                    <a:gd name="T2" fmla="*/ 67 w 127"/>
                    <a:gd name="T3" fmla="*/ 34 h 67"/>
                    <a:gd name="T4" fmla="*/ 68 w 127"/>
                    <a:gd name="T5" fmla="*/ 31 h 67"/>
                    <a:gd name="T6" fmla="*/ 70 w 127"/>
                    <a:gd name="T7" fmla="*/ 24 h 67"/>
                    <a:gd name="T8" fmla="*/ 71 w 127"/>
                    <a:gd name="T9" fmla="*/ 25 h 67"/>
                    <a:gd name="T10" fmla="*/ 75 w 127"/>
                    <a:gd name="T11" fmla="*/ 29 h 67"/>
                    <a:gd name="T12" fmla="*/ 76 w 127"/>
                    <a:gd name="T13" fmla="*/ 28 h 67"/>
                    <a:gd name="T14" fmla="*/ 75 w 127"/>
                    <a:gd name="T15" fmla="*/ 24 h 67"/>
                    <a:gd name="T16" fmla="*/ 76 w 127"/>
                    <a:gd name="T17" fmla="*/ 23 h 67"/>
                    <a:gd name="T18" fmla="*/ 76 w 127"/>
                    <a:gd name="T19" fmla="*/ 18 h 67"/>
                    <a:gd name="T20" fmla="*/ 79 w 127"/>
                    <a:gd name="T21" fmla="*/ 16 h 67"/>
                    <a:gd name="T22" fmla="*/ 85 w 127"/>
                    <a:gd name="T23" fmla="*/ 10 h 67"/>
                    <a:gd name="T24" fmla="*/ 94 w 127"/>
                    <a:gd name="T25" fmla="*/ 1 h 67"/>
                    <a:gd name="T26" fmla="*/ 95 w 127"/>
                    <a:gd name="T27" fmla="*/ 1 h 67"/>
                    <a:gd name="T28" fmla="*/ 94 w 127"/>
                    <a:gd name="T29" fmla="*/ 4 h 67"/>
                    <a:gd name="T30" fmla="*/ 97 w 127"/>
                    <a:gd name="T31" fmla="*/ 3 h 67"/>
                    <a:gd name="T32" fmla="*/ 100 w 127"/>
                    <a:gd name="T33" fmla="*/ 1 h 67"/>
                    <a:gd name="T34" fmla="*/ 103 w 127"/>
                    <a:gd name="T35" fmla="*/ 6 h 67"/>
                    <a:gd name="T36" fmla="*/ 107 w 127"/>
                    <a:gd name="T37" fmla="*/ 7 h 67"/>
                    <a:gd name="T38" fmla="*/ 107 w 127"/>
                    <a:gd name="T39" fmla="*/ 10 h 67"/>
                    <a:gd name="T40" fmla="*/ 107 w 127"/>
                    <a:gd name="T41" fmla="*/ 13 h 67"/>
                    <a:gd name="T42" fmla="*/ 112 w 127"/>
                    <a:gd name="T43" fmla="*/ 13 h 67"/>
                    <a:gd name="T44" fmla="*/ 112 w 127"/>
                    <a:gd name="T45" fmla="*/ 14 h 67"/>
                    <a:gd name="T46" fmla="*/ 115 w 127"/>
                    <a:gd name="T47" fmla="*/ 13 h 67"/>
                    <a:gd name="T48" fmla="*/ 125 w 127"/>
                    <a:gd name="T49" fmla="*/ 18 h 67"/>
                    <a:gd name="T50" fmla="*/ 127 w 127"/>
                    <a:gd name="T51" fmla="*/ 20 h 67"/>
                    <a:gd name="T52" fmla="*/ 118 w 127"/>
                    <a:gd name="T53" fmla="*/ 24 h 67"/>
                    <a:gd name="T54" fmla="*/ 115 w 127"/>
                    <a:gd name="T55" fmla="*/ 24 h 67"/>
                    <a:gd name="T56" fmla="*/ 115 w 127"/>
                    <a:gd name="T57" fmla="*/ 27 h 67"/>
                    <a:gd name="T58" fmla="*/ 118 w 127"/>
                    <a:gd name="T59" fmla="*/ 28 h 67"/>
                    <a:gd name="T60" fmla="*/ 112 w 127"/>
                    <a:gd name="T61" fmla="*/ 31 h 67"/>
                    <a:gd name="T62" fmla="*/ 107 w 127"/>
                    <a:gd name="T63" fmla="*/ 29 h 67"/>
                    <a:gd name="T64" fmla="*/ 104 w 127"/>
                    <a:gd name="T65" fmla="*/ 31 h 67"/>
                    <a:gd name="T66" fmla="*/ 98 w 127"/>
                    <a:gd name="T67" fmla="*/ 29 h 67"/>
                    <a:gd name="T68" fmla="*/ 81 w 127"/>
                    <a:gd name="T69" fmla="*/ 31 h 67"/>
                    <a:gd name="T70" fmla="*/ 71 w 127"/>
                    <a:gd name="T71" fmla="*/ 46 h 67"/>
                    <a:gd name="T72" fmla="*/ 64 w 127"/>
                    <a:gd name="T73" fmla="*/ 61 h 67"/>
                    <a:gd name="T74" fmla="*/ 49 w 127"/>
                    <a:gd name="T75" fmla="*/ 64 h 67"/>
                    <a:gd name="T76" fmla="*/ 43 w 127"/>
                    <a:gd name="T77" fmla="*/ 61 h 67"/>
                    <a:gd name="T78" fmla="*/ 35 w 127"/>
                    <a:gd name="T79" fmla="*/ 61 h 67"/>
                    <a:gd name="T80" fmla="*/ 27 w 127"/>
                    <a:gd name="T81" fmla="*/ 66 h 67"/>
                    <a:gd name="T82" fmla="*/ 21 w 127"/>
                    <a:gd name="T83" fmla="*/ 67 h 67"/>
                    <a:gd name="T84" fmla="*/ 16 w 127"/>
                    <a:gd name="T85" fmla="*/ 66 h 67"/>
                    <a:gd name="T86" fmla="*/ 9 w 127"/>
                    <a:gd name="T87" fmla="*/ 66 h 67"/>
                    <a:gd name="T88" fmla="*/ 0 w 127"/>
                    <a:gd name="T89" fmla="*/ 55 h 67"/>
                    <a:gd name="T90" fmla="*/ 2 w 127"/>
                    <a:gd name="T91" fmla="*/ 56 h 67"/>
                    <a:gd name="T92" fmla="*/ 8 w 127"/>
                    <a:gd name="T93" fmla="*/ 59 h 67"/>
                    <a:gd name="T94" fmla="*/ 13 w 127"/>
                    <a:gd name="T95" fmla="*/ 59 h 67"/>
                    <a:gd name="T96" fmla="*/ 23 w 127"/>
                    <a:gd name="T97" fmla="*/ 55 h 67"/>
                    <a:gd name="T98" fmla="*/ 23 w 127"/>
                    <a:gd name="T99" fmla="*/ 50 h 67"/>
                    <a:gd name="T100" fmla="*/ 24 w 127"/>
                    <a:gd name="T101" fmla="*/ 49 h 67"/>
                    <a:gd name="T102" fmla="*/ 27 w 127"/>
                    <a:gd name="T103" fmla="*/ 46 h 67"/>
                    <a:gd name="T104" fmla="*/ 32 w 127"/>
                    <a:gd name="T105" fmla="*/ 45 h 67"/>
                    <a:gd name="T106" fmla="*/ 43 w 127"/>
                    <a:gd name="T107" fmla="*/ 44 h 67"/>
                    <a:gd name="T108" fmla="*/ 57 w 127"/>
                    <a:gd name="T109" fmla="*/ 27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67"/>
                    <a:gd name="T167" fmla="*/ 127 w 127"/>
                    <a:gd name="T168" fmla="*/ 67 h 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67">
                      <a:moveTo>
                        <a:pt x="57" y="27"/>
                      </a:moveTo>
                      <a:lnTo>
                        <a:pt x="60" y="27"/>
                      </a:lnTo>
                      <a:lnTo>
                        <a:pt x="65" y="32"/>
                      </a:lnTo>
                      <a:lnTo>
                        <a:pt x="67" y="34"/>
                      </a:lnTo>
                      <a:lnTo>
                        <a:pt x="67" y="32"/>
                      </a:lnTo>
                      <a:lnTo>
                        <a:pt x="68" y="31"/>
                      </a:lnTo>
                      <a:lnTo>
                        <a:pt x="68" y="25"/>
                      </a:lnTo>
                      <a:lnTo>
                        <a:pt x="70" y="24"/>
                      </a:lnTo>
                      <a:lnTo>
                        <a:pt x="71" y="24"/>
                      </a:lnTo>
                      <a:lnTo>
                        <a:pt x="71" y="25"/>
                      </a:lnTo>
                      <a:lnTo>
                        <a:pt x="73" y="28"/>
                      </a:lnTo>
                      <a:lnTo>
                        <a:pt x="75" y="29"/>
                      </a:lnTo>
                      <a:lnTo>
                        <a:pt x="76" y="29"/>
                      </a:lnTo>
                      <a:lnTo>
                        <a:pt x="76" y="28"/>
                      </a:lnTo>
                      <a:lnTo>
                        <a:pt x="76" y="25"/>
                      </a:lnTo>
                      <a:lnTo>
                        <a:pt x="75" y="24"/>
                      </a:lnTo>
                      <a:lnTo>
                        <a:pt x="75" y="23"/>
                      </a:lnTo>
                      <a:lnTo>
                        <a:pt x="76" y="23"/>
                      </a:lnTo>
                      <a:lnTo>
                        <a:pt x="78" y="20"/>
                      </a:lnTo>
                      <a:lnTo>
                        <a:pt x="76" y="18"/>
                      </a:lnTo>
                      <a:lnTo>
                        <a:pt x="78" y="17"/>
                      </a:lnTo>
                      <a:lnTo>
                        <a:pt x="79" y="16"/>
                      </a:lnTo>
                      <a:lnTo>
                        <a:pt x="81" y="16"/>
                      </a:lnTo>
                      <a:lnTo>
                        <a:pt x="85" y="10"/>
                      </a:lnTo>
                      <a:lnTo>
                        <a:pt x="92" y="3"/>
                      </a:lnTo>
                      <a:lnTo>
                        <a:pt x="94" y="1"/>
                      </a:lnTo>
                      <a:lnTo>
                        <a:pt x="94" y="0"/>
                      </a:lnTo>
                      <a:lnTo>
                        <a:pt x="95" y="1"/>
                      </a:lnTo>
                      <a:lnTo>
                        <a:pt x="95" y="4"/>
                      </a:lnTo>
                      <a:lnTo>
                        <a:pt x="94" y="4"/>
                      </a:lnTo>
                      <a:lnTo>
                        <a:pt x="94" y="6"/>
                      </a:lnTo>
                      <a:lnTo>
                        <a:pt x="97" y="3"/>
                      </a:lnTo>
                      <a:lnTo>
                        <a:pt x="98" y="1"/>
                      </a:lnTo>
                      <a:lnTo>
                        <a:pt x="100" y="1"/>
                      </a:lnTo>
                      <a:lnTo>
                        <a:pt x="101" y="4"/>
                      </a:lnTo>
                      <a:lnTo>
                        <a:pt x="103" y="6"/>
                      </a:lnTo>
                      <a:lnTo>
                        <a:pt x="103" y="4"/>
                      </a:lnTo>
                      <a:lnTo>
                        <a:pt x="107" y="7"/>
                      </a:lnTo>
                      <a:lnTo>
                        <a:pt x="107" y="8"/>
                      </a:lnTo>
                      <a:lnTo>
                        <a:pt x="107" y="10"/>
                      </a:lnTo>
                      <a:lnTo>
                        <a:pt x="107" y="13"/>
                      </a:lnTo>
                      <a:lnTo>
                        <a:pt x="110" y="13"/>
                      </a:lnTo>
                      <a:lnTo>
                        <a:pt x="112" y="13"/>
                      </a:lnTo>
                      <a:lnTo>
                        <a:pt x="112" y="14"/>
                      </a:lnTo>
                      <a:lnTo>
                        <a:pt x="113" y="14"/>
                      </a:lnTo>
                      <a:lnTo>
                        <a:pt x="115" y="13"/>
                      </a:lnTo>
                      <a:lnTo>
                        <a:pt x="121" y="17"/>
                      </a:lnTo>
                      <a:lnTo>
                        <a:pt x="125" y="18"/>
                      </a:lnTo>
                      <a:lnTo>
                        <a:pt x="127" y="18"/>
                      </a:lnTo>
                      <a:lnTo>
                        <a:pt x="127" y="20"/>
                      </a:lnTo>
                      <a:lnTo>
                        <a:pt x="127" y="21"/>
                      </a:lnTo>
                      <a:lnTo>
                        <a:pt x="118" y="24"/>
                      </a:lnTo>
                      <a:lnTo>
                        <a:pt x="116" y="23"/>
                      </a:lnTo>
                      <a:lnTo>
                        <a:pt x="115" y="24"/>
                      </a:lnTo>
                      <a:lnTo>
                        <a:pt x="115" y="25"/>
                      </a:lnTo>
                      <a:lnTo>
                        <a:pt x="115" y="27"/>
                      </a:lnTo>
                      <a:lnTo>
                        <a:pt x="116" y="27"/>
                      </a:lnTo>
                      <a:lnTo>
                        <a:pt x="118" y="28"/>
                      </a:lnTo>
                      <a:lnTo>
                        <a:pt x="119" y="29"/>
                      </a:lnTo>
                      <a:lnTo>
                        <a:pt x="112" y="31"/>
                      </a:lnTo>
                      <a:lnTo>
                        <a:pt x="107" y="31"/>
                      </a:lnTo>
                      <a:lnTo>
                        <a:pt x="107" y="29"/>
                      </a:lnTo>
                      <a:lnTo>
                        <a:pt x="107" y="31"/>
                      </a:lnTo>
                      <a:lnTo>
                        <a:pt x="104" y="31"/>
                      </a:lnTo>
                      <a:lnTo>
                        <a:pt x="101" y="31"/>
                      </a:lnTo>
                      <a:lnTo>
                        <a:pt x="98" y="29"/>
                      </a:lnTo>
                      <a:lnTo>
                        <a:pt x="82" y="29"/>
                      </a:lnTo>
                      <a:lnTo>
                        <a:pt x="81" y="31"/>
                      </a:lnTo>
                      <a:lnTo>
                        <a:pt x="78" y="41"/>
                      </a:lnTo>
                      <a:lnTo>
                        <a:pt x="71" y="46"/>
                      </a:lnTo>
                      <a:lnTo>
                        <a:pt x="65" y="60"/>
                      </a:lnTo>
                      <a:lnTo>
                        <a:pt x="64" y="61"/>
                      </a:lnTo>
                      <a:lnTo>
                        <a:pt x="52" y="64"/>
                      </a:lnTo>
                      <a:lnTo>
                        <a:pt x="49" y="64"/>
                      </a:lnTo>
                      <a:lnTo>
                        <a:pt x="43" y="62"/>
                      </a:lnTo>
                      <a:lnTo>
                        <a:pt x="43" y="61"/>
                      </a:lnTo>
                      <a:lnTo>
                        <a:pt x="35" y="60"/>
                      </a:lnTo>
                      <a:lnTo>
                        <a:pt x="35" y="61"/>
                      </a:lnTo>
                      <a:lnTo>
                        <a:pt x="29" y="66"/>
                      </a:lnTo>
                      <a:lnTo>
                        <a:pt x="27" y="66"/>
                      </a:lnTo>
                      <a:lnTo>
                        <a:pt x="23" y="66"/>
                      </a:lnTo>
                      <a:lnTo>
                        <a:pt x="21" y="67"/>
                      </a:lnTo>
                      <a:lnTo>
                        <a:pt x="18" y="66"/>
                      </a:lnTo>
                      <a:lnTo>
                        <a:pt x="16" y="66"/>
                      </a:lnTo>
                      <a:lnTo>
                        <a:pt x="13" y="66"/>
                      </a:lnTo>
                      <a:lnTo>
                        <a:pt x="9" y="66"/>
                      </a:lnTo>
                      <a:lnTo>
                        <a:pt x="0" y="56"/>
                      </a:lnTo>
                      <a:lnTo>
                        <a:pt x="0" y="55"/>
                      </a:lnTo>
                      <a:lnTo>
                        <a:pt x="2" y="55"/>
                      </a:lnTo>
                      <a:lnTo>
                        <a:pt x="2" y="56"/>
                      </a:lnTo>
                      <a:lnTo>
                        <a:pt x="3" y="57"/>
                      </a:lnTo>
                      <a:lnTo>
                        <a:pt x="8" y="59"/>
                      </a:lnTo>
                      <a:lnTo>
                        <a:pt x="11" y="57"/>
                      </a:lnTo>
                      <a:lnTo>
                        <a:pt x="13" y="59"/>
                      </a:lnTo>
                      <a:lnTo>
                        <a:pt x="19" y="60"/>
                      </a:lnTo>
                      <a:lnTo>
                        <a:pt x="23" y="55"/>
                      </a:lnTo>
                      <a:lnTo>
                        <a:pt x="21" y="52"/>
                      </a:lnTo>
                      <a:lnTo>
                        <a:pt x="23" y="50"/>
                      </a:lnTo>
                      <a:lnTo>
                        <a:pt x="24" y="52"/>
                      </a:lnTo>
                      <a:lnTo>
                        <a:pt x="24" y="49"/>
                      </a:lnTo>
                      <a:lnTo>
                        <a:pt x="26" y="48"/>
                      </a:lnTo>
                      <a:lnTo>
                        <a:pt x="27" y="46"/>
                      </a:lnTo>
                      <a:lnTo>
                        <a:pt x="27" y="45"/>
                      </a:lnTo>
                      <a:lnTo>
                        <a:pt x="32" y="45"/>
                      </a:lnTo>
                      <a:lnTo>
                        <a:pt x="42" y="44"/>
                      </a:lnTo>
                      <a:lnTo>
                        <a:pt x="43" y="44"/>
                      </a:lnTo>
                      <a:lnTo>
                        <a:pt x="57" y="29"/>
                      </a:lnTo>
                      <a:lnTo>
                        <a:pt x="57" y="2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3" name="Group 1984"/>
              <p:cNvGrpSpPr>
                <a:grpSpLocks/>
              </p:cNvGrpSpPr>
              <p:nvPr/>
            </p:nvGrpSpPr>
            <p:grpSpPr bwMode="auto">
              <a:xfrm>
                <a:off x="2453" y="2440"/>
                <a:ext cx="38" cy="8"/>
                <a:chOff x="2453" y="2440"/>
                <a:chExt cx="38" cy="8"/>
              </a:xfrm>
              <a:grpFill/>
            </p:grpSpPr>
            <p:sp>
              <p:nvSpPr>
                <p:cNvPr id="1572" name="Freeform 1985"/>
                <p:cNvSpPr>
                  <a:spLocks/>
                </p:cNvSpPr>
                <p:nvPr/>
              </p:nvSpPr>
              <p:spPr bwMode="gray">
                <a:xfrm>
                  <a:off x="2453" y="2440"/>
                  <a:ext cx="38" cy="8"/>
                </a:xfrm>
                <a:custGeom>
                  <a:avLst/>
                  <a:gdLst>
                    <a:gd name="T0" fmla="*/ 0 w 38"/>
                    <a:gd name="T1" fmla="*/ 8 h 8"/>
                    <a:gd name="T2" fmla="*/ 1 w 38"/>
                    <a:gd name="T3" fmla="*/ 7 h 8"/>
                    <a:gd name="T4" fmla="*/ 12 w 38"/>
                    <a:gd name="T5" fmla="*/ 5 h 8"/>
                    <a:gd name="T6" fmla="*/ 13 w 38"/>
                    <a:gd name="T7" fmla="*/ 5 h 8"/>
                    <a:gd name="T8" fmla="*/ 15 w 38"/>
                    <a:gd name="T9" fmla="*/ 5 h 8"/>
                    <a:gd name="T10" fmla="*/ 19 w 38"/>
                    <a:gd name="T11" fmla="*/ 5 h 8"/>
                    <a:gd name="T12" fmla="*/ 20 w 38"/>
                    <a:gd name="T13" fmla="*/ 4 h 8"/>
                    <a:gd name="T14" fmla="*/ 22 w 38"/>
                    <a:gd name="T15" fmla="*/ 4 h 8"/>
                    <a:gd name="T16" fmla="*/ 22 w 38"/>
                    <a:gd name="T17" fmla="*/ 2 h 8"/>
                    <a:gd name="T18" fmla="*/ 23 w 38"/>
                    <a:gd name="T19" fmla="*/ 4 h 8"/>
                    <a:gd name="T20" fmla="*/ 27 w 38"/>
                    <a:gd name="T21" fmla="*/ 5 h 8"/>
                    <a:gd name="T22" fmla="*/ 28 w 38"/>
                    <a:gd name="T23" fmla="*/ 5 h 8"/>
                    <a:gd name="T24" fmla="*/ 30 w 38"/>
                    <a:gd name="T25" fmla="*/ 5 h 8"/>
                    <a:gd name="T26" fmla="*/ 31 w 38"/>
                    <a:gd name="T27" fmla="*/ 5 h 8"/>
                    <a:gd name="T28" fmla="*/ 33 w 38"/>
                    <a:gd name="T29" fmla="*/ 5 h 8"/>
                    <a:gd name="T30" fmla="*/ 34 w 38"/>
                    <a:gd name="T31" fmla="*/ 5 h 8"/>
                    <a:gd name="T32" fmla="*/ 36 w 38"/>
                    <a:gd name="T33" fmla="*/ 5 h 8"/>
                    <a:gd name="T34" fmla="*/ 38 w 38"/>
                    <a:gd name="T35" fmla="*/ 5 h 8"/>
                    <a:gd name="T36" fmla="*/ 38 w 38"/>
                    <a:gd name="T37" fmla="*/ 4 h 8"/>
                    <a:gd name="T38" fmla="*/ 38 w 38"/>
                    <a:gd name="T39" fmla="*/ 2 h 8"/>
                    <a:gd name="T40" fmla="*/ 37 w 38"/>
                    <a:gd name="T41" fmla="*/ 2 h 8"/>
                    <a:gd name="T42" fmla="*/ 36 w 38"/>
                    <a:gd name="T43" fmla="*/ 2 h 8"/>
                    <a:gd name="T44" fmla="*/ 33 w 38"/>
                    <a:gd name="T45" fmla="*/ 4 h 8"/>
                    <a:gd name="T46" fmla="*/ 31 w 38"/>
                    <a:gd name="T47" fmla="*/ 4 h 8"/>
                    <a:gd name="T48" fmla="*/ 30 w 38"/>
                    <a:gd name="T49" fmla="*/ 4 h 8"/>
                    <a:gd name="T50" fmla="*/ 30 w 38"/>
                    <a:gd name="T51" fmla="*/ 2 h 8"/>
                    <a:gd name="T52" fmla="*/ 28 w 38"/>
                    <a:gd name="T53" fmla="*/ 2 h 8"/>
                    <a:gd name="T54" fmla="*/ 27 w 38"/>
                    <a:gd name="T55" fmla="*/ 2 h 8"/>
                    <a:gd name="T56" fmla="*/ 25 w 38"/>
                    <a:gd name="T57" fmla="*/ 0 h 8"/>
                    <a:gd name="T58" fmla="*/ 23 w 38"/>
                    <a:gd name="T59" fmla="*/ 0 h 8"/>
                    <a:gd name="T60" fmla="*/ 22 w 38"/>
                    <a:gd name="T61" fmla="*/ 0 h 8"/>
                    <a:gd name="T62" fmla="*/ 20 w 38"/>
                    <a:gd name="T63" fmla="*/ 1 h 8"/>
                    <a:gd name="T64" fmla="*/ 19 w 38"/>
                    <a:gd name="T65" fmla="*/ 0 h 8"/>
                    <a:gd name="T66" fmla="*/ 16 w 38"/>
                    <a:gd name="T67" fmla="*/ 1 h 8"/>
                    <a:gd name="T68" fmla="*/ 15 w 38"/>
                    <a:gd name="T69" fmla="*/ 2 h 8"/>
                    <a:gd name="T70" fmla="*/ 3 w 38"/>
                    <a:gd name="T71" fmla="*/ 2 h 8"/>
                    <a:gd name="T72" fmla="*/ 3 w 38"/>
                    <a:gd name="T73" fmla="*/ 4 h 8"/>
                    <a:gd name="T74" fmla="*/ 1 w 38"/>
                    <a:gd name="T75" fmla="*/ 4 h 8"/>
                    <a:gd name="T76" fmla="*/ 0 w 38"/>
                    <a:gd name="T77" fmla="*/ 5 h 8"/>
                    <a:gd name="T78" fmla="*/ 0 w 38"/>
                    <a:gd name="T79" fmla="*/ 8 h 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
                    <a:gd name="T121" fmla="*/ 0 h 8"/>
                    <a:gd name="T122" fmla="*/ 38 w 38"/>
                    <a:gd name="T123" fmla="*/ 8 h 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 h="8">
                      <a:moveTo>
                        <a:pt x="0" y="8"/>
                      </a:moveTo>
                      <a:lnTo>
                        <a:pt x="1" y="7"/>
                      </a:lnTo>
                      <a:lnTo>
                        <a:pt x="12" y="5"/>
                      </a:lnTo>
                      <a:lnTo>
                        <a:pt x="13" y="5"/>
                      </a:lnTo>
                      <a:lnTo>
                        <a:pt x="15" y="5"/>
                      </a:lnTo>
                      <a:lnTo>
                        <a:pt x="19" y="5"/>
                      </a:lnTo>
                      <a:lnTo>
                        <a:pt x="20" y="4"/>
                      </a:lnTo>
                      <a:lnTo>
                        <a:pt x="22" y="4"/>
                      </a:lnTo>
                      <a:lnTo>
                        <a:pt x="22" y="2"/>
                      </a:lnTo>
                      <a:lnTo>
                        <a:pt x="23" y="4"/>
                      </a:lnTo>
                      <a:lnTo>
                        <a:pt x="27" y="5"/>
                      </a:lnTo>
                      <a:lnTo>
                        <a:pt x="28" y="5"/>
                      </a:lnTo>
                      <a:lnTo>
                        <a:pt x="30" y="5"/>
                      </a:lnTo>
                      <a:lnTo>
                        <a:pt x="31" y="5"/>
                      </a:lnTo>
                      <a:lnTo>
                        <a:pt x="33" y="5"/>
                      </a:lnTo>
                      <a:lnTo>
                        <a:pt x="34" y="5"/>
                      </a:lnTo>
                      <a:lnTo>
                        <a:pt x="36" y="5"/>
                      </a:lnTo>
                      <a:lnTo>
                        <a:pt x="38" y="5"/>
                      </a:lnTo>
                      <a:lnTo>
                        <a:pt x="38" y="4"/>
                      </a:lnTo>
                      <a:lnTo>
                        <a:pt x="38" y="2"/>
                      </a:lnTo>
                      <a:lnTo>
                        <a:pt x="37" y="2"/>
                      </a:lnTo>
                      <a:lnTo>
                        <a:pt x="36" y="2"/>
                      </a:lnTo>
                      <a:lnTo>
                        <a:pt x="33" y="4"/>
                      </a:lnTo>
                      <a:lnTo>
                        <a:pt x="31" y="4"/>
                      </a:lnTo>
                      <a:lnTo>
                        <a:pt x="30" y="4"/>
                      </a:lnTo>
                      <a:lnTo>
                        <a:pt x="30" y="2"/>
                      </a:lnTo>
                      <a:lnTo>
                        <a:pt x="28" y="2"/>
                      </a:lnTo>
                      <a:lnTo>
                        <a:pt x="27" y="2"/>
                      </a:lnTo>
                      <a:lnTo>
                        <a:pt x="25" y="0"/>
                      </a:lnTo>
                      <a:lnTo>
                        <a:pt x="23" y="0"/>
                      </a:lnTo>
                      <a:lnTo>
                        <a:pt x="22" y="0"/>
                      </a:lnTo>
                      <a:lnTo>
                        <a:pt x="20" y="1"/>
                      </a:lnTo>
                      <a:lnTo>
                        <a:pt x="19" y="0"/>
                      </a:lnTo>
                      <a:lnTo>
                        <a:pt x="16" y="1"/>
                      </a:lnTo>
                      <a:lnTo>
                        <a:pt x="15" y="2"/>
                      </a:lnTo>
                      <a:lnTo>
                        <a:pt x="3" y="2"/>
                      </a:lnTo>
                      <a:lnTo>
                        <a:pt x="3" y="4"/>
                      </a:lnTo>
                      <a:lnTo>
                        <a:pt x="1" y="4"/>
                      </a:lnTo>
                      <a:lnTo>
                        <a:pt x="0" y="5"/>
                      </a:lnTo>
                      <a:lnTo>
                        <a:pt x="0" y="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73" name="Freeform 1986"/>
                <p:cNvSpPr>
                  <a:spLocks/>
                </p:cNvSpPr>
                <p:nvPr/>
              </p:nvSpPr>
              <p:spPr bwMode="gray">
                <a:xfrm>
                  <a:off x="2453" y="2440"/>
                  <a:ext cx="38" cy="8"/>
                </a:xfrm>
                <a:custGeom>
                  <a:avLst/>
                  <a:gdLst>
                    <a:gd name="T0" fmla="*/ 0 w 38"/>
                    <a:gd name="T1" fmla="*/ 8 h 8"/>
                    <a:gd name="T2" fmla="*/ 1 w 38"/>
                    <a:gd name="T3" fmla="*/ 7 h 8"/>
                    <a:gd name="T4" fmla="*/ 12 w 38"/>
                    <a:gd name="T5" fmla="*/ 5 h 8"/>
                    <a:gd name="T6" fmla="*/ 13 w 38"/>
                    <a:gd name="T7" fmla="*/ 5 h 8"/>
                    <a:gd name="T8" fmla="*/ 15 w 38"/>
                    <a:gd name="T9" fmla="*/ 5 h 8"/>
                    <a:gd name="T10" fmla="*/ 19 w 38"/>
                    <a:gd name="T11" fmla="*/ 5 h 8"/>
                    <a:gd name="T12" fmla="*/ 20 w 38"/>
                    <a:gd name="T13" fmla="*/ 4 h 8"/>
                    <a:gd name="T14" fmla="*/ 22 w 38"/>
                    <a:gd name="T15" fmla="*/ 4 h 8"/>
                    <a:gd name="T16" fmla="*/ 22 w 38"/>
                    <a:gd name="T17" fmla="*/ 2 h 8"/>
                    <a:gd name="T18" fmla="*/ 23 w 38"/>
                    <a:gd name="T19" fmla="*/ 4 h 8"/>
                    <a:gd name="T20" fmla="*/ 27 w 38"/>
                    <a:gd name="T21" fmla="*/ 5 h 8"/>
                    <a:gd name="T22" fmla="*/ 28 w 38"/>
                    <a:gd name="T23" fmla="*/ 5 h 8"/>
                    <a:gd name="T24" fmla="*/ 30 w 38"/>
                    <a:gd name="T25" fmla="*/ 5 h 8"/>
                    <a:gd name="T26" fmla="*/ 31 w 38"/>
                    <a:gd name="T27" fmla="*/ 5 h 8"/>
                    <a:gd name="T28" fmla="*/ 33 w 38"/>
                    <a:gd name="T29" fmla="*/ 5 h 8"/>
                    <a:gd name="T30" fmla="*/ 34 w 38"/>
                    <a:gd name="T31" fmla="*/ 5 h 8"/>
                    <a:gd name="T32" fmla="*/ 36 w 38"/>
                    <a:gd name="T33" fmla="*/ 5 h 8"/>
                    <a:gd name="T34" fmla="*/ 38 w 38"/>
                    <a:gd name="T35" fmla="*/ 5 h 8"/>
                    <a:gd name="T36" fmla="*/ 38 w 38"/>
                    <a:gd name="T37" fmla="*/ 4 h 8"/>
                    <a:gd name="T38" fmla="*/ 38 w 38"/>
                    <a:gd name="T39" fmla="*/ 2 h 8"/>
                    <a:gd name="T40" fmla="*/ 37 w 38"/>
                    <a:gd name="T41" fmla="*/ 2 h 8"/>
                    <a:gd name="T42" fmla="*/ 36 w 38"/>
                    <a:gd name="T43" fmla="*/ 2 h 8"/>
                    <a:gd name="T44" fmla="*/ 33 w 38"/>
                    <a:gd name="T45" fmla="*/ 4 h 8"/>
                    <a:gd name="T46" fmla="*/ 31 w 38"/>
                    <a:gd name="T47" fmla="*/ 4 h 8"/>
                    <a:gd name="T48" fmla="*/ 30 w 38"/>
                    <a:gd name="T49" fmla="*/ 4 h 8"/>
                    <a:gd name="T50" fmla="*/ 30 w 38"/>
                    <a:gd name="T51" fmla="*/ 2 h 8"/>
                    <a:gd name="T52" fmla="*/ 28 w 38"/>
                    <a:gd name="T53" fmla="*/ 2 h 8"/>
                    <a:gd name="T54" fmla="*/ 27 w 38"/>
                    <a:gd name="T55" fmla="*/ 2 h 8"/>
                    <a:gd name="T56" fmla="*/ 25 w 38"/>
                    <a:gd name="T57" fmla="*/ 0 h 8"/>
                    <a:gd name="T58" fmla="*/ 23 w 38"/>
                    <a:gd name="T59" fmla="*/ 0 h 8"/>
                    <a:gd name="T60" fmla="*/ 22 w 38"/>
                    <a:gd name="T61" fmla="*/ 0 h 8"/>
                    <a:gd name="T62" fmla="*/ 20 w 38"/>
                    <a:gd name="T63" fmla="*/ 1 h 8"/>
                    <a:gd name="T64" fmla="*/ 19 w 38"/>
                    <a:gd name="T65" fmla="*/ 0 h 8"/>
                    <a:gd name="T66" fmla="*/ 16 w 38"/>
                    <a:gd name="T67" fmla="*/ 1 h 8"/>
                    <a:gd name="T68" fmla="*/ 15 w 38"/>
                    <a:gd name="T69" fmla="*/ 2 h 8"/>
                    <a:gd name="T70" fmla="*/ 3 w 38"/>
                    <a:gd name="T71" fmla="*/ 2 h 8"/>
                    <a:gd name="T72" fmla="*/ 3 w 38"/>
                    <a:gd name="T73" fmla="*/ 4 h 8"/>
                    <a:gd name="T74" fmla="*/ 1 w 38"/>
                    <a:gd name="T75" fmla="*/ 4 h 8"/>
                    <a:gd name="T76" fmla="*/ 0 w 38"/>
                    <a:gd name="T77" fmla="*/ 5 h 8"/>
                    <a:gd name="T78" fmla="*/ 0 w 38"/>
                    <a:gd name="T79" fmla="*/ 8 h 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
                    <a:gd name="T121" fmla="*/ 0 h 8"/>
                    <a:gd name="T122" fmla="*/ 38 w 38"/>
                    <a:gd name="T123" fmla="*/ 8 h 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 h="8">
                      <a:moveTo>
                        <a:pt x="0" y="8"/>
                      </a:moveTo>
                      <a:lnTo>
                        <a:pt x="1" y="7"/>
                      </a:lnTo>
                      <a:lnTo>
                        <a:pt x="12" y="5"/>
                      </a:lnTo>
                      <a:lnTo>
                        <a:pt x="13" y="5"/>
                      </a:lnTo>
                      <a:lnTo>
                        <a:pt x="15" y="5"/>
                      </a:lnTo>
                      <a:lnTo>
                        <a:pt x="19" y="5"/>
                      </a:lnTo>
                      <a:lnTo>
                        <a:pt x="20" y="4"/>
                      </a:lnTo>
                      <a:lnTo>
                        <a:pt x="22" y="4"/>
                      </a:lnTo>
                      <a:lnTo>
                        <a:pt x="22" y="2"/>
                      </a:lnTo>
                      <a:lnTo>
                        <a:pt x="23" y="4"/>
                      </a:lnTo>
                      <a:lnTo>
                        <a:pt x="27" y="5"/>
                      </a:lnTo>
                      <a:lnTo>
                        <a:pt x="28" y="5"/>
                      </a:lnTo>
                      <a:lnTo>
                        <a:pt x="30" y="5"/>
                      </a:lnTo>
                      <a:lnTo>
                        <a:pt x="31" y="5"/>
                      </a:lnTo>
                      <a:lnTo>
                        <a:pt x="33" y="5"/>
                      </a:lnTo>
                      <a:lnTo>
                        <a:pt x="34" y="5"/>
                      </a:lnTo>
                      <a:lnTo>
                        <a:pt x="36" y="5"/>
                      </a:lnTo>
                      <a:lnTo>
                        <a:pt x="38" y="5"/>
                      </a:lnTo>
                      <a:lnTo>
                        <a:pt x="38" y="4"/>
                      </a:lnTo>
                      <a:lnTo>
                        <a:pt x="38" y="2"/>
                      </a:lnTo>
                      <a:lnTo>
                        <a:pt x="37" y="2"/>
                      </a:lnTo>
                      <a:lnTo>
                        <a:pt x="36" y="2"/>
                      </a:lnTo>
                      <a:lnTo>
                        <a:pt x="33" y="4"/>
                      </a:lnTo>
                      <a:lnTo>
                        <a:pt x="31" y="4"/>
                      </a:lnTo>
                      <a:lnTo>
                        <a:pt x="30" y="4"/>
                      </a:lnTo>
                      <a:lnTo>
                        <a:pt x="30" y="2"/>
                      </a:lnTo>
                      <a:lnTo>
                        <a:pt x="28" y="2"/>
                      </a:lnTo>
                      <a:lnTo>
                        <a:pt x="27" y="2"/>
                      </a:lnTo>
                      <a:lnTo>
                        <a:pt x="25" y="0"/>
                      </a:lnTo>
                      <a:lnTo>
                        <a:pt x="23" y="0"/>
                      </a:lnTo>
                      <a:lnTo>
                        <a:pt x="22" y="0"/>
                      </a:lnTo>
                      <a:lnTo>
                        <a:pt x="20" y="1"/>
                      </a:lnTo>
                      <a:lnTo>
                        <a:pt x="19" y="0"/>
                      </a:lnTo>
                      <a:lnTo>
                        <a:pt x="16" y="1"/>
                      </a:lnTo>
                      <a:lnTo>
                        <a:pt x="15" y="2"/>
                      </a:lnTo>
                      <a:lnTo>
                        <a:pt x="3" y="2"/>
                      </a:lnTo>
                      <a:lnTo>
                        <a:pt x="3" y="4"/>
                      </a:lnTo>
                      <a:lnTo>
                        <a:pt x="1" y="4"/>
                      </a:lnTo>
                      <a:lnTo>
                        <a:pt x="0" y="5"/>
                      </a:lnTo>
                      <a:lnTo>
                        <a:pt x="0" y="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4" name="Group 1987"/>
              <p:cNvGrpSpPr>
                <a:grpSpLocks/>
              </p:cNvGrpSpPr>
              <p:nvPr/>
            </p:nvGrpSpPr>
            <p:grpSpPr bwMode="auto">
              <a:xfrm>
                <a:off x="2453" y="2452"/>
                <a:ext cx="42" cy="21"/>
                <a:chOff x="2453" y="2452"/>
                <a:chExt cx="42" cy="21"/>
              </a:xfrm>
              <a:grpFill/>
            </p:grpSpPr>
            <p:sp>
              <p:nvSpPr>
                <p:cNvPr id="1570" name="Freeform 1988"/>
                <p:cNvSpPr>
                  <a:spLocks/>
                </p:cNvSpPr>
                <p:nvPr/>
              </p:nvSpPr>
              <p:spPr bwMode="gray">
                <a:xfrm>
                  <a:off x="2453" y="2452"/>
                  <a:ext cx="42" cy="21"/>
                </a:xfrm>
                <a:custGeom>
                  <a:avLst/>
                  <a:gdLst>
                    <a:gd name="T0" fmla="*/ 41 w 42"/>
                    <a:gd name="T1" fmla="*/ 0 h 21"/>
                    <a:gd name="T2" fmla="*/ 41 w 42"/>
                    <a:gd name="T3" fmla="*/ 2 h 21"/>
                    <a:gd name="T4" fmla="*/ 42 w 42"/>
                    <a:gd name="T5" fmla="*/ 3 h 21"/>
                    <a:gd name="T6" fmla="*/ 41 w 42"/>
                    <a:gd name="T7" fmla="*/ 4 h 21"/>
                    <a:gd name="T8" fmla="*/ 41 w 42"/>
                    <a:gd name="T9" fmla="*/ 6 h 21"/>
                    <a:gd name="T10" fmla="*/ 39 w 42"/>
                    <a:gd name="T11" fmla="*/ 6 h 21"/>
                    <a:gd name="T12" fmla="*/ 38 w 42"/>
                    <a:gd name="T13" fmla="*/ 6 h 21"/>
                    <a:gd name="T14" fmla="*/ 39 w 42"/>
                    <a:gd name="T15" fmla="*/ 7 h 21"/>
                    <a:gd name="T16" fmla="*/ 41 w 42"/>
                    <a:gd name="T17" fmla="*/ 9 h 21"/>
                    <a:gd name="T18" fmla="*/ 41 w 42"/>
                    <a:gd name="T19" fmla="*/ 11 h 21"/>
                    <a:gd name="T20" fmla="*/ 39 w 42"/>
                    <a:gd name="T21" fmla="*/ 11 h 21"/>
                    <a:gd name="T22" fmla="*/ 38 w 42"/>
                    <a:gd name="T23" fmla="*/ 13 h 21"/>
                    <a:gd name="T24" fmla="*/ 34 w 42"/>
                    <a:gd name="T25" fmla="*/ 13 h 21"/>
                    <a:gd name="T26" fmla="*/ 28 w 42"/>
                    <a:gd name="T27" fmla="*/ 14 h 21"/>
                    <a:gd name="T28" fmla="*/ 27 w 42"/>
                    <a:gd name="T29" fmla="*/ 16 h 21"/>
                    <a:gd name="T30" fmla="*/ 25 w 42"/>
                    <a:gd name="T31" fmla="*/ 19 h 21"/>
                    <a:gd name="T32" fmla="*/ 23 w 42"/>
                    <a:gd name="T33" fmla="*/ 19 h 21"/>
                    <a:gd name="T34" fmla="*/ 22 w 42"/>
                    <a:gd name="T35" fmla="*/ 21 h 21"/>
                    <a:gd name="T36" fmla="*/ 22 w 42"/>
                    <a:gd name="T37" fmla="*/ 19 h 21"/>
                    <a:gd name="T38" fmla="*/ 20 w 42"/>
                    <a:gd name="T39" fmla="*/ 19 h 21"/>
                    <a:gd name="T40" fmla="*/ 19 w 42"/>
                    <a:gd name="T41" fmla="*/ 19 h 21"/>
                    <a:gd name="T42" fmla="*/ 19 w 42"/>
                    <a:gd name="T43" fmla="*/ 18 h 21"/>
                    <a:gd name="T44" fmla="*/ 17 w 42"/>
                    <a:gd name="T45" fmla="*/ 17 h 21"/>
                    <a:gd name="T46" fmla="*/ 19 w 42"/>
                    <a:gd name="T47" fmla="*/ 14 h 21"/>
                    <a:gd name="T48" fmla="*/ 17 w 42"/>
                    <a:gd name="T49" fmla="*/ 13 h 21"/>
                    <a:gd name="T50" fmla="*/ 19 w 42"/>
                    <a:gd name="T51" fmla="*/ 11 h 21"/>
                    <a:gd name="T52" fmla="*/ 25 w 42"/>
                    <a:gd name="T53" fmla="*/ 10 h 21"/>
                    <a:gd name="T54" fmla="*/ 17 w 42"/>
                    <a:gd name="T55" fmla="*/ 10 h 21"/>
                    <a:gd name="T56" fmla="*/ 14 w 42"/>
                    <a:gd name="T57" fmla="*/ 11 h 21"/>
                    <a:gd name="T58" fmla="*/ 13 w 42"/>
                    <a:gd name="T59" fmla="*/ 11 h 21"/>
                    <a:gd name="T60" fmla="*/ 10 w 42"/>
                    <a:gd name="T61" fmla="*/ 11 h 21"/>
                    <a:gd name="T62" fmla="*/ 10 w 42"/>
                    <a:gd name="T63" fmla="*/ 10 h 21"/>
                    <a:gd name="T64" fmla="*/ 9 w 42"/>
                    <a:gd name="T65" fmla="*/ 10 h 21"/>
                    <a:gd name="T66" fmla="*/ 7 w 42"/>
                    <a:gd name="T67" fmla="*/ 10 h 21"/>
                    <a:gd name="T68" fmla="*/ 6 w 42"/>
                    <a:gd name="T69" fmla="*/ 9 h 21"/>
                    <a:gd name="T70" fmla="*/ 6 w 42"/>
                    <a:gd name="T71" fmla="*/ 7 h 21"/>
                    <a:gd name="T72" fmla="*/ 1 w 42"/>
                    <a:gd name="T73" fmla="*/ 6 h 21"/>
                    <a:gd name="T74" fmla="*/ 0 w 42"/>
                    <a:gd name="T75" fmla="*/ 4 h 21"/>
                    <a:gd name="T76" fmla="*/ 0 w 42"/>
                    <a:gd name="T77" fmla="*/ 3 h 21"/>
                    <a:gd name="T78" fmla="*/ 1 w 42"/>
                    <a:gd name="T79" fmla="*/ 3 h 21"/>
                    <a:gd name="T80" fmla="*/ 1 w 42"/>
                    <a:gd name="T81" fmla="*/ 4 h 21"/>
                    <a:gd name="T82" fmla="*/ 3 w 42"/>
                    <a:gd name="T83" fmla="*/ 4 h 21"/>
                    <a:gd name="T84" fmla="*/ 7 w 42"/>
                    <a:gd name="T85" fmla="*/ 3 h 21"/>
                    <a:gd name="T86" fmla="*/ 14 w 42"/>
                    <a:gd name="T87" fmla="*/ 3 h 21"/>
                    <a:gd name="T88" fmla="*/ 22 w 42"/>
                    <a:gd name="T89" fmla="*/ 0 h 21"/>
                    <a:gd name="T90" fmla="*/ 41 w 42"/>
                    <a:gd name="T91" fmla="*/ 0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21"/>
                    <a:gd name="T140" fmla="*/ 42 w 42"/>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21">
                      <a:moveTo>
                        <a:pt x="41" y="0"/>
                      </a:moveTo>
                      <a:lnTo>
                        <a:pt x="41" y="2"/>
                      </a:lnTo>
                      <a:lnTo>
                        <a:pt x="42" y="3"/>
                      </a:lnTo>
                      <a:lnTo>
                        <a:pt x="41" y="4"/>
                      </a:lnTo>
                      <a:lnTo>
                        <a:pt x="41" y="6"/>
                      </a:lnTo>
                      <a:lnTo>
                        <a:pt x="39" y="6"/>
                      </a:lnTo>
                      <a:lnTo>
                        <a:pt x="38" y="6"/>
                      </a:lnTo>
                      <a:lnTo>
                        <a:pt x="39" y="7"/>
                      </a:lnTo>
                      <a:lnTo>
                        <a:pt x="41" y="9"/>
                      </a:lnTo>
                      <a:lnTo>
                        <a:pt x="41" y="11"/>
                      </a:lnTo>
                      <a:lnTo>
                        <a:pt x="39" y="11"/>
                      </a:lnTo>
                      <a:lnTo>
                        <a:pt x="38" y="13"/>
                      </a:lnTo>
                      <a:lnTo>
                        <a:pt x="34" y="13"/>
                      </a:lnTo>
                      <a:lnTo>
                        <a:pt x="28" y="14"/>
                      </a:lnTo>
                      <a:lnTo>
                        <a:pt x="27" y="16"/>
                      </a:lnTo>
                      <a:lnTo>
                        <a:pt x="25" y="19"/>
                      </a:lnTo>
                      <a:lnTo>
                        <a:pt x="23" y="19"/>
                      </a:lnTo>
                      <a:lnTo>
                        <a:pt x="22" y="21"/>
                      </a:lnTo>
                      <a:lnTo>
                        <a:pt x="22" y="19"/>
                      </a:lnTo>
                      <a:lnTo>
                        <a:pt x="20" y="19"/>
                      </a:lnTo>
                      <a:lnTo>
                        <a:pt x="19" y="19"/>
                      </a:lnTo>
                      <a:lnTo>
                        <a:pt x="19" y="18"/>
                      </a:lnTo>
                      <a:lnTo>
                        <a:pt x="17" y="17"/>
                      </a:lnTo>
                      <a:lnTo>
                        <a:pt x="19" y="14"/>
                      </a:lnTo>
                      <a:lnTo>
                        <a:pt x="17" y="13"/>
                      </a:lnTo>
                      <a:lnTo>
                        <a:pt x="19" y="11"/>
                      </a:lnTo>
                      <a:lnTo>
                        <a:pt x="25" y="10"/>
                      </a:lnTo>
                      <a:lnTo>
                        <a:pt x="17" y="10"/>
                      </a:lnTo>
                      <a:lnTo>
                        <a:pt x="14" y="11"/>
                      </a:lnTo>
                      <a:lnTo>
                        <a:pt x="13" y="11"/>
                      </a:lnTo>
                      <a:lnTo>
                        <a:pt x="10" y="11"/>
                      </a:lnTo>
                      <a:lnTo>
                        <a:pt x="10" y="10"/>
                      </a:lnTo>
                      <a:lnTo>
                        <a:pt x="9" y="10"/>
                      </a:lnTo>
                      <a:lnTo>
                        <a:pt x="7" y="10"/>
                      </a:lnTo>
                      <a:lnTo>
                        <a:pt x="6" y="9"/>
                      </a:lnTo>
                      <a:lnTo>
                        <a:pt x="6" y="7"/>
                      </a:lnTo>
                      <a:lnTo>
                        <a:pt x="1" y="6"/>
                      </a:lnTo>
                      <a:lnTo>
                        <a:pt x="0" y="4"/>
                      </a:lnTo>
                      <a:lnTo>
                        <a:pt x="0" y="3"/>
                      </a:lnTo>
                      <a:lnTo>
                        <a:pt x="1" y="3"/>
                      </a:lnTo>
                      <a:lnTo>
                        <a:pt x="1" y="4"/>
                      </a:lnTo>
                      <a:lnTo>
                        <a:pt x="3" y="4"/>
                      </a:lnTo>
                      <a:lnTo>
                        <a:pt x="7" y="3"/>
                      </a:lnTo>
                      <a:lnTo>
                        <a:pt x="14" y="3"/>
                      </a:lnTo>
                      <a:lnTo>
                        <a:pt x="22" y="0"/>
                      </a:lnTo>
                      <a:lnTo>
                        <a:pt x="4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71" name="Freeform 1989"/>
                <p:cNvSpPr>
                  <a:spLocks/>
                </p:cNvSpPr>
                <p:nvPr/>
              </p:nvSpPr>
              <p:spPr bwMode="gray">
                <a:xfrm>
                  <a:off x="2453" y="2452"/>
                  <a:ext cx="42" cy="21"/>
                </a:xfrm>
                <a:custGeom>
                  <a:avLst/>
                  <a:gdLst>
                    <a:gd name="T0" fmla="*/ 41 w 42"/>
                    <a:gd name="T1" fmla="*/ 0 h 21"/>
                    <a:gd name="T2" fmla="*/ 41 w 42"/>
                    <a:gd name="T3" fmla="*/ 2 h 21"/>
                    <a:gd name="T4" fmla="*/ 42 w 42"/>
                    <a:gd name="T5" fmla="*/ 3 h 21"/>
                    <a:gd name="T6" fmla="*/ 41 w 42"/>
                    <a:gd name="T7" fmla="*/ 4 h 21"/>
                    <a:gd name="T8" fmla="*/ 41 w 42"/>
                    <a:gd name="T9" fmla="*/ 6 h 21"/>
                    <a:gd name="T10" fmla="*/ 39 w 42"/>
                    <a:gd name="T11" fmla="*/ 6 h 21"/>
                    <a:gd name="T12" fmla="*/ 38 w 42"/>
                    <a:gd name="T13" fmla="*/ 6 h 21"/>
                    <a:gd name="T14" fmla="*/ 39 w 42"/>
                    <a:gd name="T15" fmla="*/ 7 h 21"/>
                    <a:gd name="T16" fmla="*/ 41 w 42"/>
                    <a:gd name="T17" fmla="*/ 9 h 21"/>
                    <a:gd name="T18" fmla="*/ 41 w 42"/>
                    <a:gd name="T19" fmla="*/ 11 h 21"/>
                    <a:gd name="T20" fmla="*/ 39 w 42"/>
                    <a:gd name="T21" fmla="*/ 11 h 21"/>
                    <a:gd name="T22" fmla="*/ 38 w 42"/>
                    <a:gd name="T23" fmla="*/ 13 h 21"/>
                    <a:gd name="T24" fmla="*/ 34 w 42"/>
                    <a:gd name="T25" fmla="*/ 13 h 21"/>
                    <a:gd name="T26" fmla="*/ 28 w 42"/>
                    <a:gd name="T27" fmla="*/ 14 h 21"/>
                    <a:gd name="T28" fmla="*/ 27 w 42"/>
                    <a:gd name="T29" fmla="*/ 16 h 21"/>
                    <a:gd name="T30" fmla="*/ 25 w 42"/>
                    <a:gd name="T31" fmla="*/ 19 h 21"/>
                    <a:gd name="T32" fmla="*/ 23 w 42"/>
                    <a:gd name="T33" fmla="*/ 19 h 21"/>
                    <a:gd name="T34" fmla="*/ 22 w 42"/>
                    <a:gd name="T35" fmla="*/ 21 h 21"/>
                    <a:gd name="T36" fmla="*/ 22 w 42"/>
                    <a:gd name="T37" fmla="*/ 19 h 21"/>
                    <a:gd name="T38" fmla="*/ 20 w 42"/>
                    <a:gd name="T39" fmla="*/ 19 h 21"/>
                    <a:gd name="T40" fmla="*/ 19 w 42"/>
                    <a:gd name="T41" fmla="*/ 19 h 21"/>
                    <a:gd name="T42" fmla="*/ 19 w 42"/>
                    <a:gd name="T43" fmla="*/ 18 h 21"/>
                    <a:gd name="T44" fmla="*/ 17 w 42"/>
                    <a:gd name="T45" fmla="*/ 17 h 21"/>
                    <a:gd name="T46" fmla="*/ 19 w 42"/>
                    <a:gd name="T47" fmla="*/ 14 h 21"/>
                    <a:gd name="T48" fmla="*/ 17 w 42"/>
                    <a:gd name="T49" fmla="*/ 13 h 21"/>
                    <a:gd name="T50" fmla="*/ 19 w 42"/>
                    <a:gd name="T51" fmla="*/ 11 h 21"/>
                    <a:gd name="T52" fmla="*/ 25 w 42"/>
                    <a:gd name="T53" fmla="*/ 10 h 21"/>
                    <a:gd name="T54" fmla="*/ 17 w 42"/>
                    <a:gd name="T55" fmla="*/ 10 h 21"/>
                    <a:gd name="T56" fmla="*/ 14 w 42"/>
                    <a:gd name="T57" fmla="*/ 11 h 21"/>
                    <a:gd name="T58" fmla="*/ 13 w 42"/>
                    <a:gd name="T59" fmla="*/ 11 h 21"/>
                    <a:gd name="T60" fmla="*/ 10 w 42"/>
                    <a:gd name="T61" fmla="*/ 11 h 21"/>
                    <a:gd name="T62" fmla="*/ 10 w 42"/>
                    <a:gd name="T63" fmla="*/ 10 h 21"/>
                    <a:gd name="T64" fmla="*/ 9 w 42"/>
                    <a:gd name="T65" fmla="*/ 10 h 21"/>
                    <a:gd name="T66" fmla="*/ 7 w 42"/>
                    <a:gd name="T67" fmla="*/ 10 h 21"/>
                    <a:gd name="T68" fmla="*/ 6 w 42"/>
                    <a:gd name="T69" fmla="*/ 9 h 21"/>
                    <a:gd name="T70" fmla="*/ 6 w 42"/>
                    <a:gd name="T71" fmla="*/ 7 h 21"/>
                    <a:gd name="T72" fmla="*/ 1 w 42"/>
                    <a:gd name="T73" fmla="*/ 6 h 21"/>
                    <a:gd name="T74" fmla="*/ 0 w 42"/>
                    <a:gd name="T75" fmla="*/ 4 h 21"/>
                    <a:gd name="T76" fmla="*/ 0 w 42"/>
                    <a:gd name="T77" fmla="*/ 3 h 21"/>
                    <a:gd name="T78" fmla="*/ 1 w 42"/>
                    <a:gd name="T79" fmla="*/ 3 h 21"/>
                    <a:gd name="T80" fmla="*/ 1 w 42"/>
                    <a:gd name="T81" fmla="*/ 4 h 21"/>
                    <a:gd name="T82" fmla="*/ 3 w 42"/>
                    <a:gd name="T83" fmla="*/ 4 h 21"/>
                    <a:gd name="T84" fmla="*/ 7 w 42"/>
                    <a:gd name="T85" fmla="*/ 3 h 21"/>
                    <a:gd name="T86" fmla="*/ 14 w 42"/>
                    <a:gd name="T87" fmla="*/ 3 h 21"/>
                    <a:gd name="T88" fmla="*/ 22 w 42"/>
                    <a:gd name="T89" fmla="*/ 0 h 21"/>
                    <a:gd name="T90" fmla="*/ 41 w 42"/>
                    <a:gd name="T91" fmla="*/ 0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21"/>
                    <a:gd name="T140" fmla="*/ 42 w 42"/>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21">
                      <a:moveTo>
                        <a:pt x="41" y="0"/>
                      </a:moveTo>
                      <a:lnTo>
                        <a:pt x="41" y="2"/>
                      </a:lnTo>
                      <a:lnTo>
                        <a:pt x="42" y="3"/>
                      </a:lnTo>
                      <a:lnTo>
                        <a:pt x="41" y="4"/>
                      </a:lnTo>
                      <a:lnTo>
                        <a:pt x="41" y="6"/>
                      </a:lnTo>
                      <a:lnTo>
                        <a:pt x="39" y="6"/>
                      </a:lnTo>
                      <a:lnTo>
                        <a:pt x="38" y="6"/>
                      </a:lnTo>
                      <a:lnTo>
                        <a:pt x="39" y="7"/>
                      </a:lnTo>
                      <a:lnTo>
                        <a:pt x="41" y="9"/>
                      </a:lnTo>
                      <a:lnTo>
                        <a:pt x="41" y="11"/>
                      </a:lnTo>
                      <a:lnTo>
                        <a:pt x="39" y="11"/>
                      </a:lnTo>
                      <a:lnTo>
                        <a:pt x="38" y="13"/>
                      </a:lnTo>
                      <a:lnTo>
                        <a:pt x="34" y="13"/>
                      </a:lnTo>
                      <a:lnTo>
                        <a:pt x="28" y="14"/>
                      </a:lnTo>
                      <a:lnTo>
                        <a:pt x="27" y="16"/>
                      </a:lnTo>
                      <a:lnTo>
                        <a:pt x="25" y="19"/>
                      </a:lnTo>
                      <a:lnTo>
                        <a:pt x="23" y="19"/>
                      </a:lnTo>
                      <a:lnTo>
                        <a:pt x="22" y="21"/>
                      </a:lnTo>
                      <a:lnTo>
                        <a:pt x="22" y="19"/>
                      </a:lnTo>
                      <a:lnTo>
                        <a:pt x="20" y="19"/>
                      </a:lnTo>
                      <a:lnTo>
                        <a:pt x="19" y="19"/>
                      </a:lnTo>
                      <a:lnTo>
                        <a:pt x="19" y="18"/>
                      </a:lnTo>
                      <a:lnTo>
                        <a:pt x="17" y="17"/>
                      </a:lnTo>
                      <a:lnTo>
                        <a:pt x="19" y="14"/>
                      </a:lnTo>
                      <a:lnTo>
                        <a:pt x="17" y="13"/>
                      </a:lnTo>
                      <a:lnTo>
                        <a:pt x="19" y="11"/>
                      </a:lnTo>
                      <a:lnTo>
                        <a:pt x="25" y="10"/>
                      </a:lnTo>
                      <a:lnTo>
                        <a:pt x="17" y="10"/>
                      </a:lnTo>
                      <a:lnTo>
                        <a:pt x="14" y="11"/>
                      </a:lnTo>
                      <a:lnTo>
                        <a:pt x="13" y="11"/>
                      </a:lnTo>
                      <a:lnTo>
                        <a:pt x="10" y="11"/>
                      </a:lnTo>
                      <a:lnTo>
                        <a:pt x="10" y="10"/>
                      </a:lnTo>
                      <a:lnTo>
                        <a:pt x="9" y="10"/>
                      </a:lnTo>
                      <a:lnTo>
                        <a:pt x="7" y="10"/>
                      </a:lnTo>
                      <a:lnTo>
                        <a:pt x="6" y="9"/>
                      </a:lnTo>
                      <a:lnTo>
                        <a:pt x="6" y="7"/>
                      </a:lnTo>
                      <a:lnTo>
                        <a:pt x="1" y="6"/>
                      </a:lnTo>
                      <a:lnTo>
                        <a:pt x="0" y="4"/>
                      </a:lnTo>
                      <a:lnTo>
                        <a:pt x="0" y="3"/>
                      </a:lnTo>
                      <a:lnTo>
                        <a:pt x="1" y="3"/>
                      </a:lnTo>
                      <a:lnTo>
                        <a:pt x="1" y="4"/>
                      </a:lnTo>
                      <a:lnTo>
                        <a:pt x="3" y="4"/>
                      </a:lnTo>
                      <a:lnTo>
                        <a:pt x="7" y="3"/>
                      </a:lnTo>
                      <a:lnTo>
                        <a:pt x="14" y="3"/>
                      </a:lnTo>
                      <a:lnTo>
                        <a:pt x="22" y="0"/>
                      </a:lnTo>
                      <a:lnTo>
                        <a:pt x="4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5" name="Group 1990"/>
              <p:cNvGrpSpPr>
                <a:grpSpLocks/>
              </p:cNvGrpSpPr>
              <p:nvPr/>
            </p:nvGrpSpPr>
            <p:grpSpPr bwMode="auto">
              <a:xfrm>
                <a:off x="2522" y="2499"/>
                <a:ext cx="54" cy="46"/>
                <a:chOff x="2522" y="2499"/>
                <a:chExt cx="54" cy="46"/>
              </a:xfrm>
              <a:grpFill/>
            </p:grpSpPr>
            <p:sp>
              <p:nvSpPr>
                <p:cNvPr id="1568" name="Freeform 1991"/>
                <p:cNvSpPr>
                  <a:spLocks/>
                </p:cNvSpPr>
                <p:nvPr/>
              </p:nvSpPr>
              <p:spPr bwMode="gray">
                <a:xfrm>
                  <a:off x="2522" y="2499"/>
                  <a:ext cx="54" cy="46"/>
                </a:xfrm>
                <a:custGeom>
                  <a:avLst/>
                  <a:gdLst>
                    <a:gd name="T0" fmla="*/ 2 w 54"/>
                    <a:gd name="T1" fmla="*/ 17 h 46"/>
                    <a:gd name="T2" fmla="*/ 3 w 54"/>
                    <a:gd name="T3" fmla="*/ 14 h 46"/>
                    <a:gd name="T4" fmla="*/ 5 w 54"/>
                    <a:gd name="T5" fmla="*/ 13 h 46"/>
                    <a:gd name="T6" fmla="*/ 10 w 54"/>
                    <a:gd name="T7" fmla="*/ 11 h 46"/>
                    <a:gd name="T8" fmla="*/ 12 w 54"/>
                    <a:gd name="T9" fmla="*/ 9 h 46"/>
                    <a:gd name="T10" fmla="*/ 14 w 54"/>
                    <a:gd name="T11" fmla="*/ 5 h 46"/>
                    <a:gd name="T12" fmla="*/ 17 w 54"/>
                    <a:gd name="T13" fmla="*/ 4 h 46"/>
                    <a:gd name="T14" fmla="*/ 17 w 54"/>
                    <a:gd name="T15" fmla="*/ 1 h 46"/>
                    <a:gd name="T16" fmla="*/ 21 w 54"/>
                    <a:gd name="T17" fmla="*/ 1 h 46"/>
                    <a:gd name="T18" fmla="*/ 24 w 54"/>
                    <a:gd name="T19" fmla="*/ 0 h 46"/>
                    <a:gd name="T20" fmla="*/ 27 w 54"/>
                    <a:gd name="T21" fmla="*/ 2 h 46"/>
                    <a:gd name="T22" fmla="*/ 27 w 54"/>
                    <a:gd name="T23" fmla="*/ 5 h 46"/>
                    <a:gd name="T24" fmla="*/ 29 w 54"/>
                    <a:gd name="T25" fmla="*/ 7 h 46"/>
                    <a:gd name="T26" fmla="*/ 27 w 54"/>
                    <a:gd name="T27" fmla="*/ 12 h 46"/>
                    <a:gd name="T28" fmla="*/ 29 w 54"/>
                    <a:gd name="T29" fmla="*/ 12 h 46"/>
                    <a:gd name="T30" fmla="*/ 32 w 54"/>
                    <a:gd name="T31" fmla="*/ 14 h 46"/>
                    <a:gd name="T32" fmla="*/ 35 w 54"/>
                    <a:gd name="T33" fmla="*/ 14 h 46"/>
                    <a:gd name="T34" fmla="*/ 37 w 54"/>
                    <a:gd name="T35" fmla="*/ 12 h 46"/>
                    <a:gd name="T36" fmla="*/ 39 w 54"/>
                    <a:gd name="T37" fmla="*/ 9 h 46"/>
                    <a:gd name="T38" fmla="*/ 40 w 54"/>
                    <a:gd name="T39" fmla="*/ 12 h 46"/>
                    <a:gd name="T40" fmla="*/ 42 w 54"/>
                    <a:gd name="T41" fmla="*/ 16 h 46"/>
                    <a:gd name="T42" fmla="*/ 42 w 54"/>
                    <a:gd name="T43" fmla="*/ 20 h 46"/>
                    <a:gd name="T44" fmla="*/ 39 w 54"/>
                    <a:gd name="T45" fmla="*/ 23 h 46"/>
                    <a:gd name="T46" fmla="*/ 42 w 54"/>
                    <a:gd name="T47" fmla="*/ 23 h 46"/>
                    <a:gd name="T48" fmla="*/ 43 w 54"/>
                    <a:gd name="T49" fmla="*/ 24 h 46"/>
                    <a:gd name="T50" fmla="*/ 47 w 54"/>
                    <a:gd name="T51" fmla="*/ 25 h 46"/>
                    <a:gd name="T52" fmla="*/ 48 w 54"/>
                    <a:gd name="T53" fmla="*/ 27 h 46"/>
                    <a:gd name="T54" fmla="*/ 50 w 54"/>
                    <a:gd name="T55" fmla="*/ 29 h 46"/>
                    <a:gd name="T56" fmla="*/ 53 w 54"/>
                    <a:gd name="T57" fmla="*/ 30 h 46"/>
                    <a:gd name="T58" fmla="*/ 54 w 54"/>
                    <a:gd name="T59" fmla="*/ 30 h 46"/>
                    <a:gd name="T60" fmla="*/ 54 w 54"/>
                    <a:gd name="T61" fmla="*/ 33 h 46"/>
                    <a:gd name="T62" fmla="*/ 54 w 54"/>
                    <a:gd name="T63" fmla="*/ 35 h 46"/>
                    <a:gd name="T64" fmla="*/ 53 w 54"/>
                    <a:gd name="T65" fmla="*/ 38 h 46"/>
                    <a:gd name="T66" fmla="*/ 53 w 54"/>
                    <a:gd name="T67" fmla="*/ 41 h 46"/>
                    <a:gd name="T68" fmla="*/ 48 w 54"/>
                    <a:gd name="T69" fmla="*/ 45 h 46"/>
                    <a:gd name="T70" fmla="*/ 35 w 54"/>
                    <a:gd name="T71" fmla="*/ 41 h 46"/>
                    <a:gd name="T72" fmla="*/ 29 w 54"/>
                    <a:gd name="T73" fmla="*/ 37 h 46"/>
                    <a:gd name="T74" fmla="*/ 9 w 54"/>
                    <a:gd name="T75" fmla="*/ 24 h 46"/>
                    <a:gd name="T76" fmla="*/ 5 w 54"/>
                    <a:gd name="T77" fmla="*/ 21 h 46"/>
                    <a:gd name="T78" fmla="*/ 3 w 54"/>
                    <a:gd name="T79" fmla="*/ 20 h 46"/>
                    <a:gd name="T80" fmla="*/ 2 w 54"/>
                    <a:gd name="T81" fmla="*/ 18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46"/>
                    <a:gd name="T125" fmla="*/ 54 w 54"/>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46">
                      <a:moveTo>
                        <a:pt x="0" y="17"/>
                      </a:moveTo>
                      <a:lnTo>
                        <a:pt x="2" y="17"/>
                      </a:lnTo>
                      <a:lnTo>
                        <a:pt x="3" y="16"/>
                      </a:lnTo>
                      <a:lnTo>
                        <a:pt x="3" y="14"/>
                      </a:lnTo>
                      <a:lnTo>
                        <a:pt x="3" y="13"/>
                      </a:lnTo>
                      <a:lnTo>
                        <a:pt x="5" y="13"/>
                      </a:lnTo>
                      <a:lnTo>
                        <a:pt x="9" y="12"/>
                      </a:lnTo>
                      <a:lnTo>
                        <a:pt x="10" y="11"/>
                      </a:lnTo>
                      <a:lnTo>
                        <a:pt x="10" y="9"/>
                      </a:lnTo>
                      <a:lnTo>
                        <a:pt x="12" y="9"/>
                      </a:lnTo>
                      <a:lnTo>
                        <a:pt x="14" y="7"/>
                      </a:lnTo>
                      <a:lnTo>
                        <a:pt x="14" y="5"/>
                      </a:lnTo>
                      <a:lnTo>
                        <a:pt x="15" y="4"/>
                      </a:lnTo>
                      <a:lnTo>
                        <a:pt x="17" y="4"/>
                      </a:lnTo>
                      <a:lnTo>
                        <a:pt x="17" y="2"/>
                      </a:lnTo>
                      <a:lnTo>
                        <a:pt x="17" y="1"/>
                      </a:lnTo>
                      <a:lnTo>
                        <a:pt x="18" y="0"/>
                      </a:lnTo>
                      <a:lnTo>
                        <a:pt x="21" y="1"/>
                      </a:lnTo>
                      <a:lnTo>
                        <a:pt x="21" y="0"/>
                      </a:lnTo>
                      <a:lnTo>
                        <a:pt x="24" y="0"/>
                      </a:lnTo>
                      <a:lnTo>
                        <a:pt x="26" y="1"/>
                      </a:lnTo>
                      <a:lnTo>
                        <a:pt x="27" y="2"/>
                      </a:lnTo>
                      <a:lnTo>
                        <a:pt x="27" y="4"/>
                      </a:lnTo>
                      <a:lnTo>
                        <a:pt x="27" y="5"/>
                      </a:lnTo>
                      <a:lnTo>
                        <a:pt x="27" y="7"/>
                      </a:lnTo>
                      <a:lnTo>
                        <a:pt x="29" y="7"/>
                      </a:lnTo>
                      <a:lnTo>
                        <a:pt x="29" y="11"/>
                      </a:lnTo>
                      <a:lnTo>
                        <a:pt x="27" y="12"/>
                      </a:lnTo>
                      <a:lnTo>
                        <a:pt x="27" y="13"/>
                      </a:lnTo>
                      <a:lnTo>
                        <a:pt x="29" y="12"/>
                      </a:lnTo>
                      <a:lnTo>
                        <a:pt x="29" y="13"/>
                      </a:lnTo>
                      <a:lnTo>
                        <a:pt x="32" y="14"/>
                      </a:lnTo>
                      <a:lnTo>
                        <a:pt x="33" y="14"/>
                      </a:lnTo>
                      <a:lnTo>
                        <a:pt x="35" y="14"/>
                      </a:lnTo>
                      <a:lnTo>
                        <a:pt x="35" y="13"/>
                      </a:lnTo>
                      <a:lnTo>
                        <a:pt x="37" y="12"/>
                      </a:lnTo>
                      <a:lnTo>
                        <a:pt x="37" y="11"/>
                      </a:lnTo>
                      <a:lnTo>
                        <a:pt x="39" y="9"/>
                      </a:lnTo>
                      <a:lnTo>
                        <a:pt x="40" y="9"/>
                      </a:lnTo>
                      <a:lnTo>
                        <a:pt x="40" y="12"/>
                      </a:lnTo>
                      <a:lnTo>
                        <a:pt x="42" y="14"/>
                      </a:lnTo>
                      <a:lnTo>
                        <a:pt x="42" y="16"/>
                      </a:lnTo>
                      <a:lnTo>
                        <a:pt x="43" y="16"/>
                      </a:lnTo>
                      <a:lnTo>
                        <a:pt x="42" y="20"/>
                      </a:lnTo>
                      <a:lnTo>
                        <a:pt x="40" y="21"/>
                      </a:lnTo>
                      <a:lnTo>
                        <a:pt x="39" y="23"/>
                      </a:lnTo>
                      <a:lnTo>
                        <a:pt x="40" y="23"/>
                      </a:lnTo>
                      <a:lnTo>
                        <a:pt x="42" y="23"/>
                      </a:lnTo>
                      <a:lnTo>
                        <a:pt x="42" y="24"/>
                      </a:lnTo>
                      <a:lnTo>
                        <a:pt x="43" y="24"/>
                      </a:lnTo>
                      <a:lnTo>
                        <a:pt x="45" y="25"/>
                      </a:lnTo>
                      <a:lnTo>
                        <a:pt x="47" y="25"/>
                      </a:lnTo>
                      <a:lnTo>
                        <a:pt x="48" y="25"/>
                      </a:lnTo>
                      <a:lnTo>
                        <a:pt x="48" y="27"/>
                      </a:lnTo>
                      <a:lnTo>
                        <a:pt x="50" y="27"/>
                      </a:lnTo>
                      <a:lnTo>
                        <a:pt x="50" y="29"/>
                      </a:lnTo>
                      <a:lnTo>
                        <a:pt x="51" y="29"/>
                      </a:lnTo>
                      <a:lnTo>
                        <a:pt x="53" y="30"/>
                      </a:lnTo>
                      <a:lnTo>
                        <a:pt x="54" y="29"/>
                      </a:lnTo>
                      <a:lnTo>
                        <a:pt x="54" y="30"/>
                      </a:lnTo>
                      <a:lnTo>
                        <a:pt x="54" y="31"/>
                      </a:lnTo>
                      <a:lnTo>
                        <a:pt x="54" y="33"/>
                      </a:lnTo>
                      <a:lnTo>
                        <a:pt x="54" y="34"/>
                      </a:lnTo>
                      <a:lnTo>
                        <a:pt x="54" y="35"/>
                      </a:lnTo>
                      <a:lnTo>
                        <a:pt x="54" y="38"/>
                      </a:lnTo>
                      <a:lnTo>
                        <a:pt x="53" y="38"/>
                      </a:lnTo>
                      <a:lnTo>
                        <a:pt x="53" y="40"/>
                      </a:lnTo>
                      <a:lnTo>
                        <a:pt x="53" y="41"/>
                      </a:lnTo>
                      <a:lnTo>
                        <a:pt x="53" y="46"/>
                      </a:lnTo>
                      <a:lnTo>
                        <a:pt x="48" y="45"/>
                      </a:lnTo>
                      <a:lnTo>
                        <a:pt x="47" y="44"/>
                      </a:lnTo>
                      <a:lnTo>
                        <a:pt x="35" y="41"/>
                      </a:lnTo>
                      <a:lnTo>
                        <a:pt x="32" y="38"/>
                      </a:lnTo>
                      <a:lnTo>
                        <a:pt x="29" y="37"/>
                      </a:lnTo>
                      <a:lnTo>
                        <a:pt x="15" y="27"/>
                      </a:lnTo>
                      <a:lnTo>
                        <a:pt x="9" y="24"/>
                      </a:lnTo>
                      <a:lnTo>
                        <a:pt x="6" y="21"/>
                      </a:lnTo>
                      <a:lnTo>
                        <a:pt x="5" y="21"/>
                      </a:lnTo>
                      <a:lnTo>
                        <a:pt x="3" y="21"/>
                      </a:lnTo>
                      <a:lnTo>
                        <a:pt x="3" y="20"/>
                      </a:lnTo>
                      <a:lnTo>
                        <a:pt x="3" y="18"/>
                      </a:lnTo>
                      <a:lnTo>
                        <a:pt x="2" y="18"/>
                      </a:lnTo>
                      <a:lnTo>
                        <a:pt x="0" y="1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69" name="Freeform 1992"/>
                <p:cNvSpPr>
                  <a:spLocks/>
                </p:cNvSpPr>
                <p:nvPr/>
              </p:nvSpPr>
              <p:spPr bwMode="gray">
                <a:xfrm>
                  <a:off x="2522" y="2499"/>
                  <a:ext cx="54" cy="46"/>
                </a:xfrm>
                <a:custGeom>
                  <a:avLst/>
                  <a:gdLst>
                    <a:gd name="T0" fmla="*/ 2 w 54"/>
                    <a:gd name="T1" fmla="*/ 17 h 46"/>
                    <a:gd name="T2" fmla="*/ 3 w 54"/>
                    <a:gd name="T3" fmla="*/ 14 h 46"/>
                    <a:gd name="T4" fmla="*/ 5 w 54"/>
                    <a:gd name="T5" fmla="*/ 13 h 46"/>
                    <a:gd name="T6" fmla="*/ 10 w 54"/>
                    <a:gd name="T7" fmla="*/ 11 h 46"/>
                    <a:gd name="T8" fmla="*/ 12 w 54"/>
                    <a:gd name="T9" fmla="*/ 9 h 46"/>
                    <a:gd name="T10" fmla="*/ 14 w 54"/>
                    <a:gd name="T11" fmla="*/ 5 h 46"/>
                    <a:gd name="T12" fmla="*/ 17 w 54"/>
                    <a:gd name="T13" fmla="*/ 4 h 46"/>
                    <a:gd name="T14" fmla="*/ 17 w 54"/>
                    <a:gd name="T15" fmla="*/ 1 h 46"/>
                    <a:gd name="T16" fmla="*/ 21 w 54"/>
                    <a:gd name="T17" fmla="*/ 1 h 46"/>
                    <a:gd name="T18" fmla="*/ 24 w 54"/>
                    <a:gd name="T19" fmla="*/ 0 h 46"/>
                    <a:gd name="T20" fmla="*/ 27 w 54"/>
                    <a:gd name="T21" fmla="*/ 2 h 46"/>
                    <a:gd name="T22" fmla="*/ 27 w 54"/>
                    <a:gd name="T23" fmla="*/ 5 h 46"/>
                    <a:gd name="T24" fmla="*/ 29 w 54"/>
                    <a:gd name="T25" fmla="*/ 7 h 46"/>
                    <a:gd name="T26" fmla="*/ 27 w 54"/>
                    <a:gd name="T27" fmla="*/ 12 h 46"/>
                    <a:gd name="T28" fmla="*/ 29 w 54"/>
                    <a:gd name="T29" fmla="*/ 12 h 46"/>
                    <a:gd name="T30" fmla="*/ 32 w 54"/>
                    <a:gd name="T31" fmla="*/ 14 h 46"/>
                    <a:gd name="T32" fmla="*/ 35 w 54"/>
                    <a:gd name="T33" fmla="*/ 14 h 46"/>
                    <a:gd name="T34" fmla="*/ 37 w 54"/>
                    <a:gd name="T35" fmla="*/ 12 h 46"/>
                    <a:gd name="T36" fmla="*/ 39 w 54"/>
                    <a:gd name="T37" fmla="*/ 9 h 46"/>
                    <a:gd name="T38" fmla="*/ 40 w 54"/>
                    <a:gd name="T39" fmla="*/ 12 h 46"/>
                    <a:gd name="T40" fmla="*/ 42 w 54"/>
                    <a:gd name="T41" fmla="*/ 16 h 46"/>
                    <a:gd name="T42" fmla="*/ 42 w 54"/>
                    <a:gd name="T43" fmla="*/ 20 h 46"/>
                    <a:gd name="T44" fmla="*/ 39 w 54"/>
                    <a:gd name="T45" fmla="*/ 23 h 46"/>
                    <a:gd name="T46" fmla="*/ 42 w 54"/>
                    <a:gd name="T47" fmla="*/ 23 h 46"/>
                    <a:gd name="T48" fmla="*/ 43 w 54"/>
                    <a:gd name="T49" fmla="*/ 24 h 46"/>
                    <a:gd name="T50" fmla="*/ 47 w 54"/>
                    <a:gd name="T51" fmla="*/ 25 h 46"/>
                    <a:gd name="T52" fmla="*/ 48 w 54"/>
                    <a:gd name="T53" fmla="*/ 27 h 46"/>
                    <a:gd name="T54" fmla="*/ 50 w 54"/>
                    <a:gd name="T55" fmla="*/ 29 h 46"/>
                    <a:gd name="T56" fmla="*/ 53 w 54"/>
                    <a:gd name="T57" fmla="*/ 30 h 46"/>
                    <a:gd name="T58" fmla="*/ 54 w 54"/>
                    <a:gd name="T59" fmla="*/ 30 h 46"/>
                    <a:gd name="T60" fmla="*/ 54 w 54"/>
                    <a:gd name="T61" fmla="*/ 33 h 46"/>
                    <a:gd name="T62" fmla="*/ 54 w 54"/>
                    <a:gd name="T63" fmla="*/ 35 h 46"/>
                    <a:gd name="T64" fmla="*/ 53 w 54"/>
                    <a:gd name="T65" fmla="*/ 38 h 46"/>
                    <a:gd name="T66" fmla="*/ 53 w 54"/>
                    <a:gd name="T67" fmla="*/ 41 h 46"/>
                    <a:gd name="T68" fmla="*/ 48 w 54"/>
                    <a:gd name="T69" fmla="*/ 45 h 46"/>
                    <a:gd name="T70" fmla="*/ 35 w 54"/>
                    <a:gd name="T71" fmla="*/ 41 h 46"/>
                    <a:gd name="T72" fmla="*/ 29 w 54"/>
                    <a:gd name="T73" fmla="*/ 37 h 46"/>
                    <a:gd name="T74" fmla="*/ 9 w 54"/>
                    <a:gd name="T75" fmla="*/ 24 h 46"/>
                    <a:gd name="T76" fmla="*/ 5 w 54"/>
                    <a:gd name="T77" fmla="*/ 21 h 46"/>
                    <a:gd name="T78" fmla="*/ 3 w 54"/>
                    <a:gd name="T79" fmla="*/ 20 h 46"/>
                    <a:gd name="T80" fmla="*/ 2 w 54"/>
                    <a:gd name="T81" fmla="*/ 18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46"/>
                    <a:gd name="T125" fmla="*/ 54 w 54"/>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46">
                      <a:moveTo>
                        <a:pt x="0" y="17"/>
                      </a:moveTo>
                      <a:lnTo>
                        <a:pt x="2" y="17"/>
                      </a:lnTo>
                      <a:lnTo>
                        <a:pt x="3" y="16"/>
                      </a:lnTo>
                      <a:lnTo>
                        <a:pt x="3" y="14"/>
                      </a:lnTo>
                      <a:lnTo>
                        <a:pt x="3" y="13"/>
                      </a:lnTo>
                      <a:lnTo>
                        <a:pt x="5" y="13"/>
                      </a:lnTo>
                      <a:lnTo>
                        <a:pt x="9" y="12"/>
                      </a:lnTo>
                      <a:lnTo>
                        <a:pt x="10" y="11"/>
                      </a:lnTo>
                      <a:lnTo>
                        <a:pt x="10" y="9"/>
                      </a:lnTo>
                      <a:lnTo>
                        <a:pt x="12" y="9"/>
                      </a:lnTo>
                      <a:lnTo>
                        <a:pt x="14" y="7"/>
                      </a:lnTo>
                      <a:lnTo>
                        <a:pt x="14" y="5"/>
                      </a:lnTo>
                      <a:lnTo>
                        <a:pt x="15" y="4"/>
                      </a:lnTo>
                      <a:lnTo>
                        <a:pt x="17" y="4"/>
                      </a:lnTo>
                      <a:lnTo>
                        <a:pt x="17" y="2"/>
                      </a:lnTo>
                      <a:lnTo>
                        <a:pt x="17" y="1"/>
                      </a:lnTo>
                      <a:lnTo>
                        <a:pt x="18" y="0"/>
                      </a:lnTo>
                      <a:lnTo>
                        <a:pt x="21" y="1"/>
                      </a:lnTo>
                      <a:lnTo>
                        <a:pt x="21" y="0"/>
                      </a:lnTo>
                      <a:lnTo>
                        <a:pt x="24" y="0"/>
                      </a:lnTo>
                      <a:lnTo>
                        <a:pt x="26" y="1"/>
                      </a:lnTo>
                      <a:lnTo>
                        <a:pt x="27" y="2"/>
                      </a:lnTo>
                      <a:lnTo>
                        <a:pt x="27" y="4"/>
                      </a:lnTo>
                      <a:lnTo>
                        <a:pt x="27" y="5"/>
                      </a:lnTo>
                      <a:lnTo>
                        <a:pt x="27" y="7"/>
                      </a:lnTo>
                      <a:lnTo>
                        <a:pt x="29" y="7"/>
                      </a:lnTo>
                      <a:lnTo>
                        <a:pt x="29" y="11"/>
                      </a:lnTo>
                      <a:lnTo>
                        <a:pt x="27" y="12"/>
                      </a:lnTo>
                      <a:lnTo>
                        <a:pt x="27" y="13"/>
                      </a:lnTo>
                      <a:lnTo>
                        <a:pt x="29" y="12"/>
                      </a:lnTo>
                      <a:lnTo>
                        <a:pt x="29" y="13"/>
                      </a:lnTo>
                      <a:lnTo>
                        <a:pt x="32" y="14"/>
                      </a:lnTo>
                      <a:lnTo>
                        <a:pt x="33" y="14"/>
                      </a:lnTo>
                      <a:lnTo>
                        <a:pt x="35" y="14"/>
                      </a:lnTo>
                      <a:lnTo>
                        <a:pt x="35" y="13"/>
                      </a:lnTo>
                      <a:lnTo>
                        <a:pt x="37" y="12"/>
                      </a:lnTo>
                      <a:lnTo>
                        <a:pt x="37" y="11"/>
                      </a:lnTo>
                      <a:lnTo>
                        <a:pt x="39" y="9"/>
                      </a:lnTo>
                      <a:lnTo>
                        <a:pt x="40" y="9"/>
                      </a:lnTo>
                      <a:lnTo>
                        <a:pt x="40" y="12"/>
                      </a:lnTo>
                      <a:lnTo>
                        <a:pt x="42" y="14"/>
                      </a:lnTo>
                      <a:lnTo>
                        <a:pt x="42" y="16"/>
                      </a:lnTo>
                      <a:lnTo>
                        <a:pt x="43" y="16"/>
                      </a:lnTo>
                      <a:lnTo>
                        <a:pt x="42" y="20"/>
                      </a:lnTo>
                      <a:lnTo>
                        <a:pt x="40" y="21"/>
                      </a:lnTo>
                      <a:lnTo>
                        <a:pt x="39" y="23"/>
                      </a:lnTo>
                      <a:lnTo>
                        <a:pt x="40" y="23"/>
                      </a:lnTo>
                      <a:lnTo>
                        <a:pt x="42" y="23"/>
                      </a:lnTo>
                      <a:lnTo>
                        <a:pt x="42" y="24"/>
                      </a:lnTo>
                      <a:lnTo>
                        <a:pt x="43" y="24"/>
                      </a:lnTo>
                      <a:lnTo>
                        <a:pt x="45" y="25"/>
                      </a:lnTo>
                      <a:lnTo>
                        <a:pt x="47" y="25"/>
                      </a:lnTo>
                      <a:lnTo>
                        <a:pt x="48" y="25"/>
                      </a:lnTo>
                      <a:lnTo>
                        <a:pt x="48" y="27"/>
                      </a:lnTo>
                      <a:lnTo>
                        <a:pt x="50" y="27"/>
                      </a:lnTo>
                      <a:lnTo>
                        <a:pt x="50" y="29"/>
                      </a:lnTo>
                      <a:lnTo>
                        <a:pt x="51" y="29"/>
                      </a:lnTo>
                      <a:lnTo>
                        <a:pt x="53" y="30"/>
                      </a:lnTo>
                      <a:lnTo>
                        <a:pt x="54" y="29"/>
                      </a:lnTo>
                      <a:lnTo>
                        <a:pt x="54" y="30"/>
                      </a:lnTo>
                      <a:lnTo>
                        <a:pt x="54" y="31"/>
                      </a:lnTo>
                      <a:lnTo>
                        <a:pt x="54" y="33"/>
                      </a:lnTo>
                      <a:lnTo>
                        <a:pt x="54" y="34"/>
                      </a:lnTo>
                      <a:lnTo>
                        <a:pt x="54" y="35"/>
                      </a:lnTo>
                      <a:lnTo>
                        <a:pt x="54" y="38"/>
                      </a:lnTo>
                      <a:lnTo>
                        <a:pt x="53" y="38"/>
                      </a:lnTo>
                      <a:lnTo>
                        <a:pt x="53" y="40"/>
                      </a:lnTo>
                      <a:lnTo>
                        <a:pt x="53" y="41"/>
                      </a:lnTo>
                      <a:lnTo>
                        <a:pt x="53" y="46"/>
                      </a:lnTo>
                      <a:lnTo>
                        <a:pt x="48" y="45"/>
                      </a:lnTo>
                      <a:lnTo>
                        <a:pt x="47" y="44"/>
                      </a:lnTo>
                      <a:lnTo>
                        <a:pt x="35" y="41"/>
                      </a:lnTo>
                      <a:lnTo>
                        <a:pt x="32" y="38"/>
                      </a:lnTo>
                      <a:lnTo>
                        <a:pt x="29" y="37"/>
                      </a:lnTo>
                      <a:lnTo>
                        <a:pt x="15" y="27"/>
                      </a:lnTo>
                      <a:lnTo>
                        <a:pt x="9" y="24"/>
                      </a:lnTo>
                      <a:lnTo>
                        <a:pt x="6" y="21"/>
                      </a:lnTo>
                      <a:lnTo>
                        <a:pt x="5" y="21"/>
                      </a:lnTo>
                      <a:lnTo>
                        <a:pt x="3" y="21"/>
                      </a:lnTo>
                      <a:lnTo>
                        <a:pt x="3" y="20"/>
                      </a:lnTo>
                      <a:lnTo>
                        <a:pt x="3" y="18"/>
                      </a:lnTo>
                      <a:lnTo>
                        <a:pt x="2" y="18"/>
                      </a:lnTo>
                      <a:lnTo>
                        <a:pt x="0" y="1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6" name="Group 1993"/>
              <p:cNvGrpSpPr>
                <a:grpSpLocks/>
              </p:cNvGrpSpPr>
              <p:nvPr/>
            </p:nvGrpSpPr>
            <p:grpSpPr bwMode="auto">
              <a:xfrm>
                <a:off x="2632" y="2470"/>
                <a:ext cx="59" cy="71"/>
                <a:chOff x="2632" y="2470"/>
                <a:chExt cx="59" cy="71"/>
              </a:xfrm>
              <a:grpFill/>
            </p:grpSpPr>
            <p:sp>
              <p:nvSpPr>
                <p:cNvPr id="1566" name="Freeform 1994"/>
                <p:cNvSpPr>
                  <a:spLocks/>
                </p:cNvSpPr>
                <p:nvPr/>
              </p:nvSpPr>
              <p:spPr bwMode="gray">
                <a:xfrm>
                  <a:off x="2632" y="2470"/>
                  <a:ext cx="59" cy="71"/>
                </a:xfrm>
                <a:custGeom>
                  <a:avLst/>
                  <a:gdLst>
                    <a:gd name="T0" fmla="*/ 59 w 59"/>
                    <a:gd name="T1" fmla="*/ 56 h 71"/>
                    <a:gd name="T2" fmla="*/ 59 w 59"/>
                    <a:gd name="T3" fmla="*/ 56 h 71"/>
                    <a:gd name="T4" fmla="*/ 52 w 59"/>
                    <a:gd name="T5" fmla="*/ 52 h 71"/>
                    <a:gd name="T6" fmla="*/ 49 w 59"/>
                    <a:gd name="T7" fmla="*/ 20 h 71"/>
                    <a:gd name="T8" fmla="*/ 47 w 59"/>
                    <a:gd name="T9" fmla="*/ 19 h 71"/>
                    <a:gd name="T10" fmla="*/ 47 w 59"/>
                    <a:gd name="T11" fmla="*/ 10 h 71"/>
                    <a:gd name="T12" fmla="*/ 42 w 59"/>
                    <a:gd name="T13" fmla="*/ 6 h 71"/>
                    <a:gd name="T14" fmla="*/ 41 w 59"/>
                    <a:gd name="T15" fmla="*/ 5 h 71"/>
                    <a:gd name="T16" fmla="*/ 41 w 59"/>
                    <a:gd name="T17" fmla="*/ 3 h 71"/>
                    <a:gd name="T18" fmla="*/ 41 w 59"/>
                    <a:gd name="T19" fmla="*/ 3 h 71"/>
                    <a:gd name="T20" fmla="*/ 42 w 59"/>
                    <a:gd name="T21" fmla="*/ 1 h 71"/>
                    <a:gd name="T22" fmla="*/ 39 w 59"/>
                    <a:gd name="T23" fmla="*/ 1 h 71"/>
                    <a:gd name="T24" fmla="*/ 39 w 59"/>
                    <a:gd name="T25" fmla="*/ 0 h 71"/>
                    <a:gd name="T26" fmla="*/ 36 w 59"/>
                    <a:gd name="T27" fmla="*/ 1 h 71"/>
                    <a:gd name="T28" fmla="*/ 33 w 59"/>
                    <a:gd name="T29" fmla="*/ 3 h 71"/>
                    <a:gd name="T30" fmla="*/ 32 w 59"/>
                    <a:gd name="T31" fmla="*/ 3 h 71"/>
                    <a:gd name="T32" fmla="*/ 5 w 59"/>
                    <a:gd name="T33" fmla="*/ 1 h 71"/>
                    <a:gd name="T34" fmla="*/ 5 w 59"/>
                    <a:gd name="T35" fmla="*/ 3 h 71"/>
                    <a:gd name="T36" fmla="*/ 5 w 59"/>
                    <a:gd name="T37" fmla="*/ 5 h 71"/>
                    <a:gd name="T38" fmla="*/ 5 w 59"/>
                    <a:gd name="T39" fmla="*/ 6 h 71"/>
                    <a:gd name="T40" fmla="*/ 5 w 59"/>
                    <a:gd name="T41" fmla="*/ 9 h 71"/>
                    <a:gd name="T42" fmla="*/ 6 w 59"/>
                    <a:gd name="T43" fmla="*/ 9 h 71"/>
                    <a:gd name="T44" fmla="*/ 6 w 59"/>
                    <a:gd name="T45" fmla="*/ 12 h 71"/>
                    <a:gd name="T46" fmla="*/ 6 w 59"/>
                    <a:gd name="T47" fmla="*/ 13 h 71"/>
                    <a:gd name="T48" fmla="*/ 6 w 59"/>
                    <a:gd name="T49" fmla="*/ 17 h 71"/>
                    <a:gd name="T50" fmla="*/ 8 w 59"/>
                    <a:gd name="T51" fmla="*/ 19 h 71"/>
                    <a:gd name="T52" fmla="*/ 8 w 59"/>
                    <a:gd name="T53" fmla="*/ 20 h 71"/>
                    <a:gd name="T54" fmla="*/ 8 w 59"/>
                    <a:gd name="T55" fmla="*/ 21 h 71"/>
                    <a:gd name="T56" fmla="*/ 6 w 59"/>
                    <a:gd name="T57" fmla="*/ 23 h 71"/>
                    <a:gd name="T58" fmla="*/ 8 w 59"/>
                    <a:gd name="T59" fmla="*/ 23 h 71"/>
                    <a:gd name="T60" fmla="*/ 8 w 59"/>
                    <a:gd name="T61" fmla="*/ 24 h 71"/>
                    <a:gd name="T62" fmla="*/ 11 w 59"/>
                    <a:gd name="T63" fmla="*/ 31 h 71"/>
                    <a:gd name="T64" fmla="*/ 9 w 59"/>
                    <a:gd name="T65" fmla="*/ 31 h 71"/>
                    <a:gd name="T66" fmla="*/ 9 w 59"/>
                    <a:gd name="T67" fmla="*/ 33 h 71"/>
                    <a:gd name="T68" fmla="*/ 8 w 59"/>
                    <a:gd name="T69" fmla="*/ 33 h 71"/>
                    <a:gd name="T70" fmla="*/ 8 w 59"/>
                    <a:gd name="T71" fmla="*/ 34 h 71"/>
                    <a:gd name="T72" fmla="*/ 6 w 59"/>
                    <a:gd name="T73" fmla="*/ 34 h 71"/>
                    <a:gd name="T74" fmla="*/ 5 w 59"/>
                    <a:gd name="T75" fmla="*/ 40 h 71"/>
                    <a:gd name="T76" fmla="*/ 5 w 59"/>
                    <a:gd name="T77" fmla="*/ 43 h 71"/>
                    <a:gd name="T78" fmla="*/ 3 w 59"/>
                    <a:gd name="T79" fmla="*/ 45 h 71"/>
                    <a:gd name="T80" fmla="*/ 2 w 59"/>
                    <a:gd name="T81" fmla="*/ 46 h 71"/>
                    <a:gd name="T82" fmla="*/ 2 w 59"/>
                    <a:gd name="T83" fmla="*/ 47 h 71"/>
                    <a:gd name="T84" fmla="*/ 0 w 59"/>
                    <a:gd name="T85" fmla="*/ 52 h 71"/>
                    <a:gd name="T86" fmla="*/ 3 w 59"/>
                    <a:gd name="T87" fmla="*/ 59 h 71"/>
                    <a:gd name="T88" fmla="*/ 5 w 59"/>
                    <a:gd name="T89" fmla="*/ 60 h 71"/>
                    <a:gd name="T90" fmla="*/ 6 w 59"/>
                    <a:gd name="T91" fmla="*/ 60 h 71"/>
                    <a:gd name="T92" fmla="*/ 8 w 59"/>
                    <a:gd name="T93" fmla="*/ 66 h 71"/>
                    <a:gd name="T94" fmla="*/ 6 w 59"/>
                    <a:gd name="T95" fmla="*/ 66 h 71"/>
                    <a:gd name="T96" fmla="*/ 5 w 59"/>
                    <a:gd name="T97" fmla="*/ 66 h 71"/>
                    <a:gd name="T98" fmla="*/ 3 w 59"/>
                    <a:gd name="T99" fmla="*/ 66 h 71"/>
                    <a:gd name="T100" fmla="*/ 2 w 59"/>
                    <a:gd name="T101" fmla="*/ 67 h 71"/>
                    <a:gd name="T102" fmla="*/ 18 w 59"/>
                    <a:gd name="T103" fmla="*/ 71 h 71"/>
                    <a:gd name="T104" fmla="*/ 24 w 59"/>
                    <a:gd name="T105" fmla="*/ 69 h 71"/>
                    <a:gd name="T106" fmla="*/ 33 w 59"/>
                    <a:gd name="T107" fmla="*/ 66 h 71"/>
                    <a:gd name="T108" fmla="*/ 46 w 59"/>
                    <a:gd name="T109" fmla="*/ 60 h 71"/>
                    <a:gd name="T110" fmla="*/ 52 w 59"/>
                    <a:gd name="T111" fmla="*/ 59 h 71"/>
                    <a:gd name="T112" fmla="*/ 54 w 59"/>
                    <a:gd name="T113" fmla="*/ 60 h 71"/>
                    <a:gd name="T114" fmla="*/ 55 w 59"/>
                    <a:gd name="T115" fmla="*/ 59 h 71"/>
                    <a:gd name="T116" fmla="*/ 59 w 59"/>
                    <a:gd name="T117" fmla="*/ 56 h 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
                    <a:gd name="T178" fmla="*/ 0 h 71"/>
                    <a:gd name="T179" fmla="*/ 59 w 59"/>
                    <a:gd name="T180" fmla="*/ 71 h 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 h="71">
                      <a:moveTo>
                        <a:pt x="59" y="56"/>
                      </a:moveTo>
                      <a:lnTo>
                        <a:pt x="59" y="56"/>
                      </a:lnTo>
                      <a:lnTo>
                        <a:pt x="52" y="52"/>
                      </a:lnTo>
                      <a:lnTo>
                        <a:pt x="49" y="20"/>
                      </a:lnTo>
                      <a:lnTo>
                        <a:pt x="47" y="19"/>
                      </a:lnTo>
                      <a:lnTo>
                        <a:pt x="47" y="10"/>
                      </a:lnTo>
                      <a:lnTo>
                        <a:pt x="42" y="6"/>
                      </a:lnTo>
                      <a:lnTo>
                        <a:pt x="41" y="5"/>
                      </a:lnTo>
                      <a:lnTo>
                        <a:pt x="41" y="3"/>
                      </a:lnTo>
                      <a:lnTo>
                        <a:pt x="42" y="1"/>
                      </a:lnTo>
                      <a:lnTo>
                        <a:pt x="39" y="1"/>
                      </a:lnTo>
                      <a:lnTo>
                        <a:pt x="39" y="0"/>
                      </a:lnTo>
                      <a:lnTo>
                        <a:pt x="36" y="1"/>
                      </a:lnTo>
                      <a:lnTo>
                        <a:pt x="33" y="3"/>
                      </a:lnTo>
                      <a:lnTo>
                        <a:pt x="32" y="3"/>
                      </a:lnTo>
                      <a:lnTo>
                        <a:pt x="5" y="1"/>
                      </a:lnTo>
                      <a:lnTo>
                        <a:pt x="5" y="3"/>
                      </a:lnTo>
                      <a:lnTo>
                        <a:pt x="5" y="5"/>
                      </a:lnTo>
                      <a:lnTo>
                        <a:pt x="5" y="6"/>
                      </a:lnTo>
                      <a:lnTo>
                        <a:pt x="5" y="9"/>
                      </a:lnTo>
                      <a:lnTo>
                        <a:pt x="6" y="9"/>
                      </a:lnTo>
                      <a:lnTo>
                        <a:pt x="6" y="12"/>
                      </a:lnTo>
                      <a:lnTo>
                        <a:pt x="6" y="13"/>
                      </a:lnTo>
                      <a:lnTo>
                        <a:pt x="6" y="17"/>
                      </a:lnTo>
                      <a:lnTo>
                        <a:pt x="8" y="19"/>
                      </a:lnTo>
                      <a:lnTo>
                        <a:pt x="8" y="20"/>
                      </a:lnTo>
                      <a:lnTo>
                        <a:pt x="8" y="21"/>
                      </a:lnTo>
                      <a:lnTo>
                        <a:pt x="6" y="23"/>
                      </a:lnTo>
                      <a:lnTo>
                        <a:pt x="8" y="23"/>
                      </a:lnTo>
                      <a:lnTo>
                        <a:pt x="8" y="24"/>
                      </a:lnTo>
                      <a:lnTo>
                        <a:pt x="11" y="31"/>
                      </a:lnTo>
                      <a:lnTo>
                        <a:pt x="9" y="31"/>
                      </a:lnTo>
                      <a:lnTo>
                        <a:pt x="9" y="33"/>
                      </a:lnTo>
                      <a:lnTo>
                        <a:pt x="8" y="33"/>
                      </a:lnTo>
                      <a:lnTo>
                        <a:pt x="8" y="34"/>
                      </a:lnTo>
                      <a:lnTo>
                        <a:pt x="6" y="34"/>
                      </a:lnTo>
                      <a:lnTo>
                        <a:pt x="5" y="40"/>
                      </a:lnTo>
                      <a:lnTo>
                        <a:pt x="5" y="43"/>
                      </a:lnTo>
                      <a:lnTo>
                        <a:pt x="3" y="45"/>
                      </a:lnTo>
                      <a:lnTo>
                        <a:pt x="2" y="46"/>
                      </a:lnTo>
                      <a:lnTo>
                        <a:pt x="2" y="47"/>
                      </a:lnTo>
                      <a:lnTo>
                        <a:pt x="0" y="52"/>
                      </a:lnTo>
                      <a:lnTo>
                        <a:pt x="3" y="59"/>
                      </a:lnTo>
                      <a:lnTo>
                        <a:pt x="5" y="60"/>
                      </a:lnTo>
                      <a:lnTo>
                        <a:pt x="6" y="60"/>
                      </a:lnTo>
                      <a:lnTo>
                        <a:pt x="8" y="66"/>
                      </a:lnTo>
                      <a:lnTo>
                        <a:pt x="6" y="66"/>
                      </a:lnTo>
                      <a:lnTo>
                        <a:pt x="5" y="66"/>
                      </a:lnTo>
                      <a:lnTo>
                        <a:pt x="3" y="66"/>
                      </a:lnTo>
                      <a:lnTo>
                        <a:pt x="2" y="67"/>
                      </a:lnTo>
                      <a:lnTo>
                        <a:pt x="18" y="71"/>
                      </a:lnTo>
                      <a:lnTo>
                        <a:pt x="24" y="69"/>
                      </a:lnTo>
                      <a:lnTo>
                        <a:pt x="33" y="66"/>
                      </a:lnTo>
                      <a:lnTo>
                        <a:pt x="46" y="60"/>
                      </a:lnTo>
                      <a:lnTo>
                        <a:pt x="52" y="59"/>
                      </a:lnTo>
                      <a:lnTo>
                        <a:pt x="54" y="60"/>
                      </a:lnTo>
                      <a:lnTo>
                        <a:pt x="55" y="59"/>
                      </a:lnTo>
                      <a:lnTo>
                        <a:pt x="59" y="5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67" name="Freeform 1995"/>
                <p:cNvSpPr>
                  <a:spLocks/>
                </p:cNvSpPr>
                <p:nvPr/>
              </p:nvSpPr>
              <p:spPr bwMode="gray">
                <a:xfrm>
                  <a:off x="2632" y="2470"/>
                  <a:ext cx="59" cy="71"/>
                </a:xfrm>
                <a:custGeom>
                  <a:avLst/>
                  <a:gdLst>
                    <a:gd name="T0" fmla="*/ 59 w 59"/>
                    <a:gd name="T1" fmla="*/ 56 h 71"/>
                    <a:gd name="T2" fmla="*/ 59 w 59"/>
                    <a:gd name="T3" fmla="*/ 56 h 71"/>
                    <a:gd name="T4" fmla="*/ 52 w 59"/>
                    <a:gd name="T5" fmla="*/ 52 h 71"/>
                    <a:gd name="T6" fmla="*/ 49 w 59"/>
                    <a:gd name="T7" fmla="*/ 20 h 71"/>
                    <a:gd name="T8" fmla="*/ 47 w 59"/>
                    <a:gd name="T9" fmla="*/ 19 h 71"/>
                    <a:gd name="T10" fmla="*/ 47 w 59"/>
                    <a:gd name="T11" fmla="*/ 10 h 71"/>
                    <a:gd name="T12" fmla="*/ 42 w 59"/>
                    <a:gd name="T13" fmla="*/ 6 h 71"/>
                    <a:gd name="T14" fmla="*/ 41 w 59"/>
                    <a:gd name="T15" fmla="*/ 5 h 71"/>
                    <a:gd name="T16" fmla="*/ 41 w 59"/>
                    <a:gd name="T17" fmla="*/ 3 h 71"/>
                    <a:gd name="T18" fmla="*/ 41 w 59"/>
                    <a:gd name="T19" fmla="*/ 3 h 71"/>
                    <a:gd name="T20" fmla="*/ 42 w 59"/>
                    <a:gd name="T21" fmla="*/ 1 h 71"/>
                    <a:gd name="T22" fmla="*/ 39 w 59"/>
                    <a:gd name="T23" fmla="*/ 1 h 71"/>
                    <a:gd name="T24" fmla="*/ 39 w 59"/>
                    <a:gd name="T25" fmla="*/ 0 h 71"/>
                    <a:gd name="T26" fmla="*/ 36 w 59"/>
                    <a:gd name="T27" fmla="*/ 1 h 71"/>
                    <a:gd name="T28" fmla="*/ 33 w 59"/>
                    <a:gd name="T29" fmla="*/ 3 h 71"/>
                    <a:gd name="T30" fmla="*/ 32 w 59"/>
                    <a:gd name="T31" fmla="*/ 3 h 71"/>
                    <a:gd name="T32" fmla="*/ 5 w 59"/>
                    <a:gd name="T33" fmla="*/ 1 h 71"/>
                    <a:gd name="T34" fmla="*/ 5 w 59"/>
                    <a:gd name="T35" fmla="*/ 3 h 71"/>
                    <a:gd name="T36" fmla="*/ 5 w 59"/>
                    <a:gd name="T37" fmla="*/ 5 h 71"/>
                    <a:gd name="T38" fmla="*/ 5 w 59"/>
                    <a:gd name="T39" fmla="*/ 6 h 71"/>
                    <a:gd name="T40" fmla="*/ 5 w 59"/>
                    <a:gd name="T41" fmla="*/ 9 h 71"/>
                    <a:gd name="T42" fmla="*/ 6 w 59"/>
                    <a:gd name="T43" fmla="*/ 9 h 71"/>
                    <a:gd name="T44" fmla="*/ 6 w 59"/>
                    <a:gd name="T45" fmla="*/ 12 h 71"/>
                    <a:gd name="T46" fmla="*/ 6 w 59"/>
                    <a:gd name="T47" fmla="*/ 13 h 71"/>
                    <a:gd name="T48" fmla="*/ 6 w 59"/>
                    <a:gd name="T49" fmla="*/ 17 h 71"/>
                    <a:gd name="T50" fmla="*/ 8 w 59"/>
                    <a:gd name="T51" fmla="*/ 19 h 71"/>
                    <a:gd name="T52" fmla="*/ 8 w 59"/>
                    <a:gd name="T53" fmla="*/ 20 h 71"/>
                    <a:gd name="T54" fmla="*/ 8 w 59"/>
                    <a:gd name="T55" fmla="*/ 21 h 71"/>
                    <a:gd name="T56" fmla="*/ 6 w 59"/>
                    <a:gd name="T57" fmla="*/ 23 h 71"/>
                    <a:gd name="T58" fmla="*/ 8 w 59"/>
                    <a:gd name="T59" fmla="*/ 23 h 71"/>
                    <a:gd name="T60" fmla="*/ 8 w 59"/>
                    <a:gd name="T61" fmla="*/ 24 h 71"/>
                    <a:gd name="T62" fmla="*/ 11 w 59"/>
                    <a:gd name="T63" fmla="*/ 31 h 71"/>
                    <a:gd name="T64" fmla="*/ 9 w 59"/>
                    <a:gd name="T65" fmla="*/ 31 h 71"/>
                    <a:gd name="T66" fmla="*/ 9 w 59"/>
                    <a:gd name="T67" fmla="*/ 33 h 71"/>
                    <a:gd name="T68" fmla="*/ 8 w 59"/>
                    <a:gd name="T69" fmla="*/ 33 h 71"/>
                    <a:gd name="T70" fmla="*/ 8 w 59"/>
                    <a:gd name="T71" fmla="*/ 34 h 71"/>
                    <a:gd name="T72" fmla="*/ 6 w 59"/>
                    <a:gd name="T73" fmla="*/ 34 h 71"/>
                    <a:gd name="T74" fmla="*/ 5 w 59"/>
                    <a:gd name="T75" fmla="*/ 40 h 71"/>
                    <a:gd name="T76" fmla="*/ 5 w 59"/>
                    <a:gd name="T77" fmla="*/ 43 h 71"/>
                    <a:gd name="T78" fmla="*/ 3 w 59"/>
                    <a:gd name="T79" fmla="*/ 45 h 71"/>
                    <a:gd name="T80" fmla="*/ 2 w 59"/>
                    <a:gd name="T81" fmla="*/ 46 h 71"/>
                    <a:gd name="T82" fmla="*/ 2 w 59"/>
                    <a:gd name="T83" fmla="*/ 47 h 71"/>
                    <a:gd name="T84" fmla="*/ 0 w 59"/>
                    <a:gd name="T85" fmla="*/ 52 h 71"/>
                    <a:gd name="T86" fmla="*/ 3 w 59"/>
                    <a:gd name="T87" fmla="*/ 59 h 71"/>
                    <a:gd name="T88" fmla="*/ 5 w 59"/>
                    <a:gd name="T89" fmla="*/ 60 h 71"/>
                    <a:gd name="T90" fmla="*/ 6 w 59"/>
                    <a:gd name="T91" fmla="*/ 60 h 71"/>
                    <a:gd name="T92" fmla="*/ 8 w 59"/>
                    <a:gd name="T93" fmla="*/ 66 h 71"/>
                    <a:gd name="T94" fmla="*/ 6 w 59"/>
                    <a:gd name="T95" fmla="*/ 66 h 71"/>
                    <a:gd name="T96" fmla="*/ 5 w 59"/>
                    <a:gd name="T97" fmla="*/ 66 h 71"/>
                    <a:gd name="T98" fmla="*/ 3 w 59"/>
                    <a:gd name="T99" fmla="*/ 66 h 71"/>
                    <a:gd name="T100" fmla="*/ 2 w 59"/>
                    <a:gd name="T101" fmla="*/ 67 h 71"/>
                    <a:gd name="T102" fmla="*/ 18 w 59"/>
                    <a:gd name="T103" fmla="*/ 71 h 71"/>
                    <a:gd name="T104" fmla="*/ 24 w 59"/>
                    <a:gd name="T105" fmla="*/ 69 h 71"/>
                    <a:gd name="T106" fmla="*/ 33 w 59"/>
                    <a:gd name="T107" fmla="*/ 66 h 71"/>
                    <a:gd name="T108" fmla="*/ 46 w 59"/>
                    <a:gd name="T109" fmla="*/ 60 h 71"/>
                    <a:gd name="T110" fmla="*/ 52 w 59"/>
                    <a:gd name="T111" fmla="*/ 59 h 71"/>
                    <a:gd name="T112" fmla="*/ 54 w 59"/>
                    <a:gd name="T113" fmla="*/ 60 h 71"/>
                    <a:gd name="T114" fmla="*/ 55 w 59"/>
                    <a:gd name="T115" fmla="*/ 59 h 71"/>
                    <a:gd name="T116" fmla="*/ 59 w 59"/>
                    <a:gd name="T117" fmla="*/ 56 h 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
                    <a:gd name="T178" fmla="*/ 0 h 71"/>
                    <a:gd name="T179" fmla="*/ 59 w 59"/>
                    <a:gd name="T180" fmla="*/ 71 h 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 h="71">
                      <a:moveTo>
                        <a:pt x="59" y="56"/>
                      </a:moveTo>
                      <a:lnTo>
                        <a:pt x="59" y="56"/>
                      </a:lnTo>
                      <a:lnTo>
                        <a:pt x="52" y="52"/>
                      </a:lnTo>
                      <a:lnTo>
                        <a:pt x="49" y="20"/>
                      </a:lnTo>
                      <a:lnTo>
                        <a:pt x="47" y="19"/>
                      </a:lnTo>
                      <a:lnTo>
                        <a:pt x="47" y="10"/>
                      </a:lnTo>
                      <a:lnTo>
                        <a:pt x="42" y="6"/>
                      </a:lnTo>
                      <a:lnTo>
                        <a:pt x="41" y="5"/>
                      </a:lnTo>
                      <a:lnTo>
                        <a:pt x="41" y="3"/>
                      </a:lnTo>
                      <a:lnTo>
                        <a:pt x="42" y="1"/>
                      </a:lnTo>
                      <a:lnTo>
                        <a:pt x="39" y="1"/>
                      </a:lnTo>
                      <a:lnTo>
                        <a:pt x="39" y="0"/>
                      </a:lnTo>
                      <a:lnTo>
                        <a:pt x="36" y="1"/>
                      </a:lnTo>
                      <a:lnTo>
                        <a:pt x="33" y="3"/>
                      </a:lnTo>
                      <a:lnTo>
                        <a:pt x="32" y="3"/>
                      </a:lnTo>
                      <a:lnTo>
                        <a:pt x="5" y="1"/>
                      </a:lnTo>
                      <a:lnTo>
                        <a:pt x="5" y="3"/>
                      </a:lnTo>
                      <a:lnTo>
                        <a:pt x="5" y="5"/>
                      </a:lnTo>
                      <a:lnTo>
                        <a:pt x="5" y="6"/>
                      </a:lnTo>
                      <a:lnTo>
                        <a:pt x="5" y="9"/>
                      </a:lnTo>
                      <a:lnTo>
                        <a:pt x="6" y="9"/>
                      </a:lnTo>
                      <a:lnTo>
                        <a:pt x="6" y="12"/>
                      </a:lnTo>
                      <a:lnTo>
                        <a:pt x="6" y="13"/>
                      </a:lnTo>
                      <a:lnTo>
                        <a:pt x="6" y="17"/>
                      </a:lnTo>
                      <a:lnTo>
                        <a:pt x="8" y="19"/>
                      </a:lnTo>
                      <a:lnTo>
                        <a:pt x="8" y="20"/>
                      </a:lnTo>
                      <a:lnTo>
                        <a:pt x="8" y="21"/>
                      </a:lnTo>
                      <a:lnTo>
                        <a:pt x="6" y="23"/>
                      </a:lnTo>
                      <a:lnTo>
                        <a:pt x="8" y="23"/>
                      </a:lnTo>
                      <a:lnTo>
                        <a:pt x="8" y="24"/>
                      </a:lnTo>
                      <a:lnTo>
                        <a:pt x="11" y="31"/>
                      </a:lnTo>
                      <a:lnTo>
                        <a:pt x="9" y="31"/>
                      </a:lnTo>
                      <a:lnTo>
                        <a:pt x="9" y="33"/>
                      </a:lnTo>
                      <a:lnTo>
                        <a:pt x="8" y="33"/>
                      </a:lnTo>
                      <a:lnTo>
                        <a:pt x="8" y="34"/>
                      </a:lnTo>
                      <a:lnTo>
                        <a:pt x="6" y="34"/>
                      </a:lnTo>
                      <a:lnTo>
                        <a:pt x="5" y="40"/>
                      </a:lnTo>
                      <a:lnTo>
                        <a:pt x="5" y="43"/>
                      </a:lnTo>
                      <a:lnTo>
                        <a:pt x="3" y="45"/>
                      </a:lnTo>
                      <a:lnTo>
                        <a:pt x="2" y="46"/>
                      </a:lnTo>
                      <a:lnTo>
                        <a:pt x="2" y="47"/>
                      </a:lnTo>
                      <a:lnTo>
                        <a:pt x="0" y="52"/>
                      </a:lnTo>
                      <a:lnTo>
                        <a:pt x="3" y="59"/>
                      </a:lnTo>
                      <a:lnTo>
                        <a:pt x="5" y="60"/>
                      </a:lnTo>
                      <a:lnTo>
                        <a:pt x="6" y="60"/>
                      </a:lnTo>
                      <a:lnTo>
                        <a:pt x="8" y="66"/>
                      </a:lnTo>
                      <a:lnTo>
                        <a:pt x="6" y="66"/>
                      </a:lnTo>
                      <a:lnTo>
                        <a:pt x="5" y="66"/>
                      </a:lnTo>
                      <a:lnTo>
                        <a:pt x="3" y="66"/>
                      </a:lnTo>
                      <a:lnTo>
                        <a:pt x="2" y="67"/>
                      </a:lnTo>
                      <a:lnTo>
                        <a:pt x="18" y="71"/>
                      </a:lnTo>
                      <a:lnTo>
                        <a:pt x="24" y="69"/>
                      </a:lnTo>
                      <a:lnTo>
                        <a:pt x="33" y="66"/>
                      </a:lnTo>
                      <a:lnTo>
                        <a:pt x="46" y="60"/>
                      </a:lnTo>
                      <a:lnTo>
                        <a:pt x="52" y="59"/>
                      </a:lnTo>
                      <a:lnTo>
                        <a:pt x="54" y="60"/>
                      </a:lnTo>
                      <a:lnTo>
                        <a:pt x="55" y="59"/>
                      </a:lnTo>
                      <a:lnTo>
                        <a:pt x="59" y="5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7" name="Group 1996"/>
              <p:cNvGrpSpPr>
                <a:grpSpLocks/>
              </p:cNvGrpSpPr>
              <p:nvPr/>
            </p:nvGrpSpPr>
            <p:grpSpPr bwMode="auto">
              <a:xfrm>
                <a:off x="2711" y="2440"/>
                <a:ext cx="153" cy="107"/>
                <a:chOff x="2711" y="2440"/>
                <a:chExt cx="153" cy="107"/>
              </a:xfrm>
              <a:grpFill/>
            </p:grpSpPr>
            <p:sp>
              <p:nvSpPr>
                <p:cNvPr id="1564" name="Freeform 1997"/>
                <p:cNvSpPr>
                  <a:spLocks/>
                </p:cNvSpPr>
                <p:nvPr/>
              </p:nvSpPr>
              <p:spPr bwMode="gray">
                <a:xfrm>
                  <a:off x="2711" y="2440"/>
                  <a:ext cx="153" cy="107"/>
                </a:xfrm>
                <a:custGeom>
                  <a:avLst/>
                  <a:gdLst>
                    <a:gd name="T0" fmla="*/ 12 w 153"/>
                    <a:gd name="T1" fmla="*/ 15 h 107"/>
                    <a:gd name="T2" fmla="*/ 13 w 153"/>
                    <a:gd name="T3" fmla="*/ 14 h 107"/>
                    <a:gd name="T4" fmla="*/ 16 w 153"/>
                    <a:gd name="T5" fmla="*/ 11 h 107"/>
                    <a:gd name="T6" fmla="*/ 22 w 153"/>
                    <a:gd name="T7" fmla="*/ 2 h 107"/>
                    <a:gd name="T8" fmla="*/ 48 w 153"/>
                    <a:gd name="T9" fmla="*/ 4 h 107"/>
                    <a:gd name="T10" fmla="*/ 55 w 153"/>
                    <a:gd name="T11" fmla="*/ 10 h 107"/>
                    <a:gd name="T12" fmla="*/ 58 w 153"/>
                    <a:gd name="T13" fmla="*/ 7 h 107"/>
                    <a:gd name="T14" fmla="*/ 69 w 153"/>
                    <a:gd name="T15" fmla="*/ 5 h 107"/>
                    <a:gd name="T16" fmla="*/ 86 w 153"/>
                    <a:gd name="T17" fmla="*/ 11 h 107"/>
                    <a:gd name="T18" fmla="*/ 98 w 153"/>
                    <a:gd name="T19" fmla="*/ 5 h 107"/>
                    <a:gd name="T20" fmla="*/ 124 w 153"/>
                    <a:gd name="T21" fmla="*/ 7 h 107"/>
                    <a:gd name="T22" fmla="*/ 128 w 153"/>
                    <a:gd name="T23" fmla="*/ 5 h 107"/>
                    <a:gd name="T24" fmla="*/ 131 w 153"/>
                    <a:gd name="T25" fmla="*/ 4 h 107"/>
                    <a:gd name="T26" fmla="*/ 135 w 153"/>
                    <a:gd name="T27" fmla="*/ 4 h 107"/>
                    <a:gd name="T28" fmla="*/ 137 w 153"/>
                    <a:gd name="T29" fmla="*/ 0 h 107"/>
                    <a:gd name="T30" fmla="*/ 143 w 153"/>
                    <a:gd name="T31" fmla="*/ 7 h 107"/>
                    <a:gd name="T32" fmla="*/ 149 w 153"/>
                    <a:gd name="T33" fmla="*/ 14 h 107"/>
                    <a:gd name="T34" fmla="*/ 152 w 153"/>
                    <a:gd name="T35" fmla="*/ 15 h 107"/>
                    <a:gd name="T36" fmla="*/ 153 w 153"/>
                    <a:gd name="T37" fmla="*/ 18 h 107"/>
                    <a:gd name="T38" fmla="*/ 149 w 153"/>
                    <a:gd name="T39" fmla="*/ 26 h 107"/>
                    <a:gd name="T40" fmla="*/ 144 w 153"/>
                    <a:gd name="T41" fmla="*/ 29 h 107"/>
                    <a:gd name="T42" fmla="*/ 131 w 153"/>
                    <a:gd name="T43" fmla="*/ 56 h 107"/>
                    <a:gd name="T44" fmla="*/ 125 w 153"/>
                    <a:gd name="T45" fmla="*/ 60 h 107"/>
                    <a:gd name="T46" fmla="*/ 113 w 153"/>
                    <a:gd name="T47" fmla="*/ 82 h 107"/>
                    <a:gd name="T48" fmla="*/ 106 w 153"/>
                    <a:gd name="T49" fmla="*/ 80 h 107"/>
                    <a:gd name="T50" fmla="*/ 101 w 153"/>
                    <a:gd name="T51" fmla="*/ 77 h 107"/>
                    <a:gd name="T52" fmla="*/ 89 w 153"/>
                    <a:gd name="T53" fmla="*/ 77 h 107"/>
                    <a:gd name="T54" fmla="*/ 86 w 153"/>
                    <a:gd name="T55" fmla="*/ 82 h 107"/>
                    <a:gd name="T56" fmla="*/ 79 w 153"/>
                    <a:gd name="T57" fmla="*/ 92 h 107"/>
                    <a:gd name="T58" fmla="*/ 76 w 153"/>
                    <a:gd name="T59" fmla="*/ 99 h 107"/>
                    <a:gd name="T60" fmla="*/ 75 w 153"/>
                    <a:gd name="T61" fmla="*/ 101 h 107"/>
                    <a:gd name="T62" fmla="*/ 72 w 153"/>
                    <a:gd name="T63" fmla="*/ 100 h 107"/>
                    <a:gd name="T64" fmla="*/ 72 w 153"/>
                    <a:gd name="T65" fmla="*/ 104 h 107"/>
                    <a:gd name="T66" fmla="*/ 57 w 153"/>
                    <a:gd name="T67" fmla="*/ 103 h 107"/>
                    <a:gd name="T68" fmla="*/ 54 w 153"/>
                    <a:gd name="T69" fmla="*/ 105 h 107"/>
                    <a:gd name="T70" fmla="*/ 51 w 153"/>
                    <a:gd name="T71" fmla="*/ 105 h 107"/>
                    <a:gd name="T72" fmla="*/ 46 w 153"/>
                    <a:gd name="T73" fmla="*/ 107 h 107"/>
                    <a:gd name="T74" fmla="*/ 43 w 153"/>
                    <a:gd name="T75" fmla="*/ 105 h 107"/>
                    <a:gd name="T76" fmla="*/ 39 w 153"/>
                    <a:gd name="T77" fmla="*/ 103 h 107"/>
                    <a:gd name="T78" fmla="*/ 33 w 153"/>
                    <a:gd name="T79" fmla="*/ 94 h 107"/>
                    <a:gd name="T80" fmla="*/ 33 w 153"/>
                    <a:gd name="T81" fmla="*/ 93 h 107"/>
                    <a:gd name="T82" fmla="*/ 30 w 153"/>
                    <a:gd name="T83" fmla="*/ 90 h 107"/>
                    <a:gd name="T84" fmla="*/ 28 w 153"/>
                    <a:gd name="T85" fmla="*/ 89 h 107"/>
                    <a:gd name="T86" fmla="*/ 27 w 153"/>
                    <a:gd name="T87" fmla="*/ 86 h 107"/>
                    <a:gd name="T88" fmla="*/ 0 w 153"/>
                    <a:gd name="T89" fmla="*/ 84 h 107"/>
                    <a:gd name="T90" fmla="*/ 0 w 153"/>
                    <a:gd name="T91" fmla="*/ 59 h 107"/>
                    <a:gd name="T92" fmla="*/ 5 w 153"/>
                    <a:gd name="T93" fmla="*/ 49 h 107"/>
                    <a:gd name="T94" fmla="*/ 12 w 153"/>
                    <a:gd name="T95" fmla="*/ 42 h 107"/>
                    <a:gd name="T96" fmla="*/ 10 w 153"/>
                    <a:gd name="T97" fmla="*/ 39 h 107"/>
                    <a:gd name="T98" fmla="*/ 13 w 153"/>
                    <a:gd name="T99" fmla="*/ 38 h 107"/>
                    <a:gd name="T100" fmla="*/ 10 w 153"/>
                    <a:gd name="T101" fmla="*/ 28 h 107"/>
                    <a:gd name="T102" fmla="*/ 12 w 153"/>
                    <a:gd name="T103" fmla="*/ 23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
                    <a:gd name="T157" fmla="*/ 0 h 107"/>
                    <a:gd name="T158" fmla="*/ 153 w 153"/>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 h="107">
                      <a:moveTo>
                        <a:pt x="12" y="23"/>
                      </a:moveTo>
                      <a:lnTo>
                        <a:pt x="12" y="15"/>
                      </a:lnTo>
                      <a:lnTo>
                        <a:pt x="12" y="14"/>
                      </a:lnTo>
                      <a:lnTo>
                        <a:pt x="13" y="14"/>
                      </a:lnTo>
                      <a:lnTo>
                        <a:pt x="15" y="12"/>
                      </a:lnTo>
                      <a:lnTo>
                        <a:pt x="16" y="11"/>
                      </a:lnTo>
                      <a:lnTo>
                        <a:pt x="18" y="5"/>
                      </a:lnTo>
                      <a:lnTo>
                        <a:pt x="22" y="2"/>
                      </a:lnTo>
                      <a:lnTo>
                        <a:pt x="39" y="1"/>
                      </a:lnTo>
                      <a:lnTo>
                        <a:pt x="48" y="4"/>
                      </a:lnTo>
                      <a:lnTo>
                        <a:pt x="54" y="8"/>
                      </a:lnTo>
                      <a:lnTo>
                        <a:pt x="55" y="10"/>
                      </a:lnTo>
                      <a:lnTo>
                        <a:pt x="57" y="10"/>
                      </a:lnTo>
                      <a:lnTo>
                        <a:pt x="58" y="7"/>
                      </a:lnTo>
                      <a:lnTo>
                        <a:pt x="65" y="5"/>
                      </a:lnTo>
                      <a:lnTo>
                        <a:pt x="69" y="5"/>
                      </a:lnTo>
                      <a:lnTo>
                        <a:pt x="78" y="10"/>
                      </a:lnTo>
                      <a:lnTo>
                        <a:pt x="86" y="11"/>
                      </a:lnTo>
                      <a:lnTo>
                        <a:pt x="89" y="11"/>
                      </a:lnTo>
                      <a:lnTo>
                        <a:pt x="98" y="5"/>
                      </a:lnTo>
                      <a:lnTo>
                        <a:pt x="117" y="5"/>
                      </a:lnTo>
                      <a:lnTo>
                        <a:pt x="124" y="7"/>
                      </a:lnTo>
                      <a:lnTo>
                        <a:pt x="127" y="7"/>
                      </a:lnTo>
                      <a:lnTo>
                        <a:pt x="128" y="5"/>
                      </a:lnTo>
                      <a:lnTo>
                        <a:pt x="130" y="5"/>
                      </a:lnTo>
                      <a:lnTo>
                        <a:pt x="131" y="4"/>
                      </a:lnTo>
                      <a:lnTo>
                        <a:pt x="134" y="4"/>
                      </a:lnTo>
                      <a:lnTo>
                        <a:pt x="135" y="4"/>
                      </a:lnTo>
                      <a:lnTo>
                        <a:pt x="137" y="1"/>
                      </a:lnTo>
                      <a:lnTo>
                        <a:pt x="137" y="0"/>
                      </a:lnTo>
                      <a:lnTo>
                        <a:pt x="141" y="5"/>
                      </a:lnTo>
                      <a:lnTo>
                        <a:pt x="143" y="7"/>
                      </a:lnTo>
                      <a:lnTo>
                        <a:pt x="146" y="12"/>
                      </a:lnTo>
                      <a:lnTo>
                        <a:pt x="149" y="14"/>
                      </a:lnTo>
                      <a:lnTo>
                        <a:pt x="149" y="15"/>
                      </a:lnTo>
                      <a:lnTo>
                        <a:pt x="152" y="15"/>
                      </a:lnTo>
                      <a:lnTo>
                        <a:pt x="152" y="16"/>
                      </a:lnTo>
                      <a:lnTo>
                        <a:pt x="153" y="18"/>
                      </a:lnTo>
                      <a:lnTo>
                        <a:pt x="153" y="25"/>
                      </a:lnTo>
                      <a:lnTo>
                        <a:pt x="149" y="26"/>
                      </a:lnTo>
                      <a:lnTo>
                        <a:pt x="149" y="28"/>
                      </a:lnTo>
                      <a:lnTo>
                        <a:pt x="144" y="29"/>
                      </a:lnTo>
                      <a:lnTo>
                        <a:pt x="141" y="31"/>
                      </a:lnTo>
                      <a:lnTo>
                        <a:pt x="131" y="56"/>
                      </a:lnTo>
                      <a:lnTo>
                        <a:pt x="127" y="58"/>
                      </a:lnTo>
                      <a:lnTo>
                        <a:pt x="125" y="60"/>
                      </a:lnTo>
                      <a:lnTo>
                        <a:pt x="114" y="82"/>
                      </a:lnTo>
                      <a:lnTo>
                        <a:pt x="113" y="82"/>
                      </a:lnTo>
                      <a:lnTo>
                        <a:pt x="110" y="82"/>
                      </a:lnTo>
                      <a:lnTo>
                        <a:pt x="106" y="80"/>
                      </a:lnTo>
                      <a:lnTo>
                        <a:pt x="105" y="79"/>
                      </a:lnTo>
                      <a:lnTo>
                        <a:pt x="101" y="77"/>
                      </a:lnTo>
                      <a:lnTo>
                        <a:pt x="91" y="77"/>
                      </a:lnTo>
                      <a:lnTo>
                        <a:pt x="89" y="77"/>
                      </a:lnTo>
                      <a:lnTo>
                        <a:pt x="89" y="82"/>
                      </a:lnTo>
                      <a:lnTo>
                        <a:pt x="86" y="82"/>
                      </a:lnTo>
                      <a:lnTo>
                        <a:pt x="83" y="86"/>
                      </a:lnTo>
                      <a:lnTo>
                        <a:pt x="79" y="92"/>
                      </a:lnTo>
                      <a:lnTo>
                        <a:pt x="79" y="94"/>
                      </a:lnTo>
                      <a:lnTo>
                        <a:pt x="76" y="99"/>
                      </a:lnTo>
                      <a:lnTo>
                        <a:pt x="75" y="100"/>
                      </a:lnTo>
                      <a:lnTo>
                        <a:pt x="75" y="101"/>
                      </a:lnTo>
                      <a:lnTo>
                        <a:pt x="73" y="100"/>
                      </a:lnTo>
                      <a:lnTo>
                        <a:pt x="72" y="100"/>
                      </a:lnTo>
                      <a:lnTo>
                        <a:pt x="72" y="101"/>
                      </a:lnTo>
                      <a:lnTo>
                        <a:pt x="72" y="104"/>
                      </a:lnTo>
                      <a:lnTo>
                        <a:pt x="62" y="104"/>
                      </a:lnTo>
                      <a:lnTo>
                        <a:pt x="57" y="103"/>
                      </a:lnTo>
                      <a:lnTo>
                        <a:pt x="55" y="104"/>
                      </a:lnTo>
                      <a:lnTo>
                        <a:pt x="54" y="105"/>
                      </a:lnTo>
                      <a:lnTo>
                        <a:pt x="52" y="105"/>
                      </a:lnTo>
                      <a:lnTo>
                        <a:pt x="51" y="105"/>
                      </a:lnTo>
                      <a:lnTo>
                        <a:pt x="49" y="105"/>
                      </a:lnTo>
                      <a:lnTo>
                        <a:pt x="46" y="107"/>
                      </a:lnTo>
                      <a:lnTo>
                        <a:pt x="45" y="105"/>
                      </a:lnTo>
                      <a:lnTo>
                        <a:pt x="43" y="105"/>
                      </a:lnTo>
                      <a:lnTo>
                        <a:pt x="40" y="105"/>
                      </a:lnTo>
                      <a:lnTo>
                        <a:pt x="39" y="103"/>
                      </a:lnTo>
                      <a:lnTo>
                        <a:pt x="36" y="100"/>
                      </a:lnTo>
                      <a:lnTo>
                        <a:pt x="33" y="94"/>
                      </a:lnTo>
                      <a:lnTo>
                        <a:pt x="36" y="93"/>
                      </a:lnTo>
                      <a:lnTo>
                        <a:pt x="33" y="93"/>
                      </a:lnTo>
                      <a:lnTo>
                        <a:pt x="31" y="90"/>
                      </a:lnTo>
                      <a:lnTo>
                        <a:pt x="30" y="90"/>
                      </a:lnTo>
                      <a:lnTo>
                        <a:pt x="30" y="89"/>
                      </a:lnTo>
                      <a:lnTo>
                        <a:pt x="28" y="89"/>
                      </a:lnTo>
                      <a:lnTo>
                        <a:pt x="28" y="88"/>
                      </a:lnTo>
                      <a:lnTo>
                        <a:pt x="27" y="86"/>
                      </a:lnTo>
                      <a:lnTo>
                        <a:pt x="19" y="83"/>
                      </a:lnTo>
                      <a:lnTo>
                        <a:pt x="0" y="84"/>
                      </a:lnTo>
                      <a:lnTo>
                        <a:pt x="0" y="83"/>
                      </a:lnTo>
                      <a:lnTo>
                        <a:pt x="0" y="59"/>
                      </a:lnTo>
                      <a:lnTo>
                        <a:pt x="5" y="53"/>
                      </a:lnTo>
                      <a:lnTo>
                        <a:pt x="5" y="49"/>
                      </a:lnTo>
                      <a:lnTo>
                        <a:pt x="12" y="43"/>
                      </a:lnTo>
                      <a:lnTo>
                        <a:pt x="12" y="42"/>
                      </a:lnTo>
                      <a:lnTo>
                        <a:pt x="12" y="40"/>
                      </a:lnTo>
                      <a:lnTo>
                        <a:pt x="10" y="39"/>
                      </a:lnTo>
                      <a:lnTo>
                        <a:pt x="12" y="38"/>
                      </a:lnTo>
                      <a:lnTo>
                        <a:pt x="13" y="38"/>
                      </a:lnTo>
                      <a:lnTo>
                        <a:pt x="12" y="30"/>
                      </a:lnTo>
                      <a:lnTo>
                        <a:pt x="10" y="28"/>
                      </a:lnTo>
                      <a:lnTo>
                        <a:pt x="10" y="25"/>
                      </a:lnTo>
                      <a:lnTo>
                        <a:pt x="12" y="2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65" name="Freeform 1998"/>
                <p:cNvSpPr>
                  <a:spLocks/>
                </p:cNvSpPr>
                <p:nvPr/>
              </p:nvSpPr>
              <p:spPr bwMode="gray">
                <a:xfrm>
                  <a:off x="2711" y="2440"/>
                  <a:ext cx="153" cy="107"/>
                </a:xfrm>
                <a:custGeom>
                  <a:avLst/>
                  <a:gdLst>
                    <a:gd name="T0" fmla="*/ 12 w 153"/>
                    <a:gd name="T1" fmla="*/ 15 h 107"/>
                    <a:gd name="T2" fmla="*/ 13 w 153"/>
                    <a:gd name="T3" fmla="*/ 14 h 107"/>
                    <a:gd name="T4" fmla="*/ 16 w 153"/>
                    <a:gd name="T5" fmla="*/ 11 h 107"/>
                    <a:gd name="T6" fmla="*/ 22 w 153"/>
                    <a:gd name="T7" fmla="*/ 2 h 107"/>
                    <a:gd name="T8" fmla="*/ 48 w 153"/>
                    <a:gd name="T9" fmla="*/ 4 h 107"/>
                    <a:gd name="T10" fmla="*/ 55 w 153"/>
                    <a:gd name="T11" fmla="*/ 10 h 107"/>
                    <a:gd name="T12" fmla="*/ 58 w 153"/>
                    <a:gd name="T13" fmla="*/ 7 h 107"/>
                    <a:gd name="T14" fmla="*/ 69 w 153"/>
                    <a:gd name="T15" fmla="*/ 5 h 107"/>
                    <a:gd name="T16" fmla="*/ 86 w 153"/>
                    <a:gd name="T17" fmla="*/ 11 h 107"/>
                    <a:gd name="T18" fmla="*/ 98 w 153"/>
                    <a:gd name="T19" fmla="*/ 5 h 107"/>
                    <a:gd name="T20" fmla="*/ 124 w 153"/>
                    <a:gd name="T21" fmla="*/ 7 h 107"/>
                    <a:gd name="T22" fmla="*/ 128 w 153"/>
                    <a:gd name="T23" fmla="*/ 5 h 107"/>
                    <a:gd name="T24" fmla="*/ 131 w 153"/>
                    <a:gd name="T25" fmla="*/ 4 h 107"/>
                    <a:gd name="T26" fmla="*/ 135 w 153"/>
                    <a:gd name="T27" fmla="*/ 4 h 107"/>
                    <a:gd name="T28" fmla="*/ 137 w 153"/>
                    <a:gd name="T29" fmla="*/ 0 h 107"/>
                    <a:gd name="T30" fmla="*/ 143 w 153"/>
                    <a:gd name="T31" fmla="*/ 7 h 107"/>
                    <a:gd name="T32" fmla="*/ 149 w 153"/>
                    <a:gd name="T33" fmla="*/ 14 h 107"/>
                    <a:gd name="T34" fmla="*/ 152 w 153"/>
                    <a:gd name="T35" fmla="*/ 15 h 107"/>
                    <a:gd name="T36" fmla="*/ 153 w 153"/>
                    <a:gd name="T37" fmla="*/ 18 h 107"/>
                    <a:gd name="T38" fmla="*/ 149 w 153"/>
                    <a:gd name="T39" fmla="*/ 26 h 107"/>
                    <a:gd name="T40" fmla="*/ 144 w 153"/>
                    <a:gd name="T41" fmla="*/ 29 h 107"/>
                    <a:gd name="T42" fmla="*/ 131 w 153"/>
                    <a:gd name="T43" fmla="*/ 56 h 107"/>
                    <a:gd name="T44" fmla="*/ 125 w 153"/>
                    <a:gd name="T45" fmla="*/ 60 h 107"/>
                    <a:gd name="T46" fmla="*/ 113 w 153"/>
                    <a:gd name="T47" fmla="*/ 82 h 107"/>
                    <a:gd name="T48" fmla="*/ 106 w 153"/>
                    <a:gd name="T49" fmla="*/ 80 h 107"/>
                    <a:gd name="T50" fmla="*/ 101 w 153"/>
                    <a:gd name="T51" fmla="*/ 77 h 107"/>
                    <a:gd name="T52" fmla="*/ 89 w 153"/>
                    <a:gd name="T53" fmla="*/ 77 h 107"/>
                    <a:gd name="T54" fmla="*/ 86 w 153"/>
                    <a:gd name="T55" fmla="*/ 82 h 107"/>
                    <a:gd name="T56" fmla="*/ 79 w 153"/>
                    <a:gd name="T57" fmla="*/ 92 h 107"/>
                    <a:gd name="T58" fmla="*/ 76 w 153"/>
                    <a:gd name="T59" fmla="*/ 99 h 107"/>
                    <a:gd name="T60" fmla="*/ 75 w 153"/>
                    <a:gd name="T61" fmla="*/ 101 h 107"/>
                    <a:gd name="T62" fmla="*/ 72 w 153"/>
                    <a:gd name="T63" fmla="*/ 100 h 107"/>
                    <a:gd name="T64" fmla="*/ 72 w 153"/>
                    <a:gd name="T65" fmla="*/ 104 h 107"/>
                    <a:gd name="T66" fmla="*/ 57 w 153"/>
                    <a:gd name="T67" fmla="*/ 103 h 107"/>
                    <a:gd name="T68" fmla="*/ 54 w 153"/>
                    <a:gd name="T69" fmla="*/ 105 h 107"/>
                    <a:gd name="T70" fmla="*/ 51 w 153"/>
                    <a:gd name="T71" fmla="*/ 105 h 107"/>
                    <a:gd name="T72" fmla="*/ 46 w 153"/>
                    <a:gd name="T73" fmla="*/ 107 h 107"/>
                    <a:gd name="T74" fmla="*/ 43 w 153"/>
                    <a:gd name="T75" fmla="*/ 105 h 107"/>
                    <a:gd name="T76" fmla="*/ 39 w 153"/>
                    <a:gd name="T77" fmla="*/ 103 h 107"/>
                    <a:gd name="T78" fmla="*/ 33 w 153"/>
                    <a:gd name="T79" fmla="*/ 94 h 107"/>
                    <a:gd name="T80" fmla="*/ 33 w 153"/>
                    <a:gd name="T81" fmla="*/ 93 h 107"/>
                    <a:gd name="T82" fmla="*/ 30 w 153"/>
                    <a:gd name="T83" fmla="*/ 90 h 107"/>
                    <a:gd name="T84" fmla="*/ 28 w 153"/>
                    <a:gd name="T85" fmla="*/ 89 h 107"/>
                    <a:gd name="T86" fmla="*/ 27 w 153"/>
                    <a:gd name="T87" fmla="*/ 86 h 107"/>
                    <a:gd name="T88" fmla="*/ 0 w 153"/>
                    <a:gd name="T89" fmla="*/ 84 h 107"/>
                    <a:gd name="T90" fmla="*/ 0 w 153"/>
                    <a:gd name="T91" fmla="*/ 59 h 107"/>
                    <a:gd name="T92" fmla="*/ 5 w 153"/>
                    <a:gd name="T93" fmla="*/ 49 h 107"/>
                    <a:gd name="T94" fmla="*/ 12 w 153"/>
                    <a:gd name="T95" fmla="*/ 42 h 107"/>
                    <a:gd name="T96" fmla="*/ 10 w 153"/>
                    <a:gd name="T97" fmla="*/ 39 h 107"/>
                    <a:gd name="T98" fmla="*/ 13 w 153"/>
                    <a:gd name="T99" fmla="*/ 38 h 107"/>
                    <a:gd name="T100" fmla="*/ 10 w 153"/>
                    <a:gd name="T101" fmla="*/ 28 h 107"/>
                    <a:gd name="T102" fmla="*/ 12 w 153"/>
                    <a:gd name="T103" fmla="*/ 23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
                    <a:gd name="T157" fmla="*/ 0 h 107"/>
                    <a:gd name="T158" fmla="*/ 153 w 153"/>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 h="107">
                      <a:moveTo>
                        <a:pt x="12" y="23"/>
                      </a:moveTo>
                      <a:lnTo>
                        <a:pt x="12" y="15"/>
                      </a:lnTo>
                      <a:lnTo>
                        <a:pt x="12" y="14"/>
                      </a:lnTo>
                      <a:lnTo>
                        <a:pt x="13" y="14"/>
                      </a:lnTo>
                      <a:lnTo>
                        <a:pt x="15" y="12"/>
                      </a:lnTo>
                      <a:lnTo>
                        <a:pt x="16" y="11"/>
                      </a:lnTo>
                      <a:lnTo>
                        <a:pt x="18" y="5"/>
                      </a:lnTo>
                      <a:lnTo>
                        <a:pt x="22" y="2"/>
                      </a:lnTo>
                      <a:lnTo>
                        <a:pt x="39" y="1"/>
                      </a:lnTo>
                      <a:lnTo>
                        <a:pt x="48" y="4"/>
                      </a:lnTo>
                      <a:lnTo>
                        <a:pt x="54" y="8"/>
                      </a:lnTo>
                      <a:lnTo>
                        <a:pt x="55" y="10"/>
                      </a:lnTo>
                      <a:lnTo>
                        <a:pt x="57" y="10"/>
                      </a:lnTo>
                      <a:lnTo>
                        <a:pt x="58" y="7"/>
                      </a:lnTo>
                      <a:lnTo>
                        <a:pt x="65" y="5"/>
                      </a:lnTo>
                      <a:lnTo>
                        <a:pt x="69" y="5"/>
                      </a:lnTo>
                      <a:lnTo>
                        <a:pt x="78" y="10"/>
                      </a:lnTo>
                      <a:lnTo>
                        <a:pt x="86" y="11"/>
                      </a:lnTo>
                      <a:lnTo>
                        <a:pt x="89" y="11"/>
                      </a:lnTo>
                      <a:lnTo>
                        <a:pt x="98" y="5"/>
                      </a:lnTo>
                      <a:lnTo>
                        <a:pt x="117" y="5"/>
                      </a:lnTo>
                      <a:lnTo>
                        <a:pt x="124" y="7"/>
                      </a:lnTo>
                      <a:lnTo>
                        <a:pt x="127" y="7"/>
                      </a:lnTo>
                      <a:lnTo>
                        <a:pt x="128" y="5"/>
                      </a:lnTo>
                      <a:lnTo>
                        <a:pt x="130" y="5"/>
                      </a:lnTo>
                      <a:lnTo>
                        <a:pt x="131" y="4"/>
                      </a:lnTo>
                      <a:lnTo>
                        <a:pt x="134" y="4"/>
                      </a:lnTo>
                      <a:lnTo>
                        <a:pt x="135" y="4"/>
                      </a:lnTo>
                      <a:lnTo>
                        <a:pt x="137" y="1"/>
                      </a:lnTo>
                      <a:lnTo>
                        <a:pt x="137" y="0"/>
                      </a:lnTo>
                      <a:lnTo>
                        <a:pt x="141" y="5"/>
                      </a:lnTo>
                      <a:lnTo>
                        <a:pt x="143" y="7"/>
                      </a:lnTo>
                      <a:lnTo>
                        <a:pt x="146" y="12"/>
                      </a:lnTo>
                      <a:lnTo>
                        <a:pt x="149" y="14"/>
                      </a:lnTo>
                      <a:lnTo>
                        <a:pt x="149" y="15"/>
                      </a:lnTo>
                      <a:lnTo>
                        <a:pt x="152" y="15"/>
                      </a:lnTo>
                      <a:lnTo>
                        <a:pt x="152" y="16"/>
                      </a:lnTo>
                      <a:lnTo>
                        <a:pt x="153" y="18"/>
                      </a:lnTo>
                      <a:lnTo>
                        <a:pt x="153" y="25"/>
                      </a:lnTo>
                      <a:lnTo>
                        <a:pt x="149" y="26"/>
                      </a:lnTo>
                      <a:lnTo>
                        <a:pt x="149" y="28"/>
                      </a:lnTo>
                      <a:lnTo>
                        <a:pt x="144" y="29"/>
                      </a:lnTo>
                      <a:lnTo>
                        <a:pt x="141" y="31"/>
                      </a:lnTo>
                      <a:lnTo>
                        <a:pt x="131" y="56"/>
                      </a:lnTo>
                      <a:lnTo>
                        <a:pt x="127" y="58"/>
                      </a:lnTo>
                      <a:lnTo>
                        <a:pt x="125" y="60"/>
                      </a:lnTo>
                      <a:lnTo>
                        <a:pt x="114" y="82"/>
                      </a:lnTo>
                      <a:lnTo>
                        <a:pt x="113" y="82"/>
                      </a:lnTo>
                      <a:lnTo>
                        <a:pt x="110" y="82"/>
                      </a:lnTo>
                      <a:lnTo>
                        <a:pt x="106" y="80"/>
                      </a:lnTo>
                      <a:lnTo>
                        <a:pt x="105" y="79"/>
                      </a:lnTo>
                      <a:lnTo>
                        <a:pt x="101" y="77"/>
                      </a:lnTo>
                      <a:lnTo>
                        <a:pt x="91" y="77"/>
                      </a:lnTo>
                      <a:lnTo>
                        <a:pt x="89" y="77"/>
                      </a:lnTo>
                      <a:lnTo>
                        <a:pt x="89" y="82"/>
                      </a:lnTo>
                      <a:lnTo>
                        <a:pt x="86" y="82"/>
                      </a:lnTo>
                      <a:lnTo>
                        <a:pt x="83" y="86"/>
                      </a:lnTo>
                      <a:lnTo>
                        <a:pt x="79" y="92"/>
                      </a:lnTo>
                      <a:lnTo>
                        <a:pt x="79" y="94"/>
                      </a:lnTo>
                      <a:lnTo>
                        <a:pt x="76" y="99"/>
                      </a:lnTo>
                      <a:lnTo>
                        <a:pt x="75" y="100"/>
                      </a:lnTo>
                      <a:lnTo>
                        <a:pt x="75" y="101"/>
                      </a:lnTo>
                      <a:lnTo>
                        <a:pt x="73" y="100"/>
                      </a:lnTo>
                      <a:lnTo>
                        <a:pt x="72" y="100"/>
                      </a:lnTo>
                      <a:lnTo>
                        <a:pt x="72" y="101"/>
                      </a:lnTo>
                      <a:lnTo>
                        <a:pt x="72" y="104"/>
                      </a:lnTo>
                      <a:lnTo>
                        <a:pt x="62" y="104"/>
                      </a:lnTo>
                      <a:lnTo>
                        <a:pt x="57" y="103"/>
                      </a:lnTo>
                      <a:lnTo>
                        <a:pt x="55" y="104"/>
                      </a:lnTo>
                      <a:lnTo>
                        <a:pt x="54" y="105"/>
                      </a:lnTo>
                      <a:lnTo>
                        <a:pt x="52" y="105"/>
                      </a:lnTo>
                      <a:lnTo>
                        <a:pt x="51" y="105"/>
                      </a:lnTo>
                      <a:lnTo>
                        <a:pt x="49" y="105"/>
                      </a:lnTo>
                      <a:lnTo>
                        <a:pt x="46" y="107"/>
                      </a:lnTo>
                      <a:lnTo>
                        <a:pt x="45" y="105"/>
                      </a:lnTo>
                      <a:lnTo>
                        <a:pt x="43" y="105"/>
                      </a:lnTo>
                      <a:lnTo>
                        <a:pt x="40" y="105"/>
                      </a:lnTo>
                      <a:lnTo>
                        <a:pt x="39" y="103"/>
                      </a:lnTo>
                      <a:lnTo>
                        <a:pt x="36" y="100"/>
                      </a:lnTo>
                      <a:lnTo>
                        <a:pt x="33" y="94"/>
                      </a:lnTo>
                      <a:lnTo>
                        <a:pt x="36" y="93"/>
                      </a:lnTo>
                      <a:lnTo>
                        <a:pt x="33" y="93"/>
                      </a:lnTo>
                      <a:lnTo>
                        <a:pt x="31" y="90"/>
                      </a:lnTo>
                      <a:lnTo>
                        <a:pt x="30" y="90"/>
                      </a:lnTo>
                      <a:lnTo>
                        <a:pt x="30" y="89"/>
                      </a:lnTo>
                      <a:lnTo>
                        <a:pt x="28" y="89"/>
                      </a:lnTo>
                      <a:lnTo>
                        <a:pt x="28" y="88"/>
                      </a:lnTo>
                      <a:lnTo>
                        <a:pt x="27" y="86"/>
                      </a:lnTo>
                      <a:lnTo>
                        <a:pt x="19" y="83"/>
                      </a:lnTo>
                      <a:lnTo>
                        <a:pt x="0" y="84"/>
                      </a:lnTo>
                      <a:lnTo>
                        <a:pt x="0" y="83"/>
                      </a:lnTo>
                      <a:lnTo>
                        <a:pt x="0" y="59"/>
                      </a:lnTo>
                      <a:lnTo>
                        <a:pt x="5" y="53"/>
                      </a:lnTo>
                      <a:lnTo>
                        <a:pt x="5" y="49"/>
                      </a:lnTo>
                      <a:lnTo>
                        <a:pt x="12" y="43"/>
                      </a:lnTo>
                      <a:lnTo>
                        <a:pt x="12" y="42"/>
                      </a:lnTo>
                      <a:lnTo>
                        <a:pt x="12" y="40"/>
                      </a:lnTo>
                      <a:lnTo>
                        <a:pt x="10" y="39"/>
                      </a:lnTo>
                      <a:lnTo>
                        <a:pt x="12" y="38"/>
                      </a:lnTo>
                      <a:lnTo>
                        <a:pt x="13" y="38"/>
                      </a:lnTo>
                      <a:lnTo>
                        <a:pt x="12" y="30"/>
                      </a:lnTo>
                      <a:lnTo>
                        <a:pt x="10" y="28"/>
                      </a:lnTo>
                      <a:lnTo>
                        <a:pt x="10" y="25"/>
                      </a:lnTo>
                      <a:lnTo>
                        <a:pt x="12" y="2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8" name="Group 1999"/>
              <p:cNvGrpSpPr>
                <a:grpSpLocks/>
              </p:cNvGrpSpPr>
              <p:nvPr/>
            </p:nvGrpSpPr>
            <p:grpSpPr bwMode="auto">
              <a:xfrm>
                <a:off x="2821" y="2552"/>
                <a:ext cx="99" cy="96"/>
                <a:chOff x="2821" y="2552"/>
                <a:chExt cx="99" cy="96"/>
              </a:xfrm>
              <a:grpFill/>
            </p:grpSpPr>
            <p:sp>
              <p:nvSpPr>
                <p:cNvPr id="1562" name="Freeform 2000"/>
                <p:cNvSpPr>
                  <a:spLocks/>
                </p:cNvSpPr>
                <p:nvPr/>
              </p:nvSpPr>
              <p:spPr bwMode="gray">
                <a:xfrm>
                  <a:off x="2821" y="2552"/>
                  <a:ext cx="99" cy="96"/>
                </a:xfrm>
                <a:custGeom>
                  <a:avLst/>
                  <a:gdLst>
                    <a:gd name="T0" fmla="*/ 98 w 99"/>
                    <a:gd name="T1" fmla="*/ 1 h 96"/>
                    <a:gd name="T2" fmla="*/ 83 w 99"/>
                    <a:gd name="T3" fmla="*/ 0 h 96"/>
                    <a:gd name="T4" fmla="*/ 68 w 99"/>
                    <a:gd name="T5" fmla="*/ 6 h 96"/>
                    <a:gd name="T6" fmla="*/ 65 w 99"/>
                    <a:gd name="T7" fmla="*/ 12 h 96"/>
                    <a:gd name="T8" fmla="*/ 65 w 99"/>
                    <a:gd name="T9" fmla="*/ 23 h 96"/>
                    <a:gd name="T10" fmla="*/ 58 w 99"/>
                    <a:gd name="T11" fmla="*/ 20 h 96"/>
                    <a:gd name="T12" fmla="*/ 49 w 99"/>
                    <a:gd name="T13" fmla="*/ 19 h 96"/>
                    <a:gd name="T14" fmla="*/ 28 w 99"/>
                    <a:gd name="T15" fmla="*/ 17 h 96"/>
                    <a:gd name="T16" fmla="*/ 27 w 99"/>
                    <a:gd name="T17" fmla="*/ 28 h 96"/>
                    <a:gd name="T18" fmla="*/ 33 w 99"/>
                    <a:gd name="T19" fmla="*/ 24 h 96"/>
                    <a:gd name="T20" fmla="*/ 43 w 99"/>
                    <a:gd name="T21" fmla="*/ 28 h 96"/>
                    <a:gd name="T22" fmla="*/ 38 w 99"/>
                    <a:gd name="T23" fmla="*/ 38 h 96"/>
                    <a:gd name="T24" fmla="*/ 41 w 99"/>
                    <a:gd name="T25" fmla="*/ 50 h 96"/>
                    <a:gd name="T26" fmla="*/ 35 w 99"/>
                    <a:gd name="T27" fmla="*/ 67 h 96"/>
                    <a:gd name="T28" fmla="*/ 25 w 99"/>
                    <a:gd name="T29" fmla="*/ 64 h 96"/>
                    <a:gd name="T30" fmla="*/ 21 w 99"/>
                    <a:gd name="T31" fmla="*/ 62 h 96"/>
                    <a:gd name="T32" fmla="*/ 7 w 99"/>
                    <a:gd name="T33" fmla="*/ 69 h 96"/>
                    <a:gd name="T34" fmla="*/ 6 w 99"/>
                    <a:gd name="T35" fmla="*/ 73 h 96"/>
                    <a:gd name="T36" fmla="*/ 4 w 99"/>
                    <a:gd name="T37" fmla="*/ 80 h 96"/>
                    <a:gd name="T38" fmla="*/ 0 w 99"/>
                    <a:gd name="T39" fmla="*/ 81 h 96"/>
                    <a:gd name="T40" fmla="*/ 3 w 99"/>
                    <a:gd name="T41" fmla="*/ 85 h 96"/>
                    <a:gd name="T42" fmla="*/ 13 w 99"/>
                    <a:gd name="T43" fmla="*/ 96 h 96"/>
                    <a:gd name="T44" fmla="*/ 19 w 99"/>
                    <a:gd name="T45" fmla="*/ 91 h 96"/>
                    <a:gd name="T46" fmla="*/ 24 w 99"/>
                    <a:gd name="T47" fmla="*/ 90 h 96"/>
                    <a:gd name="T48" fmla="*/ 28 w 99"/>
                    <a:gd name="T49" fmla="*/ 94 h 96"/>
                    <a:gd name="T50" fmla="*/ 33 w 99"/>
                    <a:gd name="T51" fmla="*/ 91 h 96"/>
                    <a:gd name="T52" fmla="*/ 43 w 99"/>
                    <a:gd name="T53" fmla="*/ 88 h 96"/>
                    <a:gd name="T54" fmla="*/ 43 w 99"/>
                    <a:gd name="T55" fmla="*/ 94 h 96"/>
                    <a:gd name="T56" fmla="*/ 51 w 99"/>
                    <a:gd name="T57" fmla="*/ 92 h 96"/>
                    <a:gd name="T58" fmla="*/ 67 w 99"/>
                    <a:gd name="T59" fmla="*/ 80 h 96"/>
                    <a:gd name="T60" fmla="*/ 79 w 99"/>
                    <a:gd name="T61" fmla="*/ 54 h 96"/>
                    <a:gd name="T62" fmla="*/ 92 w 99"/>
                    <a:gd name="T63" fmla="*/ 20 h 96"/>
                    <a:gd name="T64" fmla="*/ 99 w 99"/>
                    <a:gd name="T65" fmla="*/ 0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96"/>
                    <a:gd name="T101" fmla="*/ 99 w 99"/>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96">
                      <a:moveTo>
                        <a:pt x="99" y="0"/>
                      </a:moveTo>
                      <a:lnTo>
                        <a:pt x="98" y="1"/>
                      </a:lnTo>
                      <a:lnTo>
                        <a:pt x="91" y="3"/>
                      </a:lnTo>
                      <a:lnTo>
                        <a:pt x="83" y="0"/>
                      </a:lnTo>
                      <a:lnTo>
                        <a:pt x="77" y="1"/>
                      </a:lnTo>
                      <a:lnTo>
                        <a:pt x="68" y="6"/>
                      </a:lnTo>
                      <a:lnTo>
                        <a:pt x="67" y="9"/>
                      </a:lnTo>
                      <a:lnTo>
                        <a:pt x="65" y="12"/>
                      </a:lnTo>
                      <a:lnTo>
                        <a:pt x="67" y="21"/>
                      </a:lnTo>
                      <a:lnTo>
                        <a:pt x="65" y="23"/>
                      </a:lnTo>
                      <a:lnTo>
                        <a:pt x="65" y="24"/>
                      </a:lnTo>
                      <a:lnTo>
                        <a:pt x="58" y="20"/>
                      </a:lnTo>
                      <a:lnTo>
                        <a:pt x="57" y="20"/>
                      </a:lnTo>
                      <a:lnTo>
                        <a:pt x="49" y="19"/>
                      </a:lnTo>
                      <a:lnTo>
                        <a:pt x="47" y="17"/>
                      </a:lnTo>
                      <a:lnTo>
                        <a:pt x="28" y="17"/>
                      </a:lnTo>
                      <a:lnTo>
                        <a:pt x="27" y="20"/>
                      </a:lnTo>
                      <a:lnTo>
                        <a:pt x="27" y="28"/>
                      </a:lnTo>
                      <a:lnTo>
                        <a:pt x="28" y="29"/>
                      </a:lnTo>
                      <a:lnTo>
                        <a:pt x="33" y="24"/>
                      </a:lnTo>
                      <a:lnTo>
                        <a:pt x="40" y="25"/>
                      </a:lnTo>
                      <a:lnTo>
                        <a:pt x="43" y="28"/>
                      </a:lnTo>
                      <a:lnTo>
                        <a:pt x="43" y="31"/>
                      </a:lnTo>
                      <a:lnTo>
                        <a:pt x="38" y="38"/>
                      </a:lnTo>
                      <a:lnTo>
                        <a:pt x="38" y="41"/>
                      </a:lnTo>
                      <a:lnTo>
                        <a:pt x="41" y="50"/>
                      </a:lnTo>
                      <a:lnTo>
                        <a:pt x="40" y="66"/>
                      </a:lnTo>
                      <a:lnTo>
                        <a:pt x="35" y="67"/>
                      </a:lnTo>
                      <a:lnTo>
                        <a:pt x="30" y="64"/>
                      </a:lnTo>
                      <a:lnTo>
                        <a:pt x="25" y="64"/>
                      </a:lnTo>
                      <a:lnTo>
                        <a:pt x="22" y="62"/>
                      </a:lnTo>
                      <a:lnTo>
                        <a:pt x="21" y="62"/>
                      </a:lnTo>
                      <a:lnTo>
                        <a:pt x="16" y="66"/>
                      </a:lnTo>
                      <a:lnTo>
                        <a:pt x="7" y="69"/>
                      </a:lnTo>
                      <a:lnTo>
                        <a:pt x="6" y="71"/>
                      </a:lnTo>
                      <a:lnTo>
                        <a:pt x="6" y="73"/>
                      </a:lnTo>
                      <a:lnTo>
                        <a:pt x="7" y="80"/>
                      </a:lnTo>
                      <a:lnTo>
                        <a:pt x="4" y="80"/>
                      </a:lnTo>
                      <a:lnTo>
                        <a:pt x="1" y="80"/>
                      </a:lnTo>
                      <a:lnTo>
                        <a:pt x="0" y="81"/>
                      </a:lnTo>
                      <a:lnTo>
                        <a:pt x="0" y="84"/>
                      </a:lnTo>
                      <a:lnTo>
                        <a:pt x="3" y="85"/>
                      </a:lnTo>
                      <a:lnTo>
                        <a:pt x="7" y="90"/>
                      </a:lnTo>
                      <a:lnTo>
                        <a:pt x="13" y="96"/>
                      </a:lnTo>
                      <a:lnTo>
                        <a:pt x="18" y="94"/>
                      </a:lnTo>
                      <a:lnTo>
                        <a:pt x="19" y="91"/>
                      </a:lnTo>
                      <a:lnTo>
                        <a:pt x="22" y="90"/>
                      </a:lnTo>
                      <a:lnTo>
                        <a:pt x="24" y="90"/>
                      </a:lnTo>
                      <a:lnTo>
                        <a:pt x="25" y="92"/>
                      </a:lnTo>
                      <a:lnTo>
                        <a:pt x="28" y="94"/>
                      </a:lnTo>
                      <a:lnTo>
                        <a:pt x="31" y="94"/>
                      </a:lnTo>
                      <a:lnTo>
                        <a:pt x="33" y="91"/>
                      </a:lnTo>
                      <a:lnTo>
                        <a:pt x="37" y="90"/>
                      </a:lnTo>
                      <a:lnTo>
                        <a:pt x="43" y="88"/>
                      </a:lnTo>
                      <a:lnTo>
                        <a:pt x="43" y="90"/>
                      </a:lnTo>
                      <a:lnTo>
                        <a:pt x="43" y="94"/>
                      </a:lnTo>
                      <a:lnTo>
                        <a:pt x="46" y="94"/>
                      </a:lnTo>
                      <a:lnTo>
                        <a:pt x="51" y="92"/>
                      </a:lnTo>
                      <a:lnTo>
                        <a:pt x="58" y="87"/>
                      </a:lnTo>
                      <a:lnTo>
                        <a:pt x="67" y="80"/>
                      </a:lnTo>
                      <a:lnTo>
                        <a:pt x="70" y="63"/>
                      </a:lnTo>
                      <a:lnTo>
                        <a:pt x="79" y="54"/>
                      </a:lnTo>
                      <a:lnTo>
                        <a:pt x="88" y="49"/>
                      </a:lnTo>
                      <a:lnTo>
                        <a:pt x="92" y="20"/>
                      </a:lnTo>
                      <a:lnTo>
                        <a:pt x="99" y="3"/>
                      </a:lnTo>
                      <a:lnTo>
                        <a:pt x="99"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63" name="Freeform 2001"/>
                <p:cNvSpPr>
                  <a:spLocks/>
                </p:cNvSpPr>
                <p:nvPr/>
              </p:nvSpPr>
              <p:spPr bwMode="gray">
                <a:xfrm>
                  <a:off x="2821" y="2552"/>
                  <a:ext cx="99" cy="96"/>
                </a:xfrm>
                <a:custGeom>
                  <a:avLst/>
                  <a:gdLst>
                    <a:gd name="T0" fmla="*/ 98 w 99"/>
                    <a:gd name="T1" fmla="*/ 1 h 96"/>
                    <a:gd name="T2" fmla="*/ 83 w 99"/>
                    <a:gd name="T3" fmla="*/ 0 h 96"/>
                    <a:gd name="T4" fmla="*/ 68 w 99"/>
                    <a:gd name="T5" fmla="*/ 6 h 96"/>
                    <a:gd name="T6" fmla="*/ 65 w 99"/>
                    <a:gd name="T7" fmla="*/ 12 h 96"/>
                    <a:gd name="T8" fmla="*/ 65 w 99"/>
                    <a:gd name="T9" fmla="*/ 23 h 96"/>
                    <a:gd name="T10" fmla="*/ 58 w 99"/>
                    <a:gd name="T11" fmla="*/ 20 h 96"/>
                    <a:gd name="T12" fmla="*/ 49 w 99"/>
                    <a:gd name="T13" fmla="*/ 19 h 96"/>
                    <a:gd name="T14" fmla="*/ 28 w 99"/>
                    <a:gd name="T15" fmla="*/ 17 h 96"/>
                    <a:gd name="T16" fmla="*/ 27 w 99"/>
                    <a:gd name="T17" fmla="*/ 28 h 96"/>
                    <a:gd name="T18" fmla="*/ 33 w 99"/>
                    <a:gd name="T19" fmla="*/ 24 h 96"/>
                    <a:gd name="T20" fmla="*/ 43 w 99"/>
                    <a:gd name="T21" fmla="*/ 28 h 96"/>
                    <a:gd name="T22" fmla="*/ 38 w 99"/>
                    <a:gd name="T23" fmla="*/ 38 h 96"/>
                    <a:gd name="T24" fmla="*/ 41 w 99"/>
                    <a:gd name="T25" fmla="*/ 50 h 96"/>
                    <a:gd name="T26" fmla="*/ 35 w 99"/>
                    <a:gd name="T27" fmla="*/ 67 h 96"/>
                    <a:gd name="T28" fmla="*/ 25 w 99"/>
                    <a:gd name="T29" fmla="*/ 64 h 96"/>
                    <a:gd name="T30" fmla="*/ 21 w 99"/>
                    <a:gd name="T31" fmla="*/ 62 h 96"/>
                    <a:gd name="T32" fmla="*/ 7 w 99"/>
                    <a:gd name="T33" fmla="*/ 69 h 96"/>
                    <a:gd name="T34" fmla="*/ 6 w 99"/>
                    <a:gd name="T35" fmla="*/ 73 h 96"/>
                    <a:gd name="T36" fmla="*/ 4 w 99"/>
                    <a:gd name="T37" fmla="*/ 80 h 96"/>
                    <a:gd name="T38" fmla="*/ 0 w 99"/>
                    <a:gd name="T39" fmla="*/ 81 h 96"/>
                    <a:gd name="T40" fmla="*/ 3 w 99"/>
                    <a:gd name="T41" fmla="*/ 85 h 96"/>
                    <a:gd name="T42" fmla="*/ 13 w 99"/>
                    <a:gd name="T43" fmla="*/ 96 h 96"/>
                    <a:gd name="T44" fmla="*/ 19 w 99"/>
                    <a:gd name="T45" fmla="*/ 91 h 96"/>
                    <a:gd name="T46" fmla="*/ 24 w 99"/>
                    <a:gd name="T47" fmla="*/ 90 h 96"/>
                    <a:gd name="T48" fmla="*/ 28 w 99"/>
                    <a:gd name="T49" fmla="*/ 94 h 96"/>
                    <a:gd name="T50" fmla="*/ 33 w 99"/>
                    <a:gd name="T51" fmla="*/ 91 h 96"/>
                    <a:gd name="T52" fmla="*/ 43 w 99"/>
                    <a:gd name="T53" fmla="*/ 88 h 96"/>
                    <a:gd name="T54" fmla="*/ 43 w 99"/>
                    <a:gd name="T55" fmla="*/ 94 h 96"/>
                    <a:gd name="T56" fmla="*/ 51 w 99"/>
                    <a:gd name="T57" fmla="*/ 92 h 96"/>
                    <a:gd name="T58" fmla="*/ 67 w 99"/>
                    <a:gd name="T59" fmla="*/ 80 h 96"/>
                    <a:gd name="T60" fmla="*/ 79 w 99"/>
                    <a:gd name="T61" fmla="*/ 54 h 96"/>
                    <a:gd name="T62" fmla="*/ 92 w 99"/>
                    <a:gd name="T63" fmla="*/ 20 h 96"/>
                    <a:gd name="T64" fmla="*/ 99 w 99"/>
                    <a:gd name="T65" fmla="*/ 0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96"/>
                    <a:gd name="T101" fmla="*/ 99 w 99"/>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96">
                      <a:moveTo>
                        <a:pt x="99" y="0"/>
                      </a:moveTo>
                      <a:lnTo>
                        <a:pt x="98" y="1"/>
                      </a:lnTo>
                      <a:lnTo>
                        <a:pt x="91" y="3"/>
                      </a:lnTo>
                      <a:lnTo>
                        <a:pt x="83" y="0"/>
                      </a:lnTo>
                      <a:lnTo>
                        <a:pt x="77" y="1"/>
                      </a:lnTo>
                      <a:lnTo>
                        <a:pt x="68" y="6"/>
                      </a:lnTo>
                      <a:lnTo>
                        <a:pt x="67" y="9"/>
                      </a:lnTo>
                      <a:lnTo>
                        <a:pt x="65" y="12"/>
                      </a:lnTo>
                      <a:lnTo>
                        <a:pt x="67" y="21"/>
                      </a:lnTo>
                      <a:lnTo>
                        <a:pt x="65" y="23"/>
                      </a:lnTo>
                      <a:lnTo>
                        <a:pt x="65" y="24"/>
                      </a:lnTo>
                      <a:lnTo>
                        <a:pt x="58" y="20"/>
                      </a:lnTo>
                      <a:lnTo>
                        <a:pt x="57" y="20"/>
                      </a:lnTo>
                      <a:lnTo>
                        <a:pt x="49" y="19"/>
                      </a:lnTo>
                      <a:lnTo>
                        <a:pt x="47" y="17"/>
                      </a:lnTo>
                      <a:lnTo>
                        <a:pt x="28" y="17"/>
                      </a:lnTo>
                      <a:lnTo>
                        <a:pt x="27" y="20"/>
                      </a:lnTo>
                      <a:lnTo>
                        <a:pt x="27" y="28"/>
                      </a:lnTo>
                      <a:lnTo>
                        <a:pt x="28" y="29"/>
                      </a:lnTo>
                      <a:lnTo>
                        <a:pt x="33" y="24"/>
                      </a:lnTo>
                      <a:lnTo>
                        <a:pt x="40" y="25"/>
                      </a:lnTo>
                      <a:lnTo>
                        <a:pt x="43" y="28"/>
                      </a:lnTo>
                      <a:lnTo>
                        <a:pt x="43" y="31"/>
                      </a:lnTo>
                      <a:lnTo>
                        <a:pt x="38" y="38"/>
                      </a:lnTo>
                      <a:lnTo>
                        <a:pt x="38" y="41"/>
                      </a:lnTo>
                      <a:lnTo>
                        <a:pt x="41" y="50"/>
                      </a:lnTo>
                      <a:lnTo>
                        <a:pt x="40" y="66"/>
                      </a:lnTo>
                      <a:lnTo>
                        <a:pt x="35" y="67"/>
                      </a:lnTo>
                      <a:lnTo>
                        <a:pt x="30" y="64"/>
                      </a:lnTo>
                      <a:lnTo>
                        <a:pt x="25" y="64"/>
                      </a:lnTo>
                      <a:lnTo>
                        <a:pt x="22" y="62"/>
                      </a:lnTo>
                      <a:lnTo>
                        <a:pt x="21" y="62"/>
                      </a:lnTo>
                      <a:lnTo>
                        <a:pt x="16" y="66"/>
                      </a:lnTo>
                      <a:lnTo>
                        <a:pt x="7" y="69"/>
                      </a:lnTo>
                      <a:lnTo>
                        <a:pt x="6" y="71"/>
                      </a:lnTo>
                      <a:lnTo>
                        <a:pt x="6" y="73"/>
                      </a:lnTo>
                      <a:lnTo>
                        <a:pt x="7" y="80"/>
                      </a:lnTo>
                      <a:lnTo>
                        <a:pt x="4" y="80"/>
                      </a:lnTo>
                      <a:lnTo>
                        <a:pt x="1" y="80"/>
                      </a:lnTo>
                      <a:lnTo>
                        <a:pt x="0" y="81"/>
                      </a:lnTo>
                      <a:lnTo>
                        <a:pt x="0" y="84"/>
                      </a:lnTo>
                      <a:lnTo>
                        <a:pt x="3" y="85"/>
                      </a:lnTo>
                      <a:lnTo>
                        <a:pt x="7" y="90"/>
                      </a:lnTo>
                      <a:lnTo>
                        <a:pt x="13" y="96"/>
                      </a:lnTo>
                      <a:lnTo>
                        <a:pt x="18" y="94"/>
                      </a:lnTo>
                      <a:lnTo>
                        <a:pt x="19" y="91"/>
                      </a:lnTo>
                      <a:lnTo>
                        <a:pt x="22" y="90"/>
                      </a:lnTo>
                      <a:lnTo>
                        <a:pt x="24" y="90"/>
                      </a:lnTo>
                      <a:lnTo>
                        <a:pt x="25" y="92"/>
                      </a:lnTo>
                      <a:lnTo>
                        <a:pt x="28" y="94"/>
                      </a:lnTo>
                      <a:lnTo>
                        <a:pt x="31" y="94"/>
                      </a:lnTo>
                      <a:lnTo>
                        <a:pt x="33" y="91"/>
                      </a:lnTo>
                      <a:lnTo>
                        <a:pt x="37" y="90"/>
                      </a:lnTo>
                      <a:lnTo>
                        <a:pt x="43" y="88"/>
                      </a:lnTo>
                      <a:lnTo>
                        <a:pt x="43" y="90"/>
                      </a:lnTo>
                      <a:lnTo>
                        <a:pt x="43" y="94"/>
                      </a:lnTo>
                      <a:lnTo>
                        <a:pt x="46" y="94"/>
                      </a:lnTo>
                      <a:lnTo>
                        <a:pt x="51" y="92"/>
                      </a:lnTo>
                      <a:lnTo>
                        <a:pt x="58" y="87"/>
                      </a:lnTo>
                      <a:lnTo>
                        <a:pt x="67" y="80"/>
                      </a:lnTo>
                      <a:lnTo>
                        <a:pt x="70" y="63"/>
                      </a:lnTo>
                      <a:lnTo>
                        <a:pt x="79" y="54"/>
                      </a:lnTo>
                      <a:lnTo>
                        <a:pt x="88" y="49"/>
                      </a:lnTo>
                      <a:lnTo>
                        <a:pt x="92" y="20"/>
                      </a:lnTo>
                      <a:lnTo>
                        <a:pt x="99" y="3"/>
                      </a:lnTo>
                      <a:lnTo>
                        <a:pt x="99"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79" name="Group 2002"/>
              <p:cNvGrpSpPr>
                <a:grpSpLocks/>
              </p:cNvGrpSpPr>
              <p:nvPr/>
            </p:nvGrpSpPr>
            <p:grpSpPr bwMode="auto">
              <a:xfrm>
                <a:off x="2797" y="2569"/>
                <a:ext cx="27" cy="13"/>
                <a:chOff x="2797" y="2569"/>
                <a:chExt cx="27" cy="13"/>
              </a:xfrm>
              <a:grpFill/>
            </p:grpSpPr>
            <p:sp>
              <p:nvSpPr>
                <p:cNvPr id="1560" name="Freeform 2003"/>
                <p:cNvSpPr>
                  <a:spLocks/>
                </p:cNvSpPr>
                <p:nvPr/>
              </p:nvSpPr>
              <p:spPr bwMode="gray">
                <a:xfrm>
                  <a:off x="2797" y="2569"/>
                  <a:ext cx="27" cy="13"/>
                </a:xfrm>
                <a:custGeom>
                  <a:avLst/>
                  <a:gdLst>
                    <a:gd name="T0" fmla="*/ 27 w 27"/>
                    <a:gd name="T1" fmla="*/ 0 h 13"/>
                    <a:gd name="T2" fmla="*/ 5 w 27"/>
                    <a:gd name="T3" fmla="*/ 0 h 13"/>
                    <a:gd name="T4" fmla="*/ 5 w 27"/>
                    <a:gd name="T5" fmla="*/ 3 h 13"/>
                    <a:gd name="T6" fmla="*/ 3 w 27"/>
                    <a:gd name="T7" fmla="*/ 6 h 13"/>
                    <a:gd name="T8" fmla="*/ 3 w 27"/>
                    <a:gd name="T9" fmla="*/ 7 h 13"/>
                    <a:gd name="T10" fmla="*/ 0 w 27"/>
                    <a:gd name="T11" fmla="*/ 11 h 13"/>
                    <a:gd name="T12" fmla="*/ 3 w 27"/>
                    <a:gd name="T13" fmla="*/ 12 h 13"/>
                    <a:gd name="T14" fmla="*/ 5 w 27"/>
                    <a:gd name="T15" fmla="*/ 13 h 13"/>
                    <a:gd name="T16" fmla="*/ 3 w 27"/>
                    <a:gd name="T17" fmla="*/ 13 h 13"/>
                    <a:gd name="T18" fmla="*/ 27 w 27"/>
                    <a:gd name="T19" fmla="*/ 12 h 13"/>
                    <a:gd name="T20" fmla="*/ 25 w 27"/>
                    <a:gd name="T21" fmla="*/ 12 h 13"/>
                    <a:gd name="T22" fmla="*/ 25 w 27"/>
                    <a:gd name="T23" fmla="*/ 3 h 13"/>
                    <a:gd name="T24" fmla="*/ 27 w 2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27" y="0"/>
                      </a:moveTo>
                      <a:lnTo>
                        <a:pt x="5" y="0"/>
                      </a:lnTo>
                      <a:lnTo>
                        <a:pt x="5" y="3"/>
                      </a:lnTo>
                      <a:lnTo>
                        <a:pt x="3" y="6"/>
                      </a:lnTo>
                      <a:lnTo>
                        <a:pt x="3" y="7"/>
                      </a:lnTo>
                      <a:lnTo>
                        <a:pt x="0" y="11"/>
                      </a:lnTo>
                      <a:lnTo>
                        <a:pt x="3" y="12"/>
                      </a:lnTo>
                      <a:lnTo>
                        <a:pt x="5" y="13"/>
                      </a:lnTo>
                      <a:lnTo>
                        <a:pt x="3" y="13"/>
                      </a:lnTo>
                      <a:lnTo>
                        <a:pt x="27" y="12"/>
                      </a:lnTo>
                      <a:lnTo>
                        <a:pt x="25" y="12"/>
                      </a:lnTo>
                      <a:lnTo>
                        <a:pt x="25" y="3"/>
                      </a:lnTo>
                      <a:lnTo>
                        <a:pt x="27"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61" name="Freeform 2004"/>
                <p:cNvSpPr>
                  <a:spLocks/>
                </p:cNvSpPr>
                <p:nvPr/>
              </p:nvSpPr>
              <p:spPr bwMode="gray">
                <a:xfrm>
                  <a:off x="2797" y="2569"/>
                  <a:ext cx="27" cy="13"/>
                </a:xfrm>
                <a:custGeom>
                  <a:avLst/>
                  <a:gdLst>
                    <a:gd name="T0" fmla="*/ 27 w 27"/>
                    <a:gd name="T1" fmla="*/ 0 h 13"/>
                    <a:gd name="T2" fmla="*/ 5 w 27"/>
                    <a:gd name="T3" fmla="*/ 0 h 13"/>
                    <a:gd name="T4" fmla="*/ 5 w 27"/>
                    <a:gd name="T5" fmla="*/ 3 h 13"/>
                    <a:gd name="T6" fmla="*/ 3 w 27"/>
                    <a:gd name="T7" fmla="*/ 6 h 13"/>
                    <a:gd name="T8" fmla="*/ 3 w 27"/>
                    <a:gd name="T9" fmla="*/ 7 h 13"/>
                    <a:gd name="T10" fmla="*/ 0 w 27"/>
                    <a:gd name="T11" fmla="*/ 11 h 13"/>
                    <a:gd name="T12" fmla="*/ 3 w 27"/>
                    <a:gd name="T13" fmla="*/ 12 h 13"/>
                    <a:gd name="T14" fmla="*/ 5 w 27"/>
                    <a:gd name="T15" fmla="*/ 13 h 13"/>
                    <a:gd name="T16" fmla="*/ 3 w 27"/>
                    <a:gd name="T17" fmla="*/ 13 h 13"/>
                    <a:gd name="T18" fmla="*/ 27 w 27"/>
                    <a:gd name="T19" fmla="*/ 12 h 13"/>
                    <a:gd name="T20" fmla="*/ 25 w 27"/>
                    <a:gd name="T21" fmla="*/ 12 h 13"/>
                    <a:gd name="T22" fmla="*/ 25 w 27"/>
                    <a:gd name="T23" fmla="*/ 3 h 13"/>
                    <a:gd name="T24" fmla="*/ 27 w 2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27" y="0"/>
                      </a:moveTo>
                      <a:lnTo>
                        <a:pt x="5" y="0"/>
                      </a:lnTo>
                      <a:lnTo>
                        <a:pt x="5" y="3"/>
                      </a:lnTo>
                      <a:lnTo>
                        <a:pt x="3" y="6"/>
                      </a:lnTo>
                      <a:lnTo>
                        <a:pt x="3" y="7"/>
                      </a:lnTo>
                      <a:lnTo>
                        <a:pt x="0" y="11"/>
                      </a:lnTo>
                      <a:lnTo>
                        <a:pt x="3" y="12"/>
                      </a:lnTo>
                      <a:lnTo>
                        <a:pt x="5" y="13"/>
                      </a:lnTo>
                      <a:lnTo>
                        <a:pt x="3" y="13"/>
                      </a:lnTo>
                      <a:lnTo>
                        <a:pt x="27" y="12"/>
                      </a:lnTo>
                      <a:lnTo>
                        <a:pt x="25" y="12"/>
                      </a:lnTo>
                      <a:lnTo>
                        <a:pt x="25" y="3"/>
                      </a:lnTo>
                      <a:lnTo>
                        <a:pt x="27"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0" name="Group 2005"/>
              <p:cNvGrpSpPr>
                <a:grpSpLocks/>
              </p:cNvGrpSpPr>
              <p:nvPr/>
            </p:nvGrpSpPr>
            <p:grpSpPr bwMode="auto">
              <a:xfrm>
                <a:off x="3157" y="2392"/>
                <a:ext cx="88" cy="64"/>
                <a:chOff x="3157" y="2392"/>
                <a:chExt cx="88" cy="64"/>
              </a:xfrm>
              <a:grpFill/>
            </p:grpSpPr>
            <p:sp>
              <p:nvSpPr>
                <p:cNvPr id="1558" name="Freeform 2006"/>
                <p:cNvSpPr>
                  <a:spLocks/>
                </p:cNvSpPr>
                <p:nvPr/>
              </p:nvSpPr>
              <p:spPr bwMode="gray">
                <a:xfrm>
                  <a:off x="3157" y="2392"/>
                  <a:ext cx="88" cy="64"/>
                </a:xfrm>
                <a:custGeom>
                  <a:avLst/>
                  <a:gdLst>
                    <a:gd name="T0" fmla="*/ 24 w 88"/>
                    <a:gd name="T1" fmla="*/ 5 h 64"/>
                    <a:gd name="T2" fmla="*/ 13 w 88"/>
                    <a:gd name="T3" fmla="*/ 9 h 64"/>
                    <a:gd name="T4" fmla="*/ 8 w 88"/>
                    <a:gd name="T5" fmla="*/ 10 h 64"/>
                    <a:gd name="T6" fmla="*/ 0 w 88"/>
                    <a:gd name="T7" fmla="*/ 43 h 64"/>
                    <a:gd name="T8" fmla="*/ 5 w 88"/>
                    <a:gd name="T9" fmla="*/ 43 h 64"/>
                    <a:gd name="T10" fmla="*/ 7 w 88"/>
                    <a:gd name="T11" fmla="*/ 42 h 64"/>
                    <a:gd name="T12" fmla="*/ 10 w 88"/>
                    <a:gd name="T13" fmla="*/ 42 h 64"/>
                    <a:gd name="T14" fmla="*/ 11 w 88"/>
                    <a:gd name="T15" fmla="*/ 43 h 64"/>
                    <a:gd name="T16" fmla="*/ 18 w 88"/>
                    <a:gd name="T17" fmla="*/ 37 h 64"/>
                    <a:gd name="T18" fmla="*/ 22 w 88"/>
                    <a:gd name="T19" fmla="*/ 38 h 64"/>
                    <a:gd name="T20" fmla="*/ 24 w 88"/>
                    <a:gd name="T21" fmla="*/ 42 h 64"/>
                    <a:gd name="T22" fmla="*/ 31 w 88"/>
                    <a:gd name="T23" fmla="*/ 41 h 64"/>
                    <a:gd name="T24" fmla="*/ 32 w 88"/>
                    <a:gd name="T25" fmla="*/ 39 h 64"/>
                    <a:gd name="T26" fmla="*/ 35 w 88"/>
                    <a:gd name="T27" fmla="*/ 41 h 64"/>
                    <a:gd name="T28" fmla="*/ 37 w 88"/>
                    <a:gd name="T29" fmla="*/ 42 h 64"/>
                    <a:gd name="T30" fmla="*/ 38 w 88"/>
                    <a:gd name="T31" fmla="*/ 41 h 64"/>
                    <a:gd name="T32" fmla="*/ 41 w 88"/>
                    <a:gd name="T33" fmla="*/ 41 h 64"/>
                    <a:gd name="T34" fmla="*/ 44 w 88"/>
                    <a:gd name="T35" fmla="*/ 42 h 64"/>
                    <a:gd name="T36" fmla="*/ 48 w 88"/>
                    <a:gd name="T37" fmla="*/ 41 h 64"/>
                    <a:gd name="T38" fmla="*/ 56 w 88"/>
                    <a:gd name="T39" fmla="*/ 45 h 64"/>
                    <a:gd name="T40" fmla="*/ 68 w 88"/>
                    <a:gd name="T41" fmla="*/ 55 h 64"/>
                    <a:gd name="T42" fmla="*/ 74 w 88"/>
                    <a:gd name="T43" fmla="*/ 62 h 64"/>
                    <a:gd name="T44" fmla="*/ 80 w 88"/>
                    <a:gd name="T45" fmla="*/ 63 h 64"/>
                    <a:gd name="T46" fmla="*/ 86 w 88"/>
                    <a:gd name="T47" fmla="*/ 58 h 64"/>
                    <a:gd name="T48" fmla="*/ 83 w 88"/>
                    <a:gd name="T49" fmla="*/ 58 h 64"/>
                    <a:gd name="T50" fmla="*/ 80 w 88"/>
                    <a:gd name="T51" fmla="*/ 55 h 64"/>
                    <a:gd name="T52" fmla="*/ 78 w 88"/>
                    <a:gd name="T53" fmla="*/ 53 h 64"/>
                    <a:gd name="T54" fmla="*/ 77 w 88"/>
                    <a:gd name="T55" fmla="*/ 52 h 64"/>
                    <a:gd name="T56" fmla="*/ 73 w 88"/>
                    <a:gd name="T57" fmla="*/ 50 h 64"/>
                    <a:gd name="T58" fmla="*/ 71 w 88"/>
                    <a:gd name="T59" fmla="*/ 48 h 64"/>
                    <a:gd name="T60" fmla="*/ 70 w 88"/>
                    <a:gd name="T61" fmla="*/ 48 h 64"/>
                    <a:gd name="T62" fmla="*/ 68 w 88"/>
                    <a:gd name="T63" fmla="*/ 46 h 64"/>
                    <a:gd name="T64" fmla="*/ 62 w 88"/>
                    <a:gd name="T65" fmla="*/ 39 h 64"/>
                    <a:gd name="T66" fmla="*/ 58 w 88"/>
                    <a:gd name="T67" fmla="*/ 38 h 64"/>
                    <a:gd name="T68" fmla="*/ 55 w 88"/>
                    <a:gd name="T69" fmla="*/ 36 h 64"/>
                    <a:gd name="T70" fmla="*/ 51 w 88"/>
                    <a:gd name="T71" fmla="*/ 36 h 64"/>
                    <a:gd name="T72" fmla="*/ 48 w 88"/>
                    <a:gd name="T73" fmla="*/ 34 h 64"/>
                    <a:gd name="T74" fmla="*/ 46 w 88"/>
                    <a:gd name="T75" fmla="*/ 31 h 64"/>
                    <a:gd name="T76" fmla="*/ 48 w 88"/>
                    <a:gd name="T77" fmla="*/ 30 h 64"/>
                    <a:gd name="T78" fmla="*/ 44 w 88"/>
                    <a:gd name="T79" fmla="*/ 30 h 64"/>
                    <a:gd name="T80" fmla="*/ 43 w 88"/>
                    <a:gd name="T81" fmla="*/ 31 h 64"/>
                    <a:gd name="T82" fmla="*/ 44 w 88"/>
                    <a:gd name="T83" fmla="*/ 32 h 64"/>
                    <a:gd name="T84" fmla="*/ 41 w 88"/>
                    <a:gd name="T85" fmla="*/ 32 h 64"/>
                    <a:gd name="T86" fmla="*/ 41 w 88"/>
                    <a:gd name="T87" fmla="*/ 30 h 64"/>
                    <a:gd name="T88" fmla="*/ 40 w 88"/>
                    <a:gd name="T89" fmla="*/ 29 h 64"/>
                    <a:gd name="T90" fmla="*/ 38 w 88"/>
                    <a:gd name="T91" fmla="*/ 27 h 64"/>
                    <a:gd name="T92" fmla="*/ 35 w 88"/>
                    <a:gd name="T93" fmla="*/ 24 h 64"/>
                    <a:gd name="T94" fmla="*/ 28 w 88"/>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64"/>
                    <a:gd name="T146" fmla="*/ 88 w 88"/>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64">
                      <a:moveTo>
                        <a:pt x="25" y="0"/>
                      </a:moveTo>
                      <a:lnTo>
                        <a:pt x="24" y="5"/>
                      </a:lnTo>
                      <a:lnTo>
                        <a:pt x="15" y="8"/>
                      </a:lnTo>
                      <a:lnTo>
                        <a:pt x="13" y="9"/>
                      </a:lnTo>
                      <a:lnTo>
                        <a:pt x="10" y="10"/>
                      </a:lnTo>
                      <a:lnTo>
                        <a:pt x="8" y="10"/>
                      </a:lnTo>
                      <a:lnTo>
                        <a:pt x="0" y="39"/>
                      </a:lnTo>
                      <a:lnTo>
                        <a:pt x="0" y="43"/>
                      </a:lnTo>
                      <a:lnTo>
                        <a:pt x="1" y="43"/>
                      </a:lnTo>
                      <a:lnTo>
                        <a:pt x="5" y="43"/>
                      </a:lnTo>
                      <a:lnTo>
                        <a:pt x="7" y="43"/>
                      </a:lnTo>
                      <a:lnTo>
                        <a:pt x="7" y="42"/>
                      </a:lnTo>
                      <a:lnTo>
                        <a:pt x="8" y="42"/>
                      </a:lnTo>
                      <a:lnTo>
                        <a:pt x="10" y="42"/>
                      </a:lnTo>
                      <a:lnTo>
                        <a:pt x="11" y="42"/>
                      </a:lnTo>
                      <a:lnTo>
                        <a:pt x="11" y="43"/>
                      </a:lnTo>
                      <a:lnTo>
                        <a:pt x="13" y="46"/>
                      </a:lnTo>
                      <a:lnTo>
                        <a:pt x="18" y="37"/>
                      </a:lnTo>
                      <a:lnTo>
                        <a:pt x="21" y="38"/>
                      </a:lnTo>
                      <a:lnTo>
                        <a:pt x="22" y="38"/>
                      </a:lnTo>
                      <a:lnTo>
                        <a:pt x="22" y="39"/>
                      </a:lnTo>
                      <a:lnTo>
                        <a:pt x="24" y="42"/>
                      </a:lnTo>
                      <a:lnTo>
                        <a:pt x="28" y="42"/>
                      </a:lnTo>
                      <a:lnTo>
                        <a:pt x="31" y="41"/>
                      </a:lnTo>
                      <a:lnTo>
                        <a:pt x="32" y="41"/>
                      </a:lnTo>
                      <a:lnTo>
                        <a:pt x="32" y="39"/>
                      </a:lnTo>
                      <a:lnTo>
                        <a:pt x="34" y="39"/>
                      </a:lnTo>
                      <a:lnTo>
                        <a:pt x="35" y="41"/>
                      </a:lnTo>
                      <a:lnTo>
                        <a:pt x="35" y="42"/>
                      </a:lnTo>
                      <a:lnTo>
                        <a:pt x="37" y="42"/>
                      </a:lnTo>
                      <a:lnTo>
                        <a:pt x="37" y="41"/>
                      </a:lnTo>
                      <a:lnTo>
                        <a:pt x="38" y="41"/>
                      </a:lnTo>
                      <a:lnTo>
                        <a:pt x="40" y="41"/>
                      </a:lnTo>
                      <a:lnTo>
                        <a:pt x="41" y="41"/>
                      </a:lnTo>
                      <a:lnTo>
                        <a:pt x="43" y="41"/>
                      </a:lnTo>
                      <a:lnTo>
                        <a:pt x="44" y="42"/>
                      </a:lnTo>
                      <a:lnTo>
                        <a:pt x="44" y="41"/>
                      </a:lnTo>
                      <a:lnTo>
                        <a:pt x="48" y="41"/>
                      </a:lnTo>
                      <a:lnTo>
                        <a:pt x="55" y="45"/>
                      </a:lnTo>
                      <a:lnTo>
                        <a:pt x="56" y="45"/>
                      </a:lnTo>
                      <a:lnTo>
                        <a:pt x="62" y="52"/>
                      </a:lnTo>
                      <a:lnTo>
                        <a:pt x="68" y="55"/>
                      </a:lnTo>
                      <a:lnTo>
                        <a:pt x="71" y="59"/>
                      </a:lnTo>
                      <a:lnTo>
                        <a:pt x="74" y="62"/>
                      </a:lnTo>
                      <a:lnTo>
                        <a:pt x="78" y="64"/>
                      </a:lnTo>
                      <a:lnTo>
                        <a:pt x="80" y="63"/>
                      </a:lnTo>
                      <a:lnTo>
                        <a:pt x="88" y="59"/>
                      </a:lnTo>
                      <a:lnTo>
                        <a:pt x="86" y="58"/>
                      </a:lnTo>
                      <a:lnTo>
                        <a:pt x="85" y="59"/>
                      </a:lnTo>
                      <a:lnTo>
                        <a:pt x="83" y="58"/>
                      </a:lnTo>
                      <a:lnTo>
                        <a:pt x="81" y="56"/>
                      </a:lnTo>
                      <a:lnTo>
                        <a:pt x="80" y="55"/>
                      </a:lnTo>
                      <a:lnTo>
                        <a:pt x="78" y="55"/>
                      </a:lnTo>
                      <a:lnTo>
                        <a:pt x="78" y="53"/>
                      </a:lnTo>
                      <a:lnTo>
                        <a:pt x="77" y="53"/>
                      </a:lnTo>
                      <a:lnTo>
                        <a:pt x="77" y="52"/>
                      </a:lnTo>
                      <a:lnTo>
                        <a:pt x="74" y="52"/>
                      </a:lnTo>
                      <a:lnTo>
                        <a:pt x="73" y="50"/>
                      </a:lnTo>
                      <a:lnTo>
                        <a:pt x="73" y="49"/>
                      </a:lnTo>
                      <a:lnTo>
                        <a:pt x="71" y="48"/>
                      </a:lnTo>
                      <a:lnTo>
                        <a:pt x="71" y="49"/>
                      </a:lnTo>
                      <a:lnTo>
                        <a:pt x="70" y="48"/>
                      </a:lnTo>
                      <a:lnTo>
                        <a:pt x="68" y="48"/>
                      </a:lnTo>
                      <a:lnTo>
                        <a:pt x="68" y="46"/>
                      </a:lnTo>
                      <a:lnTo>
                        <a:pt x="64" y="39"/>
                      </a:lnTo>
                      <a:lnTo>
                        <a:pt x="62" y="39"/>
                      </a:lnTo>
                      <a:lnTo>
                        <a:pt x="59" y="39"/>
                      </a:lnTo>
                      <a:lnTo>
                        <a:pt x="58" y="38"/>
                      </a:lnTo>
                      <a:lnTo>
                        <a:pt x="56" y="38"/>
                      </a:lnTo>
                      <a:lnTo>
                        <a:pt x="55" y="36"/>
                      </a:lnTo>
                      <a:lnTo>
                        <a:pt x="53" y="36"/>
                      </a:lnTo>
                      <a:lnTo>
                        <a:pt x="51" y="36"/>
                      </a:lnTo>
                      <a:lnTo>
                        <a:pt x="49" y="36"/>
                      </a:lnTo>
                      <a:lnTo>
                        <a:pt x="48" y="34"/>
                      </a:lnTo>
                      <a:lnTo>
                        <a:pt x="46" y="32"/>
                      </a:lnTo>
                      <a:lnTo>
                        <a:pt x="46" y="31"/>
                      </a:lnTo>
                      <a:lnTo>
                        <a:pt x="48" y="31"/>
                      </a:lnTo>
                      <a:lnTo>
                        <a:pt x="48" y="30"/>
                      </a:lnTo>
                      <a:lnTo>
                        <a:pt x="46" y="30"/>
                      </a:lnTo>
                      <a:lnTo>
                        <a:pt x="44" y="30"/>
                      </a:lnTo>
                      <a:lnTo>
                        <a:pt x="43" y="30"/>
                      </a:lnTo>
                      <a:lnTo>
                        <a:pt x="43" y="31"/>
                      </a:lnTo>
                      <a:lnTo>
                        <a:pt x="44" y="31"/>
                      </a:lnTo>
                      <a:lnTo>
                        <a:pt x="44" y="32"/>
                      </a:lnTo>
                      <a:lnTo>
                        <a:pt x="43" y="32"/>
                      </a:lnTo>
                      <a:lnTo>
                        <a:pt x="41" y="32"/>
                      </a:lnTo>
                      <a:lnTo>
                        <a:pt x="43" y="31"/>
                      </a:lnTo>
                      <a:lnTo>
                        <a:pt x="41" y="30"/>
                      </a:lnTo>
                      <a:lnTo>
                        <a:pt x="41" y="29"/>
                      </a:lnTo>
                      <a:lnTo>
                        <a:pt x="40" y="29"/>
                      </a:lnTo>
                      <a:lnTo>
                        <a:pt x="38" y="27"/>
                      </a:lnTo>
                      <a:lnTo>
                        <a:pt x="38" y="26"/>
                      </a:lnTo>
                      <a:lnTo>
                        <a:pt x="35" y="24"/>
                      </a:lnTo>
                      <a:lnTo>
                        <a:pt x="31" y="6"/>
                      </a:lnTo>
                      <a:lnTo>
                        <a:pt x="28" y="0"/>
                      </a:lnTo>
                      <a:lnTo>
                        <a:pt x="2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59" name="Freeform 2007"/>
                <p:cNvSpPr>
                  <a:spLocks/>
                </p:cNvSpPr>
                <p:nvPr/>
              </p:nvSpPr>
              <p:spPr bwMode="gray">
                <a:xfrm>
                  <a:off x="3157" y="2392"/>
                  <a:ext cx="88" cy="64"/>
                </a:xfrm>
                <a:custGeom>
                  <a:avLst/>
                  <a:gdLst>
                    <a:gd name="T0" fmla="*/ 24 w 88"/>
                    <a:gd name="T1" fmla="*/ 5 h 64"/>
                    <a:gd name="T2" fmla="*/ 13 w 88"/>
                    <a:gd name="T3" fmla="*/ 9 h 64"/>
                    <a:gd name="T4" fmla="*/ 8 w 88"/>
                    <a:gd name="T5" fmla="*/ 10 h 64"/>
                    <a:gd name="T6" fmla="*/ 0 w 88"/>
                    <a:gd name="T7" fmla="*/ 43 h 64"/>
                    <a:gd name="T8" fmla="*/ 5 w 88"/>
                    <a:gd name="T9" fmla="*/ 43 h 64"/>
                    <a:gd name="T10" fmla="*/ 7 w 88"/>
                    <a:gd name="T11" fmla="*/ 42 h 64"/>
                    <a:gd name="T12" fmla="*/ 10 w 88"/>
                    <a:gd name="T13" fmla="*/ 42 h 64"/>
                    <a:gd name="T14" fmla="*/ 11 w 88"/>
                    <a:gd name="T15" fmla="*/ 43 h 64"/>
                    <a:gd name="T16" fmla="*/ 18 w 88"/>
                    <a:gd name="T17" fmla="*/ 37 h 64"/>
                    <a:gd name="T18" fmla="*/ 22 w 88"/>
                    <a:gd name="T19" fmla="*/ 38 h 64"/>
                    <a:gd name="T20" fmla="*/ 24 w 88"/>
                    <a:gd name="T21" fmla="*/ 42 h 64"/>
                    <a:gd name="T22" fmla="*/ 31 w 88"/>
                    <a:gd name="T23" fmla="*/ 41 h 64"/>
                    <a:gd name="T24" fmla="*/ 32 w 88"/>
                    <a:gd name="T25" fmla="*/ 39 h 64"/>
                    <a:gd name="T26" fmla="*/ 35 w 88"/>
                    <a:gd name="T27" fmla="*/ 41 h 64"/>
                    <a:gd name="T28" fmla="*/ 37 w 88"/>
                    <a:gd name="T29" fmla="*/ 42 h 64"/>
                    <a:gd name="T30" fmla="*/ 38 w 88"/>
                    <a:gd name="T31" fmla="*/ 41 h 64"/>
                    <a:gd name="T32" fmla="*/ 41 w 88"/>
                    <a:gd name="T33" fmla="*/ 41 h 64"/>
                    <a:gd name="T34" fmla="*/ 44 w 88"/>
                    <a:gd name="T35" fmla="*/ 42 h 64"/>
                    <a:gd name="T36" fmla="*/ 48 w 88"/>
                    <a:gd name="T37" fmla="*/ 41 h 64"/>
                    <a:gd name="T38" fmla="*/ 56 w 88"/>
                    <a:gd name="T39" fmla="*/ 45 h 64"/>
                    <a:gd name="T40" fmla="*/ 68 w 88"/>
                    <a:gd name="T41" fmla="*/ 55 h 64"/>
                    <a:gd name="T42" fmla="*/ 74 w 88"/>
                    <a:gd name="T43" fmla="*/ 62 h 64"/>
                    <a:gd name="T44" fmla="*/ 80 w 88"/>
                    <a:gd name="T45" fmla="*/ 63 h 64"/>
                    <a:gd name="T46" fmla="*/ 86 w 88"/>
                    <a:gd name="T47" fmla="*/ 58 h 64"/>
                    <a:gd name="T48" fmla="*/ 83 w 88"/>
                    <a:gd name="T49" fmla="*/ 58 h 64"/>
                    <a:gd name="T50" fmla="*/ 80 w 88"/>
                    <a:gd name="T51" fmla="*/ 55 h 64"/>
                    <a:gd name="T52" fmla="*/ 78 w 88"/>
                    <a:gd name="T53" fmla="*/ 53 h 64"/>
                    <a:gd name="T54" fmla="*/ 77 w 88"/>
                    <a:gd name="T55" fmla="*/ 52 h 64"/>
                    <a:gd name="T56" fmla="*/ 73 w 88"/>
                    <a:gd name="T57" fmla="*/ 50 h 64"/>
                    <a:gd name="T58" fmla="*/ 71 w 88"/>
                    <a:gd name="T59" fmla="*/ 48 h 64"/>
                    <a:gd name="T60" fmla="*/ 70 w 88"/>
                    <a:gd name="T61" fmla="*/ 48 h 64"/>
                    <a:gd name="T62" fmla="*/ 68 w 88"/>
                    <a:gd name="T63" fmla="*/ 46 h 64"/>
                    <a:gd name="T64" fmla="*/ 62 w 88"/>
                    <a:gd name="T65" fmla="*/ 39 h 64"/>
                    <a:gd name="T66" fmla="*/ 58 w 88"/>
                    <a:gd name="T67" fmla="*/ 38 h 64"/>
                    <a:gd name="T68" fmla="*/ 55 w 88"/>
                    <a:gd name="T69" fmla="*/ 36 h 64"/>
                    <a:gd name="T70" fmla="*/ 51 w 88"/>
                    <a:gd name="T71" fmla="*/ 36 h 64"/>
                    <a:gd name="T72" fmla="*/ 48 w 88"/>
                    <a:gd name="T73" fmla="*/ 34 h 64"/>
                    <a:gd name="T74" fmla="*/ 46 w 88"/>
                    <a:gd name="T75" fmla="*/ 31 h 64"/>
                    <a:gd name="T76" fmla="*/ 48 w 88"/>
                    <a:gd name="T77" fmla="*/ 30 h 64"/>
                    <a:gd name="T78" fmla="*/ 44 w 88"/>
                    <a:gd name="T79" fmla="*/ 30 h 64"/>
                    <a:gd name="T80" fmla="*/ 43 w 88"/>
                    <a:gd name="T81" fmla="*/ 31 h 64"/>
                    <a:gd name="T82" fmla="*/ 44 w 88"/>
                    <a:gd name="T83" fmla="*/ 32 h 64"/>
                    <a:gd name="T84" fmla="*/ 41 w 88"/>
                    <a:gd name="T85" fmla="*/ 32 h 64"/>
                    <a:gd name="T86" fmla="*/ 41 w 88"/>
                    <a:gd name="T87" fmla="*/ 30 h 64"/>
                    <a:gd name="T88" fmla="*/ 40 w 88"/>
                    <a:gd name="T89" fmla="*/ 29 h 64"/>
                    <a:gd name="T90" fmla="*/ 38 w 88"/>
                    <a:gd name="T91" fmla="*/ 27 h 64"/>
                    <a:gd name="T92" fmla="*/ 35 w 88"/>
                    <a:gd name="T93" fmla="*/ 24 h 64"/>
                    <a:gd name="T94" fmla="*/ 28 w 88"/>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64"/>
                    <a:gd name="T146" fmla="*/ 88 w 88"/>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64">
                      <a:moveTo>
                        <a:pt x="25" y="0"/>
                      </a:moveTo>
                      <a:lnTo>
                        <a:pt x="24" y="5"/>
                      </a:lnTo>
                      <a:lnTo>
                        <a:pt x="15" y="8"/>
                      </a:lnTo>
                      <a:lnTo>
                        <a:pt x="13" y="9"/>
                      </a:lnTo>
                      <a:lnTo>
                        <a:pt x="10" y="10"/>
                      </a:lnTo>
                      <a:lnTo>
                        <a:pt x="8" y="10"/>
                      </a:lnTo>
                      <a:lnTo>
                        <a:pt x="0" y="39"/>
                      </a:lnTo>
                      <a:lnTo>
                        <a:pt x="0" y="43"/>
                      </a:lnTo>
                      <a:lnTo>
                        <a:pt x="1" y="43"/>
                      </a:lnTo>
                      <a:lnTo>
                        <a:pt x="5" y="43"/>
                      </a:lnTo>
                      <a:lnTo>
                        <a:pt x="7" y="43"/>
                      </a:lnTo>
                      <a:lnTo>
                        <a:pt x="7" y="42"/>
                      </a:lnTo>
                      <a:lnTo>
                        <a:pt x="8" y="42"/>
                      </a:lnTo>
                      <a:lnTo>
                        <a:pt x="10" y="42"/>
                      </a:lnTo>
                      <a:lnTo>
                        <a:pt x="11" y="42"/>
                      </a:lnTo>
                      <a:lnTo>
                        <a:pt x="11" y="43"/>
                      </a:lnTo>
                      <a:lnTo>
                        <a:pt x="13" y="46"/>
                      </a:lnTo>
                      <a:lnTo>
                        <a:pt x="18" y="37"/>
                      </a:lnTo>
                      <a:lnTo>
                        <a:pt x="21" y="38"/>
                      </a:lnTo>
                      <a:lnTo>
                        <a:pt x="22" y="38"/>
                      </a:lnTo>
                      <a:lnTo>
                        <a:pt x="22" y="39"/>
                      </a:lnTo>
                      <a:lnTo>
                        <a:pt x="24" y="42"/>
                      </a:lnTo>
                      <a:lnTo>
                        <a:pt x="28" y="42"/>
                      </a:lnTo>
                      <a:lnTo>
                        <a:pt x="31" y="41"/>
                      </a:lnTo>
                      <a:lnTo>
                        <a:pt x="32" y="41"/>
                      </a:lnTo>
                      <a:lnTo>
                        <a:pt x="32" y="39"/>
                      </a:lnTo>
                      <a:lnTo>
                        <a:pt x="34" y="39"/>
                      </a:lnTo>
                      <a:lnTo>
                        <a:pt x="35" y="41"/>
                      </a:lnTo>
                      <a:lnTo>
                        <a:pt x="35" y="42"/>
                      </a:lnTo>
                      <a:lnTo>
                        <a:pt x="37" y="42"/>
                      </a:lnTo>
                      <a:lnTo>
                        <a:pt x="37" y="41"/>
                      </a:lnTo>
                      <a:lnTo>
                        <a:pt x="38" y="41"/>
                      </a:lnTo>
                      <a:lnTo>
                        <a:pt x="40" y="41"/>
                      </a:lnTo>
                      <a:lnTo>
                        <a:pt x="41" y="41"/>
                      </a:lnTo>
                      <a:lnTo>
                        <a:pt x="43" y="41"/>
                      </a:lnTo>
                      <a:lnTo>
                        <a:pt x="44" y="42"/>
                      </a:lnTo>
                      <a:lnTo>
                        <a:pt x="44" y="41"/>
                      </a:lnTo>
                      <a:lnTo>
                        <a:pt x="48" y="41"/>
                      </a:lnTo>
                      <a:lnTo>
                        <a:pt x="55" y="45"/>
                      </a:lnTo>
                      <a:lnTo>
                        <a:pt x="56" y="45"/>
                      </a:lnTo>
                      <a:lnTo>
                        <a:pt x="62" y="52"/>
                      </a:lnTo>
                      <a:lnTo>
                        <a:pt x="68" y="55"/>
                      </a:lnTo>
                      <a:lnTo>
                        <a:pt x="71" y="59"/>
                      </a:lnTo>
                      <a:lnTo>
                        <a:pt x="74" y="62"/>
                      </a:lnTo>
                      <a:lnTo>
                        <a:pt x="78" y="64"/>
                      </a:lnTo>
                      <a:lnTo>
                        <a:pt x="80" y="63"/>
                      </a:lnTo>
                      <a:lnTo>
                        <a:pt x="88" y="59"/>
                      </a:lnTo>
                      <a:lnTo>
                        <a:pt x="86" y="58"/>
                      </a:lnTo>
                      <a:lnTo>
                        <a:pt x="85" y="59"/>
                      </a:lnTo>
                      <a:lnTo>
                        <a:pt x="83" y="58"/>
                      </a:lnTo>
                      <a:lnTo>
                        <a:pt x="81" y="56"/>
                      </a:lnTo>
                      <a:lnTo>
                        <a:pt x="80" y="55"/>
                      </a:lnTo>
                      <a:lnTo>
                        <a:pt x="78" y="55"/>
                      </a:lnTo>
                      <a:lnTo>
                        <a:pt x="78" y="53"/>
                      </a:lnTo>
                      <a:lnTo>
                        <a:pt x="77" y="53"/>
                      </a:lnTo>
                      <a:lnTo>
                        <a:pt x="77" y="52"/>
                      </a:lnTo>
                      <a:lnTo>
                        <a:pt x="74" y="52"/>
                      </a:lnTo>
                      <a:lnTo>
                        <a:pt x="73" y="50"/>
                      </a:lnTo>
                      <a:lnTo>
                        <a:pt x="73" y="49"/>
                      </a:lnTo>
                      <a:lnTo>
                        <a:pt x="71" y="48"/>
                      </a:lnTo>
                      <a:lnTo>
                        <a:pt x="71" y="49"/>
                      </a:lnTo>
                      <a:lnTo>
                        <a:pt x="70" y="48"/>
                      </a:lnTo>
                      <a:lnTo>
                        <a:pt x="68" y="48"/>
                      </a:lnTo>
                      <a:lnTo>
                        <a:pt x="68" y="46"/>
                      </a:lnTo>
                      <a:lnTo>
                        <a:pt x="64" y="39"/>
                      </a:lnTo>
                      <a:lnTo>
                        <a:pt x="62" y="39"/>
                      </a:lnTo>
                      <a:lnTo>
                        <a:pt x="59" y="39"/>
                      </a:lnTo>
                      <a:lnTo>
                        <a:pt x="58" y="38"/>
                      </a:lnTo>
                      <a:lnTo>
                        <a:pt x="56" y="38"/>
                      </a:lnTo>
                      <a:lnTo>
                        <a:pt x="55" y="36"/>
                      </a:lnTo>
                      <a:lnTo>
                        <a:pt x="53" y="36"/>
                      </a:lnTo>
                      <a:lnTo>
                        <a:pt x="51" y="36"/>
                      </a:lnTo>
                      <a:lnTo>
                        <a:pt x="49" y="36"/>
                      </a:lnTo>
                      <a:lnTo>
                        <a:pt x="48" y="34"/>
                      </a:lnTo>
                      <a:lnTo>
                        <a:pt x="46" y="32"/>
                      </a:lnTo>
                      <a:lnTo>
                        <a:pt x="46" y="31"/>
                      </a:lnTo>
                      <a:lnTo>
                        <a:pt x="48" y="31"/>
                      </a:lnTo>
                      <a:lnTo>
                        <a:pt x="48" y="30"/>
                      </a:lnTo>
                      <a:lnTo>
                        <a:pt x="46" y="30"/>
                      </a:lnTo>
                      <a:lnTo>
                        <a:pt x="44" y="30"/>
                      </a:lnTo>
                      <a:lnTo>
                        <a:pt x="43" y="30"/>
                      </a:lnTo>
                      <a:lnTo>
                        <a:pt x="43" y="31"/>
                      </a:lnTo>
                      <a:lnTo>
                        <a:pt x="44" y="31"/>
                      </a:lnTo>
                      <a:lnTo>
                        <a:pt x="44" y="32"/>
                      </a:lnTo>
                      <a:lnTo>
                        <a:pt x="43" y="32"/>
                      </a:lnTo>
                      <a:lnTo>
                        <a:pt x="41" y="32"/>
                      </a:lnTo>
                      <a:lnTo>
                        <a:pt x="43" y="31"/>
                      </a:lnTo>
                      <a:lnTo>
                        <a:pt x="41" y="30"/>
                      </a:lnTo>
                      <a:lnTo>
                        <a:pt x="41" y="29"/>
                      </a:lnTo>
                      <a:lnTo>
                        <a:pt x="40" y="29"/>
                      </a:lnTo>
                      <a:lnTo>
                        <a:pt x="38" y="27"/>
                      </a:lnTo>
                      <a:lnTo>
                        <a:pt x="38" y="26"/>
                      </a:lnTo>
                      <a:lnTo>
                        <a:pt x="35" y="24"/>
                      </a:lnTo>
                      <a:lnTo>
                        <a:pt x="31" y="6"/>
                      </a:lnTo>
                      <a:lnTo>
                        <a:pt x="28" y="0"/>
                      </a:lnTo>
                      <a:lnTo>
                        <a:pt x="2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1" name="Group 2008"/>
              <p:cNvGrpSpPr>
                <a:grpSpLocks/>
              </p:cNvGrpSpPr>
              <p:nvPr/>
            </p:nvGrpSpPr>
            <p:grpSpPr bwMode="auto">
              <a:xfrm>
                <a:off x="3060" y="2618"/>
                <a:ext cx="23" cy="22"/>
                <a:chOff x="3060" y="2618"/>
                <a:chExt cx="23" cy="22"/>
              </a:xfrm>
              <a:grpFill/>
            </p:grpSpPr>
            <p:sp>
              <p:nvSpPr>
                <p:cNvPr id="1556" name="Freeform 2009"/>
                <p:cNvSpPr>
                  <a:spLocks/>
                </p:cNvSpPr>
                <p:nvPr/>
              </p:nvSpPr>
              <p:spPr bwMode="gray">
                <a:xfrm>
                  <a:off x="3060" y="2618"/>
                  <a:ext cx="23" cy="22"/>
                </a:xfrm>
                <a:custGeom>
                  <a:avLst/>
                  <a:gdLst>
                    <a:gd name="T0" fmla="*/ 21 w 23"/>
                    <a:gd name="T1" fmla="*/ 1 h 22"/>
                    <a:gd name="T2" fmla="*/ 19 w 23"/>
                    <a:gd name="T3" fmla="*/ 0 h 22"/>
                    <a:gd name="T4" fmla="*/ 18 w 23"/>
                    <a:gd name="T5" fmla="*/ 0 h 22"/>
                    <a:gd name="T6" fmla="*/ 15 w 23"/>
                    <a:gd name="T7" fmla="*/ 1 h 22"/>
                    <a:gd name="T8" fmla="*/ 12 w 23"/>
                    <a:gd name="T9" fmla="*/ 1 h 22"/>
                    <a:gd name="T10" fmla="*/ 12 w 23"/>
                    <a:gd name="T11" fmla="*/ 4 h 22"/>
                    <a:gd name="T12" fmla="*/ 9 w 23"/>
                    <a:gd name="T13" fmla="*/ 4 h 22"/>
                    <a:gd name="T14" fmla="*/ 8 w 23"/>
                    <a:gd name="T15" fmla="*/ 4 h 22"/>
                    <a:gd name="T16" fmla="*/ 6 w 23"/>
                    <a:gd name="T17" fmla="*/ 5 h 22"/>
                    <a:gd name="T18" fmla="*/ 5 w 23"/>
                    <a:gd name="T19" fmla="*/ 5 h 22"/>
                    <a:gd name="T20" fmla="*/ 3 w 23"/>
                    <a:gd name="T21" fmla="*/ 3 h 22"/>
                    <a:gd name="T22" fmla="*/ 3 w 23"/>
                    <a:gd name="T23" fmla="*/ 1 h 22"/>
                    <a:gd name="T24" fmla="*/ 2 w 23"/>
                    <a:gd name="T25" fmla="*/ 1 h 22"/>
                    <a:gd name="T26" fmla="*/ 0 w 23"/>
                    <a:gd name="T27" fmla="*/ 3 h 22"/>
                    <a:gd name="T28" fmla="*/ 0 w 23"/>
                    <a:gd name="T29" fmla="*/ 4 h 22"/>
                    <a:gd name="T30" fmla="*/ 2 w 23"/>
                    <a:gd name="T31" fmla="*/ 7 h 22"/>
                    <a:gd name="T32" fmla="*/ 2 w 23"/>
                    <a:gd name="T33" fmla="*/ 12 h 22"/>
                    <a:gd name="T34" fmla="*/ 3 w 23"/>
                    <a:gd name="T35" fmla="*/ 12 h 22"/>
                    <a:gd name="T36" fmla="*/ 5 w 23"/>
                    <a:gd name="T37" fmla="*/ 19 h 22"/>
                    <a:gd name="T38" fmla="*/ 6 w 23"/>
                    <a:gd name="T39" fmla="*/ 22 h 22"/>
                    <a:gd name="T40" fmla="*/ 8 w 23"/>
                    <a:gd name="T41" fmla="*/ 22 h 22"/>
                    <a:gd name="T42" fmla="*/ 15 w 23"/>
                    <a:gd name="T43" fmla="*/ 21 h 22"/>
                    <a:gd name="T44" fmla="*/ 23 w 23"/>
                    <a:gd name="T45" fmla="*/ 9 h 22"/>
                    <a:gd name="T46" fmla="*/ 23 w 23"/>
                    <a:gd name="T47" fmla="*/ 8 h 22"/>
                    <a:gd name="T48" fmla="*/ 23 w 23"/>
                    <a:gd name="T49" fmla="*/ 7 h 22"/>
                    <a:gd name="T50" fmla="*/ 21 w 23"/>
                    <a:gd name="T51" fmla="*/ 7 h 22"/>
                    <a:gd name="T52" fmla="*/ 19 w 23"/>
                    <a:gd name="T53" fmla="*/ 7 h 22"/>
                    <a:gd name="T54" fmla="*/ 19 w 23"/>
                    <a:gd name="T55" fmla="*/ 5 h 22"/>
                    <a:gd name="T56" fmla="*/ 19 w 23"/>
                    <a:gd name="T57" fmla="*/ 4 h 22"/>
                    <a:gd name="T58" fmla="*/ 19 w 23"/>
                    <a:gd name="T59" fmla="*/ 3 h 22"/>
                    <a:gd name="T60" fmla="*/ 21 w 23"/>
                    <a:gd name="T61" fmla="*/ 1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
                    <a:gd name="T94" fmla="*/ 0 h 22"/>
                    <a:gd name="T95" fmla="*/ 23 w 23"/>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 h="22">
                      <a:moveTo>
                        <a:pt x="21" y="1"/>
                      </a:moveTo>
                      <a:lnTo>
                        <a:pt x="19" y="0"/>
                      </a:lnTo>
                      <a:lnTo>
                        <a:pt x="18" y="0"/>
                      </a:lnTo>
                      <a:lnTo>
                        <a:pt x="15" y="1"/>
                      </a:lnTo>
                      <a:lnTo>
                        <a:pt x="12" y="1"/>
                      </a:lnTo>
                      <a:lnTo>
                        <a:pt x="12" y="4"/>
                      </a:lnTo>
                      <a:lnTo>
                        <a:pt x="9" y="4"/>
                      </a:lnTo>
                      <a:lnTo>
                        <a:pt x="8" y="4"/>
                      </a:lnTo>
                      <a:lnTo>
                        <a:pt x="6" y="5"/>
                      </a:lnTo>
                      <a:lnTo>
                        <a:pt x="5" y="5"/>
                      </a:lnTo>
                      <a:lnTo>
                        <a:pt x="3" y="3"/>
                      </a:lnTo>
                      <a:lnTo>
                        <a:pt x="3" y="1"/>
                      </a:lnTo>
                      <a:lnTo>
                        <a:pt x="2" y="1"/>
                      </a:lnTo>
                      <a:lnTo>
                        <a:pt x="0" y="3"/>
                      </a:lnTo>
                      <a:lnTo>
                        <a:pt x="0" y="4"/>
                      </a:lnTo>
                      <a:lnTo>
                        <a:pt x="2" y="7"/>
                      </a:lnTo>
                      <a:lnTo>
                        <a:pt x="2" y="12"/>
                      </a:lnTo>
                      <a:lnTo>
                        <a:pt x="3" y="12"/>
                      </a:lnTo>
                      <a:lnTo>
                        <a:pt x="5" y="19"/>
                      </a:lnTo>
                      <a:lnTo>
                        <a:pt x="6" y="22"/>
                      </a:lnTo>
                      <a:lnTo>
                        <a:pt x="8" y="22"/>
                      </a:lnTo>
                      <a:lnTo>
                        <a:pt x="15" y="21"/>
                      </a:lnTo>
                      <a:lnTo>
                        <a:pt x="23" y="9"/>
                      </a:lnTo>
                      <a:lnTo>
                        <a:pt x="23" y="8"/>
                      </a:lnTo>
                      <a:lnTo>
                        <a:pt x="23" y="7"/>
                      </a:lnTo>
                      <a:lnTo>
                        <a:pt x="21" y="7"/>
                      </a:lnTo>
                      <a:lnTo>
                        <a:pt x="19" y="7"/>
                      </a:lnTo>
                      <a:lnTo>
                        <a:pt x="19" y="5"/>
                      </a:lnTo>
                      <a:lnTo>
                        <a:pt x="19" y="4"/>
                      </a:lnTo>
                      <a:lnTo>
                        <a:pt x="19" y="3"/>
                      </a:lnTo>
                      <a:lnTo>
                        <a:pt x="21"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57" name="Freeform 2010"/>
                <p:cNvSpPr>
                  <a:spLocks/>
                </p:cNvSpPr>
                <p:nvPr/>
              </p:nvSpPr>
              <p:spPr bwMode="gray">
                <a:xfrm>
                  <a:off x="3060" y="2618"/>
                  <a:ext cx="23" cy="22"/>
                </a:xfrm>
                <a:custGeom>
                  <a:avLst/>
                  <a:gdLst>
                    <a:gd name="T0" fmla="*/ 21 w 23"/>
                    <a:gd name="T1" fmla="*/ 1 h 22"/>
                    <a:gd name="T2" fmla="*/ 19 w 23"/>
                    <a:gd name="T3" fmla="*/ 0 h 22"/>
                    <a:gd name="T4" fmla="*/ 18 w 23"/>
                    <a:gd name="T5" fmla="*/ 0 h 22"/>
                    <a:gd name="T6" fmla="*/ 15 w 23"/>
                    <a:gd name="T7" fmla="*/ 1 h 22"/>
                    <a:gd name="T8" fmla="*/ 12 w 23"/>
                    <a:gd name="T9" fmla="*/ 1 h 22"/>
                    <a:gd name="T10" fmla="*/ 12 w 23"/>
                    <a:gd name="T11" fmla="*/ 4 h 22"/>
                    <a:gd name="T12" fmla="*/ 9 w 23"/>
                    <a:gd name="T13" fmla="*/ 4 h 22"/>
                    <a:gd name="T14" fmla="*/ 8 w 23"/>
                    <a:gd name="T15" fmla="*/ 4 h 22"/>
                    <a:gd name="T16" fmla="*/ 6 w 23"/>
                    <a:gd name="T17" fmla="*/ 5 h 22"/>
                    <a:gd name="T18" fmla="*/ 5 w 23"/>
                    <a:gd name="T19" fmla="*/ 5 h 22"/>
                    <a:gd name="T20" fmla="*/ 3 w 23"/>
                    <a:gd name="T21" fmla="*/ 3 h 22"/>
                    <a:gd name="T22" fmla="*/ 3 w 23"/>
                    <a:gd name="T23" fmla="*/ 1 h 22"/>
                    <a:gd name="T24" fmla="*/ 2 w 23"/>
                    <a:gd name="T25" fmla="*/ 1 h 22"/>
                    <a:gd name="T26" fmla="*/ 0 w 23"/>
                    <a:gd name="T27" fmla="*/ 3 h 22"/>
                    <a:gd name="T28" fmla="*/ 0 w 23"/>
                    <a:gd name="T29" fmla="*/ 4 h 22"/>
                    <a:gd name="T30" fmla="*/ 2 w 23"/>
                    <a:gd name="T31" fmla="*/ 7 h 22"/>
                    <a:gd name="T32" fmla="*/ 2 w 23"/>
                    <a:gd name="T33" fmla="*/ 12 h 22"/>
                    <a:gd name="T34" fmla="*/ 3 w 23"/>
                    <a:gd name="T35" fmla="*/ 12 h 22"/>
                    <a:gd name="T36" fmla="*/ 5 w 23"/>
                    <a:gd name="T37" fmla="*/ 19 h 22"/>
                    <a:gd name="T38" fmla="*/ 6 w 23"/>
                    <a:gd name="T39" fmla="*/ 22 h 22"/>
                    <a:gd name="T40" fmla="*/ 8 w 23"/>
                    <a:gd name="T41" fmla="*/ 22 h 22"/>
                    <a:gd name="T42" fmla="*/ 15 w 23"/>
                    <a:gd name="T43" fmla="*/ 21 h 22"/>
                    <a:gd name="T44" fmla="*/ 23 w 23"/>
                    <a:gd name="T45" fmla="*/ 9 h 22"/>
                    <a:gd name="T46" fmla="*/ 23 w 23"/>
                    <a:gd name="T47" fmla="*/ 8 h 22"/>
                    <a:gd name="T48" fmla="*/ 23 w 23"/>
                    <a:gd name="T49" fmla="*/ 7 h 22"/>
                    <a:gd name="T50" fmla="*/ 21 w 23"/>
                    <a:gd name="T51" fmla="*/ 7 h 22"/>
                    <a:gd name="T52" fmla="*/ 19 w 23"/>
                    <a:gd name="T53" fmla="*/ 7 h 22"/>
                    <a:gd name="T54" fmla="*/ 19 w 23"/>
                    <a:gd name="T55" fmla="*/ 5 h 22"/>
                    <a:gd name="T56" fmla="*/ 19 w 23"/>
                    <a:gd name="T57" fmla="*/ 4 h 22"/>
                    <a:gd name="T58" fmla="*/ 19 w 23"/>
                    <a:gd name="T59" fmla="*/ 3 h 22"/>
                    <a:gd name="T60" fmla="*/ 21 w 23"/>
                    <a:gd name="T61" fmla="*/ 1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
                    <a:gd name="T94" fmla="*/ 0 h 22"/>
                    <a:gd name="T95" fmla="*/ 23 w 23"/>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 h="22">
                      <a:moveTo>
                        <a:pt x="21" y="1"/>
                      </a:moveTo>
                      <a:lnTo>
                        <a:pt x="19" y="0"/>
                      </a:lnTo>
                      <a:lnTo>
                        <a:pt x="18" y="0"/>
                      </a:lnTo>
                      <a:lnTo>
                        <a:pt x="15" y="1"/>
                      </a:lnTo>
                      <a:lnTo>
                        <a:pt x="12" y="1"/>
                      </a:lnTo>
                      <a:lnTo>
                        <a:pt x="12" y="4"/>
                      </a:lnTo>
                      <a:lnTo>
                        <a:pt x="9" y="4"/>
                      </a:lnTo>
                      <a:lnTo>
                        <a:pt x="8" y="4"/>
                      </a:lnTo>
                      <a:lnTo>
                        <a:pt x="6" y="5"/>
                      </a:lnTo>
                      <a:lnTo>
                        <a:pt x="5" y="5"/>
                      </a:lnTo>
                      <a:lnTo>
                        <a:pt x="3" y="3"/>
                      </a:lnTo>
                      <a:lnTo>
                        <a:pt x="3" y="1"/>
                      </a:lnTo>
                      <a:lnTo>
                        <a:pt x="2" y="1"/>
                      </a:lnTo>
                      <a:lnTo>
                        <a:pt x="0" y="3"/>
                      </a:lnTo>
                      <a:lnTo>
                        <a:pt x="0" y="4"/>
                      </a:lnTo>
                      <a:lnTo>
                        <a:pt x="2" y="7"/>
                      </a:lnTo>
                      <a:lnTo>
                        <a:pt x="2" y="12"/>
                      </a:lnTo>
                      <a:lnTo>
                        <a:pt x="3" y="12"/>
                      </a:lnTo>
                      <a:lnTo>
                        <a:pt x="5" y="19"/>
                      </a:lnTo>
                      <a:lnTo>
                        <a:pt x="6" y="22"/>
                      </a:lnTo>
                      <a:lnTo>
                        <a:pt x="8" y="22"/>
                      </a:lnTo>
                      <a:lnTo>
                        <a:pt x="15" y="21"/>
                      </a:lnTo>
                      <a:lnTo>
                        <a:pt x="23" y="9"/>
                      </a:lnTo>
                      <a:lnTo>
                        <a:pt x="23" y="8"/>
                      </a:lnTo>
                      <a:lnTo>
                        <a:pt x="23" y="7"/>
                      </a:lnTo>
                      <a:lnTo>
                        <a:pt x="21" y="7"/>
                      </a:lnTo>
                      <a:lnTo>
                        <a:pt x="19" y="7"/>
                      </a:lnTo>
                      <a:lnTo>
                        <a:pt x="19" y="5"/>
                      </a:lnTo>
                      <a:lnTo>
                        <a:pt x="19" y="4"/>
                      </a:lnTo>
                      <a:lnTo>
                        <a:pt x="19" y="3"/>
                      </a:lnTo>
                      <a:lnTo>
                        <a:pt x="21"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2" name="Group 2011"/>
              <p:cNvGrpSpPr>
                <a:grpSpLocks/>
              </p:cNvGrpSpPr>
              <p:nvPr/>
            </p:nvGrpSpPr>
            <p:grpSpPr bwMode="auto">
              <a:xfrm>
                <a:off x="3108" y="2696"/>
                <a:ext cx="41" cy="87"/>
                <a:chOff x="3108" y="2696"/>
                <a:chExt cx="41" cy="87"/>
              </a:xfrm>
              <a:grpFill/>
            </p:grpSpPr>
            <p:sp>
              <p:nvSpPr>
                <p:cNvPr id="1554" name="Freeform 2012"/>
                <p:cNvSpPr>
                  <a:spLocks/>
                </p:cNvSpPr>
                <p:nvPr/>
              </p:nvSpPr>
              <p:spPr bwMode="gray">
                <a:xfrm>
                  <a:off x="3108" y="2696"/>
                  <a:ext cx="41" cy="87"/>
                </a:xfrm>
                <a:custGeom>
                  <a:avLst/>
                  <a:gdLst>
                    <a:gd name="T0" fmla="*/ 15 w 41"/>
                    <a:gd name="T1" fmla="*/ 2 h 87"/>
                    <a:gd name="T2" fmla="*/ 10 w 41"/>
                    <a:gd name="T3" fmla="*/ 2 h 87"/>
                    <a:gd name="T4" fmla="*/ 6 w 41"/>
                    <a:gd name="T5" fmla="*/ 1 h 87"/>
                    <a:gd name="T6" fmla="*/ 3 w 41"/>
                    <a:gd name="T7" fmla="*/ 1 h 87"/>
                    <a:gd name="T8" fmla="*/ 3 w 41"/>
                    <a:gd name="T9" fmla="*/ 4 h 87"/>
                    <a:gd name="T10" fmla="*/ 9 w 41"/>
                    <a:gd name="T11" fmla="*/ 7 h 87"/>
                    <a:gd name="T12" fmla="*/ 10 w 41"/>
                    <a:gd name="T13" fmla="*/ 9 h 87"/>
                    <a:gd name="T14" fmla="*/ 13 w 41"/>
                    <a:gd name="T15" fmla="*/ 15 h 87"/>
                    <a:gd name="T16" fmla="*/ 10 w 41"/>
                    <a:gd name="T17" fmla="*/ 15 h 87"/>
                    <a:gd name="T18" fmla="*/ 9 w 41"/>
                    <a:gd name="T19" fmla="*/ 17 h 87"/>
                    <a:gd name="T20" fmla="*/ 6 w 41"/>
                    <a:gd name="T21" fmla="*/ 23 h 87"/>
                    <a:gd name="T22" fmla="*/ 9 w 41"/>
                    <a:gd name="T23" fmla="*/ 33 h 87"/>
                    <a:gd name="T24" fmla="*/ 10 w 41"/>
                    <a:gd name="T25" fmla="*/ 34 h 87"/>
                    <a:gd name="T26" fmla="*/ 6 w 41"/>
                    <a:gd name="T27" fmla="*/ 36 h 87"/>
                    <a:gd name="T28" fmla="*/ 3 w 41"/>
                    <a:gd name="T29" fmla="*/ 37 h 87"/>
                    <a:gd name="T30" fmla="*/ 0 w 41"/>
                    <a:gd name="T31" fmla="*/ 47 h 87"/>
                    <a:gd name="T32" fmla="*/ 0 w 41"/>
                    <a:gd name="T33" fmla="*/ 50 h 87"/>
                    <a:gd name="T34" fmla="*/ 1 w 41"/>
                    <a:gd name="T35" fmla="*/ 51 h 87"/>
                    <a:gd name="T36" fmla="*/ 6 w 41"/>
                    <a:gd name="T37" fmla="*/ 52 h 87"/>
                    <a:gd name="T38" fmla="*/ 12 w 41"/>
                    <a:gd name="T39" fmla="*/ 58 h 87"/>
                    <a:gd name="T40" fmla="*/ 20 w 41"/>
                    <a:gd name="T41" fmla="*/ 57 h 87"/>
                    <a:gd name="T42" fmla="*/ 23 w 41"/>
                    <a:gd name="T43" fmla="*/ 58 h 87"/>
                    <a:gd name="T44" fmla="*/ 23 w 41"/>
                    <a:gd name="T45" fmla="*/ 67 h 87"/>
                    <a:gd name="T46" fmla="*/ 22 w 41"/>
                    <a:gd name="T47" fmla="*/ 69 h 87"/>
                    <a:gd name="T48" fmla="*/ 20 w 41"/>
                    <a:gd name="T49" fmla="*/ 73 h 87"/>
                    <a:gd name="T50" fmla="*/ 23 w 41"/>
                    <a:gd name="T51" fmla="*/ 78 h 87"/>
                    <a:gd name="T52" fmla="*/ 30 w 41"/>
                    <a:gd name="T53" fmla="*/ 83 h 87"/>
                    <a:gd name="T54" fmla="*/ 31 w 41"/>
                    <a:gd name="T55" fmla="*/ 86 h 87"/>
                    <a:gd name="T56" fmla="*/ 30 w 41"/>
                    <a:gd name="T57" fmla="*/ 87 h 87"/>
                    <a:gd name="T58" fmla="*/ 33 w 41"/>
                    <a:gd name="T59" fmla="*/ 83 h 87"/>
                    <a:gd name="T60" fmla="*/ 31 w 41"/>
                    <a:gd name="T61" fmla="*/ 80 h 87"/>
                    <a:gd name="T62" fmla="*/ 33 w 41"/>
                    <a:gd name="T63" fmla="*/ 78 h 87"/>
                    <a:gd name="T64" fmla="*/ 40 w 41"/>
                    <a:gd name="T65" fmla="*/ 73 h 87"/>
                    <a:gd name="T66" fmla="*/ 41 w 41"/>
                    <a:gd name="T67" fmla="*/ 69 h 87"/>
                    <a:gd name="T68" fmla="*/ 41 w 41"/>
                    <a:gd name="T69" fmla="*/ 62 h 87"/>
                    <a:gd name="T70" fmla="*/ 28 w 41"/>
                    <a:gd name="T71" fmla="*/ 46 h 87"/>
                    <a:gd name="T72" fmla="*/ 26 w 41"/>
                    <a:gd name="T73" fmla="*/ 49 h 87"/>
                    <a:gd name="T74" fmla="*/ 30 w 41"/>
                    <a:gd name="T75" fmla="*/ 50 h 87"/>
                    <a:gd name="T76" fmla="*/ 33 w 41"/>
                    <a:gd name="T77" fmla="*/ 57 h 87"/>
                    <a:gd name="T78" fmla="*/ 30 w 41"/>
                    <a:gd name="T79" fmla="*/ 54 h 87"/>
                    <a:gd name="T80" fmla="*/ 28 w 41"/>
                    <a:gd name="T81" fmla="*/ 52 h 87"/>
                    <a:gd name="T82" fmla="*/ 26 w 41"/>
                    <a:gd name="T83" fmla="*/ 54 h 87"/>
                    <a:gd name="T84" fmla="*/ 23 w 41"/>
                    <a:gd name="T85" fmla="*/ 54 h 87"/>
                    <a:gd name="T86" fmla="*/ 23 w 41"/>
                    <a:gd name="T87" fmla="*/ 50 h 87"/>
                    <a:gd name="T88" fmla="*/ 22 w 41"/>
                    <a:gd name="T89" fmla="*/ 47 h 87"/>
                    <a:gd name="T90" fmla="*/ 20 w 41"/>
                    <a:gd name="T91" fmla="*/ 43 h 87"/>
                    <a:gd name="T92" fmla="*/ 16 w 41"/>
                    <a:gd name="T93" fmla="*/ 32 h 87"/>
                    <a:gd name="T94" fmla="*/ 19 w 41"/>
                    <a:gd name="T95" fmla="*/ 15 h 87"/>
                    <a:gd name="T96" fmla="*/ 19 w 41"/>
                    <a:gd name="T97" fmla="*/ 12 h 87"/>
                    <a:gd name="T98" fmla="*/ 16 w 41"/>
                    <a:gd name="T99" fmla="*/ 9 h 87"/>
                    <a:gd name="T100" fmla="*/ 16 w 41"/>
                    <a:gd name="T101" fmla="*/ 4 h 87"/>
                    <a:gd name="T102" fmla="*/ 16 w 41"/>
                    <a:gd name="T103" fmla="*/ 4 h 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
                    <a:gd name="T157" fmla="*/ 0 h 87"/>
                    <a:gd name="T158" fmla="*/ 41 w 41"/>
                    <a:gd name="T159" fmla="*/ 87 h 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 h="87">
                      <a:moveTo>
                        <a:pt x="16" y="4"/>
                      </a:moveTo>
                      <a:lnTo>
                        <a:pt x="15" y="2"/>
                      </a:lnTo>
                      <a:lnTo>
                        <a:pt x="13" y="2"/>
                      </a:lnTo>
                      <a:lnTo>
                        <a:pt x="10" y="2"/>
                      </a:lnTo>
                      <a:lnTo>
                        <a:pt x="9" y="1"/>
                      </a:lnTo>
                      <a:lnTo>
                        <a:pt x="6" y="1"/>
                      </a:lnTo>
                      <a:lnTo>
                        <a:pt x="3" y="0"/>
                      </a:lnTo>
                      <a:lnTo>
                        <a:pt x="3" y="1"/>
                      </a:lnTo>
                      <a:lnTo>
                        <a:pt x="3" y="2"/>
                      </a:lnTo>
                      <a:lnTo>
                        <a:pt x="3" y="4"/>
                      </a:lnTo>
                      <a:lnTo>
                        <a:pt x="6" y="4"/>
                      </a:lnTo>
                      <a:lnTo>
                        <a:pt x="9" y="7"/>
                      </a:lnTo>
                      <a:lnTo>
                        <a:pt x="9" y="8"/>
                      </a:lnTo>
                      <a:lnTo>
                        <a:pt x="10" y="9"/>
                      </a:lnTo>
                      <a:lnTo>
                        <a:pt x="12" y="13"/>
                      </a:lnTo>
                      <a:lnTo>
                        <a:pt x="13" y="15"/>
                      </a:lnTo>
                      <a:lnTo>
                        <a:pt x="10" y="15"/>
                      </a:lnTo>
                      <a:lnTo>
                        <a:pt x="10" y="17"/>
                      </a:lnTo>
                      <a:lnTo>
                        <a:pt x="9" y="17"/>
                      </a:lnTo>
                      <a:lnTo>
                        <a:pt x="9" y="21"/>
                      </a:lnTo>
                      <a:lnTo>
                        <a:pt x="6" y="23"/>
                      </a:lnTo>
                      <a:lnTo>
                        <a:pt x="9" y="32"/>
                      </a:lnTo>
                      <a:lnTo>
                        <a:pt x="9" y="33"/>
                      </a:lnTo>
                      <a:lnTo>
                        <a:pt x="10" y="33"/>
                      </a:lnTo>
                      <a:lnTo>
                        <a:pt x="10" y="34"/>
                      </a:lnTo>
                      <a:lnTo>
                        <a:pt x="10" y="36"/>
                      </a:lnTo>
                      <a:lnTo>
                        <a:pt x="6" y="36"/>
                      </a:lnTo>
                      <a:lnTo>
                        <a:pt x="4" y="37"/>
                      </a:lnTo>
                      <a:lnTo>
                        <a:pt x="3" y="37"/>
                      </a:lnTo>
                      <a:lnTo>
                        <a:pt x="1" y="46"/>
                      </a:lnTo>
                      <a:lnTo>
                        <a:pt x="0" y="47"/>
                      </a:lnTo>
                      <a:lnTo>
                        <a:pt x="0" y="49"/>
                      </a:lnTo>
                      <a:lnTo>
                        <a:pt x="0" y="50"/>
                      </a:lnTo>
                      <a:lnTo>
                        <a:pt x="1" y="50"/>
                      </a:lnTo>
                      <a:lnTo>
                        <a:pt x="1" y="51"/>
                      </a:lnTo>
                      <a:lnTo>
                        <a:pt x="4" y="51"/>
                      </a:lnTo>
                      <a:lnTo>
                        <a:pt x="6" y="52"/>
                      </a:lnTo>
                      <a:lnTo>
                        <a:pt x="10" y="57"/>
                      </a:lnTo>
                      <a:lnTo>
                        <a:pt x="12" y="58"/>
                      </a:lnTo>
                      <a:lnTo>
                        <a:pt x="13" y="58"/>
                      </a:lnTo>
                      <a:lnTo>
                        <a:pt x="20" y="57"/>
                      </a:lnTo>
                      <a:lnTo>
                        <a:pt x="22" y="57"/>
                      </a:lnTo>
                      <a:lnTo>
                        <a:pt x="23" y="58"/>
                      </a:lnTo>
                      <a:lnTo>
                        <a:pt x="23" y="66"/>
                      </a:lnTo>
                      <a:lnTo>
                        <a:pt x="23" y="67"/>
                      </a:lnTo>
                      <a:lnTo>
                        <a:pt x="22" y="69"/>
                      </a:lnTo>
                      <a:lnTo>
                        <a:pt x="20" y="71"/>
                      </a:lnTo>
                      <a:lnTo>
                        <a:pt x="20" y="73"/>
                      </a:lnTo>
                      <a:lnTo>
                        <a:pt x="22" y="78"/>
                      </a:lnTo>
                      <a:lnTo>
                        <a:pt x="23" y="78"/>
                      </a:lnTo>
                      <a:lnTo>
                        <a:pt x="28" y="83"/>
                      </a:lnTo>
                      <a:lnTo>
                        <a:pt x="30" y="83"/>
                      </a:lnTo>
                      <a:lnTo>
                        <a:pt x="31" y="84"/>
                      </a:lnTo>
                      <a:lnTo>
                        <a:pt x="31" y="86"/>
                      </a:lnTo>
                      <a:lnTo>
                        <a:pt x="30" y="86"/>
                      </a:lnTo>
                      <a:lnTo>
                        <a:pt x="30" y="87"/>
                      </a:lnTo>
                      <a:lnTo>
                        <a:pt x="33" y="87"/>
                      </a:lnTo>
                      <a:lnTo>
                        <a:pt x="33" y="83"/>
                      </a:lnTo>
                      <a:lnTo>
                        <a:pt x="33" y="82"/>
                      </a:lnTo>
                      <a:lnTo>
                        <a:pt x="31" y="80"/>
                      </a:lnTo>
                      <a:lnTo>
                        <a:pt x="33" y="79"/>
                      </a:lnTo>
                      <a:lnTo>
                        <a:pt x="33" y="78"/>
                      </a:lnTo>
                      <a:lnTo>
                        <a:pt x="40" y="75"/>
                      </a:lnTo>
                      <a:lnTo>
                        <a:pt x="40" y="73"/>
                      </a:lnTo>
                      <a:lnTo>
                        <a:pt x="41" y="69"/>
                      </a:lnTo>
                      <a:lnTo>
                        <a:pt x="40" y="66"/>
                      </a:lnTo>
                      <a:lnTo>
                        <a:pt x="41" y="62"/>
                      </a:lnTo>
                      <a:lnTo>
                        <a:pt x="41" y="59"/>
                      </a:lnTo>
                      <a:lnTo>
                        <a:pt x="28" y="46"/>
                      </a:lnTo>
                      <a:lnTo>
                        <a:pt x="26" y="46"/>
                      </a:lnTo>
                      <a:lnTo>
                        <a:pt x="26" y="49"/>
                      </a:lnTo>
                      <a:lnTo>
                        <a:pt x="28" y="49"/>
                      </a:lnTo>
                      <a:lnTo>
                        <a:pt x="30" y="50"/>
                      </a:lnTo>
                      <a:lnTo>
                        <a:pt x="31" y="56"/>
                      </a:lnTo>
                      <a:lnTo>
                        <a:pt x="33" y="57"/>
                      </a:lnTo>
                      <a:lnTo>
                        <a:pt x="31" y="57"/>
                      </a:lnTo>
                      <a:lnTo>
                        <a:pt x="30" y="54"/>
                      </a:lnTo>
                      <a:lnTo>
                        <a:pt x="28" y="54"/>
                      </a:lnTo>
                      <a:lnTo>
                        <a:pt x="28" y="52"/>
                      </a:lnTo>
                      <a:lnTo>
                        <a:pt x="26" y="52"/>
                      </a:lnTo>
                      <a:lnTo>
                        <a:pt x="26" y="54"/>
                      </a:lnTo>
                      <a:lnTo>
                        <a:pt x="25" y="56"/>
                      </a:lnTo>
                      <a:lnTo>
                        <a:pt x="23" y="54"/>
                      </a:lnTo>
                      <a:lnTo>
                        <a:pt x="23" y="51"/>
                      </a:lnTo>
                      <a:lnTo>
                        <a:pt x="23" y="50"/>
                      </a:lnTo>
                      <a:lnTo>
                        <a:pt x="23" y="49"/>
                      </a:lnTo>
                      <a:lnTo>
                        <a:pt x="22" y="47"/>
                      </a:lnTo>
                      <a:lnTo>
                        <a:pt x="20" y="44"/>
                      </a:lnTo>
                      <a:lnTo>
                        <a:pt x="20" y="43"/>
                      </a:lnTo>
                      <a:lnTo>
                        <a:pt x="16" y="33"/>
                      </a:lnTo>
                      <a:lnTo>
                        <a:pt x="16" y="32"/>
                      </a:lnTo>
                      <a:lnTo>
                        <a:pt x="19" y="26"/>
                      </a:lnTo>
                      <a:lnTo>
                        <a:pt x="19" y="15"/>
                      </a:lnTo>
                      <a:lnTo>
                        <a:pt x="19" y="13"/>
                      </a:lnTo>
                      <a:lnTo>
                        <a:pt x="19" y="12"/>
                      </a:lnTo>
                      <a:lnTo>
                        <a:pt x="19" y="11"/>
                      </a:lnTo>
                      <a:lnTo>
                        <a:pt x="16" y="9"/>
                      </a:lnTo>
                      <a:lnTo>
                        <a:pt x="15" y="7"/>
                      </a:lnTo>
                      <a:lnTo>
                        <a:pt x="16" y="4"/>
                      </a:lnTo>
                      <a:lnTo>
                        <a:pt x="16" y="2"/>
                      </a:lnTo>
                      <a:lnTo>
                        <a:pt x="16"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55" name="Freeform 2013"/>
                <p:cNvSpPr>
                  <a:spLocks/>
                </p:cNvSpPr>
                <p:nvPr/>
              </p:nvSpPr>
              <p:spPr bwMode="gray">
                <a:xfrm>
                  <a:off x="3108" y="2696"/>
                  <a:ext cx="41" cy="87"/>
                </a:xfrm>
                <a:custGeom>
                  <a:avLst/>
                  <a:gdLst>
                    <a:gd name="T0" fmla="*/ 15 w 41"/>
                    <a:gd name="T1" fmla="*/ 2 h 87"/>
                    <a:gd name="T2" fmla="*/ 10 w 41"/>
                    <a:gd name="T3" fmla="*/ 2 h 87"/>
                    <a:gd name="T4" fmla="*/ 6 w 41"/>
                    <a:gd name="T5" fmla="*/ 1 h 87"/>
                    <a:gd name="T6" fmla="*/ 3 w 41"/>
                    <a:gd name="T7" fmla="*/ 1 h 87"/>
                    <a:gd name="T8" fmla="*/ 3 w 41"/>
                    <a:gd name="T9" fmla="*/ 4 h 87"/>
                    <a:gd name="T10" fmla="*/ 9 w 41"/>
                    <a:gd name="T11" fmla="*/ 7 h 87"/>
                    <a:gd name="T12" fmla="*/ 10 w 41"/>
                    <a:gd name="T13" fmla="*/ 9 h 87"/>
                    <a:gd name="T14" fmla="*/ 13 w 41"/>
                    <a:gd name="T15" fmla="*/ 15 h 87"/>
                    <a:gd name="T16" fmla="*/ 10 w 41"/>
                    <a:gd name="T17" fmla="*/ 15 h 87"/>
                    <a:gd name="T18" fmla="*/ 9 w 41"/>
                    <a:gd name="T19" fmla="*/ 17 h 87"/>
                    <a:gd name="T20" fmla="*/ 6 w 41"/>
                    <a:gd name="T21" fmla="*/ 23 h 87"/>
                    <a:gd name="T22" fmla="*/ 9 w 41"/>
                    <a:gd name="T23" fmla="*/ 33 h 87"/>
                    <a:gd name="T24" fmla="*/ 10 w 41"/>
                    <a:gd name="T25" fmla="*/ 34 h 87"/>
                    <a:gd name="T26" fmla="*/ 6 w 41"/>
                    <a:gd name="T27" fmla="*/ 36 h 87"/>
                    <a:gd name="T28" fmla="*/ 3 w 41"/>
                    <a:gd name="T29" fmla="*/ 37 h 87"/>
                    <a:gd name="T30" fmla="*/ 0 w 41"/>
                    <a:gd name="T31" fmla="*/ 47 h 87"/>
                    <a:gd name="T32" fmla="*/ 0 w 41"/>
                    <a:gd name="T33" fmla="*/ 50 h 87"/>
                    <a:gd name="T34" fmla="*/ 1 w 41"/>
                    <a:gd name="T35" fmla="*/ 51 h 87"/>
                    <a:gd name="T36" fmla="*/ 6 w 41"/>
                    <a:gd name="T37" fmla="*/ 52 h 87"/>
                    <a:gd name="T38" fmla="*/ 12 w 41"/>
                    <a:gd name="T39" fmla="*/ 58 h 87"/>
                    <a:gd name="T40" fmla="*/ 20 w 41"/>
                    <a:gd name="T41" fmla="*/ 57 h 87"/>
                    <a:gd name="T42" fmla="*/ 23 w 41"/>
                    <a:gd name="T43" fmla="*/ 58 h 87"/>
                    <a:gd name="T44" fmla="*/ 23 w 41"/>
                    <a:gd name="T45" fmla="*/ 67 h 87"/>
                    <a:gd name="T46" fmla="*/ 22 w 41"/>
                    <a:gd name="T47" fmla="*/ 69 h 87"/>
                    <a:gd name="T48" fmla="*/ 20 w 41"/>
                    <a:gd name="T49" fmla="*/ 73 h 87"/>
                    <a:gd name="T50" fmla="*/ 23 w 41"/>
                    <a:gd name="T51" fmla="*/ 78 h 87"/>
                    <a:gd name="T52" fmla="*/ 30 w 41"/>
                    <a:gd name="T53" fmla="*/ 83 h 87"/>
                    <a:gd name="T54" fmla="*/ 31 w 41"/>
                    <a:gd name="T55" fmla="*/ 86 h 87"/>
                    <a:gd name="T56" fmla="*/ 30 w 41"/>
                    <a:gd name="T57" fmla="*/ 87 h 87"/>
                    <a:gd name="T58" fmla="*/ 33 w 41"/>
                    <a:gd name="T59" fmla="*/ 83 h 87"/>
                    <a:gd name="T60" fmla="*/ 31 w 41"/>
                    <a:gd name="T61" fmla="*/ 80 h 87"/>
                    <a:gd name="T62" fmla="*/ 33 w 41"/>
                    <a:gd name="T63" fmla="*/ 78 h 87"/>
                    <a:gd name="T64" fmla="*/ 40 w 41"/>
                    <a:gd name="T65" fmla="*/ 73 h 87"/>
                    <a:gd name="T66" fmla="*/ 41 w 41"/>
                    <a:gd name="T67" fmla="*/ 69 h 87"/>
                    <a:gd name="T68" fmla="*/ 41 w 41"/>
                    <a:gd name="T69" fmla="*/ 62 h 87"/>
                    <a:gd name="T70" fmla="*/ 28 w 41"/>
                    <a:gd name="T71" fmla="*/ 46 h 87"/>
                    <a:gd name="T72" fmla="*/ 26 w 41"/>
                    <a:gd name="T73" fmla="*/ 49 h 87"/>
                    <a:gd name="T74" fmla="*/ 30 w 41"/>
                    <a:gd name="T75" fmla="*/ 50 h 87"/>
                    <a:gd name="T76" fmla="*/ 33 w 41"/>
                    <a:gd name="T77" fmla="*/ 57 h 87"/>
                    <a:gd name="T78" fmla="*/ 30 w 41"/>
                    <a:gd name="T79" fmla="*/ 54 h 87"/>
                    <a:gd name="T80" fmla="*/ 28 w 41"/>
                    <a:gd name="T81" fmla="*/ 52 h 87"/>
                    <a:gd name="T82" fmla="*/ 26 w 41"/>
                    <a:gd name="T83" fmla="*/ 54 h 87"/>
                    <a:gd name="T84" fmla="*/ 23 w 41"/>
                    <a:gd name="T85" fmla="*/ 54 h 87"/>
                    <a:gd name="T86" fmla="*/ 23 w 41"/>
                    <a:gd name="T87" fmla="*/ 50 h 87"/>
                    <a:gd name="T88" fmla="*/ 22 w 41"/>
                    <a:gd name="T89" fmla="*/ 47 h 87"/>
                    <a:gd name="T90" fmla="*/ 20 w 41"/>
                    <a:gd name="T91" fmla="*/ 43 h 87"/>
                    <a:gd name="T92" fmla="*/ 16 w 41"/>
                    <a:gd name="T93" fmla="*/ 32 h 87"/>
                    <a:gd name="T94" fmla="*/ 19 w 41"/>
                    <a:gd name="T95" fmla="*/ 15 h 87"/>
                    <a:gd name="T96" fmla="*/ 19 w 41"/>
                    <a:gd name="T97" fmla="*/ 12 h 87"/>
                    <a:gd name="T98" fmla="*/ 16 w 41"/>
                    <a:gd name="T99" fmla="*/ 9 h 87"/>
                    <a:gd name="T100" fmla="*/ 16 w 41"/>
                    <a:gd name="T101" fmla="*/ 4 h 87"/>
                    <a:gd name="T102" fmla="*/ 16 w 41"/>
                    <a:gd name="T103" fmla="*/ 4 h 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
                    <a:gd name="T157" fmla="*/ 0 h 87"/>
                    <a:gd name="T158" fmla="*/ 41 w 41"/>
                    <a:gd name="T159" fmla="*/ 87 h 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 h="87">
                      <a:moveTo>
                        <a:pt x="16" y="4"/>
                      </a:moveTo>
                      <a:lnTo>
                        <a:pt x="15" y="2"/>
                      </a:lnTo>
                      <a:lnTo>
                        <a:pt x="13" y="2"/>
                      </a:lnTo>
                      <a:lnTo>
                        <a:pt x="10" y="2"/>
                      </a:lnTo>
                      <a:lnTo>
                        <a:pt x="9" y="1"/>
                      </a:lnTo>
                      <a:lnTo>
                        <a:pt x="6" y="1"/>
                      </a:lnTo>
                      <a:lnTo>
                        <a:pt x="3" y="0"/>
                      </a:lnTo>
                      <a:lnTo>
                        <a:pt x="3" y="1"/>
                      </a:lnTo>
                      <a:lnTo>
                        <a:pt x="3" y="2"/>
                      </a:lnTo>
                      <a:lnTo>
                        <a:pt x="3" y="4"/>
                      </a:lnTo>
                      <a:lnTo>
                        <a:pt x="6" y="4"/>
                      </a:lnTo>
                      <a:lnTo>
                        <a:pt x="9" y="7"/>
                      </a:lnTo>
                      <a:lnTo>
                        <a:pt x="9" y="8"/>
                      </a:lnTo>
                      <a:lnTo>
                        <a:pt x="10" y="9"/>
                      </a:lnTo>
                      <a:lnTo>
                        <a:pt x="12" y="13"/>
                      </a:lnTo>
                      <a:lnTo>
                        <a:pt x="13" y="15"/>
                      </a:lnTo>
                      <a:lnTo>
                        <a:pt x="10" y="15"/>
                      </a:lnTo>
                      <a:lnTo>
                        <a:pt x="10" y="17"/>
                      </a:lnTo>
                      <a:lnTo>
                        <a:pt x="9" y="17"/>
                      </a:lnTo>
                      <a:lnTo>
                        <a:pt x="9" y="21"/>
                      </a:lnTo>
                      <a:lnTo>
                        <a:pt x="6" y="23"/>
                      </a:lnTo>
                      <a:lnTo>
                        <a:pt x="9" y="32"/>
                      </a:lnTo>
                      <a:lnTo>
                        <a:pt x="9" y="33"/>
                      </a:lnTo>
                      <a:lnTo>
                        <a:pt x="10" y="33"/>
                      </a:lnTo>
                      <a:lnTo>
                        <a:pt x="10" y="34"/>
                      </a:lnTo>
                      <a:lnTo>
                        <a:pt x="10" y="36"/>
                      </a:lnTo>
                      <a:lnTo>
                        <a:pt x="6" y="36"/>
                      </a:lnTo>
                      <a:lnTo>
                        <a:pt x="4" y="37"/>
                      </a:lnTo>
                      <a:lnTo>
                        <a:pt x="3" y="37"/>
                      </a:lnTo>
                      <a:lnTo>
                        <a:pt x="1" y="46"/>
                      </a:lnTo>
                      <a:lnTo>
                        <a:pt x="0" y="47"/>
                      </a:lnTo>
                      <a:lnTo>
                        <a:pt x="0" y="49"/>
                      </a:lnTo>
                      <a:lnTo>
                        <a:pt x="0" y="50"/>
                      </a:lnTo>
                      <a:lnTo>
                        <a:pt x="1" y="50"/>
                      </a:lnTo>
                      <a:lnTo>
                        <a:pt x="1" y="51"/>
                      </a:lnTo>
                      <a:lnTo>
                        <a:pt x="4" y="51"/>
                      </a:lnTo>
                      <a:lnTo>
                        <a:pt x="6" y="52"/>
                      </a:lnTo>
                      <a:lnTo>
                        <a:pt x="10" y="57"/>
                      </a:lnTo>
                      <a:lnTo>
                        <a:pt x="12" y="58"/>
                      </a:lnTo>
                      <a:lnTo>
                        <a:pt x="13" y="58"/>
                      </a:lnTo>
                      <a:lnTo>
                        <a:pt x="20" y="57"/>
                      </a:lnTo>
                      <a:lnTo>
                        <a:pt x="22" y="57"/>
                      </a:lnTo>
                      <a:lnTo>
                        <a:pt x="23" y="58"/>
                      </a:lnTo>
                      <a:lnTo>
                        <a:pt x="23" y="66"/>
                      </a:lnTo>
                      <a:lnTo>
                        <a:pt x="23" y="67"/>
                      </a:lnTo>
                      <a:lnTo>
                        <a:pt x="22" y="69"/>
                      </a:lnTo>
                      <a:lnTo>
                        <a:pt x="20" y="71"/>
                      </a:lnTo>
                      <a:lnTo>
                        <a:pt x="20" y="73"/>
                      </a:lnTo>
                      <a:lnTo>
                        <a:pt x="22" y="78"/>
                      </a:lnTo>
                      <a:lnTo>
                        <a:pt x="23" y="78"/>
                      </a:lnTo>
                      <a:lnTo>
                        <a:pt x="28" y="83"/>
                      </a:lnTo>
                      <a:lnTo>
                        <a:pt x="30" y="83"/>
                      </a:lnTo>
                      <a:lnTo>
                        <a:pt x="31" y="84"/>
                      </a:lnTo>
                      <a:lnTo>
                        <a:pt x="31" y="86"/>
                      </a:lnTo>
                      <a:lnTo>
                        <a:pt x="30" y="86"/>
                      </a:lnTo>
                      <a:lnTo>
                        <a:pt x="30" y="87"/>
                      </a:lnTo>
                      <a:lnTo>
                        <a:pt x="33" y="87"/>
                      </a:lnTo>
                      <a:lnTo>
                        <a:pt x="33" y="83"/>
                      </a:lnTo>
                      <a:lnTo>
                        <a:pt x="33" y="82"/>
                      </a:lnTo>
                      <a:lnTo>
                        <a:pt x="31" y="80"/>
                      </a:lnTo>
                      <a:lnTo>
                        <a:pt x="33" y="79"/>
                      </a:lnTo>
                      <a:lnTo>
                        <a:pt x="33" y="78"/>
                      </a:lnTo>
                      <a:lnTo>
                        <a:pt x="40" y="75"/>
                      </a:lnTo>
                      <a:lnTo>
                        <a:pt x="40" y="73"/>
                      </a:lnTo>
                      <a:lnTo>
                        <a:pt x="41" y="69"/>
                      </a:lnTo>
                      <a:lnTo>
                        <a:pt x="40" y="66"/>
                      </a:lnTo>
                      <a:lnTo>
                        <a:pt x="41" y="62"/>
                      </a:lnTo>
                      <a:lnTo>
                        <a:pt x="41" y="59"/>
                      </a:lnTo>
                      <a:lnTo>
                        <a:pt x="28" y="46"/>
                      </a:lnTo>
                      <a:lnTo>
                        <a:pt x="26" y="46"/>
                      </a:lnTo>
                      <a:lnTo>
                        <a:pt x="26" y="49"/>
                      </a:lnTo>
                      <a:lnTo>
                        <a:pt x="28" y="49"/>
                      </a:lnTo>
                      <a:lnTo>
                        <a:pt x="30" y="50"/>
                      </a:lnTo>
                      <a:lnTo>
                        <a:pt x="31" y="56"/>
                      </a:lnTo>
                      <a:lnTo>
                        <a:pt x="33" y="57"/>
                      </a:lnTo>
                      <a:lnTo>
                        <a:pt x="31" y="57"/>
                      </a:lnTo>
                      <a:lnTo>
                        <a:pt x="30" y="54"/>
                      </a:lnTo>
                      <a:lnTo>
                        <a:pt x="28" y="54"/>
                      </a:lnTo>
                      <a:lnTo>
                        <a:pt x="28" y="52"/>
                      </a:lnTo>
                      <a:lnTo>
                        <a:pt x="26" y="52"/>
                      </a:lnTo>
                      <a:lnTo>
                        <a:pt x="26" y="54"/>
                      </a:lnTo>
                      <a:lnTo>
                        <a:pt x="25" y="56"/>
                      </a:lnTo>
                      <a:lnTo>
                        <a:pt x="23" y="54"/>
                      </a:lnTo>
                      <a:lnTo>
                        <a:pt x="23" y="51"/>
                      </a:lnTo>
                      <a:lnTo>
                        <a:pt x="23" y="50"/>
                      </a:lnTo>
                      <a:lnTo>
                        <a:pt x="23" y="49"/>
                      </a:lnTo>
                      <a:lnTo>
                        <a:pt x="22" y="47"/>
                      </a:lnTo>
                      <a:lnTo>
                        <a:pt x="20" y="44"/>
                      </a:lnTo>
                      <a:lnTo>
                        <a:pt x="20" y="43"/>
                      </a:lnTo>
                      <a:lnTo>
                        <a:pt x="16" y="33"/>
                      </a:lnTo>
                      <a:lnTo>
                        <a:pt x="16" y="32"/>
                      </a:lnTo>
                      <a:lnTo>
                        <a:pt x="19" y="26"/>
                      </a:lnTo>
                      <a:lnTo>
                        <a:pt x="19" y="15"/>
                      </a:lnTo>
                      <a:lnTo>
                        <a:pt x="19" y="13"/>
                      </a:lnTo>
                      <a:lnTo>
                        <a:pt x="19" y="12"/>
                      </a:lnTo>
                      <a:lnTo>
                        <a:pt x="19" y="11"/>
                      </a:lnTo>
                      <a:lnTo>
                        <a:pt x="16" y="9"/>
                      </a:lnTo>
                      <a:lnTo>
                        <a:pt x="15" y="7"/>
                      </a:lnTo>
                      <a:lnTo>
                        <a:pt x="16" y="4"/>
                      </a:lnTo>
                      <a:lnTo>
                        <a:pt x="16" y="2"/>
                      </a:lnTo>
                      <a:lnTo>
                        <a:pt x="16"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3" name="Group 2014"/>
              <p:cNvGrpSpPr>
                <a:grpSpLocks/>
              </p:cNvGrpSpPr>
              <p:nvPr/>
            </p:nvGrpSpPr>
            <p:grpSpPr bwMode="auto">
              <a:xfrm>
                <a:off x="3201" y="2060"/>
                <a:ext cx="88" cy="38"/>
                <a:chOff x="3201" y="2060"/>
                <a:chExt cx="88" cy="38"/>
              </a:xfrm>
              <a:grpFill/>
            </p:grpSpPr>
            <p:sp>
              <p:nvSpPr>
                <p:cNvPr id="1552" name="Freeform 2015"/>
                <p:cNvSpPr>
                  <a:spLocks/>
                </p:cNvSpPr>
                <p:nvPr/>
              </p:nvSpPr>
              <p:spPr bwMode="gray">
                <a:xfrm>
                  <a:off x="3201" y="2060"/>
                  <a:ext cx="88" cy="38"/>
                </a:xfrm>
                <a:custGeom>
                  <a:avLst/>
                  <a:gdLst>
                    <a:gd name="T0" fmla="*/ 24 w 88"/>
                    <a:gd name="T1" fmla="*/ 32 h 38"/>
                    <a:gd name="T2" fmla="*/ 29 w 88"/>
                    <a:gd name="T3" fmla="*/ 31 h 38"/>
                    <a:gd name="T4" fmla="*/ 35 w 88"/>
                    <a:gd name="T5" fmla="*/ 32 h 38"/>
                    <a:gd name="T6" fmla="*/ 36 w 88"/>
                    <a:gd name="T7" fmla="*/ 29 h 38"/>
                    <a:gd name="T8" fmla="*/ 44 w 88"/>
                    <a:gd name="T9" fmla="*/ 35 h 38"/>
                    <a:gd name="T10" fmla="*/ 48 w 88"/>
                    <a:gd name="T11" fmla="*/ 38 h 38"/>
                    <a:gd name="T12" fmla="*/ 54 w 88"/>
                    <a:gd name="T13" fmla="*/ 36 h 38"/>
                    <a:gd name="T14" fmla="*/ 59 w 88"/>
                    <a:gd name="T15" fmla="*/ 35 h 38"/>
                    <a:gd name="T16" fmla="*/ 72 w 88"/>
                    <a:gd name="T17" fmla="*/ 32 h 38"/>
                    <a:gd name="T18" fmla="*/ 78 w 88"/>
                    <a:gd name="T19" fmla="*/ 35 h 38"/>
                    <a:gd name="T20" fmla="*/ 82 w 88"/>
                    <a:gd name="T21" fmla="*/ 35 h 38"/>
                    <a:gd name="T22" fmla="*/ 88 w 88"/>
                    <a:gd name="T23" fmla="*/ 36 h 38"/>
                    <a:gd name="T24" fmla="*/ 85 w 88"/>
                    <a:gd name="T25" fmla="*/ 32 h 38"/>
                    <a:gd name="T26" fmla="*/ 84 w 88"/>
                    <a:gd name="T27" fmla="*/ 29 h 38"/>
                    <a:gd name="T28" fmla="*/ 87 w 88"/>
                    <a:gd name="T29" fmla="*/ 25 h 38"/>
                    <a:gd name="T30" fmla="*/ 81 w 88"/>
                    <a:gd name="T31" fmla="*/ 23 h 38"/>
                    <a:gd name="T32" fmla="*/ 78 w 88"/>
                    <a:gd name="T33" fmla="*/ 17 h 38"/>
                    <a:gd name="T34" fmla="*/ 76 w 88"/>
                    <a:gd name="T35" fmla="*/ 16 h 38"/>
                    <a:gd name="T36" fmla="*/ 72 w 88"/>
                    <a:gd name="T37" fmla="*/ 14 h 38"/>
                    <a:gd name="T38" fmla="*/ 66 w 88"/>
                    <a:gd name="T39" fmla="*/ 14 h 38"/>
                    <a:gd name="T40" fmla="*/ 63 w 88"/>
                    <a:gd name="T41" fmla="*/ 13 h 38"/>
                    <a:gd name="T42" fmla="*/ 54 w 88"/>
                    <a:gd name="T43" fmla="*/ 14 h 38"/>
                    <a:gd name="T44" fmla="*/ 52 w 88"/>
                    <a:gd name="T45" fmla="*/ 14 h 38"/>
                    <a:gd name="T46" fmla="*/ 36 w 88"/>
                    <a:gd name="T47" fmla="*/ 7 h 38"/>
                    <a:gd name="T48" fmla="*/ 24 w 88"/>
                    <a:gd name="T49" fmla="*/ 6 h 38"/>
                    <a:gd name="T50" fmla="*/ 14 w 88"/>
                    <a:gd name="T51" fmla="*/ 2 h 38"/>
                    <a:gd name="T52" fmla="*/ 8 w 88"/>
                    <a:gd name="T53" fmla="*/ 2 h 38"/>
                    <a:gd name="T54" fmla="*/ 0 w 88"/>
                    <a:gd name="T55" fmla="*/ 2 h 38"/>
                    <a:gd name="T56" fmla="*/ 14 w 88"/>
                    <a:gd name="T57" fmla="*/ 8 h 38"/>
                    <a:gd name="T58" fmla="*/ 21 w 88"/>
                    <a:gd name="T59" fmla="*/ 14 h 38"/>
                    <a:gd name="T60" fmla="*/ 26 w 88"/>
                    <a:gd name="T61" fmla="*/ 24 h 38"/>
                    <a:gd name="T62" fmla="*/ 24 w 88"/>
                    <a:gd name="T63" fmla="*/ 29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38"/>
                    <a:gd name="T98" fmla="*/ 88 w 88"/>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38">
                      <a:moveTo>
                        <a:pt x="22" y="31"/>
                      </a:moveTo>
                      <a:lnTo>
                        <a:pt x="24" y="32"/>
                      </a:lnTo>
                      <a:lnTo>
                        <a:pt x="26" y="32"/>
                      </a:lnTo>
                      <a:lnTo>
                        <a:pt x="29" y="31"/>
                      </a:lnTo>
                      <a:lnTo>
                        <a:pt x="33" y="32"/>
                      </a:lnTo>
                      <a:lnTo>
                        <a:pt x="35" y="32"/>
                      </a:lnTo>
                      <a:lnTo>
                        <a:pt x="36" y="31"/>
                      </a:lnTo>
                      <a:lnTo>
                        <a:pt x="36" y="29"/>
                      </a:lnTo>
                      <a:lnTo>
                        <a:pt x="38" y="31"/>
                      </a:lnTo>
                      <a:lnTo>
                        <a:pt x="44" y="35"/>
                      </a:lnTo>
                      <a:lnTo>
                        <a:pt x="45" y="35"/>
                      </a:lnTo>
                      <a:lnTo>
                        <a:pt x="48" y="38"/>
                      </a:lnTo>
                      <a:lnTo>
                        <a:pt x="52" y="38"/>
                      </a:lnTo>
                      <a:lnTo>
                        <a:pt x="54" y="36"/>
                      </a:lnTo>
                      <a:lnTo>
                        <a:pt x="57" y="36"/>
                      </a:lnTo>
                      <a:lnTo>
                        <a:pt x="59" y="35"/>
                      </a:lnTo>
                      <a:lnTo>
                        <a:pt x="63" y="36"/>
                      </a:lnTo>
                      <a:lnTo>
                        <a:pt x="72" y="32"/>
                      </a:lnTo>
                      <a:lnTo>
                        <a:pt x="76" y="34"/>
                      </a:lnTo>
                      <a:lnTo>
                        <a:pt x="78" y="35"/>
                      </a:lnTo>
                      <a:lnTo>
                        <a:pt x="81" y="36"/>
                      </a:lnTo>
                      <a:lnTo>
                        <a:pt x="82" y="35"/>
                      </a:lnTo>
                      <a:lnTo>
                        <a:pt x="88" y="38"/>
                      </a:lnTo>
                      <a:lnTo>
                        <a:pt x="88" y="36"/>
                      </a:lnTo>
                      <a:lnTo>
                        <a:pt x="88" y="35"/>
                      </a:lnTo>
                      <a:lnTo>
                        <a:pt x="85" y="32"/>
                      </a:lnTo>
                      <a:lnTo>
                        <a:pt x="85" y="31"/>
                      </a:lnTo>
                      <a:lnTo>
                        <a:pt x="84" y="29"/>
                      </a:lnTo>
                      <a:lnTo>
                        <a:pt x="84" y="28"/>
                      </a:lnTo>
                      <a:lnTo>
                        <a:pt x="87" y="25"/>
                      </a:lnTo>
                      <a:lnTo>
                        <a:pt x="84" y="24"/>
                      </a:lnTo>
                      <a:lnTo>
                        <a:pt x="81" y="23"/>
                      </a:lnTo>
                      <a:lnTo>
                        <a:pt x="78" y="21"/>
                      </a:lnTo>
                      <a:lnTo>
                        <a:pt x="78" y="17"/>
                      </a:lnTo>
                      <a:lnTo>
                        <a:pt x="78" y="16"/>
                      </a:lnTo>
                      <a:lnTo>
                        <a:pt x="76" y="16"/>
                      </a:lnTo>
                      <a:lnTo>
                        <a:pt x="73" y="16"/>
                      </a:lnTo>
                      <a:lnTo>
                        <a:pt x="72" y="14"/>
                      </a:lnTo>
                      <a:lnTo>
                        <a:pt x="66" y="14"/>
                      </a:lnTo>
                      <a:lnTo>
                        <a:pt x="65" y="14"/>
                      </a:lnTo>
                      <a:lnTo>
                        <a:pt x="63" y="13"/>
                      </a:lnTo>
                      <a:lnTo>
                        <a:pt x="62" y="13"/>
                      </a:lnTo>
                      <a:lnTo>
                        <a:pt x="54" y="14"/>
                      </a:lnTo>
                      <a:lnTo>
                        <a:pt x="52" y="14"/>
                      </a:lnTo>
                      <a:lnTo>
                        <a:pt x="40" y="7"/>
                      </a:lnTo>
                      <a:lnTo>
                        <a:pt x="36" y="7"/>
                      </a:lnTo>
                      <a:lnTo>
                        <a:pt x="33" y="6"/>
                      </a:lnTo>
                      <a:lnTo>
                        <a:pt x="24" y="6"/>
                      </a:lnTo>
                      <a:lnTo>
                        <a:pt x="16" y="3"/>
                      </a:lnTo>
                      <a:lnTo>
                        <a:pt x="14" y="2"/>
                      </a:lnTo>
                      <a:lnTo>
                        <a:pt x="10" y="2"/>
                      </a:lnTo>
                      <a:lnTo>
                        <a:pt x="8" y="2"/>
                      </a:lnTo>
                      <a:lnTo>
                        <a:pt x="7" y="0"/>
                      </a:lnTo>
                      <a:lnTo>
                        <a:pt x="0" y="2"/>
                      </a:lnTo>
                      <a:lnTo>
                        <a:pt x="7" y="6"/>
                      </a:lnTo>
                      <a:lnTo>
                        <a:pt x="14" y="8"/>
                      </a:lnTo>
                      <a:lnTo>
                        <a:pt x="20" y="13"/>
                      </a:lnTo>
                      <a:lnTo>
                        <a:pt x="21" y="14"/>
                      </a:lnTo>
                      <a:lnTo>
                        <a:pt x="22" y="21"/>
                      </a:lnTo>
                      <a:lnTo>
                        <a:pt x="26" y="24"/>
                      </a:lnTo>
                      <a:lnTo>
                        <a:pt x="24" y="28"/>
                      </a:lnTo>
                      <a:lnTo>
                        <a:pt x="24" y="29"/>
                      </a:lnTo>
                      <a:lnTo>
                        <a:pt x="22" y="3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53" name="Freeform 2016"/>
                <p:cNvSpPr>
                  <a:spLocks/>
                </p:cNvSpPr>
                <p:nvPr/>
              </p:nvSpPr>
              <p:spPr bwMode="gray">
                <a:xfrm>
                  <a:off x="3201" y="2060"/>
                  <a:ext cx="88" cy="38"/>
                </a:xfrm>
                <a:custGeom>
                  <a:avLst/>
                  <a:gdLst>
                    <a:gd name="T0" fmla="*/ 24 w 88"/>
                    <a:gd name="T1" fmla="*/ 32 h 38"/>
                    <a:gd name="T2" fmla="*/ 29 w 88"/>
                    <a:gd name="T3" fmla="*/ 31 h 38"/>
                    <a:gd name="T4" fmla="*/ 35 w 88"/>
                    <a:gd name="T5" fmla="*/ 32 h 38"/>
                    <a:gd name="T6" fmla="*/ 36 w 88"/>
                    <a:gd name="T7" fmla="*/ 29 h 38"/>
                    <a:gd name="T8" fmla="*/ 44 w 88"/>
                    <a:gd name="T9" fmla="*/ 35 h 38"/>
                    <a:gd name="T10" fmla="*/ 48 w 88"/>
                    <a:gd name="T11" fmla="*/ 38 h 38"/>
                    <a:gd name="T12" fmla="*/ 54 w 88"/>
                    <a:gd name="T13" fmla="*/ 36 h 38"/>
                    <a:gd name="T14" fmla="*/ 59 w 88"/>
                    <a:gd name="T15" fmla="*/ 35 h 38"/>
                    <a:gd name="T16" fmla="*/ 72 w 88"/>
                    <a:gd name="T17" fmla="*/ 32 h 38"/>
                    <a:gd name="T18" fmla="*/ 78 w 88"/>
                    <a:gd name="T19" fmla="*/ 35 h 38"/>
                    <a:gd name="T20" fmla="*/ 82 w 88"/>
                    <a:gd name="T21" fmla="*/ 35 h 38"/>
                    <a:gd name="T22" fmla="*/ 88 w 88"/>
                    <a:gd name="T23" fmla="*/ 36 h 38"/>
                    <a:gd name="T24" fmla="*/ 85 w 88"/>
                    <a:gd name="T25" fmla="*/ 32 h 38"/>
                    <a:gd name="T26" fmla="*/ 84 w 88"/>
                    <a:gd name="T27" fmla="*/ 29 h 38"/>
                    <a:gd name="T28" fmla="*/ 87 w 88"/>
                    <a:gd name="T29" fmla="*/ 25 h 38"/>
                    <a:gd name="T30" fmla="*/ 81 w 88"/>
                    <a:gd name="T31" fmla="*/ 23 h 38"/>
                    <a:gd name="T32" fmla="*/ 78 w 88"/>
                    <a:gd name="T33" fmla="*/ 17 h 38"/>
                    <a:gd name="T34" fmla="*/ 76 w 88"/>
                    <a:gd name="T35" fmla="*/ 16 h 38"/>
                    <a:gd name="T36" fmla="*/ 72 w 88"/>
                    <a:gd name="T37" fmla="*/ 14 h 38"/>
                    <a:gd name="T38" fmla="*/ 66 w 88"/>
                    <a:gd name="T39" fmla="*/ 14 h 38"/>
                    <a:gd name="T40" fmla="*/ 63 w 88"/>
                    <a:gd name="T41" fmla="*/ 13 h 38"/>
                    <a:gd name="T42" fmla="*/ 54 w 88"/>
                    <a:gd name="T43" fmla="*/ 14 h 38"/>
                    <a:gd name="T44" fmla="*/ 52 w 88"/>
                    <a:gd name="T45" fmla="*/ 14 h 38"/>
                    <a:gd name="T46" fmla="*/ 36 w 88"/>
                    <a:gd name="T47" fmla="*/ 7 h 38"/>
                    <a:gd name="T48" fmla="*/ 24 w 88"/>
                    <a:gd name="T49" fmla="*/ 6 h 38"/>
                    <a:gd name="T50" fmla="*/ 14 w 88"/>
                    <a:gd name="T51" fmla="*/ 2 h 38"/>
                    <a:gd name="T52" fmla="*/ 8 w 88"/>
                    <a:gd name="T53" fmla="*/ 2 h 38"/>
                    <a:gd name="T54" fmla="*/ 0 w 88"/>
                    <a:gd name="T55" fmla="*/ 2 h 38"/>
                    <a:gd name="T56" fmla="*/ 14 w 88"/>
                    <a:gd name="T57" fmla="*/ 8 h 38"/>
                    <a:gd name="T58" fmla="*/ 21 w 88"/>
                    <a:gd name="T59" fmla="*/ 14 h 38"/>
                    <a:gd name="T60" fmla="*/ 26 w 88"/>
                    <a:gd name="T61" fmla="*/ 24 h 38"/>
                    <a:gd name="T62" fmla="*/ 24 w 88"/>
                    <a:gd name="T63" fmla="*/ 29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38"/>
                    <a:gd name="T98" fmla="*/ 88 w 88"/>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38">
                      <a:moveTo>
                        <a:pt x="22" y="31"/>
                      </a:moveTo>
                      <a:lnTo>
                        <a:pt x="24" y="32"/>
                      </a:lnTo>
                      <a:lnTo>
                        <a:pt x="26" y="32"/>
                      </a:lnTo>
                      <a:lnTo>
                        <a:pt x="29" y="31"/>
                      </a:lnTo>
                      <a:lnTo>
                        <a:pt x="33" y="32"/>
                      </a:lnTo>
                      <a:lnTo>
                        <a:pt x="35" y="32"/>
                      </a:lnTo>
                      <a:lnTo>
                        <a:pt x="36" y="31"/>
                      </a:lnTo>
                      <a:lnTo>
                        <a:pt x="36" y="29"/>
                      </a:lnTo>
                      <a:lnTo>
                        <a:pt x="38" y="31"/>
                      </a:lnTo>
                      <a:lnTo>
                        <a:pt x="44" y="35"/>
                      </a:lnTo>
                      <a:lnTo>
                        <a:pt x="45" y="35"/>
                      </a:lnTo>
                      <a:lnTo>
                        <a:pt x="48" y="38"/>
                      </a:lnTo>
                      <a:lnTo>
                        <a:pt x="52" y="38"/>
                      </a:lnTo>
                      <a:lnTo>
                        <a:pt x="54" y="36"/>
                      </a:lnTo>
                      <a:lnTo>
                        <a:pt x="57" y="36"/>
                      </a:lnTo>
                      <a:lnTo>
                        <a:pt x="59" y="35"/>
                      </a:lnTo>
                      <a:lnTo>
                        <a:pt x="63" y="36"/>
                      </a:lnTo>
                      <a:lnTo>
                        <a:pt x="72" y="32"/>
                      </a:lnTo>
                      <a:lnTo>
                        <a:pt x="76" y="34"/>
                      </a:lnTo>
                      <a:lnTo>
                        <a:pt x="78" y="35"/>
                      </a:lnTo>
                      <a:lnTo>
                        <a:pt x="81" y="36"/>
                      </a:lnTo>
                      <a:lnTo>
                        <a:pt x="82" y="35"/>
                      </a:lnTo>
                      <a:lnTo>
                        <a:pt x="88" y="38"/>
                      </a:lnTo>
                      <a:lnTo>
                        <a:pt x="88" y="36"/>
                      </a:lnTo>
                      <a:lnTo>
                        <a:pt x="88" y="35"/>
                      </a:lnTo>
                      <a:lnTo>
                        <a:pt x="85" y="32"/>
                      </a:lnTo>
                      <a:lnTo>
                        <a:pt x="85" y="31"/>
                      </a:lnTo>
                      <a:lnTo>
                        <a:pt x="84" y="29"/>
                      </a:lnTo>
                      <a:lnTo>
                        <a:pt x="84" y="28"/>
                      </a:lnTo>
                      <a:lnTo>
                        <a:pt x="87" y="25"/>
                      </a:lnTo>
                      <a:lnTo>
                        <a:pt x="84" y="24"/>
                      </a:lnTo>
                      <a:lnTo>
                        <a:pt x="81" y="23"/>
                      </a:lnTo>
                      <a:lnTo>
                        <a:pt x="78" y="21"/>
                      </a:lnTo>
                      <a:lnTo>
                        <a:pt x="78" y="17"/>
                      </a:lnTo>
                      <a:lnTo>
                        <a:pt x="78" y="16"/>
                      </a:lnTo>
                      <a:lnTo>
                        <a:pt x="76" y="16"/>
                      </a:lnTo>
                      <a:lnTo>
                        <a:pt x="73" y="16"/>
                      </a:lnTo>
                      <a:lnTo>
                        <a:pt x="72" y="14"/>
                      </a:lnTo>
                      <a:lnTo>
                        <a:pt x="66" y="14"/>
                      </a:lnTo>
                      <a:lnTo>
                        <a:pt x="65" y="14"/>
                      </a:lnTo>
                      <a:lnTo>
                        <a:pt x="63" y="13"/>
                      </a:lnTo>
                      <a:lnTo>
                        <a:pt x="62" y="13"/>
                      </a:lnTo>
                      <a:lnTo>
                        <a:pt x="54" y="14"/>
                      </a:lnTo>
                      <a:lnTo>
                        <a:pt x="52" y="14"/>
                      </a:lnTo>
                      <a:lnTo>
                        <a:pt x="40" y="7"/>
                      </a:lnTo>
                      <a:lnTo>
                        <a:pt x="36" y="7"/>
                      </a:lnTo>
                      <a:lnTo>
                        <a:pt x="33" y="6"/>
                      </a:lnTo>
                      <a:lnTo>
                        <a:pt x="24" y="6"/>
                      </a:lnTo>
                      <a:lnTo>
                        <a:pt x="16" y="3"/>
                      </a:lnTo>
                      <a:lnTo>
                        <a:pt x="14" y="2"/>
                      </a:lnTo>
                      <a:lnTo>
                        <a:pt x="10" y="2"/>
                      </a:lnTo>
                      <a:lnTo>
                        <a:pt x="8" y="2"/>
                      </a:lnTo>
                      <a:lnTo>
                        <a:pt x="7" y="0"/>
                      </a:lnTo>
                      <a:lnTo>
                        <a:pt x="0" y="2"/>
                      </a:lnTo>
                      <a:lnTo>
                        <a:pt x="7" y="6"/>
                      </a:lnTo>
                      <a:lnTo>
                        <a:pt x="14" y="8"/>
                      </a:lnTo>
                      <a:lnTo>
                        <a:pt x="20" y="13"/>
                      </a:lnTo>
                      <a:lnTo>
                        <a:pt x="21" y="14"/>
                      </a:lnTo>
                      <a:lnTo>
                        <a:pt x="22" y="21"/>
                      </a:lnTo>
                      <a:lnTo>
                        <a:pt x="26" y="24"/>
                      </a:lnTo>
                      <a:lnTo>
                        <a:pt x="24" y="28"/>
                      </a:lnTo>
                      <a:lnTo>
                        <a:pt x="24" y="29"/>
                      </a:lnTo>
                      <a:lnTo>
                        <a:pt x="22" y="3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4" name="Group 2017"/>
              <p:cNvGrpSpPr>
                <a:grpSpLocks/>
              </p:cNvGrpSpPr>
              <p:nvPr/>
            </p:nvGrpSpPr>
            <p:grpSpPr bwMode="auto">
              <a:xfrm>
                <a:off x="3612" y="2110"/>
                <a:ext cx="4" cy="6"/>
                <a:chOff x="3612" y="2110"/>
                <a:chExt cx="4" cy="6"/>
              </a:xfrm>
              <a:grpFill/>
            </p:grpSpPr>
            <p:sp>
              <p:nvSpPr>
                <p:cNvPr id="1550" name="Freeform 2018"/>
                <p:cNvSpPr>
                  <a:spLocks/>
                </p:cNvSpPr>
                <p:nvPr/>
              </p:nvSpPr>
              <p:spPr bwMode="gray">
                <a:xfrm>
                  <a:off x="3612" y="2110"/>
                  <a:ext cx="4" cy="6"/>
                </a:xfrm>
                <a:custGeom>
                  <a:avLst/>
                  <a:gdLst>
                    <a:gd name="T0" fmla="*/ 4 w 4"/>
                    <a:gd name="T1" fmla="*/ 4 h 6"/>
                    <a:gd name="T2" fmla="*/ 4 w 4"/>
                    <a:gd name="T3" fmla="*/ 3 h 6"/>
                    <a:gd name="T4" fmla="*/ 1 w 4"/>
                    <a:gd name="T5" fmla="*/ 0 h 6"/>
                    <a:gd name="T6" fmla="*/ 0 w 4"/>
                    <a:gd name="T7" fmla="*/ 1 h 6"/>
                    <a:gd name="T8" fmla="*/ 1 w 4"/>
                    <a:gd name="T9" fmla="*/ 4 h 6"/>
                    <a:gd name="T10" fmla="*/ 3 w 4"/>
                    <a:gd name="T11" fmla="*/ 6 h 6"/>
                    <a:gd name="T12" fmla="*/ 4 w 4"/>
                    <a:gd name="T13" fmla="*/ 4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4"/>
                      </a:moveTo>
                      <a:lnTo>
                        <a:pt x="4" y="3"/>
                      </a:lnTo>
                      <a:lnTo>
                        <a:pt x="1" y="0"/>
                      </a:lnTo>
                      <a:lnTo>
                        <a:pt x="0" y="1"/>
                      </a:lnTo>
                      <a:lnTo>
                        <a:pt x="1" y="4"/>
                      </a:lnTo>
                      <a:lnTo>
                        <a:pt x="3" y="6"/>
                      </a:lnTo>
                      <a:lnTo>
                        <a:pt x="4"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51" name="Freeform 2019"/>
                <p:cNvSpPr>
                  <a:spLocks/>
                </p:cNvSpPr>
                <p:nvPr/>
              </p:nvSpPr>
              <p:spPr bwMode="gray">
                <a:xfrm>
                  <a:off x="3612" y="2110"/>
                  <a:ext cx="4" cy="6"/>
                </a:xfrm>
                <a:custGeom>
                  <a:avLst/>
                  <a:gdLst>
                    <a:gd name="T0" fmla="*/ 4 w 4"/>
                    <a:gd name="T1" fmla="*/ 4 h 6"/>
                    <a:gd name="T2" fmla="*/ 4 w 4"/>
                    <a:gd name="T3" fmla="*/ 3 h 6"/>
                    <a:gd name="T4" fmla="*/ 1 w 4"/>
                    <a:gd name="T5" fmla="*/ 0 h 6"/>
                    <a:gd name="T6" fmla="*/ 0 w 4"/>
                    <a:gd name="T7" fmla="*/ 1 h 6"/>
                    <a:gd name="T8" fmla="*/ 1 w 4"/>
                    <a:gd name="T9" fmla="*/ 4 h 6"/>
                    <a:gd name="T10" fmla="*/ 3 w 4"/>
                    <a:gd name="T11" fmla="*/ 6 h 6"/>
                    <a:gd name="T12" fmla="*/ 4 w 4"/>
                    <a:gd name="T13" fmla="*/ 4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4"/>
                      </a:moveTo>
                      <a:lnTo>
                        <a:pt x="4" y="3"/>
                      </a:lnTo>
                      <a:lnTo>
                        <a:pt x="1" y="0"/>
                      </a:lnTo>
                      <a:lnTo>
                        <a:pt x="0" y="1"/>
                      </a:lnTo>
                      <a:lnTo>
                        <a:pt x="1" y="4"/>
                      </a:lnTo>
                      <a:lnTo>
                        <a:pt x="3" y="6"/>
                      </a:lnTo>
                      <a:lnTo>
                        <a:pt x="4"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5" name="Group 2020"/>
              <p:cNvGrpSpPr>
                <a:grpSpLocks/>
              </p:cNvGrpSpPr>
              <p:nvPr/>
            </p:nvGrpSpPr>
            <p:grpSpPr bwMode="auto">
              <a:xfrm>
                <a:off x="3622" y="2113"/>
                <a:ext cx="3" cy="3"/>
                <a:chOff x="3622" y="2113"/>
                <a:chExt cx="3" cy="3"/>
              </a:xfrm>
              <a:grpFill/>
            </p:grpSpPr>
            <p:sp>
              <p:nvSpPr>
                <p:cNvPr id="1548" name="Freeform 2021"/>
                <p:cNvSpPr>
                  <a:spLocks/>
                </p:cNvSpPr>
                <p:nvPr/>
              </p:nvSpPr>
              <p:spPr bwMode="gray">
                <a:xfrm>
                  <a:off x="3622" y="2113"/>
                  <a:ext cx="3" cy="3"/>
                </a:xfrm>
                <a:custGeom>
                  <a:avLst/>
                  <a:gdLst>
                    <a:gd name="T0" fmla="*/ 3 w 3"/>
                    <a:gd name="T1" fmla="*/ 1 h 3"/>
                    <a:gd name="T2" fmla="*/ 1 w 3"/>
                    <a:gd name="T3" fmla="*/ 0 h 3"/>
                    <a:gd name="T4" fmla="*/ 0 w 3"/>
                    <a:gd name="T5" fmla="*/ 1 h 3"/>
                    <a:gd name="T6" fmla="*/ 0 w 3"/>
                    <a:gd name="T7" fmla="*/ 3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lnTo>
                        <a:pt x="1" y="0"/>
                      </a:lnTo>
                      <a:lnTo>
                        <a:pt x="0" y="1"/>
                      </a:lnTo>
                      <a:lnTo>
                        <a:pt x="0" y="3"/>
                      </a:lnTo>
                      <a:lnTo>
                        <a:pt x="3"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49" name="Freeform 2022"/>
                <p:cNvSpPr>
                  <a:spLocks/>
                </p:cNvSpPr>
                <p:nvPr/>
              </p:nvSpPr>
              <p:spPr bwMode="gray">
                <a:xfrm>
                  <a:off x="3622" y="2113"/>
                  <a:ext cx="3" cy="3"/>
                </a:xfrm>
                <a:custGeom>
                  <a:avLst/>
                  <a:gdLst>
                    <a:gd name="T0" fmla="*/ 3 w 3"/>
                    <a:gd name="T1" fmla="*/ 1 h 3"/>
                    <a:gd name="T2" fmla="*/ 1 w 3"/>
                    <a:gd name="T3" fmla="*/ 0 h 3"/>
                    <a:gd name="T4" fmla="*/ 0 w 3"/>
                    <a:gd name="T5" fmla="*/ 1 h 3"/>
                    <a:gd name="T6" fmla="*/ 0 w 3"/>
                    <a:gd name="T7" fmla="*/ 3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lnTo>
                        <a:pt x="1" y="0"/>
                      </a:lnTo>
                      <a:lnTo>
                        <a:pt x="0" y="1"/>
                      </a:lnTo>
                      <a:lnTo>
                        <a:pt x="0" y="3"/>
                      </a:lnTo>
                      <a:lnTo>
                        <a:pt x="3"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6" name="Group 2023"/>
              <p:cNvGrpSpPr>
                <a:grpSpLocks/>
              </p:cNvGrpSpPr>
              <p:nvPr/>
            </p:nvGrpSpPr>
            <p:grpSpPr bwMode="auto">
              <a:xfrm>
                <a:off x="3259" y="2116"/>
                <a:ext cx="253" cy="193"/>
                <a:chOff x="3259" y="2116"/>
                <a:chExt cx="253" cy="193"/>
              </a:xfrm>
              <a:grpFill/>
            </p:grpSpPr>
            <p:sp>
              <p:nvSpPr>
                <p:cNvPr id="1546" name="Freeform 2024"/>
                <p:cNvSpPr>
                  <a:spLocks/>
                </p:cNvSpPr>
                <p:nvPr/>
              </p:nvSpPr>
              <p:spPr bwMode="gray">
                <a:xfrm>
                  <a:off x="3259" y="2116"/>
                  <a:ext cx="253" cy="193"/>
                </a:xfrm>
                <a:custGeom>
                  <a:avLst/>
                  <a:gdLst>
                    <a:gd name="T0" fmla="*/ 228 w 253"/>
                    <a:gd name="T1" fmla="*/ 193 h 193"/>
                    <a:gd name="T2" fmla="*/ 214 w 253"/>
                    <a:gd name="T3" fmla="*/ 190 h 193"/>
                    <a:gd name="T4" fmla="*/ 195 w 253"/>
                    <a:gd name="T5" fmla="*/ 187 h 193"/>
                    <a:gd name="T6" fmla="*/ 161 w 253"/>
                    <a:gd name="T7" fmla="*/ 169 h 193"/>
                    <a:gd name="T8" fmla="*/ 149 w 253"/>
                    <a:gd name="T9" fmla="*/ 172 h 193"/>
                    <a:gd name="T10" fmla="*/ 140 w 253"/>
                    <a:gd name="T11" fmla="*/ 175 h 193"/>
                    <a:gd name="T12" fmla="*/ 133 w 253"/>
                    <a:gd name="T13" fmla="*/ 175 h 193"/>
                    <a:gd name="T14" fmla="*/ 122 w 253"/>
                    <a:gd name="T15" fmla="*/ 172 h 193"/>
                    <a:gd name="T16" fmla="*/ 110 w 253"/>
                    <a:gd name="T17" fmla="*/ 166 h 193"/>
                    <a:gd name="T18" fmla="*/ 103 w 253"/>
                    <a:gd name="T19" fmla="*/ 161 h 193"/>
                    <a:gd name="T20" fmla="*/ 95 w 253"/>
                    <a:gd name="T21" fmla="*/ 157 h 193"/>
                    <a:gd name="T22" fmla="*/ 82 w 253"/>
                    <a:gd name="T23" fmla="*/ 139 h 193"/>
                    <a:gd name="T24" fmla="*/ 78 w 253"/>
                    <a:gd name="T25" fmla="*/ 132 h 193"/>
                    <a:gd name="T26" fmla="*/ 71 w 253"/>
                    <a:gd name="T27" fmla="*/ 133 h 193"/>
                    <a:gd name="T28" fmla="*/ 66 w 253"/>
                    <a:gd name="T29" fmla="*/ 131 h 193"/>
                    <a:gd name="T30" fmla="*/ 63 w 253"/>
                    <a:gd name="T31" fmla="*/ 125 h 193"/>
                    <a:gd name="T32" fmla="*/ 61 w 253"/>
                    <a:gd name="T33" fmla="*/ 126 h 193"/>
                    <a:gd name="T34" fmla="*/ 58 w 253"/>
                    <a:gd name="T35" fmla="*/ 129 h 193"/>
                    <a:gd name="T36" fmla="*/ 49 w 253"/>
                    <a:gd name="T37" fmla="*/ 125 h 193"/>
                    <a:gd name="T38" fmla="*/ 46 w 253"/>
                    <a:gd name="T39" fmla="*/ 110 h 193"/>
                    <a:gd name="T40" fmla="*/ 24 w 253"/>
                    <a:gd name="T41" fmla="*/ 92 h 193"/>
                    <a:gd name="T42" fmla="*/ 20 w 253"/>
                    <a:gd name="T43" fmla="*/ 86 h 193"/>
                    <a:gd name="T44" fmla="*/ 15 w 253"/>
                    <a:gd name="T45" fmla="*/ 83 h 193"/>
                    <a:gd name="T46" fmla="*/ 18 w 253"/>
                    <a:gd name="T47" fmla="*/ 73 h 193"/>
                    <a:gd name="T48" fmla="*/ 20 w 253"/>
                    <a:gd name="T49" fmla="*/ 70 h 193"/>
                    <a:gd name="T50" fmla="*/ 27 w 253"/>
                    <a:gd name="T51" fmla="*/ 57 h 193"/>
                    <a:gd name="T52" fmla="*/ 17 w 253"/>
                    <a:gd name="T53" fmla="*/ 53 h 193"/>
                    <a:gd name="T54" fmla="*/ 9 w 253"/>
                    <a:gd name="T55" fmla="*/ 42 h 193"/>
                    <a:gd name="T56" fmla="*/ 2 w 253"/>
                    <a:gd name="T57" fmla="*/ 28 h 193"/>
                    <a:gd name="T58" fmla="*/ 3 w 253"/>
                    <a:gd name="T59" fmla="*/ 5 h 193"/>
                    <a:gd name="T60" fmla="*/ 33 w 253"/>
                    <a:gd name="T61" fmla="*/ 13 h 193"/>
                    <a:gd name="T62" fmla="*/ 49 w 253"/>
                    <a:gd name="T63" fmla="*/ 2 h 193"/>
                    <a:gd name="T64" fmla="*/ 55 w 253"/>
                    <a:gd name="T65" fmla="*/ 11 h 193"/>
                    <a:gd name="T66" fmla="*/ 54 w 253"/>
                    <a:gd name="T67" fmla="*/ 14 h 193"/>
                    <a:gd name="T68" fmla="*/ 58 w 253"/>
                    <a:gd name="T69" fmla="*/ 18 h 193"/>
                    <a:gd name="T70" fmla="*/ 67 w 253"/>
                    <a:gd name="T71" fmla="*/ 33 h 193"/>
                    <a:gd name="T72" fmla="*/ 80 w 253"/>
                    <a:gd name="T73" fmla="*/ 36 h 193"/>
                    <a:gd name="T74" fmla="*/ 103 w 253"/>
                    <a:gd name="T75" fmla="*/ 44 h 193"/>
                    <a:gd name="T76" fmla="*/ 120 w 253"/>
                    <a:gd name="T77" fmla="*/ 42 h 193"/>
                    <a:gd name="T78" fmla="*/ 131 w 253"/>
                    <a:gd name="T79" fmla="*/ 37 h 193"/>
                    <a:gd name="T80" fmla="*/ 149 w 253"/>
                    <a:gd name="T81" fmla="*/ 23 h 193"/>
                    <a:gd name="T82" fmla="*/ 160 w 253"/>
                    <a:gd name="T83" fmla="*/ 23 h 193"/>
                    <a:gd name="T84" fmla="*/ 171 w 253"/>
                    <a:gd name="T85" fmla="*/ 21 h 193"/>
                    <a:gd name="T86" fmla="*/ 194 w 253"/>
                    <a:gd name="T87" fmla="*/ 30 h 193"/>
                    <a:gd name="T88" fmla="*/ 201 w 253"/>
                    <a:gd name="T89" fmla="*/ 34 h 193"/>
                    <a:gd name="T90" fmla="*/ 225 w 253"/>
                    <a:gd name="T91" fmla="*/ 44 h 193"/>
                    <a:gd name="T92" fmla="*/ 226 w 253"/>
                    <a:gd name="T93" fmla="*/ 55 h 193"/>
                    <a:gd name="T94" fmla="*/ 220 w 253"/>
                    <a:gd name="T95" fmla="*/ 76 h 193"/>
                    <a:gd name="T96" fmla="*/ 219 w 253"/>
                    <a:gd name="T97" fmla="*/ 84 h 193"/>
                    <a:gd name="T98" fmla="*/ 219 w 253"/>
                    <a:gd name="T99" fmla="*/ 100 h 193"/>
                    <a:gd name="T100" fmla="*/ 228 w 253"/>
                    <a:gd name="T101" fmla="*/ 112 h 193"/>
                    <a:gd name="T102" fmla="*/ 231 w 253"/>
                    <a:gd name="T103" fmla="*/ 120 h 193"/>
                    <a:gd name="T104" fmla="*/ 231 w 253"/>
                    <a:gd name="T105" fmla="*/ 149 h 193"/>
                    <a:gd name="T106" fmla="*/ 245 w 253"/>
                    <a:gd name="T107" fmla="*/ 155 h 193"/>
                    <a:gd name="T108" fmla="*/ 253 w 253"/>
                    <a:gd name="T109" fmla="*/ 171 h 193"/>
                    <a:gd name="T110" fmla="*/ 238 w 253"/>
                    <a:gd name="T111" fmla="*/ 176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193"/>
                    <a:gd name="T170" fmla="*/ 253 w 253"/>
                    <a:gd name="T171" fmla="*/ 193 h 1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193">
                      <a:moveTo>
                        <a:pt x="231" y="193"/>
                      </a:moveTo>
                      <a:lnTo>
                        <a:pt x="229" y="193"/>
                      </a:lnTo>
                      <a:lnTo>
                        <a:pt x="228" y="193"/>
                      </a:lnTo>
                      <a:lnTo>
                        <a:pt x="217" y="192"/>
                      </a:lnTo>
                      <a:lnTo>
                        <a:pt x="216" y="189"/>
                      </a:lnTo>
                      <a:lnTo>
                        <a:pt x="214" y="190"/>
                      </a:lnTo>
                      <a:lnTo>
                        <a:pt x="198" y="189"/>
                      </a:lnTo>
                      <a:lnTo>
                        <a:pt x="197" y="190"/>
                      </a:lnTo>
                      <a:lnTo>
                        <a:pt x="195" y="187"/>
                      </a:lnTo>
                      <a:lnTo>
                        <a:pt x="174" y="186"/>
                      </a:lnTo>
                      <a:lnTo>
                        <a:pt x="167" y="172"/>
                      </a:lnTo>
                      <a:lnTo>
                        <a:pt x="161" y="169"/>
                      </a:lnTo>
                      <a:lnTo>
                        <a:pt x="160" y="168"/>
                      </a:lnTo>
                      <a:lnTo>
                        <a:pt x="150" y="172"/>
                      </a:lnTo>
                      <a:lnTo>
                        <a:pt x="149" y="172"/>
                      </a:lnTo>
                      <a:lnTo>
                        <a:pt x="147" y="172"/>
                      </a:lnTo>
                      <a:lnTo>
                        <a:pt x="143" y="175"/>
                      </a:lnTo>
                      <a:lnTo>
                        <a:pt x="140" y="175"/>
                      </a:lnTo>
                      <a:lnTo>
                        <a:pt x="137" y="175"/>
                      </a:lnTo>
                      <a:lnTo>
                        <a:pt x="134" y="175"/>
                      </a:lnTo>
                      <a:lnTo>
                        <a:pt x="133" y="175"/>
                      </a:lnTo>
                      <a:lnTo>
                        <a:pt x="130" y="172"/>
                      </a:lnTo>
                      <a:lnTo>
                        <a:pt x="125" y="175"/>
                      </a:lnTo>
                      <a:lnTo>
                        <a:pt x="122" y="172"/>
                      </a:lnTo>
                      <a:lnTo>
                        <a:pt x="123" y="172"/>
                      </a:lnTo>
                      <a:lnTo>
                        <a:pt x="113" y="168"/>
                      </a:lnTo>
                      <a:lnTo>
                        <a:pt x="110" y="166"/>
                      </a:lnTo>
                      <a:lnTo>
                        <a:pt x="110" y="165"/>
                      </a:lnTo>
                      <a:lnTo>
                        <a:pt x="109" y="164"/>
                      </a:lnTo>
                      <a:lnTo>
                        <a:pt x="103" y="161"/>
                      </a:lnTo>
                      <a:lnTo>
                        <a:pt x="98" y="160"/>
                      </a:lnTo>
                      <a:lnTo>
                        <a:pt x="97" y="160"/>
                      </a:lnTo>
                      <a:lnTo>
                        <a:pt x="95" y="157"/>
                      </a:lnTo>
                      <a:lnTo>
                        <a:pt x="88" y="147"/>
                      </a:lnTo>
                      <a:lnTo>
                        <a:pt x="83" y="143"/>
                      </a:lnTo>
                      <a:lnTo>
                        <a:pt x="82" y="139"/>
                      </a:lnTo>
                      <a:lnTo>
                        <a:pt x="80" y="137"/>
                      </a:lnTo>
                      <a:lnTo>
                        <a:pt x="78" y="135"/>
                      </a:lnTo>
                      <a:lnTo>
                        <a:pt x="78" y="132"/>
                      </a:lnTo>
                      <a:lnTo>
                        <a:pt x="76" y="131"/>
                      </a:lnTo>
                      <a:lnTo>
                        <a:pt x="73" y="132"/>
                      </a:lnTo>
                      <a:lnTo>
                        <a:pt x="71" y="133"/>
                      </a:lnTo>
                      <a:lnTo>
                        <a:pt x="69" y="132"/>
                      </a:lnTo>
                      <a:lnTo>
                        <a:pt x="67" y="131"/>
                      </a:lnTo>
                      <a:lnTo>
                        <a:pt x="66" y="131"/>
                      </a:lnTo>
                      <a:lnTo>
                        <a:pt x="64" y="128"/>
                      </a:lnTo>
                      <a:lnTo>
                        <a:pt x="64" y="126"/>
                      </a:lnTo>
                      <a:lnTo>
                        <a:pt x="63" y="125"/>
                      </a:lnTo>
                      <a:lnTo>
                        <a:pt x="61" y="125"/>
                      </a:lnTo>
                      <a:lnTo>
                        <a:pt x="60" y="125"/>
                      </a:lnTo>
                      <a:lnTo>
                        <a:pt x="61" y="126"/>
                      </a:lnTo>
                      <a:lnTo>
                        <a:pt x="60" y="128"/>
                      </a:lnTo>
                      <a:lnTo>
                        <a:pt x="60" y="129"/>
                      </a:lnTo>
                      <a:lnTo>
                        <a:pt x="58" y="129"/>
                      </a:lnTo>
                      <a:lnTo>
                        <a:pt x="58" y="132"/>
                      </a:lnTo>
                      <a:lnTo>
                        <a:pt x="51" y="126"/>
                      </a:lnTo>
                      <a:lnTo>
                        <a:pt x="49" y="125"/>
                      </a:lnTo>
                      <a:lnTo>
                        <a:pt x="49" y="120"/>
                      </a:lnTo>
                      <a:lnTo>
                        <a:pt x="46" y="119"/>
                      </a:lnTo>
                      <a:lnTo>
                        <a:pt x="46" y="110"/>
                      </a:lnTo>
                      <a:lnTo>
                        <a:pt x="39" y="99"/>
                      </a:lnTo>
                      <a:lnTo>
                        <a:pt x="33" y="97"/>
                      </a:lnTo>
                      <a:lnTo>
                        <a:pt x="24" y="92"/>
                      </a:lnTo>
                      <a:lnTo>
                        <a:pt x="24" y="90"/>
                      </a:lnTo>
                      <a:lnTo>
                        <a:pt x="22" y="87"/>
                      </a:lnTo>
                      <a:lnTo>
                        <a:pt x="20" y="86"/>
                      </a:lnTo>
                      <a:lnTo>
                        <a:pt x="20" y="84"/>
                      </a:lnTo>
                      <a:lnTo>
                        <a:pt x="17" y="84"/>
                      </a:lnTo>
                      <a:lnTo>
                        <a:pt x="15" y="83"/>
                      </a:lnTo>
                      <a:lnTo>
                        <a:pt x="15" y="80"/>
                      </a:lnTo>
                      <a:lnTo>
                        <a:pt x="17" y="79"/>
                      </a:lnTo>
                      <a:lnTo>
                        <a:pt x="18" y="73"/>
                      </a:lnTo>
                      <a:lnTo>
                        <a:pt x="18" y="72"/>
                      </a:lnTo>
                      <a:lnTo>
                        <a:pt x="20" y="71"/>
                      </a:lnTo>
                      <a:lnTo>
                        <a:pt x="20" y="70"/>
                      </a:lnTo>
                      <a:lnTo>
                        <a:pt x="27" y="63"/>
                      </a:lnTo>
                      <a:lnTo>
                        <a:pt x="25" y="60"/>
                      </a:lnTo>
                      <a:lnTo>
                        <a:pt x="27" y="57"/>
                      </a:lnTo>
                      <a:lnTo>
                        <a:pt x="28" y="55"/>
                      </a:lnTo>
                      <a:lnTo>
                        <a:pt x="18" y="54"/>
                      </a:lnTo>
                      <a:lnTo>
                        <a:pt x="17" y="53"/>
                      </a:lnTo>
                      <a:lnTo>
                        <a:pt x="15" y="47"/>
                      </a:lnTo>
                      <a:lnTo>
                        <a:pt x="12" y="46"/>
                      </a:lnTo>
                      <a:lnTo>
                        <a:pt x="9" y="42"/>
                      </a:lnTo>
                      <a:lnTo>
                        <a:pt x="8" y="33"/>
                      </a:lnTo>
                      <a:lnTo>
                        <a:pt x="5" y="29"/>
                      </a:lnTo>
                      <a:lnTo>
                        <a:pt x="2" y="28"/>
                      </a:lnTo>
                      <a:lnTo>
                        <a:pt x="2" y="11"/>
                      </a:lnTo>
                      <a:lnTo>
                        <a:pt x="0" y="7"/>
                      </a:lnTo>
                      <a:lnTo>
                        <a:pt x="3" y="5"/>
                      </a:lnTo>
                      <a:lnTo>
                        <a:pt x="6" y="0"/>
                      </a:lnTo>
                      <a:lnTo>
                        <a:pt x="17" y="11"/>
                      </a:lnTo>
                      <a:lnTo>
                        <a:pt x="33" y="13"/>
                      </a:lnTo>
                      <a:lnTo>
                        <a:pt x="38" y="8"/>
                      </a:lnTo>
                      <a:lnTo>
                        <a:pt x="42" y="4"/>
                      </a:lnTo>
                      <a:lnTo>
                        <a:pt x="49" y="2"/>
                      </a:lnTo>
                      <a:lnTo>
                        <a:pt x="54" y="4"/>
                      </a:lnTo>
                      <a:lnTo>
                        <a:pt x="52" y="7"/>
                      </a:lnTo>
                      <a:lnTo>
                        <a:pt x="55" y="11"/>
                      </a:lnTo>
                      <a:lnTo>
                        <a:pt x="51" y="13"/>
                      </a:lnTo>
                      <a:lnTo>
                        <a:pt x="51" y="14"/>
                      </a:lnTo>
                      <a:lnTo>
                        <a:pt x="54" y="14"/>
                      </a:lnTo>
                      <a:lnTo>
                        <a:pt x="54" y="15"/>
                      </a:lnTo>
                      <a:lnTo>
                        <a:pt x="55" y="17"/>
                      </a:lnTo>
                      <a:lnTo>
                        <a:pt x="58" y="18"/>
                      </a:lnTo>
                      <a:lnTo>
                        <a:pt x="61" y="18"/>
                      </a:lnTo>
                      <a:lnTo>
                        <a:pt x="64" y="32"/>
                      </a:lnTo>
                      <a:lnTo>
                        <a:pt x="67" y="33"/>
                      </a:lnTo>
                      <a:lnTo>
                        <a:pt x="73" y="34"/>
                      </a:lnTo>
                      <a:lnTo>
                        <a:pt x="79" y="34"/>
                      </a:lnTo>
                      <a:lnTo>
                        <a:pt x="80" y="36"/>
                      </a:lnTo>
                      <a:lnTo>
                        <a:pt x="82" y="39"/>
                      </a:lnTo>
                      <a:lnTo>
                        <a:pt x="90" y="43"/>
                      </a:lnTo>
                      <a:lnTo>
                        <a:pt x="103" y="44"/>
                      </a:lnTo>
                      <a:lnTo>
                        <a:pt x="125" y="40"/>
                      </a:lnTo>
                      <a:lnTo>
                        <a:pt x="123" y="40"/>
                      </a:lnTo>
                      <a:lnTo>
                        <a:pt x="120" y="42"/>
                      </a:lnTo>
                      <a:lnTo>
                        <a:pt x="125" y="42"/>
                      </a:lnTo>
                      <a:lnTo>
                        <a:pt x="131" y="40"/>
                      </a:lnTo>
                      <a:lnTo>
                        <a:pt x="131" y="37"/>
                      </a:lnTo>
                      <a:lnTo>
                        <a:pt x="128" y="33"/>
                      </a:lnTo>
                      <a:lnTo>
                        <a:pt x="136" y="33"/>
                      </a:lnTo>
                      <a:lnTo>
                        <a:pt x="149" y="23"/>
                      </a:lnTo>
                      <a:lnTo>
                        <a:pt x="155" y="23"/>
                      </a:lnTo>
                      <a:lnTo>
                        <a:pt x="156" y="23"/>
                      </a:lnTo>
                      <a:lnTo>
                        <a:pt x="160" y="23"/>
                      </a:lnTo>
                      <a:lnTo>
                        <a:pt x="161" y="23"/>
                      </a:lnTo>
                      <a:lnTo>
                        <a:pt x="161" y="21"/>
                      </a:lnTo>
                      <a:lnTo>
                        <a:pt x="171" y="21"/>
                      </a:lnTo>
                      <a:lnTo>
                        <a:pt x="175" y="26"/>
                      </a:lnTo>
                      <a:lnTo>
                        <a:pt x="192" y="30"/>
                      </a:lnTo>
                      <a:lnTo>
                        <a:pt x="194" y="30"/>
                      </a:lnTo>
                      <a:lnTo>
                        <a:pt x="198" y="30"/>
                      </a:lnTo>
                      <a:lnTo>
                        <a:pt x="199" y="32"/>
                      </a:lnTo>
                      <a:lnTo>
                        <a:pt x="201" y="34"/>
                      </a:lnTo>
                      <a:lnTo>
                        <a:pt x="202" y="37"/>
                      </a:lnTo>
                      <a:lnTo>
                        <a:pt x="219" y="44"/>
                      </a:lnTo>
                      <a:lnTo>
                        <a:pt x="225" y="44"/>
                      </a:lnTo>
                      <a:lnTo>
                        <a:pt x="225" y="46"/>
                      </a:lnTo>
                      <a:lnTo>
                        <a:pt x="225" y="53"/>
                      </a:lnTo>
                      <a:lnTo>
                        <a:pt x="226" y="55"/>
                      </a:lnTo>
                      <a:lnTo>
                        <a:pt x="223" y="68"/>
                      </a:lnTo>
                      <a:lnTo>
                        <a:pt x="220" y="72"/>
                      </a:lnTo>
                      <a:lnTo>
                        <a:pt x="220" y="76"/>
                      </a:lnTo>
                      <a:lnTo>
                        <a:pt x="216" y="78"/>
                      </a:lnTo>
                      <a:lnTo>
                        <a:pt x="216" y="84"/>
                      </a:lnTo>
                      <a:lnTo>
                        <a:pt x="219" y="84"/>
                      </a:lnTo>
                      <a:lnTo>
                        <a:pt x="219" y="87"/>
                      </a:lnTo>
                      <a:lnTo>
                        <a:pt x="217" y="94"/>
                      </a:lnTo>
                      <a:lnTo>
                        <a:pt x="219" y="100"/>
                      </a:lnTo>
                      <a:lnTo>
                        <a:pt x="219" y="110"/>
                      </a:lnTo>
                      <a:lnTo>
                        <a:pt x="222" y="112"/>
                      </a:lnTo>
                      <a:lnTo>
                        <a:pt x="228" y="112"/>
                      </a:lnTo>
                      <a:lnTo>
                        <a:pt x="229" y="115"/>
                      </a:lnTo>
                      <a:lnTo>
                        <a:pt x="231" y="118"/>
                      </a:lnTo>
                      <a:lnTo>
                        <a:pt x="231" y="120"/>
                      </a:lnTo>
                      <a:lnTo>
                        <a:pt x="220" y="136"/>
                      </a:lnTo>
                      <a:lnTo>
                        <a:pt x="225" y="140"/>
                      </a:lnTo>
                      <a:lnTo>
                        <a:pt x="231" y="149"/>
                      </a:lnTo>
                      <a:lnTo>
                        <a:pt x="237" y="152"/>
                      </a:lnTo>
                      <a:lnTo>
                        <a:pt x="244" y="154"/>
                      </a:lnTo>
                      <a:lnTo>
                        <a:pt x="245" y="155"/>
                      </a:lnTo>
                      <a:lnTo>
                        <a:pt x="247" y="166"/>
                      </a:lnTo>
                      <a:lnTo>
                        <a:pt x="252" y="168"/>
                      </a:lnTo>
                      <a:lnTo>
                        <a:pt x="253" y="171"/>
                      </a:lnTo>
                      <a:lnTo>
                        <a:pt x="252" y="172"/>
                      </a:lnTo>
                      <a:lnTo>
                        <a:pt x="249" y="175"/>
                      </a:lnTo>
                      <a:lnTo>
                        <a:pt x="238" y="176"/>
                      </a:lnTo>
                      <a:lnTo>
                        <a:pt x="234" y="181"/>
                      </a:lnTo>
                      <a:lnTo>
                        <a:pt x="231" y="19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47" name="Freeform 2025"/>
                <p:cNvSpPr>
                  <a:spLocks/>
                </p:cNvSpPr>
                <p:nvPr/>
              </p:nvSpPr>
              <p:spPr bwMode="gray">
                <a:xfrm>
                  <a:off x="3259" y="2116"/>
                  <a:ext cx="253" cy="193"/>
                </a:xfrm>
                <a:custGeom>
                  <a:avLst/>
                  <a:gdLst>
                    <a:gd name="T0" fmla="*/ 228 w 253"/>
                    <a:gd name="T1" fmla="*/ 193 h 193"/>
                    <a:gd name="T2" fmla="*/ 214 w 253"/>
                    <a:gd name="T3" fmla="*/ 190 h 193"/>
                    <a:gd name="T4" fmla="*/ 195 w 253"/>
                    <a:gd name="T5" fmla="*/ 187 h 193"/>
                    <a:gd name="T6" fmla="*/ 161 w 253"/>
                    <a:gd name="T7" fmla="*/ 169 h 193"/>
                    <a:gd name="T8" fmla="*/ 149 w 253"/>
                    <a:gd name="T9" fmla="*/ 172 h 193"/>
                    <a:gd name="T10" fmla="*/ 140 w 253"/>
                    <a:gd name="T11" fmla="*/ 175 h 193"/>
                    <a:gd name="T12" fmla="*/ 133 w 253"/>
                    <a:gd name="T13" fmla="*/ 175 h 193"/>
                    <a:gd name="T14" fmla="*/ 122 w 253"/>
                    <a:gd name="T15" fmla="*/ 172 h 193"/>
                    <a:gd name="T16" fmla="*/ 110 w 253"/>
                    <a:gd name="T17" fmla="*/ 166 h 193"/>
                    <a:gd name="T18" fmla="*/ 103 w 253"/>
                    <a:gd name="T19" fmla="*/ 161 h 193"/>
                    <a:gd name="T20" fmla="*/ 95 w 253"/>
                    <a:gd name="T21" fmla="*/ 157 h 193"/>
                    <a:gd name="T22" fmla="*/ 82 w 253"/>
                    <a:gd name="T23" fmla="*/ 139 h 193"/>
                    <a:gd name="T24" fmla="*/ 78 w 253"/>
                    <a:gd name="T25" fmla="*/ 132 h 193"/>
                    <a:gd name="T26" fmla="*/ 71 w 253"/>
                    <a:gd name="T27" fmla="*/ 133 h 193"/>
                    <a:gd name="T28" fmla="*/ 66 w 253"/>
                    <a:gd name="T29" fmla="*/ 131 h 193"/>
                    <a:gd name="T30" fmla="*/ 63 w 253"/>
                    <a:gd name="T31" fmla="*/ 125 h 193"/>
                    <a:gd name="T32" fmla="*/ 61 w 253"/>
                    <a:gd name="T33" fmla="*/ 126 h 193"/>
                    <a:gd name="T34" fmla="*/ 58 w 253"/>
                    <a:gd name="T35" fmla="*/ 129 h 193"/>
                    <a:gd name="T36" fmla="*/ 49 w 253"/>
                    <a:gd name="T37" fmla="*/ 125 h 193"/>
                    <a:gd name="T38" fmla="*/ 46 w 253"/>
                    <a:gd name="T39" fmla="*/ 110 h 193"/>
                    <a:gd name="T40" fmla="*/ 24 w 253"/>
                    <a:gd name="T41" fmla="*/ 92 h 193"/>
                    <a:gd name="T42" fmla="*/ 20 w 253"/>
                    <a:gd name="T43" fmla="*/ 86 h 193"/>
                    <a:gd name="T44" fmla="*/ 15 w 253"/>
                    <a:gd name="T45" fmla="*/ 83 h 193"/>
                    <a:gd name="T46" fmla="*/ 18 w 253"/>
                    <a:gd name="T47" fmla="*/ 73 h 193"/>
                    <a:gd name="T48" fmla="*/ 20 w 253"/>
                    <a:gd name="T49" fmla="*/ 70 h 193"/>
                    <a:gd name="T50" fmla="*/ 27 w 253"/>
                    <a:gd name="T51" fmla="*/ 57 h 193"/>
                    <a:gd name="T52" fmla="*/ 17 w 253"/>
                    <a:gd name="T53" fmla="*/ 53 h 193"/>
                    <a:gd name="T54" fmla="*/ 9 w 253"/>
                    <a:gd name="T55" fmla="*/ 42 h 193"/>
                    <a:gd name="T56" fmla="*/ 2 w 253"/>
                    <a:gd name="T57" fmla="*/ 28 h 193"/>
                    <a:gd name="T58" fmla="*/ 3 w 253"/>
                    <a:gd name="T59" fmla="*/ 5 h 193"/>
                    <a:gd name="T60" fmla="*/ 33 w 253"/>
                    <a:gd name="T61" fmla="*/ 13 h 193"/>
                    <a:gd name="T62" fmla="*/ 49 w 253"/>
                    <a:gd name="T63" fmla="*/ 2 h 193"/>
                    <a:gd name="T64" fmla="*/ 55 w 253"/>
                    <a:gd name="T65" fmla="*/ 11 h 193"/>
                    <a:gd name="T66" fmla="*/ 54 w 253"/>
                    <a:gd name="T67" fmla="*/ 14 h 193"/>
                    <a:gd name="T68" fmla="*/ 58 w 253"/>
                    <a:gd name="T69" fmla="*/ 18 h 193"/>
                    <a:gd name="T70" fmla="*/ 67 w 253"/>
                    <a:gd name="T71" fmla="*/ 33 h 193"/>
                    <a:gd name="T72" fmla="*/ 80 w 253"/>
                    <a:gd name="T73" fmla="*/ 36 h 193"/>
                    <a:gd name="T74" fmla="*/ 103 w 253"/>
                    <a:gd name="T75" fmla="*/ 44 h 193"/>
                    <a:gd name="T76" fmla="*/ 120 w 253"/>
                    <a:gd name="T77" fmla="*/ 42 h 193"/>
                    <a:gd name="T78" fmla="*/ 131 w 253"/>
                    <a:gd name="T79" fmla="*/ 37 h 193"/>
                    <a:gd name="T80" fmla="*/ 149 w 253"/>
                    <a:gd name="T81" fmla="*/ 23 h 193"/>
                    <a:gd name="T82" fmla="*/ 160 w 253"/>
                    <a:gd name="T83" fmla="*/ 23 h 193"/>
                    <a:gd name="T84" fmla="*/ 171 w 253"/>
                    <a:gd name="T85" fmla="*/ 21 h 193"/>
                    <a:gd name="T86" fmla="*/ 194 w 253"/>
                    <a:gd name="T87" fmla="*/ 30 h 193"/>
                    <a:gd name="T88" fmla="*/ 201 w 253"/>
                    <a:gd name="T89" fmla="*/ 34 h 193"/>
                    <a:gd name="T90" fmla="*/ 225 w 253"/>
                    <a:gd name="T91" fmla="*/ 44 h 193"/>
                    <a:gd name="T92" fmla="*/ 226 w 253"/>
                    <a:gd name="T93" fmla="*/ 55 h 193"/>
                    <a:gd name="T94" fmla="*/ 220 w 253"/>
                    <a:gd name="T95" fmla="*/ 76 h 193"/>
                    <a:gd name="T96" fmla="*/ 219 w 253"/>
                    <a:gd name="T97" fmla="*/ 84 h 193"/>
                    <a:gd name="T98" fmla="*/ 219 w 253"/>
                    <a:gd name="T99" fmla="*/ 100 h 193"/>
                    <a:gd name="T100" fmla="*/ 228 w 253"/>
                    <a:gd name="T101" fmla="*/ 112 h 193"/>
                    <a:gd name="T102" fmla="*/ 231 w 253"/>
                    <a:gd name="T103" fmla="*/ 120 h 193"/>
                    <a:gd name="T104" fmla="*/ 231 w 253"/>
                    <a:gd name="T105" fmla="*/ 149 h 193"/>
                    <a:gd name="T106" fmla="*/ 245 w 253"/>
                    <a:gd name="T107" fmla="*/ 155 h 193"/>
                    <a:gd name="T108" fmla="*/ 253 w 253"/>
                    <a:gd name="T109" fmla="*/ 171 h 193"/>
                    <a:gd name="T110" fmla="*/ 238 w 253"/>
                    <a:gd name="T111" fmla="*/ 176 h 1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193"/>
                    <a:gd name="T170" fmla="*/ 253 w 253"/>
                    <a:gd name="T171" fmla="*/ 193 h 1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193">
                      <a:moveTo>
                        <a:pt x="231" y="193"/>
                      </a:moveTo>
                      <a:lnTo>
                        <a:pt x="229" y="193"/>
                      </a:lnTo>
                      <a:lnTo>
                        <a:pt x="228" y="193"/>
                      </a:lnTo>
                      <a:lnTo>
                        <a:pt x="217" y="192"/>
                      </a:lnTo>
                      <a:lnTo>
                        <a:pt x="216" y="189"/>
                      </a:lnTo>
                      <a:lnTo>
                        <a:pt x="214" y="190"/>
                      </a:lnTo>
                      <a:lnTo>
                        <a:pt x="198" y="189"/>
                      </a:lnTo>
                      <a:lnTo>
                        <a:pt x="197" y="190"/>
                      </a:lnTo>
                      <a:lnTo>
                        <a:pt x="195" y="187"/>
                      </a:lnTo>
                      <a:lnTo>
                        <a:pt x="174" y="186"/>
                      </a:lnTo>
                      <a:lnTo>
                        <a:pt x="167" y="172"/>
                      </a:lnTo>
                      <a:lnTo>
                        <a:pt x="161" y="169"/>
                      </a:lnTo>
                      <a:lnTo>
                        <a:pt x="160" y="168"/>
                      </a:lnTo>
                      <a:lnTo>
                        <a:pt x="150" y="172"/>
                      </a:lnTo>
                      <a:lnTo>
                        <a:pt x="149" y="172"/>
                      </a:lnTo>
                      <a:lnTo>
                        <a:pt x="147" y="172"/>
                      </a:lnTo>
                      <a:lnTo>
                        <a:pt x="143" y="175"/>
                      </a:lnTo>
                      <a:lnTo>
                        <a:pt x="140" y="175"/>
                      </a:lnTo>
                      <a:lnTo>
                        <a:pt x="137" y="175"/>
                      </a:lnTo>
                      <a:lnTo>
                        <a:pt x="134" y="175"/>
                      </a:lnTo>
                      <a:lnTo>
                        <a:pt x="133" y="175"/>
                      </a:lnTo>
                      <a:lnTo>
                        <a:pt x="130" y="172"/>
                      </a:lnTo>
                      <a:lnTo>
                        <a:pt x="125" y="175"/>
                      </a:lnTo>
                      <a:lnTo>
                        <a:pt x="122" y="172"/>
                      </a:lnTo>
                      <a:lnTo>
                        <a:pt x="123" y="172"/>
                      </a:lnTo>
                      <a:lnTo>
                        <a:pt x="113" y="168"/>
                      </a:lnTo>
                      <a:lnTo>
                        <a:pt x="110" y="166"/>
                      </a:lnTo>
                      <a:lnTo>
                        <a:pt x="110" y="165"/>
                      </a:lnTo>
                      <a:lnTo>
                        <a:pt x="109" y="164"/>
                      </a:lnTo>
                      <a:lnTo>
                        <a:pt x="103" y="161"/>
                      </a:lnTo>
                      <a:lnTo>
                        <a:pt x="98" y="160"/>
                      </a:lnTo>
                      <a:lnTo>
                        <a:pt x="97" y="160"/>
                      </a:lnTo>
                      <a:lnTo>
                        <a:pt x="95" y="157"/>
                      </a:lnTo>
                      <a:lnTo>
                        <a:pt x="88" y="147"/>
                      </a:lnTo>
                      <a:lnTo>
                        <a:pt x="83" y="143"/>
                      </a:lnTo>
                      <a:lnTo>
                        <a:pt x="82" y="139"/>
                      </a:lnTo>
                      <a:lnTo>
                        <a:pt x="80" y="137"/>
                      </a:lnTo>
                      <a:lnTo>
                        <a:pt x="78" y="135"/>
                      </a:lnTo>
                      <a:lnTo>
                        <a:pt x="78" y="132"/>
                      </a:lnTo>
                      <a:lnTo>
                        <a:pt x="76" y="131"/>
                      </a:lnTo>
                      <a:lnTo>
                        <a:pt x="73" y="132"/>
                      </a:lnTo>
                      <a:lnTo>
                        <a:pt x="71" y="133"/>
                      </a:lnTo>
                      <a:lnTo>
                        <a:pt x="69" y="132"/>
                      </a:lnTo>
                      <a:lnTo>
                        <a:pt x="67" y="131"/>
                      </a:lnTo>
                      <a:lnTo>
                        <a:pt x="66" y="131"/>
                      </a:lnTo>
                      <a:lnTo>
                        <a:pt x="64" y="128"/>
                      </a:lnTo>
                      <a:lnTo>
                        <a:pt x="64" y="126"/>
                      </a:lnTo>
                      <a:lnTo>
                        <a:pt x="63" y="125"/>
                      </a:lnTo>
                      <a:lnTo>
                        <a:pt x="61" y="125"/>
                      </a:lnTo>
                      <a:lnTo>
                        <a:pt x="60" y="125"/>
                      </a:lnTo>
                      <a:lnTo>
                        <a:pt x="61" y="126"/>
                      </a:lnTo>
                      <a:lnTo>
                        <a:pt x="60" y="128"/>
                      </a:lnTo>
                      <a:lnTo>
                        <a:pt x="60" y="129"/>
                      </a:lnTo>
                      <a:lnTo>
                        <a:pt x="58" y="129"/>
                      </a:lnTo>
                      <a:lnTo>
                        <a:pt x="58" y="132"/>
                      </a:lnTo>
                      <a:lnTo>
                        <a:pt x="51" y="126"/>
                      </a:lnTo>
                      <a:lnTo>
                        <a:pt x="49" y="125"/>
                      </a:lnTo>
                      <a:lnTo>
                        <a:pt x="49" y="120"/>
                      </a:lnTo>
                      <a:lnTo>
                        <a:pt x="46" y="119"/>
                      </a:lnTo>
                      <a:lnTo>
                        <a:pt x="46" y="110"/>
                      </a:lnTo>
                      <a:lnTo>
                        <a:pt x="39" y="99"/>
                      </a:lnTo>
                      <a:lnTo>
                        <a:pt x="33" y="97"/>
                      </a:lnTo>
                      <a:lnTo>
                        <a:pt x="24" y="92"/>
                      </a:lnTo>
                      <a:lnTo>
                        <a:pt x="24" y="90"/>
                      </a:lnTo>
                      <a:lnTo>
                        <a:pt x="22" y="87"/>
                      </a:lnTo>
                      <a:lnTo>
                        <a:pt x="20" y="86"/>
                      </a:lnTo>
                      <a:lnTo>
                        <a:pt x="20" y="84"/>
                      </a:lnTo>
                      <a:lnTo>
                        <a:pt x="17" y="84"/>
                      </a:lnTo>
                      <a:lnTo>
                        <a:pt x="15" y="83"/>
                      </a:lnTo>
                      <a:lnTo>
                        <a:pt x="15" y="80"/>
                      </a:lnTo>
                      <a:lnTo>
                        <a:pt x="17" y="79"/>
                      </a:lnTo>
                      <a:lnTo>
                        <a:pt x="18" y="73"/>
                      </a:lnTo>
                      <a:lnTo>
                        <a:pt x="18" y="72"/>
                      </a:lnTo>
                      <a:lnTo>
                        <a:pt x="20" y="71"/>
                      </a:lnTo>
                      <a:lnTo>
                        <a:pt x="20" y="70"/>
                      </a:lnTo>
                      <a:lnTo>
                        <a:pt x="27" y="63"/>
                      </a:lnTo>
                      <a:lnTo>
                        <a:pt x="25" y="60"/>
                      </a:lnTo>
                      <a:lnTo>
                        <a:pt x="27" y="57"/>
                      </a:lnTo>
                      <a:lnTo>
                        <a:pt x="28" y="55"/>
                      </a:lnTo>
                      <a:lnTo>
                        <a:pt x="18" y="54"/>
                      </a:lnTo>
                      <a:lnTo>
                        <a:pt x="17" y="53"/>
                      </a:lnTo>
                      <a:lnTo>
                        <a:pt x="15" y="47"/>
                      </a:lnTo>
                      <a:lnTo>
                        <a:pt x="12" y="46"/>
                      </a:lnTo>
                      <a:lnTo>
                        <a:pt x="9" y="42"/>
                      </a:lnTo>
                      <a:lnTo>
                        <a:pt x="8" y="33"/>
                      </a:lnTo>
                      <a:lnTo>
                        <a:pt x="5" y="29"/>
                      </a:lnTo>
                      <a:lnTo>
                        <a:pt x="2" y="28"/>
                      </a:lnTo>
                      <a:lnTo>
                        <a:pt x="2" y="11"/>
                      </a:lnTo>
                      <a:lnTo>
                        <a:pt x="0" y="7"/>
                      </a:lnTo>
                      <a:lnTo>
                        <a:pt x="3" y="5"/>
                      </a:lnTo>
                      <a:lnTo>
                        <a:pt x="6" y="0"/>
                      </a:lnTo>
                      <a:lnTo>
                        <a:pt x="17" y="11"/>
                      </a:lnTo>
                      <a:lnTo>
                        <a:pt x="33" y="13"/>
                      </a:lnTo>
                      <a:lnTo>
                        <a:pt x="38" y="8"/>
                      </a:lnTo>
                      <a:lnTo>
                        <a:pt x="42" y="4"/>
                      </a:lnTo>
                      <a:lnTo>
                        <a:pt x="49" y="2"/>
                      </a:lnTo>
                      <a:lnTo>
                        <a:pt x="54" y="4"/>
                      </a:lnTo>
                      <a:lnTo>
                        <a:pt x="52" y="7"/>
                      </a:lnTo>
                      <a:lnTo>
                        <a:pt x="55" y="11"/>
                      </a:lnTo>
                      <a:lnTo>
                        <a:pt x="51" y="13"/>
                      </a:lnTo>
                      <a:lnTo>
                        <a:pt x="51" y="14"/>
                      </a:lnTo>
                      <a:lnTo>
                        <a:pt x="54" y="14"/>
                      </a:lnTo>
                      <a:lnTo>
                        <a:pt x="54" y="15"/>
                      </a:lnTo>
                      <a:lnTo>
                        <a:pt x="55" y="17"/>
                      </a:lnTo>
                      <a:lnTo>
                        <a:pt x="58" y="18"/>
                      </a:lnTo>
                      <a:lnTo>
                        <a:pt x="61" y="18"/>
                      </a:lnTo>
                      <a:lnTo>
                        <a:pt x="64" y="32"/>
                      </a:lnTo>
                      <a:lnTo>
                        <a:pt x="67" y="33"/>
                      </a:lnTo>
                      <a:lnTo>
                        <a:pt x="73" y="34"/>
                      </a:lnTo>
                      <a:lnTo>
                        <a:pt x="79" y="34"/>
                      </a:lnTo>
                      <a:lnTo>
                        <a:pt x="80" y="36"/>
                      </a:lnTo>
                      <a:lnTo>
                        <a:pt x="82" y="39"/>
                      </a:lnTo>
                      <a:lnTo>
                        <a:pt x="90" y="43"/>
                      </a:lnTo>
                      <a:lnTo>
                        <a:pt x="103" y="44"/>
                      </a:lnTo>
                      <a:lnTo>
                        <a:pt x="125" y="40"/>
                      </a:lnTo>
                      <a:lnTo>
                        <a:pt x="123" y="40"/>
                      </a:lnTo>
                      <a:lnTo>
                        <a:pt x="120" y="42"/>
                      </a:lnTo>
                      <a:lnTo>
                        <a:pt x="125" y="42"/>
                      </a:lnTo>
                      <a:lnTo>
                        <a:pt x="131" y="40"/>
                      </a:lnTo>
                      <a:lnTo>
                        <a:pt x="131" y="37"/>
                      </a:lnTo>
                      <a:lnTo>
                        <a:pt x="128" y="33"/>
                      </a:lnTo>
                      <a:lnTo>
                        <a:pt x="136" y="33"/>
                      </a:lnTo>
                      <a:lnTo>
                        <a:pt x="149" y="23"/>
                      </a:lnTo>
                      <a:lnTo>
                        <a:pt x="155" y="23"/>
                      </a:lnTo>
                      <a:lnTo>
                        <a:pt x="156" y="23"/>
                      </a:lnTo>
                      <a:lnTo>
                        <a:pt x="160" y="23"/>
                      </a:lnTo>
                      <a:lnTo>
                        <a:pt x="161" y="23"/>
                      </a:lnTo>
                      <a:lnTo>
                        <a:pt x="161" y="21"/>
                      </a:lnTo>
                      <a:lnTo>
                        <a:pt x="171" y="21"/>
                      </a:lnTo>
                      <a:lnTo>
                        <a:pt x="175" y="26"/>
                      </a:lnTo>
                      <a:lnTo>
                        <a:pt x="192" y="30"/>
                      </a:lnTo>
                      <a:lnTo>
                        <a:pt x="194" y="30"/>
                      </a:lnTo>
                      <a:lnTo>
                        <a:pt x="198" y="30"/>
                      </a:lnTo>
                      <a:lnTo>
                        <a:pt x="199" y="32"/>
                      </a:lnTo>
                      <a:lnTo>
                        <a:pt x="201" y="34"/>
                      </a:lnTo>
                      <a:lnTo>
                        <a:pt x="202" y="37"/>
                      </a:lnTo>
                      <a:lnTo>
                        <a:pt x="219" y="44"/>
                      </a:lnTo>
                      <a:lnTo>
                        <a:pt x="225" y="44"/>
                      </a:lnTo>
                      <a:lnTo>
                        <a:pt x="225" y="46"/>
                      </a:lnTo>
                      <a:lnTo>
                        <a:pt x="225" y="53"/>
                      </a:lnTo>
                      <a:lnTo>
                        <a:pt x="226" y="55"/>
                      </a:lnTo>
                      <a:lnTo>
                        <a:pt x="223" y="68"/>
                      </a:lnTo>
                      <a:lnTo>
                        <a:pt x="220" y="72"/>
                      </a:lnTo>
                      <a:lnTo>
                        <a:pt x="220" y="76"/>
                      </a:lnTo>
                      <a:lnTo>
                        <a:pt x="216" y="78"/>
                      </a:lnTo>
                      <a:lnTo>
                        <a:pt x="216" y="84"/>
                      </a:lnTo>
                      <a:lnTo>
                        <a:pt x="219" y="84"/>
                      </a:lnTo>
                      <a:lnTo>
                        <a:pt x="219" y="87"/>
                      </a:lnTo>
                      <a:lnTo>
                        <a:pt x="217" y="94"/>
                      </a:lnTo>
                      <a:lnTo>
                        <a:pt x="219" y="100"/>
                      </a:lnTo>
                      <a:lnTo>
                        <a:pt x="219" y="110"/>
                      </a:lnTo>
                      <a:lnTo>
                        <a:pt x="222" y="112"/>
                      </a:lnTo>
                      <a:lnTo>
                        <a:pt x="228" y="112"/>
                      </a:lnTo>
                      <a:lnTo>
                        <a:pt x="229" y="115"/>
                      </a:lnTo>
                      <a:lnTo>
                        <a:pt x="231" y="118"/>
                      </a:lnTo>
                      <a:lnTo>
                        <a:pt x="231" y="120"/>
                      </a:lnTo>
                      <a:lnTo>
                        <a:pt x="220" y="136"/>
                      </a:lnTo>
                      <a:lnTo>
                        <a:pt x="225" y="140"/>
                      </a:lnTo>
                      <a:lnTo>
                        <a:pt x="231" y="149"/>
                      </a:lnTo>
                      <a:lnTo>
                        <a:pt x="237" y="152"/>
                      </a:lnTo>
                      <a:lnTo>
                        <a:pt x="244" y="154"/>
                      </a:lnTo>
                      <a:lnTo>
                        <a:pt x="245" y="155"/>
                      </a:lnTo>
                      <a:lnTo>
                        <a:pt x="247" y="166"/>
                      </a:lnTo>
                      <a:lnTo>
                        <a:pt x="252" y="168"/>
                      </a:lnTo>
                      <a:lnTo>
                        <a:pt x="253" y="171"/>
                      </a:lnTo>
                      <a:lnTo>
                        <a:pt x="252" y="172"/>
                      </a:lnTo>
                      <a:lnTo>
                        <a:pt x="249" y="175"/>
                      </a:lnTo>
                      <a:lnTo>
                        <a:pt x="238" y="176"/>
                      </a:lnTo>
                      <a:lnTo>
                        <a:pt x="234" y="181"/>
                      </a:lnTo>
                      <a:lnTo>
                        <a:pt x="231" y="19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7" name="Group 2026"/>
              <p:cNvGrpSpPr>
                <a:grpSpLocks/>
              </p:cNvGrpSpPr>
              <p:nvPr/>
            </p:nvGrpSpPr>
            <p:grpSpPr bwMode="auto">
              <a:xfrm>
                <a:off x="2998" y="2227"/>
                <a:ext cx="150" cy="121"/>
                <a:chOff x="2998" y="2227"/>
                <a:chExt cx="150" cy="121"/>
              </a:xfrm>
              <a:grpFill/>
            </p:grpSpPr>
            <p:sp>
              <p:nvSpPr>
                <p:cNvPr id="1544" name="Freeform 2027"/>
                <p:cNvSpPr>
                  <a:spLocks/>
                </p:cNvSpPr>
                <p:nvPr/>
              </p:nvSpPr>
              <p:spPr bwMode="gray">
                <a:xfrm>
                  <a:off x="2998" y="2227"/>
                  <a:ext cx="150" cy="121"/>
                </a:xfrm>
                <a:custGeom>
                  <a:avLst/>
                  <a:gdLst>
                    <a:gd name="T0" fmla="*/ 7 w 150"/>
                    <a:gd name="T1" fmla="*/ 33 h 121"/>
                    <a:gd name="T2" fmla="*/ 3 w 150"/>
                    <a:gd name="T3" fmla="*/ 28 h 121"/>
                    <a:gd name="T4" fmla="*/ 0 w 150"/>
                    <a:gd name="T5" fmla="*/ 21 h 121"/>
                    <a:gd name="T6" fmla="*/ 2 w 150"/>
                    <a:gd name="T7" fmla="*/ 18 h 121"/>
                    <a:gd name="T8" fmla="*/ 3 w 150"/>
                    <a:gd name="T9" fmla="*/ 6 h 121"/>
                    <a:gd name="T10" fmla="*/ 3 w 150"/>
                    <a:gd name="T11" fmla="*/ 4 h 121"/>
                    <a:gd name="T12" fmla="*/ 6 w 150"/>
                    <a:gd name="T13" fmla="*/ 1 h 121"/>
                    <a:gd name="T14" fmla="*/ 9 w 150"/>
                    <a:gd name="T15" fmla="*/ 1 h 121"/>
                    <a:gd name="T16" fmla="*/ 18 w 150"/>
                    <a:gd name="T17" fmla="*/ 1 h 121"/>
                    <a:gd name="T18" fmla="*/ 38 w 150"/>
                    <a:gd name="T19" fmla="*/ 6 h 121"/>
                    <a:gd name="T20" fmla="*/ 46 w 150"/>
                    <a:gd name="T21" fmla="*/ 7 h 121"/>
                    <a:gd name="T22" fmla="*/ 59 w 150"/>
                    <a:gd name="T23" fmla="*/ 10 h 121"/>
                    <a:gd name="T24" fmla="*/ 83 w 150"/>
                    <a:gd name="T25" fmla="*/ 3 h 121"/>
                    <a:gd name="T26" fmla="*/ 78 w 150"/>
                    <a:gd name="T27" fmla="*/ 5 h 121"/>
                    <a:gd name="T28" fmla="*/ 85 w 150"/>
                    <a:gd name="T29" fmla="*/ 4 h 121"/>
                    <a:gd name="T30" fmla="*/ 86 w 150"/>
                    <a:gd name="T31" fmla="*/ 3 h 121"/>
                    <a:gd name="T32" fmla="*/ 95 w 150"/>
                    <a:gd name="T33" fmla="*/ 3 h 121"/>
                    <a:gd name="T34" fmla="*/ 99 w 150"/>
                    <a:gd name="T35" fmla="*/ 3 h 121"/>
                    <a:gd name="T36" fmla="*/ 101 w 150"/>
                    <a:gd name="T37" fmla="*/ 4 h 121"/>
                    <a:gd name="T38" fmla="*/ 102 w 150"/>
                    <a:gd name="T39" fmla="*/ 5 h 121"/>
                    <a:gd name="T40" fmla="*/ 107 w 150"/>
                    <a:gd name="T41" fmla="*/ 9 h 121"/>
                    <a:gd name="T42" fmla="*/ 113 w 150"/>
                    <a:gd name="T43" fmla="*/ 7 h 121"/>
                    <a:gd name="T44" fmla="*/ 119 w 150"/>
                    <a:gd name="T45" fmla="*/ 7 h 121"/>
                    <a:gd name="T46" fmla="*/ 136 w 150"/>
                    <a:gd name="T47" fmla="*/ 29 h 121"/>
                    <a:gd name="T48" fmla="*/ 132 w 150"/>
                    <a:gd name="T49" fmla="*/ 46 h 121"/>
                    <a:gd name="T50" fmla="*/ 130 w 150"/>
                    <a:gd name="T51" fmla="*/ 49 h 121"/>
                    <a:gd name="T52" fmla="*/ 126 w 150"/>
                    <a:gd name="T53" fmla="*/ 49 h 121"/>
                    <a:gd name="T54" fmla="*/ 114 w 150"/>
                    <a:gd name="T55" fmla="*/ 35 h 121"/>
                    <a:gd name="T56" fmla="*/ 108 w 150"/>
                    <a:gd name="T57" fmla="*/ 24 h 121"/>
                    <a:gd name="T58" fmla="*/ 107 w 150"/>
                    <a:gd name="T59" fmla="*/ 21 h 121"/>
                    <a:gd name="T60" fmla="*/ 105 w 150"/>
                    <a:gd name="T61" fmla="*/ 24 h 121"/>
                    <a:gd name="T62" fmla="*/ 105 w 150"/>
                    <a:gd name="T63" fmla="*/ 26 h 121"/>
                    <a:gd name="T64" fmla="*/ 107 w 150"/>
                    <a:gd name="T65" fmla="*/ 29 h 121"/>
                    <a:gd name="T66" fmla="*/ 108 w 150"/>
                    <a:gd name="T67" fmla="*/ 33 h 121"/>
                    <a:gd name="T68" fmla="*/ 118 w 150"/>
                    <a:gd name="T69" fmla="*/ 46 h 121"/>
                    <a:gd name="T70" fmla="*/ 119 w 150"/>
                    <a:gd name="T71" fmla="*/ 51 h 121"/>
                    <a:gd name="T72" fmla="*/ 147 w 150"/>
                    <a:gd name="T73" fmla="*/ 95 h 121"/>
                    <a:gd name="T74" fmla="*/ 150 w 150"/>
                    <a:gd name="T75" fmla="*/ 96 h 121"/>
                    <a:gd name="T76" fmla="*/ 144 w 150"/>
                    <a:gd name="T77" fmla="*/ 96 h 121"/>
                    <a:gd name="T78" fmla="*/ 147 w 150"/>
                    <a:gd name="T79" fmla="*/ 103 h 121"/>
                    <a:gd name="T80" fmla="*/ 141 w 150"/>
                    <a:gd name="T81" fmla="*/ 110 h 121"/>
                    <a:gd name="T82" fmla="*/ 135 w 150"/>
                    <a:gd name="T83" fmla="*/ 114 h 121"/>
                    <a:gd name="T84" fmla="*/ 126 w 150"/>
                    <a:gd name="T85" fmla="*/ 121 h 121"/>
                    <a:gd name="T86" fmla="*/ 114 w 150"/>
                    <a:gd name="T87" fmla="*/ 119 h 121"/>
                    <a:gd name="T88" fmla="*/ 92 w 150"/>
                    <a:gd name="T89" fmla="*/ 117 h 121"/>
                    <a:gd name="T90" fmla="*/ 91 w 150"/>
                    <a:gd name="T91" fmla="*/ 115 h 121"/>
                    <a:gd name="T92" fmla="*/ 7 w 150"/>
                    <a:gd name="T93" fmla="*/ 119 h 1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121"/>
                    <a:gd name="T143" fmla="*/ 150 w 150"/>
                    <a:gd name="T144" fmla="*/ 121 h 1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121">
                      <a:moveTo>
                        <a:pt x="7" y="111"/>
                      </a:moveTo>
                      <a:lnTo>
                        <a:pt x="7" y="33"/>
                      </a:lnTo>
                      <a:lnTo>
                        <a:pt x="3" y="31"/>
                      </a:lnTo>
                      <a:lnTo>
                        <a:pt x="3" y="28"/>
                      </a:lnTo>
                      <a:lnTo>
                        <a:pt x="2" y="25"/>
                      </a:lnTo>
                      <a:lnTo>
                        <a:pt x="0" y="21"/>
                      </a:lnTo>
                      <a:lnTo>
                        <a:pt x="2" y="20"/>
                      </a:lnTo>
                      <a:lnTo>
                        <a:pt x="2" y="18"/>
                      </a:lnTo>
                      <a:lnTo>
                        <a:pt x="6" y="17"/>
                      </a:lnTo>
                      <a:lnTo>
                        <a:pt x="3" y="6"/>
                      </a:lnTo>
                      <a:lnTo>
                        <a:pt x="3" y="5"/>
                      </a:lnTo>
                      <a:lnTo>
                        <a:pt x="3" y="4"/>
                      </a:lnTo>
                      <a:lnTo>
                        <a:pt x="6" y="3"/>
                      </a:lnTo>
                      <a:lnTo>
                        <a:pt x="6" y="1"/>
                      </a:lnTo>
                      <a:lnTo>
                        <a:pt x="7" y="0"/>
                      </a:lnTo>
                      <a:lnTo>
                        <a:pt x="9" y="1"/>
                      </a:lnTo>
                      <a:lnTo>
                        <a:pt x="10" y="3"/>
                      </a:lnTo>
                      <a:lnTo>
                        <a:pt x="18" y="1"/>
                      </a:lnTo>
                      <a:lnTo>
                        <a:pt x="31" y="3"/>
                      </a:lnTo>
                      <a:lnTo>
                        <a:pt x="38" y="6"/>
                      </a:lnTo>
                      <a:lnTo>
                        <a:pt x="43" y="6"/>
                      </a:lnTo>
                      <a:lnTo>
                        <a:pt x="46" y="7"/>
                      </a:lnTo>
                      <a:lnTo>
                        <a:pt x="53" y="7"/>
                      </a:lnTo>
                      <a:lnTo>
                        <a:pt x="59" y="10"/>
                      </a:lnTo>
                      <a:lnTo>
                        <a:pt x="77" y="4"/>
                      </a:lnTo>
                      <a:lnTo>
                        <a:pt x="83" y="3"/>
                      </a:lnTo>
                      <a:lnTo>
                        <a:pt x="80" y="4"/>
                      </a:lnTo>
                      <a:lnTo>
                        <a:pt x="78" y="5"/>
                      </a:lnTo>
                      <a:lnTo>
                        <a:pt x="80" y="5"/>
                      </a:lnTo>
                      <a:lnTo>
                        <a:pt x="85" y="4"/>
                      </a:lnTo>
                      <a:lnTo>
                        <a:pt x="86" y="4"/>
                      </a:lnTo>
                      <a:lnTo>
                        <a:pt x="86" y="3"/>
                      </a:lnTo>
                      <a:lnTo>
                        <a:pt x="88" y="3"/>
                      </a:lnTo>
                      <a:lnTo>
                        <a:pt x="95" y="3"/>
                      </a:lnTo>
                      <a:lnTo>
                        <a:pt x="97" y="1"/>
                      </a:lnTo>
                      <a:lnTo>
                        <a:pt x="99" y="3"/>
                      </a:lnTo>
                      <a:lnTo>
                        <a:pt x="99" y="4"/>
                      </a:lnTo>
                      <a:lnTo>
                        <a:pt x="101" y="4"/>
                      </a:lnTo>
                      <a:lnTo>
                        <a:pt x="101" y="5"/>
                      </a:lnTo>
                      <a:lnTo>
                        <a:pt x="102" y="5"/>
                      </a:lnTo>
                      <a:lnTo>
                        <a:pt x="104" y="6"/>
                      </a:lnTo>
                      <a:lnTo>
                        <a:pt x="107" y="9"/>
                      </a:lnTo>
                      <a:lnTo>
                        <a:pt x="111" y="7"/>
                      </a:lnTo>
                      <a:lnTo>
                        <a:pt x="113" y="7"/>
                      </a:lnTo>
                      <a:lnTo>
                        <a:pt x="114" y="9"/>
                      </a:lnTo>
                      <a:lnTo>
                        <a:pt x="119" y="7"/>
                      </a:lnTo>
                      <a:lnTo>
                        <a:pt x="128" y="5"/>
                      </a:lnTo>
                      <a:lnTo>
                        <a:pt x="136" y="29"/>
                      </a:lnTo>
                      <a:lnTo>
                        <a:pt x="130" y="44"/>
                      </a:lnTo>
                      <a:lnTo>
                        <a:pt x="132" y="46"/>
                      </a:lnTo>
                      <a:lnTo>
                        <a:pt x="130" y="48"/>
                      </a:lnTo>
                      <a:lnTo>
                        <a:pt x="130" y="49"/>
                      </a:lnTo>
                      <a:lnTo>
                        <a:pt x="129" y="49"/>
                      </a:lnTo>
                      <a:lnTo>
                        <a:pt x="126" y="49"/>
                      </a:lnTo>
                      <a:lnTo>
                        <a:pt x="116" y="38"/>
                      </a:lnTo>
                      <a:lnTo>
                        <a:pt x="114" y="35"/>
                      </a:lnTo>
                      <a:lnTo>
                        <a:pt x="110" y="28"/>
                      </a:lnTo>
                      <a:lnTo>
                        <a:pt x="108" y="24"/>
                      </a:lnTo>
                      <a:lnTo>
                        <a:pt x="107" y="22"/>
                      </a:lnTo>
                      <a:lnTo>
                        <a:pt x="107" y="21"/>
                      </a:lnTo>
                      <a:lnTo>
                        <a:pt x="105" y="22"/>
                      </a:lnTo>
                      <a:lnTo>
                        <a:pt x="105" y="24"/>
                      </a:lnTo>
                      <a:lnTo>
                        <a:pt x="105" y="25"/>
                      </a:lnTo>
                      <a:lnTo>
                        <a:pt x="105" y="26"/>
                      </a:lnTo>
                      <a:lnTo>
                        <a:pt x="105" y="28"/>
                      </a:lnTo>
                      <a:lnTo>
                        <a:pt x="107" y="29"/>
                      </a:lnTo>
                      <a:lnTo>
                        <a:pt x="108" y="32"/>
                      </a:lnTo>
                      <a:lnTo>
                        <a:pt x="108" y="33"/>
                      </a:lnTo>
                      <a:lnTo>
                        <a:pt x="111" y="41"/>
                      </a:lnTo>
                      <a:lnTo>
                        <a:pt x="118" y="46"/>
                      </a:lnTo>
                      <a:lnTo>
                        <a:pt x="119" y="48"/>
                      </a:lnTo>
                      <a:lnTo>
                        <a:pt x="119" y="51"/>
                      </a:lnTo>
                      <a:lnTo>
                        <a:pt x="141" y="89"/>
                      </a:lnTo>
                      <a:lnTo>
                        <a:pt x="147" y="95"/>
                      </a:lnTo>
                      <a:lnTo>
                        <a:pt x="148" y="95"/>
                      </a:lnTo>
                      <a:lnTo>
                        <a:pt x="150" y="96"/>
                      </a:lnTo>
                      <a:lnTo>
                        <a:pt x="147" y="96"/>
                      </a:lnTo>
                      <a:lnTo>
                        <a:pt x="144" y="96"/>
                      </a:lnTo>
                      <a:lnTo>
                        <a:pt x="147" y="99"/>
                      </a:lnTo>
                      <a:lnTo>
                        <a:pt x="147" y="103"/>
                      </a:lnTo>
                      <a:lnTo>
                        <a:pt x="147" y="106"/>
                      </a:lnTo>
                      <a:lnTo>
                        <a:pt x="141" y="110"/>
                      </a:lnTo>
                      <a:lnTo>
                        <a:pt x="138" y="110"/>
                      </a:lnTo>
                      <a:lnTo>
                        <a:pt x="135" y="114"/>
                      </a:lnTo>
                      <a:lnTo>
                        <a:pt x="128" y="115"/>
                      </a:lnTo>
                      <a:lnTo>
                        <a:pt x="126" y="121"/>
                      </a:lnTo>
                      <a:lnTo>
                        <a:pt x="119" y="121"/>
                      </a:lnTo>
                      <a:lnTo>
                        <a:pt x="114" y="119"/>
                      </a:lnTo>
                      <a:lnTo>
                        <a:pt x="92" y="119"/>
                      </a:lnTo>
                      <a:lnTo>
                        <a:pt x="92" y="117"/>
                      </a:lnTo>
                      <a:lnTo>
                        <a:pt x="92" y="115"/>
                      </a:lnTo>
                      <a:lnTo>
                        <a:pt x="91" y="115"/>
                      </a:lnTo>
                      <a:lnTo>
                        <a:pt x="89" y="119"/>
                      </a:lnTo>
                      <a:lnTo>
                        <a:pt x="7" y="119"/>
                      </a:lnTo>
                      <a:lnTo>
                        <a:pt x="7" y="1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45" name="Freeform 2028"/>
                <p:cNvSpPr>
                  <a:spLocks/>
                </p:cNvSpPr>
                <p:nvPr/>
              </p:nvSpPr>
              <p:spPr bwMode="gray">
                <a:xfrm>
                  <a:off x="2998" y="2227"/>
                  <a:ext cx="150" cy="121"/>
                </a:xfrm>
                <a:custGeom>
                  <a:avLst/>
                  <a:gdLst>
                    <a:gd name="T0" fmla="*/ 7 w 150"/>
                    <a:gd name="T1" fmla="*/ 33 h 121"/>
                    <a:gd name="T2" fmla="*/ 3 w 150"/>
                    <a:gd name="T3" fmla="*/ 28 h 121"/>
                    <a:gd name="T4" fmla="*/ 0 w 150"/>
                    <a:gd name="T5" fmla="*/ 21 h 121"/>
                    <a:gd name="T6" fmla="*/ 2 w 150"/>
                    <a:gd name="T7" fmla="*/ 18 h 121"/>
                    <a:gd name="T8" fmla="*/ 3 w 150"/>
                    <a:gd name="T9" fmla="*/ 6 h 121"/>
                    <a:gd name="T10" fmla="*/ 3 w 150"/>
                    <a:gd name="T11" fmla="*/ 4 h 121"/>
                    <a:gd name="T12" fmla="*/ 6 w 150"/>
                    <a:gd name="T13" fmla="*/ 1 h 121"/>
                    <a:gd name="T14" fmla="*/ 9 w 150"/>
                    <a:gd name="T15" fmla="*/ 1 h 121"/>
                    <a:gd name="T16" fmla="*/ 18 w 150"/>
                    <a:gd name="T17" fmla="*/ 1 h 121"/>
                    <a:gd name="T18" fmla="*/ 38 w 150"/>
                    <a:gd name="T19" fmla="*/ 6 h 121"/>
                    <a:gd name="T20" fmla="*/ 46 w 150"/>
                    <a:gd name="T21" fmla="*/ 7 h 121"/>
                    <a:gd name="T22" fmla="*/ 59 w 150"/>
                    <a:gd name="T23" fmla="*/ 10 h 121"/>
                    <a:gd name="T24" fmla="*/ 83 w 150"/>
                    <a:gd name="T25" fmla="*/ 3 h 121"/>
                    <a:gd name="T26" fmla="*/ 78 w 150"/>
                    <a:gd name="T27" fmla="*/ 5 h 121"/>
                    <a:gd name="T28" fmla="*/ 85 w 150"/>
                    <a:gd name="T29" fmla="*/ 4 h 121"/>
                    <a:gd name="T30" fmla="*/ 86 w 150"/>
                    <a:gd name="T31" fmla="*/ 3 h 121"/>
                    <a:gd name="T32" fmla="*/ 95 w 150"/>
                    <a:gd name="T33" fmla="*/ 3 h 121"/>
                    <a:gd name="T34" fmla="*/ 99 w 150"/>
                    <a:gd name="T35" fmla="*/ 3 h 121"/>
                    <a:gd name="T36" fmla="*/ 101 w 150"/>
                    <a:gd name="T37" fmla="*/ 4 h 121"/>
                    <a:gd name="T38" fmla="*/ 102 w 150"/>
                    <a:gd name="T39" fmla="*/ 5 h 121"/>
                    <a:gd name="T40" fmla="*/ 107 w 150"/>
                    <a:gd name="T41" fmla="*/ 9 h 121"/>
                    <a:gd name="T42" fmla="*/ 113 w 150"/>
                    <a:gd name="T43" fmla="*/ 7 h 121"/>
                    <a:gd name="T44" fmla="*/ 119 w 150"/>
                    <a:gd name="T45" fmla="*/ 7 h 121"/>
                    <a:gd name="T46" fmla="*/ 136 w 150"/>
                    <a:gd name="T47" fmla="*/ 29 h 121"/>
                    <a:gd name="T48" fmla="*/ 132 w 150"/>
                    <a:gd name="T49" fmla="*/ 46 h 121"/>
                    <a:gd name="T50" fmla="*/ 130 w 150"/>
                    <a:gd name="T51" fmla="*/ 49 h 121"/>
                    <a:gd name="T52" fmla="*/ 126 w 150"/>
                    <a:gd name="T53" fmla="*/ 49 h 121"/>
                    <a:gd name="T54" fmla="*/ 114 w 150"/>
                    <a:gd name="T55" fmla="*/ 35 h 121"/>
                    <a:gd name="T56" fmla="*/ 108 w 150"/>
                    <a:gd name="T57" fmla="*/ 24 h 121"/>
                    <a:gd name="T58" fmla="*/ 107 w 150"/>
                    <a:gd name="T59" fmla="*/ 21 h 121"/>
                    <a:gd name="T60" fmla="*/ 105 w 150"/>
                    <a:gd name="T61" fmla="*/ 24 h 121"/>
                    <a:gd name="T62" fmla="*/ 105 w 150"/>
                    <a:gd name="T63" fmla="*/ 26 h 121"/>
                    <a:gd name="T64" fmla="*/ 107 w 150"/>
                    <a:gd name="T65" fmla="*/ 29 h 121"/>
                    <a:gd name="T66" fmla="*/ 108 w 150"/>
                    <a:gd name="T67" fmla="*/ 33 h 121"/>
                    <a:gd name="T68" fmla="*/ 118 w 150"/>
                    <a:gd name="T69" fmla="*/ 46 h 121"/>
                    <a:gd name="T70" fmla="*/ 119 w 150"/>
                    <a:gd name="T71" fmla="*/ 51 h 121"/>
                    <a:gd name="T72" fmla="*/ 147 w 150"/>
                    <a:gd name="T73" fmla="*/ 95 h 121"/>
                    <a:gd name="T74" fmla="*/ 150 w 150"/>
                    <a:gd name="T75" fmla="*/ 96 h 121"/>
                    <a:gd name="T76" fmla="*/ 144 w 150"/>
                    <a:gd name="T77" fmla="*/ 96 h 121"/>
                    <a:gd name="T78" fmla="*/ 147 w 150"/>
                    <a:gd name="T79" fmla="*/ 103 h 121"/>
                    <a:gd name="T80" fmla="*/ 141 w 150"/>
                    <a:gd name="T81" fmla="*/ 110 h 121"/>
                    <a:gd name="T82" fmla="*/ 135 w 150"/>
                    <a:gd name="T83" fmla="*/ 114 h 121"/>
                    <a:gd name="T84" fmla="*/ 126 w 150"/>
                    <a:gd name="T85" fmla="*/ 121 h 121"/>
                    <a:gd name="T86" fmla="*/ 114 w 150"/>
                    <a:gd name="T87" fmla="*/ 119 h 121"/>
                    <a:gd name="T88" fmla="*/ 92 w 150"/>
                    <a:gd name="T89" fmla="*/ 117 h 121"/>
                    <a:gd name="T90" fmla="*/ 91 w 150"/>
                    <a:gd name="T91" fmla="*/ 115 h 121"/>
                    <a:gd name="T92" fmla="*/ 7 w 150"/>
                    <a:gd name="T93" fmla="*/ 119 h 1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121"/>
                    <a:gd name="T143" fmla="*/ 150 w 150"/>
                    <a:gd name="T144" fmla="*/ 121 h 1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121">
                      <a:moveTo>
                        <a:pt x="7" y="111"/>
                      </a:moveTo>
                      <a:lnTo>
                        <a:pt x="7" y="33"/>
                      </a:lnTo>
                      <a:lnTo>
                        <a:pt x="3" y="31"/>
                      </a:lnTo>
                      <a:lnTo>
                        <a:pt x="3" y="28"/>
                      </a:lnTo>
                      <a:lnTo>
                        <a:pt x="2" y="25"/>
                      </a:lnTo>
                      <a:lnTo>
                        <a:pt x="0" y="21"/>
                      </a:lnTo>
                      <a:lnTo>
                        <a:pt x="2" y="20"/>
                      </a:lnTo>
                      <a:lnTo>
                        <a:pt x="2" y="18"/>
                      </a:lnTo>
                      <a:lnTo>
                        <a:pt x="6" y="17"/>
                      </a:lnTo>
                      <a:lnTo>
                        <a:pt x="3" y="6"/>
                      </a:lnTo>
                      <a:lnTo>
                        <a:pt x="3" y="5"/>
                      </a:lnTo>
                      <a:lnTo>
                        <a:pt x="3" y="4"/>
                      </a:lnTo>
                      <a:lnTo>
                        <a:pt x="6" y="3"/>
                      </a:lnTo>
                      <a:lnTo>
                        <a:pt x="6" y="1"/>
                      </a:lnTo>
                      <a:lnTo>
                        <a:pt x="7" y="0"/>
                      </a:lnTo>
                      <a:lnTo>
                        <a:pt x="9" y="1"/>
                      </a:lnTo>
                      <a:lnTo>
                        <a:pt x="10" y="3"/>
                      </a:lnTo>
                      <a:lnTo>
                        <a:pt x="18" y="1"/>
                      </a:lnTo>
                      <a:lnTo>
                        <a:pt x="31" y="3"/>
                      </a:lnTo>
                      <a:lnTo>
                        <a:pt x="38" y="6"/>
                      </a:lnTo>
                      <a:lnTo>
                        <a:pt x="43" y="6"/>
                      </a:lnTo>
                      <a:lnTo>
                        <a:pt x="46" y="7"/>
                      </a:lnTo>
                      <a:lnTo>
                        <a:pt x="53" y="7"/>
                      </a:lnTo>
                      <a:lnTo>
                        <a:pt x="59" y="10"/>
                      </a:lnTo>
                      <a:lnTo>
                        <a:pt x="77" y="4"/>
                      </a:lnTo>
                      <a:lnTo>
                        <a:pt x="83" y="3"/>
                      </a:lnTo>
                      <a:lnTo>
                        <a:pt x="80" y="4"/>
                      </a:lnTo>
                      <a:lnTo>
                        <a:pt x="78" y="5"/>
                      </a:lnTo>
                      <a:lnTo>
                        <a:pt x="80" y="5"/>
                      </a:lnTo>
                      <a:lnTo>
                        <a:pt x="85" y="4"/>
                      </a:lnTo>
                      <a:lnTo>
                        <a:pt x="86" y="4"/>
                      </a:lnTo>
                      <a:lnTo>
                        <a:pt x="86" y="3"/>
                      </a:lnTo>
                      <a:lnTo>
                        <a:pt x="88" y="3"/>
                      </a:lnTo>
                      <a:lnTo>
                        <a:pt x="95" y="3"/>
                      </a:lnTo>
                      <a:lnTo>
                        <a:pt x="97" y="1"/>
                      </a:lnTo>
                      <a:lnTo>
                        <a:pt x="99" y="3"/>
                      </a:lnTo>
                      <a:lnTo>
                        <a:pt x="99" y="4"/>
                      </a:lnTo>
                      <a:lnTo>
                        <a:pt x="101" y="4"/>
                      </a:lnTo>
                      <a:lnTo>
                        <a:pt x="101" y="5"/>
                      </a:lnTo>
                      <a:lnTo>
                        <a:pt x="102" y="5"/>
                      </a:lnTo>
                      <a:lnTo>
                        <a:pt x="104" y="6"/>
                      </a:lnTo>
                      <a:lnTo>
                        <a:pt x="107" y="9"/>
                      </a:lnTo>
                      <a:lnTo>
                        <a:pt x="111" y="7"/>
                      </a:lnTo>
                      <a:lnTo>
                        <a:pt x="113" y="7"/>
                      </a:lnTo>
                      <a:lnTo>
                        <a:pt x="114" y="9"/>
                      </a:lnTo>
                      <a:lnTo>
                        <a:pt x="119" y="7"/>
                      </a:lnTo>
                      <a:lnTo>
                        <a:pt x="128" y="5"/>
                      </a:lnTo>
                      <a:lnTo>
                        <a:pt x="136" y="29"/>
                      </a:lnTo>
                      <a:lnTo>
                        <a:pt x="130" y="44"/>
                      </a:lnTo>
                      <a:lnTo>
                        <a:pt x="132" y="46"/>
                      </a:lnTo>
                      <a:lnTo>
                        <a:pt x="130" y="48"/>
                      </a:lnTo>
                      <a:lnTo>
                        <a:pt x="130" y="49"/>
                      </a:lnTo>
                      <a:lnTo>
                        <a:pt x="129" y="49"/>
                      </a:lnTo>
                      <a:lnTo>
                        <a:pt x="126" y="49"/>
                      </a:lnTo>
                      <a:lnTo>
                        <a:pt x="116" y="38"/>
                      </a:lnTo>
                      <a:lnTo>
                        <a:pt x="114" y="35"/>
                      </a:lnTo>
                      <a:lnTo>
                        <a:pt x="110" y="28"/>
                      </a:lnTo>
                      <a:lnTo>
                        <a:pt x="108" y="24"/>
                      </a:lnTo>
                      <a:lnTo>
                        <a:pt x="107" y="22"/>
                      </a:lnTo>
                      <a:lnTo>
                        <a:pt x="107" y="21"/>
                      </a:lnTo>
                      <a:lnTo>
                        <a:pt x="105" y="22"/>
                      </a:lnTo>
                      <a:lnTo>
                        <a:pt x="105" y="24"/>
                      </a:lnTo>
                      <a:lnTo>
                        <a:pt x="105" y="25"/>
                      </a:lnTo>
                      <a:lnTo>
                        <a:pt x="105" y="26"/>
                      </a:lnTo>
                      <a:lnTo>
                        <a:pt x="105" y="28"/>
                      </a:lnTo>
                      <a:lnTo>
                        <a:pt x="107" y="29"/>
                      </a:lnTo>
                      <a:lnTo>
                        <a:pt x="108" y="32"/>
                      </a:lnTo>
                      <a:lnTo>
                        <a:pt x="108" y="33"/>
                      </a:lnTo>
                      <a:lnTo>
                        <a:pt x="111" y="41"/>
                      </a:lnTo>
                      <a:lnTo>
                        <a:pt x="118" y="46"/>
                      </a:lnTo>
                      <a:lnTo>
                        <a:pt x="119" y="48"/>
                      </a:lnTo>
                      <a:lnTo>
                        <a:pt x="119" y="51"/>
                      </a:lnTo>
                      <a:lnTo>
                        <a:pt x="141" y="89"/>
                      </a:lnTo>
                      <a:lnTo>
                        <a:pt x="147" y="95"/>
                      </a:lnTo>
                      <a:lnTo>
                        <a:pt x="148" y="95"/>
                      </a:lnTo>
                      <a:lnTo>
                        <a:pt x="150" y="96"/>
                      </a:lnTo>
                      <a:lnTo>
                        <a:pt x="147" y="96"/>
                      </a:lnTo>
                      <a:lnTo>
                        <a:pt x="144" y="96"/>
                      </a:lnTo>
                      <a:lnTo>
                        <a:pt x="147" y="99"/>
                      </a:lnTo>
                      <a:lnTo>
                        <a:pt x="147" y="103"/>
                      </a:lnTo>
                      <a:lnTo>
                        <a:pt x="147" y="106"/>
                      </a:lnTo>
                      <a:lnTo>
                        <a:pt x="141" y="110"/>
                      </a:lnTo>
                      <a:lnTo>
                        <a:pt x="138" y="110"/>
                      </a:lnTo>
                      <a:lnTo>
                        <a:pt x="135" y="114"/>
                      </a:lnTo>
                      <a:lnTo>
                        <a:pt x="128" y="115"/>
                      </a:lnTo>
                      <a:lnTo>
                        <a:pt x="126" y="121"/>
                      </a:lnTo>
                      <a:lnTo>
                        <a:pt x="119" y="121"/>
                      </a:lnTo>
                      <a:lnTo>
                        <a:pt x="114" y="119"/>
                      </a:lnTo>
                      <a:lnTo>
                        <a:pt x="92" y="119"/>
                      </a:lnTo>
                      <a:lnTo>
                        <a:pt x="92" y="117"/>
                      </a:lnTo>
                      <a:lnTo>
                        <a:pt x="92" y="115"/>
                      </a:lnTo>
                      <a:lnTo>
                        <a:pt x="91" y="115"/>
                      </a:lnTo>
                      <a:lnTo>
                        <a:pt x="89" y="119"/>
                      </a:lnTo>
                      <a:lnTo>
                        <a:pt x="7" y="119"/>
                      </a:lnTo>
                      <a:lnTo>
                        <a:pt x="7" y="1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8" name="Group 2029"/>
              <p:cNvGrpSpPr>
                <a:grpSpLocks/>
              </p:cNvGrpSpPr>
              <p:nvPr/>
            </p:nvGrpSpPr>
            <p:grpSpPr bwMode="auto">
              <a:xfrm>
                <a:off x="2561" y="2155"/>
                <a:ext cx="267" cy="226"/>
                <a:chOff x="2561" y="2155"/>
                <a:chExt cx="267" cy="226"/>
              </a:xfrm>
              <a:grpFill/>
            </p:grpSpPr>
            <p:sp>
              <p:nvSpPr>
                <p:cNvPr id="1542" name="Freeform 2030"/>
                <p:cNvSpPr>
                  <a:spLocks/>
                </p:cNvSpPr>
                <p:nvPr/>
              </p:nvSpPr>
              <p:spPr bwMode="gray">
                <a:xfrm>
                  <a:off x="2561" y="2155"/>
                  <a:ext cx="267" cy="226"/>
                </a:xfrm>
                <a:custGeom>
                  <a:avLst/>
                  <a:gdLst>
                    <a:gd name="T0" fmla="*/ 0 w 267"/>
                    <a:gd name="T1" fmla="*/ 107 h 226"/>
                    <a:gd name="T2" fmla="*/ 15 w 267"/>
                    <a:gd name="T3" fmla="*/ 100 h 226"/>
                    <a:gd name="T4" fmla="*/ 21 w 267"/>
                    <a:gd name="T5" fmla="*/ 97 h 226"/>
                    <a:gd name="T6" fmla="*/ 25 w 267"/>
                    <a:gd name="T7" fmla="*/ 97 h 226"/>
                    <a:gd name="T8" fmla="*/ 27 w 267"/>
                    <a:gd name="T9" fmla="*/ 96 h 226"/>
                    <a:gd name="T10" fmla="*/ 33 w 267"/>
                    <a:gd name="T11" fmla="*/ 94 h 226"/>
                    <a:gd name="T12" fmla="*/ 46 w 267"/>
                    <a:gd name="T13" fmla="*/ 90 h 226"/>
                    <a:gd name="T14" fmla="*/ 50 w 267"/>
                    <a:gd name="T15" fmla="*/ 86 h 226"/>
                    <a:gd name="T16" fmla="*/ 61 w 267"/>
                    <a:gd name="T17" fmla="*/ 81 h 226"/>
                    <a:gd name="T18" fmla="*/ 64 w 267"/>
                    <a:gd name="T19" fmla="*/ 78 h 226"/>
                    <a:gd name="T20" fmla="*/ 64 w 267"/>
                    <a:gd name="T21" fmla="*/ 75 h 226"/>
                    <a:gd name="T22" fmla="*/ 63 w 267"/>
                    <a:gd name="T23" fmla="*/ 72 h 226"/>
                    <a:gd name="T24" fmla="*/ 68 w 267"/>
                    <a:gd name="T25" fmla="*/ 71 h 226"/>
                    <a:gd name="T26" fmla="*/ 74 w 267"/>
                    <a:gd name="T27" fmla="*/ 66 h 226"/>
                    <a:gd name="T28" fmla="*/ 79 w 267"/>
                    <a:gd name="T29" fmla="*/ 65 h 226"/>
                    <a:gd name="T30" fmla="*/ 97 w 267"/>
                    <a:gd name="T31" fmla="*/ 65 h 226"/>
                    <a:gd name="T32" fmla="*/ 98 w 267"/>
                    <a:gd name="T33" fmla="*/ 64 h 226"/>
                    <a:gd name="T34" fmla="*/ 101 w 267"/>
                    <a:gd name="T35" fmla="*/ 61 h 226"/>
                    <a:gd name="T36" fmla="*/ 95 w 267"/>
                    <a:gd name="T37" fmla="*/ 54 h 226"/>
                    <a:gd name="T38" fmla="*/ 93 w 267"/>
                    <a:gd name="T39" fmla="*/ 50 h 226"/>
                    <a:gd name="T40" fmla="*/ 93 w 267"/>
                    <a:gd name="T41" fmla="*/ 45 h 226"/>
                    <a:gd name="T42" fmla="*/ 92 w 267"/>
                    <a:gd name="T43" fmla="*/ 37 h 226"/>
                    <a:gd name="T44" fmla="*/ 92 w 267"/>
                    <a:gd name="T45" fmla="*/ 32 h 226"/>
                    <a:gd name="T46" fmla="*/ 88 w 267"/>
                    <a:gd name="T47" fmla="*/ 29 h 226"/>
                    <a:gd name="T48" fmla="*/ 89 w 267"/>
                    <a:gd name="T49" fmla="*/ 26 h 226"/>
                    <a:gd name="T50" fmla="*/ 103 w 267"/>
                    <a:gd name="T51" fmla="*/ 18 h 226"/>
                    <a:gd name="T52" fmla="*/ 112 w 267"/>
                    <a:gd name="T53" fmla="*/ 18 h 226"/>
                    <a:gd name="T54" fmla="*/ 122 w 267"/>
                    <a:gd name="T55" fmla="*/ 11 h 226"/>
                    <a:gd name="T56" fmla="*/ 150 w 267"/>
                    <a:gd name="T57" fmla="*/ 5 h 226"/>
                    <a:gd name="T58" fmla="*/ 158 w 267"/>
                    <a:gd name="T59" fmla="*/ 4 h 226"/>
                    <a:gd name="T60" fmla="*/ 166 w 267"/>
                    <a:gd name="T61" fmla="*/ 1 h 226"/>
                    <a:gd name="T62" fmla="*/ 183 w 267"/>
                    <a:gd name="T63" fmla="*/ 4 h 226"/>
                    <a:gd name="T64" fmla="*/ 202 w 267"/>
                    <a:gd name="T65" fmla="*/ 1 h 226"/>
                    <a:gd name="T66" fmla="*/ 208 w 267"/>
                    <a:gd name="T67" fmla="*/ 1 h 226"/>
                    <a:gd name="T68" fmla="*/ 217 w 267"/>
                    <a:gd name="T69" fmla="*/ 3 h 226"/>
                    <a:gd name="T70" fmla="*/ 226 w 267"/>
                    <a:gd name="T71" fmla="*/ 1 h 226"/>
                    <a:gd name="T72" fmla="*/ 223 w 267"/>
                    <a:gd name="T73" fmla="*/ 7 h 226"/>
                    <a:gd name="T74" fmla="*/ 225 w 267"/>
                    <a:gd name="T75" fmla="*/ 24 h 226"/>
                    <a:gd name="T76" fmla="*/ 217 w 267"/>
                    <a:gd name="T77" fmla="*/ 39 h 226"/>
                    <a:gd name="T78" fmla="*/ 210 w 267"/>
                    <a:gd name="T79" fmla="*/ 43 h 226"/>
                    <a:gd name="T80" fmla="*/ 220 w 267"/>
                    <a:gd name="T81" fmla="*/ 53 h 226"/>
                    <a:gd name="T82" fmla="*/ 231 w 267"/>
                    <a:gd name="T83" fmla="*/ 66 h 226"/>
                    <a:gd name="T84" fmla="*/ 236 w 267"/>
                    <a:gd name="T85" fmla="*/ 90 h 226"/>
                    <a:gd name="T86" fmla="*/ 239 w 267"/>
                    <a:gd name="T87" fmla="*/ 103 h 226"/>
                    <a:gd name="T88" fmla="*/ 235 w 267"/>
                    <a:gd name="T89" fmla="*/ 140 h 226"/>
                    <a:gd name="T90" fmla="*/ 245 w 267"/>
                    <a:gd name="T91" fmla="*/ 157 h 226"/>
                    <a:gd name="T92" fmla="*/ 263 w 267"/>
                    <a:gd name="T93" fmla="*/ 163 h 226"/>
                    <a:gd name="T94" fmla="*/ 189 w 267"/>
                    <a:gd name="T95" fmla="*/ 219 h 226"/>
                    <a:gd name="T96" fmla="*/ 155 w 267"/>
                    <a:gd name="T97" fmla="*/ 224 h 226"/>
                    <a:gd name="T98" fmla="*/ 156 w 267"/>
                    <a:gd name="T99" fmla="*/ 219 h 226"/>
                    <a:gd name="T100" fmla="*/ 155 w 267"/>
                    <a:gd name="T101" fmla="*/ 215 h 226"/>
                    <a:gd name="T102" fmla="*/ 148 w 267"/>
                    <a:gd name="T103" fmla="*/ 213 h 226"/>
                    <a:gd name="T104" fmla="*/ 144 w 267"/>
                    <a:gd name="T105" fmla="*/ 211 h 226"/>
                    <a:gd name="T106" fmla="*/ 140 w 267"/>
                    <a:gd name="T107" fmla="*/ 211 h 226"/>
                    <a:gd name="T108" fmla="*/ 134 w 267"/>
                    <a:gd name="T109" fmla="*/ 207 h 226"/>
                    <a:gd name="T110" fmla="*/ 128 w 267"/>
                    <a:gd name="T111" fmla="*/ 204 h 226"/>
                    <a:gd name="T112" fmla="*/ 128 w 267"/>
                    <a:gd name="T113" fmla="*/ 200 h 2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7"/>
                    <a:gd name="T172" fmla="*/ 0 h 226"/>
                    <a:gd name="T173" fmla="*/ 267 w 267"/>
                    <a:gd name="T174" fmla="*/ 226 h 2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7" h="226">
                      <a:moveTo>
                        <a:pt x="49" y="155"/>
                      </a:moveTo>
                      <a:lnTo>
                        <a:pt x="0" y="129"/>
                      </a:lnTo>
                      <a:lnTo>
                        <a:pt x="0" y="107"/>
                      </a:lnTo>
                      <a:lnTo>
                        <a:pt x="11" y="101"/>
                      </a:lnTo>
                      <a:lnTo>
                        <a:pt x="14" y="101"/>
                      </a:lnTo>
                      <a:lnTo>
                        <a:pt x="15" y="100"/>
                      </a:lnTo>
                      <a:lnTo>
                        <a:pt x="18" y="100"/>
                      </a:lnTo>
                      <a:lnTo>
                        <a:pt x="19" y="98"/>
                      </a:lnTo>
                      <a:lnTo>
                        <a:pt x="21" y="97"/>
                      </a:lnTo>
                      <a:lnTo>
                        <a:pt x="22" y="97"/>
                      </a:lnTo>
                      <a:lnTo>
                        <a:pt x="23" y="97"/>
                      </a:lnTo>
                      <a:lnTo>
                        <a:pt x="25" y="97"/>
                      </a:lnTo>
                      <a:lnTo>
                        <a:pt x="27" y="98"/>
                      </a:lnTo>
                      <a:lnTo>
                        <a:pt x="27" y="97"/>
                      </a:lnTo>
                      <a:lnTo>
                        <a:pt x="27" y="96"/>
                      </a:lnTo>
                      <a:lnTo>
                        <a:pt x="28" y="94"/>
                      </a:lnTo>
                      <a:lnTo>
                        <a:pt x="31" y="96"/>
                      </a:lnTo>
                      <a:lnTo>
                        <a:pt x="33" y="94"/>
                      </a:lnTo>
                      <a:lnTo>
                        <a:pt x="39" y="94"/>
                      </a:lnTo>
                      <a:lnTo>
                        <a:pt x="43" y="93"/>
                      </a:lnTo>
                      <a:lnTo>
                        <a:pt x="46" y="90"/>
                      </a:lnTo>
                      <a:lnTo>
                        <a:pt x="47" y="89"/>
                      </a:lnTo>
                      <a:lnTo>
                        <a:pt x="47" y="87"/>
                      </a:lnTo>
                      <a:lnTo>
                        <a:pt x="50" y="86"/>
                      </a:lnTo>
                      <a:lnTo>
                        <a:pt x="53" y="85"/>
                      </a:lnTo>
                      <a:lnTo>
                        <a:pt x="55" y="85"/>
                      </a:lnTo>
                      <a:lnTo>
                        <a:pt x="61" y="81"/>
                      </a:lnTo>
                      <a:lnTo>
                        <a:pt x="67" y="81"/>
                      </a:lnTo>
                      <a:lnTo>
                        <a:pt x="67" y="79"/>
                      </a:lnTo>
                      <a:lnTo>
                        <a:pt x="64" y="78"/>
                      </a:lnTo>
                      <a:lnTo>
                        <a:pt x="63" y="78"/>
                      </a:lnTo>
                      <a:lnTo>
                        <a:pt x="63" y="76"/>
                      </a:lnTo>
                      <a:lnTo>
                        <a:pt x="64" y="75"/>
                      </a:lnTo>
                      <a:lnTo>
                        <a:pt x="63" y="75"/>
                      </a:lnTo>
                      <a:lnTo>
                        <a:pt x="63" y="73"/>
                      </a:lnTo>
                      <a:lnTo>
                        <a:pt x="63" y="72"/>
                      </a:lnTo>
                      <a:lnTo>
                        <a:pt x="64" y="71"/>
                      </a:lnTo>
                      <a:lnTo>
                        <a:pt x="67" y="71"/>
                      </a:lnTo>
                      <a:lnTo>
                        <a:pt x="68" y="71"/>
                      </a:lnTo>
                      <a:lnTo>
                        <a:pt x="74" y="69"/>
                      </a:lnTo>
                      <a:lnTo>
                        <a:pt x="76" y="68"/>
                      </a:lnTo>
                      <a:lnTo>
                        <a:pt x="74" y="66"/>
                      </a:lnTo>
                      <a:lnTo>
                        <a:pt x="76" y="65"/>
                      </a:lnTo>
                      <a:lnTo>
                        <a:pt x="77" y="66"/>
                      </a:lnTo>
                      <a:lnTo>
                        <a:pt x="79" y="65"/>
                      </a:lnTo>
                      <a:lnTo>
                        <a:pt x="89" y="65"/>
                      </a:lnTo>
                      <a:lnTo>
                        <a:pt x="89" y="64"/>
                      </a:lnTo>
                      <a:lnTo>
                        <a:pt x="97" y="65"/>
                      </a:lnTo>
                      <a:lnTo>
                        <a:pt x="98" y="65"/>
                      </a:lnTo>
                      <a:lnTo>
                        <a:pt x="100" y="65"/>
                      </a:lnTo>
                      <a:lnTo>
                        <a:pt x="98" y="64"/>
                      </a:lnTo>
                      <a:lnTo>
                        <a:pt x="98" y="62"/>
                      </a:lnTo>
                      <a:lnTo>
                        <a:pt x="100" y="61"/>
                      </a:lnTo>
                      <a:lnTo>
                        <a:pt x="101" y="61"/>
                      </a:lnTo>
                      <a:lnTo>
                        <a:pt x="101" y="60"/>
                      </a:lnTo>
                      <a:lnTo>
                        <a:pt x="97" y="57"/>
                      </a:lnTo>
                      <a:lnTo>
                        <a:pt x="95" y="54"/>
                      </a:lnTo>
                      <a:lnTo>
                        <a:pt x="95" y="53"/>
                      </a:lnTo>
                      <a:lnTo>
                        <a:pt x="93" y="51"/>
                      </a:lnTo>
                      <a:lnTo>
                        <a:pt x="93" y="50"/>
                      </a:lnTo>
                      <a:lnTo>
                        <a:pt x="95" y="48"/>
                      </a:lnTo>
                      <a:lnTo>
                        <a:pt x="95" y="47"/>
                      </a:lnTo>
                      <a:lnTo>
                        <a:pt x="93" y="45"/>
                      </a:lnTo>
                      <a:lnTo>
                        <a:pt x="93" y="44"/>
                      </a:lnTo>
                      <a:lnTo>
                        <a:pt x="93" y="40"/>
                      </a:lnTo>
                      <a:lnTo>
                        <a:pt x="92" y="37"/>
                      </a:lnTo>
                      <a:lnTo>
                        <a:pt x="93" y="36"/>
                      </a:lnTo>
                      <a:lnTo>
                        <a:pt x="92" y="33"/>
                      </a:lnTo>
                      <a:lnTo>
                        <a:pt x="92" y="32"/>
                      </a:lnTo>
                      <a:lnTo>
                        <a:pt x="89" y="31"/>
                      </a:lnTo>
                      <a:lnTo>
                        <a:pt x="89" y="29"/>
                      </a:lnTo>
                      <a:lnTo>
                        <a:pt x="88" y="29"/>
                      </a:lnTo>
                      <a:lnTo>
                        <a:pt x="86" y="28"/>
                      </a:lnTo>
                      <a:lnTo>
                        <a:pt x="88" y="26"/>
                      </a:lnTo>
                      <a:lnTo>
                        <a:pt x="89" y="26"/>
                      </a:lnTo>
                      <a:lnTo>
                        <a:pt x="97" y="24"/>
                      </a:lnTo>
                      <a:lnTo>
                        <a:pt x="101" y="19"/>
                      </a:lnTo>
                      <a:lnTo>
                        <a:pt x="103" y="18"/>
                      </a:lnTo>
                      <a:lnTo>
                        <a:pt x="107" y="18"/>
                      </a:lnTo>
                      <a:lnTo>
                        <a:pt x="110" y="16"/>
                      </a:lnTo>
                      <a:lnTo>
                        <a:pt x="112" y="18"/>
                      </a:lnTo>
                      <a:lnTo>
                        <a:pt x="115" y="16"/>
                      </a:lnTo>
                      <a:lnTo>
                        <a:pt x="119" y="12"/>
                      </a:lnTo>
                      <a:lnTo>
                        <a:pt x="122" y="11"/>
                      </a:lnTo>
                      <a:lnTo>
                        <a:pt x="125" y="10"/>
                      </a:lnTo>
                      <a:lnTo>
                        <a:pt x="134" y="7"/>
                      </a:lnTo>
                      <a:lnTo>
                        <a:pt x="150" y="5"/>
                      </a:lnTo>
                      <a:lnTo>
                        <a:pt x="155" y="3"/>
                      </a:lnTo>
                      <a:lnTo>
                        <a:pt x="156" y="4"/>
                      </a:lnTo>
                      <a:lnTo>
                        <a:pt x="158" y="4"/>
                      </a:lnTo>
                      <a:lnTo>
                        <a:pt x="159" y="4"/>
                      </a:lnTo>
                      <a:lnTo>
                        <a:pt x="162" y="4"/>
                      </a:lnTo>
                      <a:lnTo>
                        <a:pt x="166" y="1"/>
                      </a:lnTo>
                      <a:lnTo>
                        <a:pt x="178" y="3"/>
                      </a:lnTo>
                      <a:lnTo>
                        <a:pt x="181" y="4"/>
                      </a:lnTo>
                      <a:lnTo>
                        <a:pt x="183" y="4"/>
                      </a:lnTo>
                      <a:lnTo>
                        <a:pt x="196" y="1"/>
                      </a:lnTo>
                      <a:lnTo>
                        <a:pt x="198" y="0"/>
                      </a:lnTo>
                      <a:lnTo>
                        <a:pt x="202" y="1"/>
                      </a:lnTo>
                      <a:lnTo>
                        <a:pt x="204" y="1"/>
                      </a:lnTo>
                      <a:lnTo>
                        <a:pt x="205" y="1"/>
                      </a:lnTo>
                      <a:lnTo>
                        <a:pt x="208" y="1"/>
                      </a:lnTo>
                      <a:lnTo>
                        <a:pt x="210" y="0"/>
                      </a:lnTo>
                      <a:lnTo>
                        <a:pt x="215" y="1"/>
                      </a:lnTo>
                      <a:lnTo>
                        <a:pt x="217" y="3"/>
                      </a:lnTo>
                      <a:lnTo>
                        <a:pt x="220" y="1"/>
                      </a:lnTo>
                      <a:lnTo>
                        <a:pt x="222" y="1"/>
                      </a:lnTo>
                      <a:lnTo>
                        <a:pt x="226" y="1"/>
                      </a:lnTo>
                      <a:lnTo>
                        <a:pt x="228" y="1"/>
                      </a:lnTo>
                      <a:lnTo>
                        <a:pt x="228" y="3"/>
                      </a:lnTo>
                      <a:lnTo>
                        <a:pt x="223" y="7"/>
                      </a:lnTo>
                      <a:lnTo>
                        <a:pt x="225" y="8"/>
                      </a:lnTo>
                      <a:lnTo>
                        <a:pt x="223" y="23"/>
                      </a:lnTo>
                      <a:lnTo>
                        <a:pt x="225" y="24"/>
                      </a:lnTo>
                      <a:lnTo>
                        <a:pt x="223" y="33"/>
                      </a:lnTo>
                      <a:lnTo>
                        <a:pt x="219" y="36"/>
                      </a:lnTo>
                      <a:lnTo>
                        <a:pt x="217" y="39"/>
                      </a:lnTo>
                      <a:lnTo>
                        <a:pt x="215" y="39"/>
                      </a:lnTo>
                      <a:lnTo>
                        <a:pt x="214" y="40"/>
                      </a:lnTo>
                      <a:lnTo>
                        <a:pt x="210" y="43"/>
                      </a:lnTo>
                      <a:lnTo>
                        <a:pt x="214" y="51"/>
                      </a:lnTo>
                      <a:lnTo>
                        <a:pt x="219" y="52"/>
                      </a:lnTo>
                      <a:lnTo>
                        <a:pt x="220" y="53"/>
                      </a:lnTo>
                      <a:lnTo>
                        <a:pt x="222" y="57"/>
                      </a:lnTo>
                      <a:lnTo>
                        <a:pt x="222" y="61"/>
                      </a:lnTo>
                      <a:lnTo>
                        <a:pt x="231" y="66"/>
                      </a:lnTo>
                      <a:lnTo>
                        <a:pt x="232" y="66"/>
                      </a:lnTo>
                      <a:lnTo>
                        <a:pt x="236" y="89"/>
                      </a:lnTo>
                      <a:lnTo>
                        <a:pt x="236" y="90"/>
                      </a:lnTo>
                      <a:lnTo>
                        <a:pt x="234" y="92"/>
                      </a:lnTo>
                      <a:lnTo>
                        <a:pt x="234" y="94"/>
                      </a:lnTo>
                      <a:lnTo>
                        <a:pt x="239" y="103"/>
                      </a:lnTo>
                      <a:lnTo>
                        <a:pt x="241" y="136"/>
                      </a:lnTo>
                      <a:lnTo>
                        <a:pt x="235" y="139"/>
                      </a:lnTo>
                      <a:lnTo>
                        <a:pt x="235" y="140"/>
                      </a:lnTo>
                      <a:lnTo>
                        <a:pt x="236" y="143"/>
                      </a:lnTo>
                      <a:lnTo>
                        <a:pt x="244" y="151"/>
                      </a:lnTo>
                      <a:lnTo>
                        <a:pt x="245" y="157"/>
                      </a:lnTo>
                      <a:lnTo>
                        <a:pt x="248" y="160"/>
                      </a:lnTo>
                      <a:lnTo>
                        <a:pt x="255" y="160"/>
                      </a:lnTo>
                      <a:lnTo>
                        <a:pt x="263" y="163"/>
                      </a:lnTo>
                      <a:lnTo>
                        <a:pt x="267" y="172"/>
                      </a:lnTo>
                      <a:lnTo>
                        <a:pt x="267" y="174"/>
                      </a:lnTo>
                      <a:lnTo>
                        <a:pt x="189" y="219"/>
                      </a:lnTo>
                      <a:lnTo>
                        <a:pt x="159" y="226"/>
                      </a:lnTo>
                      <a:lnTo>
                        <a:pt x="156" y="226"/>
                      </a:lnTo>
                      <a:lnTo>
                        <a:pt x="155" y="224"/>
                      </a:lnTo>
                      <a:lnTo>
                        <a:pt x="155" y="222"/>
                      </a:lnTo>
                      <a:lnTo>
                        <a:pt x="155" y="221"/>
                      </a:lnTo>
                      <a:lnTo>
                        <a:pt x="156" y="219"/>
                      </a:lnTo>
                      <a:lnTo>
                        <a:pt x="155" y="218"/>
                      </a:lnTo>
                      <a:lnTo>
                        <a:pt x="156" y="217"/>
                      </a:lnTo>
                      <a:lnTo>
                        <a:pt x="155" y="215"/>
                      </a:lnTo>
                      <a:lnTo>
                        <a:pt x="152" y="214"/>
                      </a:lnTo>
                      <a:lnTo>
                        <a:pt x="150" y="213"/>
                      </a:lnTo>
                      <a:lnTo>
                        <a:pt x="148" y="213"/>
                      </a:lnTo>
                      <a:lnTo>
                        <a:pt x="145" y="213"/>
                      </a:lnTo>
                      <a:lnTo>
                        <a:pt x="144" y="213"/>
                      </a:lnTo>
                      <a:lnTo>
                        <a:pt x="144" y="211"/>
                      </a:lnTo>
                      <a:lnTo>
                        <a:pt x="141" y="211"/>
                      </a:lnTo>
                      <a:lnTo>
                        <a:pt x="140" y="211"/>
                      </a:lnTo>
                      <a:lnTo>
                        <a:pt x="136" y="209"/>
                      </a:lnTo>
                      <a:lnTo>
                        <a:pt x="136" y="208"/>
                      </a:lnTo>
                      <a:lnTo>
                        <a:pt x="134" y="207"/>
                      </a:lnTo>
                      <a:lnTo>
                        <a:pt x="131" y="205"/>
                      </a:lnTo>
                      <a:lnTo>
                        <a:pt x="130" y="205"/>
                      </a:lnTo>
                      <a:lnTo>
                        <a:pt x="128" y="204"/>
                      </a:lnTo>
                      <a:lnTo>
                        <a:pt x="128" y="203"/>
                      </a:lnTo>
                      <a:lnTo>
                        <a:pt x="128" y="201"/>
                      </a:lnTo>
                      <a:lnTo>
                        <a:pt x="128" y="200"/>
                      </a:lnTo>
                      <a:lnTo>
                        <a:pt x="49" y="15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43" name="Freeform 2031"/>
                <p:cNvSpPr>
                  <a:spLocks/>
                </p:cNvSpPr>
                <p:nvPr/>
              </p:nvSpPr>
              <p:spPr bwMode="gray">
                <a:xfrm>
                  <a:off x="2561" y="2155"/>
                  <a:ext cx="267" cy="226"/>
                </a:xfrm>
                <a:custGeom>
                  <a:avLst/>
                  <a:gdLst>
                    <a:gd name="T0" fmla="*/ 0 w 267"/>
                    <a:gd name="T1" fmla="*/ 107 h 226"/>
                    <a:gd name="T2" fmla="*/ 15 w 267"/>
                    <a:gd name="T3" fmla="*/ 100 h 226"/>
                    <a:gd name="T4" fmla="*/ 21 w 267"/>
                    <a:gd name="T5" fmla="*/ 97 h 226"/>
                    <a:gd name="T6" fmla="*/ 25 w 267"/>
                    <a:gd name="T7" fmla="*/ 97 h 226"/>
                    <a:gd name="T8" fmla="*/ 27 w 267"/>
                    <a:gd name="T9" fmla="*/ 96 h 226"/>
                    <a:gd name="T10" fmla="*/ 33 w 267"/>
                    <a:gd name="T11" fmla="*/ 94 h 226"/>
                    <a:gd name="T12" fmla="*/ 46 w 267"/>
                    <a:gd name="T13" fmla="*/ 90 h 226"/>
                    <a:gd name="T14" fmla="*/ 50 w 267"/>
                    <a:gd name="T15" fmla="*/ 86 h 226"/>
                    <a:gd name="T16" fmla="*/ 61 w 267"/>
                    <a:gd name="T17" fmla="*/ 81 h 226"/>
                    <a:gd name="T18" fmla="*/ 64 w 267"/>
                    <a:gd name="T19" fmla="*/ 78 h 226"/>
                    <a:gd name="T20" fmla="*/ 64 w 267"/>
                    <a:gd name="T21" fmla="*/ 75 h 226"/>
                    <a:gd name="T22" fmla="*/ 63 w 267"/>
                    <a:gd name="T23" fmla="*/ 72 h 226"/>
                    <a:gd name="T24" fmla="*/ 68 w 267"/>
                    <a:gd name="T25" fmla="*/ 71 h 226"/>
                    <a:gd name="T26" fmla="*/ 74 w 267"/>
                    <a:gd name="T27" fmla="*/ 66 h 226"/>
                    <a:gd name="T28" fmla="*/ 79 w 267"/>
                    <a:gd name="T29" fmla="*/ 65 h 226"/>
                    <a:gd name="T30" fmla="*/ 97 w 267"/>
                    <a:gd name="T31" fmla="*/ 65 h 226"/>
                    <a:gd name="T32" fmla="*/ 98 w 267"/>
                    <a:gd name="T33" fmla="*/ 64 h 226"/>
                    <a:gd name="T34" fmla="*/ 101 w 267"/>
                    <a:gd name="T35" fmla="*/ 61 h 226"/>
                    <a:gd name="T36" fmla="*/ 95 w 267"/>
                    <a:gd name="T37" fmla="*/ 54 h 226"/>
                    <a:gd name="T38" fmla="*/ 93 w 267"/>
                    <a:gd name="T39" fmla="*/ 50 h 226"/>
                    <a:gd name="T40" fmla="*/ 93 w 267"/>
                    <a:gd name="T41" fmla="*/ 45 h 226"/>
                    <a:gd name="T42" fmla="*/ 92 w 267"/>
                    <a:gd name="T43" fmla="*/ 37 h 226"/>
                    <a:gd name="T44" fmla="*/ 92 w 267"/>
                    <a:gd name="T45" fmla="*/ 32 h 226"/>
                    <a:gd name="T46" fmla="*/ 88 w 267"/>
                    <a:gd name="T47" fmla="*/ 29 h 226"/>
                    <a:gd name="T48" fmla="*/ 89 w 267"/>
                    <a:gd name="T49" fmla="*/ 26 h 226"/>
                    <a:gd name="T50" fmla="*/ 103 w 267"/>
                    <a:gd name="T51" fmla="*/ 18 h 226"/>
                    <a:gd name="T52" fmla="*/ 112 w 267"/>
                    <a:gd name="T53" fmla="*/ 18 h 226"/>
                    <a:gd name="T54" fmla="*/ 122 w 267"/>
                    <a:gd name="T55" fmla="*/ 11 h 226"/>
                    <a:gd name="T56" fmla="*/ 150 w 267"/>
                    <a:gd name="T57" fmla="*/ 5 h 226"/>
                    <a:gd name="T58" fmla="*/ 158 w 267"/>
                    <a:gd name="T59" fmla="*/ 4 h 226"/>
                    <a:gd name="T60" fmla="*/ 166 w 267"/>
                    <a:gd name="T61" fmla="*/ 1 h 226"/>
                    <a:gd name="T62" fmla="*/ 183 w 267"/>
                    <a:gd name="T63" fmla="*/ 4 h 226"/>
                    <a:gd name="T64" fmla="*/ 202 w 267"/>
                    <a:gd name="T65" fmla="*/ 1 h 226"/>
                    <a:gd name="T66" fmla="*/ 208 w 267"/>
                    <a:gd name="T67" fmla="*/ 1 h 226"/>
                    <a:gd name="T68" fmla="*/ 217 w 267"/>
                    <a:gd name="T69" fmla="*/ 3 h 226"/>
                    <a:gd name="T70" fmla="*/ 226 w 267"/>
                    <a:gd name="T71" fmla="*/ 1 h 226"/>
                    <a:gd name="T72" fmla="*/ 223 w 267"/>
                    <a:gd name="T73" fmla="*/ 7 h 226"/>
                    <a:gd name="T74" fmla="*/ 225 w 267"/>
                    <a:gd name="T75" fmla="*/ 24 h 226"/>
                    <a:gd name="T76" fmla="*/ 217 w 267"/>
                    <a:gd name="T77" fmla="*/ 39 h 226"/>
                    <a:gd name="T78" fmla="*/ 210 w 267"/>
                    <a:gd name="T79" fmla="*/ 43 h 226"/>
                    <a:gd name="T80" fmla="*/ 220 w 267"/>
                    <a:gd name="T81" fmla="*/ 53 h 226"/>
                    <a:gd name="T82" fmla="*/ 231 w 267"/>
                    <a:gd name="T83" fmla="*/ 66 h 226"/>
                    <a:gd name="T84" fmla="*/ 236 w 267"/>
                    <a:gd name="T85" fmla="*/ 90 h 226"/>
                    <a:gd name="T86" fmla="*/ 239 w 267"/>
                    <a:gd name="T87" fmla="*/ 103 h 226"/>
                    <a:gd name="T88" fmla="*/ 235 w 267"/>
                    <a:gd name="T89" fmla="*/ 140 h 226"/>
                    <a:gd name="T90" fmla="*/ 245 w 267"/>
                    <a:gd name="T91" fmla="*/ 157 h 226"/>
                    <a:gd name="T92" fmla="*/ 263 w 267"/>
                    <a:gd name="T93" fmla="*/ 163 h 226"/>
                    <a:gd name="T94" fmla="*/ 189 w 267"/>
                    <a:gd name="T95" fmla="*/ 219 h 226"/>
                    <a:gd name="T96" fmla="*/ 155 w 267"/>
                    <a:gd name="T97" fmla="*/ 224 h 226"/>
                    <a:gd name="T98" fmla="*/ 156 w 267"/>
                    <a:gd name="T99" fmla="*/ 219 h 226"/>
                    <a:gd name="T100" fmla="*/ 155 w 267"/>
                    <a:gd name="T101" fmla="*/ 215 h 226"/>
                    <a:gd name="T102" fmla="*/ 148 w 267"/>
                    <a:gd name="T103" fmla="*/ 213 h 226"/>
                    <a:gd name="T104" fmla="*/ 144 w 267"/>
                    <a:gd name="T105" fmla="*/ 211 h 226"/>
                    <a:gd name="T106" fmla="*/ 140 w 267"/>
                    <a:gd name="T107" fmla="*/ 211 h 226"/>
                    <a:gd name="T108" fmla="*/ 134 w 267"/>
                    <a:gd name="T109" fmla="*/ 207 h 226"/>
                    <a:gd name="T110" fmla="*/ 128 w 267"/>
                    <a:gd name="T111" fmla="*/ 204 h 226"/>
                    <a:gd name="T112" fmla="*/ 128 w 267"/>
                    <a:gd name="T113" fmla="*/ 200 h 2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7"/>
                    <a:gd name="T172" fmla="*/ 0 h 226"/>
                    <a:gd name="T173" fmla="*/ 267 w 267"/>
                    <a:gd name="T174" fmla="*/ 226 h 2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7" h="226">
                      <a:moveTo>
                        <a:pt x="49" y="155"/>
                      </a:moveTo>
                      <a:lnTo>
                        <a:pt x="0" y="129"/>
                      </a:lnTo>
                      <a:lnTo>
                        <a:pt x="0" y="107"/>
                      </a:lnTo>
                      <a:lnTo>
                        <a:pt x="11" y="101"/>
                      </a:lnTo>
                      <a:lnTo>
                        <a:pt x="14" y="101"/>
                      </a:lnTo>
                      <a:lnTo>
                        <a:pt x="15" y="100"/>
                      </a:lnTo>
                      <a:lnTo>
                        <a:pt x="18" y="100"/>
                      </a:lnTo>
                      <a:lnTo>
                        <a:pt x="19" y="98"/>
                      </a:lnTo>
                      <a:lnTo>
                        <a:pt x="21" y="97"/>
                      </a:lnTo>
                      <a:lnTo>
                        <a:pt x="22" y="97"/>
                      </a:lnTo>
                      <a:lnTo>
                        <a:pt x="23" y="97"/>
                      </a:lnTo>
                      <a:lnTo>
                        <a:pt x="25" y="97"/>
                      </a:lnTo>
                      <a:lnTo>
                        <a:pt x="27" y="98"/>
                      </a:lnTo>
                      <a:lnTo>
                        <a:pt x="27" y="97"/>
                      </a:lnTo>
                      <a:lnTo>
                        <a:pt x="27" y="96"/>
                      </a:lnTo>
                      <a:lnTo>
                        <a:pt x="28" y="94"/>
                      </a:lnTo>
                      <a:lnTo>
                        <a:pt x="31" y="96"/>
                      </a:lnTo>
                      <a:lnTo>
                        <a:pt x="33" y="94"/>
                      </a:lnTo>
                      <a:lnTo>
                        <a:pt x="39" y="94"/>
                      </a:lnTo>
                      <a:lnTo>
                        <a:pt x="43" y="93"/>
                      </a:lnTo>
                      <a:lnTo>
                        <a:pt x="46" y="90"/>
                      </a:lnTo>
                      <a:lnTo>
                        <a:pt x="47" y="89"/>
                      </a:lnTo>
                      <a:lnTo>
                        <a:pt x="47" y="87"/>
                      </a:lnTo>
                      <a:lnTo>
                        <a:pt x="50" y="86"/>
                      </a:lnTo>
                      <a:lnTo>
                        <a:pt x="53" y="85"/>
                      </a:lnTo>
                      <a:lnTo>
                        <a:pt x="55" y="85"/>
                      </a:lnTo>
                      <a:lnTo>
                        <a:pt x="61" y="81"/>
                      </a:lnTo>
                      <a:lnTo>
                        <a:pt x="67" y="81"/>
                      </a:lnTo>
                      <a:lnTo>
                        <a:pt x="67" y="79"/>
                      </a:lnTo>
                      <a:lnTo>
                        <a:pt x="64" y="78"/>
                      </a:lnTo>
                      <a:lnTo>
                        <a:pt x="63" y="78"/>
                      </a:lnTo>
                      <a:lnTo>
                        <a:pt x="63" y="76"/>
                      </a:lnTo>
                      <a:lnTo>
                        <a:pt x="64" y="75"/>
                      </a:lnTo>
                      <a:lnTo>
                        <a:pt x="63" y="75"/>
                      </a:lnTo>
                      <a:lnTo>
                        <a:pt x="63" y="73"/>
                      </a:lnTo>
                      <a:lnTo>
                        <a:pt x="63" y="72"/>
                      </a:lnTo>
                      <a:lnTo>
                        <a:pt x="64" y="71"/>
                      </a:lnTo>
                      <a:lnTo>
                        <a:pt x="67" y="71"/>
                      </a:lnTo>
                      <a:lnTo>
                        <a:pt x="68" y="71"/>
                      </a:lnTo>
                      <a:lnTo>
                        <a:pt x="74" y="69"/>
                      </a:lnTo>
                      <a:lnTo>
                        <a:pt x="76" y="68"/>
                      </a:lnTo>
                      <a:lnTo>
                        <a:pt x="74" y="66"/>
                      </a:lnTo>
                      <a:lnTo>
                        <a:pt x="76" y="65"/>
                      </a:lnTo>
                      <a:lnTo>
                        <a:pt x="77" y="66"/>
                      </a:lnTo>
                      <a:lnTo>
                        <a:pt x="79" y="65"/>
                      </a:lnTo>
                      <a:lnTo>
                        <a:pt x="89" y="65"/>
                      </a:lnTo>
                      <a:lnTo>
                        <a:pt x="89" y="64"/>
                      </a:lnTo>
                      <a:lnTo>
                        <a:pt x="97" y="65"/>
                      </a:lnTo>
                      <a:lnTo>
                        <a:pt x="98" y="65"/>
                      </a:lnTo>
                      <a:lnTo>
                        <a:pt x="100" y="65"/>
                      </a:lnTo>
                      <a:lnTo>
                        <a:pt x="98" y="64"/>
                      </a:lnTo>
                      <a:lnTo>
                        <a:pt x="98" y="62"/>
                      </a:lnTo>
                      <a:lnTo>
                        <a:pt x="100" y="61"/>
                      </a:lnTo>
                      <a:lnTo>
                        <a:pt x="101" y="61"/>
                      </a:lnTo>
                      <a:lnTo>
                        <a:pt x="101" y="60"/>
                      </a:lnTo>
                      <a:lnTo>
                        <a:pt x="97" y="57"/>
                      </a:lnTo>
                      <a:lnTo>
                        <a:pt x="95" y="54"/>
                      </a:lnTo>
                      <a:lnTo>
                        <a:pt x="95" y="53"/>
                      </a:lnTo>
                      <a:lnTo>
                        <a:pt x="93" y="51"/>
                      </a:lnTo>
                      <a:lnTo>
                        <a:pt x="93" y="50"/>
                      </a:lnTo>
                      <a:lnTo>
                        <a:pt x="95" y="48"/>
                      </a:lnTo>
                      <a:lnTo>
                        <a:pt x="95" y="47"/>
                      </a:lnTo>
                      <a:lnTo>
                        <a:pt x="93" y="45"/>
                      </a:lnTo>
                      <a:lnTo>
                        <a:pt x="93" y="44"/>
                      </a:lnTo>
                      <a:lnTo>
                        <a:pt x="93" y="40"/>
                      </a:lnTo>
                      <a:lnTo>
                        <a:pt x="92" y="37"/>
                      </a:lnTo>
                      <a:lnTo>
                        <a:pt x="93" y="36"/>
                      </a:lnTo>
                      <a:lnTo>
                        <a:pt x="92" y="33"/>
                      </a:lnTo>
                      <a:lnTo>
                        <a:pt x="92" y="32"/>
                      </a:lnTo>
                      <a:lnTo>
                        <a:pt x="89" y="31"/>
                      </a:lnTo>
                      <a:lnTo>
                        <a:pt x="89" y="29"/>
                      </a:lnTo>
                      <a:lnTo>
                        <a:pt x="88" y="29"/>
                      </a:lnTo>
                      <a:lnTo>
                        <a:pt x="86" y="28"/>
                      </a:lnTo>
                      <a:lnTo>
                        <a:pt x="88" y="26"/>
                      </a:lnTo>
                      <a:lnTo>
                        <a:pt x="89" y="26"/>
                      </a:lnTo>
                      <a:lnTo>
                        <a:pt x="97" y="24"/>
                      </a:lnTo>
                      <a:lnTo>
                        <a:pt x="101" y="19"/>
                      </a:lnTo>
                      <a:lnTo>
                        <a:pt x="103" y="18"/>
                      </a:lnTo>
                      <a:lnTo>
                        <a:pt x="107" y="18"/>
                      </a:lnTo>
                      <a:lnTo>
                        <a:pt x="110" y="16"/>
                      </a:lnTo>
                      <a:lnTo>
                        <a:pt x="112" y="18"/>
                      </a:lnTo>
                      <a:lnTo>
                        <a:pt x="115" y="16"/>
                      </a:lnTo>
                      <a:lnTo>
                        <a:pt x="119" y="12"/>
                      </a:lnTo>
                      <a:lnTo>
                        <a:pt x="122" y="11"/>
                      </a:lnTo>
                      <a:lnTo>
                        <a:pt x="125" y="10"/>
                      </a:lnTo>
                      <a:lnTo>
                        <a:pt x="134" y="7"/>
                      </a:lnTo>
                      <a:lnTo>
                        <a:pt x="150" y="5"/>
                      </a:lnTo>
                      <a:lnTo>
                        <a:pt x="155" y="3"/>
                      </a:lnTo>
                      <a:lnTo>
                        <a:pt x="156" y="4"/>
                      </a:lnTo>
                      <a:lnTo>
                        <a:pt x="158" y="4"/>
                      </a:lnTo>
                      <a:lnTo>
                        <a:pt x="159" y="4"/>
                      </a:lnTo>
                      <a:lnTo>
                        <a:pt x="162" y="4"/>
                      </a:lnTo>
                      <a:lnTo>
                        <a:pt x="166" y="1"/>
                      </a:lnTo>
                      <a:lnTo>
                        <a:pt x="178" y="3"/>
                      </a:lnTo>
                      <a:lnTo>
                        <a:pt x="181" y="4"/>
                      </a:lnTo>
                      <a:lnTo>
                        <a:pt x="183" y="4"/>
                      </a:lnTo>
                      <a:lnTo>
                        <a:pt x="196" y="1"/>
                      </a:lnTo>
                      <a:lnTo>
                        <a:pt x="198" y="0"/>
                      </a:lnTo>
                      <a:lnTo>
                        <a:pt x="202" y="1"/>
                      </a:lnTo>
                      <a:lnTo>
                        <a:pt x="204" y="1"/>
                      </a:lnTo>
                      <a:lnTo>
                        <a:pt x="205" y="1"/>
                      </a:lnTo>
                      <a:lnTo>
                        <a:pt x="208" y="1"/>
                      </a:lnTo>
                      <a:lnTo>
                        <a:pt x="210" y="0"/>
                      </a:lnTo>
                      <a:lnTo>
                        <a:pt x="215" y="1"/>
                      </a:lnTo>
                      <a:lnTo>
                        <a:pt x="217" y="3"/>
                      </a:lnTo>
                      <a:lnTo>
                        <a:pt x="220" y="1"/>
                      </a:lnTo>
                      <a:lnTo>
                        <a:pt x="222" y="1"/>
                      </a:lnTo>
                      <a:lnTo>
                        <a:pt x="226" y="1"/>
                      </a:lnTo>
                      <a:lnTo>
                        <a:pt x="228" y="1"/>
                      </a:lnTo>
                      <a:lnTo>
                        <a:pt x="228" y="3"/>
                      </a:lnTo>
                      <a:lnTo>
                        <a:pt x="223" y="7"/>
                      </a:lnTo>
                      <a:lnTo>
                        <a:pt x="225" y="8"/>
                      </a:lnTo>
                      <a:lnTo>
                        <a:pt x="223" y="23"/>
                      </a:lnTo>
                      <a:lnTo>
                        <a:pt x="225" y="24"/>
                      </a:lnTo>
                      <a:lnTo>
                        <a:pt x="223" y="33"/>
                      </a:lnTo>
                      <a:lnTo>
                        <a:pt x="219" y="36"/>
                      </a:lnTo>
                      <a:lnTo>
                        <a:pt x="217" y="39"/>
                      </a:lnTo>
                      <a:lnTo>
                        <a:pt x="215" y="39"/>
                      </a:lnTo>
                      <a:lnTo>
                        <a:pt x="214" y="40"/>
                      </a:lnTo>
                      <a:lnTo>
                        <a:pt x="210" y="43"/>
                      </a:lnTo>
                      <a:lnTo>
                        <a:pt x="214" y="51"/>
                      </a:lnTo>
                      <a:lnTo>
                        <a:pt x="219" y="52"/>
                      </a:lnTo>
                      <a:lnTo>
                        <a:pt x="220" y="53"/>
                      </a:lnTo>
                      <a:lnTo>
                        <a:pt x="222" y="57"/>
                      </a:lnTo>
                      <a:lnTo>
                        <a:pt x="222" y="61"/>
                      </a:lnTo>
                      <a:lnTo>
                        <a:pt x="231" y="66"/>
                      </a:lnTo>
                      <a:lnTo>
                        <a:pt x="232" y="66"/>
                      </a:lnTo>
                      <a:lnTo>
                        <a:pt x="236" y="89"/>
                      </a:lnTo>
                      <a:lnTo>
                        <a:pt x="236" y="90"/>
                      </a:lnTo>
                      <a:lnTo>
                        <a:pt x="234" y="92"/>
                      </a:lnTo>
                      <a:lnTo>
                        <a:pt x="234" y="94"/>
                      </a:lnTo>
                      <a:lnTo>
                        <a:pt x="239" y="103"/>
                      </a:lnTo>
                      <a:lnTo>
                        <a:pt x="241" y="136"/>
                      </a:lnTo>
                      <a:lnTo>
                        <a:pt x="235" y="139"/>
                      </a:lnTo>
                      <a:lnTo>
                        <a:pt x="235" y="140"/>
                      </a:lnTo>
                      <a:lnTo>
                        <a:pt x="236" y="143"/>
                      </a:lnTo>
                      <a:lnTo>
                        <a:pt x="244" y="151"/>
                      </a:lnTo>
                      <a:lnTo>
                        <a:pt x="245" y="157"/>
                      </a:lnTo>
                      <a:lnTo>
                        <a:pt x="248" y="160"/>
                      </a:lnTo>
                      <a:lnTo>
                        <a:pt x="255" y="160"/>
                      </a:lnTo>
                      <a:lnTo>
                        <a:pt x="263" y="163"/>
                      </a:lnTo>
                      <a:lnTo>
                        <a:pt x="267" y="172"/>
                      </a:lnTo>
                      <a:lnTo>
                        <a:pt x="267" y="174"/>
                      </a:lnTo>
                      <a:lnTo>
                        <a:pt x="189" y="219"/>
                      </a:lnTo>
                      <a:lnTo>
                        <a:pt x="159" y="226"/>
                      </a:lnTo>
                      <a:lnTo>
                        <a:pt x="156" y="226"/>
                      </a:lnTo>
                      <a:lnTo>
                        <a:pt x="155" y="224"/>
                      </a:lnTo>
                      <a:lnTo>
                        <a:pt x="155" y="222"/>
                      </a:lnTo>
                      <a:lnTo>
                        <a:pt x="155" y="221"/>
                      </a:lnTo>
                      <a:lnTo>
                        <a:pt x="156" y="219"/>
                      </a:lnTo>
                      <a:lnTo>
                        <a:pt x="155" y="218"/>
                      </a:lnTo>
                      <a:lnTo>
                        <a:pt x="156" y="217"/>
                      </a:lnTo>
                      <a:lnTo>
                        <a:pt x="155" y="215"/>
                      </a:lnTo>
                      <a:lnTo>
                        <a:pt x="152" y="214"/>
                      </a:lnTo>
                      <a:lnTo>
                        <a:pt x="150" y="213"/>
                      </a:lnTo>
                      <a:lnTo>
                        <a:pt x="148" y="213"/>
                      </a:lnTo>
                      <a:lnTo>
                        <a:pt x="145" y="213"/>
                      </a:lnTo>
                      <a:lnTo>
                        <a:pt x="144" y="213"/>
                      </a:lnTo>
                      <a:lnTo>
                        <a:pt x="144" y="211"/>
                      </a:lnTo>
                      <a:lnTo>
                        <a:pt x="141" y="211"/>
                      </a:lnTo>
                      <a:lnTo>
                        <a:pt x="140" y="211"/>
                      </a:lnTo>
                      <a:lnTo>
                        <a:pt x="136" y="209"/>
                      </a:lnTo>
                      <a:lnTo>
                        <a:pt x="136" y="208"/>
                      </a:lnTo>
                      <a:lnTo>
                        <a:pt x="134" y="207"/>
                      </a:lnTo>
                      <a:lnTo>
                        <a:pt x="131" y="205"/>
                      </a:lnTo>
                      <a:lnTo>
                        <a:pt x="130" y="205"/>
                      </a:lnTo>
                      <a:lnTo>
                        <a:pt x="128" y="204"/>
                      </a:lnTo>
                      <a:lnTo>
                        <a:pt x="128" y="203"/>
                      </a:lnTo>
                      <a:lnTo>
                        <a:pt x="128" y="201"/>
                      </a:lnTo>
                      <a:lnTo>
                        <a:pt x="128" y="200"/>
                      </a:lnTo>
                      <a:lnTo>
                        <a:pt x="49" y="15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89" name="Group 2032"/>
              <p:cNvGrpSpPr>
                <a:grpSpLocks/>
              </p:cNvGrpSpPr>
              <p:nvPr/>
            </p:nvGrpSpPr>
            <p:grpSpPr bwMode="auto">
              <a:xfrm>
                <a:off x="2887" y="1982"/>
                <a:ext cx="89" cy="45"/>
                <a:chOff x="2887" y="1982"/>
                <a:chExt cx="89" cy="45"/>
              </a:xfrm>
              <a:grpFill/>
            </p:grpSpPr>
            <p:sp>
              <p:nvSpPr>
                <p:cNvPr id="1540" name="Freeform 2033"/>
                <p:cNvSpPr>
                  <a:spLocks/>
                </p:cNvSpPr>
                <p:nvPr/>
              </p:nvSpPr>
              <p:spPr bwMode="gray">
                <a:xfrm>
                  <a:off x="2887" y="1982"/>
                  <a:ext cx="89" cy="45"/>
                </a:xfrm>
                <a:custGeom>
                  <a:avLst/>
                  <a:gdLst>
                    <a:gd name="T0" fmla="*/ 13 w 89"/>
                    <a:gd name="T1" fmla="*/ 9 h 45"/>
                    <a:gd name="T2" fmla="*/ 22 w 89"/>
                    <a:gd name="T3" fmla="*/ 13 h 45"/>
                    <a:gd name="T4" fmla="*/ 32 w 89"/>
                    <a:gd name="T5" fmla="*/ 13 h 45"/>
                    <a:gd name="T6" fmla="*/ 35 w 89"/>
                    <a:gd name="T7" fmla="*/ 10 h 45"/>
                    <a:gd name="T8" fmla="*/ 46 w 89"/>
                    <a:gd name="T9" fmla="*/ 6 h 45"/>
                    <a:gd name="T10" fmla="*/ 52 w 89"/>
                    <a:gd name="T11" fmla="*/ 7 h 45"/>
                    <a:gd name="T12" fmla="*/ 56 w 89"/>
                    <a:gd name="T13" fmla="*/ 4 h 45"/>
                    <a:gd name="T14" fmla="*/ 57 w 89"/>
                    <a:gd name="T15" fmla="*/ 3 h 45"/>
                    <a:gd name="T16" fmla="*/ 60 w 89"/>
                    <a:gd name="T17" fmla="*/ 0 h 45"/>
                    <a:gd name="T18" fmla="*/ 65 w 89"/>
                    <a:gd name="T19" fmla="*/ 0 h 45"/>
                    <a:gd name="T20" fmla="*/ 68 w 89"/>
                    <a:gd name="T21" fmla="*/ 0 h 45"/>
                    <a:gd name="T22" fmla="*/ 71 w 89"/>
                    <a:gd name="T23" fmla="*/ 2 h 45"/>
                    <a:gd name="T24" fmla="*/ 77 w 89"/>
                    <a:gd name="T25" fmla="*/ 3 h 45"/>
                    <a:gd name="T26" fmla="*/ 80 w 89"/>
                    <a:gd name="T27" fmla="*/ 3 h 45"/>
                    <a:gd name="T28" fmla="*/ 87 w 89"/>
                    <a:gd name="T29" fmla="*/ 9 h 45"/>
                    <a:gd name="T30" fmla="*/ 89 w 89"/>
                    <a:gd name="T31" fmla="*/ 10 h 45"/>
                    <a:gd name="T32" fmla="*/ 86 w 89"/>
                    <a:gd name="T33" fmla="*/ 12 h 45"/>
                    <a:gd name="T34" fmla="*/ 84 w 89"/>
                    <a:gd name="T35" fmla="*/ 12 h 45"/>
                    <a:gd name="T36" fmla="*/ 81 w 89"/>
                    <a:gd name="T37" fmla="*/ 13 h 45"/>
                    <a:gd name="T38" fmla="*/ 78 w 89"/>
                    <a:gd name="T39" fmla="*/ 16 h 45"/>
                    <a:gd name="T40" fmla="*/ 78 w 89"/>
                    <a:gd name="T41" fmla="*/ 17 h 45"/>
                    <a:gd name="T42" fmla="*/ 77 w 89"/>
                    <a:gd name="T43" fmla="*/ 20 h 45"/>
                    <a:gd name="T44" fmla="*/ 77 w 89"/>
                    <a:gd name="T45" fmla="*/ 21 h 45"/>
                    <a:gd name="T46" fmla="*/ 66 w 89"/>
                    <a:gd name="T47" fmla="*/ 36 h 45"/>
                    <a:gd name="T48" fmla="*/ 54 w 89"/>
                    <a:gd name="T49" fmla="*/ 40 h 45"/>
                    <a:gd name="T50" fmla="*/ 53 w 89"/>
                    <a:gd name="T51" fmla="*/ 38 h 45"/>
                    <a:gd name="T52" fmla="*/ 49 w 89"/>
                    <a:gd name="T53" fmla="*/ 38 h 45"/>
                    <a:gd name="T54" fmla="*/ 46 w 89"/>
                    <a:gd name="T55" fmla="*/ 38 h 45"/>
                    <a:gd name="T56" fmla="*/ 43 w 89"/>
                    <a:gd name="T57" fmla="*/ 41 h 45"/>
                    <a:gd name="T58" fmla="*/ 40 w 89"/>
                    <a:gd name="T59" fmla="*/ 41 h 45"/>
                    <a:gd name="T60" fmla="*/ 38 w 89"/>
                    <a:gd name="T61" fmla="*/ 42 h 45"/>
                    <a:gd name="T62" fmla="*/ 35 w 89"/>
                    <a:gd name="T63" fmla="*/ 42 h 45"/>
                    <a:gd name="T64" fmla="*/ 32 w 89"/>
                    <a:gd name="T65" fmla="*/ 43 h 45"/>
                    <a:gd name="T66" fmla="*/ 24 w 89"/>
                    <a:gd name="T67" fmla="*/ 45 h 45"/>
                    <a:gd name="T68" fmla="*/ 21 w 89"/>
                    <a:gd name="T69" fmla="*/ 42 h 45"/>
                    <a:gd name="T70" fmla="*/ 18 w 89"/>
                    <a:gd name="T71" fmla="*/ 42 h 45"/>
                    <a:gd name="T72" fmla="*/ 14 w 89"/>
                    <a:gd name="T73" fmla="*/ 40 h 45"/>
                    <a:gd name="T74" fmla="*/ 11 w 89"/>
                    <a:gd name="T75" fmla="*/ 38 h 45"/>
                    <a:gd name="T76" fmla="*/ 10 w 89"/>
                    <a:gd name="T77" fmla="*/ 35 h 45"/>
                    <a:gd name="T78" fmla="*/ 7 w 89"/>
                    <a:gd name="T79" fmla="*/ 34 h 45"/>
                    <a:gd name="T80" fmla="*/ 4 w 89"/>
                    <a:gd name="T81" fmla="*/ 28 h 45"/>
                    <a:gd name="T82" fmla="*/ 1 w 89"/>
                    <a:gd name="T83" fmla="*/ 28 h 45"/>
                    <a:gd name="T84" fmla="*/ 0 w 89"/>
                    <a:gd name="T85" fmla="*/ 28 h 45"/>
                    <a:gd name="T86" fmla="*/ 1 w 89"/>
                    <a:gd name="T87" fmla="*/ 25 h 45"/>
                    <a:gd name="T88" fmla="*/ 5 w 89"/>
                    <a:gd name="T89" fmla="*/ 25 h 45"/>
                    <a:gd name="T90" fmla="*/ 5 w 89"/>
                    <a:gd name="T91" fmla="*/ 21 h 45"/>
                    <a:gd name="T92" fmla="*/ 7 w 89"/>
                    <a:gd name="T93" fmla="*/ 17 h 45"/>
                    <a:gd name="T94" fmla="*/ 5 w 89"/>
                    <a:gd name="T95" fmla="*/ 14 h 45"/>
                    <a:gd name="T96" fmla="*/ 7 w 89"/>
                    <a:gd name="T97" fmla="*/ 13 h 45"/>
                    <a:gd name="T98" fmla="*/ 13 w 89"/>
                    <a:gd name="T99" fmla="*/ 13 h 45"/>
                    <a:gd name="T100" fmla="*/ 13 w 89"/>
                    <a:gd name="T101" fmla="*/ 12 h 45"/>
                    <a:gd name="T102" fmla="*/ 13 w 89"/>
                    <a:gd name="T103" fmla="*/ 9 h 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45"/>
                    <a:gd name="T158" fmla="*/ 89 w 89"/>
                    <a:gd name="T159" fmla="*/ 45 h 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45">
                      <a:moveTo>
                        <a:pt x="13" y="9"/>
                      </a:moveTo>
                      <a:lnTo>
                        <a:pt x="22" y="13"/>
                      </a:lnTo>
                      <a:lnTo>
                        <a:pt x="32" y="13"/>
                      </a:lnTo>
                      <a:lnTo>
                        <a:pt x="35" y="10"/>
                      </a:lnTo>
                      <a:lnTo>
                        <a:pt x="46" y="6"/>
                      </a:lnTo>
                      <a:lnTo>
                        <a:pt x="52" y="7"/>
                      </a:lnTo>
                      <a:lnTo>
                        <a:pt x="56" y="4"/>
                      </a:lnTo>
                      <a:lnTo>
                        <a:pt x="57" y="3"/>
                      </a:lnTo>
                      <a:lnTo>
                        <a:pt x="60" y="0"/>
                      </a:lnTo>
                      <a:lnTo>
                        <a:pt x="65" y="0"/>
                      </a:lnTo>
                      <a:lnTo>
                        <a:pt x="68" y="0"/>
                      </a:lnTo>
                      <a:lnTo>
                        <a:pt x="71" y="2"/>
                      </a:lnTo>
                      <a:lnTo>
                        <a:pt x="77" y="3"/>
                      </a:lnTo>
                      <a:lnTo>
                        <a:pt x="80" y="3"/>
                      </a:lnTo>
                      <a:lnTo>
                        <a:pt x="87" y="9"/>
                      </a:lnTo>
                      <a:lnTo>
                        <a:pt x="89" y="10"/>
                      </a:lnTo>
                      <a:lnTo>
                        <a:pt x="86" y="12"/>
                      </a:lnTo>
                      <a:lnTo>
                        <a:pt x="84" y="12"/>
                      </a:lnTo>
                      <a:lnTo>
                        <a:pt x="81" y="13"/>
                      </a:lnTo>
                      <a:lnTo>
                        <a:pt x="78" y="16"/>
                      </a:lnTo>
                      <a:lnTo>
                        <a:pt x="78" y="17"/>
                      </a:lnTo>
                      <a:lnTo>
                        <a:pt x="77" y="20"/>
                      </a:lnTo>
                      <a:lnTo>
                        <a:pt x="77" y="21"/>
                      </a:lnTo>
                      <a:lnTo>
                        <a:pt x="66" y="36"/>
                      </a:lnTo>
                      <a:lnTo>
                        <a:pt x="54" y="40"/>
                      </a:lnTo>
                      <a:lnTo>
                        <a:pt x="53" y="38"/>
                      </a:lnTo>
                      <a:lnTo>
                        <a:pt x="49" y="38"/>
                      </a:lnTo>
                      <a:lnTo>
                        <a:pt x="46" y="38"/>
                      </a:lnTo>
                      <a:lnTo>
                        <a:pt x="43" y="41"/>
                      </a:lnTo>
                      <a:lnTo>
                        <a:pt x="40" y="41"/>
                      </a:lnTo>
                      <a:lnTo>
                        <a:pt x="38" y="42"/>
                      </a:lnTo>
                      <a:lnTo>
                        <a:pt x="35" y="42"/>
                      </a:lnTo>
                      <a:lnTo>
                        <a:pt x="32" y="43"/>
                      </a:lnTo>
                      <a:lnTo>
                        <a:pt x="24" y="45"/>
                      </a:lnTo>
                      <a:lnTo>
                        <a:pt x="21" y="42"/>
                      </a:lnTo>
                      <a:lnTo>
                        <a:pt x="18" y="42"/>
                      </a:lnTo>
                      <a:lnTo>
                        <a:pt x="14" y="40"/>
                      </a:lnTo>
                      <a:lnTo>
                        <a:pt x="11" y="38"/>
                      </a:lnTo>
                      <a:lnTo>
                        <a:pt x="10" y="35"/>
                      </a:lnTo>
                      <a:lnTo>
                        <a:pt x="7" y="34"/>
                      </a:lnTo>
                      <a:lnTo>
                        <a:pt x="4" y="28"/>
                      </a:lnTo>
                      <a:lnTo>
                        <a:pt x="1" y="28"/>
                      </a:lnTo>
                      <a:lnTo>
                        <a:pt x="0" y="28"/>
                      </a:lnTo>
                      <a:lnTo>
                        <a:pt x="1" y="25"/>
                      </a:lnTo>
                      <a:lnTo>
                        <a:pt x="5" y="25"/>
                      </a:lnTo>
                      <a:lnTo>
                        <a:pt x="5" y="21"/>
                      </a:lnTo>
                      <a:lnTo>
                        <a:pt x="7" y="17"/>
                      </a:lnTo>
                      <a:lnTo>
                        <a:pt x="5" y="14"/>
                      </a:lnTo>
                      <a:lnTo>
                        <a:pt x="7" y="13"/>
                      </a:lnTo>
                      <a:lnTo>
                        <a:pt x="13" y="13"/>
                      </a:lnTo>
                      <a:lnTo>
                        <a:pt x="13" y="12"/>
                      </a:lnTo>
                      <a:lnTo>
                        <a:pt x="13" y="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41" name="Freeform 2034"/>
                <p:cNvSpPr>
                  <a:spLocks/>
                </p:cNvSpPr>
                <p:nvPr/>
              </p:nvSpPr>
              <p:spPr bwMode="gray">
                <a:xfrm>
                  <a:off x="2887" y="1982"/>
                  <a:ext cx="89" cy="45"/>
                </a:xfrm>
                <a:custGeom>
                  <a:avLst/>
                  <a:gdLst>
                    <a:gd name="T0" fmla="*/ 13 w 89"/>
                    <a:gd name="T1" fmla="*/ 9 h 45"/>
                    <a:gd name="T2" fmla="*/ 22 w 89"/>
                    <a:gd name="T3" fmla="*/ 13 h 45"/>
                    <a:gd name="T4" fmla="*/ 32 w 89"/>
                    <a:gd name="T5" fmla="*/ 13 h 45"/>
                    <a:gd name="T6" fmla="*/ 35 w 89"/>
                    <a:gd name="T7" fmla="*/ 10 h 45"/>
                    <a:gd name="T8" fmla="*/ 46 w 89"/>
                    <a:gd name="T9" fmla="*/ 6 h 45"/>
                    <a:gd name="T10" fmla="*/ 52 w 89"/>
                    <a:gd name="T11" fmla="*/ 7 h 45"/>
                    <a:gd name="T12" fmla="*/ 56 w 89"/>
                    <a:gd name="T13" fmla="*/ 4 h 45"/>
                    <a:gd name="T14" fmla="*/ 57 w 89"/>
                    <a:gd name="T15" fmla="*/ 3 h 45"/>
                    <a:gd name="T16" fmla="*/ 60 w 89"/>
                    <a:gd name="T17" fmla="*/ 0 h 45"/>
                    <a:gd name="T18" fmla="*/ 65 w 89"/>
                    <a:gd name="T19" fmla="*/ 0 h 45"/>
                    <a:gd name="T20" fmla="*/ 68 w 89"/>
                    <a:gd name="T21" fmla="*/ 0 h 45"/>
                    <a:gd name="T22" fmla="*/ 71 w 89"/>
                    <a:gd name="T23" fmla="*/ 2 h 45"/>
                    <a:gd name="T24" fmla="*/ 77 w 89"/>
                    <a:gd name="T25" fmla="*/ 3 h 45"/>
                    <a:gd name="T26" fmla="*/ 80 w 89"/>
                    <a:gd name="T27" fmla="*/ 3 h 45"/>
                    <a:gd name="T28" fmla="*/ 87 w 89"/>
                    <a:gd name="T29" fmla="*/ 9 h 45"/>
                    <a:gd name="T30" fmla="*/ 89 w 89"/>
                    <a:gd name="T31" fmla="*/ 10 h 45"/>
                    <a:gd name="T32" fmla="*/ 86 w 89"/>
                    <a:gd name="T33" fmla="*/ 12 h 45"/>
                    <a:gd name="T34" fmla="*/ 84 w 89"/>
                    <a:gd name="T35" fmla="*/ 12 h 45"/>
                    <a:gd name="T36" fmla="*/ 81 w 89"/>
                    <a:gd name="T37" fmla="*/ 13 h 45"/>
                    <a:gd name="T38" fmla="*/ 78 w 89"/>
                    <a:gd name="T39" fmla="*/ 16 h 45"/>
                    <a:gd name="T40" fmla="*/ 78 w 89"/>
                    <a:gd name="T41" fmla="*/ 17 h 45"/>
                    <a:gd name="T42" fmla="*/ 77 w 89"/>
                    <a:gd name="T43" fmla="*/ 20 h 45"/>
                    <a:gd name="T44" fmla="*/ 77 w 89"/>
                    <a:gd name="T45" fmla="*/ 21 h 45"/>
                    <a:gd name="T46" fmla="*/ 66 w 89"/>
                    <a:gd name="T47" fmla="*/ 36 h 45"/>
                    <a:gd name="T48" fmla="*/ 54 w 89"/>
                    <a:gd name="T49" fmla="*/ 40 h 45"/>
                    <a:gd name="T50" fmla="*/ 53 w 89"/>
                    <a:gd name="T51" fmla="*/ 38 h 45"/>
                    <a:gd name="T52" fmla="*/ 49 w 89"/>
                    <a:gd name="T53" fmla="*/ 38 h 45"/>
                    <a:gd name="T54" fmla="*/ 46 w 89"/>
                    <a:gd name="T55" fmla="*/ 38 h 45"/>
                    <a:gd name="T56" fmla="*/ 43 w 89"/>
                    <a:gd name="T57" fmla="*/ 41 h 45"/>
                    <a:gd name="T58" fmla="*/ 40 w 89"/>
                    <a:gd name="T59" fmla="*/ 41 h 45"/>
                    <a:gd name="T60" fmla="*/ 38 w 89"/>
                    <a:gd name="T61" fmla="*/ 42 h 45"/>
                    <a:gd name="T62" fmla="*/ 35 w 89"/>
                    <a:gd name="T63" fmla="*/ 42 h 45"/>
                    <a:gd name="T64" fmla="*/ 32 w 89"/>
                    <a:gd name="T65" fmla="*/ 43 h 45"/>
                    <a:gd name="T66" fmla="*/ 24 w 89"/>
                    <a:gd name="T67" fmla="*/ 45 h 45"/>
                    <a:gd name="T68" fmla="*/ 21 w 89"/>
                    <a:gd name="T69" fmla="*/ 42 h 45"/>
                    <a:gd name="T70" fmla="*/ 18 w 89"/>
                    <a:gd name="T71" fmla="*/ 42 h 45"/>
                    <a:gd name="T72" fmla="*/ 14 w 89"/>
                    <a:gd name="T73" fmla="*/ 40 h 45"/>
                    <a:gd name="T74" fmla="*/ 11 w 89"/>
                    <a:gd name="T75" fmla="*/ 38 h 45"/>
                    <a:gd name="T76" fmla="*/ 10 w 89"/>
                    <a:gd name="T77" fmla="*/ 35 h 45"/>
                    <a:gd name="T78" fmla="*/ 7 w 89"/>
                    <a:gd name="T79" fmla="*/ 34 h 45"/>
                    <a:gd name="T80" fmla="*/ 4 w 89"/>
                    <a:gd name="T81" fmla="*/ 28 h 45"/>
                    <a:gd name="T82" fmla="*/ 1 w 89"/>
                    <a:gd name="T83" fmla="*/ 28 h 45"/>
                    <a:gd name="T84" fmla="*/ 0 w 89"/>
                    <a:gd name="T85" fmla="*/ 28 h 45"/>
                    <a:gd name="T86" fmla="*/ 1 w 89"/>
                    <a:gd name="T87" fmla="*/ 25 h 45"/>
                    <a:gd name="T88" fmla="*/ 5 w 89"/>
                    <a:gd name="T89" fmla="*/ 25 h 45"/>
                    <a:gd name="T90" fmla="*/ 5 w 89"/>
                    <a:gd name="T91" fmla="*/ 21 h 45"/>
                    <a:gd name="T92" fmla="*/ 7 w 89"/>
                    <a:gd name="T93" fmla="*/ 17 h 45"/>
                    <a:gd name="T94" fmla="*/ 5 w 89"/>
                    <a:gd name="T95" fmla="*/ 14 h 45"/>
                    <a:gd name="T96" fmla="*/ 7 w 89"/>
                    <a:gd name="T97" fmla="*/ 13 h 45"/>
                    <a:gd name="T98" fmla="*/ 13 w 89"/>
                    <a:gd name="T99" fmla="*/ 13 h 45"/>
                    <a:gd name="T100" fmla="*/ 13 w 89"/>
                    <a:gd name="T101" fmla="*/ 12 h 45"/>
                    <a:gd name="T102" fmla="*/ 13 w 89"/>
                    <a:gd name="T103" fmla="*/ 9 h 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45"/>
                    <a:gd name="T158" fmla="*/ 89 w 89"/>
                    <a:gd name="T159" fmla="*/ 45 h 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45">
                      <a:moveTo>
                        <a:pt x="13" y="9"/>
                      </a:moveTo>
                      <a:lnTo>
                        <a:pt x="22" y="13"/>
                      </a:lnTo>
                      <a:lnTo>
                        <a:pt x="32" y="13"/>
                      </a:lnTo>
                      <a:lnTo>
                        <a:pt x="35" y="10"/>
                      </a:lnTo>
                      <a:lnTo>
                        <a:pt x="46" y="6"/>
                      </a:lnTo>
                      <a:lnTo>
                        <a:pt x="52" y="7"/>
                      </a:lnTo>
                      <a:lnTo>
                        <a:pt x="56" y="4"/>
                      </a:lnTo>
                      <a:lnTo>
                        <a:pt x="57" y="3"/>
                      </a:lnTo>
                      <a:lnTo>
                        <a:pt x="60" y="0"/>
                      </a:lnTo>
                      <a:lnTo>
                        <a:pt x="65" y="0"/>
                      </a:lnTo>
                      <a:lnTo>
                        <a:pt x="68" y="0"/>
                      </a:lnTo>
                      <a:lnTo>
                        <a:pt x="71" y="2"/>
                      </a:lnTo>
                      <a:lnTo>
                        <a:pt x="77" y="3"/>
                      </a:lnTo>
                      <a:lnTo>
                        <a:pt x="80" y="3"/>
                      </a:lnTo>
                      <a:lnTo>
                        <a:pt x="87" y="9"/>
                      </a:lnTo>
                      <a:lnTo>
                        <a:pt x="89" y="10"/>
                      </a:lnTo>
                      <a:lnTo>
                        <a:pt x="86" y="12"/>
                      </a:lnTo>
                      <a:lnTo>
                        <a:pt x="84" y="12"/>
                      </a:lnTo>
                      <a:lnTo>
                        <a:pt x="81" y="13"/>
                      </a:lnTo>
                      <a:lnTo>
                        <a:pt x="78" y="16"/>
                      </a:lnTo>
                      <a:lnTo>
                        <a:pt x="78" y="17"/>
                      </a:lnTo>
                      <a:lnTo>
                        <a:pt x="77" y="20"/>
                      </a:lnTo>
                      <a:lnTo>
                        <a:pt x="77" y="21"/>
                      </a:lnTo>
                      <a:lnTo>
                        <a:pt x="66" y="36"/>
                      </a:lnTo>
                      <a:lnTo>
                        <a:pt x="54" y="40"/>
                      </a:lnTo>
                      <a:lnTo>
                        <a:pt x="53" y="38"/>
                      </a:lnTo>
                      <a:lnTo>
                        <a:pt x="49" y="38"/>
                      </a:lnTo>
                      <a:lnTo>
                        <a:pt x="46" y="38"/>
                      </a:lnTo>
                      <a:lnTo>
                        <a:pt x="43" y="41"/>
                      </a:lnTo>
                      <a:lnTo>
                        <a:pt x="40" y="41"/>
                      </a:lnTo>
                      <a:lnTo>
                        <a:pt x="38" y="42"/>
                      </a:lnTo>
                      <a:lnTo>
                        <a:pt x="35" y="42"/>
                      </a:lnTo>
                      <a:lnTo>
                        <a:pt x="32" y="43"/>
                      </a:lnTo>
                      <a:lnTo>
                        <a:pt x="24" y="45"/>
                      </a:lnTo>
                      <a:lnTo>
                        <a:pt x="21" y="42"/>
                      </a:lnTo>
                      <a:lnTo>
                        <a:pt x="18" y="42"/>
                      </a:lnTo>
                      <a:lnTo>
                        <a:pt x="14" y="40"/>
                      </a:lnTo>
                      <a:lnTo>
                        <a:pt x="11" y="38"/>
                      </a:lnTo>
                      <a:lnTo>
                        <a:pt x="10" y="35"/>
                      </a:lnTo>
                      <a:lnTo>
                        <a:pt x="7" y="34"/>
                      </a:lnTo>
                      <a:lnTo>
                        <a:pt x="4" y="28"/>
                      </a:lnTo>
                      <a:lnTo>
                        <a:pt x="1" y="28"/>
                      </a:lnTo>
                      <a:lnTo>
                        <a:pt x="0" y="28"/>
                      </a:lnTo>
                      <a:lnTo>
                        <a:pt x="1" y="25"/>
                      </a:lnTo>
                      <a:lnTo>
                        <a:pt x="5" y="25"/>
                      </a:lnTo>
                      <a:lnTo>
                        <a:pt x="5" y="21"/>
                      </a:lnTo>
                      <a:lnTo>
                        <a:pt x="7" y="17"/>
                      </a:lnTo>
                      <a:lnTo>
                        <a:pt x="5" y="14"/>
                      </a:lnTo>
                      <a:lnTo>
                        <a:pt x="7" y="13"/>
                      </a:lnTo>
                      <a:lnTo>
                        <a:pt x="13" y="13"/>
                      </a:lnTo>
                      <a:lnTo>
                        <a:pt x="13" y="12"/>
                      </a:lnTo>
                      <a:lnTo>
                        <a:pt x="13" y="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0" name="Group 2035"/>
              <p:cNvGrpSpPr>
                <a:grpSpLocks/>
              </p:cNvGrpSpPr>
              <p:nvPr/>
            </p:nvGrpSpPr>
            <p:grpSpPr bwMode="auto">
              <a:xfrm>
                <a:off x="2350" y="1604"/>
                <a:ext cx="145" cy="82"/>
                <a:chOff x="2350" y="1604"/>
                <a:chExt cx="145" cy="82"/>
              </a:xfrm>
              <a:grpFill/>
            </p:grpSpPr>
            <p:sp>
              <p:nvSpPr>
                <p:cNvPr id="1538" name="Freeform 2036"/>
                <p:cNvSpPr>
                  <a:spLocks/>
                </p:cNvSpPr>
                <p:nvPr/>
              </p:nvSpPr>
              <p:spPr bwMode="gray">
                <a:xfrm>
                  <a:off x="2350" y="1604"/>
                  <a:ext cx="145" cy="82"/>
                </a:xfrm>
                <a:custGeom>
                  <a:avLst/>
                  <a:gdLst>
                    <a:gd name="T0" fmla="*/ 53 w 145"/>
                    <a:gd name="T1" fmla="*/ 75 h 82"/>
                    <a:gd name="T2" fmla="*/ 28 w 145"/>
                    <a:gd name="T3" fmla="*/ 72 h 82"/>
                    <a:gd name="T4" fmla="*/ 27 w 145"/>
                    <a:gd name="T5" fmla="*/ 68 h 82"/>
                    <a:gd name="T6" fmla="*/ 33 w 145"/>
                    <a:gd name="T7" fmla="*/ 57 h 82"/>
                    <a:gd name="T8" fmla="*/ 31 w 145"/>
                    <a:gd name="T9" fmla="*/ 56 h 82"/>
                    <a:gd name="T10" fmla="*/ 22 w 145"/>
                    <a:gd name="T11" fmla="*/ 47 h 82"/>
                    <a:gd name="T12" fmla="*/ 9 w 145"/>
                    <a:gd name="T13" fmla="*/ 47 h 82"/>
                    <a:gd name="T14" fmla="*/ 21 w 145"/>
                    <a:gd name="T15" fmla="*/ 43 h 82"/>
                    <a:gd name="T16" fmla="*/ 34 w 145"/>
                    <a:gd name="T17" fmla="*/ 41 h 82"/>
                    <a:gd name="T18" fmla="*/ 27 w 145"/>
                    <a:gd name="T19" fmla="*/ 37 h 82"/>
                    <a:gd name="T20" fmla="*/ 34 w 145"/>
                    <a:gd name="T21" fmla="*/ 29 h 82"/>
                    <a:gd name="T22" fmla="*/ 28 w 145"/>
                    <a:gd name="T23" fmla="*/ 28 h 82"/>
                    <a:gd name="T24" fmla="*/ 15 w 145"/>
                    <a:gd name="T25" fmla="*/ 28 h 82"/>
                    <a:gd name="T26" fmla="*/ 1 w 145"/>
                    <a:gd name="T27" fmla="*/ 25 h 82"/>
                    <a:gd name="T28" fmla="*/ 9 w 145"/>
                    <a:gd name="T29" fmla="*/ 24 h 82"/>
                    <a:gd name="T30" fmla="*/ 17 w 145"/>
                    <a:gd name="T31" fmla="*/ 24 h 82"/>
                    <a:gd name="T32" fmla="*/ 12 w 145"/>
                    <a:gd name="T33" fmla="*/ 17 h 82"/>
                    <a:gd name="T34" fmla="*/ 14 w 145"/>
                    <a:gd name="T35" fmla="*/ 14 h 82"/>
                    <a:gd name="T36" fmla="*/ 18 w 145"/>
                    <a:gd name="T37" fmla="*/ 17 h 82"/>
                    <a:gd name="T38" fmla="*/ 25 w 145"/>
                    <a:gd name="T39" fmla="*/ 17 h 82"/>
                    <a:gd name="T40" fmla="*/ 21 w 145"/>
                    <a:gd name="T41" fmla="*/ 10 h 82"/>
                    <a:gd name="T42" fmla="*/ 23 w 145"/>
                    <a:gd name="T43" fmla="*/ 6 h 82"/>
                    <a:gd name="T44" fmla="*/ 18 w 145"/>
                    <a:gd name="T45" fmla="*/ 3 h 82"/>
                    <a:gd name="T46" fmla="*/ 27 w 145"/>
                    <a:gd name="T47" fmla="*/ 4 h 82"/>
                    <a:gd name="T48" fmla="*/ 42 w 145"/>
                    <a:gd name="T49" fmla="*/ 15 h 82"/>
                    <a:gd name="T50" fmla="*/ 42 w 145"/>
                    <a:gd name="T51" fmla="*/ 23 h 82"/>
                    <a:gd name="T52" fmla="*/ 42 w 145"/>
                    <a:gd name="T53" fmla="*/ 28 h 82"/>
                    <a:gd name="T54" fmla="*/ 45 w 145"/>
                    <a:gd name="T55" fmla="*/ 36 h 82"/>
                    <a:gd name="T56" fmla="*/ 49 w 145"/>
                    <a:gd name="T57" fmla="*/ 24 h 82"/>
                    <a:gd name="T58" fmla="*/ 55 w 145"/>
                    <a:gd name="T59" fmla="*/ 13 h 82"/>
                    <a:gd name="T60" fmla="*/ 67 w 145"/>
                    <a:gd name="T61" fmla="*/ 23 h 82"/>
                    <a:gd name="T62" fmla="*/ 71 w 145"/>
                    <a:gd name="T63" fmla="*/ 14 h 82"/>
                    <a:gd name="T64" fmla="*/ 79 w 145"/>
                    <a:gd name="T65" fmla="*/ 14 h 82"/>
                    <a:gd name="T66" fmla="*/ 82 w 145"/>
                    <a:gd name="T67" fmla="*/ 13 h 82"/>
                    <a:gd name="T68" fmla="*/ 90 w 145"/>
                    <a:gd name="T69" fmla="*/ 15 h 82"/>
                    <a:gd name="T70" fmla="*/ 98 w 145"/>
                    <a:gd name="T71" fmla="*/ 10 h 82"/>
                    <a:gd name="T72" fmla="*/ 107 w 145"/>
                    <a:gd name="T73" fmla="*/ 4 h 82"/>
                    <a:gd name="T74" fmla="*/ 113 w 145"/>
                    <a:gd name="T75" fmla="*/ 3 h 82"/>
                    <a:gd name="T76" fmla="*/ 120 w 145"/>
                    <a:gd name="T77" fmla="*/ 11 h 82"/>
                    <a:gd name="T78" fmla="*/ 128 w 145"/>
                    <a:gd name="T79" fmla="*/ 4 h 82"/>
                    <a:gd name="T80" fmla="*/ 125 w 145"/>
                    <a:gd name="T81" fmla="*/ 15 h 82"/>
                    <a:gd name="T82" fmla="*/ 131 w 145"/>
                    <a:gd name="T83" fmla="*/ 23 h 82"/>
                    <a:gd name="T84" fmla="*/ 140 w 145"/>
                    <a:gd name="T85" fmla="*/ 24 h 82"/>
                    <a:gd name="T86" fmla="*/ 142 w 145"/>
                    <a:gd name="T87" fmla="*/ 37 h 82"/>
                    <a:gd name="T88" fmla="*/ 142 w 145"/>
                    <a:gd name="T89" fmla="*/ 43 h 82"/>
                    <a:gd name="T90" fmla="*/ 135 w 145"/>
                    <a:gd name="T91" fmla="*/ 49 h 82"/>
                    <a:gd name="T92" fmla="*/ 137 w 145"/>
                    <a:gd name="T93" fmla="*/ 50 h 82"/>
                    <a:gd name="T94" fmla="*/ 125 w 145"/>
                    <a:gd name="T95" fmla="*/ 58 h 82"/>
                    <a:gd name="T96" fmla="*/ 101 w 145"/>
                    <a:gd name="T97" fmla="*/ 69 h 82"/>
                    <a:gd name="T98" fmla="*/ 97 w 145"/>
                    <a:gd name="T99" fmla="*/ 73 h 82"/>
                    <a:gd name="T100" fmla="*/ 74 w 145"/>
                    <a:gd name="T101" fmla="*/ 82 h 82"/>
                    <a:gd name="T102" fmla="*/ 60 w 145"/>
                    <a:gd name="T103" fmla="*/ 78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5"/>
                    <a:gd name="T157" fmla="*/ 0 h 82"/>
                    <a:gd name="T158" fmla="*/ 145 w 145"/>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5" h="82">
                      <a:moveTo>
                        <a:pt x="60" y="78"/>
                      </a:moveTo>
                      <a:lnTo>
                        <a:pt x="60" y="79"/>
                      </a:lnTo>
                      <a:lnTo>
                        <a:pt x="58" y="78"/>
                      </a:lnTo>
                      <a:lnTo>
                        <a:pt x="55" y="77"/>
                      </a:lnTo>
                      <a:lnTo>
                        <a:pt x="53" y="75"/>
                      </a:lnTo>
                      <a:lnTo>
                        <a:pt x="45" y="71"/>
                      </a:lnTo>
                      <a:lnTo>
                        <a:pt x="42" y="72"/>
                      </a:lnTo>
                      <a:lnTo>
                        <a:pt x="36" y="71"/>
                      </a:lnTo>
                      <a:lnTo>
                        <a:pt x="34" y="72"/>
                      </a:lnTo>
                      <a:lnTo>
                        <a:pt x="28" y="72"/>
                      </a:lnTo>
                      <a:lnTo>
                        <a:pt x="27" y="73"/>
                      </a:lnTo>
                      <a:lnTo>
                        <a:pt x="25" y="72"/>
                      </a:lnTo>
                      <a:lnTo>
                        <a:pt x="25" y="69"/>
                      </a:lnTo>
                      <a:lnTo>
                        <a:pt x="23" y="65"/>
                      </a:lnTo>
                      <a:lnTo>
                        <a:pt x="27" y="68"/>
                      </a:lnTo>
                      <a:lnTo>
                        <a:pt x="28" y="67"/>
                      </a:lnTo>
                      <a:lnTo>
                        <a:pt x="36" y="63"/>
                      </a:lnTo>
                      <a:lnTo>
                        <a:pt x="36" y="58"/>
                      </a:lnTo>
                      <a:lnTo>
                        <a:pt x="31" y="60"/>
                      </a:lnTo>
                      <a:lnTo>
                        <a:pt x="33" y="57"/>
                      </a:lnTo>
                      <a:lnTo>
                        <a:pt x="34" y="57"/>
                      </a:lnTo>
                      <a:lnTo>
                        <a:pt x="34" y="54"/>
                      </a:lnTo>
                      <a:lnTo>
                        <a:pt x="36" y="53"/>
                      </a:lnTo>
                      <a:lnTo>
                        <a:pt x="33" y="53"/>
                      </a:lnTo>
                      <a:lnTo>
                        <a:pt x="31" y="56"/>
                      </a:lnTo>
                      <a:lnTo>
                        <a:pt x="31" y="54"/>
                      </a:lnTo>
                      <a:lnTo>
                        <a:pt x="30" y="53"/>
                      </a:lnTo>
                      <a:lnTo>
                        <a:pt x="28" y="46"/>
                      </a:lnTo>
                      <a:lnTo>
                        <a:pt x="25" y="46"/>
                      </a:lnTo>
                      <a:lnTo>
                        <a:pt x="22" y="47"/>
                      </a:lnTo>
                      <a:lnTo>
                        <a:pt x="22" y="46"/>
                      </a:lnTo>
                      <a:lnTo>
                        <a:pt x="18" y="46"/>
                      </a:lnTo>
                      <a:lnTo>
                        <a:pt x="14" y="46"/>
                      </a:lnTo>
                      <a:lnTo>
                        <a:pt x="11" y="47"/>
                      </a:lnTo>
                      <a:lnTo>
                        <a:pt x="9" y="47"/>
                      </a:lnTo>
                      <a:lnTo>
                        <a:pt x="8" y="47"/>
                      </a:lnTo>
                      <a:lnTo>
                        <a:pt x="8" y="45"/>
                      </a:lnTo>
                      <a:lnTo>
                        <a:pt x="15" y="44"/>
                      </a:lnTo>
                      <a:lnTo>
                        <a:pt x="17" y="43"/>
                      </a:lnTo>
                      <a:lnTo>
                        <a:pt x="21" y="43"/>
                      </a:lnTo>
                      <a:lnTo>
                        <a:pt x="23" y="40"/>
                      </a:lnTo>
                      <a:lnTo>
                        <a:pt x="23" y="41"/>
                      </a:lnTo>
                      <a:lnTo>
                        <a:pt x="27" y="40"/>
                      </a:lnTo>
                      <a:lnTo>
                        <a:pt x="30" y="41"/>
                      </a:lnTo>
                      <a:lnTo>
                        <a:pt x="34" y="41"/>
                      </a:lnTo>
                      <a:lnTo>
                        <a:pt x="36" y="36"/>
                      </a:lnTo>
                      <a:lnTo>
                        <a:pt x="34" y="37"/>
                      </a:lnTo>
                      <a:lnTo>
                        <a:pt x="33" y="39"/>
                      </a:lnTo>
                      <a:lnTo>
                        <a:pt x="31" y="39"/>
                      </a:lnTo>
                      <a:lnTo>
                        <a:pt x="27" y="37"/>
                      </a:lnTo>
                      <a:lnTo>
                        <a:pt x="27" y="36"/>
                      </a:lnTo>
                      <a:lnTo>
                        <a:pt x="28" y="35"/>
                      </a:lnTo>
                      <a:lnTo>
                        <a:pt x="30" y="33"/>
                      </a:lnTo>
                      <a:lnTo>
                        <a:pt x="36" y="30"/>
                      </a:lnTo>
                      <a:lnTo>
                        <a:pt x="34" y="29"/>
                      </a:lnTo>
                      <a:lnTo>
                        <a:pt x="33" y="28"/>
                      </a:lnTo>
                      <a:lnTo>
                        <a:pt x="31" y="29"/>
                      </a:lnTo>
                      <a:lnTo>
                        <a:pt x="30" y="29"/>
                      </a:lnTo>
                      <a:lnTo>
                        <a:pt x="30" y="28"/>
                      </a:lnTo>
                      <a:lnTo>
                        <a:pt x="28" y="28"/>
                      </a:lnTo>
                      <a:lnTo>
                        <a:pt x="28" y="26"/>
                      </a:lnTo>
                      <a:lnTo>
                        <a:pt x="22" y="25"/>
                      </a:lnTo>
                      <a:lnTo>
                        <a:pt x="21" y="26"/>
                      </a:lnTo>
                      <a:lnTo>
                        <a:pt x="17" y="28"/>
                      </a:lnTo>
                      <a:lnTo>
                        <a:pt x="15" y="28"/>
                      </a:lnTo>
                      <a:lnTo>
                        <a:pt x="11" y="30"/>
                      </a:lnTo>
                      <a:lnTo>
                        <a:pt x="9" y="30"/>
                      </a:lnTo>
                      <a:lnTo>
                        <a:pt x="6" y="28"/>
                      </a:lnTo>
                      <a:lnTo>
                        <a:pt x="0" y="29"/>
                      </a:lnTo>
                      <a:lnTo>
                        <a:pt x="1" y="25"/>
                      </a:lnTo>
                      <a:lnTo>
                        <a:pt x="3" y="26"/>
                      </a:lnTo>
                      <a:lnTo>
                        <a:pt x="8" y="28"/>
                      </a:lnTo>
                      <a:lnTo>
                        <a:pt x="11" y="26"/>
                      </a:lnTo>
                      <a:lnTo>
                        <a:pt x="8" y="25"/>
                      </a:lnTo>
                      <a:lnTo>
                        <a:pt x="9" y="24"/>
                      </a:lnTo>
                      <a:lnTo>
                        <a:pt x="6" y="23"/>
                      </a:lnTo>
                      <a:lnTo>
                        <a:pt x="5" y="19"/>
                      </a:lnTo>
                      <a:lnTo>
                        <a:pt x="11" y="23"/>
                      </a:lnTo>
                      <a:lnTo>
                        <a:pt x="12" y="25"/>
                      </a:lnTo>
                      <a:lnTo>
                        <a:pt x="17" y="24"/>
                      </a:lnTo>
                      <a:lnTo>
                        <a:pt x="15" y="23"/>
                      </a:lnTo>
                      <a:lnTo>
                        <a:pt x="17" y="19"/>
                      </a:lnTo>
                      <a:lnTo>
                        <a:pt x="12" y="21"/>
                      </a:lnTo>
                      <a:lnTo>
                        <a:pt x="9" y="19"/>
                      </a:lnTo>
                      <a:lnTo>
                        <a:pt x="12" y="17"/>
                      </a:lnTo>
                      <a:lnTo>
                        <a:pt x="9" y="14"/>
                      </a:lnTo>
                      <a:lnTo>
                        <a:pt x="9" y="15"/>
                      </a:lnTo>
                      <a:lnTo>
                        <a:pt x="12" y="15"/>
                      </a:lnTo>
                      <a:lnTo>
                        <a:pt x="11" y="13"/>
                      </a:lnTo>
                      <a:lnTo>
                        <a:pt x="14" y="14"/>
                      </a:lnTo>
                      <a:lnTo>
                        <a:pt x="12" y="11"/>
                      </a:lnTo>
                      <a:lnTo>
                        <a:pt x="14" y="11"/>
                      </a:lnTo>
                      <a:lnTo>
                        <a:pt x="18" y="13"/>
                      </a:lnTo>
                      <a:lnTo>
                        <a:pt x="18" y="15"/>
                      </a:lnTo>
                      <a:lnTo>
                        <a:pt x="18" y="17"/>
                      </a:lnTo>
                      <a:lnTo>
                        <a:pt x="21" y="17"/>
                      </a:lnTo>
                      <a:lnTo>
                        <a:pt x="22" y="15"/>
                      </a:lnTo>
                      <a:lnTo>
                        <a:pt x="23" y="17"/>
                      </a:lnTo>
                      <a:lnTo>
                        <a:pt x="25" y="19"/>
                      </a:lnTo>
                      <a:lnTo>
                        <a:pt x="25" y="17"/>
                      </a:lnTo>
                      <a:lnTo>
                        <a:pt x="27" y="19"/>
                      </a:lnTo>
                      <a:lnTo>
                        <a:pt x="28" y="17"/>
                      </a:lnTo>
                      <a:lnTo>
                        <a:pt x="27" y="14"/>
                      </a:lnTo>
                      <a:lnTo>
                        <a:pt x="27" y="13"/>
                      </a:lnTo>
                      <a:lnTo>
                        <a:pt x="21" y="10"/>
                      </a:lnTo>
                      <a:lnTo>
                        <a:pt x="22" y="7"/>
                      </a:lnTo>
                      <a:lnTo>
                        <a:pt x="25" y="8"/>
                      </a:lnTo>
                      <a:lnTo>
                        <a:pt x="27" y="8"/>
                      </a:lnTo>
                      <a:lnTo>
                        <a:pt x="25" y="7"/>
                      </a:lnTo>
                      <a:lnTo>
                        <a:pt x="23" y="6"/>
                      </a:lnTo>
                      <a:lnTo>
                        <a:pt x="22" y="6"/>
                      </a:lnTo>
                      <a:lnTo>
                        <a:pt x="21" y="7"/>
                      </a:lnTo>
                      <a:lnTo>
                        <a:pt x="18" y="6"/>
                      </a:lnTo>
                      <a:lnTo>
                        <a:pt x="18" y="4"/>
                      </a:lnTo>
                      <a:lnTo>
                        <a:pt x="18" y="3"/>
                      </a:lnTo>
                      <a:lnTo>
                        <a:pt x="21" y="3"/>
                      </a:lnTo>
                      <a:lnTo>
                        <a:pt x="21" y="2"/>
                      </a:lnTo>
                      <a:lnTo>
                        <a:pt x="23" y="4"/>
                      </a:lnTo>
                      <a:lnTo>
                        <a:pt x="25" y="3"/>
                      </a:lnTo>
                      <a:lnTo>
                        <a:pt x="27" y="4"/>
                      </a:lnTo>
                      <a:lnTo>
                        <a:pt x="30" y="7"/>
                      </a:lnTo>
                      <a:lnTo>
                        <a:pt x="33" y="8"/>
                      </a:lnTo>
                      <a:lnTo>
                        <a:pt x="37" y="13"/>
                      </a:lnTo>
                      <a:lnTo>
                        <a:pt x="39" y="14"/>
                      </a:lnTo>
                      <a:lnTo>
                        <a:pt x="42" y="15"/>
                      </a:lnTo>
                      <a:lnTo>
                        <a:pt x="39" y="17"/>
                      </a:lnTo>
                      <a:lnTo>
                        <a:pt x="43" y="17"/>
                      </a:lnTo>
                      <a:lnTo>
                        <a:pt x="43" y="19"/>
                      </a:lnTo>
                      <a:lnTo>
                        <a:pt x="42" y="21"/>
                      </a:lnTo>
                      <a:lnTo>
                        <a:pt x="42" y="23"/>
                      </a:lnTo>
                      <a:lnTo>
                        <a:pt x="39" y="24"/>
                      </a:lnTo>
                      <a:lnTo>
                        <a:pt x="36" y="21"/>
                      </a:lnTo>
                      <a:lnTo>
                        <a:pt x="37" y="24"/>
                      </a:lnTo>
                      <a:lnTo>
                        <a:pt x="42" y="25"/>
                      </a:lnTo>
                      <a:lnTo>
                        <a:pt x="42" y="28"/>
                      </a:lnTo>
                      <a:lnTo>
                        <a:pt x="43" y="25"/>
                      </a:lnTo>
                      <a:lnTo>
                        <a:pt x="43" y="29"/>
                      </a:lnTo>
                      <a:lnTo>
                        <a:pt x="42" y="29"/>
                      </a:lnTo>
                      <a:lnTo>
                        <a:pt x="45" y="30"/>
                      </a:lnTo>
                      <a:lnTo>
                        <a:pt x="45" y="36"/>
                      </a:lnTo>
                      <a:lnTo>
                        <a:pt x="46" y="33"/>
                      </a:lnTo>
                      <a:lnTo>
                        <a:pt x="46" y="30"/>
                      </a:lnTo>
                      <a:lnTo>
                        <a:pt x="49" y="30"/>
                      </a:lnTo>
                      <a:lnTo>
                        <a:pt x="49" y="26"/>
                      </a:lnTo>
                      <a:lnTo>
                        <a:pt x="49" y="24"/>
                      </a:lnTo>
                      <a:lnTo>
                        <a:pt x="52" y="24"/>
                      </a:lnTo>
                      <a:lnTo>
                        <a:pt x="53" y="28"/>
                      </a:lnTo>
                      <a:lnTo>
                        <a:pt x="55" y="26"/>
                      </a:lnTo>
                      <a:lnTo>
                        <a:pt x="56" y="19"/>
                      </a:lnTo>
                      <a:lnTo>
                        <a:pt x="55" y="13"/>
                      </a:lnTo>
                      <a:lnTo>
                        <a:pt x="56" y="13"/>
                      </a:lnTo>
                      <a:lnTo>
                        <a:pt x="58" y="13"/>
                      </a:lnTo>
                      <a:lnTo>
                        <a:pt x="64" y="19"/>
                      </a:lnTo>
                      <a:lnTo>
                        <a:pt x="65" y="23"/>
                      </a:lnTo>
                      <a:lnTo>
                        <a:pt x="67" y="23"/>
                      </a:lnTo>
                      <a:lnTo>
                        <a:pt x="68" y="21"/>
                      </a:lnTo>
                      <a:lnTo>
                        <a:pt x="68" y="17"/>
                      </a:lnTo>
                      <a:lnTo>
                        <a:pt x="68" y="14"/>
                      </a:lnTo>
                      <a:lnTo>
                        <a:pt x="70" y="14"/>
                      </a:lnTo>
                      <a:lnTo>
                        <a:pt x="71" y="14"/>
                      </a:lnTo>
                      <a:lnTo>
                        <a:pt x="73" y="11"/>
                      </a:lnTo>
                      <a:lnTo>
                        <a:pt x="77" y="10"/>
                      </a:lnTo>
                      <a:lnTo>
                        <a:pt x="77" y="13"/>
                      </a:lnTo>
                      <a:lnTo>
                        <a:pt x="77" y="14"/>
                      </a:lnTo>
                      <a:lnTo>
                        <a:pt x="79" y="14"/>
                      </a:lnTo>
                      <a:lnTo>
                        <a:pt x="80" y="17"/>
                      </a:lnTo>
                      <a:lnTo>
                        <a:pt x="82" y="17"/>
                      </a:lnTo>
                      <a:lnTo>
                        <a:pt x="86" y="24"/>
                      </a:lnTo>
                      <a:lnTo>
                        <a:pt x="86" y="19"/>
                      </a:lnTo>
                      <a:lnTo>
                        <a:pt x="82" y="13"/>
                      </a:lnTo>
                      <a:lnTo>
                        <a:pt x="82" y="11"/>
                      </a:lnTo>
                      <a:lnTo>
                        <a:pt x="83" y="11"/>
                      </a:lnTo>
                      <a:lnTo>
                        <a:pt x="87" y="11"/>
                      </a:lnTo>
                      <a:lnTo>
                        <a:pt x="89" y="13"/>
                      </a:lnTo>
                      <a:lnTo>
                        <a:pt x="90" y="15"/>
                      </a:lnTo>
                      <a:lnTo>
                        <a:pt x="93" y="15"/>
                      </a:lnTo>
                      <a:lnTo>
                        <a:pt x="95" y="14"/>
                      </a:lnTo>
                      <a:lnTo>
                        <a:pt x="95" y="13"/>
                      </a:lnTo>
                      <a:lnTo>
                        <a:pt x="95" y="11"/>
                      </a:lnTo>
                      <a:lnTo>
                        <a:pt x="98" y="10"/>
                      </a:lnTo>
                      <a:lnTo>
                        <a:pt x="100" y="13"/>
                      </a:lnTo>
                      <a:lnTo>
                        <a:pt x="101" y="13"/>
                      </a:lnTo>
                      <a:lnTo>
                        <a:pt x="104" y="11"/>
                      </a:lnTo>
                      <a:lnTo>
                        <a:pt x="107" y="11"/>
                      </a:lnTo>
                      <a:lnTo>
                        <a:pt x="107" y="4"/>
                      </a:lnTo>
                      <a:lnTo>
                        <a:pt x="107" y="2"/>
                      </a:lnTo>
                      <a:lnTo>
                        <a:pt x="108" y="2"/>
                      </a:lnTo>
                      <a:lnTo>
                        <a:pt x="110" y="0"/>
                      </a:lnTo>
                      <a:lnTo>
                        <a:pt x="113" y="0"/>
                      </a:lnTo>
                      <a:lnTo>
                        <a:pt x="113" y="3"/>
                      </a:lnTo>
                      <a:lnTo>
                        <a:pt x="116" y="4"/>
                      </a:lnTo>
                      <a:lnTo>
                        <a:pt x="116" y="7"/>
                      </a:lnTo>
                      <a:lnTo>
                        <a:pt x="116" y="8"/>
                      </a:lnTo>
                      <a:lnTo>
                        <a:pt x="119" y="11"/>
                      </a:lnTo>
                      <a:lnTo>
                        <a:pt x="120" y="11"/>
                      </a:lnTo>
                      <a:lnTo>
                        <a:pt x="122" y="10"/>
                      </a:lnTo>
                      <a:lnTo>
                        <a:pt x="120" y="8"/>
                      </a:lnTo>
                      <a:lnTo>
                        <a:pt x="125" y="8"/>
                      </a:lnTo>
                      <a:lnTo>
                        <a:pt x="126" y="6"/>
                      </a:lnTo>
                      <a:lnTo>
                        <a:pt x="128" y="4"/>
                      </a:lnTo>
                      <a:lnTo>
                        <a:pt x="132" y="4"/>
                      </a:lnTo>
                      <a:lnTo>
                        <a:pt x="132" y="6"/>
                      </a:lnTo>
                      <a:lnTo>
                        <a:pt x="128" y="7"/>
                      </a:lnTo>
                      <a:lnTo>
                        <a:pt x="123" y="13"/>
                      </a:lnTo>
                      <a:lnTo>
                        <a:pt x="125" y="15"/>
                      </a:lnTo>
                      <a:lnTo>
                        <a:pt x="126" y="15"/>
                      </a:lnTo>
                      <a:lnTo>
                        <a:pt x="131" y="14"/>
                      </a:lnTo>
                      <a:lnTo>
                        <a:pt x="131" y="17"/>
                      </a:lnTo>
                      <a:lnTo>
                        <a:pt x="131" y="19"/>
                      </a:lnTo>
                      <a:lnTo>
                        <a:pt x="131" y="23"/>
                      </a:lnTo>
                      <a:lnTo>
                        <a:pt x="135" y="21"/>
                      </a:lnTo>
                      <a:lnTo>
                        <a:pt x="135" y="24"/>
                      </a:lnTo>
                      <a:lnTo>
                        <a:pt x="135" y="25"/>
                      </a:lnTo>
                      <a:lnTo>
                        <a:pt x="140" y="26"/>
                      </a:lnTo>
                      <a:lnTo>
                        <a:pt x="140" y="24"/>
                      </a:lnTo>
                      <a:lnTo>
                        <a:pt x="141" y="25"/>
                      </a:lnTo>
                      <a:lnTo>
                        <a:pt x="142" y="30"/>
                      </a:lnTo>
                      <a:lnTo>
                        <a:pt x="142" y="32"/>
                      </a:lnTo>
                      <a:lnTo>
                        <a:pt x="141" y="33"/>
                      </a:lnTo>
                      <a:lnTo>
                        <a:pt x="142" y="37"/>
                      </a:lnTo>
                      <a:lnTo>
                        <a:pt x="144" y="37"/>
                      </a:lnTo>
                      <a:lnTo>
                        <a:pt x="145" y="36"/>
                      </a:lnTo>
                      <a:lnTo>
                        <a:pt x="145" y="39"/>
                      </a:lnTo>
                      <a:lnTo>
                        <a:pt x="144" y="41"/>
                      </a:lnTo>
                      <a:lnTo>
                        <a:pt x="142" y="43"/>
                      </a:lnTo>
                      <a:lnTo>
                        <a:pt x="142" y="44"/>
                      </a:lnTo>
                      <a:lnTo>
                        <a:pt x="141" y="45"/>
                      </a:lnTo>
                      <a:lnTo>
                        <a:pt x="140" y="46"/>
                      </a:lnTo>
                      <a:lnTo>
                        <a:pt x="135" y="47"/>
                      </a:lnTo>
                      <a:lnTo>
                        <a:pt x="135" y="49"/>
                      </a:lnTo>
                      <a:lnTo>
                        <a:pt x="134" y="49"/>
                      </a:lnTo>
                      <a:lnTo>
                        <a:pt x="134" y="50"/>
                      </a:lnTo>
                      <a:lnTo>
                        <a:pt x="132" y="52"/>
                      </a:lnTo>
                      <a:lnTo>
                        <a:pt x="134" y="52"/>
                      </a:lnTo>
                      <a:lnTo>
                        <a:pt x="137" y="50"/>
                      </a:lnTo>
                      <a:lnTo>
                        <a:pt x="132" y="57"/>
                      </a:lnTo>
                      <a:lnTo>
                        <a:pt x="128" y="58"/>
                      </a:lnTo>
                      <a:lnTo>
                        <a:pt x="126" y="61"/>
                      </a:lnTo>
                      <a:lnTo>
                        <a:pt x="125" y="60"/>
                      </a:lnTo>
                      <a:lnTo>
                        <a:pt x="125" y="58"/>
                      </a:lnTo>
                      <a:lnTo>
                        <a:pt x="123" y="57"/>
                      </a:lnTo>
                      <a:lnTo>
                        <a:pt x="122" y="56"/>
                      </a:lnTo>
                      <a:lnTo>
                        <a:pt x="120" y="60"/>
                      </a:lnTo>
                      <a:lnTo>
                        <a:pt x="107" y="71"/>
                      </a:lnTo>
                      <a:lnTo>
                        <a:pt x="101" y="69"/>
                      </a:lnTo>
                      <a:lnTo>
                        <a:pt x="100" y="71"/>
                      </a:lnTo>
                      <a:lnTo>
                        <a:pt x="98" y="69"/>
                      </a:lnTo>
                      <a:lnTo>
                        <a:pt x="98" y="71"/>
                      </a:lnTo>
                      <a:lnTo>
                        <a:pt x="97" y="72"/>
                      </a:lnTo>
                      <a:lnTo>
                        <a:pt x="97" y="73"/>
                      </a:lnTo>
                      <a:lnTo>
                        <a:pt x="93" y="74"/>
                      </a:lnTo>
                      <a:lnTo>
                        <a:pt x="86" y="79"/>
                      </a:lnTo>
                      <a:lnTo>
                        <a:pt x="80" y="81"/>
                      </a:lnTo>
                      <a:lnTo>
                        <a:pt x="77" y="82"/>
                      </a:lnTo>
                      <a:lnTo>
                        <a:pt x="74" y="82"/>
                      </a:lnTo>
                      <a:lnTo>
                        <a:pt x="73" y="82"/>
                      </a:lnTo>
                      <a:lnTo>
                        <a:pt x="70" y="81"/>
                      </a:lnTo>
                      <a:lnTo>
                        <a:pt x="68" y="81"/>
                      </a:lnTo>
                      <a:lnTo>
                        <a:pt x="64" y="78"/>
                      </a:lnTo>
                      <a:lnTo>
                        <a:pt x="60" y="7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39" name="Freeform 2037"/>
                <p:cNvSpPr>
                  <a:spLocks/>
                </p:cNvSpPr>
                <p:nvPr/>
              </p:nvSpPr>
              <p:spPr bwMode="gray">
                <a:xfrm>
                  <a:off x="2350" y="1604"/>
                  <a:ext cx="145" cy="82"/>
                </a:xfrm>
                <a:custGeom>
                  <a:avLst/>
                  <a:gdLst>
                    <a:gd name="T0" fmla="*/ 53 w 145"/>
                    <a:gd name="T1" fmla="*/ 75 h 82"/>
                    <a:gd name="T2" fmla="*/ 28 w 145"/>
                    <a:gd name="T3" fmla="*/ 72 h 82"/>
                    <a:gd name="T4" fmla="*/ 27 w 145"/>
                    <a:gd name="T5" fmla="*/ 68 h 82"/>
                    <a:gd name="T6" fmla="*/ 33 w 145"/>
                    <a:gd name="T7" fmla="*/ 57 h 82"/>
                    <a:gd name="T8" fmla="*/ 31 w 145"/>
                    <a:gd name="T9" fmla="*/ 56 h 82"/>
                    <a:gd name="T10" fmla="*/ 22 w 145"/>
                    <a:gd name="T11" fmla="*/ 47 h 82"/>
                    <a:gd name="T12" fmla="*/ 9 w 145"/>
                    <a:gd name="T13" fmla="*/ 47 h 82"/>
                    <a:gd name="T14" fmla="*/ 21 w 145"/>
                    <a:gd name="T15" fmla="*/ 43 h 82"/>
                    <a:gd name="T16" fmla="*/ 34 w 145"/>
                    <a:gd name="T17" fmla="*/ 41 h 82"/>
                    <a:gd name="T18" fmla="*/ 27 w 145"/>
                    <a:gd name="T19" fmla="*/ 37 h 82"/>
                    <a:gd name="T20" fmla="*/ 34 w 145"/>
                    <a:gd name="T21" fmla="*/ 29 h 82"/>
                    <a:gd name="T22" fmla="*/ 28 w 145"/>
                    <a:gd name="T23" fmla="*/ 28 h 82"/>
                    <a:gd name="T24" fmla="*/ 15 w 145"/>
                    <a:gd name="T25" fmla="*/ 28 h 82"/>
                    <a:gd name="T26" fmla="*/ 1 w 145"/>
                    <a:gd name="T27" fmla="*/ 25 h 82"/>
                    <a:gd name="T28" fmla="*/ 9 w 145"/>
                    <a:gd name="T29" fmla="*/ 24 h 82"/>
                    <a:gd name="T30" fmla="*/ 17 w 145"/>
                    <a:gd name="T31" fmla="*/ 24 h 82"/>
                    <a:gd name="T32" fmla="*/ 12 w 145"/>
                    <a:gd name="T33" fmla="*/ 17 h 82"/>
                    <a:gd name="T34" fmla="*/ 14 w 145"/>
                    <a:gd name="T35" fmla="*/ 14 h 82"/>
                    <a:gd name="T36" fmla="*/ 18 w 145"/>
                    <a:gd name="T37" fmla="*/ 17 h 82"/>
                    <a:gd name="T38" fmla="*/ 25 w 145"/>
                    <a:gd name="T39" fmla="*/ 17 h 82"/>
                    <a:gd name="T40" fmla="*/ 21 w 145"/>
                    <a:gd name="T41" fmla="*/ 10 h 82"/>
                    <a:gd name="T42" fmla="*/ 23 w 145"/>
                    <a:gd name="T43" fmla="*/ 6 h 82"/>
                    <a:gd name="T44" fmla="*/ 18 w 145"/>
                    <a:gd name="T45" fmla="*/ 3 h 82"/>
                    <a:gd name="T46" fmla="*/ 27 w 145"/>
                    <a:gd name="T47" fmla="*/ 4 h 82"/>
                    <a:gd name="T48" fmla="*/ 42 w 145"/>
                    <a:gd name="T49" fmla="*/ 15 h 82"/>
                    <a:gd name="T50" fmla="*/ 42 w 145"/>
                    <a:gd name="T51" fmla="*/ 23 h 82"/>
                    <a:gd name="T52" fmla="*/ 42 w 145"/>
                    <a:gd name="T53" fmla="*/ 28 h 82"/>
                    <a:gd name="T54" fmla="*/ 45 w 145"/>
                    <a:gd name="T55" fmla="*/ 36 h 82"/>
                    <a:gd name="T56" fmla="*/ 49 w 145"/>
                    <a:gd name="T57" fmla="*/ 24 h 82"/>
                    <a:gd name="T58" fmla="*/ 55 w 145"/>
                    <a:gd name="T59" fmla="*/ 13 h 82"/>
                    <a:gd name="T60" fmla="*/ 67 w 145"/>
                    <a:gd name="T61" fmla="*/ 23 h 82"/>
                    <a:gd name="T62" fmla="*/ 71 w 145"/>
                    <a:gd name="T63" fmla="*/ 14 h 82"/>
                    <a:gd name="T64" fmla="*/ 79 w 145"/>
                    <a:gd name="T65" fmla="*/ 14 h 82"/>
                    <a:gd name="T66" fmla="*/ 82 w 145"/>
                    <a:gd name="T67" fmla="*/ 13 h 82"/>
                    <a:gd name="T68" fmla="*/ 90 w 145"/>
                    <a:gd name="T69" fmla="*/ 15 h 82"/>
                    <a:gd name="T70" fmla="*/ 98 w 145"/>
                    <a:gd name="T71" fmla="*/ 10 h 82"/>
                    <a:gd name="T72" fmla="*/ 107 w 145"/>
                    <a:gd name="T73" fmla="*/ 4 h 82"/>
                    <a:gd name="T74" fmla="*/ 113 w 145"/>
                    <a:gd name="T75" fmla="*/ 3 h 82"/>
                    <a:gd name="T76" fmla="*/ 120 w 145"/>
                    <a:gd name="T77" fmla="*/ 11 h 82"/>
                    <a:gd name="T78" fmla="*/ 128 w 145"/>
                    <a:gd name="T79" fmla="*/ 4 h 82"/>
                    <a:gd name="T80" fmla="*/ 125 w 145"/>
                    <a:gd name="T81" fmla="*/ 15 h 82"/>
                    <a:gd name="T82" fmla="*/ 131 w 145"/>
                    <a:gd name="T83" fmla="*/ 23 h 82"/>
                    <a:gd name="T84" fmla="*/ 140 w 145"/>
                    <a:gd name="T85" fmla="*/ 24 h 82"/>
                    <a:gd name="T86" fmla="*/ 142 w 145"/>
                    <a:gd name="T87" fmla="*/ 37 h 82"/>
                    <a:gd name="T88" fmla="*/ 142 w 145"/>
                    <a:gd name="T89" fmla="*/ 43 h 82"/>
                    <a:gd name="T90" fmla="*/ 135 w 145"/>
                    <a:gd name="T91" fmla="*/ 49 h 82"/>
                    <a:gd name="T92" fmla="*/ 137 w 145"/>
                    <a:gd name="T93" fmla="*/ 50 h 82"/>
                    <a:gd name="T94" fmla="*/ 125 w 145"/>
                    <a:gd name="T95" fmla="*/ 58 h 82"/>
                    <a:gd name="T96" fmla="*/ 101 w 145"/>
                    <a:gd name="T97" fmla="*/ 69 h 82"/>
                    <a:gd name="T98" fmla="*/ 97 w 145"/>
                    <a:gd name="T99" fmla="*/ 73 h 82"/>
                    <a:gd name="T100" fmla="*/ 74 w 145"/>
                    <a:gd name="T101" fmla="*/ 82 h 82"/>
                    <a:gd name="T102" fmla="*/ 60 w 145"/>
                    <a:gd name="T103" fmla="*/ 78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5"/>
                    <a:gd name="T157" fmla="*/ 0 h 82"/>
                    <a:gd name="T158" fmla="*/ 145 w 145"/>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5" h="82">
                      <a:moveTo>
                        <a:pt x="60" y="78"/>
                      </a:moveTo>
                      <a:lnTo>
                        <a:pt x="60" y="79"/>
                      </a:lnTo>
                      <a:lnTo>
                        <a:pt x="58" y="78"/>
                      </a:lnTo>
                      <a:lnTo>
                        <a:pt x="55" y="77"/>
                      </a:lnTo>
                      <a:lnTo>
                        <a:pt x="53" y="75"/>
                      </a:lnTo>
                      <a:lnTo>
                        <a:pt x="45" y="71"/>
                      </a:lnTo>
                      <a:lnTo>
                        <a:pt x="42" y="72"/>
                      </a:lnTo>
                      <a:lnTo>
                        <a:pt x="36" y="71"/>
                      </a:lnTo>
                      <a:lnTo>
                        <a:pt x="34" y="72"/>
                      </a:lnTo>
                      <a:lnTo>
                        <a:pt x="28" y="72"/>
                      </a:lnTo>
                      <a:lnTo>
                        <a:pt x="27" y="73"/>
                      </a:lnTo>
                      <a:lnTo>
                        <a:pt x="25" y="72"/>
                      </a:lnTo>
                      <a:lnTo>
                        <a:pt x="25" y="69"/>
                      </a:lnTo>
                      <a:lnTo>
                        <a:pt x="23" y="65"/>
                      </a:lnTo>
                      <a:lnTo>
                        <a:pt x="27" y="68"/>
                      </a:lnTo>
                      <a:lnTo>
                        <a:pt x="28" y="67"/>
                      </a:lnTo>
                      <a:lnTo>
                        <a:pt x="36" y="63"/>
                      </a:lnTo>
                      <a:lnTo>
                        <a:pt x="36" y="58"/>
                      </a:lnTo>
                      <a:lnTo>
                        <a:pt x="31" y="60"/>
                      </a:lnTo>
                      <a:lnTo>
                        <a:pt x="33" y="57"/>
                      </a:lnTo>
                      <a:lnTo>
                        <a:pt x="34" y="57"/>
                      </a:lnTo>
                      <a:lnTo>
                        <a:pt x="34" y="54"/>
                      </a:lnTo>
                      <a:lnTo>
                        <a:pt x="36" y="53"/>
                      </a:lnTo>
                      <a:lnTo>
                        <a:pt x="33" y="53"/>
                      </a:lnTo>
                      <a:lnTo>
                        <a:pt x="31" y="56"/>
                      </a:lnTo>
                      <a:lnTo>
                        <a:pt x="31" y="54"/>
                      </a:lnTo>
                      <a:lnTo>
                        <a:pt x="30" y="53"/>
                      </a:lnTo>
                      <a:lnTo>
                        <a:pt x="28" y="46"/>
                      </a:lnTo>
                      <a:lnTo>
                        <a:pt x="25" y="46"/>
                      </a:lnTo>
                      <a:lnTo>
                        <a:pt x="22" y="47"/>
                      </a:lnTo>
                      <a:lnTo>
                        <a:pt x="22" y="46"/>
                      </a:lnTo>
                      <a:lnTo>
                        <a:pt x="18" y="46"/>
                      </a:lnTo>
                      <a:lnTo>
                        <a:pt x="14" y="46"/>
                      </a:lnTo>
                      <a:lnTo>
                        <a:pt x="11" y="47"/>
                      </a:lnTo>
                      <a:lnTo>
                        <a:pt x="9" y="47"/>
                      </a:lnTo>
                      <a:lnTo>
                        <a:pt x="8" y="47"/>
                      </a:lnTo>
                      <a:lnTo>
                        <a:pt x="8" y="45"/>
                      </a:lnTo>
                      <a:lnTo>
                        <a:pt x="15" y="44"/>
                      </a:lnTo>
                      <a:lnTo>
                        <a:pt x="17" y="43"/>
                      </a:lnTo>
                      <a:lnTo>
                        <a:pt x="21" y="43"/>
                      </a:lnTo>
                      <a:lnTo>
                        <a:pt x="23" y="40"/>
                      </a:lnTo>
                      <a:lnTo>
                        <a:pt x="23" y="41"/>
                      </a:lnTo>
                      <a:lnTo>
                        <a:pt x="27" y="40"/>
                      </a:lnTo>
                      <a:lnTo>
                        <a:pt x="30" y="41"/>
                      </a:lnTo>
                      <a:lnTo>
                        <a:pt x="34" y="41"/>
                      </a:lnTo>
                      <a:lnTo>
                        <a:pt x="36" y="36"/>
                      </a:lnTo>
                      <a:lnTo>
                        <a:pt x="34" y="37"/>
                      </a:lnTo>
                      <a:lnTo>
                        <a:pt x="33" y="39"/>
                      </a:lnTo>
                      <a:lnTo>
                        <a:pt x="31" y="39"/>
                      </a:lnTo>
                      <a:lnTo>
                        <a:pt x="27" y="37"/>
                      </a:lnTo>
                      <a:lnTo>
                        <a:pt x="27" y="36"/>
                      </a:lnTo>
                      <a:lnTo>
                        <a:pt x="28" y="35"/>
                      </a:lnTo>
                      <a:lnTo>
                        <a:pt x="30" y="33"/>
                      </a:lnTo>
                      <a:lnTo>
                        <a:pt x="36" y="30"/>
                      </a:lnTo>
                      <a:lnTo>
                        <a:pt x="34" y="29"/>
                      </a:lnTo>
                      <a:lnTo>
                        <a:pt x="33" y="28"/>
                      </a:lnTo>
                      <a:lnTo>
                        <a:pt x="31" y="29"/>
                      </a:lnTo>
                      <a:lnTo>
                        <a:pt x="30" y="29"/>
                      </a:lnTo>
                      <a:lnTo>
                        <a:pt x="30" y="28"/>
                      </a:lnTo>
                      <a:lnTo>
                        <a:pt x="28" y="28"/>
                      </a:lnTo>
                      <a:lnTo>
                        <a:pt x="28" y="26"/>
                      </a:lnTo>
                      <a:lnTo>
                        <a:pt x="22" y="25"/>
                      </a:lnTo>
                      <a:lnTo>
                        <a:pt x="21" y="26"/>
                      </a:lnTo>
                      <a:lnTo>
                        <a:pt x="17" y="28"/>
                      </a:lnTo>
                      <a:lnTo>
                        <a:pt x="15" y="28"/>
                      </a:lnTo>
                      <a:lnTo>
                        <a:pt x="11" y="30"/>
                      </a:lnTo>
                      <a:lnTo>
                        <a:pt x="9" y="30"/>
                      </a:lnTo>
                      <a:lnTo>
                        <a:pt x="6" y="28"/>
                      </a:lnTo>
                      <a:lnTo>
                        <a:pt x="0" y="29"/>
                      </a:lnTo>
                      <a:lnTo>
                        <a:pt x="1" y="25"/>
                      </a:lnTo>
                      <a:lnTo>
                        <a:pt x="3" y="26"/>
                      </a:lnTo>
                      <a:lnTo>
                        <a:pt x="8" y="28"/>
                      </a:lnTo>
                      <a:lnTo>
                        <a:pt x="11" y="26"/>
                      </a:lnTo>
                      <a:lnTo>
                        <a:pt x="8" y="25"/>
                      </a:lnTo>
                      <a:lnTo>
                        <a:pt x="9" y="24"/>
                      </a:lnTo>
                      <a:lnTo>
                        <a:pt x="6" y="23"/>
                      </a:lnTo>
                      <a:lnTo>
                        <a:pt x="5" y="19"/>
                      </a:lnTo>
                      <a:lnTo>
                        <a:pt x="11" y="23"/>
                      </a:lnTo>
                      <a:lnTo>
                        <a:pt x="12" y="25"/>
                      </a:lnTo>
                      <a:lnTo>
                        <a:pt x="17" y="24"/>
                      </a:lnTo>
                      <a:lnTo>
                        <a:pt x="15" y="23"/>
                      </a:lnTo>
                      <a:lnTo>
                        <a:pt x="17" y="19"/>
                      </a:lnTo>
                      <a:lnTo>
                        <a:pt x="12" y="21"/>
                      </a:lnTo>
                      <a:lnTo>
                        <a:pt x="9" y="19"/>
                      </a:lnTo>
                      <a:lnTo>
                        <a:pt x="12" y="17"/>
                      </a:lnTo>
                      <a:lnTo>
                        <a:pt x="9" y="14"/>
                      </a:lnTo>
                      <a:lnTo>
                        <a:pt x="9" y="15"/>
                      </a:lnTo>
                      <a:lnTo>
                        <a:pt x="12" y="15"/>
                      </a:lnTo>
                      <a:lnTo>
                        <a:pt x="11" y="13"/>
                      </a:lnTo>
                      <a:lnTo>
                        <a:pt x="14" y="14"/>
                      </a:lnTo>
                      <a:lnTo>
                        <a:pt x="12" y="11"/>
                      </a:lnTo>
                      <a:lnTo>
                        <a:pt x="14" y="11"/>
                      </a:lnTo>
                      <a:lnTo>
                        <a:pt x="18" y="13"/>
                      </a:lnTo>
                      <a:lnTo>
                        <a:pt x="18" y="15"/>
                      </a:lnTo>
                      <a:lnTo>
                        <a:pt x="18" y="17"/>
                      </a:lnTo>
                      <a:lnTo>
                        <a:pt x="21" y="17"/>
                      </a:lnTo>
                      <a:lnTo>
                        <a:pt x="22" y="15"/>
                      </a:lnTo>
                      <a:lnTo>
                        <a:pt x="23" y="17"/>
                      </a:lnTo>
                      <a:lnTo>
                        <a:pt x="25" y="19"/>
                      </a:lnTo>
                      <a:lnTo>
                        <a:pt x="25" y="17"/>
                      </a:lnTo>
                      <a:lnTo>
                        <a:pt x="27" y="19"/>
                      </a:lnTo>
                      <a:lnTo>
                        <a:pt x="28" y="17"/>
                      </a:lnTo>
                      <a:lnTo>
                        <a:pt x="27" y="14"/>
                      </a:lnTo>
                      <a:lnTo>
                        <a:pt x="27" y="13"/>
                      </a:lnTo>
                      <a:lnTo>
                        <a:pt x="21" y="10"/>
                      </a:lnTo>
                      <a:lnTo>
                        <a:pt x="22" y="7"/>
                      </a:lnTo>
                      <a:lnTo>
                        <a:pt x="25" y="8"/>
                      </a:lnTo>
                      <a:lnTo>
                        <a:pt x="27" y="8"/>
                      </a:lnTo>
                      <a:lnTo>
                        <a:pt x="25" y="7"/>
                      </a:lnTo>
                      <a:lnTo>
                        <a:pt x="23" y="6"/>
                      </a:lnTo>
                      <a:lnTo>
                        <a:pt x="22" y="6"/>
                      </a:lnTo>
                      <a:lnTo>
                        <a:pt x="21" y="7"/>
                      </a:lnTo>
                      <a:lnTo>
                        <a:pt x="18" y="6"/>
                      </a:lnTo>
                      <a:lnTo>
                        <a:pt x="18" y="4"/>
                      </a:lnTo>
                      <a:lnTo>
                        <a:pt x="18" y="3"/>
                      </a:lnTo>
                      <a:lnTo>
                        <a:pt x="21" y="3"/>
                      </a:lnTo>
                      <a:lnTo>
                        <a:pt x="21" y="2"/>
                      </a:lnTo>
                      <a:lnTo>
                        <a:pt x="23" y="4"/>
                      </a:lnTo>
                      <a:lnTo>
                        <a:pt x="25" y="3"/>
                      </a:lnTo>
                      <a:lnTo>
                        <a:pt x="27" y="4"/>
                      </a:lnTo>
                      <a:lnTo>
                        <a:pt x="30" y="7"/>
                      </a:lnTo>
                      <a:lnTo>
                        <a:pt x="33" y="8"/>
                      </a:lnTo>
                      <a:lnTo>
                        <a:pt x="37" y="13"/>
                      </a:lnTo>
                      <a:lnTo>
                        <a:pt x="39" y="14"/>
                      </a:lnTo>
                      <a:lnTo>
                        <a:pt x="42" y="15"/>
                      </a:lnTo>
                      <a:lnTo>
                        <a:pt x="39" y="17"/>
                      </a:lnTo>
                      <a:lnTo>
                        <a:pt x="43" y="17"/>
                      </a:lnTo>
                      <a:lnTo>
                        <a:pt x="43" y="19"/>
                      </a:lnTo>
                      <a:lnTo>
                        <a:pt x="42" y="21"/>
                      </a:lnTo>
                      <a:lnTo>
                        <a:pt x="42" y="23"/>
                      </a:lnTo>
                      <a:lnTo>
                        <a:pt x="39" y="24"/>
                      </a:lnTo>
                      <a:lnTo>
                        <a:pt x="36" y="21"/>
                      </a:lnTo>
                      <a:lnTo>
                        <a:pt x="37" y="24"/>
                      </a:lnTo>
                      <a:lnTo>
                        <a:pt x="42" y="25"/>
                      </a:lnTo>
                      <a:lnTo>
                        <a:pt x="42" y="28"/>
                      </a:lnTo>
                      <a:lnTo>
                        <a:pt x="43" y="25"/>
                      </a:lnTo>
                      <a:lnTo>
                        <a:pt x="43" y="29"/>
                      </a:lnTo>
                      <a:lnTo>
                        <a:pt x="42" y="29"/>
                      </a:lnTo>
                      <a:lnTo>
                        <a:pt x="45" y="30"/>
                      </a:lnTo>
                      <a:lnTo>
                        <a:pt x="45" y="36"/>
                      </a:lnTo>
                      <a:lnTo>
                        <a:pt x="46" y="33"/>
                      </a:lnTo>
                      <a:lnTo>
                        <a:pt x="46" y="30"/>
                      </a:lnTo>
                      <a:lnTo>
                        <a:pt x="49" y="30"/>
                      </a:lnTo>
                      <a:lnTo>
                        <a:pt x="49" y="26"/>
                      </a:lnTo>
                      <a:lnTo>
                        <a:pt x="49" y="24"/>
                      </a:lnTo>
                      <a:lnTo>
                        <a:pt x="52" y="24"/>
                      </a:lnTo>
                      <a:lnTo>
                        <a:pt x="53" y="28"/>
                      </a:lnTo>
                      <a:lnTo>
                        <a:pt x="55" y="26"/>
                      </a:lnTo>
                      <a:lnTo>
                        <a:pt x="56" y="19"/>
                      </a:lnTo>
                      <a:lnTo>
                        <a:pt x="55" y="13"/>
                      </a:lnTo>
                      <a:lnTo>
                        <a:pt x="56" y="13"/>
                      </a:lnTo>
                      <a:lnTo>
                        <a:pt x="58" y="13"/>
                      </a:lnTo>
                      <a:lnTo>
                        <a:pt x="64" y="19"/>
                      </a:lnTo>
                      <a:lnTo>
                        <a:pt x="65" y="23"/>
                      </a:lnTo>
                      <a:lnTo>
                        <a:pt x="67" y="23"/>
                      </a:lnTo>
                      <a:lnTo>
                        <a:pt x="68" y="21"/>
                      </a:lnTo>
                      <a:lnTo>
                        <a:pt x="68" y="17"/>
                      </a:lnTo>
                      <a:lnTo>
                        <a:pt x="68" y="14"/>
                      </a:lnTo>
                      <a:lnTo>
                        <a:pt x="70" y="14"/>
                      </a:lnTo>
                      <a:lnTo>
                        <a:pt x="71" y="14"/>
                      </a:lnTo>
                      <a:lnTo>
                        <a:pt x="73" y="11"/>
                      </a:lnTo>
                      <a:lnTo>
                        <a:pt x="77" y="10"/>
                      </a:lnTo>
                      <a:lnTo>
                        <a:pt x="77" y="13"/>
                      </a:lnTo>
                      <a:lnTo>
                        <a:pt x="77" y="14"/>
                      </a:lnTo>
                      <a:lnTo>
                        <a:pt x="79" y="14"/>
                      </a:lnTo>
                      <a:lnTo>
                        <a:pt x="80" y="17"/>
                      </a:lnTo>
                      <a:lnTo>
                        <a:pt x="82" y="17"/>
                      </a:lnTo>
                      <a:lnTo>
                        <a:pt x="86" y="24"/>
                      </a:lnTo>
                      <a:lnTo>
                        <a:pt x="86" y="19"/>
                      </a:lnTo>
                      <a:lnTo>
                        <a:pt x="82" y="13"/>
                      </a:lnTo>
                      <a:lnTo>
                        <a:pt x="82" y="11"/>
                      </a:lnTo>
                      <a:lnTo>
                        <a:pt x="83" y="11"/>
                      </a:lnTo>
                      <a:lnTo>
                        <a:pt x="87" y="11"/>
                      </a:lnTo>
                      <a:lnTo>
                        <a:pt x="89" y="13"/>
                      </a:lnTo>
                      <a:lnTo>
                        <a:pt x="90" y="15"/>
                      </a:lnTo>
                      <a:lnTo>
                        <a:pt x="93" y="15"/>
                      </a:lnTo>
                      <a:lnTo>
                        <a:pt x="95" y="14"/>
                      </a:lnTo>
                      <a:lnTo>
                        <a:pt x="95" y="13"/>
                      </a:lnTo>
                      <a:lnTo>
                        <a:pt x="95" y="11"/>
                      </a:lnTo>
                      <a:lnTo>
                        <a:pt x="98" y="10"/>
                      </a:lnTo>
                      <a:lnTo>
                        <a:pt x="100" y="13"/>
                      </a:lnTo>
                      <a:lnTo>
                        <a:pt x="101" y="13"/>
                      </a:lnTo>
                      <a:lnTo>
                        <a:pt x="104" y="11"/>
                      </a:lnTo>
                      <a:lnTo>
                        <a:pt x="107" y="11"/>
                      </a:lnTo>
                      <a:lnTo>
                        <a:pt x="107" y="4"/>
                      </a:lnTo>
                      <a:lnTo>
                        <a:pt x="107" y="2"/>
                      </a:lnTo>
                      <a:lnTo>
                        <a:pt x="108" y="2"/>
                      </a:lnTo>
                      <a:lnTo>
                        <a:pt x="110" y="0"/>
                      </a:lnTo>
                      <a:lnTo>
                        <a:pt x="113" y="0"/>
                      </a:lnTo>
                      <a:lnTo>
                        <a:pt x="113" y="3"/>
                      </a:lnTo>
                      <a:lnTo>
                        <a:pt x="116" y="4"/>
                      </a:lnTo>
                      <a:lnTo>
                        <a:pt x="116" y="7"/>
                      </a:lnTo>
                      <a:lnTo>
                        <a:pt x="116" y="8"/>
                      </a:lnTo>
                      <a:lnTo>
                        <a:pt x="119" y="11"/>
                      </a:lnTo>
                      <a:lnTo>
                        <a:pt x="120" y="11"/>
                      </a:lnTo>
                      <a:lnTo>
                        <a:pt x="122" y="10"/>
                      </a:lnTo>
                      <a:lnTo>
                        <a:pt x="120" y="8"/>
                      </a:lnTo>
                      <a:lnTo>
                        <a:pt x="125" y="8"/>
                      </a:lnTo>
                      <a:lnTo>
                        <a:pt x="126" y="6"/>
                      </a:lnTo>
                      <a:lnTo>
                        <a:pt x="128" y="4"/>
                      </a:lnTo>
                      <a:lnTo>
                        <a:pt x="132" y="4"/>
                      </a:lnTo>
                      <a:lnTo>
                        <a:pt x="132" y="6"/>
                      </a:lnTo>
                      <a:lnTo>
                        <a:pt x="128" y="7"/>
                      </a:lnTo>
                      <a:lnTo>
                        <a:pt x="123" y="13"/>
                      </a:lnTo>
                      <a:lnTo>
                        <a:pt x="125" y="15"/>
                      </a:lnTo>
                      <a:lnTo>
                        <a:pt x="126" y="15"/>
                      </a:lnTo>
                      <a:lnTo>
                        <a:pt x="131" y="14"/>
                      </a:lnTo>
                      <a:lnTo>
                        <a:pt x="131" y="17"/>
                      </a:lnTo>
                      <a:lnTo>
                        <a:pt x="131" y="19"/>
                      </a:lnTo>
                      <a:lnTo>
                        <a:pt x="131" y="23"/>
                      </a:lnTo>
                      <a:lnTo>
                        <a:pt x="135" y="21"/>
                      </a:lnTo>
                      <a:lnTo>
                        <a:pt x="135" y="24"/>
                      </a:lnTo>
                      <a:lnTo>
                        <a:pt x="135" y="25"/>
                      </a:lnTo>
                      <a:lnTo>
                        <a:pt x="140" y="26"/>
                      </a:lnTo>
                      <a:lnTo>
                        <a:pt x="140" y="24"/>
                      </a:lnTo>
                      <a:lnTo>
                        <a:pt x="141" y="25"/>
                      </a:lnTo>
                      <a:lnTo>
                        <a:pt x="142" y="30"/>
                      </a:lnTo>
                      <a:lnTo>
                        <a:pt x="142" y="32"/>
                      </a:lnTo>
                      <a:lnTo>
                        <a:pt x="141" y="33"/>
                      </a:lnTo>
                      <a:lnTo>
                        <a:pt x="142" y="37"/>
                      </a:lnTo>
                      <a:lnTo>
                        <a:pt x="144" y="37"/>
                      </a:lnTo>
                      <a:lnTo>
                        <a:pt x="145" y="36"/>
                      </a:lnTo>
                      <a:lnTo>
                        <a:pt x="145" y="39"/>
                      </a:lnTo>
                      <a:lnTo>
                        <a:pt x="144" y="41"/>
                      </a:lnTo>
                      <a:lnTo>
                        <a:pt x="142" y="43"/>
                      </a:lnTo>
                      <a:lnTo>
                        <a:pt x="142" y="44"/>
                      </a:lnTo>
                      <a:lnTo>
                        <a:pt x="141" y="45"/>
                      </a:lnTo>
                      <a:lnTo>
                        <a:pt x="140" y="46"/>
                      </a:lnTo>
                      <a:lnTo>
                        <a:pt x="135" y="47"/>
                      </a:lnTo>
                      <a:lnTo>
                        <a:pt x="135" y="49"/>
                      </a:lnTo>
                      <a:lnTo>
                        <a:pt x="134" y="49"/>
                      </a:lnTo>
                      <a:lnTo>
                        <a:pt x="134" y="50"/>
                      </a:lnTo>
                      <a:lnTo>
                        <a:pt x="132" y="52"/>
                      </a:lnTo>
                      <a:lnTo>
                        <a:pt x="134" y="52"/>
                      </a:lnTo>
                      <a:lnTo>
                        <a:pt x="137" y="50"/>
                      </a:lnTo>
                      <a:lnTo>
                        <a:pt x="132" y="57"/>
                      </a:lnTo>
                      <a:lnTo>
                        <a:pt x="128" y="58"/>
                      </a:lnTo>
                      <a:lnTo>
                        <a:pt x="126" y="61"/>
                      </a:lnTo>
                      <a:lnTo>
                        <a:pt x="125" y="60"/>
                      </a:lnTo>
                      <a:lnTo>
                        <a:pt x="125" y="58"/>
                      </a:lnTo>
                      <a:lnTo>
                        <a:pt x="123" y="57"/>
                      </a:lnTo>
                      <a:lnTo>
                        <a:pt x="122" y="56"/>
                      </a:lnTo>
                      <a:lnTo>
                        <a:pt x="120" y="60"/>
                      </a:lnTo>
                      <a:lnTo>
                        <a:pt x="107" y="71"/>
                      </a:lnTo>
                      <a:lnTo>
                        <a:pt x="101" y="69"/>
                      </a:lnTo>
                      <a:lnTo>
                        <a:pt x="100" y="71"/>
                      </a:lnTo>
                      <a:lnTo>
                        <a:pt x="98" y="69"/>
                      </a:lnTo>
                      <a:lnTo>
                        <a:pt x="98" y="71"/>
                      </a:lnTo>
                      <a:lnTo>
                        <a:pt x="97" y="72"/>
                      </a:lnTo>
                      <a:lnTo>
                        <a:pt x="97" y="73"/>
                      </a:lnTo>
                      <a:lnTo>
                        <a:pt x="93" y="74"/>
                      </a:lnTo>
                      <a:lnTo>
                        <a:pt x="86" y="79"/>
                      </a:lnTo>
                      <a:lnTo>
                        <a:pt x="80" y="81"/>
                      </a:lnTo>
                      <a:lnTo>
                        <a:pt x="77" y="82"/>
                      </a:lnTo>
                      <a:lnTo>
                        <a:pt x="74" y="82"/>
                      </a:lnTo>
                      <a:lnTo>
                        <a:pt x="73" y="82"/>
                      </a:lnTo>
                      <a:lnTo>
                        <a:pt x="70" y="81"/>
                      </a:lnTo>
                      <a:lnTo>
                        <a:pt x="68" y="81"/>
                      </a:lnTo>
                      <a:lnTo>
                        <a:pt x="64" y="78"/>
                      </a:lnTo>
                      <a:lnTo>
                        <a:pt x="60" y="7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1" name="Group 2038"/>
              <p:cNvGrpSpPr>
                <a:grpSpLocks/>
              </p:cNvGrpSpPr>
              <p:nvPr/>
            </p:nvGrpSpPr>
            <p:grpSpPr bwMode="auto">
              <a:xfrm>
                <a:off x="3566" y="2099"/>
                <a:ext cx="100" cy="61"/>
                <a:chOff x="3566" y="2099"/>
                <a:chExt cx="100" cy="61"/>
              </a:xfrm>
              <a:grpFill/>
            </p:grpSpPr>
            <p:sp>
              <p:nvSpPr>
                <p:cNvPr id="1536" name="Freeform 2039"/>
                <p:cNvSpPr>
                  <a:spLocks/>
                </p:cNvSpPr>
                <p:nvPr/>
              </p:nvSpPr>
              <p:spPr bwMode="gray">
                <a:xfrm>
                  <a:off x="3566" y="2099"/>
                  <a:ext cx="100" cy="61"/>
                </a:xfrm>
                <a:custGeom>
                  <a:avLst/>
                  <a:gdLst>
                    <a:gd name="T0" fmla="*/ 9 w 100"/>
                    <a:gd name="T1" fmla="*/ 56 h 61"/>
                    <a:gd name="T2" fmla="*/ 16 w 100"/>
                    <a:gd name="T3" fmla="*/ 54 h 61"/>
                    <a:gd name="T4" fmla="*/ 19 w 100"/>
                    <a:gd name="T5" fmla="*/ 53 h 61"/>
                    <a:gd name="T6" fmla="*/ 25 w 100"/>
                    <a:gd name="T7" fmla="*/ 56 h 61"/>
                    <a:gd name="T8" fmla="*/ 25 w 100"/>
                    <a:gd name="T9" fmla="*/ 53 h 61"/>
                    <a:gd name="T10" fmla="*/ 30 w 100"/>
                    <a:gd name="T11" fmla="*/ 49 h 61"/>
                    <a:gd name="T12" fmla="*/ 37 w 100"/>
                    <a:gd name="T13" fmla="*/ 50 h 61"/>
                    <a:gd name="T14" fmla="*/ 37 w 100"/>
                    <a:gd name="T15" fmla="*/ 45 h 61"/>
                    <a:gd name="T16" fmla="*/ 43 w 100"/>
                    <a:gd name="T17" fmla="*/ 36 h 61"/>
                    <a:gd name="T18" fmla="*/ 49 w 100"/>
                    <a:gd name="T19" fmla="*/ 36 h 61"/>
                    <a:gd name="T20" fmla="*/ 50 w 100"/>
                    <a:gd name="T21" fmla="*/ 42 h 61"/>
                    <a:gd name="T22" fmla="*/ 53 w 100"/>
                    <a:gd name="T23" fmla="*/ 45 h 61"/>
                    <a:gd name="T24" fmla="*/ 53 w 100"/>
                    <a:gd name="T25" fmla="*/ 47 h 61"/>
                    <a:gd name="T26" fmla="*/ 53 w 100"/>
                    <a:gd name="T27" fmla="*/ 51 h 61"/>
                    <a:gd name="T28" fmla="*/ 52 w 100"/>
                    <a:gd name="T29" fmla="*/ 56 h 61"/>
                    <a:gd name="T30" fmla="*/ 65 w 100"/>
                    <a:gd name="T31" fmla="*/ 57 h 61"/>
                    <a:gd name="T32" fmla="*/ 73 w 100"/>
                    <a:gd name="T33" fmla="*/ 54 h 61"/>
                    <a:gd name="T34" fmla="*/ 77 w 100"/>
                    <a:gd name="T35" fmla="*/ 51 h 61"/>
                    <a:gd name="T36" fmla="*/ 81 w 100"/>
                    <a:gd name="T37" fmla="*/ 51 h 61"/>
                    <a:gd name="T38" fmla="*/ 86 w 100"/>
                    <a:gd name="T39" fmla="*/ 54 h 61"/>
                    <a:gd name="T40" fmla="*/ 95 w 100"/>
                    <a:gd name="T41" fmla="*/ 51 h 61"/>
                    <a:gd name="T42" fmla="*/ 98 w 100"/>
                    <a:gd name="T43" fmla="*/ 54 h 61"/>
                    <a:gd name="T44" fmla="*/ 100 w 100"/>
                    <a:gd name="T45" fmla="*/ 54 h 61"/>
                    <a:gd name="T46" fmla="*/ 96 w 100"/>
                    <a:gd name="T47" fmla="*/ 38 h 61"/>
                    <a:gd name="T48" fmla="*/ 86 w 100"/>
                    <a:gd name="T49" fmla="*/ 36 h 61"/>
                    <a:gd name="T50" fmla="*/ 86 w 100"/>
                    <a:gd name="T51" fmla="*/ 21 h 61"/>
                    <a:gd name="T52" fmla="*/ 77 w 100"/>
                    <a:gd name="T53" fmla="*/ 24 h 61"/>
                    <a:gd name="T54" fmla="*/ 67 w 100"/>
                    <a:gd name="T55" fmla="*/ 24 h 61"/>
                    <a:gd name="T56" fmla="*/ 56 w 100"/>
                    <a:gd name="T57" fmla="*/ 25 h 61"/>
                    <a:gd name="T58" fmla="*/ 53 w 100"/>
                    <a:gd name="T59" fmla="*/ 21 h 61"/>
                    <a:gd name="T60" fmla="*/ 43 w 100"/>
                    <a:gd name="T61" fmla="*/ 21 h 61"/>
                    <a:gd name="T62" fmla="*/ 28 w 100"/>
                    <a:gd name="T63" fmla="*/ 21 h 61"/>
                    <a:gd name="T64" fmla="*/ 23 w 100"/>
                    <a:gd name="T65" fmla="*/ 19 h 61"/>
                    <a:gd name="T66" fmla="*/ 38 w 100"/>
                    <a:gd name="T67" fmla="*/ 12 h 61"/>
                    <a:gd name="T68" fmla="*/ 44 w 100"/>
                    <a:gd name="T69" fmla="*/ 12 h 61"/>
                    <a:gd name="T70" fmla="*/ 44 w 100"/>
                    <a:gd name="T71" fmla="*/ 11 h 61"/>
                    <a:gd name="T72" fmla="*/ 41 w 100"/>
                    <a:gd name="T73" fmla="*/ 6 h 61"/>
                    <a:gd name="T74" fmla="*/ 43 w 100"/>
                    <a:gd name="T75" fmla="*/ 2 h 61"/>
                    <a:gd name="T76" fmla="*/ 40 w 100"/>
                    <a:gd name="T77" fmla="*/ 0 h 61"/>
                    <a:gd name="T78" fmla="*/ 31 w 100"/>
                    <a:gd name="T79" fmla="*/ 5 h 61"/>
                    <a:gd name="T80" fmla="*/ 25 w 100"/>
                    <a:gd name="T81" fmla="*/ 5 h 61"/>
                    <a:gd name="T82" fmla="*/ 25 w 100"/>
                    <a:gd name="T83" fmla="*/ 8 h 61"/>
                    <a:gd name="T84" fmla="*/ 22 w 100"/>
                    <a:gd name="T85" fmla="*/ 12 h 61"/>
                    <a:gd name="T86" fmla="*/ 17 w 100"/>
                    <a:gd name="T87" fmla="*/ 15 h 61"/>
                    <a:gd name="T88" fmla="*/ 6 w 100"/>
                    <a:gd name="T89" fmla="*/ 21 h 61"/>
                    <a:gd name="T90" fmla="*/ 0 w 100"/>
                    <a:gd name="T91" fmla="*/ 22 h 61"/>
                    <a:gd name="T92" fmla="*/ 3 w 100"/>
                    <a:gd name="T93" fmla="*/ 26 h 61"/>
                    <a:gd name="T94" fmla="*/ 7 w 100"/>
                    <a:gd name="T95" fmla="*/ 28 h 61"/>
                    <a:gd name="T96" fmla="*/ 7 w 100"/>
                    <a:gd name="T97" fmla="*/ 34 h 61"/>
                    <a:gd name="T98" fmla="*/ 12 w 100"/>
                    <a:gd name="T99" fmla="*/ 39 h 61"/>
                    <a:gd name="T100" fmla="*/ 10 w 100"/>
                    <a:gd name="T101" fmla="*/ 43 h 61"/>
                    <a:gd name="T102" fmla="*/ 4 w 100"/>
                    <a:gd name="T103" fmla="*/ 53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
                    <a:gd name="T157" fmla="*/ 0 h 61"/>
                    <a:gd name="T158" fmla="*/ 100 w 100"/>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 h="61">
                      <a:moveTo>
                        <a:pt x="3" y="54"/>
                      </a:moveTo>
                      <a:lnTo>
                        <a:pt x="7" y="57"/>
                      </a:lnTo>
                      <a:lnTo>
                        <a:pt x="9" y="56"/>
                      </a:lnTo>
                      <a:lnTo>
                        <a:pt x="10" y="56"/>
                      </a:lnTo>
                      <a:lnTo>
                        <a:pt x="12" y="56"/>
                      </a:lnTo>
                      <a:lnTo>
                        <a:pt x="16" y="54"/>
                      </a:lnTo>
                      <a:lnTo>
                        <a:pt x="17" y="54"/>
                      </a:lnTo>
                      <a:lnTo>
                        <a:pt x="19" y="54"/>
                      </a:lnTo>
                      <a:lnTo>
                        <a:pt x="19" y="53"/>
                      </a:lnTo>
                      <a:lnTo>
                        <a:pt x="20" y="53"/>
                      </a:lnTo>
                      <a:lnTo>
                        <a:pt x="22" y="54"/>
                      </a:lnTo>
                      <a:lnTo>
                        <a:pt x="25" y="56"/>
                      </a:lnTo>
                      <a:lnTo>
                        <a:pt x="26" y="54"/>
                      </a:lnTo>
                      <a:lnTo>
                        <a:pt x="26" y="53"/>
                      </a:lnTo>
                      <a:lnTo>
                        <a:pt x="25" y="53"/>
                      </a:lnTo>
                      <a:lnTo>
                        <a:pt x="25" y="51"/>
                      </a:lnTo>
                      <a:lnTo>
                        <a:pt x="28" y="49"/>
                      </a:lnTo>
                      <a:lnTo>
                        <a:pt x="30" y="49"/>
                      </a:lnTo>
                      <a:lnTo>
                        <a:pt x="31" y="49"/>
                      </a:lnTo>
                      <a:lnTo>
                        <a:pt x="34" y="50"/>
                      </a:lnTo>
                      <a:lnTo>
                        <a:pt x="37" y="50"/>
                      </a:lnTo>
                      <a:lnTo>
                        <a:pt x="38" y="47"/>
                      </a:lnTo>
                      <a:lnTo>
                        <a:pt x="37" y="46"/>
                      </a:lnTo>
                      <a:lnTo>
                        <a:pt x="37" y="45"/>
                      </a:lnTo>
                      <a:lnTo>
                        <a:pt x="41" y="39"/>
                      </a:lnTo>
                      <a:lnTo>
                        <a:pt x="43" y="38"/>
                      </a:lnTo>
                      <a:lnTo>
                        <a:pt x="43" y="36"/>
                      </a:lnTo>
                      <a:lnTo>
                        <a:pt x="44" y="36"/>
                      </a:lnTo>
                      <a:lnTo>
                        <a:pt x="46" y="36"/>
                      </a:lnTo>
                      <a:lnTo>
                        <a:pt x="49" y="36"/>
                      </a:lnTo>
                      <a:lnTo>
                        <a:pt x="50" y="39"/>
                      </a:lnTo>
                      <a:lnTo>
                        <a:pt x="52" y="40"/>
                      </a:lnTo>
                      <a:lnTo>
                        <a:pt x="50" y="42"/>
                      </a:lnTo>
                      <a:lnTo>
                        <a:pt x="50" y="43"/>
                      </a:lnTo>
                      <a:lnTo>
                        <a:pt x="52" y="45"/>
                      </a:lnTo>
                      <a:lnTo>
                        <a:pt x="53" y="45"/>
                      </a:lnTo>
                      <a:lnTo>
                        <a:pt x="55" y="46"/>
                      </a:lnTo>
                      <a:lnTo>
                        <a:pt x="53" y="46"/>
                      </a:lnTo>
                      <a:lnTo>
                        <a:pt x="53" y="47"/>
                      </a:lnTo>
                      <a:lnTo>
                        <a:pt x="53" y="49"/>
                      </a:lnTo>
                      <a:lnTo>
                        <a:pt x="53" y="50"/>
                      </a:lnTo>
                      <a:lnTo>
                        <a:pt x="53" y="51"/>
                      </a:lnTo>
                      <a:lnTo>
                        <a:pt x="53" y="54"/>
                      </a:lnTo>
                      <a:lnTo>
                        <a:pt x="52" y="56"/>
                      </a:lnTo>
                      <a:lnTo>
                        <a:pt x="55" y="61"/>
                      </a:lnTo>
                      <a:lnTo>
                        <a:pt x="56" y="61"/>
                      </a:lnTo>
                      <a:lnTo>
                        <a:pt x="65" y="57"/>
                      </a:lnTo>
                      <a:lnTo>
                        <a:pt x="70" y="56"/>
                      </a:lnTo>
                      <a:lnTo>
                        <a:pt x="71" y="56"/>
                      </a:lnTo>
                      <a:lnTo>
                        <a:pt x="73" y="54"/>
                      </a:lnTo>
                      <a:lnTo>
                        <a:pt x="74" y="54"/>
                      </a:lnTo>
                      <a:lnTo>
                        <a:pt x="76" y="53"/>
                      </a:lnTo>
                      <a:lnTo>
                        <a:pt x="77" y="51"/>
                      </a:lnTo>
                      <a:lnTo>
                        <a:pt x="79" y="51"/>
                      </a:lnTo>
                      <a:lnTo>
                        <a:pt x="80" y="51"/>
                      </a:lnTo>
                      <a:lnTo>
                        <a:pt x="81" y="51"/>
                      </a:lnTo>
                      <a:lnTo>
                        <a:pt x="83" y="51"/>
                      </a:lnTo>
                      <a:lnTo>
                        <a:pt x="83" y="54"/>
                      </a:lnTo>
                      <a:lnTo>
                        <a:pt x="86" y="54"/>
                      </a:lnTo>
                      <a:lnTo>
                        <a:pt x="87" y="53"/>
                      </a:lnTo>
                      <a:lnTo>
                        <a:pt x="90" y="51"/>
                      </a:lnTo>
                      <a:lnTo>
                        <a:pt x="95" y="51"/>
                      </a:lnTo>
                      <a:lnTo>
                        <a:pt x="96" y="53"/>
                      </a:lnTo>
                      <a:lnTo>
                        <a:pt x="98" y="53"/>
                      </a:lnTo>
                      <a:lnTo>
                        <a:pt x="98" y="54"/>
                      </a:lnTo>
                      <a:lnTo>
                        <a:pt x="96" y="54"/>
                      </a:lnTo>
                      <a:lnTo>
                        <a:pt x="98" y="54"/>
                      </a:lnTo>
                      <a:lnTo>
                        <a:pt x="100" y="54"/>
                      </a:lnTo>
                      <a:lnTo>
                        <a:pt x="100" y="47"/>
                      </a:lnTo>
                      <a:lnTo>
                        <a:pt x="96" y="42"/>
                      </a:lnTo>
                      <a:lnTo>
                        <a:pt x="96" y="38"/>
                      </a:lnTo>
                      <a:lnTo>
                        <a:pt x="95" y="35"/>
                      </a:lnTo>
                      <a:lnTo>
                        <a:pt x="92" y="35"/>
                      </a:lnTo>
                      <a:lnTo>
                        <a:pt x="86" y="36"/>
                      </a:lnTo>
                      <a:lnTo>
                        <a:pt x="83" y="35"/>
                      </a:lnTo>
                      <a:lnTo>
                        <a:pt x="81" y="28"/>
                      </a:lnTo>
                      <a:lnTo>
                        <a:pt x="86" y="21"/>
                      </a:lnTo>
                      <a:lnTo>
                        <a:pt x="80" y="21"/>
                      </a:lnTo>
                      <a:lnTo>
                        <a:pt x="79" y="24"/>
                      </a:lnTo>
                      <a:lnTo>
                        <a:pt x="77" y="24"/>
                      </a:lnTo>
                      <a:lnTo>
                        <a:pt x="74" y="24"/>
                      </a:lnTo>
                      <a:lnTo>
                        <a:pt x="71" y="24"/>
                      </a:lnTo>
                      <a:lnTo>
                        <a:pt x="67" y="24"/>
                      </a:lnTo>
                      <a:lnTo>
                        <a:pt x="64" y="25"/>
                      </a:lnTo>
                      <a:lnTo>
                        <a:pt x="62" y="25"/>
                      </a:lnTo>
                      <a:lnTo>
                        <a:pt x="56" y="25"/>
                      </a:lnTo>
                      <a:lnTo>
                        <a:pt x="56" y="22"/>
                      </a:lnTo>
                      <a:lnTo>
                        <a:pt x="55" y="21"/>
                      </a:lnTo>
                      <a:lnTo>
                        <a:pt x="53" y="21"/>
                      </a:lnTo>
                      <a:lnTo>
                        <a:pt x="46" y="22"/>
                      </a:lnTo>
                      <a:lnTo>
                        <a:pt x="44" y="22"/>
                      </a:lnTo>
                      <a:lnTo>
                        <a:pt x="43" y="21"/>
                      </a:lnTo>
                      <a:lnTo>
                        <a:pt x="38" y="21"/>
                      </a:lnTo>
                      <a:lnTo>
                        <a:pt x="34" y="21"/>
                      </a:lnTo>
                      <a:lnTo>
                        <a:pt x="28" y="21"/>
                      </a:lnTo>
                      <a:lnTo>
                        <a:pt x="26" y="21"/>
                      </a:lnTo>
                      <a:lnTo>
                        <a:pt x="25" y="21"/>
                      </a:lnTo>
                      <a:lnTo>
                        <a:pt x="23" y="19"/>
                      </a:lnTo>
                      <a:lnTo>
                        <a:pt x="23" y="14"/>
                      </a:lnTo>
                      <a:lnTo>
                        <a:pt x="30" y="12"/>
                      </a:lnTo>
                      <a:lnTo>
                        <a:pt x="38" y="12"/>
                      </a:lnTo>
                      <a:lnTo>
                        <a:pt x="41" y="14"/>
                      </a:lnTo>
                      <a:lnTo>
                        <a:pt x="43" y="14"/>
                      </a:lnTo>
                      <a:lnTo>
                        <a:pt x="44" y="12"/>
                      </a:lnTo>
                      <a:lnTo>
                        <a:pt x="46" y="11"/>
                      </a:lnTo>
                      <a:lnTo>
                        <a:pt x="46" y="10"/>
                      </a:lnTo>
                      <a:lnTo>
                        <a:pt x="44" y="11"/>
                      </a:lnTo>
                      <a:lnTo>
                        <a:pt x="41" y="11"/>
                      </a:lnTo>
                      <a:lnTo>
                        <a:pt x="40" y="6"/>
                      </a:lnTo>
                      <a:lnTo>
                        <a:pt x="41" y="6"/>
                      </a:lnTo>
                      <a:lnTo>
                        <a:pt x="43" y="5"/>
                      </a:lnTo>
                      <a:lnTo>
                        <a:pt x="44" y="3"/>
                      </a:lnTo>
                      <a:lnTo>
                        <a:pt x="43" y="2"/>
                      </a:lnTo>
                      <a:lnTo>
                        <a:pt x="43" y="1"/>
                      </a:lnTo>
                      <a:lnTo>
                        <a:pt x="41" y="0"/>
                      </a:lnTo>
                      <a:lnTo>
                        <a:pt x="40" y="0"/>
                      </a:lnTo>
                      <a:lnTo>
                        <a:pt x="38" y="0"/>
                      </a:lnTo>
                      <a:lnTo>
                        <a:pt x="38" y="1"/>
                      </a:lnTo>
                      <a:lnTo>
                        <a:pt x="31" y="5"/>
                      </a:lnTo>
                      <a:lnTo>
                        <a:pt x="28" y="5"/>
                      </a:lnTo>
                      <a:lnTo>
                        <a:pt x="26" y="3"/>
                      </a:lnTo>
                      <a:lnTo>
                        <a:pt x="25" y="5"/>
                      </a:lnTo>
                      <a:lnTo>
                        <a:pt x="25" y="6"/>
                      </a:lnTo>
                      <a:lnTo>
                        <a:pt x="23" y="7"/>
                      </a:lnTo>
                      <a:lnTo>
                        <a:pt x="25" y="8"/>
                      </a:lnTo>
                      <a:lnTo>
                        <a:pt x="25" y="10"/>
                      </a:lnTo>
                      <a:lnTo>
                        <a:pt x="23" y="11"/>
                      </a:lnTo>
                      <a:lnTo>
                        <a:pt x="22" y="12"/>
                      </a:lnTo>
                      <a:lnTo>
                        <a:pt x="19" y="12"/>
                      </a:lnTo>
                      <a:lnTo>
                        <a:pt x="17" y="14"/>
                      </a:lnTo>
                      <a:lnTo>
                        <a:pt x="17" y="15"/>
                      </a:lnTo>
                      <a:lnTo>
                        <a:pt x="14" y="19"/>
                      </a:lnTo>
                      <a:lnTo>
                        <a:pt x="12" y="21"/>
                      </a:lnTo>
                      <a:lnTo>
                        <a:pt x="6" y="21"/>
                      </a:lnTo>
                      <a:lnTo>
                        <a:pt x="4" y="19"/>
                      </a:lnTo>
                      <a:lnTo>
                        <a:pt x="1" y="21"/>
                      </a:lnTo>
                      <a:lnTo>
                        <a:pt x="0" y="22"/>
                      </a:lnTo>
                      <a:lnTo>
                        <a:pt x="1" y="24"/>
                      </a:lnTo>
                      <a:lnTo>
                        <a:pt x="0" y="25"/>
                      </a:lnTo>
                      <a:lnTo>
                        <a:pt x="3" y="26"/>
                      </a:lnTo>
                      <a:lnTo>
                        <a:pt x="3" y="28"/>
                      </a:lnTo>
                      <a:lnTo>
                        <a:pt x="4" y="28"/>
                      </a:lnTo>
                      <a:lnTo>
                        <a:pt x="7" y="28"/>
                      </a:lnTo>
                      <a:lnTo>
                        <a:pt x="9" y="28"/>
                      </a:lnTo>
                      <a:lnTo>
                        <a:pt x="9" y="30"/>
                      </a:lnTo>
                      <a:lnTo>
                        <a:pt x="7" y="34"/>
                      </a:lnTo>
                      <a:lnTo>
                        <a:pt x="9" y="36"/>
                      </a:lnTo>
                      <a:lnTo>
                        <a:pt x="9" y="38"/>
                      </a:lnTo>
                      <a:lnTo>
                        <a:pt x="12" y="39"/>
                      </a:lnTo>
                      <a:lnTo>
                        <a:pt x="12" y="40"/>
                      </a:lnTo>
                      <a:lnTo>
                        <a:pt x="10" y="42"/>
                      </a:lnTo>
                      <a:lnTo>
                        <a:pt x="10" y="43"/>
                      </a:lnTo>
                      <a:lnTo>
                        <a:pt x="9" y="43"/>
                      </a:lnTo>
                      <a:lnTo>
                        <a:pt x="4" y="50"/>
                      </a:lnTo>
                      <a:lnTo>
                        <a:pt x="4" y="53"/>
                      </a:lnTo>
                      <a:lnTo>
                        <a:pt x="3" y="5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37" name="Freeform 2040"/>
                <p:cNvSpPr>
                  <a:spLocks/>
                </p:cNvSpPr>
                <p:nvPr/>
              </p:nvSpPr>
              <p:spPr bwMode="gray">
                <a:xfrm>
                  <a:off x="3566" y="2099"/>
                  <a:ext cx="100" cy="61"/>
                </a:xfrm>
                <a:custGeom>
                  <a:avLst/>
                  <a:gdLst>
                    <a:gd name="T0" fmla="*/ 9 w 100"/>
                    <a:gd name="T1" fmla="*/ 56 h 61"/>
                    <a:gd name="T2" fmla="*/ 16 w 100"/>
                    <a:gd name="T3" fmla="*/ 54 h 61"/>
                    <a:gd name="T4" fmla="*/ 19 w 100"/>
                    <a:gd name="T5" fmla="*/ 53 h 61"/>
                    <a:gd name="T6" fmla="*/ 25 w 100"/>
                    <a:gd name="T7" fmla="*/ 56 h 61"/>
                    <a:gd name="T8" fmla="*/ 25 w 100"/>
                    <a:gd name="T9" fmla="*/ 53 h 61"/>
                    <a:gd name="T10" fmla="*/ 30 w 100"/>
                    <a:gd name="T11" fmla="*/ 49 h 61"/>
                    <a:gd name="T12" fmla="*/ 37 w 100"/>
                    <a:gd name="T13" fmla="*/ 50 h 61"/>
                    <a:gd name="T14" fmla="*/ 37 w 100"/>
                    <a:gd name="T15" fmla="*/ 45 h 61"/>
                    <a:gd name="T16" fmla="*/ 43 w 100"/>
                    <a:gd name="T17" fmla="*/ 36 h 61"/>
                    <a:gd name="T18" fmla="*/ 49 w 100"/>
                    <a:gd name="T19" fmla="*/ 36 h 61"/>
                    <a:gd name="T20" fmla="*/ 50 w 100"/>
                    <a:gd name="T21" fmla="*/ 42 h 61"/>
                    <a:gd name="T22" fmla="*/ 53 w 100"/>
                    <a:gd name="T23" fmla="*/ 45 h 61"/>
                    <a:gd name="T24" fmla="*/ 53 w 100"/>
                    <a:gd name="T25" fmla="*/ 47 h 61"/>
                    <a:gd name="T26" fmla="*/ 53 w 100"/>
                    <a:gd name="T27" fmla="*/ 51 h 61"/>
                    <a:gd name="T28" fmla="*/ 52 w 100"/>
                    <a:gd name="T29" fmla="*/ 56 h 61"/>
                    <a:gd name="T30" fmla="*/ 65 w 100"/>
                    <a:gd name="T31" fmla="*/ 57 h 61"/>
                    <a:gd name="T32" fmla="*/ 73 w 100"/>
                    <a:gd name="T33" fmla="*/ 54 h 61"/>
                    <a:gd name="T34" fmla="*/ 77 w 100"/>
                    <a:gd name="T35" fmla="*/ 51 h 61"/>
                    <a:gd name="T36" fmla="*/ 81 w 100"/>
                    <a:gd name="T37" fmla="*/ 51 h 61"/>
                    <a:gd name="T38" fmla="*/ 86 w 100"/>
                    <a:gd name="T39" fmla="*/ 54 h 61"/>
                    <a:gd name="T40" fmla="*/ 95 w 100"/>
                    <a:gd name="T41" fmla="*/ 51 h 61"/>
                    <a:gd name="T42" fmla="*/ 98 w 100"/>
                    <a:gd name="T43" fmla="*/ 54 h 61"/>
                    <a:gd name="T44" fmla="*/ 100 w 100"/>
                    <a:gd name="T45" fmla="*/ 54 h 61"/>
                    <a:gd name="T46" fmla="*/ 96 w 100"/>
                    <a:gd name="T47" fmla="*/ 38 h 61"/>
                    <a:gd name="T48" fmla="*/ 86 w 100"/>
                    <a:gd name="T49" fmla="*/ 36 h 61"/>
                    <a:gd name="T50" fmla="*/ 86 w 100"/>
                    <a:gd name="T51" fmla="*/ 21 h 61"/>
                    <a:gd name="T52" fmla="*/ 77 w 100"/>
                    <a:gd name="T53" fmla="*/ 24 h 61"/>
                    <a:gd name="T54" fmla="*/ 67 w 100"/>
                    <a:gd name="T55" fmla="*/ 24 h 61"/>
                    <a:gd name="T56" fmla="*/ 56 w 100"/>
                    <a:gd name="T57" fmla="*/ 25 h 61"/>
                    <a:gd name="T58" fmla="*/ 53 w 100"/>
                    <a:gd name="T59" fmla="*/ 21 h 61"/>
                    <a:gd name="T60" fmla="*/ 43 w 100"/>
                    <a:gd name="T61" fmla="*/ 21 h 61"/>
                    <a:gd name="T62" fmla="*/ 28 w 100"/>
                    <a:gd name="T63" fmla="*/ 21 h 61"/>
                    <a:gd name="T64" fmla="*/ 23 w 100"/>
                    <a:gd name="T65" fmla="*/ 19 h 61"/>
                    <a:gd name="T66" fmla="*/ 38 w 100"/>
                    <a:gd name="T67" fmla="*/ 12 h 61"/>
                    <a:gd name="T68" fmla="*/ 44 w 100"/>
                    <a:gd name="T69" fmla="*/ 12 h 61"/>
                    <a:gd name="T70" fmla="*/ 44 w 100"/>
                    <a:gd name="T71" fmla="*/ 11 h 61"/>
                    <a:gd name="T72" fmla="*/ 41 w 100"/>
                    <a:gd name="T73" fmla="*/ 6 h 61"/>
                    <a:gd name="T74" fmla="*/ 43 w 100"/>
                    <a:gd name="T75" fmla="*/ 2 h 61"/>
                    <a:gd name="T76" fmla="*/ 40 w 100"/>
                    <a:gd name="T77" fmla="*/ 0 h 61"/>
                    <a:gd name="T78" fmla="*/ 31 w 100"/>
                    <a:gd name="T79" fmla="*/ 5 h 61"/>
                    <a:gd name="T80" fmla="*/ 25 w 100"/>
                    <a:gd name="T81" fmla="*/ 5 h 61"/>
                    <a:gd name="T82" fmla="*/ 25 w 100"/>
                    <a:gd name="T83" fmla="*/ 8 h 61"/>
                    <a:gd name="T84" fmla="*/ 22 w 100"/>
                    <a:gd name="T85" fmla="*/ 12 h 61"/>
                    <a:gd name="T86" fmla="*/ 17 w 100"/>
                    <a:gd name="T87" fmla="*/ 15 h 61"/>
                    <a:gd name="T88" fmla="*/ 6 w 100"/>
                    <a:gd name="T89" fmla="*/ 21 h 61"/>
                    <a:gd name="T90" fmla="*/ 0 w 100"/>
                    <a:gd name="T91" fmla="*/ 22 h 61"/>
                    <a:gd name="T92" fmla="*/ 3 w 100"/>
                    <a:gd name="T93" fmla="*/ 26 h 61"/>
                    <a:gd name="T94" fmla="*/ 7 w 100"/>
                    <a:gd name="T95" fmla="*/ 28 h 61"/>
                    <a:gd name="T96" fmla="*/ 7 w 100"/>
                    <a:gd name="T97" fmla="*/ 34 h 61"/>
                    <a:gd name="T98" fmla="*/ 12 w 100"/>
                    <a:gd name="T99" fmla="*/ 39 h 61"/>
                    <a:gd name="T100" fmla="*/ 10 w 100"/>
                    <a:gd name="T101" fmla="*/ 43 h 61"/>
                    <a:gd name="T102" fmla="*/ 4 w 100"/>
                    <a:gd name="T103" fmla="*/ 53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
                    <a:gd name="T157" fmla="*/ 0 h 61"/>
                    <a:gd name="T158" fmla="*/ 100 w 100"/>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 h="61">
                      <a:moveTo>
                        <a:pt x="3" y="54"/>
                      </a:moveTo>
                      <a:lnTo>
                        <a:pt x="7" y="57"/>
                      </a:lnTo>
                      <a:lnTo>
                        <a:pt x="9" y="56"/>
                      </a:lnTo>
                      <a:lnTo>
                        <a:pt x="10" y="56"/>
                      </a:lnTo>
                      <a:lnTo>
                        <a:pt x="12" y="56"/>
                      </a:lnTo>
                      <a:lnTo>
                        <a:pt x="16" y="54"/>
                      </a:lnTo>
                      <a:lnTo>
                        <a:pt x="17" y="54"/>
                      </a:lnTo>
                      <a:lnTo>
                        <a:pt x="19" y="54"/>
                      </a:lnTo>
                      <a:lnTo>
                        <a:pt x="19" y="53"/>
                      </a:lnTo>
                      <a:lnTo>
                        <a:pt x="20" y="53"/>
                      </a:lnTo>
                      <a:lnTo>
                        <a:pt x="22" y="54"/>
                      </a:lnTo>
                      <a:lnTo>
                        <a:pt x="25" y="56"/>
                      </a:lnTo>
                      <a:lnTo>
                        <a:pt x="26" y="54"/>
                      </a:lnTo>
                      <a:lnTo>
                        <a:pt x="26" y="53"/>
                      </a:lnTo>
                      <a:lnTo>
                        <a:pt x="25" y="53"/>
                      </a:lnTo>
                      <a:lnTo>
                        <a:pt x="25" y="51"/>
                      </a:lnTo>
                      <a:lnTo>
                        <a:pt x="28" y="49"/>
                      </a:lnTo>
                      <a:lnTo>
                        <a:pt x="30" y="49"/>
                      </a:lnTo>
                      <a:lnTo>
                        <a:pt x="31" y="49"/>
                      </a:lnTo>
                      <a:lnTo>
                        <a:pt x="34" y="50"/>
                      </a:lnTo>
                      <a:lnTo>
                        <a:pt x="37" y="50"/>
                      </a:lnTo>
                      <a:lnTo>
                        <a:pt x="38" y="47"/>
                      </a:lnTo>
                      <a:lnTo>
                        <a:pt x="37" y="46"/>
                      </a:lnTo>
                      <a:lnTo>
                        <a:pt x="37" y="45"/>
                      </a:lnTo>
                      <a:lnTo>
                        <a:pt x="41" y="39"/>
                      </a:lnTo>
                      <a:lnTo>
                        <a:pt x="43" y="38"/>
                      </a:lnTo>
                      <a:lnTo>
                        <a:pt x="43" y="36"/>
                      </a:lnTo>
                      <a:lnTo>
                        <a:pt x="44" y="36"/>
                      </a:lnTo>
                      <a:lnTo>
                        <a:pt x="46" y="36"/>
                      </a:lnTo>
                      <a:lnTo>
                        <a:pt x="49" y="36"/>
                      </a:lnTo>
                      <a:lnTo>
                        <a:pt x="50" y="39"/>
                      </a:lnTo>
                      <a:lnTo>
                        <a:pt x="52" y="40"/>
                      </a:lnTo>
                      <a:lnTo>
                        <a:pt x="50" y="42"/>
                      </a:lnTo>
                      <a:lnTo>
                        <a:pt x="50" y="43"/>
                      </a:lnTo>
                      <a:lnTo>
                        <a:pt x="52" y="45"/>
                      </a:lnTo>
                      <a:lnTo>
                        <a:pt x="53" y="45"/>
                      </a:lnTo>
                      <a:lnTo>
                        <a:pt x="55" y="46"/>
                      </a:lnTo>
                      <a:lnTo>
                        <a:pt x="53" y="46"/>
                      </a:lnTo>
                      <a:lnTo>
                        <a:pt x="53" y="47"/>
                      </a:lnTo>
                      <a:lnTo>
                        <a:pt x="53" y="49"/>
                      </a:lnTo>
                      <a:lnTo>
                        <a:pt x="53" y="50"/>
                      </a:lnTo>
                      <a:lnTo>
                        <a:pt x="53" y="51"/>
                      </a:lnTo>
                      <a:lnTo>
                        <a:pt x="53" y="54"/>
                      </a:lnTo>
                      <a:lnTo>
                        <a:pt x="52" y="56"/>
                      </a:lnTo>
                      <a:lnTo>
                        <a:pt x="55" y="61"/>
                      </a:lnTo>
                      <a:lnTo>
                        <a:pt x="56" y="61"/>
                      </a:lnTo>
                      <a:lnTo>
                        <a:pt x="65" y="57"/>
                      </a:lnTo>
                      <a:lnTo>
                        <a:pt x="70" y="56"/>
                      </a:lnTo>
                      <a:lnTo>
                        <a:pt x="71" y="56"/>
                      </a:lnTo>
                      <a:lnTo>
                        <a:pt x="73" y="54"/>
                      </a:lnTo>
                      <a:lnTo>
                        <a:pt x="74" y="54"/>
                      </a:lnTo>
                      <a:lnTo>
                        <a:pt x="76" y="53"/>
                      </a:lnTo>
                      <a:lnTo>
                        <a:pt x="77" y="51"/>
                      </a:lnTo>
                      <a:lnTo>
                        <a:pt x="79" y="51"/>
                      </a:lnTo>
                      <a:lnTo>
                        <a:pt x="80" y="51"/>
                      </a:lnTo>
                      <a:lnTo>
                        <a:pt x="81" y="51"/>
                      </a:lnTo>
                      <a:lnTo>
                        <a:pt x="83" y="51"/>
                      </a:lnTo>
                      <a:lnTo>
                        <a:pt x="83" y="54"/>
                      </a:lnTo>
                      <a:lnTo>
                        <a:pt x="86" y="54"/>
                      </a:lnTo>
                      <a:lnTo>
                        <a:pt x="87" y="53"/>
                      </a:lnTo>
                      <a:lnTo>
                        <a:pt x="90" y="51"/>
                      </a:lnTo>
                      <a:lnTo>
                        <a:pt x="95" y="51"/>
                      </a:lnTo>
                      <a:lnTo>
                        <a:pt x="96" y="53"/>
                      </a:lnTo>
                      <a:lnTo>
                        <a:pt x="98" y="53"/>
                      </a:lnTo>
                      <a:lnTo>
                        <a:pt x="98" y="54"/>
                      </a:lnTo>
                      <a:lnTo>
                        <a:pt x="96" y="54"/>
                      </a:lnTo>
                      <a:lnTo>
                        <a:pt x="98" y="54"/>
                      </a:lnTo>
                      <a:lnTo>
                        <a:pt x="100" y="54"/>
                      </a:lnTo>
                      <a:lnTo>
                        <a:pt x="100" y="47"/>
                      </a:lnTo>
                      <a:lnTo>
                        <a:pt x="96" y="42"/>
                      </a:lnTo>
                      <a:lnTo>
                        <a:pt x="96" y="38"/>
                      </a:lnTo>
                      <a:lnTo>
                        <a:pt x="95" y="35"/>
                      </a:lnTo>
                      <a:lnTo>
                        <a:pt x="92" y="35"/>
                      </a:lnTo>
                      <a:lnTo>
                        <a:pt x="86" y="36"/>
                      </a:lnTo>
                      <a:lnTo>
                        <a:pt x="83" y="35"/>
                      </a:lnTo>
                      <a:lnTo>
                        <a:pt x="81" y="28"/>
                      </a:lnTo>
                      <a:lnTo>
                        <a:pt x="86" y="21"/>
                      </a:lnTo>
                      <a:lnTo>
                        <a:pt x="80" y="21"/>
                      </a:lnTo>
                      <a:lnTo>
                        <a:pt x="79" y="24"/>
                      </a:lnTo>
                      <a:lnTo>
                        <a:pt x="77" y="24"/>
                      </a:lnTo>
                      <a:lnTo>
                        <a:pt x="74" y="24"/>
                      </a:lnTo>
                      <a:lnTo>
                        <a:pt x="71" y="24"/>
                      </a:lnTo>
                      <a:lnTo>
                        <a:pt x="67" y="24"/>
                      </a:lnTo>
                      <a:lnTo>
                        <a:pt x="64" y="25"/>
                      </a:lnTo>
                      <a:lnTo>
                        <a:pt x="62" y="25"/>
                      </a:lnTo>
                      <a:lnTo>
                        <a:pt x="56" y="25"/>
                      </a:lnTo>
                      <a:lnTo>
                        <a:pt x="56" y="22"/>
                      </a:lnTo>
                      <a:lnTo>
                        <a:pt x="55" y="21"/>
                      </a:lnTo>
                      <a:lnTo>
                        <a:pt x="53" y="21"/>
                      </a:lnTo>
                      <a:lnTo>
                        <a:pt x="46" y="22"/>
                      </a:lnTo>
                      <a:lnTo>
                        <a:pt x="44" y="22"/>
                      </a:lnTo>
                      <a:lnTo>
                        <a:pt x="43" y="21"/>
                      </a:lnTo>
                      <a:lnTo>
                        <a:pt x="38" y="21"/>
                      </a:lnTo>
                      <a:lnTo>
                        <a:pt x="34" y="21"/>
                      </a:lnTo>
                      <a:lnTo>
                        <a:pt x="28" y="21"/>
                      </a:lnTo>
                      <a:lnTo>
                        <a:pt x="26" y="21"/>
                      </a:lnTo>
                      <a:lnTo>
                        <a:pt x="25" y="21"/>
                      </a:lnTo>
                      <a:lnTo>
                        <a:pt x="23" y="19"/>
                      </a:lnTo>
                      <a:lnTo>
                        <a:pt x="23" y="14"/>
                      </a:lnTo>
                      <a:lnTo>
                        <a:pt x="30" y="12"/>
                      </a:lnTo>
                      <a:lnTo>
                        <a:pt x="38" y="12"/>
                      </a:lnTo>
                      <a:lnTo>
                        <a:pt x="41" y="14"/>
                      </a:lnTo>
                      <a:lnTo>
                        <a:pt x="43" y="14"/>
                      </a:lnTo>
                      <a:lnTo>
                        <a:pt x="44" y="12"/>
                      </a:lnTo>
                      <a:lnTo>
                        <a:pt x="46" y="11"/>
                      </a:lnTo>
                      <a:lnTo>
                        <a:pt x="46" y="10"/>
                      </a:lnTo>
                      <a:lnTo>
                        <a:pt x="44" y="11"/>
                      </a:lnTo>
                      <a:lnTo>
                        <a:pt x="41" y="11"/>
                      </a:lnTo>
                      <a:lnTo>
                        <a:pt x="40" y="6"/>
                      </a:lnTo>
                      <a:lnTo>
                        <a:pt x="41" y="6"/>
                      </a:lnTo>
                      <a:lnTo>
                        <a:pt x="43" y="5"/>
                      </a:lnTo>
                      <a:lnTo>
                        <a:pt x="44" y="3"/>
                      </a:lnTo>
                      <a:lnTo>
                        <a:pt x="43" y="2"/>
                      </a:lnTo>
                      <a:lnTo>
                        <a:pt x="43" y="1"/>
                      </a:lnTo>
                      <a:lnTo>
                        <a:pt x="41" y="0"/>
                      </a:lnTo>
                      <a:lnTo>
                        <a:pt x="40" y="0"/>
                      </a:lnTo>
                      <a:lnTo>
                        <a:pt x="38" y="0"/>
                      </a:lnTo>
                      <a:lnTo>
                        <a:pt x="38" y="1"/>
                      </a:lnTo>
                      <a:lnTo>
                        <a:pt x="31" y="5"/>
                      </a:lnTo>
                      <a:lnTo>
                        <a:pt x="28" y="5"/>
                      </a:lnTo>
                      <a:lnTo>
                        <a:pt x="26" y="3"/>
                      </a:lnTo>
                      <a:lnTo>
                        <a:pt x="25" y="5"/>
                      </a:lnTo>
                      <a:lnTo>
                        <a:pt x="25" y="6"/>
                      </a:lnTo>
                      <a:lnTo>
                        <a:pt x="23" y="7"/>
                      </a:lnTo>
                      <a:lnTo>
                        <a:pt x="25" y="8"/>
                      </a:lnTo>
                      <a:lnTo>
                        <a:pt x="25" y="10"/>
                      </a:lnTo>
                      <a:lnTo>
                        <a:pt x="23" y="11"/>
                      </a:lnTo>
                      <a:lnTo>
                        <a:pt x="22" y="12"/>
                      </a:lnTo>
                      <a:lnTo>
                        <a:pt x="19" y="12"/>
                      </a:lnTo>
                      <a:lnTo>
                        <a:pt x="17" y="14"/>
                      </a:lnTo>
                      <a:lnTo>
                        <a:pt x="17" y="15"/>
                      </a:lnTo>
                      <a:lnTo>
                        <a:pt x="14" y="19"/>
                      </a:lnTo>
                      <a:lnTo>
                        <a:pt x="12" y="21"/>
                      </a:lnTo>
                      <a:lnTo>
                        <a:pt x="6" y="21"/>
                      </a:lnTo>
                      <a:lnTo>
                        <a:pt x="4" y="19"/>
                      </a:lnTo>
                      <a:lnTo>
                        <a:pt x="1" y="21"/>
                      </a:lnTo>
                      <a:lnTo>
                        <a:pt x="0" y="22"/>
                      </a:lnTo>
                      <a:lnTo>
                        <a:pt x="1" y="24"/>
                      </a:lnTo>
                      <a:lnTo>
                        <a:pt x="0" y="25"/>
                      </a:lnTo>
                      <a:lnTo>
                        <a:pt x="3" y="26"/>
                      </a:lnTo>
                      <a:lnTo>
                        <a:pt x="3" y="28"/>
                      </a:lnTo>
                      <a:lnTo>
                        <a:pt x="4" y="28"/>
                      </a:lnTo>
                      <a:lnTo>
                        <a:pt x="7" y="28"/>
                      </a:lnTo>
                      <a:lnTo>
                        <a:pt x="9" y="28"/>
                      </a:lnTo>
                      <a:lnTo>
                        <a:pt x="9" y="30"/>
                      </a:lnTo>
                      <a:lnTo>
                        <a:pt x="7" y="34"/>
                      </a:lnTo>
                      <a:lnTo>
                        <a:pt x="9" y="36"/>
                      </a:lnTo>
                      <a:lnTo>
                        <a:pt x="9" y="38"/>
                      </a:lnTo>
                      <a:lnTo>
                        <a:pt x="12" y="39"/>
                      </a:lnTo>
                      <a:lnTo>
                        <a:pt x="12" y="40"/>
                      </a:lnTo>
                      <a:lnTo>
                        <a:pt x="10" y="42"/>
                      </a:lnTo>
                      <a:lnTo>
                        <a:pt x="10" y="43"/>
                      </a:lnTo>
                      <a:lnTo>
                        <a:pt x="9" y="43"/>
                      </a:lnTo>
                      <a:lnTo>
                        <a:pt x="4" y="50"/>
                      </a:lnTo>
                      <a:lnTo>
                        <a:pt x="4" y="53"/>
                      </a:lnTo>
                      <a:lnTo>
                        <a:pt x="3" y="5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2" name="Group 2041"/>
              <p:cNvGrpSpPr>
                <a:grpSpLocks/>
              </p:cNvGrpSpPr>
              <p:nvPr/>
            </p:nvGrpSpPr>
            <p:grpSpPr bwMode="auto">
              <a:xfrm>
                <a:off x="3836" y="1920"/>
                <a:ext cx="418" cy="171"/>
                <a:chOff x="3836" y="1920"/>
                <a:chExt cx="418" cy="171"/>
              </a:xfrm>
              <a:grpFill/>
            </p:grpSpPr>
            <p:sp>
              <p:nvSpPr>
                <p:cNvPr id="1534" name="Freeform 2042"/>
                <p:cNvSpPr>
                  <a:spLocks/>
                </p:cNvSpPr>
                <p:nvPr/>
              </p:nvSpPr>
              <p:spPr bwMode="gray">
                <a:xfrm>
                  <a:off x="3836" y="1920"/>
                  <a:ext cx="418" cy="171"/>
                </a:xfrm>
                <a:custGeom>
                  <a:avLst/>
                  <a:gdLst>
                    <a:gd name="T0" fmla="*/ 3 w 418"/>
                    <a:gd name="T1" fmla="*/ 50 h 171"/>
                    <a:gd name="T2" fmla="*/ 16 w 418"/>
                    <a:gd name="T3" fmla="*/ 45 h 171"/>
                    <a:gd name="T4" fmla="*/ 58 w 418"/>
                    <a:gd name="T5" fmla="*/ 26 h 171"/>
                    <a:gd name="T6" fmla="*/ 71 w 418"/>
                    <a:gd name="T7" fmla="*/ 31 h 171"/>
                    <a:gd name="T8" fmla="*/ 83 w 418"/>
                    <a:gd name="T9" fmla="*/ 31 h 171"/>
                    <a:gd name="T10" fmla="*/ 97 w 418"/>
                    <a:gd name="T11" fmla="*/ 38 h 171"/>
                    <a:gd name="T12" fmla="*/ 113 w 418"/>
                    <a:gd name="T13" fmla="*/ 38 h 171"/>
                    <a:gd name="T14" fmla="*/ 135 w 418"/>
                    <a:gd name="T15" fmla="*/ 37 h 171"/>
                    <a:gd name="T16" fmla="*/ 133 w 418"/>
                    <a:gd name="T17" fmla="*/ 29 h 171"/>
                    <a:gd name="T18" fmla="*/ 137 w 418"/>
                    <a:gd name="T19" fmla="*/ 22 h 171"/>
                    <a:gd name="T20" fmla="*/ 133 w 418"/>
                    <a:gd name="T21" fmla="*/ 16 h 171"/>
                    <a:gd name="T22" fmla="*/ 147 w 418"/>
                    <a:gd name="T23" fmla="*/ 0 h 171"/>
                    <a:gd name="T24" fmla="*/ 155 w 418"/>
                    <a:gd name="T25" fmla="*/ 1 h 171"/>
                    <a:gd name="T26" fmla="*/ 168 w 418"/>
                    <a:gd name="T27" fmla="*/ 5 h 171"/>
                    <a:gd name="T28" fmla="*/ 186 w 418"/>
                    <a:gd name="T29" fmla="*/ 12 h 171"/>
                    <a:gd name="T30" fmla="*/ 190 w 418"/>
                    <a:gd name="T31" fmla="*/ 25 h 171"/>
                    <a:gd name="T32" fmla="*/ 207 w 418"/>
                    <a:gd name="T33" fmla="*/ 33 h 171"/>
                    <a:gd name="T34" fmla="*/ 228 w 418"/>
                    <a:gd name="T35" fmla="*/ 26 h 171"/>
                    <a:gd name="T36" fmla="*/ 248 w 418"/>
                    <a:gd name="T37" fmla="*/ 34 h 171"/>
                    <a:gd name="T38" fmla="*/ 266 w 418"/>
                    <a:gd name="T39" fmla="*/ 41 h 171"/>
                    <a:gd name="T40" fmla="*/ 275 w 418"/>
                    <a:gd name="T41" fmla="*/ 48 h 171"/>
                    <a:gd name="T42" fmla="*/ 303 w 418"/>
                    <a:gd name="T43" fmla="*/ 51 h 171"/>
                    <a:gd name="T44" fmla="*/ 347 w 418"/>
                    <a:gd name="T45" fmla="*/ 36 h 171"/>
                    <a:gd name="T46" fmla="*/ 358 w 418"/>
                    <a:gd name="T47" fmla="*/ 37 h 171"/>
                    <a:gd name="T48" fmla="*/ 367 w 418"/>
                    <a:gd name="T49" fmla="*/ 40 h 171"/>
                    <a:gd name="T50" fmla="*/ 375 w 418"/>
                    <a:gd name="T51" fmla="*/ 38 h 171"/>
                    <a:gd name="T52" fmla="*/ 376 w 418"/>
                    <a:gd name="T53" fmla="*/ 40 h 171"/>
                    <a:gd name="T54" fmla="*/ 367 w 418"/>
                    <a:gd name="T55" fmla="*/ 51 h 171"/>
                    <a:gd name="T56" fmla="*/ 366 w 418"/>
                    <a:gd name="T57" fmla="*/ 66 h 171"/>
                    <a:gd name="T58" fmla="*/ 369 w 418"/>
                    <a:gd name="T59" fmla="*/ 77 h 171"/>
                    <a:gd name="T60" fmla="*/ 389 w 418"/>
                    <a:gd name="T61" fmla="*/ 77 h 171"/>
                    <a:gd name="T62" fmla="*/ 406 w 418"/>
                    <a:gd name="T63" fmla="*/ 76 h 171"/>
                    <a:gd name="T64" fmla="*/ 415 w 418"/>
                    <a:gd name="T65" fmla="*/ 83 h 171"/>
                    <a:gd name="T66" fmla="*/ 416 w 418"/>
                    <a:gd name="T67" fmla="*/ 90 h 171"/>
                    <a:gd name="T68" fmla="*/ 415 w 418"/>
                    <a:gd name="T69" fmla="*/ 94 h 171"/>
                    <a:gd name="T70" fmla="*/ 383 w 418"/>
                    <a:gd name="T71" fmla="*/ 94 h 171"/>
                    <a:gd name="T72" fmla="*/ 361 w 418"/>
                    <a:gd name="T73" fmla="*/ 111 h 171"/>
                    <a:gd name="T74" fmla="*/ 347 w 418"/>
                    <a:gd name="T75" fmla="*/ 119 h 171"/>
                    <a:gd name="T76" fmla="*/ 331 w 418"/>
                    <a:gd name="T77" fmla="*/ 122 h 171"/>
                    <a:gd name="T78" fmla="*/ 323 w 418"/>
                    <a:gd name="T79" fmla="*/ 119 h 171"/>
                    <a:gd name="T80" fmla="*/ 314 w 418"/>
                    <a:gd name="T81" fmla="*/ 126 h 171"/>
                    <a:gd name="T82" fmla="*/ 318 w 418"/>
                    <a:gd name="T83" fmla="*/ 136 h 171"/>
                    <a:gd name="T84" fmla="*/ 303 w 418"/>
                    <a:gd name="T85" fmla="*/ 148 h 171"/>
                    <a:gd name="T86" fmla="*/ 287 w 418"/>
                    <a:gd name="T87" fmla="*/ 158 h 171"/>
                    <a:gd name="T88" fmla="*/ 278 w 418"/>
                    <a:gd name="T89" fmla="*/ 158 h 171"/>
                    <a:gd name="T90" fmla="*/ 267 w 418"/>
                    <a:gd name="T91" fmla="*/ 158 h 171"/>
                    <a:gd name="T92" fmla="*/ 245 w 418"/>
                    <a:gd name="T93" fmla="*/ 163 h 171"/>
                    <a:gd name="T94" fmla="*/ 231 w 418"/>
                    <a:gd name="T95" fmla="*/ 168 h 171"/>
                    <a:gd name="T96" fmla="*/ 225 w 418"/>
                    <a:gd name="T97" fmla="*/ 171 h 171"/>
                    <a:gd name="T98" fmla="*/ 219 w 418"/>
                    <a:gd name="T99" fmla="*/ 168 h 171"/>
                    <a:gd name="T100" fmla="*/ 181 w 418"/>
                    <a:gd name="T101" fmla="*/ 154 h 171"/>
                    <a:gd name="T102" fmla="*/ 122 w 418"/>
                    <a:gd name="T103" fmla="*/ 154 h 171"/>
                    <a:gd name="T104" fmla="*/ 98 w 418"/>
                    <a:gd name="T105" fmla="*/ 130 h 171"/>
                    <a:gd name="T106" fmla="*/ 68 w 418"/>
                    <a:gd name="T107" fmla="*/ 119 h 171"/>
                    <a:gd name="T108" fmla="*/ 39 w 418"/>
                    <a:gd name="T109" fmla="*/ 116 h 171"/>
                    <a:gd name="T110" fmla="*/ 37 w 418"/>
                    <a:gd name="T111" fmla="*/ 111 h 171"/>
                    <a:gd name="T112" fmla="*/ 36 w 418"/>
                    <a:gd name="T113" fmla="*/ 86 h 171"/>
                    <a:gd name="T114" fmla="*/ 25 w 418"/>
                    <a:gd name="T115" fmla="*/ 74 h 171"/>
                    <a:gd name="T116" fmla="*/ 19 w 418"/>
                    <a:gd name="T117" fmla="*/ 73 h 171"/>
                    <a:gd name="T118" fmla="*/ 12 w 418"/>
                    <a:gd name="T119" fmla="*/ 73 h 171"/>
                    <a:gd name="T120" fmla="*/ 3 w 418"/>
                    <a:gd name="T121" fmla="*/ 64 h 1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8"/>
                    <a:gd name="T184" fmla="*/ 0 h 171"/>
                    <a:gd name="T185" fmla="*/ 418 w 418"/>
                    <a:gd name="T186" fmla="*/ 171 h 1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8" h="171">
                      <a:moveTo>
                        <a:pt x="0" y="55"/>
                      </a:moveTo>
                      <a:lnTo>
                        <a:pt x="3" y="50"/>
                      </a:lnTo>
                      <a:lnTo>
                        <a:pt x="6" y="48"/>
                      </a:lnTo>
                      <a:lnTo>
                        <a:pt x="16" y="45"/>
                      </a:lnTo>
                      <a:lnTo>
                        <a:pt x="36" y="32"/>
                      </a:lnTo>
                      <a:lnTo>
                        <a:pt x="58" y="26"/>
                      </a:lnTo>
                      <a:lnTo>
                        <a:pt x="68" y="29"/>
                      </a:lnTo>
                      <a:lnTo>
                        <a:pt x="71" y="31"/>
                      </a:lnTo>
                      <a:lnTo>
                        <a:pt x="80" y="31"/>
                      </a:lnTo>
                      <a:lnTo>
                        <a:pt x="83" y="31"/>
                      </a:lnTo>
                      <a:lnTo>
                        <a:pt x="93" y="38"/>
                      </a:lnTo>
                      <a:lnTo>
                        <a:pt x="97" y="38"/>
                      </a:lnTo>
                      <a:lnTo>
                        <a:pt x="109" y="37"/>
                      </a:lnTo>
                      <a:lnTo>
                        <a:pt x="113" y="38"/>
                      </a:lnTo>
                      <a:lnTo>
                        <a:pt x="131" y="37"/>
                      </a:lnTo>
                      <a:lnTo>
                        <a:pt x="135" y="37"/>
                      </a:lnTo>
                      <a:lnTo>
                        <a:pt x="133" y="33"/>
                      </a:lnTo>
                      <a:lnTo>
                        <a:pt x="133" y="29"/>
                      </a:lnTo>
                      <a:lnTo>
                        <a:pt x="137" y="26"/>
                      </a:lnTo>
                      <a:lnTo>
                        <a:pt x="137" y="22"/>
                      </a:lnTo>
                      <a:lnTo>
                        <a:pt x="133" y="21"/>
                      </a:lnTo>
                      <a:lnTo>
                        <a:pt x="133" y="16"/>
                      </a:lnTo>
                      <a:lnTo>
                        <a:pt x="133" y="14"/>
                      </a:lnTo>
                      <a:lnTo>
                        <a:pt x="147" y="0"/>
                      </a:lnTo>
                      <a:lnTo>
                        <a:pt x="150" y="0"/>
                      </a:lnTo>
                      <a:lnTo>
                        <a:pt x="155" y="1"/>
                      </a:lnTo>
                      <a:lnTo>
                        <a:pt x="158" y="4"/>
                      </a:lnTo>
                      <a:lnTo>
                        <a:pt x="168" y="5"/>
                      </a:lnTo>
                      <a:lnTo>
                        <a:pt x="171" y="8"/>
                      </a:lnTo>
                      <a:lnTo>
                        <a:pt x="186" y="12"/>
                      </a:lnTo>
                      <a:lnTo>
                        <a:pt x="189" y="15"/>
                      </a:lnTo>
                      <a:lnTo>
                        <a:pt x="190" y="25"/>
                      </a:lnTo>
                      <a:lnTo>
                        <a:pt x="199" y="32"/>
                      </a:lnTo>
                      <a:lnTo>
                        <a:pt x="207" y="33"/>
                      </a:lnTo>
                      <a:lnTo>
                        <a:pt x="215" y="32"/>
                      </a:lnTo>
                      <a:lnTo>
                        <a:pt x="228" y="26"/>
                      </a:lnTo>
                      <a:lnTo>
                        <a:pt x="245" y="32"/>
                      </a:lnTo>
                      <a:lnTo>
                        <a:pt x="248" y="34"/>
                      </a:lnTo>
                      <a:lnTo>
                        <a:pt x="255" y="38"/>
                      </a:lnTo>
                      <a:lnTo>
                        <a:pt x="266" y="41"/>
                      </a:lnTo>
                      <a:lnTo>
                        <a:pt x="269" y="45"/>
                      </a:lnTo>
                      <a:lnTo>
                        <a:pt x="275" y="48"/>
                      </a:lnTo>
                      <a:lnTo>
                        <a:pt x="299" y="50"/>
                      </a:lnTo>
                      <a:lnTo>
                        <a:pt x="303" y="51"/>
                      </a:lnTo>
                      <a:lnTo>
                        <a:pt x="333" y="45"/>
                      </a:lnTo>
                      <a:lnTo>
                        <a:pt x="347" y="36"/>
                      </a:lnTo>
                      <a:lnTo>
                        <a:pt x="352" y="34"/>
                      </a:lnTo>
                      <a:lnTo>
                        <a:pt x="358" y="37"/>
                      </a:lnTo>
                      <a:lnTo>
                        <a:pt x="363" y="40"/>
                      </a:lnTo>
                      <a:lnTo>
                        <a:pt x="367" y="40"/>
                      </a:lnTo>
                      <a:lnTo>
                        <a:pt x="372" y="40"/>
                      </a:lnTo>
                      <a:lnTo>
                        <a:pt x="375" y="38"/>
                      </a:lnTo>
                      <a:lnTo>
                        <a:pt x="376" y="38"/>
                      </a:lnTo>
                      <a:lnTo>
                        <a:pt x="376" y="40"/>
                      </a:lnTo>
                      <a:lnTo>
                        <a:pt x="375" y="41"/>
                      </a:lnTo>
                      <a:lnTo>
                        <a:pt x="367" y="51"/>
                      </a:lnTo>
                      <a:lnTo>
                        <a:pt x="367" y="62"/>
                      </a:lnTo>
                      <a:lnTo>
                        <a:pt x="366" y="66"/>
                      </a:lnTo>
                      <a:lnTo>
                        <a:pt x="366" y="74"/>
                      </a:lnTo>
                      <a:lnTo>
                        <a:pt x="369" y="77"/>
                      </a:lnTo>
                      <a:lnTo>
                        <a:pt x="379" y="79"/>
                      </a:lnTo>
                      <a:lnTo>
                        <a:pt x="389" y="77"/>
                      </a:lnTo>
                      <a:lnTo>
                        <a:pt x="401" y="71"/>
                      </a:lnTo>
                      <a:lnTo>
                        <a:pt x="406" y="76"/>
                      </a:lnTo>
                      <a:lnTo>
                        <a:pt x="413" y="81"/>
                      </a:lnTo>
                      <a:lnTo>
                        <a:pt x="415" y="83"/>
                      </a:lnTo>
                      <a:lnTo>
                        <a:pt x="415" y="89"/>
                      </a:lnTo>
                      <a:lnTo>
                        <a:pt x="416" y="90"/>
                      </a:lnTo>
                      <a:lnTo>
                        <a:pt x="418" y="93"/>
                      </a:lnTo>
                      <a:lnTo>
                        <a:pt x="415" y="94"/>
                      </a:lnTo>
                      <a:lnTo>
                        <a:pt x="407" y="93"/>
                      </a:lnTo>
                      <a:lnTo>
                        <a:pt x="383" y="94"/>
                      </a:lnTo>
                      <a:lnTo>
                        <a:pt x="367" y="108"/>
                      </a:lnTo>
                      <a:lnTo>
                        <a:pt x="361" y="111"/>
                      </a:lnTo>
                      <a:lnTo>
                        <a:pt x="356" y="111"/>
                      </a:lnTo>
                      <a:lnTo>
                        <a:pt x="347" y="119"/>
                      </a:lnTo>
                      <a:lnTo>
                        <a:pt x="340" y="123"/>
                      </a:lnTo>
                      <a:lnTo>
                        <a:pt x="331" y="122"/>
                      </a:lnTo>
                      <a:lnTo>
                        <a:pt x="327" y="119"/>
                      </a:lnTo>
                      <a:lnTo>
                        <a:pt x="323" y="119"/>
                      </a:lnTo>
                      <a:lnTo>
                        <a:pt x="318" y="120"/>
                      </a:lnTo>
                      <a:lnTo>
                        <a:pt x="314" y="126"/>
                      </a:lnTo>
                      <a:lnTo>
                        <a:pt x="312" y="130"/>
                      </a:lnTo>
                      <a:lnTo>
                        <a:pt x="318" y="136"/>
                      </a:lnTo>
                      <a:lnTo>
                        <a:pt x="318" y="139"/>
                      </a:lnTo>
                      <a:lnTo>
                        <a:pt x="303" y="148"/>
                      </a:lnTo>
                      <a:lnTo>
                        <a:pt x="302" y="153"/>
                      </a:lnTo>
                      <a:lnTo>
                        <a:pt x="287" y="158"/>
                      </a:lnTo>
                      <a:lnTo>
                        <a:pt x="280" y="158"/>
                      </a:lnTo>
                      <a:lnTo>
                        <a:pt x="278" y="158"/>
                      </a:lnTo>
                      <a:lnTo>
                        <a:pt x="272" y="157"/>
                      </a:lnTo>
                      <a:lnTo>
                        <a:pt x="267" y="158"/>
                      </a:lnTo>
                      <a:lnTo>
                        <a:pt x="261" y="158"/>
                      </a:lnTo>
                      <a:lnTo>
                        <a:pt x="245" y="163"/>
                      </a:lnTo>
                      <a:lnTo>
                        <a:pt x="244" y="164"/>
                      </a:lnTo>
                      <a:lnTo>
                        <a:pt x="231" y="168"/>
                      </a:lnTo>
                      <a:lnTo>
                        <a:pt x="226" y="171"/>
                      </a:lnTo>
                      <a:lnTo>
                        <a:pt x="225" y="171"/>
                      </a:lnTo>
                      <a:lnTo>
                        <a:pt x="222" y="171"/>
                      </a:lnTo>
                      <a:lnTo>
                        <a:pt x="219" y="168"/>
                      </a:lnTo>
                      <a:lnTo>
                        <a:pt x="187" y="160"/>
                      </a:lnTo>
                      <a:lnTo>
                        <a:pt x="181" y="154"/>
                      </a:lnTo>
                      <a:lnTo>
                        <a:pt x="166" y="153"/>
                      </a:lnTo>
                      <a:lnTo>
                        <a:pt x="122" y="154"/>
                      </a:lnTo>
                      <a:lnTo>
                        <a:pt x="119" y="154"/>
                      </a:lnTo>
                      <a:lnTo>
                        <a:pt x="98" y="130"/>
                      </a:lnTo>
                      <a:lnTo>
                        <a:pt x="95" y="130"/>
                      </a:lnTo>
                      <a:lnTo>
                        <a:pt x="68" y="119"/>
                      </a:lnTo>
                      <a:lnTo>
                        <a:pt x="61" y="120"/>
                      </a:lnTo>
                      <a:lnTo>
                        <a:pt x="39" y="116"/>
                      </a:lnTo>
                      <a:lnTo>
                        <a:pt x="37" y="114"/>
                      </a:lnTo>
                      <a:lnTo>
                        <a:pt x="37" y="111"/>
                      </a:lnTo>
                      <a:lnTo>
                        <a:pt x="39" y="108"/>
                      </a:lnTo>
                      <a:lnTo>
                        <a:pt x="36" y="86"/>
                      </a:lnTo>
                      <a:lnTo>
                        <a:pt x="30" y="76"/>
                      </a:lnTo>
                      <a:lnTo>
                        <a:pt x="25" y="74"/>
                      </a:lnTo>
                      <a:lnTo>
                        <a:pt x="22" y="73"/>
                      </a:lnTo>
                      <a:lnTo>
                        <a:pt x="19" y="73"/>
                      </a:lnTo>
                      <a:lnTo>
                        <a:pt x="18" y="74"/>
                      </a:lnTo>
                      <a:lnTo>
                        <a:pt x="12" y="73"/>
                      </a:lnTo>
                      <a:lnTo>
                        <a:pt x="11" y="69"/>
                      </a:lnTo>
                      <a:lnTo>
                        <a:pt x="3" y="64"/>
                      </a:lnTo>
                      <a:lnTo>
                        <a:pt x="0" y="5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35" name="Freeform 2043"/>
                <p:cNvSpPr>
                  <a:spLocks/>
                </p:cNvSpPr>
                <p:nvPr/>
              </p:nvSpPr>
              <p:spPr bwMode="gray">
                <a:xfrm>
                  <a:off x="3836" y="1920"/>
                  <a:ext cx="418" cy="171"/>
                </a:xfrm>
                <a:custGeom>
                  <a:avLst/>
                  <a:gdLst>
                    <a:gd name="T0" fmla="*/ 3 w 418"/>
                    <a:gd name="T1" fmla="*/ 50 h 171"/>
                    <a:gd name="T2" fmla="*/ 16 w 418"/>
                    <a:gd name="T3" fmla="*/ 45 h 171"/>
                    <a:gd name="T4" fmla="*/ 58 w 418"/>
                    <a:gd name="T5" fmla="*/ 26 h 171"/>
                    <a:gd name="T6" fmla="*/ 71 w 418"/>
                    <a:gd name="T7" fmla="*/ 31 h 171"/>
                    <a:gd name="T8" fmla="*/ 83 w 418"/>
                    <a:gd name="T9" fmla="*/ 31 h 171"/>
                    <a:gd name="T10" fmla="*/ 97 w 418"/>
                    <a:gd name="T11" fmla="*/ 38 h 171"/>
                    <a:gd name="T12" fmla="*/ 113 w 418"/>
                    <a:gd name="T13" fmla="*/ 38 h 171"/>
                    <a:gd name="T14" fmla="*/ 135 w 418"/>
                    <a:gd name="T15" fmla="*/ 37 h 171"/>
                    <a:gd name="T16" fmla="*/ 133 w 418"/>
                    <a:gd name="T17" fmla="*/ 29 h 171"/>
                    <a:gd name="T18" fmla="*/ 137 w 418"/>
                    <a:gd name="T19" fmla="*/ 22 h 171"/>
                    <a:gd name="T20" fmla="*/ 133 w 418"/>
                    <a:gd name="T21" fmla="*/ 16 h 171"/>
                    <a:gd name="T22" fmla="*/ 147 w 418"/>
                    <a:gd name="T23" fmla="*/ 0 h 171"/>
                    <a:gd name="T24" fmla="*/ 155 w 418"/>
                    <a:gd name="T25" fmla="*/ 1 h 171"/>
                    <a:gd name="T26" fmla="*/ 168 w 418"/>
                    <a:gd name="T27" fmla="*/ 5 h 171"/>
                    <a:gd name="T28" fmla="*/ 186 w 418"/>
                    <a:gd name="T29" fmla="*/ 12 h 171"/>
                    <a:gd name="T30" fmla="*/ 190 w 418"/>
                    <a:gd name="T31" fmla="*/ 25 h 171"/>
                    <a:gd name="T32" fmla="*/ 207 w 418"/>
                    <a:gd name="T33" fmla="*/ 33 h 171"/>
                    <a:gd name="T34" fmla="*/ 228 w 418"/>
                    <a:gd name="T35" fmla="*/ 26 h 171"/>
                    <a:gd name="T36" fmla="*/ 248 w 418"/>
                    <a:gd name="T37" fmla="*/ 34 h 171"/>
                    <a:gd name="T38" fmla="*/ 266 w 418"/>
                    <a:gd name="T39" fmla="*/ 41 h 171"/>
                    <a:gd name="T40" fmla="*/ 275 w 418"/>
                    <a:gd name="T41" fmla="*/ 48 h 171"/>
                    <a:gd name="T42" fmla="*/ 303 w 418"/>
                    <a:gd name="T43" fmla="*/ 51 h 171"/>
                    <a:gd name="T44" fmla="*/ 347 w 418"/>
                    <a:gd name="T45" fmla="*/ 36 h 171"/>
                    <a:gd name="T46" fmla="*/ 358 w 418"/>
                    <a:gd name="T47" fmla="*/ 37 h 171"/>
                    <a:gd name="T48" fmla="*/ 367 w 418"/>
                    <a:gd name="T49" fmla="*/ 40 h 171"/>
                    <a:gd name="T50" fmla="*/ 375 w 418"/>
                    <a:gd name="T51" fmla="*/ 38 h 171"/>
                    <a:gd name="T52" fmla="*/ 376 w 418"/>
                    <a:gd name="T53" fmla="*/ 40 h 171"/>
                    <a:gd name="T54" fmla="*/ 367 w 418"/>
                    <a:gd name="T55" fmla="*/ 51 h 171"/>
                    <a:gd name="T56" fmla="*/ 366 w 418"/>
                    <a:gd name="T57" fmla="*/ 66 h 171"/>
                    <a:gd name="T58" fmla="*/ 369 w 418"/>
                    <a:gd name="T59" fmla="*/ 77 h 171"/>
                    <a:gd name="T60" fmla="*/ 389 w 418"/>
                    <a:gd name="T61" fmla="*/ 77 h 171"/>
                    <a:gd name="T62" fmla="*/ 406 w 418"/>
                    <a:gd name="T63" fmla="*/ 76 h 171"/>
                    <a:gd name="T64" fmla="*/ 415 w 418"/>
                    <a:gd name="T65" fmla="*/ 83 h 171"/>
                    <a:gd name="T66" fmla="*/ 416 w 418"/>
                    <a:gd name="T67" fmla="*/ 90 h 171"/>
                    <a:gd name="T68" fmla="*/ 415 w 418"/>
                    <a:gd name="T69" fmla="*/ 94 h 171"/>
                    <a:gd name="T70" fmla="*/ 383 w 418"/>
                    <a:gd name="T71" fmla="*/ 94 h 171"/>
                    <a:gd name="T72" fmla="*/ 361 w 418"/>
                    <a:gd name="T73" fmla="*/ 111 h 171"/>
                    <a:gd name="T74" fmla="*/ 347 w 418"/>
                    <a:gd name="T75" fmla="*/ 119 h 171"/>
                    <a:gd name="T76" fmla="*/ 331 w 418"/>
                    <a:gd name="T77" fmla="*/ 122 h 171"/>
                    <a:gd name="T78" fmla="*/ 323 w 418"/>
                    <a:gd name="T79" fmla="*/ 119 h 171"/>
                    <a:gd name="T80" fmla="*/ 314 w 418"/>
                    <a:gd name="T81" fmla="*/ 126 h 171"/>
                    <a:gd name="T82" fmla="*/ 318 w 418"/>
                    <a:gd name="T83" fmla="*/ 136 h 171"/>
                    <a:gd name="T84" fmla="*/ 303 w 418"/>
                    <a:gd name="T85" fmla="*/ 148 h 171"/>
                    <a:gd name="T86" fmla="*/ 287 w 418"/>
                    <a:gd name="T87" fmla="*/ 158 h 171"/>
                    <a:gd name="T88" fmla="*/ 278 w 418"/>
                    <a:gd name="T89" fmla="*/ 158 h 171"/>
                    <a:gd name="T90" fmla="*/ 267 w 418"/>
                    <a:gd name="T91" fmla="*/ 158 h 171"/>
                    <a:gd name="T92" fmla="*/ 245 w 418"/>
                    <a:gd name="T93" fmla="*/ 163 h 171"/>
                    <a:gd name="T94" fmla="*/ 231 w 418"/>
                    <a:gd name="T95" fmla="*/ 168 h 171"/>
                    <a:gd name="T96" fmla="*/ 225 w 418"/>
                    <a:gd name="T97" fmla="*/ 171 h 171"/>
                    <a:gd name="T98" fmla="*/ 219 w 418"/>
                    <a:gd name="T99" fmla="*/ 168 h 171"/>
                    <a:gd name="T100" fmla="*/ 181 w 418"/>
                    <a:gd name="T101" fmla="*/ 154 h 171"/>
                    <a:gd name="T102" fmla="*/ 122 w 418"/>
                    <a:gd name="T103" fmla="*/ 154 h 171"/>
                    <a:gd name="T104" fmla="*/ 98 w 418"/>
                    <a:gd name="T105" fmla="*/ 130 h 171"/>
                    <a:gd name="T106" fmla="*/ 68 w 418"/>
                    <a:gd name="T107" fmla="*/ 119 h 171"/>
                    <a:gd name="T108" fmla="*/ 39 w 418"/>
                    <a:gd name="T109" fmla="*/ 116 h 171"/>
                    <a:gd name="T110" fmla="*/ 37 w 418"/>
                    <a:gd name="T111" fmla="*/ 111 h 171"/>
                    <a:gd name="T112" fmla="*/ 36 w 418"/>
                    <a:gd name="T113" fmla="*/ 86 h 171"/>
                    <a:gd name="T114" fmla="*/ 25 w 418"/>
                    <a:gd name="T115" fmla="*/ 74 h 171"/>
                    <a:gd name="T116" fmla="*/ 19 w 418"/>
                    <a:gd name="T117" fmla="*/ 73 h 171"/>
                    <a:gd name="T118" fmla="*/ 12 w 418"/>
                    <a:gd name="T119" fmla="*/ 73 h 171"/>
                    <a:gd name="T120" fmla="*/ 3 w 418"/>
                    <a:gd name="T121" fmla="*/ 64 h 1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8"/>
                    <a:gd name="T184" fmla="*/ 0 h 171"/>
                    <a:gd name="T185" fmla="*/ 418 w 418"/>
                    <a:gd name="T186" fmla="*/ 171 h 1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8" h="171">
                      <a:moveTo>
                        <a:pt x="0" y="55"/>
                      </a:moveTo>
                      <a:lnTo>
                        <a:pt x="3" y="50"/>
                      </a:lnTo>
                      <a:lnTo>
                        <a:pt x="6" y="48"/>
                      </a:lnTo>
                      <a:lnTo>
                        <a:pt x="16" y="45"/>
                      </a:lnTo>
                      <a:lnTo>
                        <a:pt x="36" y="32"/>
                      </a:lnTo>
                      <a:lnTo>
                        <a:pt x="58" y="26"/>
                      </a:lnTo>
                      <a:lnTo>
                        <a:pt x="68" y="29"/>
                      </a:lnTo>
                      <a:lnTo>
                        <a:pt x="71" y="31"/>
                      </a:lnTo>
                      <a:lnTo>
                        <a:pt x="80" y="31"/>
                      </a:lnTo>
                      <a:lnTo>
                        <a:pt x="83" y="31"/>
                      </a:lnTo>
                      <a:lnTo>
                        <a:pt x="93" y="38"/>
                      </a:lnTo>
                      <a:lnTo>
                        <a:pt x="97" y="38"/>
                      </a:lnTo>
                      <a:lnTo>
                        <a:pt x="109" y="37"/>
                      </a:lnTo>
                      <a:lnTo>
                        <a:pt x="113" y="38"/>
                      </a:lnTo>
                      <a:lnTo>
                        <a:pt x="131" y="37"/>
                      </a:lnTo>
                      <a:lnTo>
                        <a:pt x="135" y="37"/>
                      </a:lnTo>
                      <a:lnTo>
                        <a:pt x="133" y="33"/>
                      </a:lnTo>
                      <a:lnTo>
                        <a:pt x="133" y="29"/>
                      </a:lnTo>
                      <a:lnTo>
                        <a:pt x="137" y="26"/>
                      </a:lnTo>
                      <a:lnTo>
                        <a:pt x="137" y="22"/>
                      </a:lnTo>
                      <a:lnTo>
                        <a:pt x="133" y="21"/>
                      </a:lnTo>
                      <a:lnTo>
                        <a:pt x="133" y="16"/>
                      </a:lnTo>
                      <a:lnTo>
                        <a:pt x="133" y="14"/>
                      </a:lnTo>
                      <a:lnTo>
                        <a:pt x="147" y="0"/>
                      </a:lnTo>
                      <a:lnTo>
                        <a:pt x="150" y="0"/>
                      </a:lnTo>
                      <a:lnTo>
                        <a:pt x="155" y="1"/>
                      </a:lnTo>
                      <a:lnTo>
                        <a:pt x="158" y="4"/>
                      </a:lnTo>
                      <a:lnTo>
                        <a:pt x="168" y="5"/>
                      </a:lnTo>
                      <a:lnTo>
                        <a:pt x="171" y="8"/>
                      </a:lnTo>
                      <a:lnTo>
                        <a:pt x="186" y="12"/>
                      </a:lnTo>
                      <a:lnTo>
                        <a:pt x="189" y="15"/>
                      </a:lnTo>
                      <a:lnTo>
                        <a:pt x="190" y="25"/>
                      </a:lnTo>
                      <a:lnTo>
                        <a:pt x="199" y="32"/>
                      </a:lnTo>
                      <a:lnTo>
                        <a:pt x="207" y="33"/>
                      </a:lnTo>
                      <a:lnTo>
                        <a:pt x="215" y="32"/>
                      </a:lnTo>
                      <a:lnTo>
                        <a:pt x="228" y="26"/>
                      </a:lnTo>
                      <a:lnTo>
                        <a:pt x="245" y="32"/>
                      </a:lnTo>
                      <a:lnTo>
                        <a:pt x="248" y="34"/>
                      </a:lnTo>
                      <a:lnTo>
                        <a:pt x="255" y="38"/>
                      </a:lnTo>
                      <a:lnTo>
                        <a:pt x="266" y="41"/>
                      </a:lnTo>
                      <a:lnTo>
                        <a:pt x="269" y="45"/>
                      </a:lnTo>
                      <a:lnTo>
                        <a:pt x="275" y="48"/>
                      </a:lnTo>
                      <a:lnTo>
                        <a:pt x="299" y="50"/>
                      </a:lnTo>
                      <a:lnTo>
                        <a:pt x="303" y="51"/>
                      </a:lnTo>
                      <a:lnTo>
                        <a:pt x="333" y="45"/>
                      </a:lnTo>
                      <a:lnTo>
                        <a:pt x="347" y="36"/>
                      </a:lnTo>
                      <a:lnTo>
                        <a:pt x="352" y="34"/>
                      </a:lnTo>
                      <a:lnTo>
                        <a:pt x="358" y="37"/>
                      </a:lnTo>
                      <a:lnTo>
                        <a:pt x="363" y="40"/>
                      </a:lnTo>
                      <a:lnTo>
                        <a:pt x="367" y="40"/>
                      </a:lnTo>
                      <a:lnTo>
                        <a:pt x="372" y="40"/>
                      </a:lnTo>
                      <a:lnTo>
                        <a:pt x="375" y="38"/>
                      </a:lnTo>
                      <a:lnTo>
                        <a:pt x="376" y="38"/>
                      </a:lnTo>
                      <a:lnTo>
                        <a:pt x="376" y="40"/>
                      </a:lnTo>
                      <a:lnTo>
                        <a:pt x="375" y="41"/>
                      </a:lnTo>
                      <a:lnTo>
                        <a:pt x="367" y="51"/>
                      </a:lnTo>
                      <a:lnTo>
                        <a:pt x="367" y="62"/>
                      </a:lnTo>
                      <a:lnTo>
                        <a:pt x="366" y="66"/>
                      </a:lnTo>
                      <a:lnTo>
                        <a:pt x="366" y="74"/>
                      </a:lnTo>
                      <a:lnTo>
                        <a:pt x="369" y="77"/>
                      </a:lnTo>
                      <a:lnTo>
                        <a:pt x="379" y="79"/>
                      </a:lnTo>
                      <a:lnTo>
                        <a:pt x="389" y="77"/>
                      </a:lnTo>
                      <a:lnTo>
                        <a:pt x="401" y="71"/>
                      </a:lnTo>
                      <a:lnTo>
                        <a:pt x="406" y="76"/>
                      </a:lnTo>
                      <a:lnTo>
                        <a:pt x="413" y="81"/>
                      </a:lnTo>
                      <a:lnTo>
                        <a:pt x="415" y="83"/>
                      </a:lnTo>
                      <a:lnTo>
                        <a:pt x="415" y="89"/>
                      </a:lnTo>
                      <a:lnTo>
                        <a:pt x="416" y="90"/>
                      </a:lnTo>
                      <a:lnTo>
                        <a:pt x="418" y="93"/>
                      </a:lnTo>
                      <a:lnTo>
                        <a:pt x="415" y="94"/>
                      </a:lnTo>
                      <a:lnTo>
                        <a:pt x="407" y="93"/>
                      </a:lnTo>
                      <a:lnTo>
                        <a:pt x="383" y="94"/>
                      </a:lnTo>
                      <a:lnTo>
                        <a:pt x="367" y="108"/>
                      </a:lnTo>
                      <a:lnTo>
                        <a:pt x="361" y="111"/>
                      </a:lnTo>
                      <a:lnTo>
                        <a:pt x="356" y="111"/>
                      </a:lnTo>
                      <a:lnTo>
                        <a:pt x="347" y="119"/>
                      </a:lnTo>
                      <a:lnTo>
                        <a:pt x="340" y="123"/>
                      </a:lnTo>
                      <a:lnTo>
                        <a:pt x="331" y="122"/>
                      </a:lnTo>
                      <a:lnTo>
                        <a:pt x="327" y="119"/>
                      </a:lnTo>
                      <a:lnTo>
                        <a:pt x="323" y="119"/>
                      </a:lnTo>
                      <a:lnTo>
                        <a:pt x="318" y="120"/>
                      </a:lnTo>
                      <a:lnTo>
                        <a:pt x="314" y="126"/>
                      </a:lnTo>
                      <a:lnTo>
                        <a:pt x="312" y="130"/>
                      </a:lnTo>
                      <a:lnTo>
                        <a:pt x="318" y="136"/>
                      </a:lnTo>
                      <a:lnTo>
                        <a:pt x="318" y="139"/>
                      </a:lnTo>
                      <a:lnTo>
                        <a:pt x="303" y="148"/>
                      </a:lnTo>
                      <a:lnTo>
                        <a:pt x="302" y="153"/>
                      </a:lnTo>
                      <a:lnTo>
                        <a:pt x="287" y="158"/>
                      </a:lnTo>
                      <a:lnTo>
                        <a:pt x="280" y="158"/>
                      </a:lnTo>
                      <a:lnTo>
                        <a:pt x="278" y="158"/>
                      </a:lnTo>
                      <a:lnTo>
                        <a:pt x="272" y="157"/>
                      </a:lnTo>
                      <a:lnTo>
                        <a:pt x="267" y="158"/>
                      </a:lnTo>
                      <a:lnTo>
                        <a:pt x="261" y="158"/>
                      </a:lnTo>
                      <a:lnTo>
                        <a:pt x="245" y="163"/>
                      </a:lnTo>
                      <a:lnTo>
                        <a:pt x="244" y="164"/>
                      </a:lnTo>
                      <a:lnTo>
                        <a:pt x="231" y="168"/>
                      </a:lnTo>
                      <a:lnTo>
                        <a:pt x="226" y="171"/>
                      </a:lnTo>
                      <a:lnTo>
                        <a:pt x="225" y="171"/>
                      </a:lnTo>
                      <a:lnTo>
                        <a:pt x="222" y="171"/>
                      </a:lnTo>
                      <a:lnTo>
                        <a:pt x="219" y="168"/>
                      </a:lnTo>
                      <a:lnTo>
                        <a:pt x="187" y="160"/>
                      </a:lnTo>
                      <a:lnTo>
                        <a:pt x="181" y="154"/>
                      </a:lnTo>
                      <a:lnTo>
                        <a:pt x="166" y="153"/>
                      </a:lnTo>
                      <a:lnTo>
                        <a:pt x="122" y="154"/>
                      </a:lnTo>
                      <a:lnTo>
                        <a:pt x="119" y="154"/>
                      </a:lnTo>
                      <a:lnTo>
                        <a:pt x="98" y="130"/>
                      </a:lnTo>
                      <a:lnTo>
                        <a:pt x="95" y="130"/>
                      </a:lnTo>
                      <a:lnTo>
                        <a:pt x="68" y="119"/>
                      </a:lnTo>
                      <a:lnTo>
                        <a:pt x="61" y="120"/>
                      </a:lnTo>
                      <a:lnTo>
                        <a:pt x="39" y="116"/>
                      </a:lnTo>
                      <a:lnTo>
                        <a:pt x="37" y="114"/>
                      </a:lnTo>
                      <a:lnTo>
                        <a:pt x="37" y="111"/>
                      </a:lnTo>
                      <a:lnTo>
                        <a:pt x="39" y="108"/>
                      </a:lnTo>
                      <a:lnTo>
                        <a:pt x="36" y="86"/>
                      </a:lnTo>
                      <a:lnTo>
                        <a:pt x="30" y="76"/>
                      </a:lnTo>
                      <a:lnTo>
                        <a:pt x="25" y="74"/>
                      </a:lnTo>
                      <a:lnTo>
                        <a:pt x="22" y="73"/>
                      </a:lnTo>
                      <a:lnTo>
                        <a:pt x="19" y="73"/>
                      </a:lnTo>
                      <a:lnTo>
                        <a:pt x="18" y="74"/>
                      </a:lnTo>
                      <a:lnTo>
                        <a:pt x="12" y="73"/>
                      </a:lnTo>
                      <a:lnTo>
                        <a:pt x="11" y="69"/>
                      </a:lnTo>
                      <a:lnTo>
                        <a:pt x="3" y="64"/>
                      </a:lnTo>
                      <a:lnTo>
                        <a:pt x="0" y="5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3" name="Group 2044"/>
              <p:cNvGrpSpPr>
                <a:grpSpLocks/>
              </p:cNvGrpSpPr>
              <p:nvPr/>
            </p:nvGrpSpPr>
            <p:grpSpPr bwMode="auto">
              <a:xfrm>
                <a:off x="3999" y="2519"/>
                <a:ext cx="56" cy="59"/>
                <a:chOff x="3999" y="2519"/>
                <a:chExt cx="56" cy="59"/>
              </a:xfrm>
              <a:grpFill/>
            </p:grpSpPr>
            <p:sp>
              <p:nvSpPr>
                <p:cNvPr id="1532" name="Freeform 2045"/>
                <p:cNvSpPr>
                  <a:spLocks/>
                </p:cNvSpPr>
                <p:nvPr/>
              </p:nvSpPr>
              <p:spPr bwMode="gray">
                <a:xfrm>
                  <a:off x="3999" y="2519"/>
                  <a:ext cx="56" cy="59"/>
                </a:xfrm>
                <a:custGeom>
                  <a:avLst/>
                  <a:gdLst>
                    <a:gd name="T0" fmla="*/ 2 w 56"/>
                    <a:gd name="T1" fmla="*/ 4 h 59"/>
                    <a:gd name="T2" fmla="*/ 2 w 56"/>
                    <a:gd name="T3" fmla="*/ 4 h 59"/>
                    <a:gd name="T4" fmla="*/ 5 w 56"/>
                    <a:gd name="T5" fmla="*/ 20 h 59"/>
                    <a:gd name="T6" fmla="*/ 6 w 56"/>
                    <a:gd name="T7" fmla="*/ 21 h 59"/>
                    <a:gd name="T8" fmla="*/ 6 w 56"/>
                    <a:gd name="T9" fmla="*/ 26 h 59"/>
                    <a:gd name="T10" fmla="*/ 8 w 56"/>
                    <a:gd name="T11" fmla="*/ 29 h 59"/>
                    <a:gd name="T12" fmla="*/ 8 w 56"/>
                    <a:gd name="T13" fmla="*/ 31 h 59"/>
                    <a:gd name="T14" fmla="*/ 15 w 56"/>
                    <a:gd name="T15" fmla="*/ 39 h 59"/>
                    <a:gd name="T16" fmla="*/ 17 w 56"/>
                    <a:gd name="T17" fmla="*/ 42 h 59"/>
                    <a:gd name="T18" fmla="*/ 42 w 56"/>
                    <a:gd name="T19" fmla="*/ 58 h 59"/>
                    <a:gd name="T20" fmla="*/ 44 w 56"/>
                    <a:gd name="T21" fmla="*/ 58 h 59"/>
                    <a:gd name="T22" fmla="*/ 44 w 56"/>
                    <a:gd name="T23" fmla="*/ 59 h 59"/>
                    <a:gd name="T24" fmla="*/ 45 w 56"/>
                    <a:gd name="T25" fmla="*/ 58 h 59"/>
                    <a:gd name="T26" fmla="*/ 45 w 56"/>
                    <a:gd name="T27" fmla="*/ 57 h 59"/>
                    <a:gd name="T28" fmla="*/ 47 w 56"/>
                    <a:gd name="T29" fmla="*/ 57 h 59"/>
                    <a:gd name="T30" fmla="*/ 50 w 56"/>
                    <a:gd name="T31" fmla="*/ 57 h 59"/>
                    <a:gd name="T32" fmla="*/ 54 w 56"/>
                    <a:gd name="T33" fmla="*/ 58 h 59"/>
                    <a:gd name="T34" fmla="*/ 54 w 56"/>
                    <a:gd name="T35" fmla="*/ 57 h 59"/>
                    <a:gd name="T36" fmla="*/ 56 w 56"/>
                    <a:gd name="T37" fmla="*/ 54 h 59"/>
                    <a:gd name="T38" fmla="*/ 48 w 56"/>
                    <a:gd name="T39" fmla="*/ 45 h 59"/>
                    <a:gd name="T40" fmla="*/ 45 w 56"/>
                    <a:gd name="T41" fmla="*/ 42 h 59"/>
                    <a:gd name="T42" fmla="*/ 44 w 56"/>
                    <a:gd name="T43" fmla="*/ 20 h 59"/>
                    <a:gd name="T44" fmla="*/ 38 w 56"/>
                    <a:gd name="T45" fmla="*/ 13 h 59"/>
                    <a:gd name="T46" fmla="*/ 30 w 56"/>
                    <a:gd name="T47" fmla="*/ 7 h 59"/>
                    <a:gd name="T48" fmla="*/ 27 w 56"/>
                    <a:gd name="T49" fmla="*/ 7 h 59"/>
                    <a:gd name="T50" fmla="*/ 26 w 56"/>
                    <a:gd name="T51" fmla="*/ 10 h 59"/>
                    <a:gd name="T52" fmla="*/ 23 w 56"/>
                    <a:gd name="T53" fmla="*/ 10 h 59"/>
                    <a:gd name="T54" fmla="*/ 21 w 56"/>
                    <a:gd name="T55" fmla="*/ 10 h 59"/>
                    <a:gd name="T56" fmla="*/ 14 w 56"/>
                    <a:gd name="T57" fmla="*/ 11 h 59"/>
                    <a:gd name="T58" fmla="*/ 12 w 56"/>
                    <a:gd name="T59" fmla="*/ 10 h 59"/>
                    <a:gd name="T60" fmla="*/ 14 w 56"/>
                    <a:gd name="T61" fmla="*/ 7 h 59"/>
                    <a:gd name="T62" fmla="*/ 11 w 56"/>
                    <a:gd name="T63" fmla="*/ 3 h 59"/>
                    <a:gd name="T64" fmla="*/ 5 w 56"/>
                    <a:gd name="T65" fmla="*/ 3 h 59"/>
                    <a:gd name="T66" fmla="*/ 3 w 56"/>
                    <a:gd name="T67" fmla="*/ 0 h 59"/>
                    <a:gd name="T68" fmla="*/ 0 w 56"/>
                    <a:gd name="T69" fmla="*/ 0 h 59"/>
                    <a:gd name="T70" fmla="*/ 2 w 56"/>
                    <a:gd name="T71" fmla="*/ 4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9"/>
                    <a:gd name="T110" fmla="*/ 56 w 56"/>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9">
                      <a:moveTo>
                        <a:pt x="2" y="4"/>
                      </a:moveTo>
                      <a:lnTo>
                        <a:pt x="2" y="4"/>
                      </a:lnTo>
                      <a:lnTo>
                        <a:pt x="5" y="20"/>
                      </a:lnTo>
                      <a:lnTo>
                        <a:pt x="6" y="21"/>
                      </a:lnTo>
                      <a:lnTo>
                        <a:pt x="6" y="26"/>
                      </a:lnTo>
                      <a:lnTo>
                        <a:pt x="8" y="29"/>
                      </a:lnTo>
                      <a:lnTo>
                        <a:pt x="8" y="31"/>
                      </a:lnTo>
                      <a:lnTo>
                        <a:pt x="15" y="39"/>
                      </a:lnTo>
                      <a:lnTo>
                        <a:pt x="17" y="42"/>
                      </a:lnTo>
                      <a:lnTo>
                        <a:pt x="42" y="58"/>
                      </a:lnTo>
                      <a:lnTo>
                        <a:pt x="44" y="58"/>
                      </a:lnTo>
                      <a:lnTo>
                        <a:pt x="44" y="59"/>
                      </a:lnTo>
                      <a:lnTo>
                        <a:pt x="45" y="58"/>
                      </a:lnTo>
                      <a:lnTo>
                        <a:pt x="45" y="57"/>
                      </a:lnTo>
                      <a:lnTo>
                        <a:pt x="47" y="57"/>
                      </a:lnTo>
                      <a:lnTo>
                        <a:pt x="50" y="57"/>
                      </a:lnTo>
                      <a:lnTo>
                        <a:pt x="54" y="58"/>
                      </a:lnTo>
                      <a:lnTo>
                        <a:pt x="54" y="57"/>
                      </a:lnTo>
                      <a:lnTo>
                        <a:pt x="56" y="54"/>
                      </a:lnTo>
                      <a:lnTo>
                        <a:pt x="48" y="45"/>
                      </a:lnTo>
                      <a:lnTo>
                        <a:pt x="45" y="42"/>
                      </a:lnTo>
                      <a:lnTo>
                        <a:pt x="44" y="20"/>
                      </a:lnTo>
                      <a:lnTo>
                        <a:pt x="38" y="13"/>
                      </a:lnTo>
                      <a:lnTo>
                        <a:pt x="30" y="7"/>
                      </a:lnTo>
                      <a:lnTo>
                        <a:pt x="27" y="7"/>
                      </a:lnTo>
                      <a:lnTo>
                        <a:pt x="26" y="10"/>
                      </a:lnTo>
                      <a:lnTo>
                        <a:pt x="23" y="10"/>
                      </a:lnTo>
                      <a:lnTo>
                        <a:pt x="21" y="10"/>
                      </a:lnTo>
                      <a:lnTo>
                        <a:pt x="14" y="11"/>
                      </a:lnTo>
                      <a:lnTo>
                        <a:pt x="12" y="10"/>
                      </a:lnTo>
                      <a:lnTo>
                        <a:pt x="14" y="7"/>
                      </a:lnTo>
                      <a:lnTo>
                        <a:pt x="11" y="3"/>
                      </a:lnTo>
                      <a:lnTo>
                        <a:pt x="5" y="3"/>
                      </a:lnTo>
                      <a:lnTo>
                        <a:pt x="3" y="0"/>
                      </a:lnTo>
                      <a:lnTo>
                        <a:pt x="0" y="0"/>
                      </a:lnTo>
                      <a:lnTo>
                        <a:pt x="2"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33" name="Freeform 2046"/>
                <p:cNvSpPr>
                  <a:spLocks/>
                </p:cNvSpPr>
                <p:nvPr/>
              </p:nvSpPr>
              <p:spPr bwMode="gray">
                <a:xfrm>
                  <a:off x="3999" y="2519"/>
                  <a:ext cx="56" cy="59"/>
                </a:xfrm>
                <a:custGeom>
                  <a:avLst/>
                  <a:gdLst>
                    <a:gd name="T0" fmla="*/ 2 w 56"/>
                    <a:gd name="T1" fmla="*/ 4 h 59"/>
                    <a:gd name="T2" fmla="*/ 2 w 56"/>
                    <a:gd name="T3" fmla="*/ 4 h 59"/>
                    <a:gd name="T4" fmla="*/ 5 w 56"/>
                    <a:gd name="T5" fmla="*/ 20 h 59"/>
                    <a:gd name="T6" fmla="*/ 6 w 56"/>
                    <a:gd name="T7" fmla="*/ 21 h 59"/>
                    <a:gd name="T8" fmla="*/ 6 w 56"/>
                    <a:gd name="T9" fmla="*/ 26 h 59"/>
                    <a:gd name="T10" fmla="*/ 8 w 56"/>
                    <a:gd name="T11" fmla="*/ 29 h 59"/>
                    <a:gd name="T12" fmla="*/ 8 w 56"/>
                    <a:gd name="T13" fmla="*/ 31 h 59"/>
                    <a:gd name="T14" fmla="*/ 15 w 56"/>
                    <a:gd name="T15" fmla="*/ 39 h 59"/>
                    <a:gd name="T16" fmla="*/ 17 w 56"/>
                    <a:gd name="T17" fmla="*/ 42 h 59"/>
                    <a:gd name="T18" fmla="*/ 42 w 56"/>
                    <a:gd name="T19" fmla="*/ 58 h 59"/>
                    <a:gd name="T20" fmla="*/ 44 w 56"/>
                    <a:gd name="T21" fmla="*/ 58 h 59"/>
                    <a:gd name="T22" fmla="*/ 44 w 56"/>
                    <a:gd name="T23" fmla="*/ 59 h 59"/>
                    <a:gd name="T24" fmla="*/ 45 w 56"/>
                    <a:gd name="T25" fmla="*/ 58 h 59"/>
                    <a:gd name="T26" fmla="*/ 45 w 56"/>
                    <a:gd name="T27" fmla="*/ 57 h 59"/>
                    <a:gd name="T28" fmla="*/ 47 w 56"/>
                    <a:gd name="T29" fmla="*/ 57 h 59"/>
                    <a:gd name="T30" fmla="*/ 50 w 56"/>
                    <a:gd name="T31" fmla="*/ 57 h 59"/>
                    <a:gd name="T32" fmla="*/ 54 w 56"/>
                    <a:gd name="T33" fmla="*/ 58 h 59"/>
                    <a:gd name="T34" fmla="*/ 54 w 56"/>
                    <a:gd name="T35" fmla="*/ 57 h 59"/>
                    <a:gd name="T36" fmla="*/ 56 w 56"/>
                    <a:gd name="T37" fmla="*/ 54 h 59"/>
                    <a:gd name="T38" fmla="*/ 48 w 56"/>
                    <a:gd name="T39" fmla="*/ 45 h 59"/>
                    <a:gd name="T40" fmla="*/ 45 w 56"/>
                    <a:gd name="T41" fmla="*/ 42 h 59"/>
                    <a:gd name="T42" fmla="*/ 44 w 56"/>
                    <a:gd name="T43" fmla="*/ 20 h 59"/>
                    <a:gd name="T44" fmla="*/ 38 w 56"/>
                    <a:gd name="T45" fmla="*/ 13 h 59"/>
                    <a:gd name="T46" fmla="*/ 30 w 56"/>
                    <a:gd name="T47" fmla="*/ 7 h 59"/>
                    <a:gd name="T48" fmla="*/ 27 w 56"/>
                    <a:gd name="T49" fmla="*/ 7 h 59"/>
                    <a:gd name="T50" fmla="*/ 26 w 56"/>
                    <a:gd name="T51" fmla="*/ 10 h 59"/>
                    <a:gd name="T52" fmla="*/ 23 w 56"/>
                    <a:gd name="T53" fmla="*/ 10 h 59"/>
                    <a:gd name="T54" fmla="*/ 21 w 56"/>
                    <a:gd name="T55" fmla="*/ 10 h 59"/>
                    <a:gd name="T56" fmla="*/ 14 w 56"/>
                    <a:gd name="T57" fmla="*/ 11 h 59"/>
                    <a:gd name="T58" fmla="*/ 12 w 56"/>
                    <a:gd name="T59" fmla="*/ 10 h 59"/>
                    <a:gd name="T60" fmla="*/ 14 w 56"/>
                    <a:gd name="T61" fmla="*/ 7 h 59"/>
                    <a:gd name="T62" fmla="*/ 11 w 56"/>
                    <a:gd name="T63" fmla="*/ 3 h 59"/>
                    <a:gd name="T64" fmla="*/ 5 w 56"/>
                    <a:gd name="T65" fmla="*/ 3 h 59"/>
                    <a:gd name="T66" fmla="*/ 3 w 56"/>
                    <a:gd name="T67" fmla="*/ 0 h 59"/>
                    <a:gd name="T68" fmla="*/ 0 w 56"/>
                    <a:gd name="T69" fmla="*/ 0 h 59"/>
                    <a:gd name="T70" fmla="*/ 2 w 56"/>
                    <a:gd name="T71" fmla="*/ 4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9"/>
                    <a:gd name="T110" fmla="*/ 56 w 56"/>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9">
                      <a:moveTo>
                        <a:pt x="2" y="4"/>
                      </a:moveTo>
                      <a:lnTo>
                        <a:pt x="2" y="4"/>
                      </a:lnTo>
                      <a:lnTo>
                        <a:pt x="5" y="20"/>
                      </a:lnTo>
                      <a:lnTo>
                        <a:pt x="6" y="21"/>
                      </a:lnTo>
                      <a:lnTo>
                        <a:pt x="6" y="26"/>
                      </a:lnTo>
                      <a:lnTo>
                        <a:pt x="8" y="29"/>
                      </a:lnTo>
                      <a:lnTo>
                        <a:pt x="8" y="31"/>
                      </a:lnTo>
                      <a:lnTo>
                        <a:pt x="15" y="39"/>
                      </a:lnTo>
                      <a:lnTo>
                        <a:pt x="17" y="42"/>
                      </a:lnTo>
                      <a:lnTo>
                        <a:pt x="42" y="58"/>
                      </a:lnTo>
                      <a:lnTo>
                        <a:pt x="44" y="58"/>
                      </a:lnTo>
                      <a:lnTo>
                        <a:pt x="44" y="59"/>
                      </a:lnTo>
                      <a:lnTo>
                        <a:pt x="45" y="58"/>
                      </a:lnTo>
                      <a:lnTo>
                        <a:pt x="45" y="57"/>
                      </a:lnTo>
                      <a:lnTo>
                        <a:pt x="47" y="57"/>
                      </a:lnTo>
                      <a:lnTo>
                        <a:pt x="50" y="57"/>
                      </a:lnTo>
                      <a:lnTo>
                        <a:pt x="54" y="58"/>
                      </a:lnTo>
                      <a:lnTo>
                        <a:pt x="54" y="57"/>
                      </a:lnTo>
                      <a:lnTo>
                        <a:pt x="56" y="54"/>
                      </a:lnTo>
                      <a:lnTo>
                        <a:pt x="48" y="45"/>
                      </a:lnTo>
                      <a:lnTo>
                        <a:pt x="45" y="42"/>
                      </a:lnTo>
                      <a:lnTo>
                        <a:pt x="44" y="20"/>
                      </a:lnTo>
                      <a:lnTo>
                        <a:pt x="38" y="13"/>
                      </a:lnTo>
                      <a:lnTo>
                        <a:pt x="30" y="7"/>
                      </a:lnTo>
                      <a:lnTo>
                        <a:pt x="27" y="7"/>
                      </a:lnTo>
                      <a:lnTo>
                        <a:pt x="26" y="10"/>
                      </a:lnTo>
                      <a:lnTo>
                        <a:pt x="23" y="10"/>
                      </a:lnTo>
                      <a:lnTo>
                        <a:pt x="21" y="10"/>
                      </a:lnTo>
                      <a:lnTo>
                        <a:pt x="14" y="11"/>
                      </a:lnTo>
                      <a:lnTo>
                        <a:pt x="12" y="10"/>
                      </a:lnTo>
                      <a:lnTo>
                        <a:pt x="14" y="7"/>
                      </a:lnTo>
                      <a:lnTo>
                        <a:pt x="11" y="3"/>
                      </a:lnTo>
                      <a:lnTo>
                        <a:pt x="5" y="3"/>
                      </a:lnTo>
                      <a:lnTo>
                        <a:pt x="3" y="0"/>
                      </a:lnTo>
                      <a:lnTo>
                        <a:pt x="0" y="0"/>
                      </a:lnTo>
                      <a:lnTo>
                        <a:pt x="2"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4" name="Group 2047"/>
              <p:cNvGrpSpPr>
                <a:grpSpLocks/>
              </p:cNvGrpSpPr>
              <p:nvPr/>
            </p:nvGrpSpPr>
            <p:grpSpPr bwMode="auto">
              <a:xfrm>
                <a:off x="2860" y="1870"/>
                <a:ext cx="132" cy="103"/>
                <a:chOff x="2860" y="1870"/>
                <a:chExt cx="132" cy="103"/>
              </a:xfrm>
              <a:grpFill/>
            </p:grpSpPr>
            <p:sp>
              <p:nvSpPr>
                <p:cNvPr id="1530" name="Freeform 2048"/>
                <p:cNvSpPr>
                  <a:spLocks/>
                </p:cNvSpPr>
                <p:nvPr/>
              </p:nvSpPr>
              <p:spPr bwMode="gray">
                <a:xfrm>
                  <a:off x="2860" y="1870"/>
                  <a:ext cx="132" cy="103"/>
                </a:xfrm>
                <a:custGeom>
                  <a:avLst/>
                  <a:gdLst>
                    <a:gd name="T0" fmla="*/ 128 w 132"/>
                    <a:gd name="T1" fmla="*/ 71 h 103"/>
                    <a:gd name="T2" fmla="*/ 129 w 132"/>
                    <a:gd name="T3" fmla="*/ 74 h 103"/>
                    <a:gd name="T4" fmla="*/ 129 w 132"/>
                    <a:gd name="T5" fmla="*/ 81 h 103"/>
                    <a:gd name="T6" fmla="*/ 114 w 132"/>
                    <a:gd name="T7" fmla="*/ 98 h 103"/>
                    <a:gd name="T8" fmla="*/ 114 w 132"/>
                    <a:gd name="T9" fmla="*/ 103 h 103"/>
                    <a:gd name="T10" fmla="*/ 108 w 132"/>
                    <a:gd name="T11" fmla="*/ 101 h 103"/>
                    <a:gd name="T12" fmla="*/ 93 w 132"/>
                    <a:gd name="T13" fmla="*/ 98 h 103"/>
                    <a:gd name="T14" fmla="*/ 87 w 132"/>
                    <a:gd name="T15" fmla="*/ 98 h 103"/>
                    <a:gd name="T16" fmla="*/ 81 w 132"/>
                    <a:gd name="T17" fmla="*/ 100 h 103"/>
                    <a:gd name="T18" fmla="*/ 76 w 132"/>
                    <a:gd name="T19" fmla="*/ 100 h 103"/>
                    <a:gd name="T20" fmla="*/ 65 w 132"/>
                    <a:gd name="T21" fmla="*/ 97 h 103"/>
                    <a:gd name="T22" fmla="*/ 55 w 132"/>
                    <a:gd name="T23" fmla="*/ 88 h 103"/>
                    <a:gd name="T24" fmla="*/ 48 w 132"/>
                    <a:gd name="T25" fmla="*/ 86 h 103"/>
                    <a:gd name="T26" fmla="*/ 37 w 132"/>
                    <a:gd name="T27" fmla="*/ 81 h 103"/>
                    <a:gd name="T28" fmla="*/ 38 w 132"/>
                    <a:gd name="T29" fmla="*/ 83 h 103"/>
                    <a:gd name="T30" fmla="*/ 34 w 132"/>
                    <a:gd name="T31" fmla="*/ 84 h 103"/>
                    <a:gd name="T32" fmla="*/ 31 w 132"/>
                    <a:gd name="T33" fmla="*/ 77 h 103"/>
                    <a:gd name="T34" fmla="*/ 28 w 132"/>
                    <a:gd name="T35" fmla="*/ 76 h 103"/>
                    <a:gd name="T36" fmla="*/ 18 w 132"/>
                    <a:gd name="T37" fmla="*/ 74 h 103"/>
                    <a:gd name="T38" fmla="*/ 15 w 132"/>
                    <a:gd name="T39" fmla="*/ 71 h 103"/>
                    <a:gd name="T40" fmla="*/ 8 w 132"/>
                    <a:gd name="T41" fmla="*/ 72 h 103"/>
                    <a:gd name="T42" fmla="*/ 10 w 132"/>
                    <a:gd name="T43" fmla="*/ 64 h 103"/>
                    <a:gd name="T44" fmla="*/ 4 w 132"/>
                    <a:gd name="T45" fmla="*/ 41 h 103"/>
                    <a:gd name="T46" fmla="*/ 0 w 132"/>
                    <a:gd name="T47" fmla="*/ 37 h 103"/>
                    <a:gd name="T48" fmla="*/ 4 w 132"/>
                    <a:gd name="T49" fmla="*/ 26 h 103"/>
                    <a:gd name="T50" fmla="*/ 5 w 132"/>
                    <a:gd name="T51" fmla="*/ 22 h 103"/>
                    <a:gd name="T52" fmla="*/ 5 w 132"/>
                    <a:gd name="T53" fmla="*/ 19 h 103"/>
                    <a:gd name="T54" fmla="*/ 5 w 132"/>
                    <a:gd name="T55" fmla="*/ 17 h 103"/>
                    <a:gd name="T56" fmla="*/ 10 w 132"/>
                    <a:gd name="T57" fmla="*/ 16 h 103"/>
                    <a:gd name="T58" fmla="*/ 34 w 132"/>
                    <a:gd name="T59" fmla="*/ 5 h 103"/>
                    <a:gd name="T60" fmla="*/ 56 w 132"/>
                    <a:gd name="T61" fmla="*/ 0 h 103"/>
                    <a:gd name="T62" fmla="*/ 62 w 132"/>
                    <a:gd name="T63" fmla="*/ 4 h 103"/>
                    <a:gd name="T64" fmla="*/ 57 w 132"/>
                    <a:gd name="T65" fmla="*/ 2 h 103"/>
                    <a:gd name="T66" fmla="*/ 62 w 132"/>
                    <a:gd name="T67" fmla="*/ 11 h 103"/>
                    <a:gd name="T68" fmla="*/ 65 w 132"/>
                    <a:gd name="T69" fmla="*/ 11 h 103"/>
                    <a:gd name="T70" fmla="*/ 73 w 132"/>
                    <a:gd name="T71" fmla="*/ 8 h 103"/>
                    <a:gd name="T72" fmla="*/ 116 w 132"/>
                    <a:gd name="T73" fmla="*/ 9 h 103"/>
                    <a:gd name="T74" fmla="*/ 128 w 132"/>
                    <a:gd name="T75" fmla="*/ 40 h 103"/>
                    <a:gd name="T76" fmla="*/ 122 w 132"/>
                    <a:gd name="T77" fmla="*/ 45 h 103"/>
                    <a:gd name="T78" fmla="*/ 122 w 132"/>
                    <a:gd name="T79" fmla="*/ 48 h 103"/>
                    <a:gd name="T80" fmla="*/ 123 w 132"/>
                    <a:gd name="T81" fmla="*/ 61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03"/>
                    <a:gd name="T125" fmla="*/ 132 w 132"/>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03">
                      <a:moveTo>
                        <a:pt x="123" y="61"/>
                      </a:moveTo>
                      <a:lnTo>
                        <a:pt x="128" y="71"/>
                      </a:lnTo>
                      <a:lnTo>
                        <a:pt x="129" y="72"/>
                      </a:lnTo>
                      <a:lnTo>
                        <a:pt x="129" y="74"/>
                      </a:lnTo>
                      <a:lnTo>
                        <a:pt x="132" y="77"/>
                      </a:lnTo>
                      <a:lnTo>
                        <a:pt x="129" y="81"/>
                      </a:lnTo>
                      <a:lnTo>
                        <a:pt x="122" y="86"/>
                      </a:lnTo>
                      <a:lnTo>
                        <a:pt x="114" y="98"/>
                      </a:lnTo>
                      <a:lnTo>
                        <a:pt x="113" y="100"/>
                      </a:lnTo>
                      <a:lnTo>
                        <a:pt x="114" y="103"/>
                      </a:lnTo>
                      <a:lnTo>
                        <a:pt x="111" y="103"/>
                      </a:lnTo>
                      <a:lnTo>
                        <a:pt x="108" y="101"/>
                      </a:lnTo>
                      <a:lnTo>
                        <a:pt x="100" y="98"/>
                      </a:lnTo>
                      <a:lnTo>
                        <a:pt x="93" y="98"/>
                      </a:lnTo>
                      <a:lnTo>
                        <a:pt x="90" y="98"/>
                      </a:lnTo>
                      <a:lnTo>
                        <a:pt x="87" y="98"/>
                      </a:lnTo>
                      <a:lnTo>
                        <a:pt x="83" y="98"/>
                      </a:lnTo>
                      <a:lnTo>
                        <a:pt x="81" y="100"/>
                      </a:lnTo>
                      <a:lnTo>
                        <a:pt x="79" y="100"/>
                      </a:lnTo>
                      <a:lnTo>
                        <a:pt x="76" y="100"/>
                      </a:lnTo>
                      <a:lnTo>
                        <a:pt x="70" y="95"/>
                      </a:lnTo>
                      <a:lnTo>
                        <a:pt x="65" y="97"/>
                      </a:lnTo>
                      <a:lnTo>
                        <a:pt x="59" y="94"/>
                      </a:lnTo>
                      <a:lnTo>
                        <a:pt x="55" y="88"/>
                      </a:lnTo>
                      <a:lnTo>
                        <a:pt x="51" y="87"/>
                      </a:lnTo>
                      <a:lnTo>
                        <a:pt x="48" y="86"/>
                      </a:lnTo>
                      <a:lnTo>
                        <a:pt x="48" y="83"/>
                      </a:lnTo>
                      <a:lnTo>
                        <a:pt x="37" y="81"/>
                      </a:lnTo>
                      <a:lnTo>
                        <a:pt x="37" y="82"/>
                      </a:lnTo>
                      <a:lnTo>
                        <a:pt x="38" y="83"/>
                      </a:lnTo>
                      <a:lnTo>
                        <a:pt x="35" y="84"/>
                      </a:lnTo>
                      <a:lnTo>
                        <a:pt x="34" y="84"/>
                      </a:lnTo>
                      <a:lnTo>
                        <a:pt x="29" y="81"/>
                      </a:lnTo>
                      <a:lnTo>
                        <a:pt x="31" y="77"/>
                      </a:lnTo>
                      <a:lnTo>
                        <a:pt x="29" y="77"/>
                      </a:lnTo>
                      <a:lnTo>
                        <a:pt x="28" y="76"/>
                      </a:lnTo>
                      <a:lnTo>
                        <a:pt x="24" y="75"/>
                      </a:lnTo>
                      <a:lnTo>
                        <a:pt x="18" y="74"/>
                      </a:lnTo>
                      <a:lnTo>
                        <a:pt x="16" y="72"/>
                      </a:lnTo>
                      <a:lnTo>
                        <a:pt x="15" y="71"/>
                      </a:lnTo>
                      <a:lnTo>
                        <a:pt x="10" y="74"/>
                      </a:lnTo>
                      <a:lnTo>
                        <a:pt x="8" y="72"/>
                      </a:lnTo>
                      <a:lnTo>
                        <a:pt x="12" y="64"/>
                      </a:lnTo>
                      <a:lnTo>
                        <a:pt x="10" y="64"/>
                      </a:lnTo>
                      <a:lnTo>
                        <a:pt x="7" y="60"/>
                      </a:lnTo>
                      <a:lnTo>
                        <a:pt x="4" y="41"/>
                      </a:lnTo>
                      <a:lnTo>
                        <a:pt x="0" y="38"/>
                      </a:lnTo>
                      <a:lnTo>
                        <a:pt x="0" y="37"/>
                      </a:lnTo>
                      <a:lnTo>
                        <a:pt x="4" y="32"/>
                      </a:lnTo>
                      <a:lnTo>
                        <a:pt x="4" y="26"/>
                      </a:lnTo>
                      <a:lnTo>
                        <a:pt x="0" y="21"/>
                      </a:lnTo>
                      <a:lnTo>
                        <a:pt x="5" y="22"/>
                      </a:lnTo>
                      <a:lnTo>
                        <a:pt x="5" y="21"/>
                      </a:lnTo>
                      <a:lnTo>
                        <a:pt x="5" y="19"/>
                      </a:lnTo>
                      <a:lnTo>
                        <a:pt x="2" y="19"/>
                      </a:lnTo>
                      <a:lnTo>
                        <a:pt x="5" y="17"/>
                      </a:lnTo>
                      <a:lnTo>
                        <a:pt x="7" y="17"/>
                      </a:lnTo>
                      <a:lnTo>
                        <a:pt x="10" y="16"/>
                      </a:lnTo>
                      <a:lnTo>
                        <a:pt x="25" y="11"/>
                      </a:lnTo>
                      <a:lnTo>
                        <a:pt x="34" y="5"/>
                      </a:lnTo>
                      <a:lnTo>
                        <a:pt x="41" y="2"/>
                      </a:lnTo>
                      <a:lnTo>
                        <a:pt x="56" y="0"/>
                      </a:lnTo>
                      <a:lnTo>
                        <a:pt x="60" y="1"/>
                      </a:lnTo>
                      <a:lnTo>
                        <a:pt x="62" y="4"/>
                      </a:lnTo>
                      <a:lnTo>
                        <a:pt x="62" y="5"/>
                      </a:lnTo>
                      <a:lnTo>
                        <a:pt x="57" y="2"/>
                      </a:lnTo>
                      <a:lnTo>
                        <a:pt x="60" y="11"/>
                      </a:lnTo>
                      <a:lnTo>
                        <a:pt x="62" y="11"/>
                      </a:lnTo>
                      <a:lnTo>
                        <a:pt x="64" y="9"/>
                      </a:lnTo>
                      <a:lnTo>
                        <a:pt x="65" y="11"/>
                      </a:lnTo>
                      <a:lnTo>
                        <a:pt x="70" y="9"/>
                      </a:lnTo>
                      <a:lnTo>
                        <a:pt x="73" y="8"/>
                      </a:lnTo>
                      <a:lnTo>
                        <a:pt x="92" y="11"/>
                      </a:lnTo>
                      <a:lnTo>
                        <a:pt x="116" y="9"/>
                      </a:lnTo>
                      <a:lnTo>
                        <a:pt x="123" y="13"/>
                      </a:lnTo>
                      <a:lnTo>
                        <a:pt x="128" y="40"/>
                      </a:lnTo>
                      <a:lnTo>
                        <a:pt x="126" y="44"/>
                      </a:lnTo>
                      <a:lnTo>
                        <a:pt x="122" y="45"/>
                      </a:lnTo>
                      <a:lnTo>
                        <a:pt x="120" y="47"/>
                      </a:lnTo>
                      <a:lnTo>
                        <a:pt x="122" y="48"/>
                      </a:lnTo>
                      <a:lnTo>
                        <a:pt x="125" y="51"/>
                      </a:lnTo>
                      <a:lnTo>
                        <a:pt x="123" y="6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31" name="Freeform 2049"/>
                <p:cNvSpPr>
                  <a:spLocks/>
                </p:cNvSpPr>
                <p:nvPr/>
              </p:nvSpPr>
              <p:spPr bwMode="gray">
                <a:xfrm>
                  <a:off x="2860" y="1870"/>
                  <a:ext cx="132" cy="103"/>
                </a:xfrm>
                <a:custGeom>
                  <a:avLst/>
                  <a:gdLst>
                    <a:gd name="T0" fmla="*/ 128 w 132"/>
                    <a:gd name="T1" fmla="*/ 71 h 103"/>
                    <a:gd name="T2" fmla="*/ 129 w 132"/>
                    <a:gd name="T3" fmla="*/ 74 h 103"/>
                    <a:gd name="T4" fmla="*/ 129 w 132"/>
                    <a:gd name="T5" fmla="*/ 81 h 103"/>
                    <a:gd name="T6" fmla="*/ 114 w 132"/>
                    <a:gd name="T7" fmla="*/ 98 h 103"/>
                    <a:gd name="T8" fmla="*/ 114 w 132"/>
                    <a:gd name="T9" fmla="*/ 103 h 103"/>
                    <a:gd name="T10" fmla="*/ 108 w 132"/>
                    <a:gd name="T11" fmla="*/ 101 h 103"/>
                    <a:gd name="T12" fmla="*/ 93 w 132"/>
                    <a:gd name="T13" fmla="*/ 98 h 103"/>
                    <a:gd name="T14" fmla="*/ 87 w 132"/>
                    <a:gd name="T15" fmla="*/ 98 h 103"/>
                    <a:gd name="T16" fmla="*/ 81 w 132"/>
                    <a:gd name="T17" fmla="*/ 100 h 103"/>
                    <a:gd name="T18" fmla="*/ 76 w 132"/>
                    <a:gd name="T19" fmla="*/ 100 h 103"/>
                    <a:gd name="T20" fmla="*/ 65 w 132"/>
                    <a:gd name="T21" fmla="*/ 97 h 103"/>
                    <a:gd name="T22" fmla="*/ 55 w 132"/>
                    <a:gd name="T23" fmla="*/ 88 h 103"/>
                    <a:gd name="T24" fmla="*/ 48 w 132"/>
                    <a:gd name="T25" fmla="*/ 86 h 103"/>
                    <a:gd name="T26" fmla="*/ 37 w 132"/>
                    <a:gd name="T27" fmla="*/ 81 h 103"/>
                    <a:gd name="T28" fmla="*/ 38 w 132"/>
                    <a:gd name="T29" fmla="*/ 83 h 103"/>
                    <a:gd name="T30" fmla="*/ 34 w 132"/>
                    <a:gd name="T31" fmla="*/ 84 h 103"/>
                    <a:gd name="T32" fmla="*/ 31 w 132"/>
                    <a:gd name="T33" fmla="*/ 77 h 103"/>
                    <a:gd name="T34" fmla="*/ 28 w 132"/>
                    <a:gd name="T35" fmla="*/ 76 h 103"/>
                    <a:gd name="T36" fmla="*/ 18 w 132"/>
                    <a:gd name="T37" fmla="*/ 74 h 103"/>
                    <a:gd name="T38" fmla="*/ 15 w 132"/>
                    <a:gd name="T39" fmla="*/ 71 h 103"/>
                    <a:gd name="T40" fmla="*/ 8 w 132"/>
                    <a:gd name="T41" fmla="*/ 72 h 103"/>
                    <a:gd name="T42" fmla="*/ 10 w 132"/>
                    <a:gd name="T43" fmla="*/ 64 h 103"/>
                    <a:gd name="T44" fmla="*/ 4 w 132"/>
                    <a:gd name="T45" fmla="*/ 41 h 103"/>
                    <a:gd name="T46" fmla="*/ 0 w 132"/>
                    <a:gd name="T47" fmla="*/ 37 h 103"/>
                    <a:gd name="T48" fmla="*/ 4 w 132"/>
                    <a:gd name="T49" fmla="*/ 26 h 103"/>
                    <a:gd name="T50" fmla="*/ 5 w 132"/>
                    <a:gd name="T51" fmla="*/ 22 h 103"/>
                    <a:gd name="T52" fmla="*/ 5 w 132"/>
                    <a:gd name="T53" fmla="*/ 19 h 103"/>
                    <a:gd name="T54" fmla="*/ 5 w 132"/>
                    <a:gd name="T55" fmla="*/ 17 h 103"/>
                    <a:gd name="T56" fmla="*/ 10 w 132"/>
                    <a:gd name="T57" fmla="*/ 16 h 103"/>
                    <a:gd name="T58" fmla="*/ 34 w 132"/>
                    <a:gd name="T59" fmla="*/ 5 h 103"/>
                    <a:gd name="T60" fmla="*/ 56 w 132"/>
                    <a:gd name="T61" fmla="*/ 0 h 103"/>
                    <a:gd name="T62" fmla="*/ 62 w 132"/>
                    <a:gd name="T63" fmla="*/ 4 h 103"/>
                    <a:gd name="T64" fmla="*/ 57 w 132"/>
                    <a:gd name="T65" fmla="*/ 2 h 103"/>
                    <a:gd name="T66" fmla="*/ 62 w 132"/>
                    <a:gd name="T67" fmla="*/ 11 h 103"/>
                    <a:gd name="T68" fmla="*/ 65 w 132"/>
                    <a:gd name="T69" fmla="*/ 11 h 103"/>
                    <a:gd name="T70" fmla="*/ 73 w 132"/>
                    <a:gd name="T71" fmla="*/ 8 h 103"/>
                    <a:gd name="T72" fmla="*/ 116 w 132"/>
                    <a:gd name="T73" fmla="*/ 9 h 103"/>
                    <a:gd name="T74" fmla="*/ 128 w 132"/>
                    <a:gd name="T75" fmla="*/ 40 h 103"/>
                    <a:gd name="T76" fmla="*/ 122 w 132"/>
                    <a:gd name="T77" fmla="*/ 45 h 103"/>
                    <a:gd name="T78" fmla="*/ 122 w 132"/>
                    <a:gd name="T79" fmla="*/ 48 h 103"/>
                    <a:gd name="T80" fmla="*/ 123 w 132"/>
                    <a:gd name="T81" fmla="*/ 61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03"/>
                    <a:gd name="T125" fmla="*/ 132 w 132"/>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03">
                      <a:moveTo>
                        <a:pt x="123" y="61"/>
                      </a:moveTo>
                      <a:lnTo>
                        <a:pt x="128" y="71"/>
                      </a:lnTo>
                      <a:lnTo>
                        <a:pt x="129" y="72"/>
                      </a:lnTo>
                      <a:lnTo>
                        <a:pt x="129" y="74"/>
                      </a:lnTo>
                      <a:lnTo>
                        <a:pt x="132" y="77"/>
                      </a:lnTo>
                      <a:lnTo>
                        <a:pt x="129" y="81"/>
                      </a:lnTo>
                      <a:lnTo>
                        <a:pt x="122" y="86"/>
                      </a:lnTo>
                      <a:lnTo>
                        <a:pt x="114" y="98"/>
                      </a:lnTo>
                      <a:lnTo>
                        <a:pt x="113" y="100"/>
                      </a:lnTo>
                      <a:lnTo>
                        <a:pt x="114" y="103"/>
                      </a:lnTo>
                      <a:lnTo>
                        <a:pt x="111" y="103"/>
                      </a:lnTo>
                      <a:lnTo>
                        <a:pt x="108" y="101"/>
                      </a:lnTo>
                      <a:lnTo>
                        <a:pt x="100" y="98"/>
                      </a:lnTo>
                      <a:lnTo>
                        <a:pt x="93" y="98"/>
                      </a:lnTo>
                      <a:lnTo>
                        <a:pt x="90" y="98"/>
                      </a:lnTo>
                      <a:lnTo>
                        <a:pt x="87" y="98"/>
                      </a:lnTo>
                      <a:lnTo>
                        <a:pt x="83" y="98"/>
                      </a:lnTo>
                      <a:lnTo>
                        <a:pt x="81" y="100"/>
                      </a:lnTo>
                      <a:lnTo>
                        <a:pt x="79" y="100"/>
                      </a:lnTo>
                      <a:lnTo>
                        <a:pt x="76" y="100"/>
                      </a:lnTo>
                      <a:lnTo>
                        <a:pt x="70" y="95"/>
                      </a:lnTo>
                      <a:lnTo>
                        <a:pt x="65" y="97"/>
                      </a:lnTo>
                      <a:lnTo>
                        <a:pt x="59" y="94"/>
                      </a:lnTo>
                      <a:lnTo>
                        <a:pt x="55" y="88"/>
                      </a:lnTo>
                      <a:lnTo>
                        <a:pt x="51" y="87"/>
                      </a:lnTo>
                      <a:lnTo>
                        <a:pt x="48" y="86"/>
                      </a:lnTo>
                      <a:lnTo>
                        <a:pt x="48" y="83"/>
                      </a:lnTo>
                      <a:lnTo>
                        <a:pt x="37" y="81"/>
                      </a:lnTo>
                      <a:lnTo>
                        <a:pt x="37" y="82"/>
                      </a:lnTo>
                      <a:lnTo>
                        <a:pt x="38" y="83"/>
                      </a:lnTo>
                      <a:lnTo>
                        <a:pt x="35" y="84"/>
                      </a:lnTo>
                      <a:lnTo>
                        <a:pt x="34" y="84"/>
                      </a:lnTo>
                      <a:lnTo>
                        <a:pt x="29" y="81"/>
                      </a:lnTo>
                      <a:lnTo>
                        <a:pt x="31" y="77"/>
                      </a:lnTo>
                      <a:lnTo>
                        <a:pt x="29" y="77"/>
                      </a:lnTo>
                      <a:lnTo>
                        <a:pt x="28" y="76"/>
                      </a:lnTo>
                      <a:lnTo>
                        <a:pt x="24" y="75"/>
                      </a:lnTo>
                      <a:lnTo>
                        <a:pt x="18" y="74"/>
                      </a:lnTo>
                      <a:lnTo>
                        <a:pt x="16" y="72"/>
                      </a:lnTo>
                      <a:lnTo>
                        <a:pt x="15" y="71"/>
                      </a:lnTo>
                      <a:lnTo>
                        <a:pt x="10" y="74"/>
                      </a:lnTo>
                      <a:lnTo>
                        <a:pt x="8" y="72"/>
                      </a:lnTo>
                      <a:lnTo>
                        <a:pt x="12" y="64"/>
                      </a:lnTo>
                      <a:lnTo>
                        <a:pt x="10" y="64"/>
                      </a:lnTo>
                      <a:lnTo>
                        <a:pt x="7" y="60"/>
                      </a:lnTo>
                      <a:lnTo>
                        <a:pt x="4" y="41"/>
                      </a:lnTo>
                      <a:lnTo>
                        <a:pt x="0" y="38"/>
                      </a:lnTo>
                      <a:lnTo>
                        <a:pt x="0" y="37"/>
                      </a:lnTo>
                      <a:lnTo>
                        <a:pt x="4" y="32"/>
                      </a:lnTo>
                      <a:lnTo>
                        <a:pt x="4" y="26"/>
                      </a:lnTo>
                      <a:lnTo>
                        <a:pt x="0" y="21"/>
                      </a:lnTo>
                      <a:lnTo>
                        <a:pt x="5" y="22"/>
                      </a:lnTo>
                      <a:lnTo>
                        <a:pt x="5" y="21"/>
                      </a:lnTo>
                      <a:lnTo>
                        <a:pt x="5" y="19"/>
                      </a:lnTo>
                      <a:lnTo>
                        <a:pt x="2" y="19"/>
                      </a:lnTo>
                      <a:lnTo>
                        <a:pt x="5" y="17"/>
                      </a:lnTo>
                      <a:lnTo>
                        <a:pt x="7" y="17"/>
                      </a:lnTo>
                      <a:lnTo>
                        <a:pt x="10" y="16"/>
                      </a:lnTo>
                      <a:lnTo>
                        <a:pt x="25" y="11"/>
                      </a:lnTo>
                      <a:lnTo>
                        <a:pt x="34" y="5"/>
                      </a:lnTo>
                      <a:lnTo>
                        <a:pt x="41" y="2"/>
                      </a:lnTo>
                      <a:lnTo>
                        <a:pt x="56" y="0"/>
                      </a:lnTo>
                      <a:lnTo>
                        <a:pt x="60" y="1"/>
                      </a:lnTo>
                      <a:lnTo>
                        <a:pt x="62" y="4"/>
                      </a:lnTo>
                      <a:lnTo>
                        <a:pt x="62" y="5"/>
                      </a:lnTo>
                      <a:lnTo>
                        <a:pt x="57" y="2"/>
                      </a:lnTo>
                      <a:lnTo>
                        <a:pt x="60" y="11"/>
                      </a:lnTo>
                      <a:lnTo>
                        <a:pt x="62" y="11"/>
                      </a:lnTo>
                      <a:lnTo>
                        <a:pt x="64" y="9"/>
                      </a:lnTo>
                      <a:lnTo>
                        <a:pt x="65" y="11"/>
                      </a:lnTo>
                      <a:lnTo>
                        <a:pt x="70" y="9"/>
                      </a:lnTo>
                      <a:lnTo>
                        <a:pt x="73" y="8"/>
                      </a:lnTo>
                      <a:lnTo>
                        <a:pt x="92" y="11"/>
                      </a:lnTo>
                      <a:lnTo>
                        <a:pt x="116" y="9"/>
                      </a:lnTo>
                      <a:lnTo>
                        <a:pt x="123" y="13"/>
                      </a:lnTo>
                      <a:lnTo>
                        <a:pt x="128" y="40"/>
                      </a:lnTo>
                      <a:lnTo>
                        <a:pt x="126" y="44"/>
                      </a:lnTo>
                      <a:lnTo>
                        <a:pt x="122" y="45"/>
                      </a:lnTo>
                      <a:lnTo>
                        <a:pt x="120" y="47"/>
                      </a:lnTo>
                      <a:lnTo>
                        <a:pt x="122" y="48"/>
                      </a:lnTo>
                      <a:lnTo>
                        <a:pt x="125" y="51"/>
                      </a:lnTo>
                      <a:lnTo>
                        <a:pt x="123" y="6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5" name="Group 2050"/>
              <p:cNvGrpSpPr>
                <a:grpSpLocks/>
              </p:cNvGrpSpPr>
              <p:nvPr/>
            </p:nvGrpSpPr>
            <p:grpSpPr bwMode="auto">
              <a:xfrm>
                <a:off x="2950" y="1807"/>
                <a:ext cx="99" cy="47"/>
                <a:chOff x="2950" y="1807"/>
                <a:chExt cx="99" cy="47"/>
              </a:xfrm>
              <a:grpFill/>
            </p:grpSpPr>
            <p:sp>
              <p:nvSpPr>
                <p:cNvPr id="1528" name="Freeform 2051"/>
                <p:cNvSpPr>
                  <a:spLocks/>
                </p:cNvSpPr>
                <p:nvPr/>
              </p:nvSpPr>
              <p:spPr bwMode="gray">
                <a:xfrm>
                  <a:off x="2950" y="1807"/>
                  <a:ext cx="99" cy="47"/>
                </a:xfrm>
                <a:custGeom>
                  <a:avLst/>
                  <a:gdLst>
                    <a:gd name="T0" fmla="*/ 0 w 99"/>
                    <a:gd name="T1" fmla="*/ 36 h 47"/>
                    <a:gd name="T2" fmla="*/ 8 w 99"/>
                    <a:gd name="T3" fmla="*/ 11 h 47"/>
                    <a:gd name="T4" fmla="*/ 21 w 99"/>
                    <a:gd name="T5" fmla="*/ 6 h 47"/>
                    <a:gd name="T6" fmla="*/ 29 w 99"/>
                    <a:gd name="T7" fmla="*/ 17 h 47"/>
                    <a:gd name="T8" fmla="*/ 30 w 99"/>
                    <a:gd name="T9" fmla="*/ 18 h 47"/>
                    <a:gd name="T10" fmla="*/ 37 w 99"/>
                    <a:gd name="T11" fmla="*/ 21 h 47"/>
                    <a:gd name="T12" fmla="*/ 42 w 99"/>
                    <a:gd name="T13" fmla="*/ 21 h 47"/>
                    <a:gd name="T14" fmla="*/ 44 w 99"/>
                    <a:gd name="T15" fmla="*/ 19 h 47"/>
                    <a:gd name="T16" fmla="*/ 45 w 99"/>
                    <a:gd name="T17" fmla="*/ 3 h 47"/>
                    <a:gd name="T18" fmla="*/ 50 w 99"/>
                    <a:gd name="T19" fmla="*/ 2 h 47"/>
                    <a:gd name="T20" fmla="*/ 58 w 99"/>
                    <a:gd name="T21" fmla="*/ 0 h 47"/>
                    <a:gd name="T22" fmla="*/ 66 w 99"/>
                    <a:gd name="T23" fmla="*/ 2 h 47"/>
                    <a:gd name="T24" fmla="*/ 70 w 99"/>
                    <a:gd name="T25" fmla="*/ 4 h 47"/>
                    <a:gd name="T26" fmla="*/ 79 w 99"/>
                    <a:gd name="T27" fmla="*/ 8 h 47"/>
                    <a:gd name="T28" fmla="*/ 83 w 99"/>
                    <a:gd name="T29" fmla="*/ 7 h 47"/>
                    <a:gd name="T30" fmla="*/ 89 w 99"/>
                    <a:gd name="T31" fmla="*/ 10 h 47"/>
                    <a:gd name="T32" fmla="*/ 91 w 99"/>
                    <a:gd name="T33" fmla="*/ 13 h 47"/>
                    <a:gd name="T34" fmla="*/ 92 w 99"/>
                    <a:gd name="T35" fmla="*/ 15 h 47"/>
                    <a:gd name="T36" fmla="*/ 92 w 99"/>
                    <a:gd name="T37" fmla="*/ 22 h 47"/>
                    <a:gd name="T38" fmla="*/ 94 w 99"/>
                    <a:gd name="T39" fmla="*/ 25 h 47"/>
                    <a:gd name="T40" fmla="*/ 99 w 99"/>
                    <a:gd name="T41" fmla="*/ 38 h 47"/>
                    <a:gd name="T42" fmla="*/ 91 w 99"/>
                    <a:gd name="T43" fmla="*/ 40 h 47"/>
                    <a:gd name="T44" fmla="*/ 88 w 99"/>
                    <a:gd name="T45" fmla="*/ 45 h 47"/>
                    <a:gd name="T46" fmla="*/ 83 w 99"/>
                    <a:gd name="T47" fmla="*/ 45 h 47"/>
                    <a:gd name="T48" fmla="*/ 82 w 99"/>
                    <a:gd name="T49" fmla="*/ 47 h 47"/>
                    <a:gd name="T50" fmla="*/ 77 w 99"/>
                    <a:gd name="T51" fmla="*/ 47 h 47"/>
                    <a:gd name="T52" fmla="*/ 73 w 99"/>
                    <a:gd name="T53" fmla="*/ 46 h 47"/>
                    <a:gd name="T54" fmla="*/ 63 w 99"/>
                    <a:gd name="T55" fmla="*/ 38 h 47"/>
                    <a:gd name="T56" fmla="*/ 58 w 99"/>
                    <a:gd name="T57" fmla="*/ 36 h 47"/>
                    <a:gd name="T58" fmla="*/ 53 w 99"/>
                    <a:gd name="T59" fmla="*/ 31 h 47"/>
                    <a:gd name="T60" fmla="*/ 48 w 99"/>
                    <a:gd name="T61" fmla="*/ 34 h 47"/>
                    <a:gd name="T62" fmla="*/ 37 w 99"/>
                    <a:gd name="T63" fmla="*/ 32 h 47"/>
                    <a:gd name="T64" fmla="*/ 30 w 99"/>
                    <a:gd name="T65" fmla="*/ 32 h 47"/>
                    <a:gd name="T66" fmla="*/ 26 w 99"/>
                    <a:gd name="T67" fmla="*/ 32 h 47"/>
                    <a:gd name="T68" fmla="*/ 23 w 99"/>
                    <a:gd name="T69" fmla="*/ 32 h 47"/>
                    <a:gd name="T70" fmla="*/ 8 w 99"/>
                    <a:gd name="T71" fmla="*/ 35 h 47"/>
                    <a:gd name="T72" fmla="*/ 3 w 99"/>
                    <a:gd name="T73" fmla="*/ 39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47"/>
                    <a:gd name="T113" fmla="*/ 99 w 99"/>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47">
                      <a:moveTo>
                        <a:pt x="2" y="39"/>
                      </a:moveTo>
                      <a:lnTo>
                        <a:pt x="0" y="36"/>
                      </a:lnTo>
                      <a:lnTo>
                        <a:pt x="2" y="26"/>
                      </a:lnTo>
                      <a:lnTo>
                        <a:pt x="8" y="11"/>
                      </a:lnTo>
                      <a:lnTo>
                        <a:pt x="14" y="8"/>
                      </a:lnTo>
                      <a:lnTo>
                        <a:pt x="21" y="6"/>
                      </a:lnTo>
                      <a:lnTo>
                        <a:pt x="27" y="13"/>
                      </a:lnTo>
                      <a:lnTo>
                        <a:pt x="29" y="17"/>
                      </a:lnTo>
                      <a:lnTo>
                        <a:pt x="29" y="14"/>
                      </a:lnTo>
                      <a:lnTo>
                        <a:pt x="30" y="18"/>
                      </a:lnTo>
                      <a:lnTo>
                        <a:pt x="32" y="19"/>
                      </a:lnTo>
                      <a:lnTo>
                        <a:pt x="37" y="21"/>
                      </a:lnTo>
                      <a:lnTo>
                        <a:pt x="42" y="19"/>
                      </a:lnTo>
                      <a:lnTo>
                        <a:pt x="42" y="21"/>
                      </a:lnTo>
                      <a:lnTo>
                        <a:pt x="44" y="22"/>
                      </a:lnTo>
                      <a:lnTo>
                        <a:pt x="44" y="19"/>
                      </a:lnTo>
                      <a:lnTo>
                        <a:pt x="45" y="17"/>
                      </a:lnTo>
                      <a:lnTo>
                        <a:pt x="45" y="3"/>
                      </a:lnTo>
                      <a:lnTo>
                        <a:pt x="47" y="2"/>
                      </a:lnTo>
                      <a:lnTo>
                        <a:pt x="50" y="2"/>
                      </a:lnTo>
                      <a:lnTo>
                        <a:pt x="53" y="0"/>
                      </a:lnTo>
                      <a:lnTo>
                        <a:pt x="58" y="0"/>
                      </a:lnTo>
                      <a:lnTo>
                        <a:pt x="63" y="0"/>
                      </a:lnTo>
                      <a:lnTo>
                        <a:pt x="66" y="2"/>
                      </a:lnTo>
                      <a:lnTo>
                        <a:pt x="69" y="3"/>
                      </a:lnTo>
                      <a:lnTo>
                        <a:pt x="70" y="4"/>
                      </a:lnTo>
                      <a:lnTo>
                        <a:pt x="75" y="8"/>
                      </a:lnTo>
                      <a:lnTo>
                        <a:pt x="79" y="8"/>
                      </a:lnTo>
                      <a:lnTo>
                        <a:pt x="81" y="8"/>
                      </a:lnTo>
                      <a:lnTo>
                        <a:pt x="83" y="7"/>
                      </a:lnTo>
                      <a:lnTo>
                        <a:pt x="88" y="8"/>
                      </a:lnTo>
                      <a:lnTo>
                        <a:pt x="89" y="10"/>
                      </a:lnTo>
                      <a:lnTo>
                        <a:pt x="89" y="11"/>
                      </a:lnTo>
                      <a:lnTo>
                        <a:pt x="91" y="13"/>
                      </a:lnTo>
                      <a:lnTo>
                        <a:pt x="92" y="14"/>
                      </a:lnTo>
                      <a:lnTo>
                        <a:pt x="92" y="15"/>
                      </a:lnTo>
                      <a:lnTo>
                        <a:pt x="91" y="22"/>
                      </a:lnTo>
                      <a:lnTo>
                        <a:pt x="92" y="22"/>
                      </a:lnTo>
                      <a:lnTo>
                        <a:pt x="94" y="24"/>
                      </a:lnTo>
                      <a:lnTo>
                        <a:pt x="94" y="25"/>
                      </a:lnTo>
                      <a:lnTo>
                        <a:pt x="99" y="32"/>
                      </a:lnTo>
                      <a:lnTo>
                        <a:pt x="99" y="38"/>
                      </a:lnTo>
                      <a:lnTo>
                        <a:pt x="95" y="38"/>
                      </a:lnTo>
                      <a:lnTo>
                        <a:pt x="91" y="40"/>
                      </a:lnTo>
                      <a:lnTo>
                        <a:pt x="91" y="42"/>
                      </a:lnTo>
                      <a:lnTo>
                        <a:pt x="88" y="45"/>
                      </a:lnTo>
                      <a:lnTo>
                        <a:pt x="86" y="46"/>
                      </a:lnTo>
                      <a:lnTo>
                        <a:pt x="83" y="45"/>
                      </a:lnTo>
                      <a:lnTo>
                        <a:pt x="82" y="45"/>
                      </a:lnTo>
                      <a:lnTo>
                        <a:pt x="82" y="47"/>
                      </a:lnTo>
                      <a:lnTo>
                        <a:pt x="81" y="47"/>
                      </a:lnTo>
                      <a:lnTo>
                        <a:pt x="77" y="47"/>
                      </a:lnTo>
                      <a:lnTo>
                        <a:pt x="75" y="46"/>
                      </a:lnTo>
                      <a:lnTo>
                        <a:pt x="73" y="46"/>
                      </a:lnTo>
                      <a:lnTo>
                        <a:pt x="69" y="40"/>
                      </a:lnTo>
                      <a:lnTo>
                        <a:pt x="63" y="38"/>
                      </a:lnTo>
                      <a:lnTo>
                        <a:pt x="59" y="38"/>
                      </a:lnTo>
                      <a:lnTo>
                        <a:pt x="58" y="36"/>
                      </a:lnTo>
                      <a:lnTo>
                        <a:pt x="54" y="32"/>
                      </a:lnTo>
                      <a:lnTo>
                        <a:pt x="53" y="31"/>
                      </a:lnTo>
                      <a:lnTo>
                        <a:pt x="51" y="31"/>
                      </a:lnTo>
                      <a:lnTo>
                        <a:pt x="48" y="34"/>
                      </a:lnTo>
                      <a:lnTo>
                        <a:pt x="45" y="35"/>
                      </a:lnTo>
                      <a:lnTo>
                        <a:pt x="37" y="32"/>
                      </a:lnTo>
                      <a:lnTo>
                        <a:pt x="32" y="32"/>
                      </a:lnTo>
                      <a:lnTo>
                        <a:pt x="30" y="32"/>
                      </a:lnTo>
                      <a:lnTo>
                        <a:pt x="29" y="32"/>
                      </a:lnTo>
                      <a:lnTo>
                        <a:pt x="26" y="32"/>
                      </a:lnTo>
                      <a:lnTo>
                        <a:pt x="24" y="32"/>
                      </a:lnTo>
                      <a:lnTo>
                        <a:pt x="23" y="32"/>
                      </a:lnTo>
                      <a:lnTo>
                        <a:pt x="17" y="32"/>
                      </a:lnTo>
                      <a:lnTo>
                        <a:pt x="8" y="35"/>
                      </a:lnTo>
                      <a:lnTo>
                        <a:pt x="5" y="38"/>
                      </a:lnTo>
                      <a:lnTo>
                        <a:pt x="3" y="39"/>
                      </a:lnTo>
                      <a:lnTo>
                        <a:pt x="2" y="3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29" name="Freeform 2052"/>
                <p:cNvSpPr>
                  <a:spLocks/>
                </p:cNvSpPr>
                <p:nvPr/>
              </p:nvSpPr>
              <p:spPr bwMode="gray">
                <a:xfrm>
                  <a:off x="2950" y="1807"/>
                  <a:ext cx="99" cy="47"/>
                </a:xfrm>
                <a:custGeom>
                  <a:avLst/>
                  <a:gdLst>
                    <a:gd name="T0" fmla="*/ 0 w 99"/>
                    <a:gd name="T1" fmla="*/ 36 h 47"/>
                    <a:gd name="T2" fmla="*/ 8 w 99"/>
                    <a:gd name="T3" fmla="*/ 11 h 47"/>
                    <a:gd name="T4" fmla="*/ 21 w 99"/>
                    <a:gd name="T5" fmla="*/ 6 h 47"/>
                    <a:gd name="T6" fmla="*/ 29 w 99"/>
                    <a:gd name="T7" fmla="*/ 17 h 47"/>
                    <a:gd name="T8" fmla="*/ 30 w 99"/>
                    <a:gd name="T9" fmla="*/ 18 h 47"/>
                    <a:gd name="T10" fmla="*/ 37 w 99"/>
                    <a:gd name="T11" fmla="*/ 21 h 47"/>
                    <a:gd name="T12" fmla="*/ 42 w 99"/>
                    <a:gd name="T13" fmla="*/ 21 h 47"/>
                    <a:gd name="T14" fmla="*/ 44 w 99"/>
                    <a:gd name="T15" fmla="*/ 19 h 47"/>
                    <a:gd name="T16" fmla="*/ 45 w 99"/>
                    <a:gd name="T17" fmla="*/ 3 h 47"/>
                    <a:gd name="T18" fmla="*/ 50 w 99"/>
                    <a:gd name="T19" fmla="*/ 2 h 47"/>
                    <a:gd name="T20" fmla="*/ 58 w 99"/>
                    <a:gd name="T21" fmla="*/ 0 h 47"/>
                    <a:gd name="T22" fmla="*/ 66 w 99"/>
                    <a:gd name="T23" fmla="*/ 2 h 47"/>
                    <a:gd name="T24" fmla="*/ 70 w 99"/>
                    <a:gd name="T25" fmla="*/ 4 h 47"/>
                    <a:gd name="T26" fmla="*/ 79 w 99"/>
                    <a:gd name="T27" fmla="*/ 8 h 47"/>
                    <a:gd name="T28" fmla="*/ 83 w 99"/>
                    <a:gd name="T29" fmla="*/ 7 h 47"/>
                    <a:gd name="T30" fmla="*/ 89 w 99"/>
                    <a:gd name="T31" fmla="*/ 10 h 47"/>
                    <a:gd name="T32" fmla="*/ 91 w 99"/>
                    <a:gd name="T33" fmla="*/ 13 h 47"/>
                    <a:gd name="T34" fmla="*/ 92 w 99"/>
                    <a:gd name="T35" fmla="*/ 15 h 47"/>
                    <a:gd name="T36" fmla="*/ 92 w 99"/>
                    <a:gd name="T37" fmla="*/ 22 h 47"/>
                    <a:gd name="T38" fmla="*/ 94 w 99"/>
                    <a:gd name="T39" fmla="*/ 25 h 47"/>
                    <a:gd name="T40" fmla="*/ 99 w 99"/>
                    <a:gd name="T41" fmla="*/ 38 h 47"/>
                    <a:gd name="T42" fmla="*/ 91 w 99"/>
                    <a:gd name="T43" fmla="*/ 40 h 47"/>
                    <a:gd name="T44" fmla="*/ 88 w 99"/>
                    <a:gd name="T45" fmla="*/ 45 h 47"/>
                    <a:gd name="T46" fmla="*/ 83 w 99"/>
                    <a:gd name="T47" fmla="*/ 45 h 47"/>
                    <a:gd name="T48" fmla="*/ 82 w 99"/>
                    <a:gd name="T49" fmla="*/ 47 h 47"/>
                    <a:gd name="T50" fmla="*/ 77 w 99"/>
                    <a:gd name="T51" fmla="*/ 47 h 47"/>
                    <a:gd name="T52" fmla="*/ 73 w 99"/>
                    <a:gd name="T53" fmla="*/ 46 h 47"/>
                    <a:gd name="T54" fmla="*/ 63 w 99"/>
                    <a:gd name="T55" fmla="*/ 38 h 47"/>
                    <a:gd name="T56" fmla="*/ 58 w 99"/>
                    <a:gd name="T57" fmla="*/ 36 h 47"/>
                    <a:gd name="T58" fmla="*/ 53 w 99"/>
                    <a:gd name="T59" fmla="*/ 31 h 47"/>
                    <a:gd name="T60" fmla="*/ 48 w 99"/>
                    <a:gd name="T61" fmla="*/ 34 h 47"/>
                    <a:gd name="T62" fmla="*/ 37 w 99"/>
                    <a:gd name="T63" fmla="*/ 32 h 47"/>
                    <a:gd name="T64" fmla="*/ 30 w 99"/>
                    <a:gd name="T65" fmla="*/ 32 h 47"/>
                    <a:gd name="T66" fmla="*/ 26 w 99"/>
                    <a:gd name="T67" fmla="*/ 32 h 47"/>
                    <a:gd name="T68" fmla="*/ 23 w 99"/>
                    <a:gd name="T69" fmla="*/ 32 h 47"/>
                    <a:gd name="T70" fmla="*/ 8 w 99"/>
                    <a:gd name="T71" fmla="*/ 35 h 47"/>
                    <a:gd name="T72" fmla="*/ 3 w 99"/>
                    <a:gd name="T73" fmla="*/ 39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47"/>
                    <a:gd name="T113" fmla="*/ 99 w 99"/>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47">
                      <a:moveTo>
                        <a:pt x="2" y="39"/>
                      </a:moveTo>
                      <a:lnTo>
                        <a:pt x="0" y="36"/>
                      </a:lnTo>
                      <a:lnTo>
                        <a:pt x="2" y="26"/>
                      </a:lnTo>
                      <a:lnTo>
                        <a:pt x="8" y="11"/>
                      </a:lnTo>
                      <a:lnTo>
                        <a:pt x="14" y="8"/>
                      </a:lnTo>
                      <a:lnTo>
                        <a:pt x="21" y="6"/>
                      </a:lnTo>
                      <a:lnTo>
                        <a:pt x="27" y="13"/>
                      </a:lnTo>
                      <a:lnTo>
                        <a:pt x="29" y="17"/>
                      </a:lnTo>
                      <a:lnTo>
                        <a:pt x="29" y="14"/>
                      </a:lnTo>
                      <a:lnTo>
                        <a:pt x="30" y="18"/>
                      </a:lnTo>
                      <a:lnTo>
                        <a:pt x="32" y="19"/>
                      </a:lnTo>
                      <a:lnTo>
                        <a:pt x="37" y="21"/>
                      </a:lnTo>
                      <a:lnTo>
                        <a:pt x="42" y="19"/>
                      </a:lnTo>
                      <a:lnTo>
                        <a:pt x="42" y="21"/>
                      </a:lnTo>
                      <a:lnTo>
                        <a:pt x="44" y="22"/>
                      </a:lnTo>
                      <a:lnTo>
                        <a:pt x="44" y="19"/>
                      </a:lnTo>
                      <a:lnTo>
                        <a:pt x="45" y="17"/>
                      </a:lnTo>
                      <a:lnTo>
                        <a:pt x="45" y="3"/>
                      </a:lnTo>
                      <a:lnTo>
                        <a:pt x="47" y="2"/>
                      </a:lnTo>
                      <a:lnTo>
                        <a:pt x="50" y="2"/>
                      </a:lnTo>
                      <a:lnTo>
                        <a:pt x="53" y="0"/>
                      </a:lnTo>
                      <a:lnTo>
                        <a:pt x="58" y="0"/>
                      </a:lnTo>
                      <a:lnTo>
                        <a:pt x="63" y="0"/>
                      </a:lnTo>
                      <a:lnTo>
                        <a:pt x="66" y="2"/>
                      </a:lnTo>
                      <a:lnTo>
                        <a:pt x="69" y="3"/>
                      </a:lnTo>
                      <a:lnTo>
                        <a:pt x="70" y="4"/>
                      </a:lnTo>
                      <a:lnTo>
                        <a:pt x="75" y="8"/>
                      </a:lnTo>
                      <a:lnTo>
                        <a:pt x="79" y="8"/>
                      </a:lnTo>
                      <a:lnTo>
                        <a:pt x="81" y="8"/>
                      </a:lnTo>
                      <a:lnTo>
                        <a:pt x="83" y="7"/>
                      </a:lnTo>
                      <a:lnTo>
                        <a:pt x="88" y="8"/>
                      </a:lnTo>
                      <a:lnTo>
                        <a:pt x="89" y="10"/>
                      </a:lnTo>
                      <a:lnTo>
                        <a:pt x="89" y="11"/>
                      </a:lnTo>
                      <a:lnTo>
                        <a:pt x="91" y="13"/>
                      </a:lnTo>
                      <a:lnTo>
                        <a:pt x="92" y="14"/>
                      </a:lnTo>
                      <a:lnTo>
                        <a:pt x="92" y="15"/>
                      </a:lnTo>
                      <a:lnTo>
                        <a:pt x="91" y="22"/>
                      </a:lnTo>
                      <a:lnTo>
                        <a:pt x="92" y="22"/>
                      </a:lnTo>
                      <a:lnTo>
                        <a:pt x="94" y="24"/>
                      </a:lnTo>
                      <a:lnTo>
                        <a:pt x="94" y="25"/>
                      </a:lnTo>
                      <a:lnTo>
                        <a:pt x="99" y="32"/>
                      </a:lnTo>
                      <a:lnTo>
                        <a:pt x="99" y="38"/>
                      </a:lnTo>
                      <a:lnTo>
                        <a:pt x="95" y="38"/>
                      </a:lnTo>
                      <a:lnTo>
                        <a:pt x="91" y="40"/>
                      </a:lnTo>
                      <a:lnTo>
                        <a:pt x="91" y="42"/>
                      </a:lnTo>
                      <a:lnTo>
                        <a:pt x="88" y="45"/>
                      </a:lnTo>
                      <a:lnTo>
                        <a:pt x="86" y="46"/>
                      </a:lnTo>
                      <a:lnTo>
                        <a:pt x="83" y="45"/>
                      </a:lnTo>
                      <a:lnTo>
                        <a:pt x="82" y="45"/>
                      </a:lnTo>
                      <a:lnTo>
                        <a:pt x="82" y="47"/>
                      </a:lnTo>
                      <a:lnTo>
                        <a:pt x="81" y="47"/>
                      </a:lnTo>
                      <a:lnTo>
                        <a:pt x="77" y="47"/>
                      </a:lnTo>
                      <a:lnTo>
                        <a:pt x="75" y="46"/>
                      </a:lnTo>
                      <a:lnTo>
                        <a:pt x="73" y="46"/>
                      </a:lnTo>
                      <a:lnTo>
                        <a:pt x="69" y="40"/>
                      </a:lnTo>
                      <a:lnTo>
                        <a:pt x="63" y="38"/>
                      </a:lnTo>
                      <a:lnTo>
                        <a:pt x="59" y="38"/>
                      </a:lnTo>
                      <a:lnTo>
                        <a:pt x="58" y="36"/>
                      </a:lnTo>
                      <a:lnTo>
                        <a:pt x="54" y="32"/>
                      </a:lnTo>
                      <a:lnTo>
                        <a:pt x="53" y="31"/>
                      </a:lnTo>
                      <a:lnTo>
                        <a:pt x="51" y="31"/>
                      </a:lnTo>
                      <a:lnTo>
                        <a:pt x="48" y="34"/>
                      </a:lnTo>
                      <a:lnTo>
                        <a:pt x="45" y="35"/>
                      </a:lnTo>
                      <a:lnTo>
                        <a:pt x="37" y="32"/>
                      </a:lnTo>
                      <a:lnTo>
                        <a:pt x="32" y="32"/>
                      </a:lnTo>
                      <a:lnTo>
                        <a:pt x="30" y="32"/>
                      </a:lnTo>
                      <a:lnTo>
                        <a:pt x="29" y="32"/>
                      </a:lnTo>
                      <a:lnTo>
                        <a:pt x="26" y="32"/>
                      </a:lnTo>
                      <a:lnTo>
                        <a:pt x="24" y="32"/>
                      </a:lnTo>
                      <a:lnTo>
                        <a:pt x="23" y="32"/>
                      </a:lnTo>
                      <a:lnTo>
                        <a:pt x="17" y="32"/>
                      </a:lnTo>
                      <a:lnTo>
                        <a:pt x="8" y="35"/>
                      </a:lnTo>
                      <a:lnTo>
                        <a:pt x="5" y="38"/>
                      </a:lnTo>
                      <a:lnTo>
                        <a:pt x="3" y="39"/>
                      </a:lnTo>
                      <a:lnTo>
                        <a:pt x="2" y="3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6" name="Group 2053"/>
              <p:cNvGrpSpPr>
                <a:grpSpLocks/>
              </p:cNvGrpSpPr>
              <p:nvPr/>
            </p:nvGrpSpPr>
            <p:grpSpPr bwMode="auto">
              <a:xfrm>
                <a:off x="2576" y="1717"/>
                <a:ext cx="6" cy="2"/>
                <a:chOff x="2576" y="1717"/>
                <a:chExt cx="6" cy="2"/>
              </a:xfrm>
              <a:grpFill/>
            </p:grpSpPr>
            <p:sp>
              <p:nvSpPr>
                <p:cNvPr id="1526" name="Freeform 2054"/>
                <p:cNvSpPr>
                  <a:spLocks/>
                </p:cNvSpPr>
                <p:nvPr/>
              </p:nvSpPr>
              <p:spPr bwMode="gray">
                <a:xfrm>
                  <a:off x="2576" y="1717"/>
                  <a:ext cx="6" cy="2"/>
                </a:xfrm>
                <a:custGeom>
                  <a:avLst/>
                  <a:gdLst>
                    <a:gd name="T0" fmla="*/ 6 w 6"/>
                    <a:gd name="T1" fmla="*/ 1 h 2"/>
                    <a:gd name="T2" fmla="*/ 4 w 6"/>
                    <a:gd name="T3" fmla="*/ 1 h 2"/>
                    <a:gd name="T4" fmla="*/ 0 w 6"/>
                    <a:gd name="T5" fmla="*/ 0 h 2"/>
                    <a:gd name="T6" fmla="*/ 0 w 6"/>
                    <a:gd name="T7" fmla="*/ 1 h 2"/>
                    <a:gd name="T8" fmla="*/ 4 w 6"/>
                    <a:gd name="T9" fmla="*/ 2 h 2"/>
                    <a:gd name="T10" fmla="*/ 6 w 6"/>
                    <a:gd name="T11" fmla="*/ 1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6" y="1"/>
                      </a:moveTo>
                      <a:lnTo>
                        <a:pt x="4" y="1"/>
                      </a:lnTo>
                      <a:lnTo>
                        <a:pt x="0" y="0"/>
                      </a:lnTo>
                      <a:lnTo>
                        <a:pt x="0" y="1"/>
                      </a:lnTo>
                      <a:lnTo>
                        <a:pt x="4" y="2"/>
                      </a:lnTo>
                      <a:lnTo>
                        <a:pt x="6"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27" name="Freeform 2055"/>
                <p:cNvSpPr>
                  <a:spLocks/>
                </p:cNvSpPr>
                <p:nvPr/>
              </p:nvSpPr>
              <p:spPr bwMode="gray">
                <a:xfrm>
                  <a:off x="2576" y="1717"/>
                  <a:ext cx="6" cy="2"/>
                </a:xfrm>
                <a:custGeom>
                  <a:avLst/>
                  <a:gdLst>
                    <a:gd name="T0" fmla="*/ 6 w 6"/>
                    <a:gd name="T1" fmla="*/ 1 h 2"/>
                    <a:gd name="T2" fmla="*/ 4 w 6"/>
                    <a:gd name="T3" fmla="*/ 1 h 2"/>
                    <a:gd name="T4" fmla="*/ 0 w 6"/>
                    <a:gd name="T5" fmla="*/ 0 h 2"/>
                    <a:gd name="T6" fmla="*/ 0 w 6"/>
                    <a:gd name="T7" fmla="*/ 1 h 2"/>
                    <a:gd name="T8" fmla="*/ 4 w 6"/>
                    <a:gd name="T9" fmla="*/ 2 h 2"/>
                    <a:gd name="T10" fmla="*/ 6 w 6"/>
                    <a:gd name="T11" fmla="*/ 1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6" y="1"/>
                      </a:moveTo>
                      <a:lnTo>
                        <a:pt x="4" y="1"/>
                      </a:lnTo>
                      <a:lnTo>
                        <a:pt x="0" y="0"/>
                      </a:lnTo>
                      <a:lnTo>
                        <a:pt x="0" y="1"/>
                      </a:lnTo>
                      <a:lnTo>
                        <a:pt x="4" y="2"/>
                      </a:lnTo>
                      <a:lnTo>
                        <a:pt x="6"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7" name="Group 2056"/>
              <p:cNvGrpSpPr>
                <a:grpSpLocks/>
              </p:cNvGrpSpPr>
              <p:nvPr/>
            </p:nvGrpSpPr>
            <p:grpSpPr bwMode="auto">
              <a:xfrm>
                <a:off x="2578" y="1714"/>
                <a:ext cx="6" cy="7"/>
                <a:chOff x="2578" y="1714"/>
                <a:chExt cx="6" cy="7"/>
              </a:xfrm>
              <a:grpFill/>
            </p:grpSpPr>
            <p:sp>
              <p:nvSpPr>
                <p:cNvPr id="1524" name="Freeform 2057"/>
                <p:cNvSpPr>
                  <a:spLocks/>
                </p:cNvSpPr>
                <p:nvPr/>
              </p:nvSpPr>
              <p:spPr bwMode="gray">
                <a:xfrm>
                  <a:off x="2578" y="1714"/>
                  <a:ext cx="6" cy="7"/>
                </a:xfrm>
                <a:custGeom>
                  <a:avLst/>
                  <a:gdLst>
                    <a:gd name="T0" fmla="*/ 6 w 6"/>
                    <a:gd name="T1" fmla="*/ 7 h 7"/>
                    <a:gd name="T2" fmla="*/ 6 w 6"/>
                    <a:gd name="T3" fmla="*/ 7 h 7"/>
                    <a:gd name="T4" fmla="*/ 6 w 6"/>
                    <a:gd name="T5" fmla="*/ 5 h 7"/>
                    <a:gd name="T6" fmla="*/ 4 w 6"/>
                    <a:gd name="T7" fmla="*/ 1 h 7"/>
                    <a:gd name="T8" fmla="*/ 1 w 6"/>
                    <a:gd name="T9" fmla="*/ 0 h 7"/>
                    <a:gd name="T10" fmla="*/ 0 w 6"/>
                    <a:gd name="T11" fmla="*/ 1 h 7"/>
                    <a:gd name="T12" fmla="*/ 0 w 6"/>
                    <a:gd name="T13" fmla="*/ 3 h 7"/>
                    <a:gd name="T14" fmla="*/ 4 w 6"/>
                    <a:gd name="T15" fmla="*/ 4 h 7"/>
                    <a:gd name="T16" fmla="*/ 5 w 6"/>
                    <a:gd name="T17" fmla="*/ 5 h 7"/>
                    <a:gd name="T18" fmla="*/ 5 w 6"/>
                    <a:gd name="T19" fmla="*/ 7 h 7"/>
                    <a:gd name="T20" fmla="*/ 6 w 6"/>
                    <a:gd name="T21" fmla="*/ 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7"/>
                    <a:gd name="T35" fmla="*/ 6 w 6"/>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7">
                      <a:moveTo>
                        <a:pt x="6" y="7"/>
                      </a:moveTo>
                      <a:lnTo>
                        <a:pt x="6" y="7"/>
                      </a:lnTo>
                      <a:lnTo>
                        <a:pt x="6" y="5"/>
                      </a:lnTo>
                      <a:lnTo>
                        <a:pt x="4" y="1"/>
                      </a:lnTo>
                      <a:lnTo>
                        <a:pt x="1" y="0"/>
                      </a:lnTo>
                      <a:lnTo>
                        <a:pt x="0" y="1"/>
                      </a:lnTo>
                      <a:lnTo>
                        <a:pt x="0" y="3"/>
                      </a:lnTo>
                      <a:lnTo>
                        <a:pt x="4" y="4"/>
                      </a:lnTo>
                      <a:lnTo>
                        <a:pt x="5" y="5"/>
                      </a:lnTo>
                      <a:lnTo>
                        <a:pt x="5" y="7"/>
                      </a:lnTo>
                      <a:lnTo>
                        <a:pt x="6"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25" name="Freeform 2058"/>
                <p:cNvSpPr>
                  <a:spLocks/>
                </p:cNvSpPr>
                <p:nvPr/>
              </p:nvSpPr>
              <p:spPr bwMode="gray">
                <a:xfrm>
                  <a:off x="2578" y="1714"/>
                  <a:ext cx="6" cy="7"/>
                </a:xfrm>
                <a:custGeom>
                  <a:avLst/>
                  <a:gdLst>
                    <a:gd name="T0" fmla="*/ 6 w 6"/>
                    <a:gd name="T1" fmla="*/ 7 h 7"/>
                    <a:gd name="T2" fmla="*/ 6 w 6"/>
                    <a:gd name="T3" fmla="*/ 7 h 7"/>
                    <a:gd name="T4" fmla="*/ 6 w 6"/>
                    <a:gd name="T5" fmla="*/ 5 h 7"/>
                    <a:gd name="T6" fmla="*/ 4 w 6"/>
                    <a:gd name="T7" fmla="*/ 1 h 7"/>
                    <a:gd name="T8" fmla="*/ 1 w 6"/>
                    <a:gd name="T9" fmla="*/ 0 h 7"/>
                    <a:gd name="T10" fmla="*/ 0 w 6"/>
                    <a:gd name="T11" fmla="*/ 1 h 7"/>
                    <a:gd name="T12" fmla="*/ 0 w 6"/>
                    <a:gd name="T13" fmla="*/ 3 h 7"/>
                    <a:gd name="T14" fmla="*/ 4 w 6"/>
                    <a:gd name="T15" fmla="*/ 4 h 7"/>
                    <a:gd name="T16" fmla="*/ 5 w 6"/>
                    <a:gd name="T17" fmla="*/ 5 h 7"/>
                    <a:gd name="T18" fmla="*/ 5 w 6"/>
                    <a:gd name="T19" fmla="*/ 7 h 7"/>
                    <a:gd name="T20" fmla="*/ 6 w 6"/>
                    <a:gd name="T21" fmla="*/ 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7"/>
                    <a:gd name="T35" fmla="*/ 6 w 6"/>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7">
                      <a:moveTo>
                        <a:pt x="6" y="7"/>
                      </a:moveTo>
                      <a:lnTo>
                        <a:pt x="6" y="7"/>
                      </a:lnTo>
                      <a:lnTo>
                        <a:pt x="6" y="5"/>
                      </a:lnTo>
                      <a:lnTo>
                        <a:pt x="4" y="1"/>
                      </a:lnTo>
                      <a:lnTo>
                        <a:pt x="1" y="0"/>
                      </a:lnTo>
                      <a:lnTo>
                        <a:pt x="0" y="1"/>
                      </a:lnTo>
                      <a:lnTo>
                        <a:pt x="0" y="3"/>
                      </a:lnTo>
                      <a:lnTo>
                        <a:pt x="4" y="4"/>
                      </a:lnTo>
                      <a:lnTo>
                        <a:pt x="5" y="5"/>
                      </a:lnTo>
                      <a:lnTo>
                        <a:pt x="5" y="7"/>
                      </a:lnTo>
                      <a:lnTo>
                        <a:pt x="6"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8" name="Group 2059"/>
              <p:cNvGrpSpPr>
                <a:grpSpLocks/>
              </p:cNvGrpSpPr>
              <p:nvPr/>
            </p:nvGrpSpPr>
            <p:grpSpPr bwMode="auto">
              <a:xfrm>
                <a:off x="2582" y="1712"/>
                <a:ext cx="6" cy="7"/>
                <a:chOff x="2582" y="1712"/>
                <a:chExt cx="6" cy="7"/>
              </a:xfrm>
              <a:grpFill/>
            </p:grpSpPr>
            <p:sp>
              <p:nvSpPr>
                <p:cNvPr id="1522" name="Freeform 2060"/>
                <p:cNvSpPr>
                  <a:spLocks/>
                </p:cNvSpPr>
                <p:nvPr/>
              </p:nvSpPr>
              <p:spPr bwMode="gray">
                <a:xfrm>
                  <a:off x="2582" y="1712"/>
                  <a:ext cx="6" cy="7"/>
                </a:xfrm>
                <a:custGeom>
                  <a:avLst/>
                  <a:gdLst>
                    <a:gd name="T0" fmla="*/ 4 w 6"/>
                    <a:gd name="T1" fmla="*/ 7 h 7"/>
                    <a:gd name="T2" fmla="*/ 6 w 6"/>
                    <a:gd name="T3" fmla="*/ 6 h 7"/>
                    <a:gd name="T4" fmla="*/ 2 w 6"/>
                    <a:gd name="T5" fmla="*/ 3 h 7"/>
                    <a:gd name="T6" fmla="*/ 2 w 6"/>
                    <a:gd name="T7" fmla="*/ 2 h 7"/>
                    <a:gd name="T8" fmla="*/ 1 w 6"/>
                    <a:gd name="T9" fmla="*/ 0 h 7"/>
                    <a:gd name="T10" fmla="*/ 0 w 6"/>
                    <a:gd name="T11" fmla="*/ 0 h 7"/>
                    <a:gd name="T12" fmla="*/ 1 w 6"/>
                    <a:gd name="T13" fmla="*/ 3 h 7"/>
                    <a:gd name="T14" fmla="*/ 2 w 6"/>
                    <a:gd name="T15" fmla="*/ 6 h 7"/>
                    <a:gd name="T16" fmla="*/ 4 w 6"/>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4" y="7"/>
                      </a:moveTo>
                      <a:lnTo>
                        <a:pt x="6" y="6"/>
                      </a:lnTo>
                      <a:lnTo>
                        <a:pt x="2" y="3"/>
                      </a:lnTo>
                      <a:lnTo>
                        <a:pt x="2" y="2"/>
                      </a:lnTo>
                      <a:lnTo>
                        <a:pt x="1" y="0"/>
                      </a:lnTo>
                      <a:lnTo>
                        <a:pt x="0" y="0"/>
                      </a:lnTo>
                      <a:lnTo>
                        <a:pt x="1" y="3"/>
                      </a:lnTo>
                      <a:lnTo>
                        <a:pt x="2" y="6"/>
                      </a:lnTo>
                      <a:lnTo>
                        <a:pt x="4"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23" name="Freeform 2061"/>
                <p:cNvSpPr>
                  <a:spLocks/>
                </p:cNvSpPr>
                <p:nvPr/>
              </p:nvSpPr>
              <p:spPr bwMode="gray">
                <a:xfrm>
                  <a:off x="2582" y="1712"/>
                  <a:ext cx="6" cy="7"/>
                </a:xfrm>
                <a:custGeom>
                  <a:avLst/>
                  <a:gdLst>
                    <a:gd name="T0" fmla="*/ 4 w 6"/>
                    <a:gd name="T1" fmla="*/ 7 h 7"/>
                    <a:gd name="T2" fmla="*/ 6 w 6"/>
                    <a:gd name="T3" fmla="*/ 6 h 7"/>
                    <a:gd name="T4" fmla="*/ 2 w 6"/>
                    <a:gd name="T5" fmla="*/ 3 h 7"/>
                    <a:gd name="T6" fmla="*/ 2 w 6"/>
                    <a:gd name="T7" fmla="*/ 2 h 7"/>
                    <a:gd name="T8" fmla="*/ 1 w 6"/>
                    <a:gd name="T9" fmla="*/ 0 h 7"/>
                    <a:gd name="T10" fmla="*/ 0 w 6"/>
                    <a:gd name="T11" fmla="*/ 0 h 7"/>
                    <a:gd name="T12" fmla="*/ 1 w 6"/>
                    <a:gd name="T13" fmla="*/ 3 h 7"/>
                    <a:gd name="T14" fmla="*/ 2 w 6"/>
                    <a:gd name="T15" fmla="*/ 6 h 7"/>
                    <a:gd name="T16" fmla="*/ 4 w 6"/>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4" y="7"/>
                      </a:moveTo>
                      <a:lnTo>
                        <a:pt x="6" y="6"/>
                      </a:lnTo>
                      <a:lnTo>
                        <a:pt x="2" y="3"/>
                      </a:lnTo>
                      <a:lnTo>
                        <a:pt x="2" y="2"/>
                      </a:lnTo>
                      <a:lnTo>
                        <a:pt x="1" y="0"/>
                      </a:lnTo>
                      <a:lnTo>
                        <a:pt x="0" y="0"/>
                      </a:lnTo>
                      <a:lnTo>
                        <a:pt x="1" y="3"/>
                      </a:lnTo>
                      <a:lnTo>
                        <a:pt x="2" y="6"/>
                      </a:lnTo>
                      <a:lnTo>
                        <a:pt x="4"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199" name="Group 2062"/>
              <p:cNvGrpSpPr>
                <a:grpSpLocks/>
              </p:cNvGrpSpPr>
              <p:nvPr/>
            </p:nvGrpSpPr>
            <p:grpSpPr bwMode="auto">
              <a:xfrm>
                <a:off x="2586" y="1712"/>
                <a:ext cx="3" cy="3"/>
                <a:chOff x="2586" y="1712"/>
                <a:chExt cx="3" cy="3"/>
              </a:xfrm>
              <a:grpFill/>
            </p:grpSpPr>
            <p:sp>
              <p:nvSpPr>
                <p:cNvPr id="1520" name="Freeform 2063"/>
                <p:cNvSpPr>
                  <a:spLocks/>
                </p:cNvSpPr>
                <p:nvPr/>
              </p:nvSpPr>
              <p:spPr bwMode="gray">
                <a:xfrm>
                  <a:off x="2586" y="1712"/>
                  <a:ext cx="3" cy="3"/>
                </a:xfrm>
                <a:custGeom>
                  <a:avLst/>
                  <a:gdLst>
                    <a:gd name="T0" fmla="*/ 3 w 3"/>
                    <a:gd name="T1" fmla="*/ 2 h 3"/>
                    <a:gd name="T2" fmla="*/ 3 w 3"/>
                    <a:gd name="T3" fmla="*/ 2 h 3"/>
                    <a:gd name="T4" fmla="*/ 0 w 3"/>
                    <a:gd name="T5" fmla="*/ 0 h 3"/>
                    <a:gd name="T6" fmla="*/ 0 w 3"/>
                    <a:gd name="T7" fmla="*/ 2 h 3"/>
                    <a:gd name="T8" fmla="*/ 0 w 3"/>
                    <a:gd name="T9" fmla="*/ 3 h 3"/>
                    <a:gd name="T10" fmla="*/ 2 w 3"/>
                    <a:gd name="T11" fmla="*/ 3 h 3"/>
                    <a:gd name="T12" fmla="*/ 3 w 3"/>
                    <a:gd name="T13" fmla="*/ 3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2"/>
                      </a:lnTo>
                      <a:lnTo>
                        <a:pt x="0" y="0"/>
                      </a:lnTo>
                      <a:lnTo>
                        <a:pt x="0" y="2"/>
                      </a:lnTo>
                      <a:lnTo>
                        <a:pt x="0" y="3"/>
                      </a:lnTo>
                      <a:lnTo>
                        <a:pt x="2" y="3"/>
                      </a:lnTo>
                      <a:lnTo>
                        <a:pt x="3" y="3"/>
                      </a:lnTo>
                      <a:lnTo>
                        <a:pt x="3"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21" name="Freeform 2064"/>
                <p:cNvSpPr>
                  <a:spLocks/>
                </p:cNvSpPr>
                <p:nvPr/>
              </p:nvSpPr>
              <p:spPr bwMode="gray">
                <a:xfrm>
                  <a:off x="2586" y="1712"/>
                  <a:ext cx="3" cy="3"/>
                </a:xfrm>
                <a:custGeom>
                  <a:avLst/>
                  <a:gdLst>
                    <a:gd name="T0" fmla="*/ 3 w 3"/>
                    <a:gd name="T1" fmla="*/ 2 h 3"/>
                    <a:gd name="T2" fmla="*/ 3 w 3"/>
                    <a:gd name="T3" fmla="*/ 2 h 3"/>
                    <a:gd name="T4" fmla="*/ 0 w 3"/>
                    <a:gd name="T5" fmla="*/ 0 h 3"/>
                    <a:gd name="T6" fmla="*/ 0 w 3"/>
                    <a:gd name="T7" fmla="*/ 2 h 3"/>
                    <a:gd name="T8" fmla="*/ 0 w 3"/>
                    <a:gd name="T9" fmla="*/ 3 h 3"/>
                    <a:gd name="T10" fmla="*/ 2 w 3"/>
                    <a:gd name="T11" fmla="*/ 3 h 3"/>
                    <a:gd name="T12" fmla="*/ 3 w 3"/>
                    <a:gd name="T13" fmla="*/ 3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2"/>
                      </a:lnTo>
                      <a:lnTo>
                        <a:pt x="0" y="0"/>
                      </a:lnTo>
                      <a:lnTo>
                        <a:pt x="0" y="2"/>
                      </a:lnTo>
                      <a:lnTo>
                        <a:pt x="0" y="3"/>
                      </a:lnTo>
                      <a:lnTo>
                        <a:pt x="2" y="3"/>
                      </a:lnTo>
                      <a:lnTo>
                        <a:pt x="3" y="3"/>
                      </a:lnTo>
                      <a:lnTo>
                        <a:pt x="3"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0" name="Group 2065"/>
              <p:cNvGrpSpPr>
                <a:grpSpLocks/>
              </p:cNvGrpSpPr>
              <p:nvPr/>
            </p:nvGrpSpPr>
            <p:grpSpPr bwMode="auto">
              <a:xfrm>
                <a:off x="2584" y="1723"/>
                <a:ext cx="4" cy="3"/>
                <a:chOff x="2584" y="1723"/>
                <a:chExt cx="4" cy="3"/>
              </a:xfrm>
              <a:grpFill/>
            </p:grpSpPr>
            <p:sp>
              <p:nvSpPr>
                <p:cNvPr id="1518" name="Freeform 2066"/>
                <p:cNvSpPr>
                  <a:spLocks/>
                </p:cNvSpPr>
                <p:nvPr/>
              </p:nvSpPr>
              <p:spPr bwMode="gray">
                <a:xfrm>
                  <a:off x="2584" y="1723"/>
                  <a:ext cx="4" cy="3"/>
                </a:xfrm>
                <a:custGeom>
                  <a:avLst/>
                  <a:gdLst>
                    <a:gd name="T0" fmla="*/ 4 w 4"/>
                    <a:gd name="T1" fmla="*/ 3 h 3"/>
                    <a:gd name="T2" fmla="*/ 4 w 4"/>
                    <a:gd name="T3" fmla="*/ 2 h 3"/>
                    <a:gd name="T4" fmla="*/ 4 w 4"/>
                    <a:gd name="T5" fmla="*/ 0 h 3"/>
                    <a:gd name="T6" fmla="*/ 0 w 4"/>
                    <a:gd name="T7" fmla="*/ 0 h 3"/>
                    <a:gd name="T8" fmla="*/ 0 w 4"/>
                    <a:gd name="T9" fmla="*/ 2 h 3"/>
                    <a:gd name="T10" fmla="*/ 2 w 4"/>
                    <a:gd name="T11" fmla="*/ 3 h 3"/>
                    <a:gd name="T12" fmla="*/ 4 w 4"/>
                    <a:gd name="T13" fmla="*/ 3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4" y="3"/>
                      </a:moveTo>
                      <a:lnTo>
                        <a:pt x="4" y="2"/>
                      </a:lnTo>
                      <a:lnTo>
                        <a:pt x="4" y="0"/>
                      </a:lnTo>
                      <a:lnTo>
                        <a:pt x="0" y="0"/>
                      </a:lnTo>
                      <a:lnTo>
                        <a:pt x="0" y="2"/>
                      </a:lnTo>
                      <a:lnTo>
                        <a:pt x="2" y="3"/>
                      </a:lnTo>
                      <a:lnTo>
                        <a:pt x="4"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19" name="Freeform 2067"/>
                <p:cNvSpPr>
                  <a:spLocks/>
                </p:cNvSpPr>
                <p:nvPr/>
              </p:nvSpPr>
              <p:spPr bwMode="gray">
                <a:xfrm>
                  <a:off x="2584" y="1723"/>
                  <a:ext cx="4" cy="3"/>
                </a:xfrm>
                <a:custGeom>
                  <a:avLst/>
                  <a:gdLst>
                    <a:gd name="T0" fmla="*/ 4 w 4"/>
                    <a:gd name="T1" fmla="*/ 3 h 3"/>
                    <a:gd name="T2" fmla="*/ 4 w 4"/>
                    <a:gd name="T3" fmla="*/ 2 h 3"/>
                    <a:gd name="T4" fmla="*/ 4 w 4"/>
                    <a:gd name="T5" fmla="*/ 0 h 3"/>
                    <a:gd name="T6" fmla="*/ 0 w 4"/>
                    <a:gd name="T7" fmla="*/ 0 h 3"/>
                    <a:gd name="T8" fmla="*/ 0 w 4"/>
                    <a:gd name="T9" fmla="*/ 2 h 3"/>
                    <a:gd name="T10" fmla="*/ 2 w 4"/>
                    <a:gd name="T11" fmla="*/ 3 h 3"/>
                    <a:gd name="T12" fmla="*/ 4 w 4"/>
                    <a:gd name="T13" fmla="*/ 3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4" y="3"/>
                      </a:moveTo>
                      <a:lnTo>
                        <a:pt x="4" y="2"/>
                      </a:lnTo>
                      <a:lnTo>
                        <a:pt x="4" y="0"/>
                      </a:lnTo>
                      <a:lnTo>
                        <a:pt x="0" y="0"/>
                      </a:lnTo>
                      <a:lnTo>
                        <a:pt x="0" y="2"/>
                      </a:lnTo>
                      <a:lnTo>
                        <a:pt x="2" y="3"/>
                      </a:lnTo>
                      <a:lnTo>
                        <a:pt x="4"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1" name="Group 2068"/>
              <p:cNvGrpSpPr>
                <a:grpSpLocks/>
              </p:cNvGrpSpPr>
              <p:nvPr/>
            </p:nvGrpSpPr>
            <p:grpSpPr bwMode="auto">
              <a:xfrm>
                <a:off x="2583" y="1728"/>
                <a:ext cx="3" cy="5"/>
                <a:chOff x="2583" y="1728"/>
                <a:chExt cx="3" cy="5"/>
              </a:xfrm>
              <a:grpFill/>
            </p:grpSpPr>
            <p:sp>
              <p:nvSpPr>
                <p:cNvPr id="1516" name="Freeform 2069"/>
                <p:cNvSpPr>
                  <a:spLocks/>
                </p:cNvSpPr>
                <p:nvPr/>
              </p:nvSpPr>
              <p:spPr bwMode="gray">
                <a:xfrm>
                  <a:off x="2583" y="1728"/>
                  <a:ext cx="3" cy="5"/>
                </a:xfrm>
                <a:custGeom>
                  <a:avLst/>
                  <a:gdLst>
                    <a:gd name="T0" fmla="*/ 0 w 3"/>
                    <a:gd name="T1" fmla="*/ 0 h 5"/>
                    <a:gd name="T2" fmla="*/ 0 w 3"/>
                    <a:gd name="T3" fmla="*/ 0 h 5"/>
                    <a:gd name="T4" fmla="*/ 0 w 3"/>
                    <a:gd name="T5" fmla="*/ 2 h 5"/>
                    <a:gd name="T6" fmla="*/ 0 w 3"/>
                    <a:gd name="T7" fmla="*/ 4 h 5"/>
                    <a:gd name="T8" fmla="*/ 1 w 3"/>
                    <a:gd name="T9" fmla="*/ 5 h 5"/>
                    <a:gd name="T10" fmla="*/ 3 w 3"/>
                    <a:gd name="T11" fmla="*/ 4 h 5"/>
                    <a:gd name="T12" fmla="*/ 1 w 3"/>
                    <a:gd name="T13" fmla="*/ 3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0" y="0"/>
                      </a:moveTo>
                      <a:lnTo>
                        <a:pt x="0" y="0"/>
                      </a:lnTo>
                      <a:lnTo>
                        <a:pt x="0" y="2"/>
                      </a:lnTo>
                      <a:lnTo>
                        <a:pt x="0" y="4"/>
                      </a:lnTo>
                      <a:lnTo>
                        <a:pt x="1" y="5"/>
                      </a:lnTo>
                      <a:lnTo>
                        <a:pt x="3" y="4"/>
                      </a:lnTo>
                      <a:lnTo>
                        <a:pt x="1" y="3"/>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17" name="Freeform 2070"/>
                <p:cNvSpPr>
                  <a:spLocks/>
                </p:cNvSpPr>
                <p:nvPr/>
              </p:nvSpPr>
              <p:spPr bwMode="gray">
                <a:xfrm>
                  <a:off x="2583" y="1728"/>
                  <a:ext cx="3" cy="5"/>
                </a:xfrm>
                <a:custGeom>
                  <a:avLst/>
                  <a:gdLst>
                    <a:gd name="T0" fmla="*/ 0 w 3"/>
                    <a:gd name="T1" fmla="*/ 0 h 5"/>
                    <a:gd name="T2" fmla="*/ 0 w 3"/>
                    <a:gd name="T3" fmla="*/ 0 h 5"/>
                    <a:gd name="T4" fmla="*/ 0 w 3"/>
                    <a:gd name="T5" fmla="*/ 2 h 5"/>
                    <a:gd name="T6" fmla="*/ 0 w 3"/>
                    <a:gd name="T7" fmla="*/ 4 h 5"/>
                    <a:gd name="T8" fmla="*/ 1 w 3"/>
                    <a:gd name="T9" fmla="*/ 5 h 5"/>
                    <a:gd name="T10" fmla="*/ 3 w 3"/>
                    <a:gd name="T11" fmla="*/ 4 h 5"/>
                    <a:gd name="T12" fmla="*/ 1 w 3"/>
                    <a:gd name="T13" fmla="*/ 3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0" y="0"/>
                      </a:moveTo>
                      <a:lnTo>
                        <a:pt x="0" y="0"/>
                      </a:lnTo>
                      <a:lnTo>
                        <a:pt x="0" y="2"/>
                      </a:lnTo>
                      <a:lnTo>
                        <a:pt x="0" y="4"/>
                      </a:lnTo>
                      <a:lnTo>
                        <a:pt x="1" y="5"/>
                      </a:lnTo>
                      <a:lnTo>
                        <a:pt x="3" y="4"/>
                      </a:lnTo>
                      <a:lnTo>
                        <a:pt x="1" y="3"/>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2" name="Group 2071"/>
              <p:cNvGrpSpPr>
                <a:grpSpLocks/>
              </p:cNvGrpSpPr>
              <p:nvPr/>
            </p:nvGrpSpPr>
            <p:grpSpPr bwMode="auto">
              <a:xfrm>
                <a:off x="2866" y="1863"/>
                <a:ext cx="7" cy="4"/>
                <a:chOff x="2866" y="1863"/>
                <a:chExt cx="7" cy="4"/>
              </a:xfrm>
              <a:grpFill/>
            </p:grpSpPr>
            <p:sp>
              <p:nvSpPr>
                <p:cNvPr id="1514" name="Freeform 2072"/>
                <p:cNvSpPr>
                  <a:spLocks/>
                </p:cNvSpPr>
                <p:nvPr/>
              </p:nvSpPr>
              <p:spPr bwMode="gray">
                <a:xfrm>
                  <a:off x="2866" y="1863"/>
                  <a:ext cx="7" cy="4"/>
                </a:xfrm>
                <a:custGeom>
                  <a:avLst/>
                  <a:gdLst>
                    <a:gd name="T0" fmla="*/ 7 w 7"/>
                    <a:gd name="T1" fmla="*/ 4 h 4"/>
                    <a:gd name="T2" fmla="*/ 6 w 7"/>
                    <a:gd name="T3" fmla="*/ 1 h 4"/>
                    <a:gd name="T4" fmla="*/ 4 w 7"/>
                    <a:gd name="T5" fmla="*/ 0 h 4"/>
                    <a:gd name="T6" fmla="*/ 1 w 7"/>
                    <a:gd name="T7" fmla="*/ 0 h 4"/>
                    <a:gd name="T8" fmla="*/ 0 w 7"/>
                    <a:gd name="T9" fmla="*/ 2 h 4"/>
                    <a:gd name="T10" fmla="*/ 1 w 7"/>
                    <a:gd name="T11" fmla="*/ 4 h 4"/>
                    <a:gd name="T12" fmla="*/ 4 w 7"/>
                    <a:gd name="T13" fmla="*/ 4 h 4"/>
                    <a:gd name="T14" fmla="*/ 7 w 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7" y="4"/>
                      </a:moveTo>
                      <a:lnTo>
                        <a:pt x="6" y="1"/>
                      </a:lnTo>
                      <a:lnTo>
                        <a:pt x="4" y="0"/>
                      </a:lnTo>
                      <a:lnTo>
                        <a:pt x="1" y="0"/>
                      </a:lnTo>
                      <a:lnTo>
                        <a:pt x="0" y="2"/>
                      </a:lnTo>
                      <a:lnTo>
                        <a:pt x="1" y="4"/>
                      </a:lnTo>
                      <a:lnTo>
                        <a:pt x="4" y="4"/>
                      </a:lnTo>
                      <a:lnTo>
                        <a:pt x="7"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15" name="Freeform 2073"/>
                <p:cNvSpPr>
                  <a:spLocks/>
                </p:cNvSpPr>
                <p:nvPr/>
              </p:nvSpPr>
              <p:spPr bwMode="gray">
                <a:xfrm>
                  <a:off x="2866" y="1863"/>
                  <a:ext cx="7" cy="4"/>
                </a:xfrm>
                <a:custGeom>
                  <a:avLst/>
                  <a:gdLst>
                    <a:gd name="T0" fmla="*/ 7 w 7"/>
                    <a:gd name="T1" fmla="*/ 4 h 4"/>
                    <a:gd name="T2" fmla="*/ 6 w 7"/>
                    <a:gd name="T3" fmla="*/ 1 h 4"/>
                    <a:gd name="T4" fmla="*/ 4 w 7"/>
                    <a:gd name="T5" fmla="*/ 0 h 4"/>
                    <a:gd name="T6" fmla="*/ 1 w 7"/>
                    <a:gd name="T7" fmla="*/ 0 h 4"/>
                    <a:gd name="T8" fmla="*/ 0 w 7"/>
                    <a:gd name="T9" fmla="*/ 2 h 4"/>
                    <a:gd name="T10" fmla="*/ 1 w 7"/>
                    <a:gd name="T11" fmla="*/ 4 h 4"/>
                    <a:gd name="T12" fmla="*/ 4 w 7"/>
                    <a:gd name="T13" fmla="*/ 4 h 4"/>
                    <a:gd name="T14" fmla="*/ 7 w 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7" y="4"/>
                      </a:moveTo>
                      <a:lnTo>
                        <a:pt x="6" y="1"/>
                      </a:lnTo>
                      <a:lnTo>
                        <a:pt x="4" y="0"/>
                      </a:lnTo>
                      <a:lnTo>
                        <a:pt x="1" y="0"/>
                      </a:lnTo>
                      <a:lnTo>
                        <a:pt x="0" y="2"/>
                      </a:lnTo>
                      <a:lnTo>
                        <a:pt x="1" y="4"/>
                      </a:lnTo>
                      <a:lnTo>
                        <a:pt x="4" y="4"/>
                      </a:lnTo>
                      <a:lnTo>
                        <a:pt x="7"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3" name="Group 2074"/>
              <p:cNvGrpSpPr>
                <a:grpSpLocks/>
              </p:cNvGrpSpPr>
              <p:nvPr/>
            </p:nvGrpSpPr>
            <p:grpSpPr bwMode="auto">
              <a:xfrm>
                <a:off x="2830" y="1869"/>
                <a:ext cx="5" cy="6"/>
                <a:chOff x="2830" y="1869"/>
                <a:chExt cx="5" cy="6"/>
              </a:xfrm>
              <a:grpFill/>
            </p:grpSpPr>
            <p:sp>
              <p:nvSpPr>
                <p:cNvPr id="1512" name="Freeform 2075"/>
                <p:cNvSpPr>
                  <a:spLocks/>
                </p:cNvSpPr>
                <p:nvPr/>
              </p:nvSpPr>
              <p:spPr bwMode="gray">
                <a:xfrm>
                  <a:off x="2830" y="1869"/>
                  <a:ext cx="5" cy="6"/>
                </a:xfrm>
                <a:custGeom>
                  <a:avLst/>
                  <a:gdLst>
                    <a:gd name="T0" fmla="*/ 0 w 5"/>
                    <a:gd name="T1" fmla="*/ 0 h 6"/>
                    <a:gd name="T2" fmla="*/ 1 w 5"/>
                    <a:gd name="T3" fmla="*/ 0 h 6"/>
                    <a:gd name="T4" fmla="*/ 3 w 5"/>
                    <a:gd name="T5" fmla="*/ 1 h 6"/>
                    <a:gd name="T6" fmla="*/ 5 w 5"/>
                    <a:gd name="T7" fmla="*/ 1 h 6"/>
                    <a:gd name="T8" fmla="*/ 5 w 5"/>
                    <a:gd name="T9" fmla="*/ 2 h 6"/>
                    <a:gd name="T10" fmla="*/ 3 w 5"/>
                    <a:gd name="T11" fmla="*/ 3 h 6"/>
                    <a:gd name="T12" fmla="*/ 3 w 5"/>
                    <a:gd name="T13" fmla="*/ 6 h 6"/>
                    <a:gd name="T14" fmla="*/ 1 w 5"/>
                    <a:gd name="T15" fmla="*/ 6 h 6"/>
                    <a:gd name="T16" fmla="*/ 1 w 5"/>
                    <a:gd name="T17" fmla="*/ 3 h 6"/>
                    <a:gd name="T18" fmla="*/ 1 w 5"/>
                    <a:gd name="T19" fmla="*/ 2 h 6"/>
                    <a:gd name="T20" fmla="*/ 1 w 5"/>
                    <a:gd name="T21" fmla="*/ 1 h 6"/>
                    <a:gd name="T22" fmla="*/ 0 w 5"/>
                    <a:gd name="T23" fmla="*/ 1 h 6"/>
                    <a:gd name="T24" fmla="*/ 0 w 5"/>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6"/>
                    <a:gd name="T41" fmla="*/ 5 w 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6">
                      <a:moveTo>
                        <a:pt x="0" y="0"/>
                      </a:moveTo>
                      <a:lnTo>
                        <a:pt x="1" y="0"/>
                      </a:lnTo>
                      <a:lnTo>
                        <a:pt x="3" y="1"/>
                      </a:lnTo>
                      <a:lnTo>
                        <a:pt x="5" y="1"/>
                      </a:lnTo>
                      <a:lnTo>
                        <a:pt x="5" y="2"/>
                      </a:lnTo>
                      <a:lnTo>
                        <a:pt x="3" y="3"/>
                      </a:lnTo>
                      <a:lnTo>
                        <a:pt x="3" y="6"/>
                      </a:lnTo>
                      <a:lnTo>
                        <a:pt x="1" y="6"/>
                      </a:lnTo>
                      <a:lnTo>
                        <a:pt x="1" y="3"/>
                      </a:lnTo>
                      <a:lnTo>
                        <a:pt x="1" y="2"/>
                      </a:lnTo>
                      <a:lnTo>
                        <a:pt x="1" y="1"/>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13" name="Freeform 2076"/>
                <p:cNvSpPr>
                  <a:spLocks/>
                </p:cNvSpPr>
                <p:nvPr/>
              </p:nvSpPr>
              <p:spPr bwMode="gray">
                <a:xfrm>
                  <a:off x="2830" y="1869"/>
                  <a:ext cx="5" cy="6"/>
                </a:xfrm>
                <a:custGeom>
                  <a:avLst/>
                  <a:gdLst>
                    <a:gd name="T0" fmla="*/ 0 w 5"/>
                    <a:gd name="T1" fmla="*/ 0 h 6"/>
                    <a:gd name="T2" fmla="*/ 1 w 5"/>
                    <a:gd name="T3" fmla="*/ 0 h 6"/>
                    <a:gd name="T4" fmla="*/ 3 w 5"/>
                    <a:gd name="T5" fmla="*/ 1 h 6"/>
                    <a:gd name="T6" fmla="*/ 5 w 5"/>
                    <a:gd name="T7" fmla="*/ 1 h 6"/>
                    <a:gd name="T8" fmla="*/ 5 w 5"/>
                    <a:gd name="T9" fmla="*/ 2 h 6"/>
                    <a:gd name="T10" fmla="*/ 3 w 5"/>
                    <a:gd name="T11" fmla="*/ 3 h 6"/>
                    <a:gd name="T12" fmla="*/ 3 w 5"/>
                    <a:gd name="T13" fmla="*/ 6 h 6"/>
                    <a:gd name="T14" fmla="*/ 1 w 5"/>
                    <a:gd name="T15" fmla="*/ 6 h 6"/>
                    <a:gd name="T16" fmla="*/ 1 w 5"/>
                    <a:gd name="T17" fmla="*/ 3 h 6"/>
                    <a:gd name="T18" fmla="*/ 1 w 5"/>
                    <a:gd name="T19" fmla="*/ 2 h 6"/>
                    <a:gd name="T20" fmla="*/ 1 w 5"/>
                    <a:gd name="T21" fmla="*/ 1 h 6"/>
                    <a:gd name="T22" fmla="*/ 0 w 5"/>
                    <a:gd name="T23" fmla="*/ 1 h 6"/>
                    <a:gd name="T24" fmla="*/ 0 w 5"/>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6"/>
                    <a:gd name="T41" fmla="*/ 5 w 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6">
                      <a:moveTo>
                        <a:pt x="0" y="0"/>
                      </a:moveTo>
                      <a:lnTo>
                        <a:pt x="1" y="0"/>
                      </a:lnTo>
                      <a:lnTo>
                        <a:pt x="3" y="1"/>
                      </a:lnTo>
                      <a:lnTo>
                        <a:pt x="5" y="1"/>
                      </a:lnTo>
                      <a:lnTo>
                        <a:pt x="5" y="2"/>
                      </a:lnTo>
                      <a:lnTo>
                        <a:pt x="3" y="3"/>
                      </a:lnTo>
                      <a:lnTo>
                        <a:pt x="3" y="6"/>
                      </a:lnTo>
                      <a:lnTo>
                        <a:pt x="1" y="6"/>
                      </a:lnTo>
                      <a:lnTo>
                        <a:pt x="1" y="3"/>
                      </a:lnTo>
                      <a:lnTo>
                        <a:pt x="1" y="2"/>
                      </a:lnTo>
                      <a:lnTo>
                        <a:pt x="1" y="1"/>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4" name="Group 2077"/>
              <p:cNvGrpSpPr>
                <a:grpSpLocks/>
              </p:cNvGrpSpPr>
              <p:nvPr/>
            </p:nvGrpSpPr>
            <p:grpSpPr bwMode="auto">
              <a:xfrm>
                <a:off x="2821" y="1869"/>
                <a:ext cx="9" cy="6"/>
                <a:chOff x="2821" y="1869"/>
                <a:chExt cx="9" cy="6"/>
              </a:xfrm>
              <a:grpFill/>
            </p:grpSpPr>
            <p:sp>
              <p:nvSpPr>
                <p:cNvPr id="1510" name="Freeform 2078"/>
                <p:cNvSpPr>
                  <a:spLocks/>
                </p:cNvSpPr>
                <p:nvPr/>
              </p:nvSpPr>
              <p:spPr bwMode="gray">
                <a:xfrm>
                  <a:off x="2821" y="1869"/>
                  <a:ext cx="9" cy="6"/>
                </a:xfrm>
                <a:custGeom>
                  <a:avLst/>
                  <a:gdLst>
                    <a:gd name="T0" fmla="*/ 3 w 9"/>
                    <a:gd name="T1" fmla="*/ 0 h 6"/>
                    <a:gd name="T2" fmla="*/ 3 w 9"/>
                    <a:gd name="T3" fmla="*/ 0 h 6"/>
                    <a:gd name="T4" fmla="*/ 3 w 9"/>
                    <a:gd name="T5" fmla="*/ 1 h 6"/>
                    <a:gd name="T6" fmla="*/ 4 w 9"/>
                    <a:gd name="T7" fmla="*/ 1 h 6"/>
                    <a:gd name="T8" fmla="*/ 6 w 9"/>
                    <a:gd name="T9" fmla="*/ 1 h 6"/>
                    <a:gd name="T10" fmla="*/ 6 w 9"/>
                    <a:gd name="T11" fmla="*/ 2 h 6"/>
                    <a:gd name="T12" fmla="*/ 6 w 9"/>
                    <a:gd name="T13" fmla="*/ 1 h 6"/>
                    <a:gd name="T14" fmla="*/ 7 w 9"/>
                    <a:gd name="T15" fmla="*/ 1 h 6"/>
                    <a:gd name="T16" fmla="*/ 9 w 9"/>
                    <a:gd name="T17" fmla="*/ 2 h 6"/>
                    <a:gd name="T18" fmla="*/ 9 w 9"/>
                    <a:gd name="T19" fmla="*/ 5 h 6"/>
                    <a:gd name="T20" fmla="*/ 6 w 9"/>
                    <a:gd name="T21" fmla="*/ 5 h 6"/>
                    <a:gd name="T22" fmla="*/ 4 w 9"/>
                    <a:gd name="T23" fmla="*/ 6 h 6"/>
                    <a:gd name="T24" fmla="*/ 3 w 9"/>
                    <a:gd name="T25" fmla="*/ 3 h 6"/>
                    <a:gd name="T26" fmla="*/ 0 w 9"/>
                    <a:gd name="T27" fmla="*/ 3 h 6"/>
                    <a:gd name="T28" fmla="*/ 0 w 9"/>
                    <a:gd name="T29" fmla="*/ 2 h 6"/>
                    <a:gd name="T30" fmla="*/ 1 w 9"/>
                    <a:gd name="T31" fmla="*/ 1 h 6"/>
                    <a:gd name="T32" fmla="*/ 0 w 9"/>
                    <a:gd name="T33" fmla="*/ 1 h 6"/>
                    <a:gd name="T34" fmla="*/ 0 w 9"/>
                    <a:gd name="T35" fmla="*/ 0 h 6"/>
                    <a:gd name="T36" fmla="*/ 1 w 9"/>
                    <a:gd name="T37" fmla="*/ 0 h 6"/>
                    <a:gd name="T38" fmla="*/ 3 w 9"/>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6"/>
                    <a:gd name="T62" fmla="*/ 9 w 9"/>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6">
                      <a:moveTo>
                        <a:pt x="3" y="0"/>
                      </a:moveTo>
                      <a:lnTo>
                        <a:pt x="3" y="0"/>
                      </a:lnTo>
                      <a:lnTo>
                        <a:pt x="3" y="1"/>
                      </a:lnTo>
                      <a:lnTo>
                        <a:pt x="4" y="1"/>
                      </a:lnTo>
                      <a:lnTo>
                        <a:pt x="6" y="1"/>
                      </a:lnTo>
                      <a:lnTo>
                        <a:pt x="6" y="2"/>
                      </a:lnTo>
                      <a:lnTo>
                        <a:pt x="6" y="1"/>
                      </a:lnTo>
                      <a:lnTo>
                        <a:pt x="7" y="1"/>
                      </a:lnTo>
                      <a:lnTo>
                        <a:pt x="9" y="2"/>
                      </a:lnTo>
                      <a:lnTo>
                        <a:pt x="9" y="5"/>
                      </a:lnTo>
                      <a:lnTo>
                        <a:pt x="6" y="5"/>
                      </a:lnTo>
                      <a:lnTo>
                        <a:pt x="4" y="6"/>
                      </a:lnTo>
                      <a:lnTo>
                        <a:pt x="3" y="3"/>
                      </a:lnTo>
                      <a:lnTo>
                        <a:pt x="0" y="3"/>
                      </a:lnTo>
                      <a:lnTo>
                        <a:pt x="0" y="2"/>
                      </a:lnTo>
                      <a:lnTo>
                        <a:pt x="1" y="1"/>
                      </a:lnTo>
                      <a:lnTo>
                        <a:pt x="0" y="1"/>
                      </a:lnTo>
                      <a:lnTo>
                        <a:pt x="0" y="0"/>
                      </a:lnTo>
                      <a:lnTo>
                        <a:pt x="1" y="0"/>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11" name="Freeform 2079"/>
                <p:cNvSpPr>
                  <a:spLocks/>
                </p:cNvSpPr>
                <p:nvPr/>
              </p:nvSpPr>
              <p:spPr bwMode="gray">
                <a:xfrm>
                  <a:off x="2821" y="1869"/>
                  <a:ext cx="9" cy="6"/>
                </a:xfrm>
                <a:custGeom>
                  <a:avLst/>
                  <a:gdLst>
                    <a:gd name="T0" fmla="*/ 3 w 9"/>
                    <a:gd name="T1" fmla="*/ 0 h 6"/>
                    <a:gd name="T2" fmla="*/ 3 w 9"/>
                    <a:gd name="T3" fmla="*/ 0 h 6"/>
                    <a:gd name="T4" fmla="*/ 3 w 9"/>
                    <a:gd name="T5" fmla="*/ 1 h 6"/>
                    <a:gd name="T6" fmla="*/ 4 w 9"/>
                    <a:gd name="T7" fmla="*/ 1 h 6"/>
                    <a:gd name="T8" fmla="*/ 6 w 9"/>
                    <a:gd name="T9" fmla="*/ 1 h 6"/>
                    <a:gd name="T10" fmla="*/ 6 w 9"/>
                    <a:gd name="T11" fmla="*/ 2 h 6"/>
                    <a:gd name="T12" fmla="*/ 6 w 9"/>
                    <a:gd name="T13" fmla="*/ 1 h 6"/>
                    <a:gd name="T14" fmla="*/ 7 w 9"/>
                    <a:gd name="T15" fmla="*/ 1 h 6"/>
                    <a:gd name="T16" fmla="*/ 9 w 9"/>
                    <a:gd name="T17" fmla="*/ 2 h 6"/>
                    <a:gd name="T18" fmla="*/ 9 w 9"/>
                    <a:gd name="T19" fmla="*/ 5 h 6"/>
                    <a:gd name="T20" fmla="*/ 6 w 9"/>
                    <a:gd name="T21" fmla="*/ 5 h 6"/>
                    <a:gd name="T22" fmla="*/ 4 w 9"/>
                    <a:gd name="T23" fmla="*/ 6 h 6"/>
                    <a:gd name="T24" fmla="*/ 3 w 9"/>
                    <a:gd name="T25" fmla="*/ 3 h 6"/>
                    <a:gd name="T26" fmla="*/ 0 w 9"/>
                    <a:gd name="T27" fmla="*/ 3 h 6"/>
                    <a:gd name="T28" fmla="*/ 0 w 9"/>
                    <a:gd name="T29" fmla="*/ 2 h 6"/>
                    <a:gd name="T30" fmla="*/ 1 w 9"/>
                    <a:gd name="T31" fmla="*/ 1 h 6"/>
                    <a:gd name="T32" fmla="*/ 0 w 9"/>
                    <a:gd name="T33" fmla="*/ 1 h 6"/>
                    <a:gd name="T34" fmla="*/ 0 w 9"/>
                    <a:gd name="T35" fmla="*/ 0 h 6"/>
                    <a:gd name="T36" fmla="*/ 1 w 9"/>
                    <a:gd name="T37" fmla="*/ 0 h 6"/>
                    <a:gd name="T38" fmla="*/ 3 w 9"/>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6"/>
                    <a:gd name="T62" fmla="*/ 9 w 9"/>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6">
                      <a:moveTo>
                        <a:pt x="3" y="0"/>
                      </a:moveTo>
                      <a:lnTo>
                        <a:pt x="3" y="0"/>
                      </a:lnTo>
                      <a:lnTo>
                        <a:pt x="3" y="1"/>
                      </a:lnTo>
                      <a:lnTo>
                        <a:pt x="4" y="1"/>
                      </a:lnTo>
                      <a:lnTo>
                        <a:pt x="6" y="1"/>
                      </a:lnTo>
                      <a:lnTo>
                        <a:pt x="6" y="2"/>
                      </a:lnTo>
                      <a:lnTo>
                        <a:pt x="6" y="1"/>
                      </a:lnTo>
                      <a:lnTo>
                        <a:pt x="7" y="1"/>
                      </a:lnTo>
                      <a:lnTo>
                        <a:pt x="9" y="2"/>
                      </a:lnTo>
                      <a:lnTo>
                        <a:pt x="9" y="5"/>
                      </a:lnTo>
                      <a:lnTo>
                        <a:pt x="6" y="5"/>
                      </a:lnTo>
                      <a:lnTo>
                        <a:pt x="4" y="6"/>
                      </a:lnTo>
                      <a:lnTo>
                        <a:pt x="3" y="3"/>
                      </a:lnTo>
                      <a:lnTo>
                        <a:pt x="0" y="3"/>
                      </a:lnTo>
                      <a:lnTo>
                        <a:pt x="0" y="2"/>
                      </a:lnTo>
                      <a:lnTo>
                        <a:pt x="1" y="1"/>
                      </a:lnTo>
                      <a:lnTo>
                        <a:pt x="0" y="1"/>
                      </a:lnTo>
                      <a:lnTo>
                        <a:pt x="0" y="0"/>
                      </a:lnTo>
                      <a:lnTo>
                        <a:pt x="1" y="0"/>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5" name="Group 2080"/>
              <p:cNvGrpSpPr>
                <a:grpSpLocks/>
              </p:cNvGrpSpPr>
              <p:nvPr/>
            </p:nvGrpSpPr>
            <p:grpSpPr bwMode="auto">
              <a:xfrm>
                <a:off x="2803" y="1856"/>
                <a:ext cx="17" cy="11"/>
                <a:chOff x="2803" y="1856"/>
                <a:chExt cx="17" cy="11"/>
              </a:xfrm>
              <a:grpFill/>
            </p:grpSpPr>
            <p:sp>
              <p:nvSpPr>
                <p:cNvPr id="1508" name="Freeform 2081"/>
                <p:cNvSpPr>
                  <a:spLocks/>
                </p:cNvSpPr>
                <p:nvPr/>
              </p:nvSpPr>
              <p:spPr bwMode="gray">
                <a:xfrm>
                  <a:off x="2803" y="1856"/>
                  <a:ext cx="17" cy="11"/>
                </a:xfrm>
                <a:custGeom>
                  <a:avLst/>
                  <a:gdLst>
                    <a:gd name="T0" fmla="*/ 5 w 17"/>
                    <a:gd name="T1" fmla="*/ 1 h 11"/>
                    <a:gd name="T2" fmla="*/ 5 w 17"/>
                    <a:gd name="T3" fmla="*/ 1 h 11"/>
                    <a:gd name="T4" fmla="*/ 8 w 17"/>
                    <a:gd name="T5" fmla="*/ 1 h 11"/>
                    <a:gd name="T6" fmla="*/ 9 w 17"/>
                    <a:gd name="T7" fmla="*/ 2 h 11"/>
                    <a:gd name="T8" fmla="*/ 12 w 17"/>
                    <a:gd name="T9" fmla="*/ 1 h 11"/>
                    <a:gd name="T10" fmla="*/ 12 w 17"/>
                    <a:gd name="T11" fmla="*/ 0 h 11"/>
                    <a:gd name="T12" fmla="*/ 14 w 17"/>
                    <a:gd name="T13" fmla="*/ 2 h 11"/>
                    <a:gd name="T14" fmla="*/ 14 w 17"/>
                    <a:gd name="T15" fmla="*/ 4 h 11"/>
                    <a:gd name="T16" fmla="*/ 15 w 17"/>
                    <a:gd name="T17" fmla="*/ 5 h 11"/>
                    <a:gd name="T18" fmla="*/ 15 w 17"/>
                    <a:gd name="T19" fmla="*/ 7 h 11"/>
                    <a:gd name="T20" fmla="*/ 17 w 17"/>
                    <a:gd name="T21" fmla="*/ 7 h 11"/>
                    <a:gd name="T22" fmla="*/ 15 w 17"/>
                    <a:gd name="T23" fmla="*/ 7 h 11"/>
                    <a:gd name="T24" fmla="*/ 15 w 17"/>
                    <a:gd name="T25" fmla="*/ 9 h 11"/>
                    <a:gd name="T26" fmla="*/ 14 w 17"/>
                    <a:gd name="T27" fmla="*/ 9 h 11"/>
                    <a:gd name="T28" fmla="*/ 12 w 17"/>
                    <a:gd name="T29" fmla="*/ 11 h 11"/>
                    <a:gd name="T30" fmla="*/ 9 w 17"/>
                    <a:gd name="T31" fmla="*/ 11 h 11"/>
                    <a:gd name="T32" fmla="*/ 8 w 17"/>
                    <a:gd name="T33" fmla="*/ 9 h 11"/>
                    <a:gd name="T34" fmla="*/ 5 w 17"/>
                    <a:gd name="T35" fmla="*/ 9 h 11"/>
                    <a:gd name="T36" fmla="*/ 6 w 17"/>
                    <a:gd name="T37" fmla="*/ 8 h 11"/>
                    <a:gd name="T38" fmla="*/ 5 w 17"/>
                    <a:gd name="T39" fmla="*/ 8 h 11"/>
                    <a:gd name="T40" fmla="*/ 2 w 17"/>
                    <a:gd name="T41" fmla="*/ 7 h 11"/>
                    <a:gd name="T42" fmla="*/ 2 w 17"/>
                    <a:gd name="T43" fmla="*/ 7 h 11"/>
                    <a:gd name="T44" fmla="*/ 2 w 17"/>
                    <a:gd name="T45" fmla="*/ 5 h 11"/>
                    <a:gd name="T46" fmla="*/ 0 w 17"/>
                    <a:gd name="T47" fmla="*/ 4 h 11"/>
                    <a:gd name="T48" fmla="*/ 0 w 17"/>
                    <a:gd name="T49" fmla="*/ 2 h 11"/>
                    <a:gd name="T50" fmla="*/ 2 w 17"/>
                    <a:gd name="T51" fmla="*/ 2 h 11"/>
                    <a:gd name="T52" fmla="*/ 3 w 17"/>
                    <a:gd name="T53" fmla="*/ 2 h 11"/>
                    <a:gd name="T54" fmla="*/ 5 w 17"/>
                    <a:gd name="T55" fmla="*/ 1 h 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11"/>
                    <a:gd name="T86" fmla="*/ 17 w 17"/>
                    <a:gd name="T87" fmla="*/ 11 h 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11">
                      <a:moveTo>
                        <a:pt x="5" y="1"/>
                      </a:moveTo>
                      <a:lnTo>
                        <a:pt x="5" y="1"/>
                      </a:lnTo>
                      <a:lnTo>
                        <a:pt x="8" y="1"/>
                      </a:lnTo>
                      <a:lnTo>
                        <a:pt x="9" y="2"/>
                      </a:lnTo>
                      <a:lnTo>
                        <a:pt x="12" y="1"/>
                      </a:lnTo>
                      <a:lnTo>
                        <a:pt x="12" y="0"/>
                      </a:lnTo>
                      <a:lnTo>
                        <a:pt x="14" y="2"/>
                      </a:lnTo>
                      <a:lnTo>
                        <a:pt x="14" y="4"/>
                      </a:lnTo>
                      <a:lnTo>
                        <a:pt x="15" y="5"/>
                      </a:lnTo>
                      <a:lnTo>
                        <a:pt x="15" y="7"/>
                      </a:lnTo>
                      <a:lnTo>
                        <a:pt x="17" y="7"/>
                      </a:lnTo>
                      <a:lnTo>
                        <a:pt x="15" y="7"/>
                      </a:lnTo>
                      <a:lnTo>
                        <a:pt x="15" y="9"/>
                      </a:lnTo>
                      <a:lnTo>
                        <a:pt x="14" y="9"/>
                      </a:lnTo>
                      <a:lnTo>
                        <a:pt x="12" y="11"/>
                      </a:lnTo>
                      <a:lnTo>
                        <a:pt x="9" y="11"/>
                      </a:lnTo>
                      <a:lnTo>
                        <a:pt x="8" y="9"/>
                      </a:lnTo>
                      <a:lnTo>
                        <a:pt x="5" y="9"/>
                      </a:lnTo>
                      <a:lnTo>
                        <a:pt x="6" y="8"/>
                      </a:lnTo>
                      <a:lnTo>
                        <a:pt x="5" y="8"/>
                      </a:lnTo>
                      <a:lnTo>
                        <a:pt x="2" y="7"/>
                      </a:lnTo>
                      <a:lnTo>
                        <a:pt x="2" y="5"/>
                      </a:lnTo>
                      <a:lnTo>
                        <a:pt x="0" y="4"/>
                      </a:lnTo>
                      <a:lnTo>
                        <a:pt x="0" y="2"/>
                      </a:lnTo>
                      <a:lnTo>
                        <a:pt x="2" y="2"/>
                      </a:lnTo>
                      <a:lnTo>
                        <a:pt x="3" y="2"/>
                      </a:lnTo>
                      <a:lnTo>
                        <a:pt x="5"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09" name="Freeform 2082"/>
                <p:cNvSpPr>
                  <a:spLocks/>
                </p:cNvSpPr>
                <p:nvPr/>
              </p:nvSpPr>
              <p:spPr bwMode="gray">
                <a:xfrm>
                  <a:off x="2803" y="1856"/>
                  <a:ext cx="17" cy="11"/>
                </a:xfrm>
                <a:custGeom>
                  <a:avLst/>
                  <a:gdLst>
                    <a:gd name="T0" fmla="*/ 5 w 17"/>
                    <a:gd name="T1" fmla="*/ 1 h 11"/>
                    <a:gd name="T2" fmla="*/ 5 w 17"/>
                    <a:gd name="T3" fmla="*/ 1 h 11"/>
                    <a:gd name="T4" fmla="*/ 8 w 17"/>
                    <a:gd name="T5" fmla="*/ 1 h 11"/>
                    <a:gd name="T6" fmla="*/ 9 w 17"/>
                    <a:gd name="T7" fmla="*/ 2 h 11"/>
                    <a:gd name="T8" fmla="*/ 12 w 17"/>
                    <a:gd name="T9" fmla="*/ 1 h 11"/>
                    <a:gd name="T10" fmla="*/ 12 w 17"/>
                    <a:gd name="T11" fmla="*/ 0 h 11"/>
                    <a:gd name="T12" fmla="*/ 14 w 17"/>
                    <a:gd name="T13" fmla="*/ 2 h 11"/>
                    <a:gd name="T14" fmla="*/ 14 w 17"/>
                    <a:gd name="T15" fmla="*/ 4 h 11"/>
                    <a:gd name="T16" fmla="*/ 15 w 17"/>
                    <a:gd name="T17" fmla="*/ 5 h 11"/>
                    <a:gd name="T18" fmla="*/ 15 w 17"/>
                    <a:gd name="T19" fmla="*/ 7 h 11"/>
                    <a:gd name="T20" fmla="*/ 17 w 17"/>
                    <a:gd name="T21" fmla="*/ 7 h 11"/>
                    <a:gd name="T22" fmla="*/ 15 w 17"/>
                    <a:gd name="T23" fmla="*/ 7 h 11"/>
                    <a:gd name="T24" fmla="*/ 15 w 17"/>
                    <a:gd name="T25" fmla="*/ 9 h 11"/>
                    <a:gd name="T26" fmla="*/ 14 w 17"/>
                    <a:gd name="T27" fmla="*/ 9 h 11"/>
                    <a:gd name="T28" fmla="*/ 12 w 17"/>
                    <a:gd name="T29" fmla="*/ 11 h 11"/>
                    <a:gd name="T30" fmla="*/ 9 w 17"/>
                    <a:gd name="T31" fmla="*/ 11 h 11"/>
                    <a:gd name="T32" fmla="*/ 8 w 17"/>
                    <a:gd name="T33" fmla="*/ 9 h 11"/>
                    <a:gd name="T34" fmla="*/ 5 w 17"/>
                    <a:gd name="T35" fmla="*/ 9 h 11"/>
                    <a:gd name="T36" fmla="*/ 6 w 17"/>
                    <a:gd name="T37" fmla="*/ 8 h 11"/>
                    <a:gd name="T38" fmla="*/ 5 w 17"/>
                    <a:gd name="T39" fmla="*/ 8 h 11"/>
                    <a:gd name="T40" fmla="*/ 2 w 17"/>
                    <a:gd name="T41" fmla="*/ 7 h 11"/>
                    <a:gd name="T42" fmla="*/ 2 w 17"/>
                    <a:gd name="T43" fmla="*/ 7 h 11"/>
                    <a:gd name="T44" fmla="*/ 2 w 17"/>
                    <a:gd name="T45" fmla="*/ 5 h 11"/>
                    <a:gd name="T46" fmla="*/ 0 w 17"/>
                    <a:gd name="T47" fmla="*/ 4 h 11"/>
                    <a:gd name="T48" fmla="*/ 0 w 17"/>
                    <a:gd name="T49" fmla="*/ 2 h 11"/>
                    <a:gd name="T50" fmla="*/ 2 w 17"/>
                    <a:gd name="T51" fmla="*/ 2 h 11"/>
                    <a:gd name="T52" fmla="*/ 3 w 17"/>
                    <a:gd name="T53" fmla="*/ 2 h 11"/>
                    <a:gd name="T54" fmla="*/ 5 w 17"/>
                    <a:gd name="T55" fmla="*/ 1 h 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11"/>
                    <a:gd name="T86" fmla="*/ 17 w 17"/>
                    <a:gd name="T87" fmla="*/ 11 h 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11">
                      <a:moveTo>
                        <a:pt x="5" y="1"/>
                      </a:moveTo>
                      <a:lnTo>
                        <a:pt x="5" y="1"/>
                      </a:lnTo>
                      <a:lnTo>
                        <a:pt x="8" y="1"/>
                      </a:lnTo>
                      <a:lnTo>
                        <a:pt x="9" y="2"/>
                      </a:lnTo>
                      <a:lnTo>
                        <a:pt x="12" y="1"/>
                      </a:lnTo>
                      <a:lnTo>
                        <a:pt x="12" y="0"/>
                      </a:lnTo>
                      <a:lnTo>
                        <a:pt x="14" y="2"/>
                      </a:lnTo>
                      <a:lnTo>
                        <a:pt x="14" y="4"/>
                      </a:lnTo>
                      <a:lnTo>
                        <a:pt x="15" y="5"/>
                      </a:lnTo>
                      <a:lnTo>
                        <a:pt x="15" y="7"/>
                      </a:lnTo>
                      <a:lnTo>
                        <a:pt x="17" y="7"/>
                      </a:lnTo>
                      <a:lnTo>
                        <a:pt x="15" y="7"/>
                      </a:lnTo>
                      <a:lnTo>
                        <a:pt x="15" y="9"/>
                      </a:lnTo>
                      <a:lnTo>
                        <a:pt x="14" y="9"/>
                      </a:lnTo>
                      <a:lnTo>
                        <a:pt x="12" y="11"/>
                      </a:lnTo>
                      <a:lnTo>
                        <a:pt x="9" y="11"/>
                      </a:lnTo>
                      <a:lnTo>
                        <a:pt x="8" y="9"/>
                      </a:lnTo>
                      <a:lnTo>
                        <a:pt x="5" y="9"/>
                      </a:lnTo>
                      <a:lnTo>
                        <a:pt x="6" y="8"/>
                      </a:lnTo>
                      <a:lnTo>
                        <a:pt x="5" y="8"/>
                      </a:lnTo>
                      <a:lnTo>
                        <a:pt x="2" y="7"/>
                      </a:lnTo>
                      <a:lnTo>
                        <a:pt x="2" y="5"/>
                      </a:lnTo>
                      <a:lnTo>
                        <a:pt x="0" y="4"/>
                      </a:lnTo>
                      <a:lnTo>
                        <a:pt x="0" y="2"/>
                      </a:lnTo>
                      <a:lnTo>
                        <a:pt x="2" y="2"/>
                      </a:lnTo>
                      <a:lnTo>
                        <a:pt x="3" y="2"/>
                      </a:lnTo>
                      <a:lnTo>
                        <a:pt x="5"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6" name="Group 2083"/>
              <p:cNvGrpSpPr>
                <a:grpSpLocks/>
              </p:cNvGrpSpPr>
              <p:nvPr/>
            </p:nvGrpSpPr>
            <p:grpSpPr bwMode="auto">
              <a:xfrm>
                <a:off x="2816" y="1864"/>
                <a:ext cx="4" cy="8"/>
                <a:chOff x="2816" y="1864"/>
                <a:chExt cx="4" cy="8"/>
              </a:xfrm>
              <a:grpFill/>
            </p:grpSpPr>
            <p:sp>
              <p:nvSpPr>
                <p:cNvPr id="1506" name="Freeform 2084"/>
                <p:cNvSpPr>
                  <a:spLocks/>
                </p:cNvSpPr>
                <p:nvPr/>
              </p:nvSpPr>
              <p:spPr bwMode="gray">
                <a:xfrm>
                  <a:off x="2816" y="1864"/>
                  <a:ext cx="4" cy="8"/>
                </a:xfrm>
                <a:custGeom>
                  <a:avLst/>
                  <a:gdLst>
                    <a:gd name="T0" fmla="*/ 1 w 4"/>
                    <a:gd name="T1" fmla="*/ 1 h 8"/>
                    <a:gd name="T2" fmla="*/ 1 w 4"/>
                    <a:gd name="T3" fmla="*/ 0 h 8"/>
                    <a:gd name="T4" fmla="*/ 4 w 4"/>
                    <a:gd name="T5" fmla="*/ 0 h 8"/>
                    <a:gd name="T6" fmla="*/ 4 w 4"/>
                    <a:gd name="T7" fmla="*/ 3 h 8"/>
                    <a:gd name="T8" fmla="*/ 1 w 4"/>
                    <a:gd name="T9" fmla="*/ 5 h 8"/>
                    <a:gd name="T10" fmla="*/ 1 w 4"/>
                    <a:gd name="T11" fmla="*/ 6 h 8"/>
                    <a:gd name="T12" fmla="*/ 1 w 4"/>
                    <a:gd name="T13" fmla="*/ 7 h 8"/>
                    <a:gd name="T14" fmla="*/ 1 w 4"/>
                    <a:gd name="T15" fmla="*/ 8 h 8"/>
                    <a:gd name="T16" fmla="*/ 0 w 4"/>
                    <a:gd name="T17" fmla="*/ 8 h 8"/>
                    <a:gd name="T18" fmla="*/ 0 w 4"/>
                    <a:gd name="T19" fmla="*/ 7 h 8"/>
                    <a:gd name="T20" fmla="*/ 0 w 4"/>
                    <a:gd name="T21" fmla="*/ 6 h 8"/>
                    <a:gd name="T22" fmla="*/ 0 w 4"/>
                    <a:gd name="T23" fmla="*/ 5 h 8"/>
                    <a:gd name="T24" fmla="*/ 1 w 4"/>
                    <a:gd name="T25" fmla="*/ 3 h 8"/>
                    <a:gd name="T26" fmla="*/ 1 w 4"/>
                    <a:gd name="T27" fmla="*/ 1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8"/>
                    <a:gd name="T44" fmla="*/ 4 w 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8">
                      <a:moveTo>
                        <a:pt x="1" y="1"/>
                      </a:moveTo>
                      <a:lnTo>
                        <a:pt x="1" y="0"/>
                      </a:lnTo>
                      <a:lnTo>
                        <a:pt x="4" y="0"/>
                      </a:lnTo>
                      <a:lnTo>
                        <a:pt x="4" y="3"/>
                      </a:lnTo>
                      <a:lnTo>
                        <a:pt x="1" y="5"/>
                      </a:lnTo>
                      <a:lnTo>
                        <a:pt x="1" y="6"/>
                      </a:lnTo>
                      <a:lnTo>
                        <a:pt x="1" y="7"/>
                      </a:lnTo>
                      <a:lnTo>
                        <a:pt x="1" y="8"/>
                      </a:lnTo>
                      <a:lnTo>
                        <a:pt x="0" y="8"/>
                      </a:lnTo>
                      <a:lnTo>
                        <a:pt x="0" y="7"/>
                      </a:lnTo>
                      <a:lnTo>
                        <a:pt x="0" y="6"/>
                      </a:lnTo>
                      <a:lnTo>
                        <a:pt x="0" y="5"/>
                      </a:lnTo>
                      <a:lnTo>
                        <a:pt x="1" y="3"/>
                      </a:lnTo>
                      <a:lnTo>
                        <a:pt x="1"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07" name="Freeform 2085"/>
                <p:cNvSpPr>
                  <a:spLocks/>
                </p:cNvSpPr>
                <p:nvPr/>
              </p:nvSpPr>
              <p:spPr bwMode="gray">
                <a:xfrm>
                  <a:off x="2816" y="1864"/>
                  <a:ext cx="4" cy="8"/>
                </a:xfrm>
                <a:custGeom>
                  <a:avLst/>
                  <a:gdLst>
                    <a:gd name="T0" fmla="*/ 1 w 4"/>
                    <a:gd name="T1" fmla="*/ 1 h 8"/>
                    <a:gd name="T2" fmla="*/ 1 w 4"/>
                    <a:gd name="T3" fmla="*/ 0 h 8"/>
                    <a:gd name="T4" fmla="*/ 4 w 4"/>
                    <a:gd name="T5" fmla="*/ 0 h 8"/>
                    <a:gd name="T6" fmla="*/ 4 w 4"/>
                    <a:gd name="T7" fmla="*/ 3 h 8"/>
                    <a:gd name="T8" fmla="*/ 1 w 4"/>
                    <a:gd name="T9" fmla="*/ 5 h 8"/>
                    <a:gd name="T10" fmla="*/ 1 w 4"/>
                    <a:gd name="T11" fmla="*/ 6 h 8"/>
                    <a:gd name="T12" fmla="*/ 1 w 4"/>
                    <a:gd name="T13" fmla="*/ 7 h 8"/>
                    <a:gd name="T14" fmla="*/ 1 w 4"/>
                    <a:gd name="T15" fmla="*/ 8 h 8"/>
                    <a:gd name="T16" fmla="*/ 0 w 4"/>
                    <a:gd name="T17" fmla="*/ 8 h 8"/>
                    <a:gd name="T18" fmla="*/ 0 w 4"/>
                    <a:gd name="T19" fmla="*/ 7 h 8"/>
                    <a:gd name="T20" fmla="*/ 0 w 4"/>
                    <a:gd name="T21" fmla="*/ 6 h 8"/>
                    <a:gd name="T22" fmla="*/ 0 w 4"/>
                    <a:gd name="T23" fmla="*/ 5 h 8"/>
                    <a:gd name="T24" fmla="*/ 1 w 4"/>
                    <a:gd name="T25" fmla="*/ 3 h 8"/>
                    <a:gd name="T26" fmla="*/ 1 w 4"/>
                    <a:gd name="T27" fmla="*/ 1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8"/>
                    <a:gd name="T44" fmla="*/ 4 w 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8">
                      <a:moveTo>
                        <a:pt x="1" y="1"/>
                      </a:moveTo>
                      <a:lnTo>
                        <a:pt x="1" y="0"/>
                      </a:lnTo>
                      <a:lnTo>
                        <a:pt x="4" y="0"/>
                      </a:lnTo>
                      <a:lnTo>
                        <a:pt x="4" y="3"/>
                      </a:lnTo>
                      <a:lnTo>
                        <a:pt x="1" y="5"/>
                      </a:lnTo>
                      <a:lnTo>
                        <a:pt x="1" y="6"/>
                      </a:lnTo>
                      <a:lnTo>
                        <a:pt x="1" y="7"/>
                      </a:lnTo>
                      <a:lnTo>
                        <a:pt x="1" y="8"/>
                      </a:lnTo>
                      <a:lnTo>
                        <a:pt x="0" y="8"/>
                      </a:lnTo>
                      <a:lnTo>
                        <a:pt x="0" y="7"/>
                      </a:lnTo>
                      <a:lnTo>
                        <a:pt x="0" y="6"/>
                      </a:lnTo>
                      <a:lnTo>
                        <a:pt x="0" y="5"/>
                      </a:lnTo>
                      <a:lnTo>
                        <a:pt x="1" y="3"/>
                      </a:lnTo>
                      <a:lnTo>
                        <a:pt x="1"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7" name="Group 2086"/>
              <p:cNvGrpSpPr>
                <a:grpSpLocks/>
              </p:cNvGrpSpPr>
              <p:nvPr/>
            </p:nvGrpSpPr>
            <p:grpSpPr bwMode="auto">
              <a:xfrm>
                <a:off x="2820" y="1845"/>
                <a:ext cx="22" cy="22"/>
                <a:chOff x="2820" y="1845"/>
                <a:chExt cx="22" cy="22"/>
              </a:xfrm>
              <a:grpFill/>
            </p:grpSpPr>
            <p:sp>
              <p:nvSpPr>
                <p:cNvPr id="1504" name="Freeform 2087"/>
                <p:cNvSpPr>
                  <a:spLocks/>
                </p:cNvSpPr>
                <p:nvPr/>
              </p:nvSpPr>
              <p:spPr bwMode="gray">
                <a:xfrm>
                  <a:off x="2820" y="1845"/>
                  <a:ext cx="22" cy="22"/>
                </a:xfrm>
                <a:custGeom>
                  <a:avLst/>
                  <a:gdLst>
                    <a:gd name="T0" fmla="*/ 5 w 22"/>
                    <a:gd name="T1" fmla="*/ 4 h 22"/>
                    <a:gd name="T2" fmla="*/ 10 w 22"/>
                    <a:gd name="T3" fmla="*/ 4 h 22"/>
                    <a:gd name="T4" fmla="*/ 10 w 22"/>
                    <a:gd name="T5" fmla="*/ 5 h 22"/>
                    <a:gd name="T6" fmla="*/ 10 w 22"/>
                    <a:gd name="T7" fmla="*/ 7 h 22"/>
                    <a:gd name="T8" fmla="*/ 8 w 22"/>
                    <a:gd name="T9" fmla="*/ 7 h 22"/>
                    <a:gd name="T10" fmla="*/ 10 w 22"/>
                    <a:gd name="T11" fmla="*/ 8 h 22"/>
                    <a:gd name="T12" fmla="*/ 10 w 22"/>
                    <a:gd name="T13" fmla="*/ 7 h 22"/>
                    <a:gd name="T14" fmla="*/ 10 w 22"/>
                    <a:gd name="T15" fmla="*/ 9 h 22"/>
                    <a:gd name="T16" fmla="*/ 11 w 22"/>
                    <a:gd name="T17" fmla="*/ 9 h 22"/>
                    <a:gd name="T18" fmla="*/ 11 w 22"/>
                    <a:gd name="T19" fmla="*/ 7 h 22"/>
                    <a:gd name="T20" fmla="*/ 11 w 22"/>
                    <a:gd name="T21" fmla="*/ 5 h 22"/>
                    <a:gd name="T22" fmla="*/ 13 w 22"/>
                    <a:gd name="T23" fmla="*/ 5 h 22"/>
                    <a:gd name="T24" fmla="*/ 13 w 22"/>
                    <a:gd name="T25" fmla="*/ 8 h 22"/>
                    <a:gd name="T26" fmla="*/ 13 w 22"/>
                    <a:gd name="T27" fmla="*/ 9 h 22"/>
                    <a:gd name="T28" fmla="*/ 15 w 22"/>
                    <a:gd name="T29" fmla="*/ 5 h 22"/>
                    <a:gd name="T30" fmla="*/ 13 w 22"/>
                    <a:gd name="T31" fmla="*/ 4 h 22"/>
                    <a:gd name="T32" fmla="*/ 11 w 22"/>
                    <a:gd name="T33" fmla="*/ 4 h 22"/>
                    <a:gd name="T34" fmla="*/ 11 w 22"/>
                    <a:gd name="T35" fmla="*/ 2 h 22"/>
                    <a:gd name="T36" fmla="*/ 13 w 22"/>
                    <a:gd name="T37" fmla="*/ 1 h 22"/>
                    <a:gd name="T38" fmla="*/ 16 w 22"/>
                    <a:gd name="T39" fmla="*/ 1 h 22"/>
                    <a:gd name="T40" fmla="*/ 18 w 22"/>
                    <a:gd name="T41" fmla="*/ 0 h 22"/>
                    <a:gd name="T42" fmla="*/ 19 w 22"/>
                    <a:gd name="T43" fmla="*/ 1 h 22"/>
                    <a:gd name="T44" fmla="*/ 21 w 22"/>
                    <a:gd name="T45" fmla="*/ 4 h 22"/>
                    <a:gd name="T46" fmla="*/ 21 w 22"/>
                    <a:gd name="T47" fmla="*/ 5 h 22"/>
                    <a:gd name="T48" fmla="*/ 21 w 22"/>
                    <a:gd name="T49" fmla="*/ 7 h 22"/>
                    <a:gd name="T50" fmla="*/ 21 w 22"/>
                    <a:gd name="T51" fmla="*/ 8 h 22"/>
                    <a:gd name="T52" fmla="*/ 22 w 22"/>
                    <a:gd name="T53" fmla="*/ 11 h 22"/>
                    <a:gd name="T54" fmla="*/ 21 w 22"/>
                    <a:gd name="T55" fmla="*/ 11 h 22"/>
                    <a:gd name="T56" fmla="*/ 19 w 22"/>
                    <a:gd name="T57" fmla="*/ 11 h 22"/>
                    <a:gd name="T58" fmla="*/ 18 w 22"/>
                    <a:gd name="T59" fmla="*/ 11 h 22"/>
                    <a:gd name="T60" fmla="*/ 16 w 22"/>
                    <a:gd name="T61" fmla="*/ 13 h 22"/>
                    <a:gd name="T62" fmla="*/ 16 w 22"/>
                    <a:gd name="T63" fmla="*/ 15 h 22"/>
                    <a:gd name="T64" fmla="*/ 18 w 22"/>
                    <a:gd name="T65" fmla="*/ 15 h 22"/>
                    <a:gd name="T66" fmla="*/ 19 w 22"/>
                    <a:gd name="T67" fmla="*/ 16 h 22"/>
                    <a:gd name="T68" fmla="*/ 19 w 22"/>
                    <a:gd name="T69" fmla="*/ 18 h 22"/>
                    <a:gd name="T70" fmla="*/ 16 w 22"/>
                    <a:gd name="T71" fmla="*/ 18 h 22"/>
                    <a:gd name="T72" fmla="*/ 15 w 22"/>
                    <a:gd name="T73" fmla="*/ 19 h 22"/>
                    <a:gd name="T74" fmla="*/ 16 w 22"/>
                    <a:gd name="T75" fmla="*/ 20 h 22"/>
                    <a:gd name="T76" fmla="*/ 15 w 22"/>
                    <a:gd name="T77" fmla="*/ 20 h 22"/>
                    <a:gd name="T78" fmla="*/ 15 w 22"/>
                    <a:gd name="T79" fmla="*/ 22 h 22"/>
                    <a:gd name="T80" fmla="*/ 13 w 22"/>
                    <a:gd name="T81" fmla="*/ 22 h 22"/>
                    <a:gd name="T82" fmla="*/ 10 w 22"/>
                    <a:gd name="T83" fmla="*/ 22 h 22"/>
                    <a:gd name="T84" fmla="*/ 8 w 22"/>
                    <a:gd name="T85" fmla="*/ 20 h 22"/>
                    <a:gd name="T86" fmla="*/ 10 w 22"/>
                    <a:gd name="T87" fmla="*/ 20 h 22"/>
                    <a:gd name="T88" fmla="*/ 10 w 22"/>
                    <a:gd name="T89" fmla="*/ 19 h 22"/>
                    <a:gd name="T90" fmla="*/ 7 w 22"/>
                    <a:gd name="T91" fmla="*/ 18 h 22"/>
                    <a:gd name="T92" fmla="*/ 4 w 22"/>
                    <a:gd name="T93" fmla="*/ 18 h 22"/>
                    <a:gd name="T94" fmla="*/ 4 w 22"/>
                    <a:gd name="T95" fmla="*/ 18 h 22"/>
                    <a:gd name="T96" fmla="*/ 2 w 22"/>
                    <a:gd name="T97" fmla="*/ 18 h 22"/>
                    <a:gd name="T98" fmla="*/ 2 w 22"/>
                    <a:gd name="T99" fmla="*/ 16 h 22"/>
                    <a:gd name="T100" fmla="*/ 2 w 22"/>
                    <a:gd name="T101" fmla="*/ 11 h 22"/>
                    <a:gd name="T102" fmla="*/ 1 w 22"/>
                    <a:gd name="T103" fmla="*/ 11 h 22"/>
                    <a:gd name="T104" fmla="*/ 0 w 22"/>
                    <a:gd name="T105" fmla="*/ 11 h 22"/>
                    <a:gd name="T106" fmla="*/ 1 w 22"/>
                    <a:gd name="T107" fmla="*/ 9 h 22"/>
                    <a:gd name="T108" fmla="*/ 0 w 22"/>
                    <a:gd name="T109" fmla="*/ 9 h 22"/>
                    <a:gd name="T110" fmla="*/ 1 w 22"/>
                    <a:gd name="T111" fmla="*/ 8 h 22"/>
                    <a:gd name="T112" fmla="*/ 4 w 22"/>
                    <a:gd name="T113" fmla="*/ 8 h 22"/>
                    <a:gd name="T114" fmla="*/ 5 w 22"/>
                    <a:gd name="T115" fmla="*/ 8 h 22"/>
                    <a:gd name="T116" fmla="*/ 5 w 22"/>
                    <a:gd name="T117" fmla="*/ 7 h 22"/>
                    <a:gd name="T118" fmla="*/ 7 w 22"/>
                    <a:gd name="T119" fmla="*/ 7 h 22"/>
                    <a:gd name="T120" fmla="*/ 7 w 22"/>
                    <a:gd name="T121" fmla="*/ 5 h 22"/>
                    <a:gd name="T122" fmla="*/ 5 w 22"/>
                    <a:gd name="T123" fmla="*/ 4 h 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
                    <a:gd name="T187" fmla="*/ 0 h 22"/>
                    <a:gd name="T188" fmla="*/ 22 w 22"/>
                    <a:gd name="T189" fmla="*/ 22 h 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 h="22">
                      <a:moveTo>
                        <a:pt x="5" y="4"/>
                      </a:moveTo>
                      <a:lnTo>
                        <a:pt x="10" y="4"/>
                      </a:lnTo>
                      <a:lnTo>
                        <a:pt x="10" y="5"/>
                      </a:lnTo>
                      <a:lnTo>
                        <a:pt x="10" y="7"/>
                      </a:lnTo>
                      <a:lnTo>
                        <a:pt x="8" y="7"/>
                      </a:lnTo>
                      <a:lnTo>
                        <a:pt x="10" y="8"/>
                      </a:lnTo>
                      <a:lnTo>
                        <a:pt x="10" y="7"/>
                      </a:lnTo>
                      <a:lnTo>
                        <a:pt x="10" y="9"/>
                      </a:lnTo>
                      <a:lnTo>
                        <a:pt x="11" y="9"/>
                      </a:lnTo>
                      <a:lnTo>
                        <a:pt x="11" y="7"/>
                      </a:lnTo>
                      <a:lnTo>
                        <a:pt x="11" y="5"/>
                      </a:lnTo>
                      <a:lnTo>
                        <a:pt x="13" y="5"/>
                      </a:lnTo>
                      <a:lnTo>
                        <a:pt x="13" y="8"/>
                      </a:lnTo>
                      <a:lnTo>
                        <a:pt x="13" y="9"/>
                      </a:lnTo>
                      <a:lnTo>
                        <a:pt x="15" y="5"/>
                      </a:lnTo>
                      <a:lnTo>
                        <a:pt x="13" y="4"/>
                      </a:lnTo>
                      <a:lnTo>
                        <a:pt x="11" y="4"/>
                      </a:lnTo>
                      <a:lnTo>
                        <a:pt x="11" y="2"/>
                      </a:lnTo>
                      <a:lnTo>
                        <a:pt x="13" y="1"/>
                      </a:lnTo>
                      <a:lnTo>
                        <a:pt x="16" y="1"/>
                      </a:lnTo>
                      <a:lnTo>
                        <a:pt x="18" y="0"/>
                      </a:lnTo>
                      <a:lnTo>
                        <a:pt x="19" y="1"/>
                      </a:lnTo>
                      <a:lnTo>
                        <a:pt x="21" y="4"/>
                      </a:lnTo>
                      <a:lnTo>
                        <a:pt x="21" y="5"/>
                      </a:lnTo>
                      <a:lnTo>
                        <a:pt x="21" y="7"/>
                      </a:lnTo>
                      <a:lnTo>
                        <a:pt x="21" y="8"/>
                      </a:lnTo>
                      <a:lnTo>
                        <a:pt x="22" y="11"/>
                      </a:lnTo>
                      <a:lnTo>
                        <a:pt x="21" y="11"/>
                      </a:lnTo>
                      <a:lnTo>
                        <a:pt x="19" y="11"/>
                      </a:lnTo>
                      <a:lnTo>
                        <a:pt x="18" y="11"/>
                      </a:lnTo>
                      <a:lnTo>
                        <a:pt x="16" y="13"/>
                      </a:lnTo>
                      <a:lnTo>
                        <a:pt x="16" y="15"/>
                      </a:lnTo>
                      <a:lnTo>
                        <a:pt x="18" y="15"/>
                      </a:lnTo>
                      <a:lnTo>
                        <a:pt x="19" y="16"/>
                      </a:lnTo>
                      <a:lnTo>
                        <a:pt x="19" y="18"/>
                      </a:lnTo>
                      <a:lnTo>
                        <a:pt x="16" y="18"/>
                      </a:lnTo>
                      <a:lnTo>
                        <a:pt x="15" y="19"/>
                      </a:lnTo>
                      <a:lnTo>
                        <a:pt x="16" y="20"/>
                      </a:lnTo>
                      <a:lnTo>
                        <a:pt x="15" y="20"/>
                      </a:lnTo>
                      <a:lnTo>
                        <a:pt x="15" y="22"/>
                      </a:lnTo>
                      <a:lnTo>
                        <a:pt x="13" y="22"/>
                      </a:lnTo>
                      <a:lnTo>
                        <a:pt x="10" y="22"/>
                      </a:lnTo>
                      <a:lnTo>
                        <a:pt x="8" y="20"/>
                      </a:lnTo>
                      <a:lnTo>
                        <a:pt x="10" y="20"/>
                      </a:lnTo>
                      <a:lnTo>
                        <a:pt x="10" y="19"/>
                      </a:lnTo>
                      <a:lnTo>
                        <a:pt x="7" y="18"/>
                      </a:lnTo>
                      <a:lnTo>
                        <a:pt x="4" y="18"/>
                      </a:lnTo>
                      <a:lnTo>
                        <a:pt x="2" y="18"/>
                      </a:lnTo>
                      <a:lnTo>
                        <a:pt x="2" y="16"/>
                      </a:lnTo>
                      <a:lnTo>
                        <a:pt x="2" y="11"/>
                      </a:lnTo>
                      <a:lnTo>
                        <a:pt x="1" y="11"/>
                      </a:lnTo>
                      <a:lnTo>
                        <a:pt x="0" y="11"/>
                      </a:lnTo>
                      <a:lnTo>
                        <a:pt x="1" y="9"/>
                      </a:lnTo>
                      <a:lnTo>
                        <a:pt x="0" y="9"/>
                      </a:lnTo>
                      <a:lnTo>
                        <a:pt x="1" y="8"/>
                      </a:lnTo>
                      <a:lnTo>
                        <a:pt x="4" y="8"/>
                      </a:lnTo>
                      <a:lnTo>
                        <a:pt x="5" y="8"/>
                      </a:lnTo>
                      <a:lnTo>
                        <a:pt x="5" y="7"/>
                      </a:lnTo>
                      <a:lnTo>
                        <a:pt x="7" y="7"/>
                      </a:lnTo>
                      <a:lnTo>
                        <a:pt x="7" y="5"/>
                      </a:lnTo>
                      <a:lnTo>
                        <a:pt x="5"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05" name="Freeform 2088"/>
                <p:cNvSpPr>
                  <a:spLocks/>
                </p:cNvSpPr>
                <p:nvPr/>
              </p:nvSpPr>
              <p:spPr bwMode="gray">
                <a:xfrm>
                  <a:off x="2820" y="1845"/>
                  <a:ext cx="22" cy="22"/>
                </a:xfrm>
                <a:custGeom>
                  <a:avLst/>
                  <a:gdLst>
                    <a:gd name="T0" fmla="*/ 5 w 22"/>
                    <a:gd name="T1" fmla="*/ 4 h 22"/>
                    <a:gd name="T2" fmla="*/ 10 w 22"/>
                    <a:gd name="T3" fmla="*/ 4 h 22"/>
                    <a:gd name="T4" fmla="*/ 10 w 22"/>
                    <a:gd name="T5" fmla="*/ 5 h 22"/>
                    <a:gd name="T6" fmla="*/ 10 w 22"/>
                    <a:gd name="T7" fmla="*/ 7 h 22"/>
                    <a:gd name="T8" fmla="*/ 8 w 22"/>
                    <a:gd name="T9" fmla="*/ 7 h 22"/>
                    <a:gd name="T10" fmla="*/ 10 w 22"/>
                    <a:gd name="T11" fmla="*/ 8 h 22"/>
                    <a:gd name="T12" fmla="*/ 10 w 22"/>
                    <a:gd name="T13" fmla="*/ 7 h 22"/>
                    <a:gd name="T14" fmla="*/ 10 w 22"/>
                    <a:gd name="T15" fmla="*/ 9 h 22"/>
                    <a:gd name="T16" fmla="*/ 11 w 22"/>
                    <a:gd name="T17" fmla="*/ 9 h 22"/>
                    <a:gd name="T18" fmla="*/ 11 w 22"/>
                    <a:gd name="T19" fmla="*/ 7 h 22"/>
                    <a:gd name="T20" fmla="*/ 11 w 22"/>
                    <a:gd name="T21" fmla="*/ 5 h 22"/>
                    <a:gd name="T22" fmla="*/ 13 w 22"/>
                    <a:gd name="T23" fmla="*/ 5 h 22"/>
                    <a:gd name="T24" fmla="*/ 13 w 22"/>
                    <a:gd name="T25" fmla="*/ 8 h 22"/>
                    <a:gd name="T26" fmla="*/ 13 w 22"/>
                    <a:gd name="T27" fmla="*/ 9 h 22"/>
                    <a:gd name="T28" fmla="*/ 15 w 22"/>
                    <a:gd name="T29" fmla="*/ 5 h 22"/>
                    <a:gd name="T30" fmla="*/ 13 w 22"/>
                    <a:gd name="T31" fmla="*/ 4 h 22"/>
                    <a:gd name="T32" fmla="*/ 11 w 22"/>
                    <a:gd name="T33" fmla="*/ 4 h 22"/>
                    <a:gd name="T34" fmla="*/ 11 w 22"/>
                    <a:gd name="T35" fmla="*/ 2 h 22"/>
                    <a:gd name="T36" fmla="*/ 13 w 22"/>
                    <a:gd name="T37" fmla="*/ 1 h 22"/>
                    <a:gd name="T38" fmla="*/ 16 w 22"/>
                    <a:gd name="T39" fmla="*/ 1 h 22"/>
                    <a:gd name="T40" fmla="*/ 18 w 22"/>
                    <a:gd name="T41" fmla="*/ 0 h 22"/>
                    <a:gd name="T42" fmla="*/ 19 w 22"/>
                    <a:gd name="T43" fmla="*/ 1 h 22"/>
                    <a:gd name="T44" fmla="*/ 21 w 22"/>
                    <a:gd name="T45" fmla="*/ 4 h 22"/>
                    <a:gd name="T46" fmla="*/ 21 w 22"/>
                    <a:gd name="T47" fmla="*/ 5 h 22"/>
                    <a:gd name="T48" fmla="*/ 21 w 22"/>
                    <a:gd name="T49" fmla="*/ 7 h 22"/>
                    <a:gd name="T50" fmla="*/ 21 w 22"/>
                    <a:gd name="T51" fmla="*/ 8 h 22"/>
                    <a:gd name="T52" fmla="*/ 22 w 22"/>
                    <a:gd name="T53" fmla="*/ 11 h 22"/>
                    <a:gd name="T54" fmla="*/ 21 w 22"/>
                    <a:gd name="T55" fmla="*/ 11 h 22"/>
                    <a:gd name="T56" fmla="*/ 19 w 22"/>
                    <a:gd name="T57" fmla="*/ 11 h 22"/>
                    <a:gd name="T58" fmla="*/ 18 w 22"/>
                    <a:gd name="T59" fmla="*/ 11 h 22"/>
                    <a:gd name="T60" fmla="*/ 16 w 22"/>
                    <a:gd name="T61" fmla="*/ 13 h 22"/>
                    <a:gd name="T62" fmla="*/ 16 w 22"/>
                    <a:gd name="T63" fmla="*/ 15 h 22"/>
                    <a:gd name="T64" fmla="*/ 18 w 22"/>
                    <a:gd name="T65" fmla="*/ 15 h 22"/>
                    <a:gd name="T66" fmla="*/ 19 w 22"/>
                    <a:gd name="T67" fmla="*/ 16 h 22"/>
                    <a:gd name="T68" fmla="*/ 19 w 22"/>
                    <a:gd name="T69" fmla="*/ 18 h 22"/>
                    <a:gd name="T70" fmla="*/ 16 w 22"/>
                    <a:gd name="T71" fmla="*/ 18 h 22"/>
                    <a:gd name="T72" fmla="*/ 15 w 22"/>
                    <a:gd name="T73" fmla="*/ 19 h 22"/>
                    <a:gd name="T74" fmla="*/ 16 w 22"/>
                    <a:gd name="T75" fmla="*/ 20 h 22"/>
                    <a:gd name="T76" fmla="*/ 15 w 22"/>
                    <a:gd name="T77" fmla="*/ 20 h 22"/>
                    <a:gd name="T78" fmla="*/ 15 w 22"/>
                    <a:gd name="T79" fmla="*/ 22 h 22"/>
                    <a:gd name="T80" fmla="*/ 13 w 22"/>
                    <a:gd name="T81" fmla="*/ 22 h 22"/>
                    <a:gd name="T82" fmla="*/ 10 w 22"/>
                    <a:gd name="T83" fmla="*/ 22 h 22"/>
                    <a:gd name="T84" fmla="*/ 8 w 22"/>
                    <a:gd name="T85" fmla="*/ 20 h 22"/>
                    <a:gd name="T86" fmla="*/ 10 w 22"/>
                    <a:gd name="T87" fmla="*/ 20 h 22"/>
                    <a:gd name="T88" fmla="*/ 10 w 22"/>
                    <a:gd name="T89" fmla="*/ 19 h 22"/>
                    <a:gd name="T90" fmla="*/ 7 w 22"/>
                    <a:gd name="T91" fmla="*/ 18 h 22"/>
                    <a:gd name="T92" fmla="*/ 4 w 22"/>
                    <a:gd name="T93" fmla="*/ 18 h 22"/>
                    <a:gd name="T94" fmla="*/ 4 w 22"/>
                    <a:gd name="T95" fmla="*/ 18 h 22"/>
                    <a:gd name="T96" fmla="*/ 2 w 22"/>
                    <a:gd name="T97" fmla="*/ 18 h 22"/>
                    <a:gd name="T98" fmla="*/ 2 w 22"/>
                    <a:gd name="T99" fmla="*/ 16 h 22"/>
                    <a:gd name="T100" fmla="*/ 2 w 22"/>
                    <a:gd name="T101" fmla="*/ 11 h 22"/>
                    <a:gd name="T102" fmla="*/ 1 w 22"/>
                    <a:gd name="T103" fmla="*/ 11 h 22"/>
                    <a:gd name="T104" fmla="*/ 0 w 22"/>
                    <a:gd name="T105" fmla="*/ 11 h 22"/>
                    <a:gd name="T106" fmla="*/ 1 w 22"/>
                    <a:gd name="T107" fmla="*/ 9 h 22"/>
                    <a:gd name="T108" fmla="*/ 0 w 22"/>
                    <a:gd name="T109" fmla="*/ 9 h 22"/>
                    <a:gd name="T110" fmla="*/ 1 w 22"/>
                    <a:gd name="T111" fmla="*/ 8 h 22"/>
                    <a:gd name="T112" fmla="*/ 4 w 22"/>
                    <a:gd name="T113" fmla="*/ 8 h 22"/>
                    <a:gd name="T114" fmla="*/ 5 w 22"/>
                    <a:gd name="T115" fmla="*/ 8 h 22"/>
                    <a:gd name="T116" fmla="*/ 5 w 22"/>
                    <a:gd name="T117" fmla="*/ 7 h 22"/>
                    <a:gd name="T118" fmla="*/ 7 w 22"/>
                    <a:gd name="T119" fmla="*/ 7 h 22"/>
                    <a:gd name="T120" fmla="*/ 7 w 22"/>
                    <a:gd name="T121" fmla="*/ 5 h 22"/>
                    <a:gd name="T122" fmla="*/ 5 w 22"/>
                    <a:gd name="T123" fmla="*/ 4 h 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
                    <a:gd name="T187" fmla="*/ 0 h 22"/>
                    <a:gd name="T188" fmla="*/ 22 w 22"/>
                    <a:gd name="T189" fmla="*/ 22 h 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 h="22">
                      <a:moveTo>
                        <a:pt x="5" y="4"/>
                      </a:moveTo>
                      <a:lnTo>
                        <a:pt x="10" y="4"/>
                      </a:lnTo>
                      <a:lnTo>
                        <a:pt x="10" y="5"/>
                      </a:lnTo>
                      <a:lnTo>
                        <a:pt x="10" y="7"/>
                      </a:lnTo>
                      <a:lnTo>
                        <a:pt x="8" y="7"/>
                      </a:lnTo>
                      <a:lnTo>
                        <a:pt x="10" y="8"/>
                      </a:lnTo>
                      <a:lnTo>
                        <a:pt x="10" y="7"/>
                      </a:lnTo>
                      <a:lnTo>
                        <a:pt x="10" y="9"/>
                      </a:lnTo>
                      <a:lnTo>
                        <a:pt x="11" y="9"/>
                      </a:lnTo>
                      <a:lnTo>
                        <a:pt x="11" y="7"/>
                      </a:lnTo>
                      <a:lnTo>
                        <a:pt x="11" y="5"/>
                      </a:lnTo>
                      <a:lnTo>
                        <a:pt x="13" y="5"/>
                      </a:lnTo>
                      <a:lnTo>
                        <a:pt x="13" y="8"/>
                      </a:lnTo>
                      <a:lnTo>
                        <a:pt x="13" y="9"/>
                      </a:lnTo>
                      <a:lnTo>
                        <a:pt x="15" y="5"/>
                      </a:lnTo>
                      <a:lnTo>
                        <a:pt x="13" y="4"/>
                      </a:lnTo>
                      <a:lnTo>
                        <a:pt x="11" y="4"/>
                      </a:lnTo>
                      <a:lnTo>
                        <a:pt x="11" y="2"/>
                      </a:lnTo>
                      <a:lnTo>
                        <a:pt x="13" y="1"/>
                      </a:lnTo>
                      <a:lnTo>
                        <a:pt x="16" y="1"/>
                      </a:lnTo>
                      <a:lnTo>
                        <a:pt x="18" y="0"/>
                      </a:lnTo>
                      <a:lnTo>
                        <a:pt x="19" y="1"/>
                      </a:lnTo>
                      <a:lnTo>
                        <a:pt x="21" y="4"/>
                      </a:lnTo>
                      <a:lnTo>
                        <a:pt x="21" y="5"/>
                      </a:lnTo>
                      <a:lnTo>
                        <a:pt x="21" y="7"/>
                      </a:lnTo>
                      <a:lnTo>
                        <a:pt x="21" y="8"/>
                      </a:lnTo>
                      <a:lnTo>
                        <a:pt x="22" y="11"/>
                      </a:lnTo>
                      <a:lnTo>
                        <a:pt x="21" y="11"/>
                      </a:lnTo>
                      <a:lnTo>
                        <a:pt x="19" y="11"/>
                      </a:lnTo>
                      <a:lnTo>
                        <a:pt x="18" y="11"/>
                      </a:lnTo>
                      <a:lnTo>
                        <a:pt x="16" y="13"/>
                      </a:lnTo>
                      <a:lnTo>
                        <a:pt x="16" y="15"/>
                      </a:lnTo>
                      <a:lnTo>
                        <a:pt x="18" y="15"/>
                      </a:lnTo>
                      <a:lnTo>
                        <a:pt x="19" y="16"/>
                      </a:lnTo>
                      <a:lnTo>
                        <a:pt x="19" y="18"/>
                      </a:lnTo>
                      <a:lnTo>
                        <a:pt x="16" y="18"/>
                      </a:lnTo>
                      <a:lnTo>
                        <a:pt x="15" y="19"/>
                      </a:lnTo>
                      <a:lnTo>
                        <a:pt x="16" y="20"/>
                      </a:lnTo>
                      <a:lnTo>
                        <a:pt x="15" y="20"/>
                      </a:lnTo>
                      <a:lnTo>
                        <a:pt x="15" y="22"/>
                      </a:lnTo>
                      <a:lnTo>
                        <a:pt x="13" y="22"/>
                      </a:lnTo>
                      <a:lnTo>
                        <a:pt x="10" y="22"/>
                      </a:lnTo>
                      <a:lnTo>
                        <a:pt x="8" y="20"/>
                      </a:lnTo>
                      <a:lnTo>
                        <a:pt x="10" y="20"/>
                      </a:lnTo>
                      <a:lnTo>
                        <a:pt x="10" y="19"/>
                      </a:lnTo>
                      <a:lnTo>
                        <a:pt x="7" y="18"/>
                      </a:lnTo>
                      <a:lnTo>
                        <a:pt x="4" y="18"/>
                      </a:lnTo>
                      <a:lnTo>
                        <a:pt x="2" y="18"/>
                      </a:lnTo>
                      <a:lnTo>
                        <a:pt x="2" y="16"/>
                      </a:lnTo>
                      <a:lnTo>
                        <a:pt x="2" y="11"/>
                      </a:lnTo>
                      <a:lnTo>
                        <a:pt x="1" y="11"/>
                      </a:lnTo>
                      <a:lnTo>
                        <a:pt x="0" y="11"/>
                      </a:lnTo>
                      <a:lnTo>
                        <a:pt x="1" y="9"/>
                      </a:lnTo>
                      <a:lnTo>
                        <a:pt x="0" y="9"/>
                      </a:lnTo>
                      <a:lnTo>
                        <a:pt x="1" y="8"/>
                      </a:lnTo>
                      <a:lnTo>
                        <a:pt x="4" y="8"/>
                      </a:lnTo>
                      <a:lnTo>
                        <a:pt x="5" y="8"/>
                      </a:lnTo>
                      <a:lnTo>
                        <a:pt x="5" y="7"/>
                      </a:lnTo>
                      <a:lnTo>
                        <a:pt x="7" y="7"/>
                      </a:lnTo>
                      <a:lnTo>
                        <a:pt x="7" y="5"/>
                      </a:lnTo>
                      <a:lnTo>
                        <a:pt x="5"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8" name="Group 2089"/>
              <p:cNvGrpSpPr>
                <a:grpSpLocks/>
              </p:cNvGrpSpPr>
              <p:nvPr/>
            </p:nvGrpSpPr>
            <p:grpSpPr bwMode="auto">
              <a:xfrm>
                <a:off x="2781" y="1814"/>
                <a:ext cx="36" cy="57"/>
                <a:chOff x="2781" y="1814"/>
                <a:chExt cx="36" cy="57"/>
              </a:xfrm>
              <a:grpFill/>
            </p:grpSpPr>
            <p:sp>
              <p:nvSpPr>
                <p:cNvPr id="1502" name="Freeform 2090"/>
                <p:cNvSpPr>
                  <a:spLocks/>
                </p:cNvSpPr>
                <p:nvPr/>
              </p:nvSpPr>
              <p:spPr bwMode="gray">
                <a:xfrm>
                  <a:off x="2781" y="1814"/>
                  <a:ext cx="36" cy="57"/>
                </a:xfrm>
                <a:custGeom>
                  <a:avLst/>
                  <a:gdLst>
                    <a:gd name="T0" fmla="*/ 10 w 36"/>
                    <a:gd name="T1" fmla="*/ 56 h 57"/>
                    <a:gd name="T2" fmla="*/ 19 w 36"/>
                    <a:gd name="T3" fmla="*/ 56 h 57"/>
                    <a:gd name="T4" fmla="*/ 19 w 36"/>
                    <a:gd name="T5" fmla="*/ 56 h 57"/>
                    <a:gd name="T6" fmla="*/ 21 w 36"/>
                    <a:gd name="T7" fmla="*/ 55 h 57"/>
                    <a:gd name="T8" fmla="*/ 17 w 36"/>
                    <a:gd name="T9" fmla="*/ 53 h 57"/>
                    <a:gd name="T10" fmla="*/ 19 w 36"/>
                    <a:gd name="T11" fmla="*/ 49 h 57"/>
                    <a:gd name="T12" fmla="*/ 19 w 36"/>
                    <a:gd name="T13" fmla="*/ 47 h 57"/>
                    <a:gd name="T14" fmla="*/ 21 w 36"/>
                    <a:gd name="T15" fmla="*/ 42 h 57"/>
                    <a:gd name="T16" fmla="*/ 21 w 36"/>
                    <a:gd name="T17" fmla="*/ 39 h 57"/>
                    <a:gd name="T18" fmla="*/ 24 w 36"/>
                    <a:gd name="T19" fmla="*/ 39 h 57"/>
                    <a:gd name="T20" fmla="*/ 24 w 36"/>
                    <a:gd name="T21" fmla="*/ 36 h 57"/>
                    <a:gd name="T22" fmla="*/ 28 w 36"/>
                    <a:gd name="T23" fmla="*/ 35 h 57"/>
                    <a:gd name="T24" fmla="*/ 28 w 36"/>
                    <a:gd name="T25" fmla="*/ 29 h 57"/>
                    <a:gd name="T26" fmla="*/ 30 w 36"/>
                    <a:gd name="T27" fmla="*/ 31 h 57"/>
                    <a:gd name="T28" fmla="*/ 31 w 36"/>
                    <a:gd name="T29" fmla="*/ 31 h 57"/>
                    <a:gd name="T30" fmla="*/ 36 w 36"/>
                    <a:gd name="T31" fmla="*/ 28 h 57"/>
                    <a:gd name="T32" fmla="*/ 36 w 36"/>
                    <a:gd name="T33" fmla="*/ 24 h 57"/>
                    <a:gd name="T34" fmla="*/ 31 w 36"/>
                    <a:gd name="T35" fmla="*/ 24 h 57"/>
                    <a:gd name="T36" fmla="*/ 30 w 36"/>
                    <a:gd name="T37" fmla="*/ 24 h 57"/>
                    <a:gd name="T38" fmla="*/ 27 w 36"/>
                    <a:gd name="T39" fmla="*/ 25 h 57"/>
                    <a:gd name="T40" fmla="*/ 27 w 36"/>
                    <a:gd name="T41" fmla="*/ 22 h 57"/>
                    <a:gd name="T42" fmla="*/ 25 w 36"/>
                    <a:gd name="T43" fmla="*/ 21 h 57"/>
                    <a:gd name="T44" fmla="*/ 27 w 36"/>
                    <a:gd name="T45" fmla="*/ 21 h 57"/>
                    <a:gd name="T46" fmla="*/ 28 w 36"/>
                    <a:gd name="T47" fmla="*/ 18 h 57"/>
                    <a:gd name="T48" fmla="*/ 31 w 36"/>
                    <a:gd name="T49" fmla="*/ 10 h 57"/>
                    <a:gd name="T50" fmla="*/ 30 w 36"/>
                    <a:gd name="T51" fmla="*/ 3 h 57"/>
                    <a:gd name="T52" fmla="*/ 30 w 36"/>
                    <a:gd name="T53" fmla="*/ 0 h 57"/>
                    <a:gd name="T54" fmla="*/ 21 w 36"/>
                    <a:gd name="T55" fmla="*/ 7 h 57"/>
                    <a:gd name="T56" fmla="*/ 16 w 36"/>
                    <a:gd name="T57" fmla="*/ 11 h 57"/>
                    <a:gd name="T58" fmla="*/ 6 w 36"/>
                    <a:gd name="T59" fmla="*/ 14 h 57"/>
                    <a:gd name="T60" fmla="*/ 0 w 36"/>
                    <a:gd name="T61" fmla="*/ 35 h 57"/>
                    <a:gd name="T62" fmla="*/ 0 w 36"/>
                    <a:gd name="T63" fmla="*/ 43 h 57"/>
                    <a:gd name="T64" fmla="*/ 6 w 36"/>
                    <a:gd name="T65" fmla="*/ 44 h 57"/>
                    <a:gd name="T66" fmla="*/ 9 w 36"/>
                    <a:gd name="T67" fmla="*/ 56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7"/>
                    <a:gd name="T104" fmla="*/ 36 w 3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7">
                      <a:moveTo>
                        <a:pt x="9" y="56"/>
                      </a:moveTo>
                      <a:lnTo>
                        <a:pt x="10" y="56"/>
                      </a:lnTo>
                      <a:lnTo>
                        <a:pt x="16" y="57"/>
                      </a:lnTo>
                      <a:lnTo>
                        <a:pt x="19" y="56"/>
                      </a:lnTo>
                      <a:lnTo>
                        <a:pt x="19" y="55"/>
                      </a:lnTo>
                      <a:lnTo>
                        <a:pt x="19" y="56"/>
                      </a:lnTo>
                      <a:lnTo>
                        <a:pt x="21" y="56"/>
                      </a:lnTo>
                      <a:lnTo>
                        <a:pt x="21" y="55"/>
                      </a:lnTo>
                      <a:lnTo>
                        <a:pt x="19" y="53"/>
                      </a:lnTo>
                      <a:lnTo>
                        <a:pt x="17" y="53"/>
                      </a:lnTo>
                      <a:lnTo>
                        <a:pt x="17" y="50"/>
                      </a:lnTo>
                      <a:lnTo>
                        <a:pt x="19" y="49"/>
                      </a:lnTo>
                      <a:lnTo>
                        <a:pt x="19" y="47"/>
                      </a:lnTo>
                      <a:lnTo>
                        <a:pt x="19" y="44"/>
                      </a:lnTo>
                      <a:lnTo>
                        <a:pt x="21" y="42"/>
                      </a:lnTo>
                      <a:lnTo>
                        <a:pt x="19" y="40"/>
                      </a:lnTo>
                      <a:lnTo>
                        <a:pt x="21" y="39"/>
                      </a:lnTo>
                      <a:lnTo>
                        <a:pt x="24" y="40"/>
                      </a:lnTo>
                      <a:lnTo>
                        <a:pt x="24" y="39"/>
                      </a:lnTo>
                      <a:lnTo>
                        <a:pt x="24" y="38"/>
                      </a:lnTo>
                      <a:lnTo>
                        <a:pt x="24" y="36"/>
                      </a:lnTo>
                      <a:lnTo>
                        <a:pt x="27" y="36"/>
                      </a:lnTo>
                      <a:lnTo>
                        <a:pt x="28" y="35"/>
                      </a:lnTo>
                      <a:lnTo>
                        <a:pt x="28" y="32"/>
                      </a:lnTo>
                      <a:lnTo>
                        <a:pt x="28" y="29"/>
                      </a:lnTo>
                      <a:lnTo>
                        <a:pt x="30" y="29"/>
                      </a:lnTo>
                      <a:lnTo>
                        <a:pt x="30" y="31"/>
                      </a:lnTo>
                      <a:lnTo>
                        <a:pt x="31" y="32"/>
                      </a:lnTo>
                      <a:lnTo>
                        <a:pt x="31" y="31"/>
                      </a:lnTo>
                      <a:lnTo>
                        <a:pt x="33" y="31"/>
                      </a:lnTo>
                      <a:lnTo>
                        <a:pt x="36" y="28"/>
                      </a:lnTo>
                      <a:lnTo>
                        <a:pt x="36" y="27"/>
                      </a:lnTo>
                      <a:lnTo>
                        <a:pt x="36" y="24"/>
                      </a:lnTo>
                      <a:lnTo>
                        <a:pt x="35" y="24"/>
                      </a:lnTo>
                      <a:lnTo>
                        <a:pt x="31" y="24"/>
                      </a:lnTo>
                      <a:lnTo>
                        <a:pt x="30" y="25"/>
                      </a:lnTo>
                      <a:lnTo>
                        <a:pt x="30" y="24"/>
                      </a:lnTo>
                      <a:lnTo>
                        <a:pt x="28" y="24"/>
                      </a:lnTo>
                      <a:lnTo>
                        <a:pt x="27" y="25"/>
                      </a:lnTo>
                      <a:lnTo>
                        <a:pt x="27" y="24"/>
                      </a:lnTo>
                      <a:lnTo>
                        <a:pt x="27" y="22"/>
                      </a:lnTo>
                      <a:lnTo>
                        <a:pt x="28" y="21"/>
                      </a:lnTo>
                      <a:lnTo>
                        <a:pt x="25" y="21"/>
                      </a:lnTo>
                      <a:lnTo>
                        <a:pt x="27" y="21"/>
                      </a:lnTo>
                      <a:lnTo>
                        <a:pt x="27" y="19"/>
                      </a:lnTo>
                      <a:lnTo>
                        <a:pt x="28" y="18"/>
                      </a:lnTo>
                      <a:lnTo>
                        <a:pt x="28" y="17"/>
                      </a:lnTo>
                      <a:lnTo>
                        <a:pt x="31" y="10"/>
                      </a:lnTo>
                      <a:lnTo>
                        <a:pt x="31" y="7"/>
                      </a:lnTo>
                      <a:lnTo>
                        <a:pt x="30" y="3"/>
                      </a:lnTo>
                      <a:lnTo>
                        <a:pt x="31" y="0"/>
                      </a:lnTo>
                      <a:lnTo>
                        <a:pt x="30" y="0"/>
                      </a:lnTo>
                      <a:lnTo>
                        <a:pt x="24" y="3"/>
                      </a:lnTo>
                      <a:lnTo>
                        <a:pt x="21" y="7"/>
                      </a:lnTo>
                      <a:lnTo>
                        <a:pt x="19" y="8"/>
                      </a:lnTo>
                      <a:lnTo>
                        <a:pt x="16" y="11"/>
                      </a:lnTo>
                      <a:lnTo>
                        <a:pt x="7" y="12"/>
                      </a:lnTo>
                      <a:lnTo>
                        <a:pt x="6" y="14"/>
                      </a:lnTo>
                      <a:lnTo>
                        <a:pt x="0" y="27"/>
                      </a:lnTo>
                      <a:lnTo>
                        <a:pt x="0" y="35"/>
                      </a:lnTo>
                      <a:lnTo>
                        <a:pt x="2" y="38"/>
                      </a:lnTo>
                      <a:lnTo>
                        <a:pt x="0" y="43"/>
                      </a:lnTo>
                      <a:lnTo>
                        <a:pt x="2" y="43"/>
                      </a:lnTo>
                      <a:lnTo>
                        <a:pt x="6" y="44"/>
                      </a:lnTo>
                      <a:lnTo>
                        <a:pt x="9" y="47"/>
                      </a:lnTo>
                      <a:lnTo>
                        <a:pt x="9" y="5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03" name="Freeform 2091"/>
                <p:cNvSpPr>
                  <a:spLocks/>
                </p:cNvSpPr>
                <p:nvPr/>
              </p:nvSpPr>
              <p:spPr bwMode="gray">
                <a:xfrm>
                  <a:off x="2781" y="1814"/>
                  <a:ext cx="36" cy="57"/>
                </a:xfrm>
                <a:custGeom>
                  <a:avLst/>
                  <a:gdLst>
                    <a:gd name="T0" fmla="*/ 10 w 36"/>
                    <a:gd name="T1" fmla="*/ 56 h 57"/>
                    <a:gd name="T2" fmla="*/ 19 w 36"/>
                    <a:gd name="T3" fmla="*/ 56 h 57"/>
                    <a:gd name="T4" fmla="*/ 19 w 36"/>
                    <a:gd name="T5" fmla="*/ 56 h 57"/>
                    <a:gd name="T6" fmla="*/ 21 w 36"/>
                    <a:gd name="T7" fmla="*/ 55 h 57"/>
                    <a:gd name="T8" fmla="*/ 17 w 36"/>
                    <a:gd name="T9" fmla="*/ 53 h 57"/>
                    <a:gd name="T10" fmla="*/ 19 w 36"/>
                    <a:gd name="T11" fmla="*/ 49 h 57"/>
                    <a:gd name="T12" fmla="*/ 19 w 36"/>
                    <a:gd name="T13" fmla="*/ 47 h 57"/>
                    <a:gd name="T14" fmla="*/ 21 w 36"/>
                    <a:gd name="T15" fmla="*/ 42 h 57"/>
                    <a:gd name="T16" fmla="*/ 21 w 36"/>
                    <a:gd name="T17" fmla="*/ 39 h 57"/>
                    <a:gd name="T18" fmla="*/ 24 w 36"/>
                    <a:gd name="T19" fmla="*/ 39 h 57"/>
                    <a:gd name="T20" fmla="*/ 24 w 36"/>
                    <a:gd name="T21" fmla="*/ 36 h 57"/>
                    <a:gd name="T22" fmla="*/ 28 w 36"/>
                    <a:gd name="T23" fmla="*/ 35 h 57"/>
                    <a:gd name="T24" fmla="*/ 28 w 36"/>
                    <a:gd name="T25" fmla="*/ 29 h 57"/>
                    <a:gd name="T26" fmla="*/ 30 w 36"/>
                    <a:gd name="T27" fmla="*/ 31 h 57"/>
                    <a:gd name="T28" fmla="*/ 31 w 36"/>
                    <a:gd name="T29" fmla="*/ 31 h 57"/>
                    <a:gd name="T30" fmla="*/ 36 w 36"/>
                    <a:gd name="T31" fmla="*/ 28 h 57"/>
                    <a:gd name="T32" fmla="*/ 36 w 36"/>
                    <a:gd name="T33" fmla="*/ 24 h 57"/>
                    <a:gd name="T34" fmla="*/ 31 w 36"/>
                    <a:gd name="T35" fmla="*/ 24 h 57"/>
                    <a:gd name="T36" fmla="*/ 30 w 36"/>
                    <a:gd name="T37" fmla="*/ 24 h 57"/>
                    <a:gd name="T38" fmla="*/ 27 w 36"/>
                    <a:gd name="T39" fmla="*/ 25 h 57"/>
                    <a:gd name="T40" fmla="*/ 27 w 36"/>
                    <a:gd name="T41" fmla="*/ 22 h 57"/>
                    <a:gd name="T42" fmla="*/ 25 w 36"/>
                    <a:gd name="T43" fmla="*/ 21 h 57"/>
                    <a:gd name="T44" fmla="*/ 27 w 36"/>
                    <a:gd name="T45" fmla="*/ 21 h 57"/>
                    <a:gd name="T46" fmla="*/ 28 w 36"/>
                    <a:gd name="T47" fmla="*/ 18 h 57"/>
                    <a:gd name="T48" fmla="*/ 31 w 36"/>
                    <a:gd name="T49" fmla="*/ 10 h 57"/>
                    <a:gd name="T50" fmla="*/ 30 w 36"/>
                    <a:gd name="T51" fmla="*/ 3 h 57"/>
                    <a:gd name="T52" fmla="*/ 30 w 36"/>
                    <a:gd name="T53" fmla="*/ 0 h 57"/>
                    <a:gd name="T54" fmla="*/ 21 w 36"/>
                    <a:gd name="T55" fmla="*/ 7 h 57"/>
                    <a:gd name="T56" fmla="*/ 16 w 36"/>
                    <a:gd name="T57" fmla="*/ 11 h 57"/>
                    <a:gd name="T58" fmla="*/ 6 w 36"/>
                    <a:gd name="T59" fmla="*/ 14 h 57"/>
                    <a:gd name="T60" fmla="*/ 0 w 36"/>
                    <a:gd name="T61" fmla="*/ 35 h 57"/>
                    <a:gd name="T62" fmla="*/ 0 w 36"/>
                    <a:gd name="T63" fmla="*/ 43 h 57"/>
                    <a:gd name="T64" fmla="*/ 6 w 36"/>
                    <a:gd name="T65" fmla="*/ 44 h 57"/>
                    <a:gd name="T66" fmla="*/ 9 w 36"/>
                    <a:gd name="T67" fmla="*/ 56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7"/>
                    <a:gd name="T104" fmla="*/ 36 w 3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7">
                      <a:moveTo>
                        <a:pt x="9" y="56"/>
                      </a:moveTo>
                      <a:lnTo>
                        <a:pt x="10" y="56"/>
                      </a:lnTo>
                      <a:lnTo>
                        <a:pt x="16" y="57"/>
                      </a:lnTo>
                      <a:lnTo>
                        <a:pt x="19" y="56"/>
                      </a:lnTo>
                      <a:lnTo>
                        <a:pt x="19" y="55"/>
                      </a:lnTo>
                      <a:lnTo>
                        <a:pt x="19" y="56"/>
                      </a:lnTo>
                      <a:lnTo>
                        <a:pt x="21" y="56"/>
                      </a:lnTo>
                      <a:lnTo>
                        <a:pt x="21" y="55"/>
                      </a:lnTo>
                      <a:lnTo>
                        <a:pt x="19" y="53"/>
                      </a:lnTo>
                      <a:lnTo>
                        <a:pt x="17" y="53"/>
                      </a:lnTo>
                      <a:lnTo>
                        <a:pt x="17" y="50"/>
                      </a:lnTo>
                      <a:lnTo>
                        <a:pt x="19" y="49"/>
                      </a:lnTo>
                      <a:lnTo>
                        <a:pt x="19" y="47"/>
                      </a:lnTo>
                      <a:lnTo>
                        <a:pt x="19" y="44"/>
                      </a:lnTo>
                      <a:lnTo>
                        <a:pt x="21" y="42"/>
                      </a:lnTo>
                      <a:lnTo>
                        <a:pt x="19" y="40"/>
                      </a:lnTo>
                      <a:lnTo>
                        <a:pt x="21" y="39"/>
                      </a:lnTo>
                      <a:lnTo>
                        <a:pt x="24" y="40"/>
                      </a:lnTo>
                      <a:lnTo>
                        <a:pt x="24" y="39"/>
                      </a:lnTo>
                      <a:lnTo>
                        <a:pt x="24" y="38"/>
                      </a:lnTo>
                      <a:lnTo>
                        <a:pt x="24" y="36"/>
                      </a:lnTo>
                      <a:lnTo>
                        <a:pt x="27" y="36"/>
                      </a:lnTo>
                      <a:lnTo>
                        <a:pt x="28" y="35"/>
                      </a:lnTo>
                      <a:lnTo>
                        <a:pt x="28" y="32"/>
                      </a:lnTo>
                      <a:lnTo>
                        <a:pt x="28" y="29"/>
                      </a:lnTo>
                      <a:lnTo>
                        <a:pt x="30" y="29"/>
                      </a:lnTo>
                      <a:lnTo>
                        <a:pt x="30" y="31"/>
                      </a:lnTo>
                      <a:lnTo>
                        <a:pt x="31" y="32"/>
                      </a:lnTo>
                      <a:lnTo>
                        <a:pt x="31" y="31"/>
                      </a:lnTo>
                      <a:lnTo>
                        <a:pt x="33" y="31"/>
                      </a:lnTo>
                      <a:lnTo>
                        <a:pt x="36" y="28"/>
                      </a:lnTo>
                      <a:lnTo>
                        <a:pt x="36" y="27"/>
                      </a:lnTo>
                      <a:lnTo>
                        <a:pt x="36" y="24"/>
                      </a:lnTo>
                      <a:lnTo>
                        <a:pt x="35" y="24"/>
                      </a:lnTo>
                      <a:lnTo>
                        <a:pt x="31" y="24"/>
                      </a:lnTo>
                      <a:lnTo>
                        <a:pt x="30" y="25"/>
                      </a:lnTo>
                      <a:lnTo>
                        <a:pt x="30" y="24"/>
                      </a:lnTo>
                      <a:lnTo>
                        <a:pt x="28" y="24"/>
                      </a:lnTo>
                      <a:lnTo>
                        <a:pt x="27" y="25"/>
                      </a:lnTo>
                      <a:lnTo>
                        <a:pt x="27" y="24"/>
                      </a:lnTo>
                      <a:lnTo>
                        <a:pt x="27" y="22"/>
                      </a:lnTo>
                      <a:lnTo>
                        <a:pt x="28" y="21"/>
                      </a:lnTo>
                      <a:lnTo>
                        <a:pt x="25" y="21"/>
                      </a:lnTo>
                      <a:lnTo>
                        <a:pt x="27" y="21"/>
                      </a:lnTo>
                      <a:lnTo>
                        <a:pt x="27" y="19"/>
                      </a:lnTo>
                      <a:lnTo>
                        <a:pt x="28" y="18"/>
                      </a:lnTo>
                      <a:lnTo>
                        <a:pt x="28" y="17"/>
                      </a:lnTo>
                      <a:lnTo>
                        <a:pt x="31" y="10"/>
                      </a:lnTo>
                      <a:lnTo>
                        <a:pt x="31" y="7"/>
                      </a:lnTo>
                      <a:lnTo>
                        <a:pt x="30" y="3"/>
                      </a:lnTo>
                      <a:lnTo>
                        <a:pt x="31" y="0"/>
                      </a:lnTo>
                      <a:lnTo>
                        <a:pt x="30" y="0"/>
                      </a:lnTo>
                      <a:lnTo>
                        <a:pt x="24" y="3"/>
                      </a:lnTo>
                      <a:lnTo>
                        <a:pt x="21" y="7"/>
                      </a:lnTo>
                      <a:lnTo>
                        <a:pt x="19" y="8"/>
                      </a:lnTo>
                      <a:lnTo>
                        <a:pt x="16" y="11"/>
                      </a:lnTo>
                      <a:lnTo>
                        <a:pt x="7" y="12"/>
                      </a:lnTo>
                      <a:lnTo>
                        <a:pt x="6" y="14"/>
                      </a:lnTo>
                      <a:lnTo>
                        <a:pt x="0" y="27"/>
                      </a:lnTo>
                      <a:lnTo>
                        <a:pt x="0" y="35"/>
                      </a:lnTo>
                      <a:lnTo>
                        <a:pt x="2" y="38"/>
                      </a:lnTo>
                      <a:lnTo>
                        <a:pt x="0" y="43"/>
                      </a:lnTo>
                      <a:lnTo>
                        <a:pt x="2" y="43"/>
                      </a:lnTo>
                      <a:lnTo>
                        <a:pt x="6" y="44"/>
                      </a:lnTo>
                      <a:lnTo>
                        <a:pt x="9" y="47"/>
                      </a:lnTo>
                      <a:lnTo>
                        <a:pt x="9" y="5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09" name="Group 2092"/>
              <p:cNvGrpSpPr>
                <a:grpSpLocks/>
              </p:cNvGrpSpPr>
              <p:nvPr/>
            </p:nvGrpSpPr>
            <p:grpSpPr bwMode="auto">
              <a:xfrm>
                <a:off x="2750" y="1956"/>
                <a:ext cx="7" cy="11"/>
                <a:chOff x="2750" y="1956"/>
                <a:chExt cx="7" cy="11"/>
              </a:xfrm>
              <a:grpFill/>
            </p:grpSpPr>
            <p:sp>
              <p:nvSpPr>
                <p:cNvPr id="1500" name="Freeform 2093"/>
                <p:cNvSpPr>
                  <a:spLocks/>
                </p:cNvSpPr>
                <p:nvPr/>
              </p:nvSpPr>
              <p:spPr bwMode="gray">
                <a:xfrm>
                  <a:off x="2750" y="1956"/>
                  <a:ext cx="7" cy="11"/>
                </a:xfrm>
                <a:custGeom>
                  <a:avLst/>
                  <a:gdLst>
                    <a:gd name="T0" fmla="*/ 4 w 7"/>
                    <a:gd name="T1" fmla="*/ 11 h 11"/>
                    <a:gd name="T2" fmla="*/ 7 w 7"/>
                    <a:gd name="T3" fmla="*/ 9 h 11"/>
                    <a:gd name="T4" fmla="*/ 7 w 7"/>
                    <a:gd name="T5" fmla="*/ 8 h 11"/>
                    <a:gd name="T6" fmla="*/ 7 w 7"/>
                    <a:gd name="T7" fmla="*/ 7 h 11"/>
                    <a:gd name="T8" fmla="*/ 6 w 7"/>
                    <a:gd name="T9" fmla="*/ 2 h 11"/>
                    <a:gd name="T10" fmla="*/ 6 w 7"/>
                    <a:gd name="T11" fmla="*/ 1 h 11"/>
                    <a:gd name="T12" fmla="*/ 6 w 7"/>
                    <a:gd name="T13" fmla="*/ 0 h 11"/>
                    <a:gd name="T14" fmla="*/ 4 w 7"/>
                    <a:gd name="T15" fmla="*/ 0 h 11"/>
                    <a:gd name="T16" fmla="*/ 3 w 7"/>
                    <a:gd name="T17" fmla="*/ 0 h 11"/>
                    <a:gd name="T18" fmla="*/ 1 w 7"/>
                    <a:gd name="T19" fmla="*/ 1 h 11"/>
                    <a:gd name="T20" fmla="*/ 0 w 7"/>
                    <a:gd name="T21" fmla="*/ 4 h 11"/>
                    <a:gd name="T22" fmla="*/ 0 w 7"/>
                    <a:gd name="T23" fmla="*/ 7 h 11"/>
                    <a:gd name="T24" fmla="*/ 0 w 7"/>
                    <a:gd name="T25" fmla="*/ 9 h 11"/>
                    <a:gd name="T26" fmla="*/ 4 w 7"/>
                    <a:gd name="T27" fmla="*/ 11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11"/>
                    <a:gd name="T44" fmla="*/ 7 w 7"/>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11">
                      <a:moveTo>
                        <a:pt x="4" y="11"/>
                      </a:moveTo>
                      <a:lnTo>
                        <a:pt x="7" y="9"/>
                      </a:lnTo>
                      <a:lnTo>
                        <a:pt x="7" y="8"/>
                      </a:lnTo>
                      <a:lnTo>
                        <a:pt x="7" y="7"/>
                      </a:lnTo>
                      <a:lnTo>
                        <a:pt x="6" y="2"/>
                      </a:lnTo>
                      <a:lnTo>
                        <a:pt x="6" y="1"/>
                      </a:lnTo>
                      <a:lnTo>
                        <a:pt x="6" y="0"/>
                      </a:lnTo>
                      <a:lnTo>
                        <a:pt x="4" y="0"/>
                      </a:lnTo>
                      <a:lnTo>
                        <a:pt x="3" y="0"/>
                      </a:lnTo>
                      <a:lnTo>
                        <a:pt x="1" y="1"/>
                      </a:lnTo>
                      <a:lnTo>
                        <a:pt x="0" y="4"/>
                      </a:lnTo>
                      <a:lnTo>
                        <a:pt x="0" y="7"/>
                      </a:lnTo>
                      <a:lnTo>
                        <a:pt x="0" y="9"/>
                      </a:lnTo>
                      <a:lnTo>
                        <a:pt x="4"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501" name="Freeform 2094"/>
                <p:cNvSpPr>
                  <a:spLocks/>
                </p:cNvSpPr>
                <p:nvPr/>
              </p:nvSpPr>
              <p:spPr bwMode="gray">
                <a:xfrm>
                  <a:off x="2750" y="1956"/>
                  <a:ext cx="7" cy="11"/>
                </a:xfrm>
                <a:custGeom>
                  <a:avLst/>
                  <a:gdLst>
                    <a:gd name="T0" fmla="*/ 4 w 7"/>
                    <a:gd name="T1" fmla="*/ 11 h 11"/>
                    <a:gd name="T2" fmla="*/ 7 w 7"/>
                    <a:gd name="T3" fmla="*/ 9 h 11"/>
                    <a:gd name="T4" fmla="*/ 7 w 7"/>
                    <a:gd name="T5" fmla="*/ 8 h 11"/>
                    <a:gd name="T6" fmla="*/ 7 w 7"/>
                    <a:gd name="T7" fmla="*/ 7 h 11"/>
                    <a:gd name="T8" fmla="*/ 6 w 7"/>
                    <a:gd name="T9" fmla="*/ 2 h 11"/>
                    <a:gd name="T10" fmla="*/ 6 w 7"/>
                    <a:gd name="T11" fmla="*/ 1 h 11"/>
                    <a:gd name="T12" fmla="*/ 6 w 7"/>
                    <a:gd name="T13" fmla="*/ 0 h 11"/>
                    <a:gd name="T14" fmla="*/ 4 w 7"/>
                    <a:gd name="T15" fmla="*/ 0 h 11"/>
                    <a:gd name="T16" fmla="*/ 3 w 7"/>
                    <a:gd name="T17" fmla="*/ 0 h 11"/>
                    <a:gd name="T18" fmla="*/ 1 w 7"/>
                    <a:gd name="T19" fmla="*/ 1 h 11"/>
                    <a:gd name="T20" fmla="*/ 0 w 7"/>
                    <a:gd name="T21" fmla="*/ 4 h 11"/>
                    <a:gd name="T22" fmla="*/ 0 w 7"/>
                    <a:gd name="T23" fmla="*/ 7 h 11"/>
                    <a:gd name="T24" fmla="*/ 0 w 7"/>
                    <a:gd name="T25" fmla="*/ 9 h 11"/>
                    <a:gd name="T26" fmla="*/ 4 w 7"/>
                    <a:gd name="T27" fmla="*/ 11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11"/>
                    <a:gd name="T44" fmla="*/ 7 w 7"/>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11">
                      <a:moveTo>
                        <a:pt x="4" y="11"/>
                      </a:moveTo>
                      <a:lnTo>
                        <a:pt x="7" y="9"/>
                      </a:lnTo>
                      <a:lnTo>
                        <a:pt x="7" y="8"/>
                      </a:lnTo>
                      <a:lnTo>
                        <a:pt x="7" y="7"/>
                      </a:lnTo>
                      <a:lnTo>
                        <a:pt x="6" y="2"/>
                      </a:lnTo>
                      <a:lnTo>
                        <a:pt x="6" y="1"/>
                      </a:lnTo>
                      <a:lnTo>
                        <a:pt x="6" y="0"/>
                      </a:lnTo>
                      <a:lnTo>
                        <a:pt x="4" y="0"/>
                      </a:lnTo>
                      <a:lnTo>
                        <a:pt x="3" y="0"/>
                      </a:lnTo>
                      <a:lnTo>
                        <a:pt x="1" y="1"/>
                      </a:lnTo>
                      <a:lnTo>
                        <a:pt x="0" y="4"/>
                      </a:lnTo>
                      <a:lnTo>
                        <a:pt x="0" y="7"/>
                      </a:lnTo>
                      <a:lnTo>
                        <a:pt x="0" y="9"/>
                      </a:lnTo>
                      <a:lnTo>
                        <a:pt x="4"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0" name="Group 2095"/>
              <p:cNvGrpSpPr>
                <a:grpSpLocks/>
              </p:cNvGrpSpPr>
              <p:nvPr/>
            </p:nvGrpSpPr>
            <p:grpSpPr bwMode="auto">
              <a:xfrm>
                <a:off x="1864" y="2428"/>
                <a:ext cx="6" cy="5"/>
                <a:chOff x="1864" y="2428"/>
                <a:chExt cx="6" cy="5"/>
              </a:xfrm>
              <a:grpFill/>
            </p:grpSpPr>
            <p:sp>
              <p:nvSpPr>
                <p:cNvPr id="1498" name="Freeform 2096"/>
                <p:cNvSpPr>
                  <a:spLocks/>
                </p:cNvSpPr>
                <p:nvPr/>
              </p:nvSpPr>
              <p:spPr bwMode="gray">
                <a:xfrm>
                  <a:off x="1864" y="2428"/>
                  <a:ext cx="6" cy="5"/>
                </a:xfrm>
                <a:custGeom>
                  <a:avLst/>
                  <a:gdLst>
                    <a:gd name="T0" fmla="*/ 0 w 6"/>
                    <a:gd name="T1" fmla="*/ 0 h 5"/>
                    <a:gd name="T2" fmla="*/ 2 w 6"/>
                    <a:gd name="T3" fmla="*/ 1 h 5"/>
                    <a:gd name="T4" fmla="*/ 3 w 6"/>
                    <a:gd name="T5" fmla="*/ 1 h 5"/>
                    <a:gd name="T6" fmla="*/ 6 w 6"/>
                    <a:gd name="T7" fmla="*/ 5 h 5"/>
                    <a:gd name="T8" fmla="*/ 3 w 6"/>
                    <a:gd name="T9" fmla="*/ 5 h 5"/>
                    <a:gd name="T10" fmla="*/ 0 w 6"/>
                    <a:gd name="T11" fmla="*/ 1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2" y="1"/>
                      </a:lnTo>
                      <a:lnTo>
                        <a:pt x="3" y="1"/>
                      </a:lnTo>
                      <a:lnTo>
                        <a:pt x="6" y="5"/>
                      </a:lnTo>
                      <a:lnTo>
                        <a:pt x="3" y="5"/>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99" name="Freeform 2097"/>
                <p:cNvSpPr>
                  <a:spLocks/>
                </p:cNvSpPr>
                <p:nvPr/>
              </p:nvSpPr>
              <p:spPr bwMode="gray">
                <a:xfrm>
                  <a:off x="1864" y="2428"/>
                  <a:ext cx="6" cy="5"/>
                </a:xfrm>
                <a:custGeom>
                  <a:avLst/>
                  <a:gdLst>
                    <a:gd name="T0" fmla="*/ 0 w 6"/>
                    <a:gd name="T1" fmla="*/ 0 h 5"/>
                    <a:gd name="T2" fmla="*/ 2 w 6"/>
                    <a:gd name="T3" fmla="*/ 1 h 5"/>
                    <a:gd name="T4" fmla="*/ 3 w 6"/>
                    <a:gd name="T5" fmla="*/ 1 h 5"/>
                    <a:gd name="T6" fmla="*/ 6 w 6"/>
                    <a:gd name="T7" fmla="*/ 5 h 5"/>
                    <a:gd name="T8" fmla="*/ 3 w 6"/>
                    <a:gd name="T9" fmla="*/ 5 h 5"/>
                    <a:gd name="T10" fmla="*/ 0 w 6"/>
                    <a:gd name="T11" fmla="*/ 1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2" y="1"/>
                      </a:lnTo>
                      <a:lnTo>
                        <a:pt x="3" y="1"/>
                      </a:lnTo>
                      <a:lnTo>
                        <a:pt x="6" y="5"/>
                      </a:lnTo>
                      <a:lnTo>
                        <a:pt x="3" y="5"/>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1" name="Group 2098"/>
              <p:cNvGrpSpPr>
                <a:grpSpLocks/>
              </p:cNvGrpSpPr>
              <p:nvPr/>
            </p:nvGrpSpPr>
            <p:grpSpPr bwMode="auto">
              <a:xfrm>
                <a:off x="1823" y="2470"/>
                <a:ext cx="8" cy="3"/>
                <a:chOff x="1823" y="2470"/>
                <a:chExt cx="8" cy="3"/>
              </a:xfrm>
              <a:grpFill/>
            </p:grpSpPr>
            <p:sp>
              <p:nvSpPr>
                <p:cNvPr id="1496" name="Freeform 2099"/>
                <p:cNvSpPr>
                  <a:spLocks/>
                </p:cNvSpPr>
                <p:nvPr/>
              </p:nvSpPr>
              <p:spPr bwMode="gray">
                <a:xfrm>
                  <a:off x="1823" y="2470"/>
                  <a:ext cx="8" cy="3"/>
                </a:xfrm>
                <a:custGeom>
                  <a:avLst/>
                  <a:gdLst>
                    <a:gd name="T0" fmla="*/ 7 w 8"/>
                    <a:gd name="T1" fmla="*/ 0 h 3"/>
                    <a:gd name="T2" fmla="*/ 7 w 8"/>
                    <a:gd name="T3" fmla="*/ 1 h 3"/>
                    <a:gd name="T4" fmla="*/ 8 w 8"/>
                    <a:gd name="T5" fmla="*/ 3 h 3"/>
                    <a:gd name="T6" fmla="*/ 5 w 8"/>
                    <a:gd name="T7" fmla="*/ 3 h 3"/>
                    <a:gd name="T8" fmla="*/ 4 w 8"/>
                    <a:gd name="T9" fmla="*/ 3 h 3"/>
                    <a:gd name="T10" fmla="*/ 0 w 8"/>
                    <a:gd name="T11" fmla="*/ 3 h 3"/>
                    <a:gd name="T12" fmla="*/ 0 w 8"/>
                    <a:gd name="T13" fmla="*/ 1 h 3"/>
                    <a:gd name="T14" fmla="*/ 2 w 8"/>
                    <a:gd name="T15" fmla="*/ 1 h 3"/>
                    <a:gd name="T16" fmla="*/ 4 w 8"/>
                    <a:gd name="T17" fmla="*/ 1 h 3"/>
                    <a:gd name="T18" fmla="*/ 7 w 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
                    <a:gd name="T32" fmla="*/ 8 w 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
                      <a:moveTo>
                        <a:pt x="7" y="0"/>
                      </a:moveTo>
                      <a:lnTo>
                        <a:pt x="7" y="1"/>
                      </a:lnTo>
                      <a:lnTo>
                        <a:pt x="8" y="3"/>
                      </a:lnTo>
                      <a:lnTo>
                        <a:pt x="5" y="3"/>
                      </a:lnTo>
                      <a:lnTo>
                        <a:pt x="4" y="3"/>
                      </a:lnTo>
                      <a:lnTo>
                        <a:pt x="0" y="3"/>
                      </a:lnTo>
                      <a:lnTo>
                        <a:pt x="0" y="1"/>
                      </a:lnTo>
                      <a:lnTo>
                        <a:pt x="2" y="1"/>
                      </a:lnTo>
                      <a:lnTo>
                        <a:pt x="4" y="1"/>
                      </a:lnTo>
                      <a:lnTo>
                        <a:pt x="7"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97" name="Freeform 2100"/>
                <p:cNvSpPr>
                  <a:spLocks/>
                </p:cNvSpPr>
                <p:nvPr/>
              </p:nvSpPr>
              <p:spPr bwMode="gray">
                <a:xfrm>
                  <a:off x="1823" y="2470"/>
                  <a:ext cx="8" cy="3"/>
                </a:xfrm>
                <a:custGeom>
                  <a:avLst/>
                  <a:gdLst>
                    <a:gd name="T0" fmla="*/ 7 w 8"/>
                    <a:gd name="T1" fmla="*/ 0 h 3"/>
                    <a:gd name="T2" fmla="*/ 7 w 8"/>
                    <a:gd name="T3" fmla="*/ 1 h 3"/>
                    <a:gd name="T4" fmla="*/ 8 w 8"/>
                    <a:gd name="T5" fmla="*/ 3 h 3"/>
                    <a:gd name="T6" fmla="*/ 5 w 8"/>
                    <a:gd name="T7" fmla="*/ 3 h 3"/>
                    <a:gd name="T8" fmla="*/ 4 w 8"/>
                    <a:gd name="T9" fmla="*/ 3 h 3"/>
                    <a:gd name="T10" fmla="*/ 0 w 8"/>
                    <a:gd name="T11" fmla="*/ 3 h 3"/>
                    <a:gd name="T12" fmla="*/ 0 w 8"/>
                    <a:gd name="T13" fmla="*/ 1 h 3"/>
                    <a:gd name="T14" fmla="*/ 2 w 8"/>
                    <a:gd name="T15" fmla="*/ 1 h 3"/>
                    <a:gd name="T16" fmla="*/ 4 w 8"/>
                    <a:gd name="T17" fmla="*/ 1 h 3"/>
                    <a:gd name="T18" fmla="*/ 7 w 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
                    <a:gd name="T32" fmla="*/ 8 w 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
                      <a:moveTo>
                        <a:pt x="7" y="0"/>
                      </a:moveTo>
                      <a:lnTo>
                        <a:pt x="7" y="1"/>
                      </a:lnTo>
                      <a:lnTo>
                        <a:pt x="8" y="3"/>
                      </a:lnTo>
                      <a:lnTo>
                        <a:pt x="5" y="3"/>
                      </a:lnTo>
                      <a:lnTo>
                        <a:pt x="4" y="3"/>
                      </a:lnTo>
                      <a:lnTo>
                        <a:pt x="0" y="3"/>
                      </a:lnTo>
                      <a:lnTo>
                        <a:pt x="0" y="1"/>
                      </a:lnTo>
                      <a:lnTo>
                        <a:pt x="2" y="1"/>
                      </a:lnTo>
                      <a:lnTo>
                        <a:pt x="4" y="1"/>
                      </a:lnTo>
                      <a:lnTo>
                        <a:pt x="7"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2" name="Group 2101"/>
              <p:cNvGrpSpPr>
                <a:grpSpLocks/>
              </p:cNvGrpSpPr>
              <p:nvPr/>
            </p:nvGrpSpPr>
            <p:grpSpPr bwMode="auto">
              <a:xfrm>
                <a:off x="3068" y="2548"/>
                <a:ext cx="70" cy="60"/>
                <a:chOff x="3068" y="2548"/>
                <a:chExt cx="70" cy="60"/>
              </a:xfrm>
              <a:grpFill/>
            </p:grpSpPr>
            <p:sp>
              <p:nvSpPr>
                <p:cNvPr id="1494" name="Freeform 2102"/>
                <p:cNvSpPr>
                  <a:spLocks/>
                </p:cNvSpPr>
                <p:nvPr/>
              </p:nvSpPr>
              <p:spPr bwMode="gray">
                <a:xfrm>
                  <a:off x="3068" y="2548"/>
                  <a:ext cx="70" cy="60"/>
                </a:xfrm>
                <a:custGeom>
                  <a:avLst/>
                  <a:gdLst>
                    <a:gd name="T0" fmla="*/ 55 w 70"/>
                    <a:gd name="T1" fmla="*/ 0 h 60"/>
                    <a:gd name="T2" fmla="*/ 55 w 70"/>
                    <a:gd name="T3" fmla="*/ 0 h 60"/>
                    <a:gd name="T4" fmla="*/ 49 w 70"/>
                    <a:gd name="T5" fmla="*/ 4 h 60"/>
                    <a:gd name="T6" fmla="*/ 30 w 70"/>
                    <a:gd name="T7" fmla="*/ 5 h 60"/>
                    <a:gd name="T8" fmla="*/ 28 w 70"/>
                    <a:gd name="T9" fmla="*/ 4 h 60"/>
                    <a:gd name="T10" fmla="*/ 25 w 70"/>
                    <a:gd name="T11" fmla="*/ 4 h 60"/>
                    <a:gd name="T12" fmla="*/ 24 w 70"/>
                    <a:gd name="T13" fmla="*/ 5 h 60"/>
                    <a:gd name="T14" fmla="*/ 21 w 70"/>
                    <a:gd name="T15" fmla="*/ 4 h 60"/>
                    <a:gd name="T16" fmla="*/ 18 w 70"/>
                    <a:gd name="T17" fmla="*/ 4 h 60"/>
                    <a:gd name="T18" fmla="*/ 15 w 70"/>
                    <a:gd name="T19" fmla="*/ 5 h 60"/>
                    <a:gd name="T20" fmla="*/ 14 w 70"/>
                    <a:gd name="T21" fmla="*/ 16 h 60"/>
                    <a:gd name="T22" fmla="*/ 14 w 70"/>
                    <a:gd name="T23" fmla="*/ 17 h 60"/>
                    <a:gd name="T24" fmla="*/ 18 w 70"/>
                    <a:gd name="T25" fmla="*/ 20 h 60"/>
                    <a:gd name="T26" fmla="*/ 19 w 70"/>
                    <a:gd name="T27" fmla="*/ 20 h 60"/>
                    <a:gd name="T28" fmla="*/ 21 w 70"/>
                    <a:gd name="T29" fmla="*/ 21 h 60"/>
                    <a:gd name="T30" fmla="*/ 21 w 70"/>
                    <a:gd name="T31" fmla="*/ 23 h 60"/>
                    <a:gd name="T32" fmla="*/ 19 w 70"/>
                    <a:gd name="T33" fmla="*/ 24 h 60"/>
                    <a:gd name="T34" fmla="*/ 15 w 70"/>
                    <a:gd name="T35" fmla="*/ 27 h 60"/>
                    <a:gd name="T36" fmla="*/ 12 w 70"/>
                    <a:gd name="T37" fmla="*/ 28 h 60"/>
                    <a:gd name="T38" fmla="*/ 3 w 70"/>
                    <a:gd name="T39" fmla="*/ 38 h 60"/>
                    <a:gd name="T40" fmla="*/ 0 w 70"/>
                    <a:gd name="T41" fmla="*/ 59 h 60"/>
                    <a:gd name="T42" fmla="*/ 1 w 70"/>
                    <a:gd name="T43" fmla="*/ 60 h 60"/>
                    <a:gd name="T44" fmla="*/ 4 w 70"/>
                    <a:gd name="T45" fmla="*/ 59 h 60"/>
                    <a:gd name="T46" fmla="*/ 6 w 70"/>
                    <a:gd name="T47" fmla="*/ 58 h 60"/>
                    <a:gd name="T48" fmla="*/ 6 w 70"/>
                    <a:gd name="T49" fmla="*/ 56 h 60"/>
                    <a:gd name="T50" fmla="*/ 7 w 70"/>
                    <a:gd name="T51" fmla="*/ 56 h 60"/>
                    <a:gd name="T52" fmla="*/ 9 w 70"/>
                    <a:gd name="T53" fmla="*/ 56 h 60"/>
                    <a:gd name="T54" fmla="*/ 14 w 70"/>
                    <a:gd name="T55" fmla="*/ 56 h 60"/>
                    <a:gd name="T56" fmla="*/ 15 w 70"/>
                    <a:gd name="T57" fmla="*/ 56 h 60"/>
                    <a:gd name="T58" fmla="*/ 27 w 70"/>
                    <a:gd name="T59" fmla="*/ 56 h 60"/>
                    <a:gd name="T60" fmla="*/ 27 w 70"/>
                    <a:gd name="T61" fmla="*/ 54 h 60"/>
                    <a:gd name="T62" fmla="*/ 28 w 70"/>
                    <a:gd name="T63" fmla="*/ 49 h 60"/>
                    <a:gd name="T64" fmla="*/ 28 w 70"/>
                    <a:gd name="T65" fmla="*/ 47 h 60"/>
                    <a:gd name="T66" fmla="*/ 28 w 70"/>
                    <a:gd name="T67" fmla="*/ 46 h 60"/>
                    <a:gd name="T68" fmla="*/ 33 w 70"/>
                    <a:gd name="T69" fmla="*/ 45 h 60"/>
                    <a:gd name="T70" fmla="*/ 34 w 70"/>
                    <a:gd name="T71" fmla="*/ 43 h 60"/>
                    <a:gd name="T72" fmla="*/ 37 w 70"/>
                    <a:gd name="T73" fmla="*/ 45 h 60"/>
                    <a:gd name="T74" fmla="*/ 38 w 70"/>
                    <a:gd name="T75" fmla="*/ 43 h 60"/>
                    <a:gd name="T76" fmla="*/ 40 w 70"/>
                    <a:gd name="T77" fmla="*/ 43 h 60"/>
                    <a:gd name="T78" fmla="*/ 41 w 70"/>
                    <a:gd name="T79" fmla="*/ 43 h 60"/>
                    <a:gd name="T80" fmla="*/ 44 w 70"/>
                    <a:gd name="T81" fmla="*/ 45 h 60"/>
                    <a:gd name="T82" fmla="*/ 46 w 70"/>
                    <a:gd name="T83" fmla="*/ 41 h 60"/>
                    <a:gd name="T84" fmla="*/ 51 w 70"/>
                    <a:gd name="T85" fmla="*/ 43 h 60"/>
                    <a:gd name="T86" fmla="*/ 54 w 70"/>
                    <a:gd name="T87" fmla="*/ 42 h 60"/>
                    <a:gd name="T88" fmla="*/ 55 w 70"/>
                    <a:gd name="T89" fmla="*/ 43 h 60"/>
                    <a:gd name="T90" fmla="*/ 68 w 70"/>
                    <a:gd name="T91" fmla="*/ 29 h 60"/>
                    <a:gd name="T92" fmla="*/ 70 w 70"/>
                    <a:gd name="T93" fmla="*/ 16 h 60"/>
                    <a:gd name="T94" fmla="*/ 68 w 70"/>
                    <a:gd name="T95" fmla="*/ 14 h 60"/>
                    <a:gd name="T96" fmla="*/ 66 w 70"/>
                    <a:gd name="T97" fmla="*/ 13 h 60"/>
                    <a:gd name="T98" fmla="*/ 63 w 70"/>
                    <a:gd name="T99" fmla="*/ 12 h 60"/>
                    <a:gd name="T100" fmla="*/ 63 w 70"/>
                    <a:gd name="T101" fmla="*/ 10 h 60"/>
                    <a:gd name="T102" fmla="*/ 62 w 70"/>
                    <a:gd name="T103" fmla="*/ 4 h 60"/>
                    <a:gd name="T104" fmla="*/ 60 w 70"/>
                    <a:gd name="T105" fmla="*/ 4 h 60"/>
                    <a:gd name="T106" fmla="*/ 60 w 70"/>
                    <a:gd name="T107" fmla="*/ 3 h 60"/>
                    <a:gd name="T108" fmla="*/ 60 w 70"/>
                    <a:gd name="T109" fmla="*/ 2 h 60"/>
                    <a:gd name="T110" fmla="*/ 57 w 70"/>
                    <a:gd name="T111" fmla="*/ 2 h 60"/>
                    <a:gd name="T112" fmla="*/ 55 w 70"/>
                    <a:gd name="T113" fmla="*/ 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60"/>
                    <a:gd name="T173" fmla="*/ 70 w 70"/>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60">
                      <a:moveTo>
                        <a:pt x="55" y="0"/>
                      </a:moveTo>
                      <a:lnTo>
                        <a:pt x="55" y="0"/>
                      </a:lnTo>
                      <a:lnTo>
                        <a:pt x="49" y="4"/>
                      </a:lnTo>
                      <a:lnTo>
                        <a:pt x="30" y="5"/>
                      </a:lnTo>
                      <a:lnTo>
                        <a:pt x="28" y="4"/>
                      </a:lnTo>
                      <a:lnTo>
                        <a:pt x="25" y="4"/>
                      </a:lnTo>
                      <a:lnTo>
                        <a:pt x="24" y="5"/>
                      </a:lnTo>
                      <a:lnTo>
                        <a:pt x="21" y="4"/>
                      </a:lnTo>
                      <a:lnTo>
                        <a:pt x="18" y="4"/>
                      </a:lnTo>
                      <a:lnTo>
                        <a:pt x="15" y="5"/>
                      </a:lnTo>
                      <a:lnTo>
                        <a:pt x="14" y="16"/>
                      </a:lnTo>
                      <a:lnTo>
                        <a:pt x="14" y="17"/>
                      </a:lnTo>
                      <a:lnTo>
                        <a:pt x="18" y="20"/>
                      </a:lnTo>
                      <a:lnTo>
                        <a:pt x="19" y="20"/>
                      </a:lnTo>
                      <a:lnTo>
                        <a:pt x="21" y="21"/>
                      </a:lnTo>
                      <a:lnTo>
                        <a:pt x="21" y="23"/>
                      </a:lnTo>
                      <a:lnTo>
                        <a:pt x="19" y="24"/>
                      </a:lnTo>
                      <a:lnTo>
                        <a:pt x="15" y="27"/>
                      </a:lnTo>
                      <a:lnTo>
                        <a:pt x="12" y="28"/>
                      </a:lnTo>
                      <a:lnTo>
                        <a:pt x="3" y="38"/>
                      </a:lnTo>
                      <a:lnTo>
                        <a:pt x="0" y="59"/>
                      </a:lnTo>
                      <a:lnTo>
                        <a:pt x="1" y="60"/>
                      </a:lnTo>
                      <a:lnTo>
                        <a:pt x="4" y="59"/>
                      </a:lnTo>
                      <a:lnTo>
                        <a:pt x="6" y="58"/>
                      </a:lnTo>
                      <a:lnTo>
                        <a:pt x="6" y="56"/>
                      </a:lnTo>
                      <a:lnTo>
                        <a:pt x="7" y="56"/>
                      </a:lnTo>
                      <a:lnTo>
                        <a:pt x="9" y="56"/>
                      </a:lnTo>
                      <a:lnTo>
                        <a:pt x="14" y="56"/>
                      </a:lnTo>
                      <a:lnTo>
                        <a:pt x="15" y="56"/>
                      </a:lnTo>
                      <a:lnTo>
                        <a:pt x="27" y="56"/>
                      </a:lnTo>
                      <a:lnTo>
                        <a:pt x="27" y="54"/>
                      </a:lnTo>
                      <a:lnTo>
                        <a:pt x="28" y="49"/>
                      </a:lnTo>
                      <a:lnTo>
                        <a:pt x="28" y="47"/>
                      </a:lnTo>
                      <a:lnTo>
                        <a:pt x="28" y="46"/>
                      </a:lnTo>
                      <a:lnTo>
                        <a:pt x="33" y="45"/>
                      </a:lnTo>
                      <a:lnTo>
                        <a:pt x="34" y="43"/>
                      </a:lnTo>
                      <a:lnTo>
                        <a:pt x="37" y="45"/>
                      </a:lnTo>
                      <a:lnTo>
                        <a:pt x="38" y="43"/>
                      </a:lnTo>
                      <a:lnTo>
                        <a:pt x="40" y="43"/>
                      </a:lnTo>
                      <a:lnTo>
                        <a:pt x="41" y="43"/>
                      </a:lnTo>
                      <a:lnTo>
                        <a:pt x="44" y="45"/>
                      </a:lnTo>
                      <a:lnTo>
                        <a:pt x="46" y="41"/>
                      </a:lnTo>
                      <a:lnTo>
                        <a:pt x="51" y="43"/>
                      </a:lnTo>
                      <a:lnTo>
                        <a:pt x="54" y="42"/>
                      </a:lnTo>
                      <a:lnTo>
                        <a:pt x="55" y="43"/>
                      </a:lnTo>
                      <a:lnTo>
                        <a:pt x="68" y="29"/>
                      </a:lnTo>
                      <a:lnTo>
                        <a:pt x="70" y="16"/>
                      </a:lnTo>
                      <a:lnTo>
                        <a:pt x="68" y="14"/>
                      </a:lnTo>
                      <a:lnTo>
                        <a:pt x="66" y="13"/>
                      </a:lnTo>
                      <a:lnTo>
                        <a:pt x="63" y="12"/>
                      </a:lnTo>
                      <a:lnTo>
                        <a:pt x="63" y="10"/>
                      </a:lnTo>
                      <a:lnTo>
                        <a:pt x="62" y="4"/>
                      </a:lnTo>
                      <a:lnTo>
                        <a:pt x="60" y="4"/>
                      </a:lnTo>
                      <a:lnTo>
                        <a:pt x="60" y="3"/>
                      </a:lnTo>
                      <a:lnTo>
                        <a:pt x="60" y="2"/>
                      </a:lnTo>
                      <a:lnTo>
                        <a:pt x="57" y="2"/>
                      </a:lnTo>
                      <a:lnTo>
                        <a:pt x="5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95" name="Freeform 2103"/>
                <p:cNvSpPr>
                  <a:spLocks/>
                </p:cNvSpPr>
                <p:nvPr/>
              </p:nvSpPr>
              <p:spPr bwMode="gray">
                <a:xfrm>
                  <a:off x="3068" y="2548"/>
                  <a:ext cx="70" cy="60"/>
                </a:xfrm>
                <a:custGeom>
                  <a:avLst/>
                  <a:gdLst>
                    <a:gd name="T0" fmla="*/ 55 w 70"/>
                    <a:gd name="T1" fmla="*/ 0 h 60"/>
                    <a:gd name="T2" fmla="*/ 55 w 70"/>
                    <a:gd name="T3" fmla="*/ 0 h 60"/>
                    <a:gd name="T4" fmla="*/ 49 w 70"/>
                    <a:gd name="T5" fmla="*/ 4 h 60"/>
                    <a:gd name="T6" fmla="*/ 30 w 70"/>
                    <a:gd name="T7" fmla="*/ 5 h 60"/>
                    <a:gd name="T8" fmla="*/ 28 w 70"/>
                    <a:gd name="T9" fmla="*/ 4 h 60"/>
                    <a:gd name="T10" fmla="*/ 25 w 70"/>
                    <a:gd name="T11" fmla="*/ 4 h 60"/>
                    <a:gd name="T12" fmla="*/ 24 w 70"/>
                    <a:gd name="T13" fmla="*/ 5 h 60"/>
                    <a:gd name="T14" fmla="*/ 21 w 70"/>
                    <a:gd name="T15" fmla="*/ 4 h 60"/>
                    <a:gd name="T16" fmla="*/ 18 w 70"/>
                    <a:gd name="T17" fmla="*/ 4 h 60"/>
                    <a:gd name="T18" fmla="*/ 15 w 70"/>
                    <a:gd name="T19" fmla="*/ 5 h 60"/>
                    <a:gd name="T20" fmla="*/ 14 w 70"/>
                    <a:gd name="T21" fmla="*/ 16 h 60"/>
                    <a:gd name="T22" fmla="*/ 14 w 70"/>
                    <a:gd name="T23" fmla="*/ 17 h 60"/>
                    <a:gd name="T24" fmla="*/ 18 w 70"/>
                    <a:gd name="T25" fmla="*/ 20 h 60"/>
                    <a:gd name="T26" fmla="*/ 19 w 70"/>
                    <a:gd name="T27" fmla="*/ 20 h 60"/>
                    <a:gd name="T28" fmla="*/ 21 w 70"/>
                    <a:gd name="T29" fmla="*/ 21 h 60"/>
                    <a:gd name="T30" fmla="*/ 21 w 70"/>
                    <a:gd name="T31" fmla="*/ 23 h 60"/>
                    <a:gd name="T32" fmla="*/ 19 w 70"/>
                    <a:gd name="T33" fmla="*/ 24 h 60"/>
                    <a:gd name="T34" fmla="*/ 15 w 70"/>
                    <a:gd name="T35" fmla="*/ 27 h 60"/>
                    <a:gd name="T36" fmla="*/ 12 w 70"/>
                    <a:gd name="T37" fmla="*/ 28 h 60"/>
                    <a:gd name="T38" fmla="*/ 3 w 70"/>
                    <a:gd name="T39" fmla="*/ 38 h 60"/>
                    <a:gd name="T40" fmla="*/ 0 w 70"/>
                    <a:gd name="T41" fmla="*/ 59 h 60"/>
                    <a:gd name="T42" fmla="*/ 1 w 70"/>
                    <a:gd name="T43" fmla="*/ 60 h 60"/>
                    <a:gd name="T44" fmla="*/ 4 w 70"/>
                    <a:gd name="T45" fmla="*/ 59 h 60"/>
                    <a:gd name="T46" fmla="*/ 6 w 70"/>
                    <a:gd name="T47" fmla="*/ 58 h 60"/>
                    <a:gd name="T48" fmla="*/ 6 w 70"/>
                    <a:gd name="T49" fmla="*/ 56 h 60"/>
                    <a:gd name="T50" fmla="*/ 7 w 70"/>
                    <a:gd name="T51" fmla="*/ 56 h 60"/>
                    <a:gd name="T52" fmla="*/ 9 w 70"/>
                    <a:gd name="T53" fmla="*/ 56 h 60"/>
                    <a:gd name="T54" fmla="*/ 14 w 70"/>
                    <a:gd name="T55" fmla="*/ 56 h 60"/>
                    <a:gd name="T56" fmla="*/ 15 w 70"/>
                    <a:gd name="T57" fmla="*/ 56 h 60"/>
                    <a:gd name="T58" fmla="*/ 27 w 70"/>
                    <a:gd name="T59" fmla="*/ 56 h 60"/>
                    <a:gd name="T60" fmla="*/ 27 w 70"/>
                    <a:gd name="T61" fmla="*/ 54 h 60"/>
                    <a:gd name="T62" fmla="*/ 28 w 70"/>
                    <a:gd name="T63" fmla="*/ 49 h 60"/>
                    <a:gd name="T64" fmla="*/ 28 w 70"/>
                    <a:gd name="T65" fmla="*/ 47 h 60"/>
                    <a:gd name="T66" fmla="*/ 28 w 70"/>
                    <a:gd name="T67" fmla="*/ 46 h 60"/>
                    <a:gd name="T68" fmla="*/ 33 w 70"/>
                    <a:gd name="T69" fmla="*/ 45 h 60"/>
                    <a:gd name="T70" fmla="*/ 34 w 70"/>
                    <a:gd name="T71" fmla="*/ 43 h 60"/>
                    <a:gd name="T72" fmla="*/ 37 w 70"/>
                    <a:gd name="T73" fmla="*/ 45 h 60"/>
                    <a:gd name="T74" fmla="*/ 38 w 70"/>
                    <a:gd name="T75" fmla="*/ 43 h 60"/>
                    <a:gd name="T76" fmla="*/ 40 w 70"/>
                    <a:gd name="T77" fmla="*/ 43 h 60"/>
                    <a:gd name="T78" fmla="*/ 41 w 70"/>
                    <a:gd name="T79" fmla="*/ 43 h 60"/>
                    <a:gd name="T80" fmla="*/ 44 w 70"/>
                    <a:gd name="T81" fmla="*/ 45 h 60"/>
                    <a:gd name="T82" fmla="*/ 46 w 70"/>
                    <a:gd name="T83" fmla="*/ 41 h 60"/>
                    <a:gd name="T84" fmla="*/ 51 w 70"/>
                    <a:gd name="T85" fmla="*/ 43 h 60"/>
                    <a:gd name="T86" fmla="*/ 54 w 70"/>
                    <a:gd name="T87" fmla="*/ 42 h 60"/>
                    <a:gd name="T88" fmla="*/ 55 w 70"/>
                    <a:gd name="T89" fmla="*/ 43 h 60"/>
                    <a:gd name="T90" fmla="*/ 68 w 70"/>
                    <a:gd name="T91" fmla="*/ 29 h 60"/>
                    <a:gd name="T92" fmla="*/ 70 w 70"/>
                    <a:gd name="T93" fmla="*/ 16 h 60"/>
                    <a:gd name="T94" fmla="*/ 68 w 70"/>
                    <a:gd name="T95" fmla="*/ 14 h 60"/>
                    <a:gd name="T96" fmla="*/ 66 w 70"/>
                    <a:gd name="T97" fmla="*/ 13 h 60"/>
                    <a:gd name="T98" fmla="*/ 63 w 70"/>
                    <a:gd name="T99" fmla="*/ 12 h 60"/>
                    <a:gd name="T100" fmla="*/ 63 w 70"/>
                    <a:gd name="T101" fmla="*/ 10 h 60"/>
                    <a:gd name="T102" fmla="*/ 62 w 70"/>
                    <a:gd name="T103" fmla="*/ 4 h 60"/>
                    <a:gd name="T104" fmla="*/ 60 w 70"/>
                    <a:gd name="T105" fmla="*/ 4 h 60"/>
                    <a:gd name="T106" fmla="*/ 60 w 70"/>
                    <a:gd name="T107" fmla="*/ 3 h 60"/>
                    <a:gd name="T108" fmla="*/ 60 w 70"/>
                    <a:gd name="T109" fmla="*/ 2 h 60"/>
                    <a:gd name="T110" fmla="*/ 57 w 70"/>
                    <a:gd name="T111" fmla="*/ 2 h 60"/>
                    <a:gd name="T112" fmla="*/ 55 w 70"/>
                    <a:gd name="T113" fmla="*/ 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60"/>
                    <a:gd name="T173" fmla="*/ 70 w 70"/>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60">
                      <a:moveTo>
                        <a:pt x="55" y="0"/>
                      </a:moveTo>
                      <a:lnTo>
                        <a:pt x="55" y="0"/>
                      </a:lnTo>
                      <a:lnTo>
                        <a:pt x="49" y="4"/>
                      </a:lnTo>
                      <a:lnTo>
                        <a:pt x="30" y="5"/>
                      </a:lnTo>
                      <a:lnTo>
                        <a:pt x="28" y="4"/>
                      </a:lnTo>
                      <a:lnTo>
                        <a:pt x="25" y="4"/>
                      </a:lnTo>
                      <a:lnTo>
                        <a:pt x="24" y="5"/>
                      </a:lnTo>
                      <a:lnTo>
                        <a:pt x="21" y="4"/>
                      </a:lnTo>
                      <a:lnTo>
                        <a:pt x="18" y="4"/>
                      </a:lnTo>
                      <a:lnTo>
                        <a:pt x="15" y="5"/>
                      </a:lnTo>
                      <a:lnTo>
                        <a:pt x="14" y="16"/>
                      </a:lnTo>
                      <a:lnTo>
                        <a:pt x="14" y="17"/>
                      </a:lnTo>
                      <a:lnTo>
                        <a:pt x="18" y="20"/>
                      </a:lnTo>
                      <a:lnTo>
                        <a:pt x="19" y="20"/>
                      </a:lnTo>
                      <a:lnTo>
                        <a:pt x="21" y="21"/>
                      </a:lnTo>
                      <a:lnTo>
                        <a:pt x="21" y="23"/>
                      </a:lnTo>
                      <a:lnTo>
                        <a:pt x="19" y="24"/>
                      </a:lnTo>
                      <a:lnTo>
                        <a:pt x="15" y="27"/>
                      </a:lnTo>
                      <a:lnTo>
                        <a:pt x="12" y="28"/>
                      </a:lnTo>
                      <a:lnTo>
                        <a:pt x="3" y="38"/>
                      </a:lnTo>
                      <a:lnTo>
                        <a:pt x="0" y="59"/>
                      </a:lnTo>
                      <a:lnTo>
                        <a:pt x="1" y="60"/>
                      </a:lnTo>
                      <a:lnTo>
                        <a:pt x="4" y="59"/>
                      </a:lnTo>
                      <a:lnTo>
                        <a:pt x="6" y="58"/>
                      </a:lnTo>
                      <a:lnTo>
                        <a:pt x="6" y="56"/>
                      </a:lnTo>
                      <a:lnTo>
                        <a:pt x="7" y="56"/>
                      </a:lnTo>
                      <a:lnTo>
                        <a:pt x="9" y="56"/>
                      </a:lnTo>
                      <a:lnTo>
                        <a:pt x="14" y="56"/>
                      </a:lnTo>
                      <a:lnTo>
                        <a:pt x="15" y="56"/>
                      </a:lnTo>
                      <a:lnTo>
                        <a:pt x="27" y="56"/>
                      </a:lnTo>
                      <a:lnTo>
                        <a:pt x="27" y="54"/>
                      </a:lnTo>
                      <a:lnTo>
                        <a:pt x="28" y="49"/>
                      </a:lnTo>
                      <a:lnTo>
                        <a:pt x="28" y="47"/>
                      </a:lnTo>
                      <a:lnTo>
                        <a:pt x="28" y="46"/>
                      </a:lnTo>
                      <a:lnTo>
                        <a:pt x="33" y="45"/>
                      </a:lnTo>
                      <a:lnTo>
                        <a:pt x="34" y="43"/>
                      </a:lnTo>
                      <a:lnTo>
                        <a:pt x="37" y="45"/>
                      </a:lnTo>
                      <a:lnTo>
                        <a:pt x="38" y="43"/>
                      </a:lnTo>
                      <a:lnTo>
                        <a:pt x="40" y="43"/>
                      </a:lnTo>
                      <a:lnTo>
                        <a:pt x="41" y="43"/>
                      </a:lnTo>
                      <a:lnTo>
                        <a:pt x="44" y="45"/>
                      </a:lnTo>
                      <a:lnTo>
                        <a:pt x="46" y="41"/>
                      </a:lnTo>
                      <a:lnTo>
                        <a:pt x="51" y="43"/>
                      </a:lnTo>
                      <a:lnTo>
                        <a:pt x="54" y="42"/>
                      </a:lnTo>
                      <a:lnTo>
                        <a:pt x="55" y="43"/>
                      </a:lnTo>
                      <a:lnTo>
                        <a:pt x="68" y="29"/>
                      </a:lnTo>
                      <a:lnTo>
                        <a:pt x="70" y="16"/>
                      </a:lnTo>
                      <a:lnTo>
                        <a:pt x="68" y="14"/>
                      </a:lnTo>
                      <a:lnTo>
                        <a:pt x="66" y="13"/>
                      </a:lnTo>
                      <a:lnTo>
                        <a:pt x="63" y="12"/>
                      </a:lnTo>
                      <a:lnTo>
                        <a:pt x="63" y="10"/>
                      </a:lnTo>
                      <a:lnTo>
                        <a:pt x="62" y="4"/>
                      </a:lnTo>
                      <a:lnTo>
                        <a:pt x="60" y="4"/>
                      </a:lnTo>
                      <a:lnTo>
                        <a:pt x="60" y="3"/>
                      </a:lnTo>
                      <a:lnTo>
                        <a:pt x="60" y="2"/>
                      </a:lnTo>
                      <a:lnTo>
                        <a:pt x="57" y="2"/>
                      </a:lnTo>
                      <a:lnTo>
                        <a:pt x="5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3" name="Group 2104"/>
              <p:cNvGrpSpPr>
                <a:grpSpLocks/>
              </p:cNvGrpSpPr>
              <p:nvPr/>
            </p:nvGrpSpPr>
            <p:grpSpPr bwMode="auto">
              <a:xfrm>
                <a:off x="3362" y="2312"/>
                <a:ext cx="102" cy="97"/>
                <a:chOff x="3362" y="2312"/>
                <a:chExt cx="102" cy="97"/>
              </a:xfrm>
              <a:grpFill/>
            </p:grpSpPr>
            <p:sp>
              <p:nvSpPr>
                <p:cNvPr id="1492" name="Freeform 2105"/>
                <p:cNvSpPr>
                  <a:spLocks/>
                </p:cNvSpPr>
                <p:nvPr/>
              </p:nvSpPr>
              <p:spPr bwMode="gray">
                <a:xfrm>
                  <a:off x="3362" y="2312"/>
                  <a:ext cx="102" cy="97"/>
                </a:xfrm>
                <a:custGeom>
                  <a:avLst/>
                  <a:gdLst>
                    <a:gd name="T0" fmla="*/ 49 w 102"/>
                    <a:gd name="T1" fmla="*/ 0 h 97"/>
                    <a:gd name="T2" fmla="*/ 49 w 102"/>
                    <a:gd name="T3" fmla="*/ 7 h 97"/>
                    <a:gd name="T4" fmla="*/ 52 w 102"/>
                    <a:gd name="T5" fmla="*/ 7 h 97"/>
                    <a:gd name="T6" fmla="*/ 47 w 102"/>
                    <a:gd name="T7" fmla="*/ 10 h 97"/>
                    <a:gd name="T8" fmla="*/ 49 w 102"/>
                    <a:gd name="T9" fmla="*/ 34 h 97"/>
                    <a:gd name="T10" fmla="*/ 0 w 102"/>
                    <a:gd name="T11" fmla="*/ 69 h 97"/>
                    <a:gd name="T12" fmla="*/ 28 w 102"/>
                    <a:gd name="T13" fmla="*/ 92 h 97"/>
                    <a:gd name="T14" fmla="*/ 37 w 102"/>
                    <a:gd name="T15" fmla="*/ 93 h 97"/>
                    <a:gd name="T16" fmla="*/ 40 w 102"/>
                    <a:gd name="T17" fmla="*/ 92 h 97"/>
                    <a:gd name="T18" fmla="*/ 43 w 102"/>
                    <a:gd name="T19" fmla="*/ 86 h 97"/>
                    <a:gd name="T20" fmla="*/ 53 w 102"/>
                    <a:gd name="T21" fmla="*/ 81 h 97"/>
                    <a:gd name="T22" fmla="*/ 58 w 102"/>
                    <a:gd name="T23" fmla="*/ 81 h 97"/>
                    <a:gd name="T24" fmla="*/ 61 w 102"/>
                    <a:gd name="T25" fmla="*/ 75 h 97"/>
                    <a:gd name="T26" fmla="*/ 64 w 102"/>
                    <a:gd name="T27" fmla="*/ 71 h 97"/>
                    <a:gd name="T28" fmla="*/ 67 w 102"/>
                    <a:gd name="T29" fmla="*/ 69 h 97"/>
                    <a:gd name="T30" fmla="*/ 74 w 102"/>
                    <a:gd name="T31" fmla="*/ 69 h 97"/>
                    <a:gd name="T32" fmla="*/ 77 w 102"/>
                    <a:gd name="T33" fmla="*/ 68 h 97"/>
                    <a:gd name="T34" fmla="*/ 75 w 102"/>
                    <a:gd name="T35" fmla="*/ 60 h 97"/>
                    <a:gd name="T36" fmla="*/ 75 w 102"/>
                    <a:gd name="T37" fmla="*/ 57 h 97"/>
                    <a:gd name="T38" fmla="*/ 82 w 102"/>
                    <a:gd name="T39" fmla="*/ 51 h 97"/>
                    <a:gd name="T40" fmla="*/ 83 w 102"/>
                    <a:gd name="T41" fmla="*/ 52 h 97"/>
                    <a:gd name="T42" fmla="*/ 92 w 102"/>
                    <a:gd name="T43" fmla="*/ 43 h 97"/>
                    <a:gd name="T44" fmla="*/ 101 w 102"/>
                    <a:gd name="T45" fmla="*/ 34 h 97"/>
                    <a:gd name="T46" fmla="*/ 101 w 102"/>
                    <a:gd name="T47" fmla="*/ 28 h 97"/>
                    <a:gd name="T48" fmla="*/ 98 w 102"/>
                    <a:gd name="T49" fmla="*/ 26 h 97"/>
                    <a:gd name="T50" fmla="*/ 95 w 102"/>
                    <a:gd name="T51" fmla="*/ 22 h 97"/>
                    <a:gd name="T52" fmla="*/ 92 w 102"/>
                    <a:gd name="T53" fmla="*/ 19 h 97"/>
                    <a:gd name="T54" fmla="*/ 85 w 102"/>
                    <a:gd name="T55" fmla="*/ 15 h 97"/>
                    <a:gd name="T56" fmla="*/ 80 w 102"/>
                    <a:gd name="T57" fmla="*/ 12 h 97"/>
                    <a:gd name="T58" fmla="*/ 70 w 102"/>
                    <a:gd name="T59" fmla="*/ 10 h 97"/>
                    <a:gd name="T60" fmla="*/ 64 w 102"/>
                    <a:gd name="T61" fmla="*/ 7 h 97"/>
                    <a:gd name="T62" fmla="*/ 60 w 102"/>
                    <a:gd name="T63" fmla="*/ 3 h 97"/>
                    <a:gd name="T64" fmla="*/ 57 w 10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97"/>
                    <a:gd name="T101" fmla="*/ 102 w 10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97">
                      <a:moveTo>
                        <a:pt x="57" y="0"/>
                      </a:moveTo>
                      <a:lnTo>
                        <a:pt x="49" y="0"/>
                      </a:lnTo>
                      <a:lnTo>
                        <a:pt x="50" y="6"/>
                      </a:lnTo>
                      <a:lnTo>
                        <a:pt x="49" y="7"/>
                      </a:lnTo>
                      <a:lnTo>
                        <a:pt x="50" y="7"/>
                      </a:lnTo>
                      <a:lnTo>
                        <a:pt x="52" y="7"/>
                      </a:lnTo>
                      <a:lnTo>
                        <a:pt x="50" y="10"/>
                      </a:lnTo>
                      <a:lnTo>
                        <a:pt x="47" y="10"/>
                      </a:lnTo>
                      <a:lnTo>
                        <a:pt x="43" y="26"/>
                      </a:lnTo>
                      <a:lnTo>
                        <a:pt x="49" y="34"/>
                      </a:lnTo>
                      <a:lnTo>
                        <a:pt x="39" y="57"/>
                      </a:lnTo>
                      <a:lnTo>
                        <a:pt x="0" y="69"/>
                      </a:lnTo>
                      <a:lnTo>
                        <a:pt x="13" y="97"/>
                      </a:lnTo>
                      <a:lnTo>
                        <a:pt x="28" y="92"/>
                      </a:lnTo>
                      <a:lnTo>
                        <a:pt x="36" y="93"/>
                      </a:lnTo>
                      <a:lnTo>
                        <a:pt x="37" y="93"/>
                      </a:lnTo>
                      <a:lnTo>
                        <a:pt x="39" y="93"/>
                      </a:lnTo>
                      <a:lnTo>
                        <a:pt x="40" y="92"/>
                      </a:lnTo>
                      <a:lnTo>
                        <a:pt x="43" y="89"/>
                      </a:lnTo>
                      <a:lnTo>
                        <a:pt x="43" y="86"/>
                      </a:lnTo>
                      <a:lnTo>
                        <a:pt x="47" y="83"/>
                      </a:lnTo>
                      <a:lnTo>
                        <a:pt x="53" y="81"/>
                      </a:lnTo>
                      <a:lnTo>
                        <a:pt x="57" y="81"/>
                      </a:lnTo>
                      <a:lnTo>
                        <a:pt x="58" y="81"/>
                      </a:lnTo>
                      <a:lnTo>
                        <a:pt x="60" y="79"/>
                      </a:lnTo>
                      <a:lnTo>
                        <a:pt x="61" y="75"/>
                      </a:lnTo>
                      <a:lnTo>
                        <a:pt x="63" y="72"/>
                      </a:lnTo>
                      <a:lnTo>
                        <a:pt x="64" y="71"/>
                      </a:lnTo>
                      <a:lnTo>
                        <a:pt x="67" y="71"/>
                      </a:lnTo>
                      <a:lnTo>
                        <a:pt x="67" y="69"/>
                      </a:lnTo>
                      <a:lnTo>
                        <a:pt x="70" y="69"/>
                      </a:lnTo>
                      <a:lnTo>
                        <a:pt x="74" y="69"/>
                      </a:lnTo>
                      <a:lnTo>
                        <a:pt x="75" y="68"/>
                      </a:lnTo>
                      <a:lnTo>
                        <a:pt x="77" y="68"/>
                      </a:lnTo>
                      <a:lnTo>
                        <a:pt x="75" y="65"/>
                      </a:lnTo>
                      <a:lnTo>
                        <a:pt x="75" y="60"/>
                      </a:lnTo>
                      <a:lnTo>
                        <a:pt x="75" y="58"/>
                      </a:lnTo>
                      <a:lnTo>
                        <a:pt x="75" y="57"/>
                      </a:lnTo>
                      <a:lnTo>
                        <a:pt x="80" y="51"/>
                      </a:lnTo>
                      <a:lnTo>
                        <a:pt x="82" y="51"/>
                      </a:lnTo>
                      <a:lnTo>
                        <a:pt x="82" y="52"/>
                      </a:lnTo>
                      <a:lnTo>
                        <a:pt x="83" y="52"/>
                      </a:lnTo>
                      <a:lnTo>
                        <a:pt x="85" y="52"/>
                      </a:lnTo>
                      <a:lnTo>
                        <a:pt x="92" y="43"/>
                      </a:lnTo>
                      <a:lnTo>
                        <a:pt x="95" y="41"/>
                      </a:lnTo>
                      <a:lnTo>
                        <a:pt x="101" y="34"/>
                      </a:lnTo>
                      <a:lnTo>
                        <a:pt x="102" y="28"/>
                      </a:lnTo>
                      <a:lnTo>
                        <a:pt x="101" y="28"/>
                      </a:lnTo>
                      <a:lnTo>
                        <a:pt x="98" y="26"/>
                      </a:lnTo>
                      <a:lnTo>
                        <a:pt x="95" y="25"/>
                      </a:lnTo>
                      <a:lnTo>
                        <a:pt x="95" y="22"/>
                      </a:lnTo>
                      <a:lnTo>
                        <a:pt x="92" y="21"/>
                      </a:lnTo>
                      <a:lnTo>
                        <a:pt x="92" y="19"/>
                      </a:lnTo>
                      <a:lnTo>
                        <a:pt x="88" y="15"/>
                      </a:lnTo>
                      <a:lnTo>
                        <a:pt x="85" y="15"/>
                      </a:lnTo>
                      <a:lnTo>
                        <a:pt x="83" y="14"/>
                      </a:lnTo>
                      <a:lnTo>
                        <a:pt x="80" y="12"/>
                      </a:lnTo>
                      <a:lnTo>
                        <a:pt x="75" y="12"/>
                      </a:lnTo>
                      <a:lnTo>
                        <a:pt x="70" y="10"/>
                      </a:lnTo>
                      <a:lnTo>
                        <a:pt x="66" y="8"/>
                      </a:lnTo>
                      <a:lnTo>
                        <a:pt x="64" y="7"/>
                      </a:lnTo>
                      <a:lnTo>
                        <a:pt x="60" y="4"/>
                      </a:lnTo>
                      <a:lnTo>
                        <a:pt x="60" y="3"/>
                      </a:lnTo>
                      <a:lnTo>
                        <a:pt x="58" y="2"/>
                      </a:lnTo>
                      <a:lnTo>
                        <a:pt x="57"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93" name="Freeform 2106"/>
                <p:cNvSpPr>
                  <a:spLocks/>
                </p:cNvSpPr>
                <p:nvPr/>
              </p:nvSpPr>
              <p:spPr bwMode="gray">
                <a:xfrm>
                  <a:off x="3362" y="2312"/>
                  <a:ext cx="102" cy="97"/>
                </a:xfrm>
                <a:custGeom>
                  <a:avLst/>
                  <a:gdLst>
                    <a:gd name="T0" fmla="*/ 49 w 102"/>
                    <a:gd name="T1" fmla="*/ 0 h 97"/>
                    <a:gd name="T2" fmla="*/ 49 w 102"/>
                    <a:gd name="T3" fmla="*/ 7 h 97"/>
                    <a:gd name="T4" fmla="*/ 52 w 102"/>
                    <a:gd name="T5" fmla="*/ 7 h 97"/>
                    <a:gd name="T6" fmla="*/ 47 w 102"/>
                    <a:gd name="T7" fmla="*/ 10 h 97"/>
                    <a:gd name="T8" fmla="*/ 49 w 102"/>
                    <a:gd name="T9" fmla="*/ 34 h 97"/>
                    <a:gd name="T10" fmla="*/ 0 w 102"/>
                    <a:gd name="T11" fmla="*/ 69 h 97"/>
                    <a:gd name="T12" fmla="*/ 28 w 102"/>
                    <a:gd name="T13" fmla="*/ 92 h 97"/>
                    <a:gd name="T14" fmla="*/ 37 w 102"/>
                    <a:gd name="T15" fmla="*/ 93 h 97"/>
                    <a:gd name="T16" fmla="*/ 40 w 102"/>
                    <a:gd name="T17" fmla="*/ 92 h 97"/>
                    <a:gd name="T18" fmla="*/ 43 w 102"/>
                    <a:gd name="T19" fmla="*/ 86 h 97"/>
                    <a:gd name="T20" fmla="*/ 53 w 102"/>
                    <a:gd name="T21" fmla="*/ 81 h 97"/>
                    <a:gd name="T22" fmla="*/ 58 w 102"/>
                    <a:gd name="T23" fmla="*/ 81 h 97"/>
                    <a:gd name="T24" fmla="*/ 61 w 102"/>
                    <a:gd name="T25" fmla="*/ 75 h 97"/>
                    <a:gd name="T26" fmla="*/ 64 w 102"/>
                    <a:gd name="T27" fmla="*/ 71 h 97"/>
                    <a:gd name="T28" fmla="*/ 67 w 102"/>
                    <a:gd name="T29" fmla="*/ 69 h 97"/>
                    <a:gd name="T30" fmla="*/ 74 w 102"/>
                    <a:gd name="T31" fmla="*/ 69 h 97"/>
                    <a:gd name="T32" fmla="*/ 77 w 102"/>
                    <a:gd name="T33" fmla="*/ 68 h 97"/>
                    <a:gd name="T34" fmla="*/ 75 w 102"/>
                    <a:gd name="T35" fmla="*/ 60 h 97"/>
                    <a:gd name="T36" fmla="*/ 75 w 102"/>
                    <a:gd name="T37" fmla="*/ 57 h 97"/>
                    <a:gd name="T38" fmla="*/ 82 w 102"/>
                    <a:gd name="T39" fmla="*/ 51 h 97"/>
                    <a:gd name="T40" fmla="*/ 83 w 102"/>
                    <a:gd name="T41" fmla="*/ 52 h 97"/>
                    <a:gd name="T42" fmla="*/ 92 w 102"/>
                    <a:gd name="T43" fmla="*/ 43 h 97"/>
                    <a:gd name="T44" fmla="*/ 101 w 102"/>
                    <a:gd name="T45" fmla="*/ 34 h 97"/>
                    <a:gd name="T46" fmla="*/ 101 w 102"/>
                    <a:gd name="T47" fmla="*/ 28 h 97"/>
                    <a:gd name="T48" fmla="*/ 98 w 102"/>
                    <a:gd name="T49" fmla="*/ 26 h 97"/>
                    <a:gd name="T50" fmla="*/ 95 w 102"/>
                    <a:gd name="T51" fmla="*/ 22 h 97"/>
                    <a:gd name="T52" fmla="*/ 92 w 102"/>
                    <a:gd name="T53" fmla="*/ 19 h 97"/>
                    <a:gd name="T54" fmla="*/ 85 w 102"/>
                    <a:gd name="T55" fmla="*/ 15 h 97"/>
                    <a:gd name="T56" fmla="*/ 80 w 102"/>
                    <a:gd name="T57" fmla="*/ 12 h 97"/>
                    <a:gd name="T58" fmla="*/ 70 w 102"/>
                    <a:gd name="T59" fmla="*/ 10 h 97"/>
                    <a:gd name="T60" fmla="*/ 64 w 102"/>
                    <a:gd name="T61" fmla="*/ 7 h 97"/>
                    <a:gd name="T62" fmla="*/ 60 w 102"/>
                    <a:gd name="T63" fmla="*/ 3 h 97"/>
                    <a:gd name="T64" fmla="*/ 57 w 10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97"/>
                    <a:gd name="T101" fmla="*/ 102 w 10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97">
                      <a:moveTo>
                        <a:pt x="57" y="0"/>
                      </a:moveTo>
                      <a:lnTo>
                        <a:pt x="49" y="0"/>
                      </a:lnTo>
                      <a:lnTo>
                        <a:pt x="50" y="6"/>
                      </a:lnTo>
                      <a:lnTo>
                        <a:pt x="49" y="7"/>
                      </a:lnTo>
                      <a:lnTo>
                        <a:pt x="50" y="7"/>
                      </a:lnTo>
                      <a:lnTo>
                        <a:pt x="52" y="7"/>
                      </a:lnTo>
                      <a:lnTo>
                        <a:pt x="50" y="10"/>
                      </a:lnTo>
                      <a:lnTo>
                        <a:pt x="47" y="10"/>
                      </a:lnTo>
                      <a:lnTo>
                        <a:pt x="43" y="26"/>
                      </a:lnTo>
                      <a:lnTo>
                        <a:pt x="49" y="34"/>
                      </a:lnTo>
                      <a:lnTo>
                        <a:pt x="39" y="57"/>
                      </a:lnTo>
                      <a:lnTo>
                        <a:pt x="0" y="69"/>
                      </a:lnTo>
                      <a:lnTo>
                        <a:pt x="13" y="97"/>
                      </a:lnTo>
                      <a:lnTo>
                        <a:pt x="28" y="92"/>
                      </a:lnTo>
                      <a:lnTo>
                        <a:pt x="36" y="93"/>
                      </a:lnTo>
                      <a:lnTo>
                        <a:pt x="37" y="93"/>
                      </a:lnTo>
                      <a:lnTo>
                        <a:pt x="39" y="93"/>
                      </a:lnTo>
                      <a:lnTo>
                        <a:pt x="40" y="92"/>
                      </a:lnTo>
                      <a:lnTo>
                        <a:pt x="43" y="89"/>
                      </a:lnTo>
                      <a:lnTo>
                        <a:pt x="43" y="86"/>
                      </a:lnTo>
                      <a:lnTo>
                        <a:pt x="47" y="83"/>
                      </a:lnTo>
                      <a:lnTo>
                        <a:pt x="53" y="81"/>
                      </a:lnTo>
                      <a:lnTo>
                        <a:pt x="57" y="81"/>
                      </a:lnTo>
                      <a:lnTo>
                        <a:pt x="58" y="81"/>
                      </a:lnTo>
                      <a:lnTo>
                        <a:pt x="60" y="79"/>
                      </a:lnTo>
                      <a:lnTo>
                        <a:pt x="61" y="75"/>
                      </a:lnTo>
                      <a:lnTo>
                        <a:pt x="63" y="72"/>
                      </a:lnTo>
                      <a:lnTo>
                        <a:pt x="64" y="71"/>
                      </a:lnTo>
                      <a:lnTo>
                        <a:pt x="67" y="71"/>
                      </a:lnTo>
                      <a:lnTo>
                        <a:pt x="67" y="69"/>
                      </a:lnTo>
                      <a:lnTo>
                        <a:pt x="70" y="69"/>
                      </a:lnTo>
                      <a:lnTo>
                        <a:pt x="74" y="69"/>
                      </a:lnTo>
                      <a:lnTo>
                        <a:pt x="75" y="68"/>
                      </a:lnTo>
                      <a:lnTo>
                        <a:pt x="77" y="68"/>
                      </a:lnTo>
                      <a:lnTo>
                        <a:pt x="75" y="65"/>
                      </a:lnTo>
                      <a:lnTo>
                        <a:pt x="75" y="60"/>
                      </a:lnTo>
                      <a:lnTo>
                        <a:pt x="75" y="58"/>
                      </a:lnTo>
                      <a:lnTo>
                        <a:pt x="75" y="57"/>
                      </a:lnTo>
                      <a:lnTo>
                        <a:pt x="80" y="51"/>
                      </a:lnTo>
                      <a:lnTo>
                        <a:pt x="82" y="51"/>
                      </a:lnTo>
                      <a:lnTo>
                        <a:pt x="82" y="52"/>
                      </a:lnTo>
                      <a:lnTo>
                        <a:pt x="83" y="52"/>
                      </a:lnTo>
                      <a:lnTo>
                        <a:pt x="85" y="52"/>
                      </a:lnTo>
                      <a:lnTo>
                        <a:pt x="92" y="43"/>
                      </a:lnTo>
                      <a:lnTo>
                        <a:pt x="95" y="41"/>
                      </a:lnTo>
                      <a:lnTo>
                        <a:pt x="101" y="34"/>
                      </a:lnTo>
                      <a:lnTo>
                        <a:pt x="102" y="28"/>
                      </a:lnTo>
                      <a:lnTo>
                        <a:pt x="101" y="28"/>
                      </a:lnTo>
                      <a:lnTo>
                        <a:pt x="98" y="26"/>
                      </a:lnTo>
                      <a:lnTo>
                        <a:pt x="95" y="25"/>
                      </a:lnTo>
                      <a:lnTo>
                        <a:pt x="95" y="22"/>
                      </a:lnTo>
                      <a:lnTo>
                        <a:pt x="92" y="21"/>
                      </a:lnTo>
                      <a:lnTo>
                        <a:pt x="92" y="19"/>
                      </a:lnTo>
                      <a:lnTo>
                        <a:pt x="88" y="15"/>
                      </a:lnTo>
                      <a:lnTo>
                        <a:pt x="85" y="15"/>
                      </a:lnTo>
                      <a:lnTo>
                        <a:pt x="83" y="14"/>
                      </a:lnTo>
                      <a:lnTo>
                        <a:pt x="80" y="12"/>
                      </a:lnTo>
                      <a:lnTo>
                        <a:pt x="75" y="12"/>
                      </a:lnTo>
                      <a:lnTo>
                        <a:pt x="70" y="10"/>
                      </a:lnTo>
                      <a:lnTo>
                        <a:pt x="66" y="8"/>
                      </a:lnTo>
                      <a:lnTo>
                        <a:pt x="64" y="7"/>
                      </a:lnTo>
                      <a:lnTo>
                        <a:pt x="60" y="4"/>
                      </a:lnTo>
                      <a:lnTo>
                        <a:pt x="60" y="3"/>
                      </a:lnTo>
                      <a:lnTo>
                        <a:pt x="58" y="2"/>
                      </a:lnTo>
                      <a:lnTo>
                        <a:pt x="57"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4" name="Group 2107"/>
              <p:cNvGrpSpPr>
                <a:grpSpLocks/>
              </p:cNvGrpSpPr>
              <p:nvPr/>
            </p:nvGrpSpPr>
            <p:grpSpPr bwMode="auto">
              <a:xfrm>
                <a:off x="2828" y="2780"/>
                <a:ext cx="176" cy="145"/>
                <a:chOff x="2828" y="2780"/>
                <a:chExt cx="176" cy="145"/>
              </a:xfrm>
              <a:grpFill/>
            </p:grpSpPr>
            <p:sp>
              <p:nvSpPr>
                <p:cNvPr id="1490" name="Freeform 2108"/>
                <p:cNvSpPr>
                  <a:spLocks/>
                </p:cNvSpPr>
                <p:nvPr/>
              </p:nvSpPr>
              <p:spPr bwMode="gray">
                <a:xfrm>
                  <a:off x="2828" y="2780"/>
                  <a:ext cx="176" cy="145"/>
                </a:xfrm>
                <a:custGeom>
                  <a:avLst/>
                  <a:gdLst>
                    <a:gd name="T0" fmla="*/ 83 w 176"/>
                    <a:gd name="T1" fmla="*/ 6 h 145"/>
                    <a:gd name="T2" fmla="*/ 29 w 176"/>
                    <a:gd name="T3" fmla="*/ 6 h 145"/>
                    <a:gd name="T4" fmla="*/ 26 w 176"/>
                    <a:gd name="T5" fmla="*/ 3 h 145"/>
                    <a:gd name="T6" fmla="*/ 23 w 176"/>
                    <a:gd name="T7" fmla="*/ 2 h 145"/>
                    <a:gd name="T8" fmla="*/ 21 w 176"/>
                    <a:gd name="T9" fmla="*/ 0 h 145"/>
                    <a:gd name="T10" fmla="*/ 13 w 176"/>
                    <a:gd name="T11" fmla="*/ 0 h 145"/>
                    <a:gd name="T12" fmla="*/ 11 w 176"/>
                    <a:gd name="T13" fmla="*/ 2 h 145"/>
                    <a:gd name="T14" fmla="*/ 8 w 176"/>
                    <a:gd name="T15" fmla="*/ 3 h 145"/>
                    <a:gd name="T16" fmla="*/ 5 w 176"/>
                    <a:gd name="T17" fmla="*/ 3 h 145"/>
                    <a:gd name="T18" fmla="*/ 0 w 176"/>
                    <a:gd name="T19" fmla="*/ 6 h 145"/>
                    <a:gd name="T20" fmla="*/ 0 w 176"/>
                    <a:gd name="T21" fmla="*/ 11 h 145"/>
                    <a:gd name="T22" fmla="*/ 0 w 176"/>
                    <a:gd name="T23" fmla="*/ 13 h 145"/>
                    <a:gd name="T24" fmla="*/ 0 w 176"/>
                    <a:gd name="T25" fmla="*/ 15 h 145"/>
                    <a:gd name="T26" fmla="*/ 5 w 176"/>
                    <a:gd name="T27" fmla="*/ 20 h 145"/>
                    <a:gd name="T28" fmla="*/ 7 w 176"/>
                    <a:gd name="T29" fmla="*/ 21 h 145"/>
                    <a:gd name="T30" fmla="*/ 27 w 176"/>
                    <a:gd name="T31" fmla="*/ 55 h 145"/>
                    <a:gd name="T32" fmla="*/ 29 w 176"/>
                    <a:gd name="T33" fmla="*/ 56 h 145"/>
                    <a:gd name="T34" fmla="*/ 35 w 176"/>
                    <a:gd name="T35" fmla="*/ 66 h 145"/>
                    <a:gd name="T36" fmla="*/ 36 w 176"/>
                    <a:gd name="T37" fmla="*/ 88 h 145"/>
                    <a:gd name="T38" fmla="*/ 42 w 176"/>
                    <a:gd name="T39" fmla="*/ 95 h 145"/>
                    <a:gd name="T40" fmla="*/ 42 w 176"/>
                    <a:gd name="T41" fmla="*/ 105 h 145"/>
                    <a:gd name="T42" fmla="*/ 44 w 176"/>
                    <a:gd name="T43" fmla="*/ 110 h 145"/>
                    <a:gd name="T44" fmla="*/ 44 w 176"/>
                    <a:gd name="T45" fmla="*/ 112 h 145"/>
                    <a:gd name="T46" fmla="*/ 47 w 176"/>
                    <a:gd name="T47" fmla="*/ 125 h 145"/>
                    <a:gd name="T48" fmla="*/ 62 w 176"/>
                    <a:gd name="T49" fmla="*/ 141 h 145"/>
                    <a:gd name="T50" fmla="*/ 63 w 176"/>
                    <a:gd name="T51" fmla="*/ 141 h 145"/>
                    <a:gd name="T52" fmla="*/ 65 w 176"/>
                    <a:gd name="T53" fmla="*/ 141 h 145"/>
                    <a:gd name="T54" fmla="*/ 69 w 176"/>
                    <a:gd name="T55" fmla="*/ 137 h 145"/>
                    <a:gd name="T56" fmla="*/ 72 w 176"/>
                    <a:gd name="T57" fmla="*/ 137 h 145"/>
                    <a:gd name="T58" fmla="*/ 78 w 176"/>
                    <a:gd name="T59" fmla="*/ 141 h 145"/>
                    <a:gd name="T60" fmla="*/ 78 w 176"/>
                    <a:gd name="T61" fmla="*/ 143 h 145"/>
                    <a:gd name="T62" fmla="*/ 80 w 176"/>
                    <a:gd name="T63" fmla="*/ 144 h 145"/>
                    <a:gd name="T64" fmla="*/ 84 w 176"/>
                    <a:gd name="T65" fmla="*/ 145 h 145"/>
                    <a:gd name="T66" fmla="*/ 87 w 176"/>
                    <a:gd name="T67" fmla="*/ 144 h 145"/>
                    <a:gd name="T68" fmla="*/ 97 w 176"/>
                    <a:gd name="T69" fmla="*/ 144 h 145"/>
                    <a:gd name="T70" fmla="*/ 105 w 176"/>
                    <a:gd name="T71" fmla="*/ 141 h 145"/>
                    <a:gd name="T72" fmla="*/ 108 w 176"/>
                    <a:gd name="T73" fmla="*/ 139 h 145"/>
                    <a:gd name="T74" fmla="*/ 108 w 176"/>
                    <a:gd name="T75" fmla="*/ 60 h 145"/>
                    <a:gd name="T76" fmla="*/ 122 w 176"/>
                    <a:gd name="T77" fmla="*/ 60 h 145"/>
                    <a:gd name="T78" fmla="*/ 122 w 176"/>
                    <a:gd name="T79" fmla="*/ 19 h 145"/>
                    <a:gd name="T80" fmla="*/ 122 w 176"/>
                    <a:gd name="T81" fmla="*/ 17 h 145"/>
                    <a:gd name="T82" fmla="*/ 152 w 176"/>
                    <a:gd name="T83" fmla="*/ 13 h 145"/>
                    <a:gd name="T84" fmla="*/ 154 w 176"/>
                    <a:gd name="T85" fmla="*/ 15 h 145"/>
                    <a:gd name="T86" fmla="*/ 155 w 176"/>
                    <a:gd name="T87" fmla="*/ 17 h 145"/>
                    <a:gd name="T88" fmla="*/ 157 w 176"/>
                    <a:gd name="T89" fmla="*/ 20 h 145"/>
                    <a:gd name="T90" fmla="*/ 160 w 176"/>
                    <a:gd name="T91" fmla="*/ 16 h 145"/>
                    <a:gd name="T92" fmla="*/ 166 w 176"/>
                    <a:gd name="T93" fmla="*/ 13 h 145"/>
                    <a:gd name="T94" fmla="*/ 172 w 176"/>
                    <a:gd name="T95" fmla="*/ 12 h 145"/>
                    <a:gd name="T96" fmla="*/ 173 w 176"/>
                    <a:gd name="T97" fmla="*/ 11 h 145"/>
                    <a:gd name="T98" fmla="*/ 175 w 176"/>
                    <a:gd name="T99" fmla="*/ 11 h 145"/>
                    <a:gd name="T100" fmla="*/ 176 w 176"/>
                    <a:gd name="T101" fmla="*/ 11 h 145"/>
                    <a:gd name="T102" fmla="*/ 175 w 176"/>
                    <a:gd name="T103" fmla="*/ 9 h 145"/>
                    <a:gd name="T104" fmla="*/ 175 w 176"/>
                    <a:gd name="T105" fmla="*/ 7 h 145"/>
                    <a:gd name="T106" fmla="*/ 166 w 176"/>
                    <a:gd name="T107" fmla="*/ 7 h 145"/>
                    <a:gd name="T108" fmla="*/ 166 w 176"/>
                    <a:gd name="T109" fmla="*/ 6 h 145"/>
                    <a:gd name="T110" fmla="*/ 152 w 176"/>
                    <a:gd name="T111" fmla="*/ 9 h 145"/>
                    <a:gd name="T112" fmla="*/ 128 w 176"/>
                    <a:gd name="T113" fmla="*/ 13 h 145"/>
                    <a:gd name="T114" fmla="*/ 94 w 176"/>
                    <a:gd name="T115" fmla="*/ 10 h 145"/>
                    <a:gd name="T116" fmla="*/ 92 w 176"/>
                    <a:gd name="T117" fmla="*/ 9 h 145"/>
                    <a:gd name="T118" fmla="*/ 87 w 176"/>
                    <a:gd name="T119" fmla="*/ 6 h 145"/>
                    <a:gd name="T120" fmla="*/ 83 w 176"/>
                    <a:gd name="T121" fmla="*/ 6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45"/>
                    <a:gd name="T185" fmla="*/ 176 w 176"/>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45">
                      <a:moveTo>
                        <a:pt x="83" y="6"/>
                      </a:moveTo>
                      <a:lnTo>
                        <a:pt x="29" y="6"/>
                      </a:lnTo>
                      <a:lnTo>
                        <a:pt x="26" y="3"/>
                      </a:lnTo>
                      <a:lnTo>
                        <a:pt x="23" y="2"/>
                      </a:lnTo>
                      <a:lnTo>
                        <a:pt x="21" y="0"/>
                      </a:lnTo>
                      <a:lnTo>
                        <a:pt x="13" y="0"/>
                      </a:lnTo>
                      <a:lnTo>
                        <a:pt x="11" y="2"/>
                      </a:lnTo>
                      <a:lnTo>
                        <a:pt x="8" y="3"/>
                      </a:lnTo>
                      <a:lnTo>
                        <a:pt x="5" y="3"/>
                      </a:lnTo>
                      <a:lnTo>
                        <a:pt x="0" y="6"/>
                      </a:lnTo>
                      <a:lnTo>
                        <a:pt x="0" y="11"/>
                      </a:lnTo>
                      <a:lnTo>
                        <a:pt x="0" y="13"/>
                      </a:lnTo>
                      <a:lnTo>
                        <a:pt x="0" y="15"/>
                      </a:lnTo>
                      <a:lnTo>
                        <a:pt x="5" y="20"/>
                      </a:lnTo>
                      <a:lnTo>
                        <a:pt x="7" y="21"/>
                      </a:lnTo>
                      <a:lnTo>
                        <a:pt x="27" y="55"/>
                      </a:lnTo>
                      <a:lnTo>
                        <a:pt x="29" y="56"/>
                      </a:lnTo>
                      <a:lnTo>
                        <a:pt x="35" y="66"/>
                      </a:lnTo>
                      <a:lnTo>
                        <a:pt x="36" y="88"/>
                      </a:lnTo>
                      <a:lnTo>
                        <a:pt x="42" y="95"/>
                      </a:lnTo>
                      <a:lnTo>
                        <a:pt x="42" y="105"/>
                      </a:lnTo>
                      <a:lnTo>
                        <a:pt x="44" y="110"/>
                      </a:lnTo>
                      <a:lnTo>
                        <a:pt x="44" y="112"/>
                      </a:lnTo>
                      <a:lnTo>
                        <a:pt x="47" y="125"/>
                      </a:lnTo>
                      <a:lnTo>
                        <a:pt x="62" y="141"/>
                      </a:lnTo>
                      <a:lnTo>
                        <a:pt x="63" y="141"/>
                      </a:lnTo>
                      <a:lnTo>
                        <a:pt x="65" y="141"/>
                      </a:lnTo>
                      <a:lnTo>
                        <a:pt x="69" y="137"/>
                      </a:lnTo>
                      <a:lnTo>
                        <a:pt x="72" y="137"/>
                      </a:lnTo>
                      <a:lnTo>
                        <a:pt x="78" y="141"/>
                      </a:lnTo>
                      <a:lnTo>
                        <a:pt x="78" y="143"/>
                      </a:lnTo>
                      <a:lnTo>
                        <a:pt x="80" y="144"/>
                      </a:lnTo>
                      <a:lnTo>
                        <a:pt x="84" y="145"/>
                      </a:lnTo>
                      <a:lnTo>
                        <a:pt x="87" y="144"/>
                      </a:lnTo>
                      <a:lnTo>
                        <a:pt x="97" y="144"/>
                      </a:lnTo>
                      <a:lnTo>
                        <a:pt x="105" y="141"/>
                      </a:lnTo>
                      <a:lnTo>
                        <a:pt x="108" y="139"/>
                      </a:lnTo>
                      <a:lnTo>
                        <a:pt x="108" y="60"/>
                      </a:lnTo>
                      <a:lnTo>
                        <a:pt x="122" y="60"/>
                      </a:lnTo>
                      <a:lnTo>
                        <a:pt x="122" y="19"/>
                      </a:lnTo>
                      <a:lnTo>
                        <a:pt x="122" y="17"/>
                      </a:lnTo>
                      <a:lnTo>
                        <a:pt x="152" y="13"/>
                      </a:lnTo>
                      <a:lnTo>
                        <a:pt x="154" y="15"/>
                      </a:lnTo>
                      <a:lnTo>
                        <a:pt x="155" y="17"/>
                      </a:lnTo>
                      <a:lnTo>
                        <a:pt x="157" y="20"/>
                      </a:lnTo>
                      <a:lnTo>
                        <a:pt x="160" y="16"/>
                      </a:lnTo>
                      <a:lnTo>
                        <a:pt x="166" y="13"/>
                      </a:lnTo>
                      <a:lnTo>
                        <a:pt x="172" y="12"/>
                      </a:lnTo>
                      <a:lnTo>
                        <a:pt x="173" y="11"/>
                      </a:lnTo>
                      <a:lnTo>
                        <a:pt x="175" y="11"/>
                      </a:lnTo>
                      <a:lnTo>
                        <a:pt x="176" y="11"/>
                      </a:lnTo>
                      <a:lnTo>
                        <a:pt x="175" y="9"/>
                      </a:lnTo>
                      <a:lnTo>
                        <a:pt x="175" y="7"/>
                      </a:lnTo>
                      <a:lnTo>
                        <a:pt x="166" y="7"/>
                      </a:lnTo>
                      <a:lnTo>
                        <a:pt x="166" y="6"/>
                      </a:lnTo>
                      <a:lnTo>
                        <a:pt x="152" y="9"/>
                      </a:lnTo>
                      <a:lnTo>
                        <a:pt x="128" y="13"/>
                      </a:lnTo>
                      <a:lnTo>
                        <a:pt x="94" y="10"/>
                      </a:lnTo>
                      <a:lnTo>
                        <a:pt x="92" y="9"/>
                      </a:lnTo>
                      <a:lnTo>
                        <a:pt x="87" y="6"/>
                      </a:lnTo>
                      <a:lnTo>
                        <a:pt x="83"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91" name="Freeform 2109"/>
                <p:cNvSpPr>
                  <a:spLocks/>
                </p:cNvSpPr>
                <p:nvPr/>
              </p:nvSpPr>
              <p:spPr bwMode="gray">
                <a:xfrm>
                  <a:off x="2828" y="2780"/>
                  <a:ext cx="176" cy="145"/>
                </a:xfrm>
                <a:custGeom>
                  <a:avLst/>
                  <a:gdLst>
                    <a:gd name="T0" fmla="*/ 83 w 176"/>
                    <a:gd name="T1" fmla="*/ 6 h 145"/>
                    <a:gd name="T2" fmla="*/ 29 w 176"/>
                    <a:gd name="T3" fmla="*/ 6 h 145"/>
                    <a:gd name="T4" fmla="*/ 26 w 176"/>
                    <a:gd name="T5" fmla="*/ 3 h 145"/>
                    <a:gd name="T6" fmla="*/ 23 w 176"/>
                    <a:gd name="T7" fmla="*/ 2 h 145"/>
                    <a:gd name="T8" fmla="*/ 21 w 176"/>
                    <a:gd name="T9" fmla="*/ 0 h 145"/>
                    <a:gd name="T10" fmla="*/ 13 w 176"/>
                    <a:gd name="T11" fmla="*/ 0 h 145"/>
                    <a:gd name="T12" fmla="*/ 11 w 176"/>
                    <a:gd name="T13" fmla="*/ 2 h 145"/>
                    <a:gd name="T14" fmla="*/ 8 w 176"/>
                    <a:gd name="T15" fmla="*/ 3 h 145"/>
                    <a:gd name="T16" fmla="*/ 5 w 176"/>
                    <a:gd name="T17" fmla="*/ 3 h 145"/>
                    <a:gd name="T18" fmla="*/ 0 w 176"/>
                    <a:gd name="T19" fmla="*/ 6 h 145"/>
                    <a:gd name="T20" fmla="*/ 0 w 176"/>
                    <a:gd name="T21" fmla="*/ 11 h 145"/>
                    <a:gd name="T22" fmla="*/ 0 w 176"/>
                    <a:gd name="T23" fmla="*/ 13 h 145"/>
                    <a:gd name="T24" fmla="*/ 0 w 176"/>
                    <a:gd name="T25" fmla="*/ 15 h 145"/>
                    <a:gd name="T26" fmla="*/ 5 w 176"/>
                    <a:gd name="T27" fmla="*/ 20 h 145"/>
                    <a:gd name="T28" fmla="*/ 7 w 176"/>
                    <a:gd name="T29" fmla="*/ 21 h 145"/>
                    <a:gd name="T30" fmla="*/ 27 w 176"/>
                    <a:gd name="T31" fmla="*/ 55 h 145"/>
                    <a:gd name="T32" fmla="*/ 29 w 176"/>
                    <a:gd name="T33" fmla="*/ 56 h 145"/>
                    <a:gd name="T34" fmla="*/ 35 w 176"/>
                    <a:gd name="T35" fmla="*/ 66 h 145"/>
                    <a:gd name="T36" fmla="*/ 36 w 176"/>
                    <a:gd name="T37" fmla="*/ 88 h 145"/>
                    <a:gd name="T38" fmla="*/ 42 w 176"/>
                    <a:gd name="T39" fmla="*/ 95 h 145"/>
                    <a:gd name="T40" fmla="*/ 42 w 176"/>
                    <a:gd name="T41" fmla="*/ 105 h 145"/>
                    <a:gd name="T42" fmla="*/ 44 w 176"/>
                    <a:gd name="T43" fmla="*/ 110 h 145"/>
                    <a:gd name="T44" fmla="*/ 44 w 176"/>
                    <a:gd name="T45" fmla="*/ 112 h 145"/>
                    <a:gd name="T46" fmla="*/ 47 w 176"/>
                    <a:gd name="T47" fmla="*/ 125 h 145"/>
                    <a:gd name="T48" fmla="*/ 62 w 176"/>
                    <a:gd name="T49" fmla="*/ 141 h 145"/>
                    <a:gd name="T50" fmla="*/ 63 w 176"/>
                    <a:gd name="T51" fmla="*/ 141 h 145"/>
                    <a:gd name="T52" fmla="*/ 65 w 176"/>
                    <a:gd name="T53" fmla="*/ 141 h 145"/>
                    <a:gd name="T54" fmla="*/ 69 w 176"/>
                    <a:gd name="T55" fmla="*/ 137 h 145"/>
                    <a:gd name="T56" fmla="*/ 72 w 176"/>
                    <a:gd name="T57" fmla="*/ 137 h 145"/>
                    <a:gd name="T58" fmla="*/ 78 w 176"/>
                    <a:gd name="T59" fmla="*/ 141 h 145"/>
                    <a:gd name="T60" fmla="*/ 78 w 176"/>
                    <a:gd name="T61" fmla="*/ 143 h 145"/>
                    <a:gd name="T62" fmla="*/ 80 w 176"/>
                    <a:gd name="T63" fmla="*/ 144 h 145"/>
                    <a:gd name="T64" fmla="*/ 84 w 176"/>
                    <a:gd name="T65" fmla="*/ 145 h 145"/>
                    <a:gd name="T66" fmla="*/ 87 w 176"/>
                    <a:gd name="T67" fmla="*/ 144 h 145"/>
                    <a:gd name="T68" fmla="*/ 97 w 176"/>
                    <a:gd name="T69" fmla="*/ 144 h 145"/>
                    <a:gd name="T70" fmla="*/ 105 w 176"/>
                    <a:gd name="T71" fmla="*/ 141 h 145"/>
                    <a:gd name="T72" fmla="*/ 108 w 176"/>
                    <a:gd name="T73" fmla="*/ 139 h 145"/>
                    <a:gd name="T74" fmla="*/ 108 w 176"/>
                    <a:gd name="T75" fmla="*/ 60 h 145"/>
                    <a:gd name="T76" fmla="*/ 122 w 176"/>
                    <a:gd name="T77" fmla="*/ 60 h 145"/>
                    <a:gd name="T78" fmla="*/ 122 w 176"/>
                    <a:gd name="T79" fmla="*/ 19 h 145"/>
                    <a:gd name="T80" fmla="*/ 122 w 176"/>
                    <a:gd name="T81" fmla="*/ 17 h 145"/>
                    <a:gd name="T82" fmla="*/ 152 w 176"/>
                    <a:gd name="T83" fmla="*/ 13 h 145"/>
                    <a:gd name="T84" fmla="*/ 154 w 176"/>
                    <a:gd name="T85" fmla="*/ 15 h 145"/>
                    <a:gd name="T86" fmla="*/ 155 w 176"/>
                    <a:gd name="T87" fmla="*/ 17 h 145"/>
                    <a:gd name="T88" fmla="*/ 157 w 176"/>
                    <a:gd name="T89" fmla="*/ 20 h 145"/>
                    <a:gd name="T90" fmla="*/ 160 w 176"/>
                    <a:gd name="T91" fmla="*/ 16 h 145"/>
                    <a:gd name="T92" fmla="*/ 166 w 176"/>
                    <a:gd name="T93" fmla="*/ 13 h 145"/>
                    <a:gd name="T94" fmla="*/ 172 w 176"/>
                    <a:gd name="T95" fmla="*/ 12 h 145"/>
                    <a:gd name="T96" fmla="*/ 173 w 176"/>
                    <a:gd name="T97" fmla="*/ 11 h 145"/>
                    <a:gd name="T98" fmla="*/ 175 w 176"/>
                    <a:gd name="T99" fmla="*/ 11 h 145"/>
                    <a:gd name="T100" fmla="*/ 176 w 176"/>
                    <a:gd name="T101" fmla="*/ 11 h 145"/>
                    <a:gd name="T102" fmla="*/ 175 w 176"/>
                    <a:gd name="T103" fmla="*/ 9 h 145"/>
                    <a:gd name="T104" fmla="*/ 175 w 176"/>
                    <a:gd name="T105" fmla="*/ 7 h 145"/>
                    <a:gd name="T106" fmla="*/ 166 w 176"/>
                    <a:gd name="T107" fmla="*/ 7 h 145"/>
                    <a:gd name="T108" fmla="*/ 166 w 176"/>
                    <a:gd name="T109" fmla="*/ 6 h 145"/>
                    <a:gd name="T110" fmla="*/ 152 w 176"/>
                    <a:gd name="T111" fmla="*/ 9 h 145"/>
                    <a:gd name="T112" fmla="*/ 128 w 176"/>
                    <a:gd name="T113" fmla="*/ 13 h 145"/>
                    <a:gd name="T114" fmla="*/ 94 w 176"/>
                    <a:gd name="T115" fmla="*/ 10 h 145"/>
                    <a:gd name="T116" fmla="*/ 92 w 176"/>
                    <a:gd name="T117" fmla="*/ 9 h 145"/>
                    <a:gd name="T118" fmla="*/ 87 w 176"/>
                    <a:gd name="T119" fmla="*/ 6 h 145"/>
                    <a:gd name="T120" fmla="*/ 83 w 176"/>
                    <a:gd name="T121" fmla="*/ 6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45"/>
                    <a:gd name="T185" fmla="*/ 176 w 176"/>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45">
                      <a:moveTo>
                        <a:pt x="83" y="6"/>
                      </a:moveTo>
                      <a:lnTo>
                        <a:pt x="29" y="6"/>
                      </a:lnTo>
                      <a:lnTo>
                        <a:pt x="26" y="3"/>
                      </a:lnTo>
                      <a:lnTo>
                        <a:pt x="23" y="2"/>
                      </a:lnTo>
                      <a:lnTo>
                        <a:pt x="21" y="0"/>
                      </a:lnTo>
                      <a:lnTo>
                        <a:pt x="13" y="0"/>
                      </a:lnTo>
                      <a:lnTo>
                        <a:pt x="11" y="2"/>
                      </a:lnTo>
                      <a:lnTo>
                        <a:pt x="8" y="3"/>
                      </a:lnTo>
                      <a:lnTo>
                        <a:pt x="5" y="3"/>
                      </a:lnTo>
                      <a:lnTo>
                        <a:pt x="0" y="6"/>
                      </a:lnTo>
                      <a:lnTo>
                        <a:pt x="0" y="11"/>
                      </a:lnTo>
                      <a:lnTo>
                        <a:pt x="0" y="13"/>
                      </a:lnTo>
                      <a:lnTo>
                        <a:pt x="0" y="15"/>
                      </a:lnTo>
                      <a:lnTo>
                        <a:pt x="5" y="20"/>
                      </a:lnTo>
                      <a:lnTo>
                        <a:pt x="7" y="21"/>
                      </a:lnTo>
                      <a:lnTo>
                        <a:pt x="27" y="55"/>
                      </a:lnTo>
                      <a:lnTo>
                        <a:pt x="29" y="56"/>
                      </a:lnTo>
                      <a:lnTo>
                        <a:pt x="35" y="66"/>
                      </a:lnTo>
                      <a:lnTo>
                        <a:pt x="36" y="88"/>
                      </a:lnTo>
                      <a:lnTo>
                        <a:pt x="42" y="95"/>
                      </a:lnTo>
                      <a:lnTo>
                        <a:pt x="42" y="105"/>
                      </a:lnTo>
                      <a:lnTo>
                        <a:pt x="44" y="110"/>
                      </a:lnTo>
                      <a:lnTo>
                        <a:pt x="44" y="112"/>
                      </a:lnTo>
                      <a:lnTo>
                        <a:pt x="47" y="125"/>
                      </a:lnTo>
                      <a:lnTo>
                        <a:pt x="62" y="141"/>
                      </a:lnTo>
                      <a:lnTo>
                        <a:pt x="63" y="141"/>
                      </a:lnTo>
                      <a:lnTo>
                        <a:pt x="65" y="141"/>
                      </a:lnTo>
                      <a:lnTo>
                        <a:pt x="69" y="137"/>
                      </a:lnTo>
                      <a:lnTo>
                        <a:pt x="72" y="137"/>
                      </a:lnTo>
                      <a:lnTo>
                        <a:pt x="78" y="141"/>
                      </a:lnTo>
                      <a:lnTo>
                        <a:pt x="78" y="143"/>
                      </a:lnTo>
                      <a:lnTo>
                        <a:pt x="80" y="144"/>
                      </a:lnTo>
                      <a:lnTo>
                        <a:pt x="84" y="145"/>
                      </a:lnTo>
                      <a:lnTo>
                        <a:pt x="87" y="144"/>
                      </a:lnTo>
                      <a:lnTo>
                        <a:pt x="97" y="144"/>
                      </a:lnTo>
                      <a:lnTo>
                        <a:pt x="105" y="141"/>
                      </a:lnTo>
                      <a:lnTo>
                        <a:pt x="108" y="139"/>
                      </a:lnTo>
                      <a:lnTo>
                        <a:pt x="108" y="60"/>
                      </a:lnTo>
                      <a:lnTo>
                        <a:pt x="122" y="60"/>
                      </a:lnTo>
                      <a:lnTo>
                        <a:pt x="122" y="19"/>
                      </a:lnTo>
                      <a:lnTo>
                        <a:pt x="122" y="17"/>
                      </a:lnTo>
                      <a:lnTo>
                        <a:pt x="152" y="13"/>
                      </a:lnTo>
                      <a:lnTo>
                        <a:pt x="154" y="15"/>
                      </a:lnTo>
                      <a:lnTo>
                        <a:pt x="155" y="17"/>
                      </a:lnTo>
                      <a:lnTo>
                        <a:pt x="157" y="20"/>
                      </a:lnTo>
                      <a:lnTo>
                        <a:pt x="160" y="16"/>
                      </a:lnTo>
                      <a:lnTo>
                        <a:pt x="166" y="13"/>
                      </a:lnTo>
                      <a:lnTo>
                        <a:pt x="172" y="12"/>
                      </a:lnTo>
                      <a:lnTo>
                        <a:pt x="173" y="11"/>
                      </a:lnTo>
                      <a:lnTo>
                        <a:pt x="175" y="11"/>
                      </a:lnTo>
                      <a:lnTo>
                        <a:pt x="176" y="11"/>
                      </a:lnTo>
                      <a:lnTo>
                        <a:pt x="175" y="9"/>
                      </a:lnTo>
                      <a:lnTo>
                        <a:pt x="175" y="7"/>
                      </a:lnTo>
                      <a:lnTo>
                        <a:pt x="166" y="7"/>
                      </a:lnTo>
                      <a:lnTo>
                        <a:pt x="166" y="6"/>
                      </a:lnTo>
                      <a:lnTo>
                        <a:pt x="152" y="9"/>
                      </a:lnTo>
                      <a:lnTo>
                        <a:pt x="128" y="13"/>
                      </a:lnTo>
                      <a:lnTo>
                        <a:pt x="94" y="10"/>
                      </a:lnTo>
                      <a:lnTo>
                        <a:pt x="92" y="9"/>
                      </a:lnTo>
                      <a:lnTo>
                        <a:pt x="87" y="6"/>
                      </a:lnTo>
                      <a:lnTo>
                        <a:pt x="83"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5" name="Group 2110"/>
              <p:cNvGrpSpPr>
                <a:grpSpLocks/>
              </p:cNvGrpSpPr>
              <p:nvPr/>
            </p:nvGrpSpPr>
            <p:grpSpPr bwMode="auto">
              <a:xfrm>
                <a:off x="3083" y="2885"/>
                <a:ext cx="15" cy="16"/>
                <a:chOff x="3083" y="2885"/>
                <a:chExt cx="15" cy="16"/>
              </a:xfrm>
              <a:grpFill/>
            </p:grpSpPr>
            <p:sp>
              <p:nvSpPr>
                <p:cNvPr id="1488" name="Freeform 2111"/>
                <p:cNvSpPr>
                  <a:spLocks/>
                </p:cNvSpPr>
                <p:nvPr/>
              </p:nvSpPr>
              <p:spPr bwMode="gray">
                <a:xfrm>
                  <a:off x="3083" y="2885"/>
                  <a:ext cx="15" cy="16"/>
                </a:xfrm>
                <a:custGeom>
                  <a:avLst/>
                  <a:gdLst>
                    <a:gd name="T0" fmla="*/ 15 w 15"/>
                    <a:gd name="T1" fmla="*/ 11 h 16"/>
                    <a:gd name="T2" fmla="*/ 14 w 15"/>
                    <a:gd name="T3" fmla="*/ 0 h 16"/>
                    <a:gd name="T4" fmla="*/ 12 w 15"/>
                    <a:gd name="T5" fmla="*/ 3 h 16"/>
                    <a:gd name="T6" fmla="*/ 7 w 15"/>
                    <a:gd name="T7" fmla="*/ 0 h 16"/>
                    <a:gd name="T8" fmla="*/ 4 w 15"/>
                    <a:gd name="T9" fmla="*/ 1 h 16"/>
                    <a:gd name="T10" fmla="*/ 0 w 15"/>
                    <a:gd name="T11" fmla="*/ 11 h 16"/>
                    <a:gd name="T12" fmla="*/ 1 w 15"/>
                    <a:gd name="T13" fmla="*/ 16 h 16"/>
                    <a:gd name="T14" fmla="*/ 10 w 15"/>
                    <a:gd name="T15" fmla="*/ 16 h 16"/>
                    <a:gd name="T16" fmla="*/ 12 w 15"/>
                    <a:gd name="T17" fmla="*/ 15 h 16"/>
                    <a:gd name="T18" fmla="*/ 14 w 15"/>
                    <a:gd name="T19" fmla="*/ 13 h 16"/>
                    <a:gd name="T20" fmla="*/ 15 w 15"/>
                    <a:gd name="T21" fmla="*/ 1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15" y="11"/>
                      </a:moveTo>
                      <a:lnTo>
                        <a:pt x="14" y="0"/>
                      </a:lnTo>
                      <a:lnTo>
                        <a:pt x="12" y="3"/>
                      </a:lnTo>
                      <a:lnTo>
                        <a:pt x="7" y="0"/>
                      </a:lnTo>
                      <a:lnTo>
                        <a:pt x="4" y="1"/>
                      </a:lnTo>
                      <a:lnTo>
                        <a:pt x="0" y="11"/>
                      </a:lnTo>
                      <a:lnTo>
                        <a:pt x="1" y="16"/>
                      </a:lnTo>
                      <a:lnTo>
                        <a:pt x="10" y="16"/>
                      </a:lnTo>
                      <a:lnTo>
                        <a:pt x="12" y="15"/>
                      </a:lnTo>
                      <a:lnTo>
                        <a:pt x="14" y="13"/>
                      </a:lnTo>
                      <a:lnTo>
                        <a:pt x="15"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89" name="Freeform 2112"/>
                <p:cNvSpPr>
                  <a:spLocks/>
                </p:cNvSpPr>
                <p:nvPr/>
              </p:nvSpPr>
              <p:spPr bwMode="gray">
                <a:xfrm>
                  <a:off x="3083" y="2885"/>
                  <a:ext cx="15" cy="16"/>
                </a:xfrm>
                <a:custGeom>
                  <a:avLst/>
                  <a:gdLst>
                    <a:gd name="T0" fmla="*/ 15 w 15"/>
                    <a:gd name="T1" fmla="*/ 11 h 16"/>
                    <a:gd name="T2" fmla="*/ 14 w 15"/>
                    <a:gd name="T3" fmla="*/ 0 h 16"/>
                    <a:gd name="T4" fmla="*/ 12 w 15"/>
                    <a:gd name="T5" fmla="*/ 3 h 16"/>
                    <a:gd name="T6" fmla="*/ 7 w 15"/>
                    <a:gd name="T7" fmla="*/ 0 h 16"/>
                    <a:gd name="T8" fmla="*/ 4 w 15"/>
                    <a:gd name="T9" fmla="*/ 1 h 16"/>
                    <a:gd name="T10" fmla="*/ 0 w 15"/>
                    <a:gd name="T11" fmla="*/ 11 h 16"/>
                    <a:gd name="T12" fmla="*/ 1 w 15"/>
                    <a:gd name="T13" fmla="*/ 16 h 16"/>
                    <a:gd name="T14" fmla="*/ 10 w 15"/>
                    <a:gd name="T15" fmla="*/ 16 h 16"/>
                    <a:gd name="T16" fmla="*/ 12 w 15"/>
                    <a:gd name="T17" fmla="*/ 15 h 16"/>
                    <a:gd name="T18" fmla="*/ 14 w 15"/>
                    <a:gd name="T19" fmla="*/ 13 h 16"/>
                    <a:gd name="T20" fmla="*/ 15 w 15"/>
                    <a:gd name="T21" fmla="*/ 1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15" y="11"/>
                      </a:moveTo>
                      <a:lnTo>
                        <a:pt x="14" y="0"/>
                      </a:lnTo>
                      <a:lnTo>
                        <a:pt x="12" y="3"/>
                      </a:lnTo>
                      <a:lnTo>
                        <a:pt x="7" y="0"/>
                      </a:lnTo>
                      <a:lnTo>
                        <a:pt x="4" y="1"/>
                      </a:lnTo>
                      <a:lnTo>
                        <a:pt x="0" y="11"/>
                      </a:lnTo>
                      <a:lnTo>
                        <a:pt x="1" y="16"/>
                      </a:lnTo>
                      <a:lnTo>
                        <a:pt x="10" y="16"/>
                      </a:lnTo>
                      <a:lnTo>
                        <a:pt x="12" y="15"/>
                      </a:lnTo>
                      <a:lnTo>
                        <a:pt x="14" y="13"/>
                      </a:lnTo>
                      <a:lnTo>
                        <a:pt x="15"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6" name="Group 2113"/>
              <p:cNvGrpSpPr>
                <a:grpSpLocks/>
              </p:cNvGrpSpPr>
              <p:nvPr/>
            </p:nvGrpSpPr>
            <p:grpSpPr bwMode="auto">
              <a:xfrm>
                <a:off x="295" y="1450"/>
                <a:ext cx="32" cy="22"/>
                <a:chOff x="295" y="1450"/>
                <a:chExt cx="32" cy="22"/>
              </a:xfrm>
              <a:grpFill/>
            </p:grpSpPr>
            <p:sp>
              <p:nvSpPr>
                <p:cNvPr id="1486" name="Freeform 2114"/>
                <p:cNvSpPr>
                  <a:spLocks/>
                </p:cNvSpPr>
                <p:nvPr/>
              </p:nvSpPr>
              <p:spPr bwMode="gray">
                <a:xfrm>
                  <a:off x="295" y="1450"/>
                  <a:ext cx="32" cy="22"/>
                </a:xfrm>
                <a:custGeom>
                  <a:avLst/>
                  <a:gdLst>
                    <a:gd name="T0" fmla="*/ 0 w 32"/>
                    <a:gd name="T1" fmla="*/ 0 h 22"/>
                    <a:gd name="T2" fmla="*/ 1 w 32"/>
                    <a:gd name="T3" fmla="*/ 1 h 22"/>
                    <a:gd name="T4" fmla="*/ 3 w 32"/>
                    <a:gd name="T5" fmla="*/ 0 h 22"/>
                    <a:gd name="T6" fmla="*/ 6 w 32"/>
                    <a:gd name="T7" fmla="*/ 1 h 22"/>
                    <a:gd name="T8" fmla="*/ 9 w 32"/>
                    <a:gd name="T9" fmla="*/ 0 h 22"/>
                    <a:gd name="T10" fmla="*/ 10 w 32"/>
                    <a:gd name="T11" fmla="*/ 0 h 22"/>
                    <a:gd name="T12" fmla="*/ 13 w 32"/>
                    <a:gd name="T13" fmla="*/ 0 h 22"/>
                    <a:gd name="T14" fmla="*/ 24 w 32"/>
                    <a:gd name="T15" fmla="*/ 4 h 22"/>
                    <a:gd name="T16" fmla="*/ 25 w 32"/>
                    <a:gd name="T17" fmla="*/ 4 h 22"/>
                    <a:gd name="T18" fmla="*/ 24 w 32"/>
                    <a:gd name="T19" fmla="*/ 5 h 22"/>
                    <a:gd name="T20" fmla="*/ 32 w 32"/>
                    <a:gd name="T21" fmla="*/ 10 h 22"/>
                    <a:gd name="T22" fmla="*/ 32 w 32"/>
                    <a:gd name="T23" fmla="*/ 13 h 22"/>
                    <a:gd name="T24" fmla="*/ 31 w 32"/>
                    <a:gd name="T25" fmla="*/ 14 h 22"/>
                    <a:gd name="T26" fmla="*/ 10 w 32"/>
                    <a:gd name="T27" fmla="*/ 22 h 22"/>
                    <a:gd name="T28" fmla="*/ 6 w 32"/>
                    <a:gd name="T29" fmla="*/ 20 h 22"/>
                    <a:gd name="T30" fmla="*/ 4 w 32"/>
                    <a:gd name="T31" fmla="*/ 19 h 22"/>
                    <a:gd name="T32" fmla="*/ 0 w 32"/>
                    <a:gd name="T33" fmla="*/ 19 h 22"/>
                    <a:gd name="T34" fmla="*/ 0 w 32"/>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2"/>
                    <a:gd name="T56" fmla="*/ 32 w 3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2">
                      <a:moveTo>
                        <a:pt x="0" y="0"/>
                      </a:moveTo>
                      <a:lnTo>
                        <a:pt x="1" y="1"/>
                      </a:lnTo>
                      <a:lnTo>
                        <a:pt x="3" y="0"/>
                      </a:lnTo>
                      <a:lnTo>
                        <a:pt x="6" y="1"/>
                      </a:lnTo>
                      <a:lnTo>
                        <a:pt x="9" y="0"/>
                      </a:lnTo>
                      <a:lnTo>
                        <a:pt x="10" y="0"/>
                      </a:lnTo>
                      <a:lnTo>
                        <a:pt x="13" y="0"/>
                      </a:lnTo>
                      <a:lnTo>
                        <a:pt x="24" y="4"/>
                      </a:lnTo>
                      <a:lnTo>
                        <a:pt x="25" y="4"/>
                      </a:lnTo>
                      <a:lnTo>
                        <a:pt x="24" y="5"/>
                      </a:lnTo>
                      <a:lnTo>
                        <a:pt x="32" y="10"/>
                      </a:lnTo>
                      <a:lnTo>
                        <a:pt x="32" y="13"/>
                      </a:lnTo>
                      <a:lnTo>
                        <a:pt x="31" y="14"/>
                      </a:lnTo>
                      <a:lnTo>
                        <a:pt x="10" y="22"/>
                      </a:lnTo>
                      <a:lnTo>
                        <a:pt x="6" y="20"/>
                      </a:lnTo>
                      <a:lnTo>
                        <a:pt x="4" y="19"/>
                      </a:lnTo>
                      <a:lnTo>
                        <a:pt x="0" y="19"/>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87" name="Freeform 2115"/>
                <p:cNvSpPr>
                  <a:spLocks/>
                </p:cNvSpPr>
                <p:nvPr/>
              </p:nvSpPr>
              <p:spPr bwMode="gray">
                <a:xfrm>
                  <a:off x="295" y="1450"/>
                  <a:ext cx="32" cy="22"/>
                </a:xfrm>
                <a:custGeom>
                  <a:avLst/>
                  <a:gdLst>
                    <a:gd name="T0" fmla="*/ 0 w 32"/>
                    <a:gd name="T1" fmla="*/ 0 h 22"/>
                    <a:gd name="T2" fmla="*/ 1 w 32"/>
                    <a:gd name="T3" fmla="*/ 1 h 22"/>
                    <a:gd name="T4" fmla="*/ 3 w 32"/>
                    <a:gd name="T5" fmla="*/ 0 h 22"/>
                    <a:gd name="T6" fmla="*/ 6 w 32"/>
                    <a:gd name="T7" fmla="*/ 1 h 22"/>
                    <a:gd name="T8" fmla="*/ 9 w 32"/>
                    <a:gd name="T9" fmla="*/ 0 h 22"/>
                    <a:gd name="T10" fmla="*/ 10 w 32"/>
                    <a:gd name="T11" fmla="*/ 0 h 22"/>
                    <a:gd name="T12" fmla="*/ 13 w 32"/>
                    <a:gd name="T13" fmla="*/ 0 h 22"/>
                    <a:gd name="T14" fmla="*/ 24 w 32"/>
                    <a:gd name="T15" fmla="*/ 4 h 22"/>
                    <a:gd name="T16" fmla="*/ 25 w 32"/>
                    <a:gd name="T17" fmla="*/ 4 h 22"/>
                    <a:gd name="T18" fmla="*/ 24 w 32"/>
                    <a:gd name="T19" fmla="*/ 5 h 22"/>
                    <a:gd name="T20" fmla="*/ 32 w 32"/>
                    <a:gd name="T21" fmla="*/ 10 h 22"/>
                    <a:gd name="T22" fmla="*/ 32 w 32"/>
                    <a:gd name="T23" fmla="*/ 13 h 22"/>
                    <a:gd name="T24" fmla="*/ 31 w 32"/>
                    <a:gd name="T25" fmla="*/ 14 h 22"/>
                    <a:gd name="T26" fmla="*/ 10 w 32"/>
                    <a:gd name="T27" fmla="*/ 22 h 22"/>
                    <a:gd name="T28" fmla="*/ 6 w 32"/>
                    <a:gd name="T29" fmla="*/ 20 h 22"/>
                    <a:gd name="T30" fmla="*/ 4 w 32"/>
                    <a:gd name="T31" fmla="*/ 19 h 22"/>
                    <a:gd name="T32" fmla="*/ 0 w 32"/>
                    <a:gd name="T33" fmla="*/ 19 h 22"/>
                    <a:gd name="T34" fmla="*/ 0 w 32"/>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2"/>
                    <a:gd name="T56" fmla="*/ 32 w 3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2">
                      <a:moveTo>
                        <a:pt x="0" y="0"/>
                      </a:moveTo>
                      <a:lnTo>
                        <a:pt x="1" y="1"/>
                      </a:lnTo>
                      <a:lnTo>
                        <a:pt x="3" y="0"/>
                      </a:lnTo>
                      <a:lnTo>
                        <a:pt x="6" y="1"/>
                      </a:lnTo>
                      <a:lnTo>
                        <a:pt x="9" y="0"/>
                      </a:lnTo>
                      <a:lnTo>
                        <a:pt x="10" y="0"/>
                      </a:lnTo>
                      <a:lnTo>
                        <a:pt x="13" y="0"/>
                      </a:lnTo>
                      <a:lnTo>
                        <a:pt x="24" y="4"/>
                      </a:lnTo>
                      <a:lnTo>
                        <a:pt x="25" y="4"/>
                      </a:lnTo>
                      <a:lnTo>
                        <a:pt x="24" y="5"/>
                      </a:lnTo>
                      <a:lnTo>
                        <a:pt x="32" y="10"/>
                      </a:lnTo>
                      <a:lnTo>
                        <a:pt x="32" y="13"/>
                      </a:lnTo>
                      <a:lnTo>
                        <a:pt x="31" y="14"/>
                      </a:lnTo>
                      <a:lnTo>
                        <a:pt x="10" y="22"/>
                      </a:lnTo>
                      <a:lnTo>
                        <a:pt x="6" y="20"/>
                      </a:lnTo>
                      <a:lnTo>
                        <a:pt x="4" y="19"/>
                      </a:lnTo>
                      <a:lnTo>
                        <a:pt x="0" y="19"/>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7" name="Group 2116"/>
              <p:cNvGrpSpPr>
                <a:grpSpLocks/>
              </p:cNvGrpSpPr>
              <p:nvPr/>
            </p:nvGrpSpPr>
            <p:grpSpPr bwMode="auto">
              <a:xfrm>
                <a:off x="2436" y="1107"/>
                <a:ext cx="7" cy="12"/>
                <a:chOff x="2436" y="1107"/>
                <a:chExt cx="7" cy="12"/>
              </a:xfrm>
              <a:grpFill/>
            </p:grpSpPr>
            <p:sp>
              <p:nvSpPr>
                <p:cNvPr id="1484" name="Freeform 2117"/>
                <p:cNvSpPr>
                  <a:spLocks/>
                </p:cNvSpPr>
                <p:nvPr/>
              </p:nvSpPr>
              <p:spPr bwMode="gray">
                <a:xfrm>
                  <a:off x="2436" y="1107"/>
                  <a:ext cx="7" cy="12"/>
                </a:xfrm>
                <a:custGeom>
                  <a:avLst/>
                  <a:gdLst>
                    <a:gd name="T0" fmla="*/ 4 w 7"/>
                    <a:gd name="T1" fmla="*/ 2 h 12"/>
                    <a:gd name="T2" fmla="*/ 6 w 7"/>
                    <a:gd name="T3" fmla="*/ 0 h 12"/>
                    <a:gd name="T4" fmla="*/ 7 w 7"/>
                    <a:gd name="T5" fmla="*/ 5 h 12"/>
                    <a:gd name="T6" fmla="*/ 6 w 7"/>
                    <a:gd name="T7" fmla="*/ 7 h 12"/>
                    <a:gd name="T8" fmla="*/ 6 w 7"/>
                    <a:gd name="T9" fmla="*/ 10 h 12"/>
                    <a:gd name="T10" fmla="*/ 4 w 7"/>
                    <a:gd name="T11" fmla="*/ 11 h 12"/>
                    <a:gd name="T12" fmla="*/ 3 w 7"/>
                    <a:gd name="T13" fmla="*/ 11 h 12"/>
                    <a:gd name="T14" fmla="*/ 3 w 7"/>
                    <a:gd name="T15" fmla="*/ 12 h 12"/>
                    <a:gd name="T16" fmla="*/ 0 w 7"/>
                    <a:gd name="T17" fmla="*/ 12 h 12"/>
                    <a:gd name="T18" fmla="*/ 0 w 7"/>
                    <a:gd name="T19" fmla="*/ 6 h 12"/>
                    <a:gd name="T20" fmla="*/ 4 w 7"/>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2"/>
                    <a:gd name="T35" fmla="*/ 7 w 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2">
                      <a:moveTo>
                        <a:pt x="4" y="2"/>
                      </a:moveTo>
                      <a:lnTo>
                        <a:pt x="6" y="0"/>
                      </a:lnTo>
                      <a:lnTo>
                        <a:pt x="7" y="5"/>
                      </a:lnTo>
                      <a:lnTo>
                        <a:pt x="6" y="7"/>
                      </a:lnTo>
                      <a:lnTo>
                        <a:pt x="6" y="10"/>
                      </a:lnTo>
                      <a:lnTo>
                        <a:pt x="4" y="11"/>
                      </a:lnTo>
                      <a:lnTo>
                        <a:pt x="3" y="11"/>
                      </a:lnTo>
                      <a:lnTo>
                        <a:pt x="3" y="12"/>
                      </a:lnTo>
                      <a:lnTo>
                        <a:pt x="0" y="12"/>
                      </a:lnTo>
                      <a:lnTo>
                        <a:pt x="0" y="6"/>
                      </a:lnTo>
                      <a:lnTo>
                        <a:pt x="4"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85" name="Freeform 2118"/>
                <p:cNvSpPr>
                  <a:spLocks/>
                </p:cNvSpPr>
                <p:nvPr/>
              </p:nvSpPr>
              <p:spPr bwMode="gray">
                <a:xfrm>
                  <a:off x="2436" y="1107"/>
                  <a:ext cx="7" cy="12"/>
                </a:xfrm>
                <a:custGeom>
                  <a:avLst/>
                  <a:gdLst>
                    <a:gd name="T0" fmla="*/ 4 w 7"/>
                    <a:gd name="T1" fmla="*/ 2 h 12"/>
                    <a:gd name="T2" fmla="*/ 6 w 7"/>
                    <a:gd name="T3" fmla="*/ 0 h 12"/>
                    <a:gd name="T4" fmla="*/ 7 w 7"/>
                    <a:gd name="T5" fmla="*/ 5 h 12"/>
                    <a:gd name="T6" fmla="*/ 6 w 7"/>
                    <a:gd name="T7" fmla="*/ 7 h 12"/>
                    <a:gd name="T8" fmla="*/ 6 w 7"/>
                    <a:gd name="T9" fmla="*/ 10 h 12"/>
                    <a:gd name="T10" fmla="*/ 4 w 7"/>
                    <a:gd name="T11" fmla="*/ 11 h 12"/>
                    <a:gd name="T12" fmla="*/ 3 w 7"/>
                    <a:gd name="T13" fmla="*/ 11 h 12"/>
                    <a:gd name="T14" fmla="*/ 3 w 7"/>
                    <a:gd name="T15" fmla="*/ 12 h 12"/>
                    <a:gd name="T16" fmla="*/ 0 w 7"/>
                    <a:gd name="T17" fmla="*/ 12 h 12"/>
                    <a:gd name="T18" fmla="*/ 0 w 7"/>
                    <a:gd name="T19" fmla="*/ 6 h 12"/>
                    <a:gd name="T20" fmla="*/ 4 w 7"/>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2"/>
                    <a:gd name="T35" fmla="*/ 7 w 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2">
                      <a:moveTo>
                        <a:pt x="4" y="2"/>
                      </a:moveTo>
                      <a:lnTo>
                        <a:pt x="6" y="0"/>
                      </a:lnTo>
                      <a:lnTo>
                        <a:pt x="7" y="5"/>
                      </a:lnTo>
                      <a:lnTo>
                        <a:pt x="6" y="7"/>
                      </a:lnTo>
                      <a:lnTo>
                        <a:pt x="6" y="10"/>
                      </a:lnTo>
                      <a:lnTo>
                        <a:pt x="4" y="11"/>
                      </a:lnTo>
                      <a:lnTo>
                        <a:pt x="3" y="11"/>
                      </a:lnTo>
                      <a:lnTo>
                        <a:pt x="3" y="12"/>
                      </a:lnTo>
                      <a:lnTo>
                        <a:pt x="0" y="12"/>
                      </a:lnTo>
                      <a:lnTo>
                        <a:pt x="0" y="6"/>
                      </a:lnTo>
                      <a:lnTo>
                        <a:pt x="4"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8" name="Group 2119"/>
              <p:cNvGrpSpPr>
                <a:grpSpLocks/>
              </p:cNvGrpSpPr>
              <p:nvPr/>
            </p:nvGrpSpPr>
            <p:grpSpPr bwMode="auto">
              <a:xfrm>
                <a:off x="2435" y="1180"/>
                <a:ext cx="8" cy="14"/>
                <a:chOff x="2435" y="1180"/>
                <a:chExt cx="8" cy="14"/>
              </a:xfrm>
              <a:grpFill/>
            </p:grpSpPr>
            <p:sp>
              <p:nvSpPr>
                <p:cNvPr id="1482" name="Freeform 2120"/>
                <p:cNvSpPr>
                  <a:spLocks/>
                </p:cNvSpPr>
                <p:nvPr/>
              </p:nvSpPr>
              <p:spPr bwMode="gray">
                <a:xfrm>
                  <a:off x="2435" y="1180"/>
                  <a:ext cx="8" cy="14"/>
                </a:xfrm>
                <a:custGeom>
                  <a:avLst/>
                  <a:gdLst>
                    <a:gd name="T0" fmla="*/ 5 w 8"/>
                    <a:gd name="T1" fmla="*/ 0 h 14"/>
                    <a:gd name="T2" fmla="*/ 7 w 8"/>
                    <a:gd name="T3" fmla="*/ 0 h 14"/>
                    <a:gd name="T4" fmla="*/ 8 w 8"/>
                    <a:gd name="T5" fmla="*/ 3 h 14"/>
                    <a:gd name="T6" fmla="*/ 7 w 8"/>
                    <a:gd name="T7" fmla="*/ 11 h 14"/>
                    <a:gd name="T8" fmla="*/ 5 w 8"/>
                    <a:gd name="T9" fmla="*/ 12 h 14"/>
                    <a:gd name="T10" fmla="*/ 0 w 8"/>
                    <a:gd name="T11" fmla="*/ 14 h 14"/>
                    <a:gd name="T12" fmla="*/ 0 w 8"/>
                    <a:gd name="T13" fmla="*/ 10 h 14"/>
                    <a:gd name="T14" fmla="*/ 4 w 8"/>
                    <a:gd name="T15" fmla="*/ 1 h 14"/>
                    <a:gd name="T16" fmla="*/ 5 w 8"/>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4"/>
                    <a:gd name="T29" fmla="*/ 8 w 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4">
                      <a:moveTo>
                        <a:pt x="5" y="0"/>
                      </a:moveTo>
                      <a:lnTo>
                        <a:pt x="7" y="0"/>
                      </a:lnTo>
                      <a:lnTo>
                        <a:pt x="8" y="3"/>
                      </a:lnTo>
                      <a:lnTo>
                        <a:pt x="7" y="11"/>
                      </a:lnTo>
                      <a:lnTo>
                        <a:pt x="5" y="12"/>
                      </a:lnTo>
                      <a:lnTo>
                        <a:pt x="0" y="14"/>
                      </a:lnTo>
                      <a:lnTo>
                        <a:pt x="0" y="10"/>
                      </a:lnTo>
                      <a:lnTo>
                        <a:pt x="4" y="1"/>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83" name="Freeform 2121"/>
                <p:cNvSpPr>
                  <a:spLocks/>
                </p:cNvSpPr>
                <p:nvPr/>
              </p:nvSpPr>
              <p:spPr bwMode="gray">
                <a:xfrm>
                  <a:off x="2435" y="1180"/>
                  <a:ext cx="8" cy="14"/>
                </a:xfrm>
                <a:custGeom>
                  <a:avLst/>
                  <a:gdLst>
                    <a:gd name="T0" fmla="*/ 5 w 8"/>
                    <a:gd name="T1" fmla="*/ 0 h 14"/>
                    <a:gd name="T2" fmla="*/ 7 w 8"/>
                    <a:gd name="T3" fmla="*/ 0 h 14"/>
                    <a:gd name="T4" fmla="*/ 8 w 8"/>
                    <a:gd name="T5" fmla="*/ 3 h 14"/>
                    <a:gd name="T6" fmla="*/ 7 w 8"/>
                    <a:gd name="T7" fmla="*/ 11 h 14"/>
                    <a:gd name="T8" fmla="*/ 5 w 8"/>
                    <a:gd name="T9" fmla="*/ 12 h 14"/>
                    <a:gd name="T10" fmla="*/ 0 w 8"/>
                    <a:gd name="T11" fmla="*/ 14 h 14"/>
                    <a:gd name="T12" fmla="*/ 0 w 8"/>
                    <a:gd name="T13" fmla="*/ 10 h 14"/>
                    <a:gd name="T14" fmla="*/ 4 w 8"/>
                    <a:gd name="T15" fmla="*/ 1 h 14"/>
                    <a:gd name="T16" fmla="*/ 5 w 8"/>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4"/>
                    <a:gd name="T29" fmla="*/ 8 w 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4">
                      <a:moveTo>
                        <a:pt x="5" y="0"/>
                      </a:moveTo>
                      <a:lnTo>
                        <a:pt x="7" y="0"/>
                      </a:lnTo>
                      <a:lnTo>
                        <a:pt x="8" y="3"/>
                      </a:lnTo>
                      <a:lnTo>
                        <a:pt x="7" y="11"/>
                      </a:lnTo>
                      <a:lnTo>
                        <a:pt x="5" y="12"/>
                      </a:lnTo>
                      <a:lnTo>
                        <a:pt x="0" y="14"/>
                      </a:lnTo>
                      <a:lnTo>
                        <a:pt x="0" y="10"/>
                      </a:lnTo>
                      <a:lnTo>
                        <a:pt x="4" y="1"/>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19" name="Group 2122"/>
              <p:cNvGrpSpPr>
                <a:grpSpLocks/>
              </p:cNvGrpSpPr>
              <p:nvPr/>
            </p:nvGrpSpPr>
            <p:grpSpPr bwMode="auto">
              <a:xfrm>
                <a:off x="1948" y="1490"/>
                <a:ext cx="40" cy="34"/>
                <a:chOff x="1948" y="1490"/>
                <a:chExt cx="40" cy="34"/>
              </a:xfrm>
              <a:grpFill/>
            </p:grpSpPr>
            <p:sp>
              <p:nvSpPr>
                <p:cNvPr id="1480" name="Freeform 2123"/>
                <p:cNvSpPr>
                  <a:spLocks/>
                </p:cNvSpPr>
                <p:nvPr/>
              </p:nvSpPr>
              <p:spPr bwMode="gray">
                <a:xfrm>
                  <a:off x="1948" y="1490"/>
                  <a:ext cx="40" cy="34"/>
                </a:xfrm>
                <a:custGeom>
                  <a:avLst/>
                  <a:gdLst>
                    <a:gd name="T0" fmla="*/ 8 w 40"/>
                    <a:gd name="T1" fmla="*/ 0 h 34"/>
                    <a:gd name="T2" fmla="*/ 13 w 40"/>
                    <a:gd name="T3" fmla="*/ 3 h 34"/>
                    <a:gd name="T4" fmla="*/ 16 w 40"/>
                    <a:gd name="T5" fmla="*/ 3 h 34"/>
                    <a:gd name="T6" fmla="*/ 23 w 40"/>
                    <a:gd name="T7" fmla="*/ 6 h 34"/>
                    <a:gd name="T8" fmla="*/ 32 w 40"/>
                    <a:gd name="T9" fmla="*/ 17 h 34"/>
                    <a:gd name="T10" fmla="*/ 37 w 40"/>
                    <a:gd name="T11" fmla="*/ 18 h 34"/>
                    <a:gd name="T12" fmla="*/ 40 w 40"/>
                    <a:gd name="T13" fmla="*/ 21 h 34"/>
                    <a:gd name="T14" fmla="*/ 40 w 40"/>
                    <a:gd name="T15" fmla="*/ 26 h 34"/>
                    <a:gd name="T16" fmla="*/ 35 w 40"/>
                    <a:gd name="T17" fmla="*/ 29 h 34"/>
                    <a:gd name="T18" fmla="*/ 18 w 40"/>
                    <a:gd name="T19" fmla="*/ 34 h 34"/>
                    <a:gd name="T20" fmla="*/ 14 w 40"/>
                    <a:gd name="T21" fmla="*/ 34 h 34"/>
                    <a:gd name="T22" fmla="*/ 10 w 40"/>
                    <a:gd name="T23" fmla="*/ 31 h 34"/>
                    <a:gd name="T24" fmla="*/ 10 w 40"/>
                    <a:gd name="T25" fmla="*/ 29 h 34"/>
                    <a:gd name="T26" fmla="*/ 13 w 40"/>
                    <a:gd name="T27" fmla="*/ 28 h 34"/>
                    <a:gd name="T28" fmla="*/ 16 w 40"/>
                    <a:gd name="T29" fmla="*/ 29 h 34"/>
                    <a:gd name="T30" fmla="*/ 20 w 40"/>
                    <a:gd name="T31" fmla="*/ 28 h 34"/>
                    <a:gd name="T32" fmla="*/ 20 w 40"/>
                    <a:gd name="T33" fmla="*/ 27 h 34"/>
                    <a:gd name="T34" fmla="*/ 18 w 40"/>
                    <a:gd name="T35" fmla="*/ 28 h 34"/>
                    <a:gd name="T36" fmla="*/ 16 w 40"/>
                    <a:gd name="T37" fmla="*/ 27 h 34"/>
                    <a:gd name="T38" fmla="*/ 14 w 40"/>
                    <a:gd name="T39" fmla="*/ 27 h 34"/>
                    <a:gd name="T40" fmla="*/ 14 w 40"/>
                    <a:gd name="T41" fmla="*/ 25 h 34"/>
                    <a:gd name="T42" fmla="*/ 11 w 40"/>
                    <a:gd name="T43" fmla="*/ 26 h 34"/>
                    <a:gd name="T44" fmla="*/ 7 w 40"/>
                    <a:gd name="T45" fmla="*/ 26 h 34"/>
                    <a:gd name="T46" fmla="*/ 2 w 40"/>
                    <a:gd name="T47" fmla="*/ 25 h 34"/>
                    <a:gd name="T48" fmla="*/ 0 w 40"/>
                    <a:gd name="T49" fmla="*/ 22 h 34"/>
                    <a:gd name="T50" fmla="*/ 4 w 40"/>
                    <a:gd name="T51" fmla="*/ 21 h 34"/>
                    <a:gd name="T52" fmla="*/ 7 w 40"/>
                    <a:gd name="T53" fmla="*/ 22 h 34"/>
                    <a:gd name="T54" fmla="*/ 0 w 40"/>
                    <a:gd name="T55" fmla="*/ 17 h 34"/>
                    <a:gd name="T56" fmla="*/ 2 w 40"/>
                    <a:gd name="T57" fmla="*/ 15 h 34"/>
                    <a:gd name="T58" fmla="*/ 8 w 40"/>
                    <a:gd name="T59" fmla="*/ 15 h 34"/>
                    <a:gd name="T60" fmla="*/ 5 w 40"/>
                    <a:gd name="T61" fmla="*/ 12 h 34"/>
                    <a:gd name="T62" fmla="*/ 2 w 40"/>
                    <a:gd name="T63" fmla="*/ 7 h 34"/>
                    <a:gd name="T64" fmla="*/ 2 w 40"/>
                    <a:gd name="T65" fmla="*/ 3 h 34"/>
                    <a:gd name="T66" fmla="*/ 8 w 40"/>
                    <a:gd name="T67" fmla="*/ 0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34"/>
                    <a:gd name="T104" fmla="*/ 40 w 40"/>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34">
                      <a:moveTo>
                        <a:pt x="8" y="0"/>
                      </a:moveTo>
                      <a:lnTo>
                        <a:pt x="13" y="3"/>
                      </a:lnTo>
                      <a:lnTo>
                        <a:pt x="16" y="3"/>
                      </a:lnTo>
                      <a:lnTo>
                        <a:pt x="23" y="6"/>
                      </a:lnTo>
                      <a:lnTo>
                        <a:pt x="32" y="17"/>
                      </a:lnTo>
                      <a:lnTo>
                        <a:pt x="37" y="18"/>
                      </a:lnTo>
                      <a:lnTo>
                        <a:pt x="40" y="21"/>
                      </a:lnTo>
                      <a:lnTo>
                        <a:pt x="40" y="26"/>
                      </a:lnTo>
                      <a:lnTo>
                        <a:pt x="35" y="29"/>
                      </a:lnTo>
                      <a:lnTo>
                        <a:pt x="18" y="34"/>
                      </a:lnTo>
                      <a:lnTo>
                        <a:pt x="14" y="34"/>
                      </a:lnTo>
                      <a:lnTo>
                        <a:pt x="10" y="31"/>
                      </a:lnTo>
                      <a:lnTo>
                        <a:pt x="10" y="29"/>
                      </a:lnTo>
                      <a:lnTo>
                        <a:pt x="13" y="28"/>
                      </a:lnTo>
                      <a:lnTo>
                        <a:pt x="16" y="29"/>
                      </a:lnTo>
                      <a:lnTo>
                        <a:pt x="20" y="28"/>
                      </a:lnTo>
                      <a:lnTo>
                        <a:pt x="20" y="27"/>
                      </a:lnTo>
                      <a:lnTo>
                        <a:pt x="18" y="28"/>
                      </a:lnTo>
                      <a:lnTo>
                        <a:pt x="16" y="27"/>
                      </a:lnTo>
                      <a:lnTo>
                        <a:pt x="14" y="27"/>
                      </a:lnTo>
                      <a:lnTo>
                        <a:pt x="14" y="25"/>
                      </a:lnTo>
                      <a:lnTo>
                        <a:pt x="11" y="26"/>
                      </a:lnTo>
                      <a:lnTo>
                        <a:pt x="7" y="26"/>
                      </a:lnTo>
                      <a:lnTo>
                        <a:pt x="2" y="25"/>
                      </a:lnTo>
                      <a:lnTo>
                        <a:pt x="0" y="22"/>
                      </a:lnTo>
                      <a:lnTo>
                        <a:pt x="4" y="21"/>
                      </a:lnTo>
                      <a:lnTo>
                        <a:pt x="7" y="22"/>
                      </a:lnTo>
                      <a:lnTo>
                        <a:pt x="0" y="17"/>
                      </a:lnTo>
                      <a:lnTo>
                        <a:pt x="2" y="15"/>
                      </a:lnTo>
                      <a:lnTo>
                        <a:pt x="8" y="15"/>
                      </a:lnTo>
                      <a:lnTo>
                        <a:pt x="5" y="12"/>
                      </a:lnTo>
                      <a:lnTo>
                        <a:pt x="2" y="7"/>
                      </a:lnTo>
                      <a:lnTo>
                        <a:pt x="2" y="3"/>
                      </a:lnTo>
                      <a:lnTo>
                        <a:pt x="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81" name="Freeform 2124"/>
                <p:cNvSpPr>
                  <a:spLocks/>
                </p:cNvSpPr>
                <p:nvPr/>
              </p:nvSpPr>
              <p:spPr bwMode="gray">
                <a:xfrm>
                  <a:off x="1948" y="1490"/>
                  <a:ext cx="40" cy="34"/>
                </a:xfrm>
                <a:custGeom>
                  <a:avLst/>
                  <a:gdLst>
                    <a:gd name="T0" fmla="*/ 8 w 40"/>
                    <a:gd name="T1" fmla="*/ 0 h 34"/>
                    <a:gd name="T2" fmla="*/ 13 w 40"/>
                    <a:gd name="T3" fmla="*/ 3 h 34"/>
                    <a:gd name="T4" fmla="*/ 16 w 40"/>
                    <a:gd name="T5" fmla="*/ 3 h 34"/>
                    <a:gd name="T6" fmla="*/ 23 w 40"/>
                    <a:gd name="T7" fmla="*/ 6 h 34"/>
                    <a:gd name="T8" fmla="*/ 32 w 40"/>
                    <a:gd name="T9" fmla="*/ 17 h 34"/>
                    <a:gd name="T10" fmla="*/ 37 w 40"/>
                    <a:gd name="T11" fmla="*/ 18 h 34"/>
                    <a:gd name="T12" fmla="*/ 40 w 40"/>
                    <a:gd name="T13" fmla="*/ 21 h 34"/>
                    <a:gd name="T14" fmla="*/ 40 w 40"/>
                    <a:gd name="T15" fmla="*/ 26 h 34"/>
                    <a:gd name="T16" fmla="*/ 35 w 40"/>
                    <a:gd name="T17" fmla="*/ 29 h 34"/>
                    <a:gd name="T18" fmla="*/ 18 w 40"/>
                    <a:gd name="T19" fmla="*/ 34 h 34"/>
                    <a:gd name="T20" fmla="*/ 14 w 40"/>
                    <a:gd name="T21" fmla="*/ 34 h 34"/>
                    <a:gd name="T22" fmla="*/ 10 w 40"/>
                    <a:gd name="T23" fmla="*/ 31 h 34"/>
                    <a:gd name="T24" fmla="*/ 10 w 40"/>
                    <a:gd name="T25" fmla="*/ 29 h 34"/>
                    <a:gd name="T26" fmla="*/ 13 w 40"/>
                    <a:gd name="T27" fmla="*/ 28 h 34"/>
                    <a:gd name="T28" fmla="*/ 16 w 40"/>
                    <a:gd name="T29" fmla="*/ 29 h 34"/>
                    <a:gd name="T30" fmla="*/ 20 w 40"/>
                    <a:gd name="T31" fmla="*/ 28 h 34"/>
                    <a:gd name="T32" fmla="*/ 20 w 40"/>
                    <a:gd name="T33" fmla="*/ 27 h 34"/>
                    <a:gd name="T34" fmla="*/ 18 w 40"/>
                    <a:gd name="T35" fmla="*/ 28 h 34"/>
                    <a:gd name="T36" fmla="*/ 16 w 40"/>
                    <a:gd name="T37" fmla="*/ 27 h 34"/>
                    <a:gd name="T38" fmla="*/ 14 w 40"/>
                    <a:gd name="T39" fmla="*/ 27 h 34"/>
                    <a:gd name="T40" fmla="*/ 14 w 40"/>
                    <a:gd name="T41" fmla="*/ 25 h 34"/>
                    <a:gd name="T42" fmla="*/ 11 w 40"/>
                    <a:gd name="T43" fmla="*/ 26 h 34"/>
                    <a:gd name="T44" fmla="*/ 7 w 40"/>
                    <a:gd name="T45" fmla="*/ 26 h 34"/>
                    <a:gd name="T46" fmla="*/ 2 w 40"/>
                    <a:gd name="T47" fmla="*/ 25 h 34"/>
                    <a:gd name="T48" fmla="*/ 0 w 40"/>
                    <a:gd name="T49" fmla="*/ 22 h 34"/>
                    <a:gd name="T50" fmla="*/ 4 w 40"/>
                    <a:gd name="T51" fmla="*/ 21 h 34"/>
                    <a:gd name="T52" fmla="*/ 7 w 40"/>
                    <a:gd name="T53" fmla="*/ 22 h 34"/>
                    <a:gd name="T54" fmla="*/ 0 w 40"/>
                    <a:gd name="T55" fmla="*/ 17 h 34"/>
                    <a:gd name="T56" fmla="*/ 2 w 40"/>
                    <a:gd name="T57" fmla="*/ 15 h 34"/>
                    <a:gd name="T58" fmla="*/ 8 w 40"/>
                    <a:gd name="T59" fmla="*/ 15 h 34"/>
                    <a:gd name="T60" fmla="*/ 5 w 40"/>
                    <a:gd name="T61" fmla="*/ 12 h 34"/>
                    <a:gd name="T62" fmla="*/ 2 w 40"/>
                    <a:gd name="T63" fmla="*/ 7 h 34"/>
                    <a:gd name="T64" fmla="*/ 2 w 40"/>
                    <a:gd name="T65" fmla="*/ 3 h 34"/>
                    <a:gd name="T66" fmla="*/ 8 w 40"/>
                    <a:gd name="T67" fmla="*/ 0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34"/>
                    <a:gd name="T104" fmla="*/ 40 w 40"/>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34">
                      <a:moveTo>
                        <a:pt x="8" y="0"/>
                      </a:moveTo>
                      <a:lnTo>
                        <a:pt x="13" y="3"/>
                      </a:lnTo>
                      <a:lnTo>
                        <a:pt x="16" y="3"/>
                      </a:lnTo>
                      <a:lnTo>
                        <a:pt x="23" y="6"/>
                      </a:lnTo>
                      <a:lnTo>
                        <a:pt x="32" y="17"/>
                      </a:lnTo>
                      <a:lnTo>
                        <a:pt x="37" y="18"/>
                      </a:lnTo>
                      <a:lnTo>
                        <a:pt x="40" y="21"/>
                      </a:lnTo>
                      <a:lnTo>
                        <a:pt x="40" y="26"/>
                      </a:lnTo>
                      <a:lnTo>
                        <a:pt x="35" y="29"/>
                      </a:lnTo>
                      <a:lnTo>
                        <a:pt x="18" y="34"/>
                      </a:lnTo>
                      <a:lnTo>
                        <a:pt x="14" y="34"/>
                      </a:lnTo>
                      <a:lnTo>
                        <a:pt x="10" y="31"/>
                      </a:lnTo>
                      <a:lnTo>
                        <a:pt x="10" y="29"/>
                      </a:lnTo>
                      <a:lnTo>
                        <a:pt x="13" y="28"/>
                      </a:lnTo>
                      <a:lnTo>
                        <a:pt x="16" y="29"/>
                      </a:lnTo>
                      <a:lnTo>
                        <a:pt x="20" y="28"/>
                      </a:lnTo>
                      <a:lnTo>
                        <a:pt x="20" y="27"/>
                      </a:lnTo>
                      <a:lnTo>
                        <a:pt x="18" y="28"/>
                      </a:lnTo>
                      <a:lnTo>
                        <a:pt x="16" y="27"/>
                      </a:lnTo>
                      <a:lnTo>
                        <a:pt x="14" y="27"/>
                      </a:lnTo>
                      <a:lnTo>
                        <a:pt x="14" y="25"/>
                      </a:lnTo>
                      <a:lnTo>
                        <a:pt x="11" y="26"/>
                      </a:lnTo>
                      <a:lnTo>
                        <a:pt x="7" y="26"/>
                      </a:lnTo>
                      <a:lnTo>
                        <a:pt x="2" y="25"/>
                      </a:lnTo>
                      <a:lnTo>
                        <a:pt x="0" y="22"/>
                      </a:lnTo>
                      <a:lnTo>
                        <a:pt x="4" y="21"/>
                      </a:lnTo>
                      <a:lnTo>
                        <a:pt x="7" y="22"/>
                      </a:lnTo>
                      <a:lnTo>
                        <a:pt x="0" y="17"/>
                      </a:lnTo>
                      <a:lnTo>
                        <a:pt x="2" y="15"/>
                      </a:lnTo>
                      <a:lnTo>
                        <a:pt x="8" y="15"/>
                      </a:lnTo>
                      <a:lnTo>
                        <a:pt x="5" y="12"/>
                      </a:lnTo>
                      <a:lnTo>
                        <a:pt x="2" y="7"/>
                      </a:lnTo>
                      <a:lnTo>
                        <a:pt x="2" y="3"/>
                      </a:lnTo>
                      <a:lnTo>
                        <a:pt x="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0" name="Group 2125"/>
              <p:cNvGrpSpPr>
                <a:grpSpLocks/>
              </p:cNvGrpSpPr>
              <p:nvPr/>
            </p:nvGrpSpPr>
            <p:grpSpPr bwMode="auto">
              <a:xfrm>
                <a:off x="2421" y="1240"/>
                <a:ext cx="6" cy="37"/>
                <a:chOff x="2421" y="1240"/>
                <a:chExt cx="6" cy="37"/>
              </a:xfrm>
              <a:grpFill/>
            </p:grpSpPr>
            <p:sp>
              <p:nvSpPr>
                <p:cNvPr id="1478" name="Freeform 2126"/>
                <p:cNvSpPr>
                  <a:spLocks/>
                </p:cNvSpPr>
                <p:nvPr/>
              </p:nvSpPr>
              <p:spPr bwMode="gray">
                <a:xfrm>
                  <a:off x="2421" y="1240"/>
                  <a:ext cx="6" cy="37"/>
                </a:xfrm>
                <a:custGeom>
                  <a:avLst/>
                  <a:gdLst>
                    <a:gd name="T0" fmla="*/ 5 w 6"/>
                    <a:gd name="T1" fmla="*/ 11 h 37"/>
                    <a:gd name="T2" fmla="*/ 6 w 6"/>
                    <a:gd name="T3" fmla="*/ 37 h 37"/>
                    <a:gd name="T4" fmla="*/ 0 w 6"/>
                    <a:gd name="T5" fmla="*/ 9 h 37"/>
                    <a:gd name="T6" fmla="*/ 5 w 6"/>
                    <a:gd name="T7" fmla="*/ 6 h 37"/>
                    <a:gd name="T8" fmla="*/ 2 w 6"/>
                    <a:gd name="T9" fmla="*/ 6 h 37"/>
                    <a:gd name="T10" fmla="*/ 2 w 6"/>
                    <a:gd name="T11" fmla="*/ 0 h 37"/>
                    <a:gd name="T12" fmla="*/ 5 w 6"/>
                    <a:gd name="T13" fmla="*/ 6 h 37"/>
                    <a:gd name="T14" fmla="*/ 5 w 6"/>
                    <a:gd name="T15" fmla="*/ 11 h 3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7"/>
                    <a:gd name="T26" fmla="*/ 6 w 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7">
                      <a:moveTo>
                        <a:pt x="5" y="11"/>
                      </a:moveTo>
                      <a:lnTo>
                        <a:pt x="6" y="37"/>
                      </a:lnTo>
                      <a:lnTo>
                        <a:pt x="0" y="9"/>
                      </a:lnTo>
                      <a:lnTo>
                        <a:pt x="5" y="6"/>
                      </a:lnTo>
                      <a:lnTo>
                        <a:pt x="2" y="6"/>
                      </a:lnTo>
                      <a:lnTo>
                        <a:pt x="2" y="0"/>
                      </a:lnTo>
                      <a:lnTo>
                        <a:pt x="5" y="6"/>
                      </a:lnTo>
                      <a:lnTo>
                        <a:pt x="5"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79" name="Freeform 2127"/>
                <p:cNvSpPr>
                  <a:spLocks/>
                </p:cNvSpPr>
                <p:nvPr/>
              </p:nvSpPr>
              <p:spPr bwMode="gray">
                <a:xfrm>
                  <a:off x="2421" y="1240"/>
                  <a:ext cx="6" cy="37"/>
                </a:xfrm>
                <a:custGeom>
                  <a:avLst/>
                  <a:gdLst>
                    <a:gd name="T0" fmla="*/ 5 w 6"/>
                    <a:gd name="T1" fmla="*/ 11 h 37"/>
                    <a:gd name="T2" fmla="*/ 6 w 6"/>
                    <a:gd name="T3" fmla="*/ 37 h 37"/>
                    <a:gd name="T4" fmla="*/ 0 w 6"/>
                    <a:gd name="T5" fmla="*/ 9 h 37"/>
                    <a:gd name="T6" fmla="*/ 5 w 6"/>
                    <a:gd name="T7" fmla="*/ 6 h 37"/>
                    <a:gd name="T8" fmla="*/ 2 w 6"/>
                    <a:gd name="T9" fmla="*/ 6 h 37"/>
                    <a:gd name="T10" fmla="*/ 2 w 6"/>
                    <a:gd name="T11" fmla="*/ 0 h 37"/>
                    <a:gd name="T12" fmla="*/ 5 w 6"/>
                    <a:gd name="T13" fmla="*/ 6 h 37"/>
                    <a:gd name="T14" fmla="*/ 5 w 6"/>
                    <a:gd name="T15" fmla="*/ 11 h 3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7"/>
                    <a:gd name="T26" fmla="*/ 6 w 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7">
                      <a:moveTo>
                        <a:pt x="5" y="11"/>
                      </a:moveTo>
                      <a:lnTo>
                        <a:pt x="6" y="37"/>
                      </a:lnTo>
                      <a:lnTo>
                        <a:pt x="0" y="9"/>
                      </a:lnTo>
                      <a:lnTo>
                        <a:pt x="5" y="6"/>
                      </a:lnTo>
                      <a:lnTo>
                        <a:pt x="2" y="6"/>
                      </a:lnTo>
                      <a:lnTo>
                        <a:pt x="2" y="0"/>
                      </a:lnTo>
                      <a:lnTo>
                        <a:pt x="5" y="6"/>
                      </a:lnTo>
                      <a:lnTo>
                        <a:pt x="5"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1" name="Group 2128"/>
              <p:cNvGrpSpPr>
                <a:grpSpLocks/>
              </p:cNvGrpSpPr>
              <p:nvPr/>
            </p:nvGrpSpPr>
            <p:grpSpPr bwMode="auto">
              <a:xfrm>
                <a:off x="2424" y="1300"/>
                <a:ext cx="19" cy="20"/>
                <a:chOff x="2424" y="1300"/>
                <a:chExt cx="19" cy="20"/>
              </a:xfrm>
              <a:grpFill/>
            </p:grpSpPr>
            <p:sp>
              <p:nvSpPr>
                <p:cNvPr id="1476" name="Freeform 2129"/>
                <p:cNvSpPr>
                  <a:spLocks/>
                </p:cNvSpPr>
                <p:nvPr/>
              </p:nvSpPr>
              <p:spPr bwMode="gray">
                <a:xfrm>
                  <a:off x="2424" y="1300"/>
                  <a:ext cx="19" cy="20"/>
                </a:xfrm>
                <a:custGeom>
                  <a:avLst/>
                  <a:gdLst>
                    <a:gd name="T0" fmla="*/ 13 w 19"/>
                    <a:gd name="T1" fmla="*/ 5 h 20"/>
                    <a:gd name="T2" fmla="*/ 13 w 19"/>
                    <a:gd name="T3" fmla="*/ 5 h 20"/>
                    <a:gd name="T4" fmla="*/ 9 w 19"/>
                    <a:gd name="T5" fmla="*/ 6 h 20"/>
                    <a:gd name="T6" fmla="*/ 9 w 19"/>
                    <a:gd name="T7" fmla="*/ 8 h 20"/>
                    <a:gd name="T8" fmla="*/ 9 w 19"/>
                    <a:gd name="T9" fmla="*/ 11 h 20"/>
                    <a:gd name="T10" fmla="*/ 13 w 19"/>
                    <a:gd name="T11" fmla="*/ 13 h 20"/>
                    <a:gd name="T12" fmla="*/ 16 w 19"/>
                    <a:gd name="T13" fmla="*/ 13 h 20"/>
                    <a:gd name="T14" fmla="*/ 18 w 19"/>
                    <a:gd name="T15" fmla="*/ 12 h 20"/>
                    <a:gd name="T16" fmla="*/ 19 w 19"/>
                    <a:gd name="T17" fmla="*/ 11 h 20"/>
                    <a:gd name="T18" fmla="*/ 19 w 19"/>
                    <a:gd name="T19" fmla="*/ 15 h 20"/>
                    <a:gd name="T20" fmla="*/ 19 w 19"/>
                    <a:gd name="T21" fmla="*/ 17 h 20"/>
                    <a:gd name="T22" fmla="*/ 18 w 19"/>
                    <a:gd name="T23" fmla="*/ 20 h 20"/>
                    <a:gd name="T24" fmla="*/ 13 w 19"/>
                    <a:gd name="T25" fmla="*/ 17 h 20"/>
                    <a:gd name="T26" fmla="*/ 6 w 19"/>
                    <a:gd name="T27" fmla="*/ 19 h 20"/>
                    <a:gd name="T28" fmla="*/ 3 w 19"/>
                    <a:gd name="T29" fmla="*/ 17 h 20"/>
                    <a:gd name="T30" fmla="*/ 0 w 19"/>
                    <a:gd name="T31" fmla="*/ 17 h 20"/>
                    <a:gd name="T32" fmla="*/ 0 w 19"/>
                    <a:gd name="T33" fmla="*/ 6 h 20"/>
                    <a:gd name="T34" fmla="*/ 0 w 19"/>
                    <a:gd name="T35" fmla="*/ 5 h 20"/>
                    <a:gd name="T36" fmla="*/ 0 w 19"/>
                    <a:gd name="T37" fmla="*/ 3 h 20"/>
                    <a:gd name="T38" fmla="*/ 5 w 19"/>
                    <a:gd name="T39" fmla="*/ 3 h 20"/>
                    <a:gd name="T40" fmla="*/ 6 w 19"/>
                    <a:gd name="T41" fmla="*/ 5 h 20"/>
                    <a:gd name="T42" fmla="*/ 9 w 19"/>
                    <a:gd name="T43" fmla="*/ 3 h 20"/>
                    <a:gd name="T44" fmla="*/ 9 w 19"/>
                    <a:gd name="T45" fmla="*/ 0 h 20"/>
                    <a:gd name="T46" fmla="*/ 12 w 19"/>
                    <a:gd name="T47" fmla="*/ 0 h 20"/>
                    <a:gd name="T48" fmla="*/ 13 w 19"/>
                    <a:gd name="T49" fmla="*/ 5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20"/>
                    <a:gd name="T77" fmla="*/ 19 w 19"/>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20">
                      <a:moveTo>
                        <a:pt x="13" y="5"/>
                      </a:moveTo>
                      <a:lnTo>
                        <a:pt x="13" y="5"/>
                      </a:lnTo>
                      <a:lnTo>
                        <a:pt x="9" y="6"/>
                      </a:lnTo>
                      <a:lnTo>
                        <a:pt x="9" y="8"/>
                      </a:lnTo>
                      <a:lnTo>
                        <a:pt x="9" y="11"/>
                      </a:lnTo>
                      <a:lnTo>
                        <a:pt x="13" y="13"/>
                      </a:lnTo>
                      <a:lnTo>
                        <a:pt x="16" y="13"/>
                      </a:lnTo>
                      <a:lnTo>
                        <a:pt x="18" y="12"/>
                      </a:lnTo>
                      <a:lnTo>
                        <a:pt x="19" y="11"/>
                      </a:lnTo>
                      <a:lnTo>
                        <a:pt x="19" y="15"/>
                      </a:lnTo>
                      <a:lnTo>
                        <a:pt x="19" y="17"/>
                      </a:lnTo>
                      <a:lnTo>
                        <a:pt x="18" y="20"/>
                      </a:lnTo>
                      <a:lnTo>
                        <a:pt x="13" y="17"/>
                      </a:lnTo>
                      <a:lnTo>
                        <a:pt x="6" y="19"/>
                      </a:lnTo>
                      <a:lnTo>
                        <a:pt x="3" y="17"/>
                      </a:lnTo>
                      <a:lnTo>
                        <a:pt x="0" y="17"/>
                      </a:lnTo>
                      <a:lnTo>
                        <a:pt x="0" y="6"/>
                      </a:lnTo>
                      <a:lnTo>
                        <a:pt x="0" y="5"/>
                      </a:lnTo>
                      <a:lnTo>
                        <a:pt x="0" y="3"/>
                      </a:lnTo>
                      <a:lnTo>
                        <a:pt x="5" y="3"/>
                      </a:lnTo>
                      <a:lnTo>
                        <a:pt x="6" y="5"/>
                      </a:lnTo>
                      <a:lnTo>
                        <a:pt x="9" y="3"/>
                      </a:lnTo>
                      <a:lnTo>
                        <a:pt x="9" y="0"/>
                      </a:lnTo>
                      <a:lnTo>
                        <a:pt x="12" y="0"/>
                      </a:lnTo>
                      <a:lnTo>
                        <a:pt x="13"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77" name="Freeform 2130"/>
                <p:cNvSpPr>
                  <a:spLocks/>
                </p:cNvSpPr>
                <p:nvPr/>
              </p:nvSpPr>
              <p:spPr bwMode="gray">
                <a:xfrm>
                  <a:off x="2424" y="1300"/>
                  <a:ext cx="19" cy="20"/>
                </a:xfrm>
                <a:custGeom>
                  <a:avLst/>
                  <a:gdLst>
                    <a:gd name="T0" fmla="*/ 13 w 19"/>
                    <a:gd name="T1" fmla="*/ 5 h 20"/>
                    <a:gd name="T2" fmla="*/ 13 w 19"/>
                    <a:gd name="T3" fmla="*/ 5 h 20"/>
                    <a:gd name="T4" fmla="*/ 9 w 19"/>
                    <a:gd name="T5" fmla="*/ 6 h 20"/>
                    <a:gd name="T6" fmla="*/ 9 w 19"/>
                    <a:gd name="T7" fmla="*/ 8 h 20"/>
                    <a:gd name="T8" fmla="*/ 9 w 19"/>
                    <a:gd name="T9" fmla="*/ 11 h 20"/>
                    <a:gd name="T10" fmla="*/ 13 w 19"/>
                    <a:gd name="T11" fmla="*/ 13 h 20"/>
                    <a:gd name="T12" fmla="*/ 16 w 19"/>
                    <a:gd name="T13" fmla="*/ 13 h 20"/>
                    <a:gd name="T14" fmla="*/ 18 w 19"/>
                    <a:gd name="T15" fmla="*/ 12 h 20"/>
                    <a:gd name="T16" fmla="*/ 19 w 19"/>
                    <a:gd name="T17" fmla="*/ 11 h 20"/>
                    <a:gd name="T18" fmla="*/ 19 w 19"/>
                    <a:gd name="T19" fmla="*/ 15 h 20"/>
                    <a:gd name="T20" fmla="*/ 19 w 19"/>
                    <a:gd name="T21" fmla="*/ 17 h 20"/>
                    <a:gd name="T22" fmla="*/ 18 w 19"/>
                    <a:gd name="T23" fmla="*/ 20 h 20"/>
                    <a:gd name="T24" fmla="*/ 13 w 19"/>
                    <a:gd name="T25" fmla="*/ 17 h 20"/>
                    <a:gd name="T26" fmla="*/ 6 w 19"/>
                    <a:gd name="T27" fmla="*/ 19 h 20"/>
                    <a:gd name="T28" fmla="*/ 3 w 19"/>
                    <a:gd name="T29" fmla="*/ 17 h 20"/>
                    <a:gd name="T30" fmla="*/ 0 w 19"/>
                    <a:gd name="T31" fmla="*/ 17 h 20"/>
                    <a:gd name="T32" fmla="*/ 0 w 19"/>
                    <a:gd name="T33" fmla="*/ 6 h 20"/>
                    <a:gd name="T34" fmla="*/ 0 w 19"/>
                    <a:gd name="T35" fmla="*/ 5 h 20"/>
                    <a:gd name="T36" fmla="*/ 0 w 19"/>
                    <a:gd name="T37" fmla="*/ 3 h 20"/>
                    <a:gd name="T38" fmla="*/ 5 w 19"/>
                    <a:gd name="T39" fmla="*/ 3 h 20"/>
                    <a:gd name="T40" fmla="*/ 6 w 19"/>
                    <a:gd name="T41" fmla="*/ 5 h 20"/>
                    <a:gd name="T42" fmla="*/ 9 w 19"/>
                    <a:gd name="T43" fmla="*/ 3 h 20"/>
                    <a:gd name="T44" fmla="*/ 9 w 19"/>
                    <a:gd name="T45" fmla="*/ 0 h 20"/>
                    <a:gd name="T46" fmla="*/ 12 w 19"/>
                    <a:gd name="T47" fmla="*/ 0 h 20"/>
                    <a:gd name="T48" fmla="*/ 13 w 19"/>
                    <a:gd name="T49" fmla="*/ 5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20"/>
                    <a:gd name="T77" fmla="*/ 19 w 19"/>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20">
                      <a:moveTo>
                        <a:pt x="13" y="5"/>
                      </a:moveTo>
                      <a:lnTo>
                        <a:pt x="13" y="5"/>
                      </a:lnTo>
                      <a:lnTo>
                        <a:pt x="9" y="6"/>
                      </a:lnTo>
                      <a:lnTo>
                        <a:pt x="9" y="8"/>
                      </a:lnTo>
                      <a:lnTo>
                        <a:pt x="9" y="11"/>
                      </a:lnTo>
                      <a:lnTo>
                        <a:pt x="13" y="13"/>
                      </a:lnTo>
                      <a:lnTo>
                        <a:pt x="16" y="13"/>
                      </a:lnTo>
                      <a:lnTo>
                        <a:pt x="18" y="12"/>
                      </a:lnTo>
                      <a:lnTo>
                        <a:pt x="19" y="11"/>
                      </a:lnTo>
                      <a:lnTo>
                        <a:pt x="19" y="15"/>
                      </a:lnTo>
                      <a:lnTo>
                        <a:pt x="19" y="17"/>
                      </a:lnTo>
                      <a:lnTo>
                        <a:pt x="18" y="20"/>
                      </a:lnTo>
                      <a:lnTo>
                        <a:pt x="13" y="17"/>
                      </a:lnTo>
                      <a:lnTo>
                        <a:pt x="6" y="19"/>
                      </a:lnTo>
                      <a:lnTo>
                        <a:pt x="3" y="17"/>
                      </a:lnTo>
                      <a:lnTo>
                        <a:pt x="0" y="17"/>
                      </a:lnTo>
                      <a:lnTo>
                        <a:pt x="0" y="6"/>
                      </a:lnTo>
                      <a:lnTo>
                        <a:pt x="0" y="5"/>
                      </a:lnTo>
                      <a:lnTo>
                        <a:pt x="0" y="3"/>
                      </a:lnTo>
                      <a:lnTo>
                        <a:pt x="5" y="3"/>
                      </a:lnTo>
                      <a:lnTo>
                        <a:pt x="6" y="5"/>
                      </a:lnTo>
                      <a:lnTo>
                        <a:pt x="9" y="3"/>
                      </a:lnTo>
                      <a:lnTo>
                        <a:pt x="9" y="0"/>
                      </a:lnTo>
                      <a:lnTo>
                        <a:pt x="12" y="0"/>
                      </a:lnTo>
                      <a:lnTo>
                        <a:pt x="13"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2" name="Group 2131"/>
              <p:cNvGrpSpPr>
                <a:grpSpLocks/>
              </p:cNvGrpSpPr>
              <p:nvPr/>
            </p:nvGrpSpPr>
            <p:grpSpPr bwMode="auto">
              <a:xfrm>
                <a:off x="2383" y="1341"/>
                <a:ext cx="24" cy="14"/>
                <a:chOff x="2383" y="1341"/>
                <a:chExt cx="24" cy="14"/>
              </a:xfrm>
              <a:grpFill/>
            </p:grpSpPr>
            <p:sp>
              <p:nvSpPr>
                <p:cNvPr id="1474" name="Freeform 2132"/>
                <p:cNvSpPr>
                  <a:spLocks/>
                </p:cNvSpPr>
                <p:nvPr/>
              </p:nvSpPr>
              <p:spPr bwMode="gray">
                <a:xfrm>
                  <a:off x="2383" y="1341"/>
                  <a:ext cx="24" cy="14"/>
                </a:xfrm>
                <a:custGeom>
                  <a:avLst/>
                  <a:gdLst>
                    <a:gd name="T0" fmla="*/ 4 w 24"/>
                    <a:gd name="T1" fmla="*/ 3 h 14"/>
                    <a:gd name="T2" fmla="*/ 1 w 24"/>
                    <a:gd name="T3" fmla="*/ 6 h 14"/>
                    <a:gd name="T4" fmla="*/ 0 w 24"/>
                    <a:gd name="T5" fmla="*/ 10 h 14"/>
                    <a:gd name="T6" fmla="*/ 4 w 24"/>
                    <a:gd name="T7" fmla="*/ 11 h 14"/>
                    <a:gd name="T8" fmla="*/ 9 w 24"/>
                    <a:gd name="T9" fmla="*/ 13 h 14"/>
                    <a:gd name="T10" fmla="*/ 12 w 24"/>
                    <a:gd name="T11" fmla="*/ 14 h 14"/>
                    <a:gd name="T12" fmla="*/ 23 w 24"/>
                    <a:gd name="T13" fmla="*/ 13 h 14"/>
                    <a:gd name="T14" fmla="*/ 24 w 24"/>
                    <a:gd name="T15" fmla="*/ 10 h 14"/>
                    <a:gd name="T16" fmla="*/ 20 w 24"/>
                    <a:gd name="T17" fmla="*/ 7 h 14"/>
                    <a:gd name="T18" fmla="*/ 20 w 24"/>
                    <a:gd name="T19" fmla="*/ 4 h 14"/>
                    <a:gd name="T20" fmla="*/ 19 w 24"/>
                    <a:gd name="T21" fmla="*/ 2 h 14"/>
                    <a:gd name="T22" fmla="*/ 10 w 24"/>
                    <a:gd name="T23" fmla="*/ 0 h 14"/>
                    <a:gd name="T24" fmla="*/ 7 w 24"/>
                    <a:gd name="T25" fmla="*/ 0 h 14"/>
                    <a:gd name="T26" fmla="*/ 4 w 24"/>
                    <a:gd name="T27" fmla="*/ 3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4" y="3"/>
                      </a:moveTo>
                      <a:lnTo>
                        <a:pt x="1" y="6"/>
                      </a:lnTo>
                      <a:lnTo>
                        <a:pt x="0" y="10"/>
                      </a:lnTo>
                      <a:lnTo>
                        <a:pt x="4" y="11"/>
                      </a:lnTo>
                      <a:lnTo>
                        <a:pt x="9" y="13"/>
                      </a:lnTo>
                      <a:lnTo>
                        <a:pt x="12" y="14"/>
                      </a:lnTo>
                      <a:lnTo>
                        <a:pt x="23" y="13"/>
                      </a:lnTo>
                      <a:lnTo>
                        <a:pt x="24" y="10"/>
                      </a:lnTo>
                      <a:lnTo>
                        <a:pt x="20" y="7"/>
                      </a:lnTo>
                      <a:lnTo>
                        <a:pt x="20" y="4"/>
                      </a:lnTo>
                      <a:lnTo>
                        <a:pt x="19" y="2"/>
                      </a:lnTo>
                      <a:lnTo>
                        <a:pt x="10" y="0"/>
                      </a:lnTo>
                      <a:lnTo>
                        <a:pt x="7" y="0"/>
                      </a:lnTo>
                      <a:lnTo>
                        <a:pt x="4"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75" name="Freeform 2133"/>
                <p:cNvSpPr>
                  <a:spLocks/>
                </p:cNvSpPr>
                <p:nvPr/>
              </p:nvSpPr>
              <p:spPr bwMode="gray">
                <a:xfrm>
                  <a:off x="2383" y="1341"/>
                  <a:ext cx="24" cy="14"/>
                </a:xfrm>
                <a:custGeom>
                  <a:avLst/>
                  <a:gdLst>
                    <a:gd name="T0" fmla="*/ 4 w 24"/>
                    <a:gd name="T1" fmla="*/ 3 h 14"/>
                    <a:gd name="T2" fmla="*/ 1 w 24"/>
                    <a:gd name="T3" fmla="*/ 6 h 14"/>
                    <a:gd name="T4" fmla="*/ 0 w 24"/>
                    <a:gd name="T5" fmla="*/ 10 h 14"/>
                    <a:gd name="T6" fmla="*/ 4 w 24"/>
                    <a:gd name="T7" fmla="*/ 11 h 14"/>
                    <a:gd name="T8" fmla="*/ 9 w 24"/>
                    <a:gd name="T9" fmla="*/ 13 h 14"/>
                    <a:gd name="T10" fmla="*/ 12 w 24"/>
                    <a:gd name="T11" fmla="*/ 14 h 14"/>
                    <a:gd name="T12" fmla="*/ 23 w 24"/>
                    <a:gd name="T13" fmla="*/ 13 h 14"/>
                    <a:gd name="T14" fmla="*/ 24 w 24"/>
                    <a:gd name="T15" fmla="*/ 10 h 14"/>
                    <a:gd name="T16" fmla="*/ 20 w 24"/>
                    <a:gd name="T17" fmla="*/ 7 h 14"/>
                    <a:gd name="T18" fmla="*/ 20 w 24"/>
                    <a:gd name="T19" fmla="*/ 4 h 14"/>
                    <a:gd name="T20" fmla="*/ 19 w 24"/>
                    <a:gd name="T21" fmla="*/ 2 h 14"/>
                    <a:gd name="T22" fmla="*/ 10 w 24"/>
                    <a:gd name="T23" fmla="*/ 0 h 14"/>
                    <a:gd name="T24" fmla="*/ 7 w 24"/>
                    <a:gd name="T25" fmla="*/ 0 h 14"/>
                    <a:gd name="T26" fmla="*/ 4 w 24"/>
                    <a:gd name="T27" fmla="*/ 3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4" y="3"/>
                      </a:moveTo>
                      <a:lnTo>
                        <a:pt x="1" y="6"/>
                      </a:lnTo>
                      <a:lnTo>
                        <a:pt x="0" y="10"/>
                      </a:lnTo>
                      <a:lnTo>
                        <a:pt x="4" y="11"/>
                      </a:lnTo>
                      <a:lnTo>
                        <a:pt x="9" y="13"/>
                      </a:lnTo>
                      <a:lnTo>
                        <a:pt x="12" y="14"/>
                      </a:lnTo>
                      <a:lnTo>
                        <a:pt x="23" y="13"/>
                      </a:lnTo>
                      <a:lnTo>
                        <a:pt x="24" y="10"/>
                      </a:lnTo>
                      <a:lnTo>
                        <a:pt x="20" y="7"/>
                      </a:lnTo>
                      <a:lnTo>
                        <a:pt x="20" y="4"/>
                      </a:lnTo>
                      <a:lnTo>
                        <a:pt x="19" y="2"/>
                      </a:lnTo>
                      <a:lnTo>
                        <a:pt x="10" y="0"/>
                      </a:lnTo>
                      <a:lnTo>
                        <a:pt x="7" y="0"/>
                      </a:lnTo>
                      <a:lnTo>
                        <a:pt x="4"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3" name="Group 2134"/>
              <p:cNvGrpSpPr>
                <a:grpSpLocks/>
              </p:cNvGrpSpPr>
              <p:nvPr/>
            </p:nvGrpSpPr>
            <p:grpSpPr bwMode="auto">
              <a:xfrm>
                <a:off x="2335" y="1381"/>
                <a:ext cx="36" cy="16"/>
                <a:chOff x="2335" y="1381"/>
                <a:chExt cx="36" cy="16"/>
              </a:xfrm>
              <a:grpFill/>
            </p:grpSpPr>
            <p:sp>
              <p:nvSpPr>
                <p:cNvPr id="1472" name="Freeform 2135"/>
                <p:cNvSpPr>
                  <a:spLocks/>
                </p:cNvSpPr>
                <p:nvPr/>
              </p:nvSpPr>
              <p:spPr bwMode="gray">
                <a:xfrm>
                  <a:off x="2335" y="1381"/>
                  <a:ext cx="36" cy="16"/>
                </a:xfrm>
                <a:custGeom>
                  <a:avLst/>
                  <a:gdLst>
                    <a:gd name="T0" fmla="*/ 0 w 36"/>
                    <a:gd name="T1" fmla="*/ 7 h 16"/>
                    <a:gd name="T2" fmla="*/ 0 w 36"/>
                    <a:gd name="T3" fmla="*/ 12 h 16"/>
                    <a:gd name="T4" fmla="*/ 18 w 36"/>
                    <a:gd name="T5" fmla="*/ 16 h 16"/>
                    <a:gd name="T6" fmla="*/ 21 w 36"/>
                    <a:gd name="T7" fmla="*/ 16 h 16"/>
                    <a:gd name="T8" fmla="*/ 24 w 36"/>
                    <a:gd name="T9" fmla="*/ 14 h 16"/>
                    <a:gd name="T10" fmla="*/ 33 w 36"/>
                    <a:gd name="T11" fmla="*/ 13 h 16"/>
                    <a:gd name="T12" fmla="*/ 36 w 36"/>
                    <a:gd name="T13" fmla="*/ 12 h 16"/>
                    <a:gd name="T14" fmla="*/ 36 w 36"/>
                    <a:gd name="T15" fmla="*/ 10 h 16"/>
                    <a:gd name="T16" fmla="*/ 10 w 36"/>
                    <a:gd name="T17" fmla="*/ 5 h 16"/>
                    <a:gd name="T18" fmla="*/ 18 w 36"/>
                    <a:gd name="T19" fmla="*/ 5 h 16"/>
                    <a:gd name="T20" fmla="*/ 23 w 36"/>
                    <a:gd name="T21" fmla="*/ 7 h 16"/>
                    <a:gd name="T22" fmla="*/ 31 w 36"/>
                    <a:gd name="T23" fmla="*/ 9 h 16"/>
                    <a:gd name="T24" fmla="*/ 31 w 36"/>
                    <a:gd name="T25" fmla="*/ 6 h 16"/>
                    <a:gd name="T26" fmla="*/ 18 w 36"/>
                    <a:gd name="T27" fmla="*/ 2 h 16"/>
                    <a:gd name="T28" fmla="*/ 9 w 36"/>
                    <a:gd name="T29" fmla="*/ 0 h 16"/>
                    <a:gd name="T30" fmla="*/ 0 w 36"/>
                    <a:gd name="T31" fmla="*/ 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6"/>
                    <a:gd name="T50" fmla="*/ 36 w 3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6">
                      <a:moveTo>
                        <a:pt x="0" y="7"/>
                      </a:moveTo>
                      <a:lnTo>
                        <a:pt x="0" y="12"/>
                      </a:lnTo>
                      <a:lnTo>
                        <a:pt x="18" y="16"/>
                      </a:lnTo>
                      <a:lnTo>
                        <a:pt x="21" y="16"/>
                      </a:lnTo>
                      <a:lnTo>
                        <a:pt x="24" y="14"/>
                      </a:lnTo>
                      <a:lnTo>
                        <a:pt x="33" y="13"/>
                      </a:lnTo>
                      <a:lnTo>
                        <a:pt x="36" y="12"/>
                      </a:lnTo>
                      <a:lnTo>
                        <a:pt x="36" y="10"/>
                      </a:lnTo>
                      <a:lnTo>
                        <a:pt x="10" y="5"/>
                      </a:lnTo>
                      <a:lnTo>
                        <a:pt x="18" y="5"/>
                      </a:lnTo>
                      <a:lnTo>
                        <a:pt x="23" y="7"/>
                      </a:lnTo>
                      <a:lnTo>
                        <a:pt x="31" y="9"/>
                      </a:lnTo>
                      <a:lnTo>
                        <a:pt x="31" y="6"/>
                      </a:lnTo>
                      <a:lnTo>
                        <a:pt x="18" y="2"/>
                      </a:lnTo>
                      <a:lnTo>
                        <a:pt x="9" y="0"/>
                      </a:lnTo>
                      <a:lnTo>
                        <a:pt x="0"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73" name="Freeform 2136"/>
                <p:cNvSpPr>
                  <a:spLocks/>
                </p:cNvSpPr>
                <p:nvPr/>
              </p:nvSpPr>
              <p:spPr bwMode="gray">
                <a:xfrm>
                  <a:off x="2335" y="1381"/>
                  <a:ext cx="36" cy="16"/>
                </a:xfrm>
                <a:custGeom>
                  <a:avLst/>
                  <a:gdLst>
                    <a:gd name="T0" fmla="*/ 0 w 36"/>
                    <a:gd name="T1" fmla="*/ 7 h 16"/>
                    <a:gd name="T2" fmla="*/ 0 w 36"/>
                    <a:gd name="T3" fmla="*/ 12 h 16"/>
                    <a:gd name="T4" fmla="*/ 18 w 36"/>
                    <a:gd name="T5" fmla="*/ 16 h 16"/>
                    <a:gd name="T6" fmla="*/ 21 w 36"/>
                    <a:gd name="T7" fmla="*/ 16 h 16"/>
                    <a:gd name="T8" fmla="*/ 24 w 36"/>
                    <a:gd name="T9" fmla="*/ 14 h 16"/>
                    <a:gd name="T10" fmla="*/ 33 w 36"/>
                    <a:gd name="T11" fmla="*/ 13 h 16"/>
                    <a:gd name="T12" fmla="*/ 36 w 36"/>
                    <a:gd name="T13" fmla="*/ 12 h 16"/>
                    <a:gd name="T14" fmla="*/ 36 w 36"/>
                    <a:gd name="T15" fmla="*/ 10 h 16"/>
                    <a:gd name="T16" fmla="*/ 10 w 36"/>
                    <a:gd name="T17" fmla="*/ 5 h 16"/>
                    <a:gd name="T18" fmla="*/ 18 w 36"/>
                    <a:gd name="T19" fmla="*/ 5 h 16"/>
                    <a:gd name="T20" fmla="*/ 23 w 36"/>
                    <a:gd name="T21" fmla="*/ 7 h 16"/>
                    <a:gd name="T22" fmla="*/ 31 w 36"/>
                    <a:gd name="T23" fmla="*/ 9 h 16"/>
                    <a:gd name="T24" fmla="*/ 31 w 36"/>
                    <a:gd name="T25" fmla="*/ 6 h 16"/>
                    <a:gd name="T26" fmla="*/ 18 w 36"/>
                    <a:gd name="T27" fmla="*/ 2 h 16"/>
                    <a:gd name="T28" fmla="*/ 9 w 36"/>
                    <a:gd name="T29" fmla="*/ 0 h 16"/>
                    <a:gd name="T30" fmla="*/ 0 w 36"/>
                    <a:gd name="T31" fmla="*/ 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6"/>
                    <a:gd name="T50" fmla="*/ 36 w 3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6">
                      <a:moveTo>
                        <a:pt x="0" y="7"/>
                      </a:moveTo>
                      <a:lnTo>
                        <a:pt x="0" y="12"/>
                      </a:lnTo>
                      <a:lnTo>
                        <a:pt x="18" y="16"/>
                      </a:lnTo>
                      <a:lnTo>
                        <a:pt x="21" y="16"/>
                      </a:lnTo>
                      <a:lnTo>
                        <a:pt x="24" y="14"/>
                      </a:lnTo>
                      <a:lnTo>
                        <a:pt x="33" y="13"/>
                      </a:lnTo>
                      <a:lnTo>
                        <a:pt x="36" y="12"/>
                      </a:lnTo>
                      <a:lnTo>
                        <a:pt x="36" y="10"/>
                      </a:lnTo>
                      <a:lnTo>
                        <a:pt x="10" y="5"/>
                      </a:lnTo>
                      <a:lnTo>
                        <a:pt x="18" y="5"/>
                      </a:lnTo>
                      <a:lnTo>
                        <a:pt x="23" y="7"/>
                      </a:lnTo>
                      <a:lnTo>
                        <a:pt x="31" y="9"/>
                      </a:lnTo>
                      <a:lnTo>
                        <a:pt x="31" y="6"/>
                      </a:lnTo>
                      <a:lnTo>
                        <a:pt x="18" y="2"/>
                      </a:lnTo>
                      <a:lnTo>
                        <a:pt x="9" y="0"/>
                      </a:lnTo>
                      <a:lnTo>
                        <a:pt x="0"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4" name="Group 2137"/>
              <p:cNvGrpSpPr>
                <a:grpSpLocks/>
              </p:cNvGrpSpPr>
              <p:nvPr/>
            </p:nvGrpSpPr>
            <p:grpSpPr bwMode="auto">
              <a:xfrm>
                <a:off x="2348" y="1395"/>
                <a:ext cx="35" cy="14"/>
                <a:chOff x="2348" y="1395"/>
                <a:chExt cx="35" cy="14"/>
              </a:xfrm>
              <a:grpFill/>
            </p:grpSpPr>
            <p:sp>
              <p:nvSpPr>
                <p:cNvPr id="1470" name="Freeform 2138"/>
                <p:cNvSpPr>
                  <a:spLocks/>
                </p:cNvSpPr>
                <p:nvPr/>
              </p:nvSpPr>
              <p:spPr bwMode="gray">
                <a:xfrm>
                  <a:off x="2348" y="1395"/>
                  <a:ext cx="35" cy="14"/>
                </a:xfrm>
                <a:custGeom>
                  <a:avLst/>
                  <a:gdLst>
                    <a:gd name="T0" fmla="*/ 35 w 35"/>
                    <a:gd name="T1" fmla="*/ 7 h 14"/>
                    <a:gd name="T2" fmla="*/ 32 w 35"/>
                    <a:gd name="T3" fmla="*/ 9 h 14"/>
                    <a:gd name="T4" fmla="*/ 32 w 35"/>
                    <a:gd name="T5" fmla="*/ 10 h 14"/>
                    <a:gd name="T6" fmla="*/ 35 w 35"/>
                    <a:gd name="T7" fmla="*/ 13 h 14"/>
                    <a:gd name="T8" fmla="*/ 32 w 35"/>
                    <a:gd name="T9" fmla="*/ 14 h 14"/>
                    <a:gd name="T10" fmla="*/ 27 w 35"/>
                    <a:gd name="T11" fmla="*/ 13 h 14"/>
                    <a:gd name="T12" fmla="*/ 25 w 35"/>
                    <a:gd name="T13" fmla="*/ 11 h 14"/>
                    <a:gd name="T14" fmla="*/ 23 w 35"/>
                    <a:gd name="T15" fmla="*/ 9 h 14"/>
                    <a:gd name="T16" fmla="*/ 2 w 35"/>
                    <a:gd name="T17" fmla="*/ 6 h 14"/>
                    <a:gd name="T18" fmla="*/ 0 w 35"/>
                    <a:gd name="T19" fmla="*/ 3 h 14"/>
                    <a:gd name="T20" fmla="*/ 18 w 35"/>
                    <a:gd name="T21" fmla="*/ 0 h 14"/>
                    <a:gd name="T22" fmla="*/ 21 w 35"/>
                    <a:gd name="T23" fmla="*/ 2 h 14"/>
                    <a:gd name="T24" fmla="*/ 24 w 35"/>
                    <a:gd name="T25" fmla="*/ 2 h 14"/>
                    <a:gd name="T26" fmla="*/ 27 w 35"/>
                    <a:gd name="T27" fmla="*/ 3 h 14"/>
                    <a:gd name="T28" fmla="*/ 29 w 35"/>
                    <a:gd name="T29" fmla="*/ 3 h 14"/>
                    <a:gd name="T30" fmla="*/ 35 w 35"/>
                    <a:gd name="T31" fmla="*/ 6 h 14"/>
                    <a:gd name="T32" fmla="*/ 35 w 35"/>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4"/>
                    <a:gd name="T53" fmla="*/ 35 w 3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4">
                      <a:moveTo>
                        <a:pt x="35" y="7"/>
                      </a:moveTo>
                      <a:lnTo>
                        <a:pt x="32" y="9"/>
                      </a:lnTo>
                      <a:lnTo>
                        <a:pt x="32" y="10"/>
                      </a:lnTo>
                      <a:lnTo>
                        <a:pt x="35" y="13"/>
                      </a:lnTo>
                      <a:lnTo>
                        <a:pt x="32" y="14"/>
                      </a:lnTo>
                      <a:lnTo>
                        <a:pt x="27" y="13"/>
                      </a:lnTo>
                      <a:lnTo>
                        <a:pt x="25" y="11"/>
                      </a:lnTo>
                      <a:lnTo>
                        <a:pt x="23" y="9"/>
                      </a:lnTo>
                      <a:lnTo>
                        <a:pt x="2" y="6"/>
                      </a:lnTo>
                      <a:lnTo>
                        <a:pt x="0" y="3"/>
                      </a:lnTo>
                      <a:lnTo>
                        <a:pt x="18" y="0"/>
                      </a:lnTo>
                      <a:lnTo>
                        <a:pt x="21" y="2"/>
                      </a:lnTo>
                      <a:lnTo>
                        <a:pt x="24" y="2"/>
                      </a:lnTo>
                      <a:lnTo>
                        <a:pt x="27" y="3"/>
                      </a:lnTo>
                      <a:lnTo>
                        <a:pt x="29" y="3"/>
                      </a:lnTo>
                      <a:lnTo>
                        <a:pt x="35" y="6"/>
                      </a:lnTo>
                      <a:lnTo>
                        <a:pt x="35"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71" name="Freeform 2139"/>
                <p:cNvSpPr>
                  <a:spLocks/>
                </p:cNvSpPr>
                <p:nvPr/>
              </p:nvSpPr>
              <p:spPr bwMode="gray">
                <a:xfrm>
                  <a:off x="2348" y="1395"/>
                  <a:ext cx="35" cy="14"/>
                </a:xfrm>
                <a:custGeom>
                  <a:avLst/>
                  <a:gdLst>
                    <a:gd name="T0" fmla="*/ 35 w 35"/>
                    <a:gd name="T1" fmla="*/ 7 h 14"/>
                    <a:gd name="T2" fmla="*/ 32 w 35"/>
                    <a:gd name="T3" fmla="*/ 9 h 14"/>
                    <a:gd name="T4" fmla="*/ 32 w 35"/>
                    <a:gd name="T5" fmla="*/ 10 h 14"/>
                    <a:gd name="T6" fmla="*/ 35 w 35"/>
                    <a:gd name="T7" fmla="*/ 13 h 14"/>
                    <a:gd name="T8" fmla="*/ 32 w 35"/>
                    <a:gd name="T9" fmla="*/ 14 h 14"/>
                    <a:gd name="T10" fmla="*/ 27 w 35"/>
                    <a:gd name="T11" fmla="*/ 13 h 14"/>
                    <a:gd name="T12" fmla="*/ 25 w 35"/>
                    <a:gd name="T13" fmla="*/ 11 h 14"/>
                    <a:gd name="T14" fmla="*/ 23 w 35"/>
                    <a:gd name="T15" fmla="*/ 9 h 14"/>
                    <a:gd name="T16" fmla="*/ 2 w 35"/>
                    <a:gd name="T17" fmla="*/ 6 h 14"/>
                    <a:gd name="T18" fmla="*/ 0 w 35"/>
                    <a:gd name="T19" fmla="*/ 3 h 14"/>
                    <a:gd name="T20" fmla="*/ 18 w 35"/>
                    <a:gd name="T21" fmla="*/ 0 h 14"/>
                    <a:gd name="T22" fmla="*/ 21 w 35"/>
                    <a:gd name="T23" fmla="*/ 2 h 14"/>
                    <a:gd name="T24" fmla="*/ 24 w 35"/>
                    <a:gd name="T25" fmla="*/ 2 h 14"/>
                    <a:gd name="T26" fmla="*/ 27 w 35"/>
                    <a:gd name="T27" fmla="*/ 3 h 14"/>
                    <a:gd name="T28" fmla="*/ 29 w 35"/>
                    <a:gd name="T29" fmla="*/ 3 h 14"/>
                    <a:gd name="T30" fmla="*/ 35 w 35"/>
                    <a:gd name="T31" fmla="*/ 6 h 14"/>
                    <a:gd name="T32" fmla="*/ 35 w 35"/>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4"/>
                    <a:gd name="T53" fmla="*/ 35 w 3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4">
                      <a:moveTo>
                        <a:pt x="35" y="7"/>
                      </a:moveTo>
                      <a:lnTo>
                        <a:pt x="32" y="9"/>
                      </a:lnTo>
                      <a:lnTo>
                        <a:pt x="32" y="10"/>
                      </a:lnTo>
                      <a:lnTo>
                        <a:pt x="35" y="13"/>
                      </a:lnTo>
                      <a:lnTo>
                        <a:pt x="32" y="14"/>
                      </a:lnTo>
                      <a:lnTo>
                        <a:pt x="27" y="13"/>
                      </a:lnTo>
                      <a:lnTo>
                        <a:pt x="25" y="11"/>
                      </a:lnTo>
                      <a:lnTo>
                        <a:pt x="23" y="9"/>
                      </a:lnTo>
                      <a:lnTo>
                        <a:pt x="2" y="6"/>
                      </a:lnTo>
                      <a:lnTo>
                        <a:pt x="0" y="3"/>
                      </a:lnTo>
                      <a:lnTo>
                        <a:pt x="18" y="0"/>
                      </a:lnTo>
                      <a:lnTo>
                        <a:pt x="21" y="2"/>
                      </a:lnTo>
                      <a:lnTo>
                        <a:pt x="24" y="2"/>
                      </a:lnTo>
                      <a:lnTo>
                        <a:pt x="27" y="3"/>
                      </a:lnTo>
                      <a:lnTo>
                        <a:pt x="29" y="3"/>
                      </a:lnTo>
                      <a:lnTo>
                        <a:pt x="35" y="6"/>
                      </a:lnTo>
                      <a:lnTo>
                        <a:pt x="35"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5" name="Group 2140"/>
              <p:cNvGrpSpPr>
                <a:grpSpLocks/>
              </p:cNvGrpSpPr>
              <p:nvPr/>
            </p:nvGrpSpPr>
            <p:grpSpPr bwMode="auto">
              <a:xfrm>
                <a:off x="2350" y="1402"/>
                <a:ext cx="33" cy="28"/>
                <a:chOff x="2350" y="1402"/>
                <a:chExt cx="33" cy="28"/>
              </a:xfrm>
              <a:grpFill/>
            </p:grpSpPr>
            <p:sp>
              <p:nvSpPr>
                <p:cNvPr id="1468" name="Freeform 2141"/>
                <p:cNvSpPr>
                  <a:spLocks/>
                </p:cNvSpPr>
                <p:nvPr/>
              </p:nvSpPr>
              <p:spPr bwMode="gray">
                <a:xfrm>
                  <a:off x="2350" y="1402"/>
                  <a:ext cx="33" cy="28"/>
                </a:xfrm>
                <a:custGeom>
                  <a:avLst/>
                  <a:gdLst>
                    <a:gd name="T0" fmla="*/ 19 w 33"/>
                    <a:gd name="T1" fmla="*/ 6 h 28"/>
                    <a:gd name="T2" fmla="*/ 22 w 33"/>
                    <a:gd name="T3" fmla="*/ 9 h 28"/>
                    <a:gd name="T4" fmla="*/ 28 w 33"/>
                    <a:gd name="T5" fmla="*/ 10 h 28"/>
                    <a:gd name="T6" fmla="*/ 30 w 33"/>
                    <a:gd name="T7" fmla="*/ 13 h 28"/>
                    <a:gd name="T8" fmla="*/ 33 w 33"/>
                    <a:gd name="T9" fmla="*/ 13 h 28"/>
                    <a:gd name="T10" fmla="*/ 33 w 33"/>
                    <a:gd name="T11" fmla="*/ 17 h 28"/>
                    <a:gd name="T12" fmla="*/ 31 w 33"/>
                    <a:gd name="T13" fmla="*/ 17 h 28"/>
                    <a:gd name="T14" fmla="*/ 30 w 33"/>
                    <a:gd name="T15" fmla="*/ 16 h 28"/>
                    <a:gd name="T16" fmla="*/ 25 w 33"/>
                    <a:gd name="T17" fmla="*/ 16 h 28"/>
                    <a:gd name="T18" fmla="*/ 23 w 33"/>
                    <a:gd name="T19" fmla="*/ 18 h 28"/>
                    <a:gd name="T20" fmla="*/ 27 w 33"/>
                    <a:gd name="T21" fmla="*/ 20 h 28"/>
                    <a:gd name="T22" fmla="*/ 28 w 33"/>
                    <a:gd name="T23" fmla="*/ 23 h 28"/>
                    <a:gd name="T24" fmla="*/ 30 w 33"/>
                    <a:gd name="T25" fmla="*/ 23 h 28"/>
                    <a:gd name="T26" fmla="*/ 30 w 33"/>
                    <a:gd name="T27" fmla="*/ 28 h 28"/>
                    <a:gd name="T28" fmla="*/ 28 w 33"/>
                    <a:gd name="T29" fmla="*/ 28 h 28"/>
                    <a:gd name="T30" fmla="*/ 27 w 33"/>
                    <a:gd name="T31" fmla="*/ 27 h 28"/>
                    <a:gd name="T32" fmla="*/ 27 w 33"/>
                    <a:gd name="T33" fmla="*/ 24 h 28"/>
                    <a:gd name="T34" fmla="*/ 23 w 33"/>
                    <a:gd name="T35" fmla="*/ 25 h 28"/>
                    <a:gd name="T36" fmla="*/ 18 w 33"/>
                    <a:gd name="T37" fmla="*/ 20 h 28"/>
                    <a:gd name="T38" fmla="*/ 8 w 33"/>
                    <a:gd name="T39" fmla="*/ 14 h 28"/>
                    <a:gd name="T40" fmla="*/ 6 w 33"/>
                    <a:gd name="T41" fmla="*/ 12 h 28"/>
                    <a:gd name="T42" fmla="*/ 1 w 33"/>
                    <a:gd name="T43" fmla="*/ 10 h 28"/>
                    <a:gd name="T44" fmla="*/ 1 w 33"/>
                    <a:gd name="T45" fmla="*/ 8 h 28"/>
                    <a:gd name="T46" fmla="*/ 1 w 33"/>
                    <a:gd name="T47" fmla="*/ 7 h 28"/>
                    <a:gd name="T48" fmla="*/ 0 w 33"/>
                    <a:gd name="T49" fmla="*/ 3 h 28"/>
                    <a:gd name="T50" fmla="*/ 0 w 33"/>
                    <a:gd name="T51" fmla="*/ 2 h 28"/>
                    <a:gd name="T52" fmla="*/ 3 w 33"/>
                    <a:gd name="T53" fmla="*/ 0 h 28"/>
                    <a:gd name="T54" fmla="*/ 11 w 33"/>
                    <a:gd name="T55" fmla="*/ 2 h 28"/>
                    <a:gd name="T56" fmla="*/ 14 w 33"/>
                    <a:gd name="T57" fmla="*/ 2 h 28"/>
                    <a:gd name="T58" fmla="*/ 18 w 33"/>
                    <a:gd name="T59" fmla="*/ 3 h 28"/>
                    <a:gd name="T60" fmla="*/ 19 w 33"/>
                    <a:gd name="T61" fmla="*/ 6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
                    <a:gd name="T94" fmla="*/ 0 h 28"/>
                    <a:gd name="T95" fmla="*/ 33 w 33"/>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 h="28">
                      <a:moveTo>
                        <a:pt x="19" y="6"/>
                      </a:moveTo>
                      <a:lnTo>
                        <a:pt x="22" y="9"/>
                      </a:lnTo>
                      <a:lnTo>
                        <a:pt x="28" y="10"/>
                      </a:lnTo>
                      <a:lnTo>
                        <a:pt x="30" y="13"/>
                      </a:lnTo>
                      <a:lnTo>
                        <a:pt x="33" y="13"/>
                      </a:lnTo>
                      <a:lnTo>
                        <a:pt x="33" y="17"/>
                      </a:lnTo>
                      <a:lnTo>
                        <a:pt x="31" y="17"/>
                      </a:lnTo>
                      <a:lnTo>
                        <a:pt x="30" y="16"/>
                      </a:lnTo>
                      <a:lnTo>
                        <a:pt x="25" y="16"/>
                      </a:lnTo>
                      <a:lnTo>
                        <a:pt x="23" y="18"/>
                      </a:lnTo>
                      <a:lnTo>
                        <a:pt x="27" y="20"/>
                      </a:lnTo>
                      <a:lnTo>
                        <a:pt x="28" y="23"/>
                      </a:lnTo>
                      <a:lnTo>
                        <a:pt x="30" y="23"/>
                      </a:lnTo>
                      <a:lnTo>
                        <a:pt x="30" y="28"/>
                      </a:lnTo>
                      <a:lnTo>
                        <a:pt x="28" y="28"/>
                      </a:lnTo>
                      <a:lnTo>
                        <a:pt x="27" y="27"/>
                      </a:lnTo>
                      <a:lnTo>
                        <a:pt x="27" y="24"/>
                      </a:lnTo>
                      <a:lnTo>
                        <a:pt x="23" y="25"/>
                      </a:lnTo>
                      <a:lnTo>
                        <a:pt x="18" y="20"/>
                      </a:lnTo>
                      <a:lnTo>
                        <a:pt x="8" y="14"/>
                      </a:lnTo>
                      <a:lnTo>
                        <a:pt x="6" y="12"/>
                      </a:lnTo>
                      <a:lnTo>
                        <a:pt x="1" y="10"/>
                      </a:lnTo>
                      <a:lnTo>
                        <a:pt x="1" y="8"/>
                      </a:lnTo>
                      <a:lnTo>
                        <a:pt x="1" y="7"/>
                      </a:lnTo>
                      <a:lnTo>
                        <a:pt x="0" y="3"/>
                      </a:lnTo>
                      <a:lnTo>
                        <a:pt x="0" y="2"/>
                      </a:lnTo>
                      <a:lnTo>
                        <a:pt x="3" y="0"/>
                      </a:lnTo>
                      <a:lnTo>
                        <a:pt x="11" y="2"/>
                      </a:lnTo>
                      <a:lnTo>
                        <a:pt x="14" y="2"/>
                      </a:lnTo>
                      <a:lnTo>
                        <a:pt x="18" y="3"/>
                      </a:lnTo>
                      <a:lnTo>
                        <a:pt x="19"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69" name="Freeform 2142"/>
                <p:cNvSpPr>
                  <a:spLocks/>
                </p:cNvSpPr>
                <p:nvPr/>
              </p:nvSpPr>
              <p:spPr bwMode="gray">
                <a:xfrm>
                  <a:off x="2350" y="1402"/>
                  <a:ext cx="33" cy="28"/>
                </a:xfrm>
                <a:custGeom>
                  <a:avLst/>
                  <a:gdLst>
                    <a:gd name="T0" fmla="*/ 19 w 33"/>
                    <a:gd name="T1" fmla="*/ 6 h 28"/>
                    <a:gd name="T2" fmla="*/ 22 w 33"/>
                    <a:gd name="T3" fmla="*/ 9 h 28"/>
                    <a:gd name="T4" fmla="*/ 28 w 33"/>
                    <a:gd name="T5" fmla="*/ 10 h 28"/>
                    <a:gd name="T6" fmla="*/ 30 w 33"/>
                    <a:gd name="T7" fmla="*/ 13 h 28"/>
                    <a:gd name="T8" fmla="*/ 33 w 33"/>
                    <a:gd name="T9" fmla="*/ 13 h 28"/>
                    <a:gd name="T10" fmla="*/ 33 w 33"/>
                    <a:gd name="T11" fmla="*/ 17 h 28"/>
                    <a:gd name="T12" fmla="*/ 31 w 33"/>
                    <a:gd name="T13" fmla="*/ 17 h 28"/>
                    <a:gd name="T14" fmla="*/ 30 w 33"/>
                    <a:gd name="T15" fmla="*/ 16 h 28"/>
                    <a:gd name="T16" fmla="*/ 25 w 33"/>
                    <a:gd name="T17" fmla="*/ 16 h 28"/>
                    <a:gd name="T18" fmla="*/ 23 w 33"/>
                    <a:gd name="T19" fmla="*/ 18 h 28"/>
                    <a:gd name="T20" fmla="*/ 27 w 33"/>
                    <a:gd name="T21" fmla="*/ 20 h 28"/>
                    <a:gd name="T22" fmla="*/ 28 w 33"/>
                    <a:gd name="T23" fmla="*/ 23 h 28"/>
                    <a:gd name="T24" fmla="*/ 30 w 33"/>
                    <a:gd name="T25" fmla="*/ 23 h 28"/>
                    <a:gd name="T26" fmla="*/ 30 w 33"/>
                    <a:gd name="T27" fmla="*/ 28 h 28"/>
                    <a:gd name="T28" fmla="*/ 28 w 33"/>
                    <a:gd name="T29" fmla="*/ 28 h 28"/>
                    <a:gd name="T30" fmla="*/ 27 w 33"/>
                    <a:gd name="T31" fmla="*/ 27 h 28"/>
                    <a:gd name="T32" fmla="*/ 27 w 33"/>
                    <a:gd name="T33" fmla="*/ 24 h 28"/>
                    <a:gd name="T34" fmla="*/ 23 w 33"/>
                    <a:gd name="T35" fmla="*/ 25 h 28"/>
                    <a:gd name="T36" fmla="*/ 18 w 33"/>
                    <a:gd name="T37" fmla="*/ 20 h 28"/>
                    <a:gd name="T38" fmla="*/ 8 w 33"/>
                    <a:gd name="T39" fmla="*/ 14 h 28"/>
                    <a:gd name="T40" fmla="*/ 6 w 33"/>
                    <a:gd name="T41" fmla="*/ 12 h 28"/>
                    <a:gd name="T42" fmla="*/ 1 w 33"/>
                    <a:gd name="T43" fmla="*/ 10 h 28"/>
                    <a:gd name="T44" fmla="*/ 1 w 33"/>
                    <a:gd name="T45" fmla="*/ 8 h 28"/>
                    <a:gd name="T46" fmla="*/ 1 w 33"/>
                    <a:gd name="T47" fmla="*/ 7 h 28"/>
                    <a:gd name="T48" fmla="*/ 0 w 33"/>
                    <a:gd name="T49" fmla="*/ 3 h 28"/>
                    <a:gd name="T50" fmla="*/ 0 w 33"/>
                    <a:gd name="T51" fmla="*/ 2 h 28"/>
                    <a:gd name="T52" fmla="*/ 3 w 33"/>
                    <a:gd name="T53" fmla="*/ 0 h 28"/>
                    <a:gd name="T54" fmla="*/ 11 w 33"/>
                    <a:gd name="T55" fmla="*/ 2 h 28"/>
                    <a:gd name="T56" fmla="*/ 14 w 33"/>
                    <a:gd name="T57" fmla="*/ 2 h 28"/>
                    <a:gd name="T58" fmla="*/ 18 w 33"/>
                    <a:gd name="T59" fmla="*/ 3 h 28"/>
                    <a:gd name="T60" fmla="*/ 19 w 33"/>
                    <a:gd name="T61" fmla="*/ 6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
                    <a:gd name="T94" fmla="*/ 0 h 28"/>
                    <a:gd name="T95" fmla="*/ 33 w 33"/>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 h="28">
                      <a:moveTo>
                        <a:pt x="19" y="6"/>
                      </a:moveTo>
                      <a:lnTo>
                        <a:pt x="22" y="9"/>
                      </a:lnTo>
                      <a:lnTo>
                        <a:pt x="28" y="10"/>
                      </a:lnTo>
                      <a:lnTo>
                        <a:pt x="30" y="13"/>
                      </a:lnTo>
                      <a:lnTo>
                        <a:pt x="33" y="13"/>
                      </a:lnTo>
                      <a:lnTo>
                        <a:pt x="33" y="17"/>
                      </a:lnTo>
                      <a:lnTo>
                        <a:pt x="31" y="17"/>
                      </a:lnTo>
                      <a:lnTo>
                        <a:pt x="30" y="16"/>
                      </a:lnTo>
                      <a:lnTo>
                        <a:pt x="25" y="16"/>
                      </a:lnTo>
                      <a:lnTo>
                        <a:pt x="23" y="18"/>
                      </a:lnTo>
                      <a:lnTo>
                        <a:pt x="27" y="20"/>
                      </a:lnTo>
                      <a:lnTo>
                        <a:pt x="28" y="23"/>
                      </a:lnTo>
                      <a:lnTo>
                        <a:pt x="30" y="23"/>
                      </a:lnTo>
                      <a:lnTo>
                        <a:pt x="30" y="28"/>
                      </a:lnTo>
                      <a:lnTo>
                        <a:pt x="28" y="28"/>
                      </a:lnTo>
                      <a:lnTo>
                        <a:pt x="27" y="27"/>
                      </a:lnTo>
                      <a:lnTo>
                        <a:pt x="27" y="24"/>
                      </a:lnTo>
                      <a:lnTo>
                        <a:pt x="23" y="25"/>
                      </a:lnTo>
                      <a:lnTo>
                        <a:pt x="18" y="20"/>
                      </a:lnTo>
                      <a:lnTo>
                        <a:pt x="8" y="14"/>
                      </a:lnTo>
                      <a:lnTo>
                        <a:pt x="6" y="12"/>
                      </a:lnTo>
                      <a:lnTo>
                        <a:pt x="1" y="10"/>
                      </a:lnTo>
                      <a:lnTo>
                        <a:pt x="1" y="8"/>
                      </a:lnTo>
                      <a:lnTo>
                        <a:pt x="1" y="7"/>
                      </a:lnTo>
                      <a:lnTo>
                        <a:pt x="0" y="3"/>
                      </a:lnTo>
                      <a:lnTo>
                        <a:pt x="0" y="2"/>
                      </a:lnTo>
                      <a:lnTo>
                        <a:pt x="3" y="0"/>
                      </a:lnTo>
                      <a:lnTo>
                        <a:pt x="11" y="2"/>
                      </a:lnTo>
                      <a:lnTo>
                        <a:pt x="14" y="2"/>
                      </a:lnTo>
                      <a:lnTo>
                        <a:pt x="18" y="3"/>
                      </a:lnTo>
                      <a:lnTo>
                        <a:pt x="19"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6" name="Group 2143"/>
              <p:cNvGrpSpPr>
                <a:grpSpLocks/>
              </p:cNvGrpSpPr>
              <p:nvPr/>
            </p:nvGrpSpPr>
            <p:grpSpPr bwMode="auto">
              <a:xfrm>
                <a:off x="2303" y="1466"/>
                <a:ext cx="35" cy="21"/>
                <a:chOff x="2303" y="1466"/>
                <a:chExt cx="35" cy="21"/>
              </a:xfrm>
              <a:grpFill/>
            </p:grpSpPr>
            <p:sp>
              <p:nvSpPr>
                <p:cNvPr id="1466" name="Freeform 2144"/>
                <p:cNvSpPr>
                  <a:spLocks/>
                </p:cNvSpPr>
                <p:nvPr/>
              </p:nvSpPr>
              <p:spPr bwMode="gray">
                <a:xfrm>
                  <a:off x="2303" y="1466"/>
                  <a:ext cx="35" cy="21"/>
                </a:xfrm>
                <a:custGeom>
                  <a:avLst/>
                  <a:gdLst>
                    <a:gd name="T0" fmla="*/ 35 w 35"/>
                    <a:gd name="T1" fmla="*/ 8 h 21"/>
                    <a:gd name="T2" fmla="*/ 35 w 35"/>
                    <a:gd name="T3" fmla="*/ 14 h 21"/>
                    <a:gd name="T4" fmla="*/ 32 w 35"/>
                    <a:gd name="T5" fmla="*/ 17 h 21"/>
                    <a:gd name="T6" fmla="*/ 29 w 35"/>
                    <a:gd name="T7" fmla="*/ 17 h 21"/>
                    <a:gd name="T8" fmla="*/ 28 w 35"/>
                    <a:gd name="T9" fmla="*/ 17 h 21"/>
                    <a:gd name="T10" fmla="*/ 28 w 35"/>
                    <a:gd name="T11" fmla="*/ 18 h 21"/>
                    <a:gd name="T12" fmla="*/ 22 w 35"/>
                    <a:gd name="T13" fmla="*/ 17 h 21"/>
                    <a:gd name="T14" fmla="*/ 2 w 35"/>
                    <a:gd name="T15" fmla="*/ 21 h 21"/>
                    <a:gd name="T16" fmla="*/ 0 w 35"/>
                    <a:gd name="T17" fmla="*/ 21 h 21"/>
                    <a:gd name="T18" fmla="*/ 0 w 35"/>
                    <a:gd name="T19" fmla="*/ 15 h 21"/>
                    <a:gd name="T20" fmla="*/ 11 w 35"/>
                    <a:gd name="T21" fmla="*/ 9 h 21"/>
                    <a:gd name="T22" fmla="*/ 11 w 35"/>
                    <a:gd name="T23" fmla="*/ 8 h 21"/>
                    <a:gd name="T24" fmla="*/ 21 w 35"/>
                    <a:gd name="T25" fmla="*/ 4 h 21"/>
                    <a:gd name="T26" fmla="*/ 29 w 35"/>
                    <a:gd name="T27" fmla="*/ 0 h 21"/>
                    <a:gd name="T28" fmla="*/ 29 w 35"/>
                    <a:gd name="T29" fmla="*/ 2 h 21"/>
                    <a:gd name="T30" fmla="*/ 34 w 35"/>
                    <a:gd name="T31" fmla="*/ 4 h 21"/>
                    <a:gd name="T32" fmla="*/ 35 w 35"/>
                    <a:gd name="T33" fmla="*/ 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1"/>
                    <a:gd name="T53" fmla="*/ 35 w 3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1">
                      <a:moveTo>
                        <a:pt x="35" y="8"/>
                      </a:moveTo>
                      <a:lnTo>
                        <a:pt x="35" y="14"/>
                      </a:lnTo>
                      <a:lnTo>
                        <a:pt x="32" y="17"/>
                      </a:lnTo>
                      <a:lnTo>
                        <a:pt x="29" y="17"/>
                      </a:lnTo>
                      <a:lnTo>
                        <a:pt x="28" y="17"/>
                      </a:lnTo>
                      <a:lnTo>
                        <a:pt x="28" y="18"/>
                      </a:lnTo>
                      <a:lnTo>
                        <a:pt x="22" y="17"/>
                      </a:lnTo>
                      <a:lnTo>
                        <a:pt x="2" y="21"/>
                      </a:lnTo>
                      <a:lnTo>
                        <a:pt x="0" y="21"/>
                      </a:lnTo>
                      <a:lnTo>
                        <a:pt x="0" y="15"/>
                      </a:lnTo>
                      <a:lnTo>
                        <a:pt x="11" y="9"/>
                      </a:lnTo>
                      <a:lnTo>
                        <a:pt x="11" y="8"/>
                      </a:lnTo>
                      <a:lnTo>
                        <a:pt x="21" y="4"/>
                      </a:lnTo>
                      <a:lnTo>
                        <a:pt x="29" y="0"/>
                      </a:lnTo>
                      <a:lnTo>
                        <a:pt x="29" y="2"/>
                      </a:lnTo>
                      <a:lnTo>
                        <a:pt x="34" y="4"/>
                      </a:lnTo>
                      <a:lnTo>
                        <a:pt x="35" y="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67" name="Freeform 2145"/>
                <p:cNvSpPr>
                  <a:spLocks/>
                </p:cNvSpPr>
                <p:nvPr/>
              </p:nvSpPr>
              <p:spPr bwMode="gray">
                <a:xfrm>
                  <a:off x="2303" y="1466"/>
                  <a:ext cx="35" cy="21"/>
                </a:xfrm>
                <a:custGeom>
                  <a:avLst/>
                  <a:gdLst>
                    <a:gd name="T0" fmla="*/ 35 w 35"/>
                    <a:gd name="T1" fmla="*/ 8 h 21"/>
                    <a:gd name="T2" fmla="*/ 35 w 35"/>
                    <a:gd name="T3" fmla="*/ 14 h 21"/>
                    <a:gd name="T4" fmla="*/ 32 w 35"/>
                    <a:gd name="T5" fmla="*/ 17 h 21"/>
                    <a:gd name="T6" fmla="*/ 29 w 35"/>
                    <a:gd name="T7" fmla="*/ 17 h 21"/>
                    <a:gd name="T8" fmla="*/ 28 w 35"/>
                    <a:gd name="T9" fmla="*/ 17 h 21"/>
                    <a:gd name="T10" fmla="*/ 28 w 35"/>
                    <a:gd name="T11" fmla="*/ 18 h 21"/>
                    <a:gd name="T12" fmla="*/ 22 w 35"/>
                    <a:gd name="T13" fmla="*/ 17 h 21"/>
                    <a:gd name="T14" fmla="*/ 2 w 35"/>
                    <a:gd name="T15" fmla="*/ 21 h 21"/>
                    <a:gd name="T16" fmla="*/ 0 w 35"/>
                    <a:gd name="T17" fmla="*/ 21 h 21"/>
                    <a:gd name="T18" fmla="*/ 0 w 35"/>
                    <a:gd name="T19" fmla="*/ 15 h 21"/>
                    <a:gd name="T20" fmla="*/ 11 w 35"/>
                    <a:gd name="T21" fmla="*/ 9 h 21"/>
                    <a:gd name="T22" fmla="*/ 11 w 35"/>
                    <a:gd name="T23" fmla="*/ 8 h 21"/>
                    <a:gd name="T24" fmla="*/ 21 w 35"/>
                    <a:gd name="T25" fmla="*/ 4 h 21"/>
                    <a:gd name="T26" fmla="*/ 29 w 35"/>
                    <a:gd name="T27" fmla="*/ 0 h 21"/>
                    <a:gd name="T28" fmla="*/ 29 w 35"/>
                    <a:gd name="T29" fmla="*/ 2 h 21"/>
                    <a:gd name="T30" fmla="*/ 34 w 35"/>
                    <a:gd name="T31" fmla="*/ 4 h 21"/>
                    <a:gd name="T32" fmla="*/ 35 w 35"/>
                    <a:gd name="T33" fmla="*/ 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1"/>
                    <a:gd name="T53" fmla="*/ 35 w 3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1">
                      <a:moveTo>
                        <a:pt x="35" y="8"/>
                      </a:moveTo>
                      <a:lnTo>
                        <a:pt x="35" y="14"/>
                      </a:lnTo>
                      <a:lnTo>
                        <a:pt x="32" y="17"/>
                      </a:lnTo>
                      <a:lnTo>
                        <a:pt x="29" y="17"/>
                      </a:lnTo>
                      <a:lnTo>
                        <a:pt x="28" y="17"/>
                      </a:lnTo>
                      <a:lnTo>
                        <a:pt x="28" y="18"/>
                      </a:lnTo>
                      <a:lnTo>
                        <a:pt x="22" y="17"/>
                      </a:lnTo>
                      <a:lnTo>
                        <a:pt x="2" y="21"/>
                      </a:lnTo>
                      <a:lnTo>
                        <a:pt x="0" y="21"/>
                      </a:lnTo>
                      <a:lnTo>
                        <a:pt x="0" y="15"/>
                      </a:lnTo>
                      <a:lnTo>
                        <a:pt x="11" y="9"/>
                      </a:lnTo>
                      <a:lnTo>
                        <a:pt x="11" y="8"/>
                      </a:lnTo>
                      <a:lnTo>
                        <a:pt x="21" y="4"/>
                      </a:lnTo>
                      <a:lnTo>
                        <a:pt x="29" y="0"/>
                      </a:lnTo>
                      <a:lnTo>
                        <a:pt x="29" y="2"/>
                      </a:lnTo>
                      <a:lnTo>
                        <a:pt x="34" y="4"/>
                      </a:lnTo>
                      <a:lnTo>
                        <a:pt x="35" y="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7" name="Group 2146"/>
              <p:cNvGrpSpPr>
                <a:grpSpLocks/>
              </p:cNvGrpSpPr>
              <p:nvPr/>
            </p:nvGrpSpPr>
            <p:grpSpPr bwMode="auto">
              <a:xfrm>
                <a:off x="1763" y="1205"/>
                <a:ext cx="39" cy="13"/>
                <a:chOff x="1763" y="1205"/>
                <a:chExt cx="39" cy="13"/>
              </a:xfrm>
              <a:grpFill/>
            </p:grpSpPr>
            <p:sp>
              <p:nvSpPr>
                <p:cNvPr id="1464" name="Freeform 2147"/>
                <p:cNvSpPr>
                  <a:spLocks/>
                </p:cNvSpPr>
                <p:nvPr/>
              </p:nvSpPr>
              <p:spPr bwMode="gray">
                <a:xfrm>
                  <a:off x="1763" y="1205"/>
                  <a:ext cx="39" cy="13"/>
                </a:xfrm>
                <a:custGeom>
                  <a:avLst/>
                  <a:gdLst>
                    <a:gd name="T0" fmla="*/ 0 w 39"/>
                    <a:gd name="T1" fmla="*/ 8 h 13"/>
                    <a:gd name="T2" fmla="*/ 0 w 39"/>
                    <a:gd name="T3" fmla="*/ 7 h 13"/>
                    <a:gd name="T4" fmla="*/ 3 w 39"/>
                    <a:gd name="T5" fmla="*/ 6 h 13"/>
                    <a:gd name="T6" fmla="*/ 6 w 39"/>
                    <a:gd name="T7" fmla="*/ 1 h 13"/>
                    <a:gd name="T8" fmla="*/ 22 w 39"/>
                    <a:gd name="T9" fmla="*/ 0 h 13"/>
                    <a:gd name="T10" fmla="*/ 28 w 39"/>
                    <a:gd name="T11" fmla="*/ 1 h 13"/>
                    <a:gd name="T12" fmla="*/ 31 w 39"/>
                    <a:gd name="T13" fmla="*/ 4 h 13"/>
                    <a:gd name="T14" fmla="*/ 33 w 39"/>
                    <a:gd name="T15" fmla="*/ 6 h 13"/>
                    <a:gd name="T16" fmla="*/ 39 w 39"/>
                    <a:gd name="T17" fmla="*/ 8 h 13"/>
                    <a:gd name="T18" fmla="*/ 39 w 39"/>
                    <a:gd name="T19" fmla="*/ 10 h 13"/>
                    <a:gd name="T20" fmla="*/ 36 w 39"/>
                    <a:gd name="T21" fmla="*/ 12 h 13"/>
                    <a:gd name="T22" fmla="*/ 30 w 39"/>
                    <a:gd name="T23" fmla="*/ 13 h 13"/>
                    <a:gd name="T24" fmla="*/ 15 w 39"/>
                    <a:gd name="T25" fmla="*/ 10 h 13"/>
                    <a:gd name="T26" fmla="*/ 11 w 39"/>
                    <a:gd name="T27" fmla="*/ 11 h 13"/>
                    <a:gd name="T28" fmla="*/ 6 w 39"/>
                    <a:gd name="T29" fmla="*/ 11 h 13"/>
                    <a:gd name="T30" fmla="*/ 0 w 39"/>
                    <a:gd name="T31" fmla="*/ 8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3"/>
                    <a:gd name="T50" fmla="*/ 39 w 39"/>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3">
                      <a:moveTo>
                        <a:pt x="0" y="8"/>
                      </a:moveTo>
                      <a:lnTo>
                        <a:pt x="0" y="7"/>
                      </a:lnTo>
                      <a:lnTo>
                        <a:pt x="3" y="6"/>
                      </a:lnTo>
                      <a:lnTo>
                        <a:pt x="6" y="1"/>
                      </a:lnTo>
                      <a:lnTo>
                        <a:pt x="22" y="0"/>
                      </a:lnTo>
                      <a:lnTo>
                        <a:pt x="28" y="1"/>
                      </a:lnTo>
                      <a:lnTo>
                        <a:pt x="31" y="4"/>
                      </a:lnTo>
                      <a:lnTo>
                        <a:pt x="33" y="6"/>
                      </a:lnTo>
                      <a:lnTo>
                        <a:pt x="39" y="8"/>
                      </a:lnTo>
                      <a:lnTo>
                        <a:pt x="39" y="10"/>
                      </a:lnTo>
                      <a:lnTo>
                        <a:pt x="36" y="12"/>
                      </a:lnTo>
                      <a:lnTo>
                        <a:pt x="30" y="13"/>
                      </a:lnTo>
                      <a:lnTo>
                        <a:pt x="15" y="10"/>
                      </a:lnTo>
                      <a:lnTo>
                        <a:pt x="11" y="11"/>
                      </a:lnTo>
                      <a:lnTo>
                        <a:pt x="6" y="11"/>
                      </a:lnTo>
                      <a:lnTo>
                        <a:pt x="0" y="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65" name="Freeform 2148"/>
                <p:cNvSpPr>
                  <a:spLocks/>
                </p:cNvSpPr>
                <p:nvPr/>
              </p:nvSpPr>
              <p:spPr bwMode="gray">
                <a:xfrm>
                  <a:off x="1763" y="1205"/>
                  <a:ext cx="39" cy="13"/>
                </a:xfrm>
                <a:custGeom>
                  <a:avLst/>
                  <a:gdLst>
                    <a:gd name="T0" fmla="*/ 0 w 39"/>
                    <a:gd name="T1" fmla="*/ 8 h 13"/>
                    <a:gd name="T2" fmla="*/ 0 w 39"/>
                    <a:gd name="T3" fmla="*/ 7 h 13"/>
                    <a:gd name="T4" fmla="*/ 3 w 39"/>
                    <a:gd name="T5" fmla="*/ 6 h 13"/>
                    <a:gd name="T6" fmla="*/ 6 w 39"/>
                    <a:gd name="T7" fmla="*/ 1 h 13"/>
                    <a:gd name="T8" fmla="*/ 22 w 39"/>
                    <a:gd name="T9" fmla="*/ 0 h 13"/>
                    <a:gd name="T10" fmla="*/ 28 w 39"/>
                    <a:gd name="T11" fmla="*/ 1 h 13"/>
                    <a:gd name="T12" fmla="*/ 31 w 39"/>
                    <a:gd name="T13" fmla="*/ 4 h 13"/>
                    <a:gd name="T14" fmla="*/ 33 w 39"/>
                    <a:gd name="T15" fmla="*/ 6 h 13"/>
                    <a:gd name="T16" fmla="*/ 39 w 39"/>
                    <a:gd name="T17" fmla="*/ 8 h 13"/>
                    <a:gd name="T18" fmla="*/ 39 w 39"/>
                    <a:gd name="T19" fmla="*/ 10 h 13"/>
                    <a:gd name="T20" fmla="*/ 36 w 39"/>
                    <a:gd name="T21" fmla="*/ 12 h 13"/>
                    <a:gd name="T22" fmla="*/ 30 w 39"/>
                    <a:gd name="T23" fmla="*/ 13 h 13"/>
                    <a:gd name="T24" fmla="*/ 15 w 39"/>
                    <a:gd name="T25" fmla="*/ 10 h 13"/>
                    <a:gd name="T26" fmla="*/ 11 w 39"/>
                    <a:gd name="T27" fmla="*/ 11 h 13"/>
                    <a:gd name="T28" fmla="*/ 6 w 39"/>
                    <a:gd name="T29" fmla="*/ 11 h 13"/>
                    <a:gd name="T30" fmla="*/ 0 w 39"/>
                    <a:gd name="T31" fmla="*/ 8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3"/>
                    <a:gd name="T50" fmla="*/ 39 w 39"/>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3">
                      <a:moveTo>
                        <a:pt x="0" y="8"/>
                      </a:moveTo>
                      <a:lnTo>
                        <a:pt x="0" y="7"/>
                      </a:lnTo>
                      <a:lnTo>
                        <a:pt x="3" y="6"/>
                      </a:lnTo>
                      <a:lnTo>
                        <a:pt x="6" y="1"/>
                      </a:lnTo>
                      <a:lnTo>
                        <a:pt x="22" y="0"/>
                      </a:lnTo>
                      <a:lnTo>
                        <a:pt x="28" y="1"/>
                      </a:lnTo>
                      <a:lnTo>
                        <a:pt x="31" y="4"/>
                      </a:lnTo>
                      <a:lnTo>
                        <a:pt x="33" y="6"/>
                      </a:lnTo>
                      <a:lnTo>
                        <a:pt x="39" y="8"/>
                      </a:lnTo>
                      <a:lnTo>
                        <a:pt x="39" y="10"/>
                      </a:lnTo>
                      <a:lnTo>
                        <a:pt x="36" y="12"/>
                      </a:lnTo>
                      <a:lnTo>
                        <a:pt x="30" y="13"/>
                      </a:lnTo>
                      <a:lnTo>
                        <a:pt x="15" y="10"/>
                      </a:lnTo>
                      <a:lnTo>
                        <a:pt x="11" y="11"/>
                      </a:lnTo>
                      <a:lnTo>
                        <a:pt x="6" y="11"/>
                      </a:lnTo>
                      <a:lnTo>
                        <a:pt x="0" y="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8" name="Group 2149"/>
              <p:cNvGrpSpPr>
                <a:grpSpLocks/>
              </p:cNvGrpSpPr>
              <p:nvPr/>
            </p:nvGrpSpPr>
            <p:grpSpPr bwMode="auto">
              <a:xfrm>
                <a:off x="2093" y="1767"/>
                <a:ext cx="4" cy="4"/>
                <a:chOff x="2093" y="1767"/>
                <a:chExt cx="4" cy="4"/>
              </a:xfrm>
              <a:grpFill/>
            </p:grpSpPr>
            <p:sp>
              <p:nvSpPr>
                <p:cNvPr id="1462" name="Freeform 2150"/>
                <p:cNvSpPr>
                  <a:spLocks/>
                </p:cNvSpPr>
                <p:nvPr/>
              </p:nvSpPr>
              <p:spPr bwMode="gray">
                <a:xfrm>
                  <a:off x="2093" y="1767"/>
                  <a:ext cx="4" cy="4"/>
                </a:xfrm>
                <a:custGeom>
                  <a:avLst/>
                  <a:gdLst>
                    <a:gd name="T0" fmla="*/ 0 w 4"/>
                    <a:gd name="T1" fmla="*/ 0 h 4"/>
                    <a:gd name="T2" fmla="*/ 0 w 4"/>
                    <a:gd name="T3" fmla="*/ 4 h 4"/>
                    <a:gd name="T4" fmla="*/ 0 w 4"/>
                    <a:gd name="T5" fmla="*/ 0 h 4"/>
                    <a:gd name="T6" fmla="*/ 0 w 4"/>
                    <a:gd name="T7" fmla="*/ 3 h 4"/>
                    <a:gd name="T8" fmla="*/ 3 w 4"/>
                    <a:gd name="T9" fmla="*/ 3 h 4"/>
                    <a:gd name="T10" fmla="*/ 4 w 4"/>
                    <a:gd name="T11" fmla="*/ 1 h 4"/>
                    <a:gd name="T12" fmla="*/ 1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0" y="4"/>
                      </a:lnTo>
                      <a:lnTo>
                        <a:pt x="0" y="0"/>
                      </a:lnTo>
                      <a:lnTo>
                        <a:pt x="0" y="3"/>
                      </a:lnTo>
                      <a:lnTo>
                        <a:pt x="3" y="3"/>
                      </a:lnTo>
                      <a:lnTo>
                        <a:pt x="4" y="1"/>
                      </a:lnTo>
                      <a:lnTo>
                        <a:pt x="1" y="0"/>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63" name="Freeform 2151"/>
                <p:cNvSpPr>
                  <a:spLocks/>
                </p:cNvSpPr>
                <p:nvPr/>
              </p:nvSpPr>
              <p:spPr bwMode="gray">
                <a:xfrm>
                  <a:off x="2093" y="1767"/>
                  <a:ext cx="4" cy="4"/>
                </a:xfrm>
                <a:custGeom>
                  <a:avLst/>
                  <a:gdLst>
                    <a:gd name="T0" fmla="*/ 0 w 4"/>
                    <a:gd name="T1" fmla="*/ 0 h 4"/>
                    <a:gd name="T2" fmla="*/ 0 w 4"/>
                    <a:gd name="T3" fmla="*/ 4 h 4"/>
                    <a:gd name="T4" fmla="*/ 0 w 4"/>
                    <a:gd name="T5" fmla="*/ 0 h 4"/>
                    <a:gd name="T6" fmla="*/ 0 w 4"/>
                    <a:gd name="T7" fmla="*/ 3 h 4"/>
                    <a:gd name="T8" fmla="*/ 3 w 4"/>
                    <a:gd name="T9" fmla="*/ 3 h 4"/>
                    <a:gd name="T10" fmla="*/ 4 w 4"/>
                    <a:gd name="T11" fmla="*/ 1 h 4"/>
                    <a:gd name="T12" fmla="*/ 1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lnTo>
                        <a:pt x="0" y="4"/>
                      </a:lnTo>
                      <a:lnTo>
                        <a:pt x="0" y="0"/>
                      </a:lnTo>
                      <a:lnTo>
                        <a:pt x="0" y="3"/>
                      </a:lnTo>
                      <a:lnTo>
                        <a:pt x="3" y="3"/>
                      </a:lnTo>
                      <a:lnTo>
                        <a:pt x="4" y="1"/>
                      </a:lnTo>
                      <a:lnTo>
                        <a:pt x="1" y="0"/>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29" name="Group 2152"/>
              <p:cNvGrpSpPr>
                <a:grpSpLocks/>
              </p:cNvGrpSpPr>
              <p:nvPr/>
            </p:nvGrpSpPr>
            <p:grpSpPr bwMode="auto">
              <a:xfrm>
                <a:off x="2093" y="1763"/>
                <a:ext cx="10" cy="2"/>
                <a:chOff x="2093" y="1763"/>
                <a:chExt cx="10" cy="2"/>
              </a:xfrm>
              <a:grpFill/>
            </p:grpSpPr>
            <p:sp>
              <p:nvSpPr>
                <p:cNvPr id="1460" name="Freeform 2153"/>
                <p:cNvSpPr>
                  <a:spLocks/>
                </p:cNvSpPr>
                <p:nvPr/>
              </p:nvSpPr>
              <p:spPr bwMode="gray">
                <a:xfrm>
                  <a:off x="2093" y="1763"/>
                  <a:ext cx="10" cy="2"/>
                </a:xfrm>
                <a:custGeom>
                  <a:avLst/>
                  <a:gdLst>
                    <a:gd name="T0" fmla="*/ 10 w 10"/>
                    <a:gd name="T1" fmla="*/ 1 h 2"/>
                    <a:gd name="T2" fmla="*/ 9 w 10"/>
                    <a:gd name="T3" fmla="*/ 1 h 2"/>
                    <a:gd name="T4" fmla="*/ 1 w 10"/>
                    <a:gd name="T5" fmla="*/ 0 h 2"/>
                    <a:gd name="T6" fmla="*/ 0 w 10"/>
                    <a:gd name="T7" fmla="*/ 0 h 2"/>
                    <a:gd name="T8" fmla="*/ 1 w 10"/>
                    <a:gd name="T9" fmla="*/ 2 h 2"/>
                    <a:gd name="T10" fmla="*/ 6 w 10"/>
                    <a:gd name="T11" fmla="*/ 2 h 2"/>
                    <a:gd name="T12" fmla="*/ 6 w 10"/>
                    <a:gd name="T13" fmla="*/ 1 h 2"/>
                    <a:gd name="T14" fmla="*/ 9 w 10"/>
                    <a:gd name="T15" fmla="*/ 1 h 2"/>
                    <a:gd name="T16" fmla="*/ 10 w 10"/>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
                    <a:gd name="T29" fmla="*/ 10 w 10"/>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
                      <a:moveTo>
                        <a:pt x="10" y="1"/>
                      </a:moveTo>
                      <a:lnTo>
                        <a:pt x="9" y="1"/>
                      </a:lnTo>
                      <a:lnTo>
                        <a:pt x="1" y="0"/>
                      </a:lnTo>
                      <a:lnTo>
                        <a:pt x="0" y="0"/>
                      </a:lnTo>
                      <a:lnTo>
                        <a:pt x="1" y="2"/>
                      </a:lnTo>
                      <a:lnTo>
                        <a:pt x="6" y="2"/>
                      </a:lnTo>
                      <a:lnTo>
                        <a:pt x="6" y="1"/>
                      </a:lnTo>
                      <a:lnTo>
                        <a:pt x="9" y="1"/>
                      </a:lnTo>
                      <a:lnTo>
                        <a:pt x="1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61" name="Freeform 2154"/>
                <p:cNvSpPr>
                  <a:spLocks/>
                </p:cNvSpPr>
                <p:nvPr/>
              </p:nvSpPr>
              <p:spPr bwMode="gray">
                <a:xfrm>
                  <a:off x="2093" y="1763"/>
                  <a:ext cx="10" cy="2"/>
                </a:xfrm>
                <a:custGeom>
                  <a:avLst/>
                  <a:gdLst>
                    <a:gd name="T0" fmla="*/ 10 w 10"/>
                    <a:gd name="T1" fmla="*/ 1 h 2"/>
                    <a:gd name="T2" fmla="*/ 9 w 10"/>
                    <a:gd name="T3" fmla="*/ 1 h 2"/>
                    <a:gd name="T4" fmla="*/ 1 w 10"/>
                    <a:gd name="T5" fmla="*/ 0 h 2"/>
                    <a:gd name="T6" fmla="*/ 0 w 10"/>
                    <a:gd name="T7" fmla="*/ 0 h 2"/>
                    <a:gd name="T8" fmla="*/ 1 w 10"/>
                    <a:gd name="T9" fmla="*/ 2 h 2"/>
                    <a:gd name="T10" fmla="*/ 6 w 10"/>
                    <a:gd name="T11" fmla="*/ 2 h 2"/>
                    <a:gd name="T12" fmla="*/ 6 w 10"/>
                    <a:gd name="T13" fmla="*/ 1 h 2"/>
                    <a:gd name="T14" fmla="*/ 9 w 10"/>
                    <a:gd name="T15" fmla="*/ 1 h 2"/>
                    <a:gd name="T16" fmla="*/ 10 w 10"/>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
                    <a:gd name="T29" fmla="*/ 10 w 10"/>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
                      <a:moveTo>
                        <a:pt x="10" y="1"/>
                      </a:moveTo>
                      <a:lnTo>
                        <a:pt x="9" y="1"/>
                      </a:lnTo>
                      <a:lnTo>
                        <a:pt x="1" y="0"/>
                      </a:lnTo>
                      <a:lnTo>
                        <a:pt x="0" y="0"/>
                      </a:lnTo>
                      <a:lnTo>
                        <a:pt x="1" y="2"/>
                      </a:lnTo>
                      <a:lnTo>
                        <a:pt x="6" y="2"/>
                      </a:lnTo>
                      <a:lnTo>
                        <a:pt x="6" y="1"/>
                      </a:lnTo>
                      <a:lnTo>
                        <a:pt x="9" y="1"/>
                      </a:lnTo>
                      <a:lnTo>
                        <a:pt x="1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0" name="Group 2155"/>
              <p:cNvGrpSpPr>
                <a:grpSpLocks/>
              </p:cNvGrpSpPr>
              <p:nvPr/>
            </p:nvGrpSpPr>
            <p:grpSpPr bwMode="auto">
              <a:xfrm>
                <a:off x="1187" y="2260"/>
                <a:ext cx="5" cy="3"/>
                <a:chOff x="1187" y="2260"/>
                <a:chExt cx="5" cy="3"/>
              </a:xfrm>
              <a:grpFill/>
            </p:grpSpPr>
            <p:sp>
              <p:nvSpPr>
                <p:cNvPr id="1458" name="Freeform 2156"/>
                <p:cNvSpPr>
                  <a:spLocks/>
                </p:cNvSpPr>
                <p:nvPr/>
              </p:nvSpPr>
              <p:spPr bwMode="gray">
                <a:xfrm>
                  <a:off x="1187" y="2260"/>
                  <a:ext cx="5" cy="3"/>
                </a:xfrm>
                <a:custGeom>
                  <a:avLst/>
                  <a:gdLst>
                    <a:gd name="T0" fmla="*/ 2 w 5"/>
                    <a:gd name="T1" fmla="*/ 0 h 3"/>
                    <a:gd name="T2" fmla="*/ 2 w 5"/>
                    <a:gd name="T3" fmla="*/ 0 h 3"/>
                    <a:gd name="T4" fmla="*/ 4 w 5"/>
                    <a:gd name="T5" fmla="*/ 0 h 3"/>
                    <a:gd name="T6" fmla="*/ 5 w 5"/>
                    <a:gd name="T7" fmla="*/ 2 h 3"/>
                    <a:gd name="T8" fmla="*/ 5 w 5"/>
                    <a:gd name="T9" fmla="*/ 3 h 3"/>
                    <a:gd name="T10" fmla="*/ 2 w 5"/>
                    <a:gd name="T11" fmla="*/ 3 h 3"/>
                    <a:gd name="T12" fmla="*/ 0 w 5"/>
                    <a:gd name="T13" fmla="*/ 2 h 3"/>
                    <a:gd name="T14" fmla="*/ 2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2" y="0"/>
                      </a:moveTo>
                      <a:lnTo>
                        <a:pt x="2" y="0"/>
                      </a:lnTo>
                      <a:lnTo>
                        <a:pt x="4" y="0"/>
                      </a:lnTo>
                      <a:lnTo>
                        <a:pt x="5" y="2"/>
                      </a:lnTo>
                      <a:lnTo>
                        <a:pt x="5" y="3"/>
                      </a:lnTo>
                      <a:lnTo>
                        <a:pt x="2" y="3"/>
                      </a:lnTo>
                      <a:lnTo>
                        <a:pt x="0" y="2"/>
                      </a:lnTo>
                      <a:lnTo>
                        <a:pt x="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59" name="Freeform 2157"/>
                <p:cNvSpPr>
                  <a:spLocks/>
                </p:cNvSpPr>
                <p:nvPr/>
              </p:nvSpPr>
              <p:spPr bwMode="gray">
                <a:xfrm>
                  <a:off x="1187" y="2260"/>
                  <a:ext cx="5" cy="3"/>
                </a:xfrm>
                <a:custGeom>
                  <a:avLst/>
                  <a:gdLst>
                    <a:gd name="T0" fmla="*/ 2 w 5"/>
                    <a:gd name="T1" fmla="*/ 0 h 3"/>
                    <a:gd name="T2" fmla="*/ 2 w 5"/>
                    <a:gd name="T3" fmla="*/ 0 h 3"/>
                    <a:gd name="T4" fmla="*/ 4 w 5"/>
                    <a:gd name="T5" fmla="*/ 0 h 3"/>
                    <a:gd name="T6" fmla="*/ 5 w 5"/>
                    <a:gd name="T7" fmla="*/ 2 h 3"/>
                    <a:gd name="T8" fmla="*/ 5 w 5"/>
                    <a:gd name="T9" fmla="*/ 3 h 3"/>
                    <a:gd name="T10" fmla="*/ 2 w 5"/>
                    <a:gd name="T11" fmla="*/ 3 h 3"/>
                    <a:gd name="T12" fmla="*/ 0 w 5"/>
                    <a:gd name="T13" fmla="*/ 2 h 3"/>
                    <a:gd name="T14" fmla="*/ 2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2" y="0"/>
                      </a:moveTo>
                      <a:lnTo>
                        <a:pt x="2" y="0"/>
                      </a:lnTo>
                      <a:lnTo>
                        <a:pt x="4" y="0"/>
                      </a:lnTo>
                      <a:lnTo>
                        <a:pt x="5" y="2"/>
                      </a:lnTo>
                      <a:lnTo>
                        <a:pt x="5" y="3"/>
                      </a:lnTo>
                      <a:lnTo>
                        <a:pt x="2" y="3"/>
                      </a:lnTo>
                      <a:lnTo>
                        <a:pt x="0" y="2"/>
                      </a:lnTo>
                      <a:lnTo>
                        <a:pt x="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1" name="Group 2158"/>
              <p:cNvGrpSpPr>
                <a:grpSpLocks/>
              </p:cNvGrpSpPr>
              <p:nvPr/>
            </p:nvGrpSpPr>
            <p:grpSpPr bwMode="auto">
              <a:xfrm>
                <a:off x="1631" y="2288"/>
                <a:ext cx="13" cy="3"/>
                <a:chOff x="1631" y="2288"/>
                <a:chExt cx="13" cy="3"/>
              </a:xfrm>
              <a:grpFill/>
            </p:grpSpPr>
            <p:sp>
              <p:nvSpPr>
                <p:cNvPr id="1456" name="Freeform 2159"/>
                <p:cNvSpPr>
                  <a:spLocks/>
                </p:cNvSpPr>
                <p:nvPr/>
              </p:nvSpPr>
              <p:spPr bwMode="gray">
                <a:xfrm>
                  <a:off x="1631" y="2288"/>
                  <a:ext cx="13" cy="3"/>
                </a:xfrm>
                <a:custGeom>
                  <a:avLst/>
                  <a:gdLst>
                    <a:gd name="T0" fmla="*/ 11 w 13"/>
                    <a:gd name="T1" fmla="*/ 0 h 3"/>
                    <a:gd name="T2" fmla="*/ 10 w 13"/>
                    <a:gd name="T3" fmla="*/ 0 h 3"/>
                    <a:gd name="T4" fmla="*/ 11 w 13"/>
                    <a:gd name="T5" fmla="*/ 0 h 3"/>
                    <a:gd name="T6" fmla="*/ 13 w 13"/>
                    <a:gd name="T7" fmla="*/ 0 h 3"/>
                    <a:gd name="T8" fmla="*/ 13 w 13"/>
                    <a:gd name="T9" fmla="*/ 3 h 3"/>
                    <a:gd name="T10" fmla="*/ 11 w 13"/>
                    <a:gd name="T11" fmla="*/ 2 h 3"/>
                    <a:gd name="T12" fmla="*/ 10 w 13"/>
                    <a:gd name="T13" fmla="*/ 0 h 3"/>
                    <a:gd name="T14" fmla="*/ 4 w 13"/>
                    <a:gd name="T15" fmla="*/ 3 h 3"/>
                    <a:gd name="T16" fmla="*/ 1 w 13"/>
                    <a:gd name="T17" fmla="*/ 3 h 3"/>
                    <a:gd name="T18" fmla="*/ 0 w 13"/>
                    <a:gd name="T19" fmla="*/ 0 h 3"/>
                    <a:gd name="T20" fmla="*/ 3 w 13"/>
                    <a:gd name="T21" fmla="*/ 0 h 3"/>
                    <a:gd name="T22" fmla="*/ 9 w 13"/>
                    <a:gd name="T23" fmla="*/ 0 h 3"/>
                    <a:gd name="T24" fmla="*/ 10 w 13"/>
                    <a:gd name="T25" fmla="*/ 0 h 3"/>
                    <a:gd name="T26" fmla="*/ 11 w 13"/>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3"/>
                    <a:gd name="T44" fmla="*/ 13 w 13"/>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3">
                      <a:moveTo>
                        <a:pt x="11" y="0"/>
                      </a:moveTo>
                      <a:lnTo>
                        <a:pt x="10" y="0"/>
                      </a:lnTo>
                      <a:lnTo>
                        <a:pt x="11" y="0"/>
                      </a:lnTo>
                      <a:lnTo>
                        <a:pt x="13" y="0"/>
                      </a:lnTo>
                      <a:lnTo>
                        <a:pt x="13" y="3"/>
                      </a:lnTo>
                      <a:lnTo>
                        <a:pt x="11" y="2"/>
                      </a:lnTo>
                      <a:lnTo>
                        <a:pt x="10" y="0"/>
                      </a:lnTo>
                      <a:lnTo>
                        <a:pt x="4" y="3"/>
                      </a:lnTo>
                      <a:lnTo>
                        <a:pt x="1" y="3"/>
                      </a:lnTo>
                      <a:lnTo>
                        <a:pt x="0" y="0"/>
                      </a:lnTo>
                      <a:lnTo>
                        <a:pt x="3" y="0"/>
                      </a:lnTo>
                      <a:lnTo>
                        <a:pt x="9" y="0"/>
                      </a:lnTo>
                      <a:lnTo>
                        <a:pt x="10" y="0"/>
                      </a:lnTo>
                      <a:lnTo>
                        <a:pt x="1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57" name="Freeform 2160"/>
                <p:cNvSpPr>
                  <a:spLocks/>
                </p:cNvSpPr>
                <p:nvPr/>
              </p:nvSpPr>
              <p:spPr bwMode="gray">
                <a:xfrm>
                  <a:off x="1631" y="2288"/>
                  <a:ext cx="13" cy="3"/>
                </a:xfrm>
                <a:custGeom>
                  <a:avLst/>
                  <a:gdLst>
                    <a:gd name="T0" fmla="*/ 11 w 13"/>
                    <a:gd name="T1" fmla="*/ 0 h 3"/>
                    <a:gd name="T2" fmla="*/ 10 w 13"/>
                    <a:gd name="T3" fmla="*/ 0 h 3"/>
                    <a:gd name="T4" fmla="*/ 11 w 13"/>
                    <a:gd name="T5" fmla="*/ 0 h 3"/>
                    <a:gd name="T6" fmla="*/ 13 w 13"/>
                    <a:gd name="T7" fmla="*/ 0 h 3"/>
                    <a:gd name="T8" fmla="*/ 13 w 13"/>
                    <a:gd name="T9" fmla="*/ 3 h 3"/>
                    <a:gd name="T10" fmla="*/ 11 w 13"/>
                    <a:gd name="T11" fmla="*/ 2 h 3"/>
                    <a:gd name="T12" fmla="*/ 10 w 13"/>
                    <a:gd name="T13" fmla="*/ 0 h 3"/>
                    <a:gd name="T14" fmla="*/ 4 w 13"/>
                    <a:gd name="T15" fmla="*/ 3 h 3"/>
                    <a:gd name="T16" fmla="*/ 1 w 13"/>
                    <a:gd name="T17" fmla="*/ 3 h 3"/>
                    <a:gd name="T18" fmla="*/ 0 w 13"/>
                    <a:gd name="T19" fmla="*/ 0 h 3"/>
                    <a:gd name="T20" fmla="*/ 3 w 13"/>
                    <a:gd name="T21" fmla="*/ 0 h 3"/>
                    <a:gd name="T22" fmla="*/ 9 w 13"/>
                    <a:gd name="T23" fmla="*/ 0 h 3"/>
                    <a:gd name="T24" fmla="*/ 10 w 13"/>
                    <a:gd name="T25" fmla="*/ 0 h 3"/>
                    <a:gd name="T26" fmla="*/ 11 w 13"/>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3"/>
                    <a:gd name="T44" fmla="*/ 13 w 13"/>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3">
                      <a:moveTo>
                        <a:pt x="11" y="0"/>
                      </a:moveTo>
                      <a:lnTo>
                        <a:pt x="10" y="0"/>
                      </a:lnTo>
                      <a:lnTo>
                        <a:pt x="11" y="0"/>
                      </a:lnTo>
                      <a:lnTo>
                        <a:pt x="13" y="0"/>
                      </a:lnTo>
                      <a:lnTo>
                        <a:pt x="13" y="3"/>
                      </a:lnTo>
                      <a:lnTo>
                        <a:pt x="11" y="2"/>
                      </a:lnTo>
                      <a:lnTo>
                        <a:pt x="10" y="0"/>
                      </a:lnTo>
                      <a:lnTo>
                        <a:pt x="4" y="3"/>
                      </a:lnTo>
                      <a:lnTo>
                        <a:pt x="1" y="3"/>
                      </a:lnTo>
                      <a:lnTo>
                        <a:pt x="0" y="0"/>
                      </a:lnTo>
                      <a:lnTo>
                        <a:pt x="3" y="0"/>
                      </a:lnTo>
                      <a:lnTo>
                        <a:pt x="9" y="0"/>
                      </a:lnTo>
                      <a:lnTo>
                        <a:pt x="10" y="0"/>
                      </a:lnTo>
                      <a:lnTo>
                        <a:pt x="1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2" name="Group 2161"/>
              <p:cNvGrpSpPr>
                <a:grpSpLocks/>
              </p:cNvGrpSpPr>
              <p:nvPr/>
            </p:nvGrpSpPr>
            <p:grpSpPr bwMode="auto">
              <a:xfrm>
                <a:off x="1652" y="2291"/>
                <a:ext cx="4" cy="8"/>
                <a:chOff x="1652" y="2291"/>
                <a:chExt cx="4" cy="8"/>
              </a:xfrm>
              <a:grpFill/>
            </p:grpSpPr>
            <p:sp>
              <p:nvSpPr>
                <p:cNvPr id="1454" name="Freeform 2162"/>
                <p:cNvSpPr>
                  <a:spLocks/>
                </p:cNvSpPr>
                <p:nvPr/>
              </p:nvSpPr>
              <p:spPr bwMode="gray">
                <a:xfrm>
                  <a:off x="1652" y="2291"/>
                  <a:ext cx="4" cy="8"/>
                </a:xfrm>
                <a:custGeom>
                  <a:avLst/>
                  <a:gdLst>
                    <a:gd name="T0" fmla="*/ 4 w 4"/>
                    <a:gd name="T1" fmla="*/ 3 h 8"/>
                    <a:gd name="T2" fmla="*/ 4 w 4"/>
                    <a:gd name="T3" fmla="*/ 0 h 8"/>
                    <a:gd name="T4" fmla="*/ 4 w 4"/>
                    <a:gd name="T5" fmla="*/ 1 h 8"/>
                    <a:gd name="T6" fmla="*/ 1 w 4"/>
                    <a:gd name="T7" fmla="*/ 8 h 8"/>
                    <a:gd name="T8" fmla="*/ 0 w 4"/>
                    <a:gd name="T9" fmla="*/ 6 h 8"/>
                    <a:gd name="T10" fmla="*/ 0 w 4"/>
                    <a:gd name="T11" fmla="*/ 4 h 8"/>
                    <a:gd name="T12" fmla="*/ 0 w 4"/>
                    <a:gd name="T13" fmla="*/ 3 h 8"/>
                    <a:gd name="T14" fmla="*/ 1 w 4"/>
                    <a:gd name="T15" fmla="*/ 0 h 8"/>
                    <a:gd name="T16" fmla="*/ 4 w 4"/>
                    <a:gd name="T17" fmla="*/ 1 h 8"/>
                    <a:gd name="T18" fmla="*/ 4 w 4"/>
                    <a:gd name="T19" fmla="*/ 3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3"/>
                      </a:moveTo>
                      <a:lnTo>
                        <a:pt x="4" y="0"/>
                      </a:lnTo>
                      <a:lnTo>
                        <a:pt x="4" y="1"/>
                      </a:lnTo>
                      <a:lnTo>
                        <a:pt x="1" y="8"/>
                      </a:lnTo>
                      <a:lnTo>
                        <a:pt x="0" y="6"/>
                      </a:lnTo>
                      <a:lnTo>
                        <a:pt x="0" y="4"/>
                      </a:lnTo>
                      <a:lnTo>
                        <a:pt x="0" y="3"/>
                      </a:lnTo>
                      <a:lnTo>
                        <a:pt x="1" y="0"/>
                      </a:lnTo>
                      <a:lnTo>
                        <a:pt x="4" y="1"/>
                      </a:lnTo>
                      <a:lnTo>
                        <a:pt x="4"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55" name="Freeform 2163"/>
                <p:cNvSpPr>
                  <a:spLocks/>
                </p:cNvSpPr>
                <p:nvPr/>
              </p:nvSpPr>
              <p:spPr bwMode="gray">
                <a:xfrm>
                  <a:off x="1652" y="2291"/>
                  <a:ext cx="4" cy="8"/>
                </a:xfrm>
                <a:custGeom>
                  <a:avLst/>
                  <a:gdLst>
                    <a:gd name="T0" fmla="*/ 4 w 4"/>
                    <a:gd name="T1" fmla="*/ 3 h 8"/>
                    <a:gd name="T2" fmla="*/ 4 w 4"/>
                    <a:gd name="T3" fmla="*/ 0 h 8"/>
                    <a:gd name="T4" fmla="*/ 4 w 4"/>
                    <a:gd name="T5" fmla="*/ 1 h 8"/>
                    <a:gd name="T6" fmla="*/ 1 w 4"/>
                    <a:gd name="T7" fmla="*/ 8 h 8"/>
                    <a:gd name="T8" fmla="*/ 0 w 4"/>
                    <a:gd name="T9" fmla="*/ 6 h 8"/>
                    <a:gd name="T10" fmla="*/ 0 w 4"/>
                    <a:gd name="T11" fmla="*/ 4 h 8"/>
                    <a:gd name="T12" fmla="*/ 0 w 4"/>
                    <a:gd name="T13" fmla="*/ 3 h 8"/>
                    <a:gd name="T14" fmla="*/ 1 w 4"/>
                    <a:gd name="T15" fmla="*/ 0 h 8"/>
                    <a:gd name="T16" fmla="*/ 4 w 4"/>
                    <a:gd name="T17" fmla="*/ 1 h 8"/>
                    <a:gd name="T18" fmla="*/ 4 w 4"/>
                    <a:gd name="T19" fmla="*/ 3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3"/>
                      </a:moveTo>
                      <a:lnTo>
                        <a:pt x="4" y="0"/>
                      </a:lnTo>
                      <a:lnTo>
                        <a:pt x="4" y="1"/>
                      </a:lnTo>
                      <a:lnTo>
                        <a:pt x="1" y="8"/>
                      </a:lnTo>
                      <a:lnTo>
                        <a:pt x="0" y="6"/>
                      </a:lnTo>
                      <a:lnTo>
                        <a:pt x="0" y="4"/>
                      </a:lnTo>
                      <a:lnTo>
                        <a:pt x="0" y="3"/>
                      </a:lnTo>
                      <a:lnTo>
                        <a:pt x="1" y="0"/>
                      </a:lnTo>
                      <a:lnTo>
                        <a:pt x="4" y="1"/>
                      </a:lnTo>
                      <a:lnTo>
                        <a:pt x="4"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3" name="Group 2164"/>
              <p:cNvGrpSpPr>
                <a:grpSpLocks/>
              </p:cNvGrpSpPr>
              <p:nvPr/>
            </p:nvGrpSpPr>
            <p:grpSpPr bwMode="auto">
              <a:xfrm>
                <a:off x="1637" y="2308"/>
                <a:ext cx="8" cy="10"/>
                <a:chOff x="1637" y="2308"/>
                <a:chExt cx="8" cy="10"/>
              </a:xfrm>
              <a:grpFill/>
            </p:grpSpPr>
            <p:sp>
              <p:nvSpPr>
                <p:cNvPr id="1452" name="Freeform 2165"/>
                <p:cNvSpPr>
                  <a:spLocks/>
                </p:cNvSpPr>
                <p:nvPr/>
              </p:nvSpPr>
              <p:spPr bwMode="gray">
                <a:xfrm>
                  <a:off x="1637" y="2308"/>
                  <a:ext cx="8" cy="10"/>
                </a:xfrm>
                <a:custGeom>
                  <a:avLst/>
                  <a:gdLst>
                    <a:gd name="T0" fmla="*/ 4 w 8"/>
                    <a:gd name="T1" fmla="*/ 1 h 10"/>
                    <a:gd name="T2" fmla="*/ 5 w 8"/>
                    <a:gd name="T3" fmla="*/ 2 h 10"/>
                    <a:gd name="T4" fmla="*/ 8 w 8"/>
                    <a:gd name="T5" fmla="*/ 6 h 10"/>
                    <a:gd name="T6" fmla="*/ 8 w 8"/>
                    <a:gd name="T7" fmla="*/ 8 h 10"/>
                    <a:gd name="T8" fmla="*/ 7 w 8"/>
                    <a:gd name="T9" fmla="*/ 8 h 10"/>
                    <a:gd name="T10" fmla="*/ 7 w 8"/>
                    <a:gd name="T11" fmla="*/ 10 h 10"/>
                    <a:gd name="T12" fmla="*/ 5 w 8"/>
                    <a:gd name="T13" fmla="*/ 10 h 10"/>
                    <a:gd name="T14" fmla="*/ 4 w 8"/>
                    <a:gd name="T15" fmla="*/ 8 h 10"/>
                    <a:gd name="T16" fmla="*/ 0 w 8"/>
                    <a:gd name="T17" fmla="*/ 7 h 10"/>
                    <a:gd name="T18" fmla="*/ 0 w 8"/>
                    <a:gd name="T19" fmla="*/ 6 h 10"/>
                    <a:gd name="T20" fmla="*/ 3 w 8"/>
                    <a:gd name="T21" fmla="*/ 1 h 10"/>
                    <a:gd name="T22" fmla="*/ 3 w 8"/>
                    <a:gd name="T23" fmla="*/ 0 h 10"/>
                    <a:gd name="T24" fmla="*/ 4 w 8"/>
                    <a:gd name="T25" fmla="*/ 0 h 10"/>
                    <a:gd name="T26" fmla="*/ 4 w 8"/>
                    <a:gd name="T27" fmla="*/ 1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4" y="1"/>
                      </a:moveTo>
                      <a:lnTo>
                        <a:pt x="5" y="2"/>
                      </a:lnTo>
                      <a:lnTo>
                        <a:pt x="8" y="6"/>
                      </a:lnTo>
                      <a:lnTo>
                        <a:pt x="8" y="8"/>
                      </a:lnTo>
                      <a:lnTo>
                        <a:pt x="7" y="8"/>
                      </a:lnTo>
                      <a:lnTo>
                        <a:pt x="7" y="10"/>
                      </a:lnTo>
                      <a:lnTo>
                        <a:pt x="5" y="10"/>
                      </a:lnTo>
                      <a:lnTo>
                        <a:pt x="4" y="8"/>
                      </a:lnTo>
                      <a:lnTo>
                        <a:pt x="0" y="7"/>
                      </a:lnTo>
                      <a:lnTo>
                        <a:pt x="0" y="6"/>
                      </a:lnTo>
                      <a:lnTo>
                        <a:pt x="3" y="1"/>
                      </a:lnTo>
                      <a:lnTo>
                        <a:pt x="3" y="0"/>
                      </a:lnTo>
                      <a:lnTo>
                        <a:pt x="4" y="0"/>
                      </a:lnTo>
                      <a:lnTo>
                        <a:pt x="4"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53" name="Freeform 2166"/>
                <p:cNvSpPr>
                  <a:spLocks/>
                </p:cNvSpPr>
                <p:nvPr/>
              </p:nvSpPr>
              <p:spPr bwMode="gray">
                <a:xfrm>
                  <a:off x="1637" y="2308"/>
                  <a:ext cx="8" cy="10"/>
                </a:xfrm>
                <a:custGeom>
                  <a:avLst/>
                  <a:gdLst>
                    <a:gd name="T0" fmla="*/ 4 w 8"/>
                    <a:gd name="T1" fmla="*/ 1 h 10"/>
                    <a:gd name="T2" fmla="*/ 5 w 8"/>
                    <a:gd name="T3" fmla="*/ 2 h 10"/>
                    <a:gd name="T4" fmla="*/ 8 w 8"/>
                    <a:gd name="T5" fmla="*/ 6 h 10"/>
                    <a:gd name="T6" fmla="*/ 8 w 8"/>
                    <a:gd name="T7" fmla="*/ 8 h 10"/>
                    <a:gd name="T8" fmla="*/ 7 w 8"/>
                    <a:gd name="T9" fmla="*/ 8 h 10"/>
                    <a:gd name="T10" fmla="*/ 7 w 8"/>
                    <a:gd name="T11" fmla="*/ 10 h 10"/>
                    <a:gd name="T12" fmla="*/ 5 w 8"/>
                    <a:gd name="T13" fmla="*/ 10 h 10"/>
                    <a:gd name="T14" fmla="*/ 4 w 8"/>
                    <a:gd name="T15" fmla="*/ 8 h 10"/>
                    <a:gd name="T16" fmla="*/ 0 w 8"/>
                    <a:gd name="T17" fmla="*/ 7 h 10"/>
                    <a:gd name="T18" fmla="*/ 0 w 8"/>
                    <a:gd name="T19" fmla="*/ 6 h 10"/>
                    <a:gd name="T20" fmla="*/ 3 w 8"/>
                    <a:gd name="T21" fmla="*/ 1 h 10"/>
                    <a:gd name="T22" fmla="*/ 3 w 8"/>
                    <a:gd name="T23" fmla="*/ 0 h 10"/>
                    <a:gd name="T24" fmla="*/ 4 w 8"/>
                    <a:gd name="T25" fmla="*/ 0 h 10"/>
                    <a:gd name="T26" fmla="*/ 4 w 8"/>
                    <a:gd name="T27" fmla="*/ 1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4" y="1"/>
                      </a:moveTo>
                      <a:lnTo>
                        <a:pt x="5" y="2"/>
                      </a:lnTo>
                      <a:lnTo>
                        <a:pt x="8" y="6"/>
                      </a:lnTo>
                      <a:lnTo>
                        <a:pt x="8" y="8"/>
                      </a:lnTo>
                      <a:lnTo>
                        <a:pt x="7" y="8"/>
                      </a:lnTo>
                      <a:lnTo>
                        <a:pt x="7" y="10"/>
                      </a:lnTo>
                      <a:lnTo>
                        <a:pt x="5" y="10"/>
                      </a:lnTo>
                      <a:lnTo>
                        <a:pt x="4" y="8"/>
                      </a:lnTo>
                      <a:lnTo>
                        <a:pt x="0" y="7"/>
                      </a:lnTo>
                      <a:lnTo>
                        <a:pt x="0" y="6"/>
                      </a:lnTo>
                      <a:lnTo>
                        <a:pt x="3" y="1"/>
                      </a:lnTo>
                      <a:lnTo>
                        <a:pt x="3" y="0"/>
                      </a:lnTo>
                      <a:lnTo>
                        <a:pt x="4" y="0"/>
                      </a:lnTo>
                      <a:lnTo>
                        <a:pt x="4"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4" name="Group 2167"/>
              <p:cNvGrpSpPr>
                <a:grpSpLocks/>
              </p:cNvGrpSpPr>
              <p:nvPr/>
            </p:nvGrpSpPr>
            <p:grpSpPr bwMode="auto">
              <a:xfrm>
                <a:off x="1645" y="2319"/>
                <a:ext cx="4" cy="5"/>
                <a:chOff x="1645" y="2319"/>
                <a:chExt cx="4" cy="5"/>
              </a:xfrm>
              <a:grpFill/>
            </p:grpSpPr>
            <p:sp>
              <p:nvSpPr>
                <p:cNvPr id="1450" name="Freeform 2168"/>
                <p:cNvSpPr>
                  <a:spLocks/>
                </p:cNvSpPr>
                <p:nvPr/>
              </p:nvSpPr>
              <p:spPr bwMode="gray">
                <a:xfrm>
                  <a:off x="1645" y="2319"/>
                  <a:ext cx="4" cy="5"/>
                </a:xfrm>
                <a:custGeom>
                  <a:avLst/>
                  <a:gdLst>
                    <a:gd name="T0" fmla="*/ 0 w 4"/>
                    <a:gd name="T1" fmla="*/ 3 h 5"/>
                    <a:gd name="T2" fmla="*/ 2 w 4"/>
                    <a:gd name="T3" fmla="*/ 0 h 5"/>
                    <a:gd name="T4" fmla="*/ 4 w 4"/>
                    <a:gd name="T5" fmla="*/ 4 h 5"/>
                    <a:gd name="T6" fmla="*/ 2 w 4"/>
                    <a:gd name="T7" fmla="*/ 5 h 5"/>
                    <a:gd name="T8" fmla="*/ 0 w 4"/>
                    <a:gd name="T9" fmla="*/ 5 h 5"/>
                    <a:gd name="T10" fmla="*/ 0 w 4"/>
                    <a:gd name="T11" fmla="*/ 3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3"/>
                      </a:moveTo>
                      <a:lnTo>
                        <a:pt x="2" y="0"/>
                      </a:lnTo>
                      <a:lnTo>
                        <a:pt x="4" y="4"/>
                      </a:lnTo>
                      <a:lnTo>
                        <a:pt x="2" y="5"/>
                      </a:lnTo>
                      <a:lnTo>
                        <a:pt x="0" y="5"/>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51" name="Freeform 2169"/>
                <p:cNvSpPr>
                  <a:spLocks/>
                </p:cNvSpPr>
                <p:nvPr/>
              </p:nvSpPr>
              <p:spPr bwMode="gray">
                <a:xfrm>
                  <a:off x="1645" y="2319"/>
                  <a:ext cx="4" cy="5"/>
                </a:xfrm>
                <a:custGeom>
                  <a:avLst/>
                  <a:gdLst>
                    <a:gd name="T0" fmla="*/ 0 w 4"/>
                    <a:gd name="T1" fmla="*/ 3 h 5"/>
                    <a:gd name="T2" fmla="*/ 2 w 4"/>
                    <a:gd name="T3" fmla="*/ 0 h 5"/>
                    <a:gd name="T4" fmla="*/ 4 w 4"/>
                    <a:gd name="T5" fmla="*/ 4 h 5"/>
                    <a:gd name="T6" fmla="*/ 2 w 4"/>
                    <a:gd name="T7" fmla="*/ 5 h 5"/>
                    <a:gd name="T8" fmla="*/ 0 w 4"/>
                    <a:gd name="T9" fmla="*/ 5 h 5"/>
                    <a:gd name="T10" fmla="*/ 0 w 4"/>
                    <a:gd name="T11" fmla="*/ 3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3"/>
                      </a:moveTo>
                      <a:lnTo>
                        <a:pt x="2" y="0"/>
                      </a:lnTo>
                      <a:lnTo>
                        <a:pt x="4" y="4"/>
                      </a:lnTo>
                      <a:lnTo>
                        <a:pt x="2" y="5"/>
                      </a:lnTo>
                      <a:lnTo>
                        <a:pt x="0" y="5"/>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5" name="Group 2170"/>
              <p:cNvGrpSpPr>
                <a:grpSpLocks/>
              </p:cNvGrpSpPr>
              <p:nvPr/>
            </p:nvGrpSpPr>
            <p:grpSpPr bwMode="auto">
              <a:xfrm>
                <a:off x="1664" y="2308"/>
                <a:ext cx="1" cy="6"/>
                <a:chOff x="1664" y="2308"/>
                <a:chExt cx="1" cy="6"/>
              </a:xfrm>
              <a:grpFill/>
            </p:grpSpPr>
            <p:sp>
              <p:nvSpPr>
                <p:cNvPr id="1448" name="Freeform 2171"/>
                <p:cNvSpPr>
                  <a:spLocks/>
                </p:cNvSpPr>
                <p:nvPr/>
              </p:nvSpPr>
              <p:spPr bwMode="gray">
                <a:xfrm>
                  <a:off x="1664" y="2308"/>
                  <a:ext cx="1" cy="6"/>
                </a:xfrm>
                <a:custGeom>
                  <a:avLst/>
                  <a:gdLst>
                    <a:gd name="T0" fmla="*/ 1 w 1"/>
                    <a:gd name="T1" fmla="*/ 0 h 6"/>
                    <a:gd name="T2" fmla="*/ 1 w 1"/>
                    <a:gd name="T3" fmla="*/ 0 h 6"/>
                    <a:gd name="T4" fmla="*/ 1 w 1"/>
                    <a:gd name="T5" fmla="*/ 1 h 6"/>
                    <a:gd name="T6" fmla="*/ 1 w 1"/>
                    <a:gd name="T7" fmla="*/ 6 h 6"/>
                    <a:gd name="T8" fmla="*/ 0 w 1"/>
                    <a:gd name="T9" fmla="*/ 4 h 6"/>
                    <a:gd name="T10" fmla="*/ 0 w 1"/>
                    <a:gd name="T11" fmla="*/ 4 h 6"/>
                    <a:gd name="T12" fmla="*/ 1 w 1"/>
                    <a:gd name="T13" fmla="*/ 2 h 6"/>
                    <a:gd name="T14" fmla="*/ 1 w 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6"/>
                    <a:gd name="T26" fmla="*/ 1 w 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6">
                      <a:moveTo>
                        <a:pt x="1" y="0"/>
                      </a:moveTo>
                      <a:lnTo>
                        <a:pt x="1" y="0"/>
                      </a:lnTo>
                      <a:lnTo>
                        <a:pt x="1" y="1"/>
                      </a:lnTo>
                      <a:lnTo>
                        <a:pt x="1" y="6"/>
                      </a:lnTo>
                      <a:lnTo>
                        <a:pt x="0" y="4"/>
                      </a:lnTo>
                      <a:lnTo>
                        <a:pt x="1" y="2"/>
                      </a:lnTo>
                      <a:lnTo>
                        <a:pt x="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49" name="Freeform 2172"/>
                <p:cNvSpPr>
                  <a:spLocks/>
                </p:cNvSpPr>
                <p:nvPr/>
              </p:nvSpPr>
              <p:spPr bwMode="gray">
                <a:xfrm>
                  <a:off x="1664" y="2308"/>
                  <a:ext cx="1" cy="6"/>
                </a:xfrm>
                <a:custGeom>
                  <a:avLst/>
                  <a:gdLst>
                    <a:gd name="T0" fmla="*/ 1 w 1"/>
                    <a:gd name="T1" fmla="*/ 0 h 6"/>
                    <a:gd name="T2" fmla="*/ 1 w 1"/>
                    <a:gd name="T3" fmla="*/ 0 h 6"/>
                    <a:gd name="T4" fmla="*/ 1 w 1"/>
                    <a:gd name="T5" fmla="*/ 1 h 6"/>
                    <a:gd name="T6" fmla="*/ 1 w 1"/>
                    <a:gd name="T7" fmla="*/ 6 h 6"/>
                    <a:gd name="T8" fmla="*/ 0 w 1"/>
                    <a:gd name="T9" fmla="*/ 4 h 6"/>
                    <a:gd name="T10" fmla="*/ 0 w 1"/>
                    <a:gd name="T11" fmla="*/ 4 h 6"/>
                    <a:gd name="T12" fmla="*/ 1 w 1"/>
                    <a:gd name="T13" fmla="*/ 2 h 6"/>
                    <a:gd name="T14" fmla="*/ 1 w 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6"/>
                    <a:gd name="T26" fmla="*/ 1 w 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6">
                      <a:moveTo>
                        <a:pt x="1" y="0"/>
                      </a:moveTo>
                      <a:lnTo>
                        <a:pt x="1" y="0"/>
                      </a:lnTo>
                      <a:lnTo>
                        <a:pt x="1" y="1"/>
                      </a:lnTo>
                      <a:lnTo>
                        <a:pt x="1" y="6"/>
                      </a:lnTo>
                      <a:lnTo>
                        <a:pt x="0" y="4"/>
                      </a:lnTo>
                      <a:lnTo>
                        <a:pt x="1" y="2"/>
                      </a:lnTo>
                      <a:lnTo>
                        <a:pt x="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6" name="Group 2173"/>
              <p:cNvGrpSpPr>
                <a:grpSpLocks/>
              </p:cNvGrpSpPr>
              <p:nvPr/>
            </p:nvGrpSpPr>
            <p:grpSpPr bwMode="auto">
              <a:xfrm>
                <a:off x="1672" y="2312"/>
                <a:ext cx="6" cy="8"/>
                <a:chOff x="1672" y="2312"/>
                <a:chExt cx="6" cy="8"/>
              </a:xfrm>
              <a:grpFill/>
            </p:grpSpPr>
            <p:sp>
              <p:nvSpPr>
                <p:cNvPr id="1446" name="Freeform 2174"/>
                <p:cNvSpPr>
                  <a:spLocks/>
                </p:cNvSpPr>
                <p:nvPr/>
              </p:nvSpPr>
              <p:spPr bwMode="gray">
                <a:xfrm>
                  <a:off x="1672" y="2312"/>
                  <a:ext cx="6" cy="8"/>
                </a:xfrm>
                <a:custGeom>
                  <a:avLst/>
                  <a:gdLst>
                    <a:gd name="T0" fmla="*/ 5 w 6"/>
                    <a:gd name="T1" fmla="*/ 6 h 8"/>
                    <a:gd name="T2" fmla="*/ 5 w 6"/>
                    <a:gd name="T3" fmla="*/ 6 h 8"/>
                    <a:gd name="T4" fmla="*/ 6 w 6"/>
                    <a:gd name="T5" fmla="*/ 8 h 8"/>
                    <a:gd name="T6" fmla="*/ 5 w 6"/>
                    <a:gd name="T7" fmla="*/ 8 h 8"/>
                    <a:gd name="T8" fmla="*/ 3 w 6"/>
                    <a:gd name="T9" fmla="*/ 8 h 8"/>
                    <a:gd name="T10" fmla="*/ 3 w 6"/>
                    <a:gd name="T11" fmla="*/ 6 h 8"/>
                    <a:gd name="T12" fmla="*/ 0 w 6"/>
                    <a:gd name="T13" fmla="*/ 0 h 8"/>
                    <a:gd name="T14" fmla="*/ 5 w 6"/>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5" y="6"/>
                      </a:moveTo>
                      <a:lnTo>
                        <a:pt x="5" y="6"/>
                      </a:lnTo>
                      <a:lnTo>
                        <a:pt x="6" y="8"/>
                      </a:lnTo>
                      <a:lnTo>
                        <a:pt x="5" y="8"/>
                      </a:lnTo>
                      <a:lnTo>
                        <a:pt x="3" y="8"/>
                      </a:lnTo>
                      <a:lnTo>
                        <a:pt x="3" y="6"/>
                      </a:lnTo>
                      <a:lnTo>
                        <a:pt x="0" y="0"/>
                      </a:lnTo>
                      <a:lnTo>
                        <a:pt x="5"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47" name="Freeform 2175"/>
                <p:cNvSpPr>
                  <a:spLocks/>
                </p:cNvSpPr>
                <p:nvPr/>
              </p:nvSpPr>
              <p:spPr bwMode="gray">
                <a:xfrm>
                  <a:off x="1672" y="2312"/>
                  <a:ext cx="6" cy="8"/>
                </a:xfrm>
                <a:custGeom>
                  <a:avLst/>
                  <a:gdLst>
                    <a:gd name="T0" fmla="*/ 5 w 6"/>
                    <a:gd name="T1" fmla="*/ 6 h 8"/>
                    <a:gd name="T2" fmla="*/ 5 w 6"/>
                    <a:gd name="T3" fmla="*/ 6 h 8"/>
                    <a:gd name="T4" fmla="*/ 6 w 6"/>
                    <a:gd name="T5" fmla="*/ 8 h 8"/>
                    <a:gd name="T6" fmla="*/ 5 w 6"/>
                    <a:gd name="T7" fmla="*/ 8 h 8"/>
                    <a:gd name="T8" fmla="*/ 3 w 6"/>
                    <a:gd name="T9" fmla="*/ 8 h 8"/>
                    <a:gd name="T10" fmla="*/ 3 w 6"/>
                    <a:gd name="T11" fmla="*/ 6 h 8"/>
                    <a:gd name="T12" fmla="*/ 0 w 6"/>
                    <a:gd name="T13" fmla="*/ 0 h 8"/>
                    <a:gd name="T14" fmla="*/ 5 w 6"/>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5" y="6"/>
                      </a:moveTo>
                      <a:lnTo>
                        <a:pt x="5" y="6"/>
                      </a:lnTo>
                      <a:lnTo>
                        <a:pt x="6" y="8"/>
                      </a:lnTo>
                      <a:lnTo>
                        <a:pt x="5" y="8"/>
                      </a:lnTo>
                      <a:lnTo>
                        <a:pt x="3" y="8"/>
                      </a:lnTo>
                      <a:lnTo>
                        <a:pt x="3" y="6"/>
                      </a:lnTo>
                      <a:lnTo>
                        <a:pt x="0" y="0"/>
                      </a:lnTo>
                      <a:lnTo>
                        <a:pt x="5"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7" name="Group 2176"/>
              <p:cNvGrpSpPr>
                <a:grpSpLocks/>
              </p:cNvGrpSpPr>
              <p:nvPr/>
            </p:nvGrpSpPr>
            <p:grpSpPr bwMode="auto">
              <a:xfrm>
                <a:off x="1689" y="2336"/>
                <a:ext cx="7" cy="6"/>
                <a:chOff x="1689" y="2336"/>
                <a:chExt cx="7" cy="6"/>
              </a:xfrm>
              <a:grpFill/>
            </p:grpSpPr>
            <p:sp>
              <p:nvSpPr>
                <p:cNvPr id="1444" name="Freeform 2177"/>
                <p:cNvSpPr>
                  <a:spLocks/>
                </p:cNvSpPr>
                <p:nvPr/>
              </p:nvSpPr>
              <p:spPr bwMode="gray">
                <a:xfrm>
                  <a:off x="1689" y="2336"/>
                  <a:ext cx="7" cy="6"/>
                </a:xfrm>
                <a:custGeom>
                  <a:avLst/>
                  <a:gdLst>
                    <a:gd name="T0" fmla="*/ 6 w 7"/>
                    <a:gd name="T1" fmla="*/ 2 h 6"/>
                    <a:gd name="T2" fmla="*/ 6 w 7"/>
                    <a:gd name="T3" fmla="*/ 2 h 6"/>
                    <a:gd name="T4" fmla="*/ 3 w 7"/>
                    <a:gd name="T5" fmla="*/ 2 h 6"/>
                    <a:gd name="T6" fmla="*/ 0 w 7"/>
                    <a:gd name="T7" fmla="*/ 1 h 6"/>
                    <a:gd name="T8" fmla="*/ 0 w 7"/>
                    <a:gd name="T9" fmla="*/ 0 h 6"/>
                    <a:gd name="T10" fmla="*/ 3 w 7"/>
                    <a:gd name="T11" fmla="*/ 1 h 6"/>
                    <a:gd name="T12" fmla="*/ 4 w 7"/>
                    <a:gd name="T13" fmla="*/ 2 h 6"/>
                    <a:gd name="T14" fmla="*/ 7 w 7"/>
                    <a:gd name="T15" fmla="*/ 2 h 6"/>
                    <a:gd name="T16" fmla="*/ 7 w 7"/>
                    <a:gd name="T17" fmla="*/ 4 h 6"/>
                    <a:gd name="T18" fmla="*/ 4 w 7"/>
                    <a:gd name="T19" fmla="*/ 6 h 6"/>
                    <a:gd name="T20" fmla="*/ 3 w 7"/>
                    <a:gd name="T21" fmla="*/ 5 h 6"/>
                    <a:gd name="T22" fmla="*/ 6 w 7"/>
                    <a:gd name="T23" fmla="*/ 4 h 6"/>
                    <a:gd name="T24" fmla="*/ 6 w 7"/>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6" y="2"/>
                      </a:moveTo>
                      <a:lnTo>
                        <a:pt x="6" y="2"/>
                      </a:lnTo>
                      <a:lnTo>
                        <a:pt x="3" y="2"/>
                      </a:lnTo>
                      <a:lnTo>
                        <a:pt x="0" y="1"/>
                      </a:lnTo>
                      <a:lnTo>
                        <a:pt x="0" y="0"/>
                      </a:lnTo>
                      <a:lnTo>
                        <a:pt x="3" y="1"/>
                      </a:lnTo>
                      <a:lnTo>
                        <a:pt x="4" y="2"/>
                      </a:lnTo>
                      <a:lnTo>
                        <a:pt x="7" y="2"/>
                      </a:lnTo>
                      <a:lnTo>
                        <a:pt x="7" y="4"/>
                      </a:lnTo>
                      <a:lnTo>
                        <a:pt x="4" y="6"/>
                      </a:lnTo>
                      <a:lnTo>
                        <a:pt x="3" y="5"/>
                      </a:lnTo>
                      <a:lnTo>
                        <a:pt x="6" y="4"/>
                      </a:lnTo>
                      <a:lnTo>
                        <a:pt x="6"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45" name="Freeform 2178"/>
                <p:cNvSpPr>
                  <a:spLocks/>
                </p:cNvSpPr>
                <p:nvPr/>
              </p:nvSpPr>
              <p:spPr bwMode="gray">
                <a:xfrm>
                  <a:off x="1689" y="2336"/>
                  <a:ext cx="7" cy="6"/>
                </a:xfrm>
                <a:custGeom>
                  <a:avLst/>
                  <a:gdLst>
                    <a:gd name="T0" fmla="*/ 6 w 7"/>
                    <a:gd name="T1" fmla="*/ 2 h 6"/>
                    <a:gd name="T2" fmla="*/ 6 w 7"/>
                    <a:gd name="T3" fmla="*/ 2 h 6"/>
                    <a:gd name="T4" fmla="*/ 3 w 7"/>
                    <a:gd name="T5" fmla="*/ 2 h 6"/>
                    <a:gd name="T6" fmla="*/ 0 w 7"/>
                    <a:gd name="T7" fmla="*/ 1 h 6"/>
                    <a:gd name="T8" fmla="*/ 0 w 7"/>
                    <a:gd name="T9" fmla="*/ 0 h 6"/>
                    <a:gd name="T10" fmla="*/ 3 w 7"/>
                    <a:gd name="T11" fmla="*/ 1 h 6"/>
                    <a:gd name="T12" fmla="*/ 4 w 7"/>
                    <a:gd name="T13" fmla="*/ 2 h 6"/>
                    <a:gd name="T14" fmla="*/ 7 w 7"/>
                    <a:gd name="T15" fmla="*/ 2 h 6"/>
                    <a:gd name="T16" fmla="*/ 7 w 7"/>
                    <a:gd name="T17" fmla="*/ 4 h 6"/>
                    <a:gd name="T18" fmla="*/ 4 w 7"/>
                    <a:gd name="T19" fmla="*/ 6 h 6"/>
                    <a:gd name="T20" fmla="*/ 3 w 7"/>
                    <a:gd name="T21" fmla="*/ 5 h 6"/>
                    <a:gd name="T22" fmla="*/ 6 w 7"/>
                    <a:gd name="T23" fmla="*/ 4 h 6"/>
                    <a:gd name="T24" fmla="*/ 6 w 7"/>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6" y="2"/>
                      </a:moveTo>
                      <a:lnTo>
                        <a:pt x="6" y="2"/>
                      </a:lnTo>
                      <a:lnTo>
                        <a:pt x="3" y="2"/>
                      </a:lnTo>
                      <a:lnTo>
                        <a:pt x="0" y="1"/>
                      </a:lnTo>
                      <a:lnTo>
                        <a:pt x="0" y="0"/>
                      </a:lnTo>
                      <a:lnTo>
                        <a:pt x="3" y="1"/>
                      </a:lnTo>
                      <a:lnTo>
                        <a:pt x="4" y="2"/>
                      </a:lnTo>
                      <a:lnTo>
                        <a:pt x="7" y="2"/>
                      </a:lnTo>
                      <a:lnTo>
                        <a:pt x="7" y="4"/>
                      </a:lnTo>
                      <a:lnTo>
                        <a:pt x="4" y="6"/>
                      </a:lnTo>
                      <a:lnTo>
                        <a:pt x="3" y="5"/>
                      </a:lnTo>
                      <a:lnTo>
                        <a:pt x="6" y="4"/>
                      </a:lnTo>
                      <a:lnTo>
                        <a:pt x="6"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8" name="Group 2179"/>
              <p:cNvGrpSpPr>
                <a:grpSpLocks/>
              </p:cNvGrpSpPr>
              <p:nvPr/>
            </p:nvGrpSpPr>
            <p:grpSpPr bwMode="auto">
              <a:xfrm>
                <a:off x="1717" y="2346"/>
                <a:ext cx="11" cy="3"/>
                <a:chOff x="1717" y="2346"/>
                <a:chExt cx="11" cy="3"/>
              </a:xfrm>
              <a:grpFill/>
            </p:grpSpPr>
            <p:sp>
              <p:nvSpPr>
                <p:cNvPr id="1442" name="Freeform 2180"/>
                <p:cNvSpPr>
                  <a:spLocks/>
                </p:cNvSpPr>
                <p:nvPr/>
              </p:nvSpPr>
              <p:spPr bwMode="gray">
                <a:xfrm>
                  <a:off x="1717" y="2346"/>
                  <a:ext cx="11" cy="3"/>
                </a:xfrm>
                <a:custGeom>
                  <a:avLst/>
                  <a:gdLst>
                    <a:gd name="T0" fmla="*/ 3 w 11"/>
                    <a:gd name="T1" fmla="*/ 1 h 3"/>
                    <a:gd name="T2" fmla="*/ 5 w 11"/>
                    <a:gd name="T3" fmla="*/ 0 h 3"/>
                    <a:gd name="T4" fmla="*/ 11 w 11"/>
                    <a:gd name="T5" fmla="*/ 2 h 3"/>
                    <a:gd name="T6" fmla="*/ 11 w 11"/>
                    <a:gd name="T7" fmla="*/ 3 h 3"/>
                    <a:gd name="T8" fmla="*/ 9 w 11"/>
                    <a:gd name="T9" fmla="*/ 3 h 3"/>
                    <a:gd name="T10" fmla="*/ 5 w 11"/>
                    <a:gd name="T11" fmla="*/ 1 h 3"/>
                    <a:gd name="T12" fmla="*/ 2 w 11"/>
                    <a:gd name="T13" fmla="*/ 2 h 3"/>
                    <a:gd name="T14" fmla="*/ 0 w 11"/>
                    <a:gd name="T15" fmla="*/ 2 h 3"/>
                    <a:gd name="T16" fmla="*/ 2 w 11"/>
                    <a:gd name="T17" fmla="*/ 1 h 3"/>
                    <a:gd name="T18" fmla="*/ 3 w 11"/>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
                    <a:gd name="T32" fmla="*/ 11 w 1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
                      <a:moveTo>
                        <a:pt x="3" y="1"/>
                      </a:moveTo>
                      <a:lnTo>
                        <a:pt x="5" y="0"/>
                      </a:lnTo>
                      <a:lnTo>
                        <a:pt x="11" y="2"/>
                      </a:lnTo>
                      <a:lnTo>
                        <a:pt x="11" y="3"/>
                      </a:lnTo>
                      <a:lnTo>
                        <a:pt x="9" y="3"/>
                      </a:lnTo>
                      <a:lnTo>
                        <a:pt x="5" y="1"/>
                      </a:lnTo>
                      <a:lnTo>
                        <a:pt x="2" y="2"/>
                      </a:lnTo>
                      <a:lnTo>
                        <a:pt x="0" y="2"/>
                      </a:lnTo>
                      <a:lnTo>
                        <a:pt x="2" y="1"/>
                      </a:lnTo>
                      <a:lnTo>
                        <a:pt x="3"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43" name="Freeform 2181"/>
                <p:cNvSpPr>
                  <a:spLocks/>
                </p:cNvSpPr>
                <p:nvPr/>
              </p:nvSpPr>
              <p:spPr bwMode="gray">
                <a:xfrm>
                  <a:off x="1717" y="2346"/>
                  <a:ext cx="11" cy="3"/>
                </a:xfrm>
                <a:custGeom>
                  <a:avLst/>
                  <a:gdLst>
                    <a:gd name="T0" fmla="*/ 3 w 11"/>
                    <a:gd name="T1" fmla="*/ 1 h 3"/>
                    <a:gd name="T2" fmla="*/ 5 w 11"/>
                    <a:gd name="T3" fmla="*/ 0 h 3"/>
                    <a:gd name="T4" fmla="*/ 11 w 11"/>
                    <a:gd name="T5" fmla="*/ 2 h 3"/>
                    <a:gd name="T6" fmla="*/ 11 w 11"/>
                    <a:gd name="T7" fmla="*/ 3 h 3"/>
                    <a:gd name="T8" fmla="*/ 9 w 11"/>
                    <a:gd name="T9" fmla="*/ 3 h 3"/>
                    <a:gd name="T10" fmla="*/ 5 w 11"/>
                    <a:gd name="T11" fmla="*/ 1 h 3"/>
                    <a:gd name="T12" fmla="*/ 2 w 11"/>
                    <a:gd name="T13" fmla="*/ 2 h 3"/>
                    <a:gd name="T14" fmla="*/ 0 w 11"/>
                    <a:gd name="T15" fmla="*/ 2 h 3"/>
                    <a:gd name="T16" fmla="*/ 2 w 11"/>
                    <a:gd name="T17" fmla="*/ 1 h 3"/>
                    <a:gd name="T18" fmla="*/ 3 w 11"/>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
                    <a:gd name="T32" fmla="*/ 11 w 1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
                      <a:moveTo>
                        <a:pt x="3" y="1"/>
                      </a:moveTo>
                      <a:lnTo>
                        <a:pt x="5" y="0"/>
                      </a:lnTo>
                      <a:lnTo>
                        <a:pt x="11" y="2"/>
                      </a:lnTo>
                      <a:lnTo>
                        <a:pt x="11" y="3"/>
                      </a:lnTo>
                      <a:lnTo>
                        <a:pt x="9" y="3"/>
                      </a:lnTo>
                      <a:lnTo>
                        <a:pt x="5" y="1"/>
                      </a:lnTo>
                      <a:lnTo>
                        <a:pt x="2" y="2"/>
                      </a:lnTo>
                      <a:lnTo>
                        <a:pt x="0" y="2"/>
                      </a:lnTo>
                      <a:lnTo>
                        <a:pt x="2" y="1"/>
                      </a:lnTo>
                      <a:lnTo>
                        <a:pt x="3"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39" name="Group 2182"/>
              <p:cNvGrpSpPr>
                <a:grpSpLocks/>
              </p:cNvGrpSpPr>
              <p:nvPr/>
            </p:nvGrpSpPr>
            <p:grpSpPr bwMode="auto">
              <a:xfrm>
                <a:off x="1701" y="2353"/>
                <a:ext cx="8" cy="6"/>
                <a:chOff x="1701" y="2353"/>
                <a:chExt cx="8" cy="6"/>
              </a:xfrm>
              <a:grpFill/>
            </p:grpSpPr>
            <p:sp>
              <p:nvSpPr>
                <p:cNvPr id="1440" name="Freeform 2183"/>
                <p:cNvSpPr>
                  <a:spLocks/>
                </p:cNvSpPr>
                <p:nvPr/>
              </p:nvSpPr>
              <p:spPr bwMode="gray">
                <a:xfrm>
                  <a:off x="1701" y="2353"/>
                  <a:ext cx="8" cy="6"/>
                </a:xfrm>
                <a:custGeom>
                  <a:avLst/>
                  <a:gdLst>
                    <a:gd name="T0" fmla="*/ 8 w 8"/>
                    <a:gd name="T1" fmla="*/ 0 h 6"/>
                    <a:gd name="T2" fmla="*/ 7 w 8"/>
                    <a:gd name="T3" fmla="*/ 0 h 6"/>
                    <a:gd name="T4" fmla="*/ 7 w 8"/>
                    <a:gd name="T5" fmla="*/ 3 h 6"/>
                    <a:gd name="T6" fmla="*/ 4 w 8"/>
                    <a:gd name="T7" fmla="*/ 5 h 6"/>
                    <a:gd name="T8" fmla="*/ 0 w 8"/>
                    <a:gd name="T9" fmla="*/ 6 h 6"/>
                    <a:gd name="T10" fmla="*/ 0 w 8"/>
                    <a:gd name="T11" fmla="*/ 3 h 6"/>
                    <a:gd name="T12" fmla="*/ 1 w 8"/>
                    <a:gd name="T13" fmla="*/ 2 h 6"/>
                    <a:gd name="T14" fmla="*/ 4 w 8"/>
                    <a:gd name="T15" fmla="*/ 2 h 6"/>
                    <a:gd name="T16" fmla="*/ 8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8" y="0"/>
                      </a:moveTo>
                      <a:lnTo>
                        <a:pt x="7" y="0"/>
                      </a:lnTo>
                      <a:lnTo>
                        <a:pt x="7" y="3"/>
                      </a:lnTo>
                      <a:lnTo>
                        <a:pt x="4" y="5"/>
                      </a:lnTo>
                      <a:lnTo>
                        <a:pt x="0" y="6"/>
                      </a:lnTo>
                      <a:lnTo>
                        <a:pt x="0" y="3"/>
                      </a:lnTo>
                      <a:lnTo>
                        <a:pt x="1" y="2"/>
                      </a:lnTo>
                      <a:lnTo>
                        <a:pt x="4" y="2"/>
                      </a:lnTo>
                      <a:lnTo>
                        <a:pt x="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41" name="Freeform 2184"/>
                <p:cNvSpPr>
                  <a:spLocks/>
                </p:cNvSpPr>
                <p:nvPr/>
              </p:nvSpPr>
              <p:spPr bwMode="gray">
                <a:xfrm>
                  <a:off x="1701" y="2353"/>
                  <a:ext cx="8" cy="6"/>
                </a:xfrm>
                <a:custGeom>
                  <a:avLst/>
                  <a:gdLst>
                    <a:gd name="T0" fmla="*/ 8 w 8"/>
                    <a:gd name="T1" fmla="*/ 0 h 6"/>
                    <a:gd name="T2" fmla="*/ 7 w 8"/>
                    <a:gd name="T3" fmla="*/ 0 h 6"/>
                    <a:gd name="T4" fmla="*/ 7 w 8"/>
                    <a:gd name="T5" fmla="*/ 3 h 6"/>
                    <a:gd name="T6" fmla="*/ 4 w 8"/>
                    <a:gd name="T7" fmla="*/ 5 h 6"/>
                    <a:gd name="T8" fmla="*/ 0 w 8"/>
                    <a:gd name="T9" fmla="*/ 6 h 6"/>
                    <a:gd name="T10" fmla="*/ 0 w 8"/>
                    <a:gd name="T11" fmla="*/ 3 h 6"/>
                    <a:gd name="T12" fmla="*/ 1 w 8"/>
                    <a:gd name="T13" fmla="*/ 2 h 6"/>
                    <a:gd name="T14" fmla="*/ 4 w 8"/>
                    <a:gd name="T15" fmla="*/ 2 h 6"/>
                    <a:gd name="T16" fmla="*/ 8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8" y="0"/>
                      </a:moveTo>
                      <a:lnTo>
                        <a:pt x="7" y="0"/>
                      </a:lnTo>
                      <a:lnTo>
                        <a:pt x="7" y="3"/>
                      </a:lnTo>
                      <a:lnTo>
                        <a:pt x="4" y="5"/>
                      </a:lnTo>
                      <a:lnTo>
                        <a:pt x="0" y="6"/>
                      </a:lnTo>
                      <a:lnTo>
                        <a:pt x="0" y="3"/>
                      </a:lnTo>
                      <a:lnTo>
                        <a:pt x="1" y="2"/>
                      </a:lnTo>
                      <a:lnTo>
                        <a:pt x="4" y="2"/>
                      </a:lnTo>
                      <a:lnTo>
                        <a:pt x="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0" name="Group 2185"/>
              <p:cNvGrpSpPr>
                <a:grpSpLocks/>
              </p:cNvGrpSpPr>
              <p:nvPr/>
            </p:nvGrpSpPr>
            <p:grpSpPr bwMode="auto">
              <a:xfrm>
                <a:off x="1644" y="2318"/>
                <a:ext cx="3" cy="4"/>
                <a:chOff x="1644" y="2318"/>
                <a:chExt cx="3" cy="4"/>
              </a:xfrm>
              <a:grpFill/>
            </p:grpSpPr>
            <p:sp>
              <p:nvSpPr>
                <p:cNvPr id="1438" name="Freeform 2186"/>
                <p:cNvSpPr>
                  <a:spLocks/>
                </p:cNvSpPr>
                <p:nvPr/>
              </p:nvSpPr>
              <p:spPr bwMode="gray">
                <a:xfrm>
                  <a:off x="1644" y="2318"/>
                  <a:ext cx="3" cy="4"/>
                </a:xfrm>
                <a:custGeom>
                  <a:avLst/>
                  <a:gdLst>
                    <a:gd name="T0" fmla="*/ 1 w 3"/>
                    <a:gd name="T1" fmla="*/ 0 h 4"/>
                    <a:gd name="T2" fmla="*/ 0 w 3"/>
                    <a:gd name="T3" fmla="*/ 2 h 4"/>
                    <a:gd name="T4" fmla="*/ 0 w 3"/>
                    <a:gd name="T5" fmla="*/ 4 h 4"/>
                    <a:gd name="T6" fmla="*/ 1 w 3"/>
                    <a:gd name="T7" fmla="*/ 2 h 4"/>
                    <a:gd name="T8" fmla="*/ 3 w 3"/>
                    <a:gd name="T9" fmla="*/ 1 h 4"/>
                    <a:gd name="T10" fmla="*/ 1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0" y="2"/>
                      </a:lnTo>
                      <a:lnTo>
                        <a:pt x="0" y="4"/>
                      </a:lnTo>
                      <a:lnTo>
                        <a:pt x="1" y="2"/>
                      </a:lnTo>
                      <a:lnTo>
                        <a:pt x="3" y="1"/>
                      </a:lnTo>
                      <a:lnTo>
                        <a:pt x="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39" name="Freeform 2187"/>
                <p:cNvSpPr>
                  <a:spLocks/>
                </p:cNvSpPr>
                <p:nvPr/>
              </p:nvSpPr>
              <p:spPr bwMode="gray">
                <a:xfrm>
                  <a:off x="1644" y="2318"/>
                  <a:ext cx="3" cy="4"/>
                </a:xfrm>
                <a:custGeom>
                  <a:avLst/>
                  <a:gdLst>
                    <a:gd name="T0" fmla="*/ 1 w 3"/>
                    <a:gd name="T1" fmla="*/ 0 h 4"/>
                    <a:gd name="T2" fmla="*/ 0 w 3"/>
                    <a:gd name="T3" fmla="*/ 2 h 4"/>
                    <a:gd name="T4" fmla="*/ 0 w 3"/>
                    <a:gd name="T5" fmla="*/ 4 h 4"/>
                    <a:gd name="T6" fmla="*/ 1 w 3"/>
                    <a:gd name="T7" fmla="*/ 2 h 4"/>
                    <a:gd name="T8" fmla="*/ 3 w 3"/>
                    <a:gd name="T9" fmla="*/ 1 h 4"/>
                    <a:gd name="T10" fmla="*/ 1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0" y="2"/>
                      </a:lnTo>
                      <a:lnTo>
                        <a:pt x="0" y="4"/>
                      </a:lnTo>
                      <a:lnTo>
                        <a:pt x="1" y="2"/>
                      </a:lnTo>
                      <a:lnTo>
                        <a:pt x="3" y="1"/>
                      </a:lnTo>
                      <a:lnTo>
                        <a:pt x="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1" name="Group 2188"/>
              <p:cNvGrpSpPr>
                <a:grpSpLocks/>
              </p:cNvGrpSpPr>
              <p:nvPr/>
            </p:nvGrpSpPr>
            <p:grpSpPr bwMode="auto">
              <a:xfrm>
                <a:off x="1870" y="3252"/>
                <a:ext cx="22" cy="15"/>
                <a:chOff x="1870" y="3252"/>
                <a:chExt cx="22" cy="15"/>
              </a:xfrm>
              <a:grpFill/>
            </p:grpSpPr>
            <p:sp>
              <p:nvSpPr>
                <p:cNvPr id="1436" name="Freeform 2189"/>
                <p:cNvSpPr>
                  <a:spLocks/>
                </p:cNvSpPr>
                <p:nvPr/>
              </p:nvSpPr>
              <p:spPr bwMode="gray">
                <a:xfrm>
                  <a:off x="1870" y="3252"/>
                  <a:ext cx="22" cy="15"/>
                </a:xfrm>
                <a:custGeom>
                  <a:avLst/>
                  <a:gdLst>
                    <a:gd name="T0" fmla="*/ 20 w 22"/>
                    <a:gd name="T1" fmla="*/ 0 h 15"/>
                    <a:gd name="T2" fmla="*/ 20 w 22"/>
                    <a:gd name="T3" fmla="*/ 0 h 15"/>
                    <a:gd name="T4" fmla="*/ 22 w 22"/>
                    <a:gd name="T5" fmla="*/ 0 h 15"/>
                    <a:gd name="T6" fmla="*/ 22 w 22"/>
                    <a:gd name="T7" fmla="*/ 1 h 15"/>
                    <a:gd name="T8" fmla="*/ 22 w 22"/>
                    <a:gd name="T9" fmla="*/ 3 h 15"/>
                    <a:gd name="T10" fmla="*/ 22 w 22"/>
                    <a:gd name="T11" fmla="*/ 4 h 15"/>
                    <a:gd name="T12" fmla="*/ 20 w 22"/>
                    <a:gd name="T13" fmla="*/ 4 h 15"/>
                    <a:gd name="T14" fmla="*/ 17 w 22"/>
                    <a:gd name="T15" fmla="*/ 8 h 15"/>
                    <a:gd name="T16" fmla="*/ 16 w 22"/>
                    <a:gd name="T17" fmla="*/ 8 h 15"/>
                    <a:gd name="T18" fmla="*/ 16 w 22"/>
                    <a:gd name="T19" fmla="*/ 11 h 15"/>
                    <a:gd name="T20" fmla="*/ 13 w 22"/>
                    <a:gd name="T21" fmla="*/ 11 h 15"/>
                    <a:gd name="T22" fmla="*/ 12 w 22"/>
                    <a:gd name="T23" fmla="*/ 11 h 15"/>
                    <a:gd name="T24" fmla="*/ 10 w 22"/>
                    <a:gd name="T25" fmla="*/ 12 h 15"/>
                    <a:gd name="T26" fmla="*/ 9 w 22"/>
                    <a:gd name="T27" fmla="*/ 11 h 15"/>
                    <a:gd name="T28" fmla="*/ 9 w 22"/>
                    <a:gd name="T29" fmla="*/ 14 h 15"/>
                    <a:gd name="T30" fmla="*/ 7 w 22"/>
                    <a:gd name="T31" fmla="*/ 14 h 15"/>
                    <a:gd name="T32" fmla="*/ 4 w 22"/>
                    <a:gd name="T33" fmla="*/ 15 h 15"/>
                    <a:gd name="T34" fmla="*/ 4 w 22"/>
                    <a:gd name="T35" fmla="*/ 14 h 15"/>
                    <a:gd name="T36" fmla="*/ 3 w 22"/>
                    <a:gd name="T37" fmla="*/ 14 h 15"/>
                    <a:gd name="T38" fmla="*/ 3 w 22"/>
                    <a:gd name="T39" fmla="*/ 15 h 15"/>
                    <a:gd name="T40" fmla="*/ 0 w 22"/>
                    <a:gd name="T41" fmla="*/ 12 h 15"/>
                    <a:gd name="T42" fmla="*/ 3 w 22"/>
                    <a:gd name="T43" fmla="*/ 12 h 15"/>
                    <a:gd name="T44" fmla="*/ 3 w 22"/>
                    <a:gd name="T45" fmla="*/ 11 h 15"/>
                    <a:gd name="T46" fmla="*/ 4 w 22"/>
                    <a:gd name="T47" fmla="*/ 11 h 15"/>
                    <a:gd name="T48" fmla="*/ 6 w 22"/>
                    <a:gd name="T49" fmla="*/ 11 h 15"/>
                    <a:gd name="T50" fmla="*/ 7 w 22"/>
                    <a:gd name="T51" fmla="*/ 10 h 15"/>
                    <a:gd name="T52" fmla="*/ 4 w 22"/>
                    <a:gd name="T53" fmla="*/ 10 h 15"/>
                    <a:gd name="T54" fmla="*/ 6 w 22"/>
                    <a:gd name="T55" fmla="*/ 10 h 15"/>
                    <a:gd name="T56" fmla="*/ 7 w 22"/>
                    <a:gd name="T57" fmla="*/ 8 h 15"/>
                    <a:gd name="T58" fmla="*/ 9 w 22"/>
                    <a:gd name="T59" fmla="*/ 7 h 15"/>
                    <a:gd name="T60" fmla="*/ 12 w 22"/>
                    <a:gd name="T61" fmla="*/ 5 h 15"/>
                    <a:gd name="T62" fmla="*/ 9 w 22"/>
                    <a:gd name="T63" fmla="*/ 3 h 15"/>
                    <a:gd name="T64" fmla="*/ 6 w 22"/>
                    <a:gd name="T65" fmla="*/ 3 h 15"/>
                    <a:gd name="T66" fmla="*/ 7 w 22"/>
                    <a:gd name="T67" fmla="*/ 3 h 15"/>
                    <a:gd name="T68" fmla="*/ 7 w 22"/>
                    <a:gd name="T69" fmla="*/ 1 h 15"/>
                    <a:gd name="T70" fmla="*/ 6 w 22"/>
                    <a:gd name="T71" fmla="*/ 1 h 15"/>
                    <a:gd name="T72" fmla="*/ 4 w 22"/>
                    <a:gd name="T73" fmla="*/ 1 h 15"/>
                    <a:gd name="T74" fmla="*/ 4 w 22"/>
                    <a:gd name="T75" fmla="*/ 0 h 15"/>
                    <a:gd name="T76" fmla="*/ 7 w 22"/>
                    <a:gd name="T77" fmla="*/ 1 h 15"/>
                    <a:gd name="T78" fmla="*/ 10 w 22"/>
                    <a:gd name="T79" fmla="*/ 1 h 15"/>
                    <a:gd name="T80" fmla="*/ 12 w 22"/>
                    <a:gd name="T81" fmla="*/ 1 h 15"/>
                    <a:gd name="T82" fmla="*/ 20 w 22"/>
                    <a:gd name="T83" fmla="*/ 1 h 15"/>
                    <a:gd name="T84" fmla="*/ 20 w 22"/>
                    <a:gd name="T85" fmla="*/ 0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
                    <a:gd name="T130" fmla="*/ 0 h 15"/>
                    <a:gd name="T131" fmla="*/ 22 w 22"/>
                    <a:gd name="T132" fmla="*/ 15 h 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 h="15">
                      <a:moveTo>
                        <a:pt x="20" y="0"/>
                      </a:moveTo>
                      <a:lnTo>
                        <a:pt x="20" y="0"/>
                      </a:lnTo>
                      <a:lnTo>
                        <a:pt x="22" y="0"/>
                      </a:lnTo>
                      <a:lnTo>
                        <a:pt x="22" y="1"/>
                      </a:lnTo>
                      <a:lnTo>
                        <a:pt x="22" y="3"/>
                      </a:lnTo>
                      <a:lnTo>
                        <a:pt x="22" y="4"/>
                      </a:lnTo>
                      <a:lnTo>
                        <a:pt x="20" y="4"/>
                      </a:lnTo>
                      <a:lnTo>
                        <a:pt x="17" y="8"/>
                      </a:lnTo>
                      <a:lnTo>
                        <a:pt x="16" y="8"/>
                      </a:lnTo>
                      <a:lnTo>
                        <a:pt x="16" y="11"/>
                      </a:lnTo>
                      <a:lnTo>
                        <a:pt x="13" y="11"/>
                      </a:lnTo>
                      <a:lnTo>
                        <a:pt x="12" y="11"/>
                      </a:lnTo>
                      <a:lnTo>
                        <a:pt x="10" y="12"/>
                      </a:lnTo>
                      <a:lnTo>
                        <a:pt x="9" y="11"/>
                      </a:lnTo>
                      <a:lnTo>
                        <a:pt x="9" y="14"/>
                      </a:lnTo>
                      <a:lnTo>
                        <a:pt x="7" y="14"/>
                      </a:lnTo>
                      <a:lnTo>
                        <a:pt x="4" y="15"/>
                      </a:lnTo>
                      <a:lnTo>
                        <a:pt x="4" y="14"/>
                      </a:lnTo>
                      <a:lnTo>
                        <a:pt x="3" y="14"/>
                      </a:lnTo>
                      <a:lnTo>
                        <a:pt x="3" y="15"/>
                      </a:lnTo>
                      <a:lnTo>
                        <a:pt x="0" y="12"/>
                      </a:lnTo>
                      <a:lnTo>
                        <a:pt x="3" y="12"/>
                      </a:lnTo>
                      <a:lnTo>
                        <a:pt x="3" y="11"/>
                      </a:lnTo>
                      <a:lnTo>
                        <a:pt x="4" y="11"/>
                      </a:lnTo>
                      <a:lnTo>
                        <a:pt x="6" y="11"/>
                      </a:lnTo>
                      <a:lnTo>
                        <a:pt x="7" y="10"/>
                      </a:lnTo>
                      <a:lnTo>
                        <a:pt x="4" y="10"/>
                      </a:lnTo>
                      <a:lnTo>
                        <a:pt x="6" y="10"/>
                      </a:lnTo>
                      <a:lnTo>
                        <a:pt x="7" y="8"/>
                      </a:lnTo>
                      <a:lnTo>
                        <a:pt x="9" y="7"/>
                      </a:lnTo>
                      <a:lnTo>
                        <a:pt x="12" y="5"/>
                      </a:lnTo>
                      <a:lnTo>
                        <a:pt x="9" y="3"/>
                      </a:lnTo>
                      <a:lnTo>
                        <a:pt x="6" y="3"/>
                      </a:lnTo>
                      <a:lnTo>
                        <a:pt x="7" y="3"/>
                      </a:lnTo>
                      <a:lnTo>
                        <a:pt x="7" y="1"/>
                      </a:lnTo>
                      <a:lnTo>
                        <a:pt x="6" y="1"/>
                      </a:lnTo>
                      <a:lnTo>
                        <a:pt x="4" y="1"/>
                      </a:lnTo>
                      <a:lnTo>
                        <a:pt x="4" y="0"/>
                      </a:lnTo>
                      <a:lnTo>
                        <a:pt x="7" y="1"/>
                      </a:lnTo>
                      <a:lnTo>
                        <a:pt x="10" y="1"/>
                      </a:lnTo>
                      <a:lnTo>
                        <a:pt x="12" y="1"/>
                      </a:lnTo>
                      <a:lnTo>
                        <a:pt x="20" y="1"/>
                      </a:lnTo>
                      <a:lnTo>
                        <a:pt x="2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37" name="Freeform 2190"/>
                <p:cNvSpPr>
                  <a:spLocks/>
                </p:cNvSpPr>
                <p:nvPr/>
              </p:nvSpPr>
              <p:spPr bwMode="gray">
                <a:xfrm>
                  <a:off x="1870" y="3252"/>
                  <a:ext cx="22" cy="15"/>
                </a:xfrm>
                <a:custGeom>
                  <a:avLst/>
                  <a:gdLst>
                    <a:gd name="T0" fmla="*/ 20 w 22"/>
                    <a:gd name="T1" fmla="*/ 0 h 15"/>
                    <a:gd name="T2" fmla="*/ 20 w 22"/>
                    <a:gd name="T3" fmla="*/ 0 h 15"/>
                    <a:gd name="T4" fmla="*/ 22 w 22"/>
                    <a:gd name="T5" fmla="*/ 0 h 15"/>
                    <a:gd name="T6" fmla="*/ 22 w 22"/>
                    <a:gd name="T7" fmla="*/ 1 h 15"/>
                    <a:gd name="T8" fmla="*/ 22 w 22"/>
                    <a:gd name="T9" fmla="*/ 3 h 15"/>
                    <a:gd name="T10" fmla="*/ 22 w 22"/>
                    <a:gd name="T11" fmla="*/ 4 h 15"/>
                    <a:gd name="T12" fmla="*/ 20 w 22"/>
                    <a:gd name="T13" fmla="*/ 4 h 15"/>
                    <a:gd name="T14" fmla="*/ 17 w 22"/>
                    <a:gd name="T15" fmla="*/ 8 h 15"/>
                    <a:gd name="T16" fmla="*/ 16 w 22"/>
                    <a:gd name="T17" fmla="*/ 8 h 15"/>
                    <a:gd name="T18" fmla="*/ 16 w 22"/>
                    <a:gd name="T19" fmla="*/ 11 h 15"/>
                    <a:gd name="T20" fmla="*/ 13 w 22"/>
                    <a:gd name="T21" fmla="*/ 11 h 15"/>
                    <a:gd name="T22" fmla="*/ 12 w 22"/>
                    <a:gd name="T23" fmla="*/ 11 h 15"/>
                    <a:gd name="T24" fmla="*/ 10 w 22"/>
                    <a:gd name="T25" fmla="*/ 12 h 15"/>
                    <a:gd name="T26" fmla="*/ 9 w 22"/>
                    <a:gd name="T27" fmla="*/ 11 h 15"/>
                    <a:gd name="T28" fmla="*/ 9 w 22"/>
                    <a:gd name="T29" fmla="*/ 14 h 15"/>
                    <a:gd name="T30" fmla="*/ 7 w 22"/>
                    <a:gd name="T31" fmla="*/ 14 h 15"/>
                    <a:gd name="T32" fmla="*/ 4 w 22"/>
                    <a:gd name="T33" fmla="*/ 15 h 15"/>
                    <a:gd name="T34" fmla="*/ 4 w 22"/>
                    <a:gd name="T35" fmla="*/ 14 h 15"/>
                    <a:gd name="T36" fmla="*/ 3 w 22"/>
                    <a:gd name="T37" fmla="*/ 14 h 15"/>
                    <a:gd name="T38" fmla="*/ 3 w 22"/>
                    <a:gd name="T39" fmla="*/ 15 h 15"/>
                    <a:gd name="T40" fmla="*/ 0 w 22"/>
                    <a:gd name="T41" fmla="*/ 12 h 15"/>
                    <a:gd name="T42" fmla="*/ 3 w 22"/>
                    <a:gd name="T43" fmla="*/ 12 h 15"/>
                    <a:gd name="T44" fmla="*/ 3 w 22"/>
                    <a:gd name="T45" fmla="*/ 11 h 15"/>
                    <a:gd name="T46" fmla="*/ 4 w 22"/>
                    <a:gd name="T47" fmla="*/ 11 h 15"/>
                    <a:gd name="T48" fmla="*/ 6 w 22"/>
                    <a:gd name="T49" fmla="*/ 11 h 15"/>
                    <a:gd name="T50" fmla="*/ 7 w 22"/>
                    <a:gd name="T51" fmla="*/ 10 h 15"/>
                    <a:gd name="T52" fmla="*/ 4 w 22"/>
                    <a:gd name="T53" fmla="*/ 10 h 15"/>
                    <a:gd name="T54" fmla="*/ 6 w 22"/>
                    <a:gd name="T55" fmla="*/ 10 h 15"/>
                    <a:gd name="T56" fmla="*/ 7 w 22"/>
                    <a:gd name="T57" fmla="*/ 8 h 15"/>
                    <a:gd name="T58" fmla="*/ 9 w 22"/>
                    <a:gd name="T59" fmla="*/ 7 h 15"/>
                    <a:gd name="T60" fmla="*/ 12 w 22"/>
                    <a:gd name="T61" fmla="*/ 5 h 15"/>
                    <a:gd name="T62" fmla="*/ 9 w 22"/>
                    <a:gd name="T63" fmla="*/ 3 h 15"/>
                    <a:gd name="T64" fmla="*/ 6 w 22"/>
                    <a:gd name="T65" fmla="*/ 3 h 15"/>
                    <a:gd name="T66" fmla="*/ 7 w 22"/>
                    <a:gd name="T67" fmla="*/ 3 h 15"/>
                    <a:gd name="T68" fmla="*/ 7 w 22"/>
                    <a:gd name="T69" fmla="*/ 1 h 15"/>
                    <a:gd name="T70" fmla="*/ 6 w 22"/>
                    <a:gd name="T71" fmla="*/ 1 h 15"/>
                    <a:gd name="T72" fmla="*/ 4 w 22"/>
                    <a:gd name="T73" fmla="*/ 1 h 15"/>
                    <a:gd name="T74" fmla="*/ 4 w 22"/>
                    <a:gd name="T75" fmla="*/ 0 h 15"/>
                    <a:gd name="T76" fmla="*/ 7 w 22"/>
                    <a:gd name="T77" fmla="*/ 1 h 15"/>
                    <a:gd name="T78" fmla="*/ 10 w 22"/>
                    <a:gd name="T79" fmla="*/ 1 h 15"/>
                    <a:gd name="T80" fmla="*/ 12 w 22"/>
                    <a:gd name="T81" fmla="*/ 1 h 15"/>
                    <a:gd name="T82" fmla="*/ 20 w 22"/>
                    <a:gd name="T83" fmla="*/ 1 h 15"/>
                    <a:gd name="T84" fmla="*/ 20 w 22"/>
                    <a:gd name="T85" fmla="*/ 0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
                    <a:gd name="T130" fmla="*/ 0 h 15"/>
                    <a:gd name="T131" fmla="*/ 22 w 22"/>
                    <a:gd name="T132" fmla="*/ 15 h 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 h="15">
                      <a:moveTo>
                        <a:pt x="20" y="0"/>
                      </a:moveTo>
                      <a:lnTo>
                        <a:pt x="20" y="0"/>
                      </a:lnTo>
                      <a:lnTo>
                        <a:pt x="22" y="0"/>
                      </a:lnTo>
                      <a:lnTo>
                        <a:pt x="22" y="1"/>
                      </a:lnTo>
                      <a:lnTo>
                        <a:pt x="22" y="3"/>
                      </a:lnTo>
                      <a:lnTo>
                        <a:pt x="22" y="4"/>
                      </a:lnTo>
                      <a:lnTo>
                        <a:pt x="20" y="4"/>
                      </a:lnTo>
                      <a:lnTo>
                        <a:pt x="17" y="8"/>
                      </a:lnTo>
                      <a:lnTo>
                        <a:pt x="16" y="8"/>
                      </a:lnTo>
                      <a:lnTo>
                        <a:pt x="16" y="11"/>
                      </a:lnTo>
                      <a:lnTo>
                        <a:pt x="13" y="11"/>
                      </a:lnTo>
                      <a:lnTo>
                        <a:pt x="12" y="11"/>
                      </a:lnTo>
                      <a:lnTo>
                        <a:pt x="10" y="12"/>
                      </a:lnTo>
                      <a:lnTo>
                        <a:pt x="9" y="11"/>
                      </a:lnTo>
                      <a:lnTo>
                        <a:pt x="9" y="14"/>
                      </a:lnTo>
                      <a:lnTo>
                        <a:pt x="7" y="14"/>
                      </a:lnTo>
                      <a:lnTo>
                        <a:pt x="4" y="15"/>
                      </a:lnTo>
                      <a:lnTo>
                        <a:pt x="4" y="14"/>
                      </a:lnTo>
                      <a:lnTo>
                        <a:pt x="3" y="14"/>
                      </a:lnTo>
                      <a:lnTo>
                        <a:pt x="3" y="15"/>
                      </a:lnTo>
                      <a:lnTo>
                        <a:pt x="0" y="12"/>
                      </a:lnTo>
                      <a:lnTo>
                        <a:pt x="3" y="12"/>
                      </a:lnTo>
                      <a:lnTo>
                        <a:pt x="3" y="11"/>
                      </a:lnTo>
                      <a:lnTo>
                        <a:pt x="4" y="11"/>
                      </a:lnTo>
                      <a:lnTo>
                        <a:pt x="6" y="11"/>
                      </a:lnTo>
                      <a:lnTo>
                        <a:pt x="7" y="10"/>
                      </a:lnTo>
                      <a:lnTo>
                        <a:pt x="4" y="10"/>
                      </a:lnTo>
                      <a:lnTo>
                        <a:pt x="6" y="10"/>
                      </a:lnTo>
                      <a:lnTo>
                        <a:pt x="7" y="8"/>
                      </a:lnTo>
                      <a:lnTo>
                        <a:pt x="9" y="7"/>
                      </a:lnTo>
                      <a:lnTo>
                        <a:pt x="12" y="5"/>
                      </a:lnTo>
                      <a:lnTo>
                        <a:pt x="9" y="3"/>
                      </a:lnTo>
                      <a:lnTo>
                        <a:pt x="6" y="3"/>
                      </a:lnTo>
                      <a:lnTo>
                        <a:pt x="7" y="3"/>
                      </a:lnTo>
                      <a:lnTo>
                        <a:pt x="7" y="1"/>
                      </a:lnTo>
                      <a:lnTo>
                        <a:pt x="6" y="1"/>
                      </a:lnTo>
                      <a:lnTo>
                        <a:pt x="4" y="1"/>
                      </a:lnTo>
                      <a:lnTo>
                        <a:pt x="4" y="0"/>
                      </a:lnTo>
                      <a:lnTo>
                        <a:pt x="7" y="1"/>
                      </a:lnTo>
                      <a:lnTo>
                        <a:pt x="10" y="1"/>
                      </a:lnTo>
                      <a:lnTo>
                        <a:pt x="12" y="1"/>
                      </a:lnTo>
                      <a:lnTo>
                        <a:pt x="20" y="1"/>
                      </a:lnTo>
                      <a:lnTo>
                        <a:pt x="2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2" name="Group 2191"/>
              <p:cNvGrpSpPr>
                <a:grpSpLocks/>
              </p:cNvGrpSpPr>
              <p:nvPr/>
            </p:nvGrpSpPr>
            <p:grpSpPr bwMode="auto">
              <a:xfrm>
                <a:off x="1886" y="3251"/>
                <a:ext cx="26" cy="18"/>
                <a:chOff x="1886" y="3251"/>
                <a:chExt cx="26" cy="18"/>
              </a:xfrm>
              <a:grpFill/>
            </p:grpSpPr>
            <p:sp>
              <p:nvSpPr>
                <p:cNvPr id="1434" name="Freeform 2192"/>
                <p:cNvSpPr>
                  <a:spLocks/>
                </p:cNvSpPr>
                <p:nvPr/>
              </p:nvSpPr>
              <p:spPr bwMode="gray">
                <a:xfrm>
                  <a:off x="1886" y="3251"/>
                  <a:ext cx="26" cy="18"/>
                </a:xfrm>
                <a:custGeom>
                  <a:avLst/>
                  <a:gdLst>
                    <a:gd name="T0" fmla="*/ 23 w 26"/>
                    <a:gd name="T1" fmla="*/ 8 h 18"/>
                    <a:gd name="T2" fmla="*/ 23 w 26"/>
                    <a:gd name="T3" fmla="*/ 8 h 18"/>
                    <a:gd name="T4" fmla="*/ 21 w 26"/>
                    <a:gd name="T5" fmla="*/ 9 h 18"/>
                    <a:gd name="T6" fmla="*/ 18 w 26"/>
                    <a:gd name="T7" fmla="*/ 11 h 18"/>
                    <a:gd name="T8" fmla="*/ 12 w 26"/>
                    <a:gd name="T9" fmla="*/ 9 h 18"/>
                    <a:gd name="T10" fmla="*/ 12 w 26"/>
                    <a:gd name="T11" fmla="*/ 11 h 18"/>
                    <a:gd name="T12" fmla="*/ 14 w 26"/>
                    <a:gd name="T13" fmla="*/ 13 h 18"/>
                    <a:gd name="T14" fmla="*/ 14 w 26"/>
                    <a:gd name="T15" fmla="*/ 15 h 18"/>
                    <a:gd name="T16" fmla="*/ 12 w 26"/>
                    <a:gd name="T17" fmla="*/ 13 h 18"/>
                    <a:gd name="T18" fmla="*/ 11 w 26"/>
                    <a:gd name="T19" fmla="*/ 13 h 18"/>
                    <a:gd name="T20" fmla="*/ 8 w 26"/>
                    <a:gd name="T21" fmla="*/ 13 h 18"/>
                    <a:gd name="T22" fmla="*/ 8 w 26"/>
                    <a:gd name="T23" fmla="*/ 16 h 18"/>
                    <a:gd name="T24" fmla="*/ 11 w 26"/>
                    <a:gd name="T25" fmla="*/ 17 h 18"/>
                    <a:gd name="T26" fmla="*/ 6 w 26"/>
                    <a:gd name="T27" fmla="*/ 16 h 18"/>
                    <a:gd name="T28" fmla="*/ 5 w 26"/>
                    <a:gd name="T29" fmla="*/ 15 h 18"/>
                    <a:gd name="T30" fmla="*/ 3 w 26"/>
                    <a:gd name="T31" fmla="*/ 18 h 18"/>
                    <a:gd name="T32" fmla="*/ 2 w 26"/>
                    <a:gd name="T33" fmla="*/ 17 h 18"/>
                    <a:gd name="T34" fmla="*/ 0 w 26"/>
                    <a:gd name="T35" fmla="*/ 15 h 18"/>
                    <a:gd name="T36" fmla="*/ 2 w 26"/>
                    <a:gd name="T37" fmla="*/ 9 h 18"/>
                    <a:gd name="T38" fmla="*/ 3 w 26"/>
                    <a:gd name="T39" fmla="*/ 9 h 18"/>
                    <a:gd name="T40" fmla="*/ 3 w 26"/>
                    <a:gd name="T41" fmla="*/ 8 h 18"/>
                    <a:gd name="T42" fmla="*/ 5 w 26"/>
                    <a:gd name="T43" fmla="*/ 6 h 18"/>
                    <a:gd name="T44" fmla="*/ 6 w 26"/>
                    <a:gd name="T45" fmla="*/ 6 h 18"/>
                    <a:gd name="T46" fmla="*/ 8 w 26"/>
                    <a:gd name="T47" fmla="*/ 9 h 18"/>
                    <a:gd name="T48" fmla="*/ 6 w 26"/>
                    <a:gd name="T49" fmla="*/ 2 h 18"/>
                    <a:gd name="T50" fmla="*/ 8 w 26"/>
                    <a:gd name="T51" fmla="*/ 1 h 18"/>
                    <a:gd name="T52" fmla="*/ 11 w 26"/>
                    <a:gd name="T53" fmla="*/ 1 h 18"/>
                    <a:gd name="T54" fmla="*/ 11 w 26"/>
                    <a:gd name="T55" fmla="*/ 0 h 18"/>
                    <a:gd name="T56" fmla="*/ 12 w 26"/>
                    <a:gd name="T57" fmla="*/ 0 h 18"/>
                    <a:gd name="T58" fmla="*/ 14 w 26"/>
                    <a:gd name="T59" fmla="*/ 0 h 18"/>
                    <a:gd name="T60" fmla="*/ 15 w 26"/>
                    <a:gd name="T61" fmla="*/ 0 h 18"/>
                    <a:gd name="T62" fmla="*/ 18 w 26"/>
                    <a:gd name="T63" fmla="*/ 2 h 18"/>
                    <a:gd name="T64" fmla="*/ 21 w 26"/>
                    <a:gd name="T65" fmla="*/ 1 h 18"/>
                    <a:gd name="T66" fmla="*/ 23 w 26"/>
                    <a:gd name="T67" fmla="*/ 2 h 18"/>
                    <a:gd name="T68" fmla="*/ 24 w 26"/>
                    <a:gd name="T69" fmla="*/ 4 h 18"/>
                    <a:gd name="T70" fmla="*/ 23 w 26"/>
                    <a:gd name="T71" fmla="*/ 4 h 18"/>
                    <a:gd name="T72" fmla="*/ 23 w 26"/>
                    <a:gd name="T73" fmla="*/ 5 h 18"/>
                    <a:gd name="T74" fmla="*/ 24 w 26"/>
                    <a:gd name="T75" fmla="*/ 5 h 18"/>
                    <a:gd name="T76" fmla="*/ 26 w 26"/>
                    <a:gd name="T77" fmla="*/ 6 h 18"/>
                    <a:gd name="T78" fmla="*/ 24 w 26"/>
                    <a:gd name="T79" fmla="*/ 6 h 18"/>
                    <a:gd name="T80" fmla="*/ 23 w 26"/>
                    <a:gd name="T81" fmla="*/ 8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8"/>
                    <a:gd name="T125" fmla="*/ 26 w 26"/>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8">
                      <a:moveTo>
                        <a:pt x="23" y="8"/>
                      </a:moveTo>
                      <a:lnTo>
                        <a:pt x="23" y="8"/>
                      </a:lnTo>
                      <a:lnTo>
                        <a:pt x="21" y="9"/>
                      </a:lnTo>
                      <a:lnTo>
                        <a:pt x="18" y="11"/>
                      </a:lnTo>
                      <a:lnTo>
                        <a:pt x="12" y="9"/>
                      </a:lnTo>
                      <a:lnTo>
                        <a:pt x="12" y="11"/>
                      </a:lnTo>
                      <a:lnTo>
                        <a:pt x="14" y="13"/>
                      </a:lnTo>
                      <a:lnTo>
                        <a:pt x="14" y="15"/>
                      </a:lnTo>
                      <a:lnTo>
                        <a:pt x="12" y="13"/>
                      </a:lnTo>
                      <a:lnTo>
                        <a:pt x="11" y="13"/>
                      </a:lnTo>
                      <a:lnTo>
                        <a:pt x="8" y="13"/>
                      </a:lnTo>
                      <a:lnTo>
                        <a:pt x="8" y="16"/>
                      </a:lnTo>
                      <a:lnTo>
                        <a:pt x="11" y="17"/>
                      </a:lnTo>
                      <a:lnTo>
                        <a:pt x="6" y="16"/>
                      </a:lnTo>
                      <a:lnTo>
                        <a:pt x="5" y="15"/>
                      </a:lnTo>
                      <a:lnTo>
                        <a:pt x="3" y="18"/>
                      </a:lnTo>
                      <a:lnTo>
                        <a:pt x="2" y="17"/>
                      </a:lnTo>
                      <a:lnTo>
                        <a:pt x="0" y="15"/>
                      </a:lnTo>
                      <a:lnTo>
                        <a:pt x="2" y="9"/>
                      </a:lnTo>
                      <a:lnTo>
                        <a:pt x="3" y="9"/>
                      </a:lnTo>
                      <a:lnTo>
                        <a:pt x="3" y="8"/>
                      </a:lnTo>
                      <a:lnTo>
                        <a:pt x="5" y="6"/>
                      </a:lnTo>
                      <a:lnTo>
                        <a:pt x="6" y="6"/>
                      </a:lnTo>
                      <a:lnTo>
                        <a:pt x="8" y="9"/>
                      </a:lnTo>
                      <a:lnTo>
                        <a:pt x="6" y="2"/>
                      </a:lnTo>
                      <a:lnTo>
                        <a:pt x="8" y="1"/>
                      </a:lnTo>
                      <a:lnTo>
                        <a:pt x="11" y="1"/>
                      </a:lnTo>
                      <a:lnTo>
                        <a:pt x="11" y="0"/>
                      </a:lnTo>
                      <a:lnTo>
                        <a:pt x="12" y="0"/>
                      </a:lnTo>
                      <a:lnTo>
                        <a:pt x="14" y="0"/>
                      </a:lnTo>
                      <a:lnTo>
                        <a:pt x="15" y="0"/>
                      </a:lnTo>
                      <a:lnTo>
                        <a:pt x="18" y="2"/>
                      </a:lnTo>
                      <a:lnTo>
                        <a:pt x="21" y="1"/>
                      </a:lnTo>
                      <a:lnTo>
                        <a:pt x="23" y="2"/>
                      </a:lnTo>
                      <a:lnTo>
                        <a:pt x="24" y="4"/>
                      </a:lnTo>
                      <a:lnTo>
                        <a:pt x="23" y="4"/>
                      </a:lnTo>
                      <a:lnTo>
                        <a:pt x="23" y="5"/>
                      </a:lnTo>
                      <a:lnTo>
                        <a:pt x="24" y="5"/>
                      </a:lnTo>
                      <a:lnTo>
                        <a:pt x="26" y="6"/>
                      </a:lnTo>
                      <a:lnTo>
                        <a:pt x="24" y="6"/>
                      </a:lnTo>
                      <a:lnTo>
                        <a:pt x="23" y="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35" name="Freeform 2193"/>
                <p:cNvSpPr>
                  <a:spLocks/>
                </p:cNvSpPr>
                <p:nvPr/>
              </p:nvSpPr>
              <p:spPr bwMode="gray">
                <a:xfrm>
                  <a:off x="1886" y="3251"/>
                  <a:ext cx="26" cy="18"/>
                </a:xfrm>
                <a:custGeom>
                  <a:avLst/>
                  <a:gdLst>
                    <a:gd name="T0" fmla="*/ 23 w 26"/>
                    <a:gd name="T1" fmla="*/ 8 h 18"/>
                    <a:gd name="T2" fmla="*/ 23 w 26"/>
                    <a:gd name="T3" fmla="*/ 8 h 18"/>
                    <a:gd name="T4" fmla="*/ 21 w 26"/>
                    <a:gd name="T5" fmla="*/ 9 h 18"/>
                    <a:gd name="T6" fmla="*/ 18 w 26"/>
                    <a:gd name="T7" fmla="*/ 11 h 18"/>
                    <a:gd name="T8" fmla="*/ 12 w 26"/>
                    <a:gd name="T9" fmla="*/ 9 h 18"/>
                    <a:gd name="T10" fmla="*/ 12 w 26"/>
                    <a:gd name="T11" fmla="*/ 11 h 18"/>
                    <a:gd name="T12" fmla="*/ 14 w 26"/>
                    <a:gd name="T13" fmla="*/ 13 h 18"/>
                    <a:gd name="T14" fmla="*/ 14 w 26"/>
                    <a:gd name="T15" fmla="*/ 15 h 18"/>
                    <a:gd name="T16" fmla="*/ 12 w 26"/>
                    <a:gd name="T17" fmla="*/ 13 h 18"/>
                    <a:gd name="T18" fmla="*/ 11 w 26"/>
                    <a:gd name="T19" fmla="*/ 13 h 18"/>
                    <a:gd name="T20" fmla="*/ 8 w 26"/>
                    <a:gd name="T21" fmla="*/ 13 h 18"/>
                    <a:gd name="T22" fmla="*/ 8 w 26"/>
                    <a:gd name="T23" fmla="*/ 16 h 18"/>
                    <a:gd name="T24" fmla="*/ 11 w 26"/>
                    <a:gd name="T25" fmla="*/ 17 h 18"/>
                    <a:gd name="T26" fmla="*/ 6 w 26"/>
                    <a:gd name="T27" fmla="*/ 16 h 18"/>
                    <a:gd name="T28" fmla="*/ 5 w 26"/>
                    <a:gd name="T29" fmla="*/ 15 h 18"/>
                    <a:gd name="T30" fmla="*/ 3 w 26"/>
                    <a:gd name="T31" fmla="*/ 18 h 18"/>
                    <a:gd name="T32" fmla="*/ 2 w 26"/>
                    <a:gd name="T33" fmla="*/ 17 h 18"/>
                    <a:gd name="T34" fmla="*/ 0 w 26"/>
                    <a:gd name="T35" fmla="*/ 15 h 18"/>
                    <a:gd name="T36" fmla="*/ 2 w 26"/>
                    <a:gd name="T37" fmla="*/ 9 h 18"/>
                    <a:gd name="T38" fmla="*/ 3 w 26"/>
                    <a:gd name="T39" fmla="*/ 9 h 18"/>
                    <a:gd name="T40" fmla="*/ 3 w 26"/>
                    <a:gd name="T41" fmla="*/ 8 h 18"/>
                    <a:gd name="T42" fmla="*/ 5 w 26"/>
                    <a:gd name="T43" fmla="*/ 6 h 18"/>
                    <a:gd name="T44" fmla="*/ 6 w 26"/>
                    <a:gd name="T45" fmla="*/ 6 h 18"/>
                    <a:gd name="T46" fmla="*/ 8 w 26"/>
                    <a:gd name="T47" fmla="*/ 9 h 18"/>
                    <a:gd name="T48" fmla="*/ 6 w 26"/>
                    <a:gd name="T49" fmla="*/ 2 h 18"/>
                    <a:gd name="T50" fmla="*/ 8 w 26"/>
                    <a:gd name="T51" fmla="*/ 1 h 18"/>
                    <a:gd name="T52" fmla="*/ 11 w 26"/>
                    <a:gd name="T53" fmla="*/ 1 h 18"/>
                    <a:gd name="T54" fmla="*/ 11 w 26"/>
                    <a:gd name="T55" fmla="*/ 0 h 18"/>
                    <a:gd name="T56" fmla="*/ 12 w 26"/>
                    <a:gd name="T57" fmla="*/ 0 h 18"/>
                    <a:gd name="T58" fmla="*/ 14 w 26"/>
                    <a:gd name="T59" fmla="*/ 0 h 18"/>
                    <a:gd name="T60" fmla="*/ 15 w 26"/>
                    <a:gd name="T61" fmla="*/ 0 h 18"/>
                    <a:gd name="T62" fmla="*/ 18 w 26"/>
                    <a:gd name="T63" fmla="*/ 2 h 18"/>
                    <a:gd name="T64" fmla="*/ 21 w 26"/>
                    <a:gd name="T65" fmla="*/ 1 h 18"/>
                    <a:gd name="T66" fmla="*/ 23 w 26"/>
                    <a:gd name="T67" fmla="*/ 2 h 18"/>
                    <a:gd name="T68" fmla="*/ 24 w 26"/>
                    <a:gd name="T69" fmla="*/ 4 h 18"/>
                    <a:gd name="T70" fmla="*/ 23 w 26"/>
                    <a:gd name="T71" fmla="*/ 4 h 18"/>
                    <a:gd name="T72" fmla="*/ 23 w 26"/>
                    <a:gd name="T73" fmla="*/ 5 h 18"/>
                    <a:gd name="T74" fmla="*/ 24 w 26"/>
                    <a:gd name="T75" fmla="*/ 5 h 18"/>
                    <a:gd name="T76" fmla="*/ 26 w 26"/>
                    <a:gd name="T77" fmla="*/ 6 h 18"/>
                    <a:gd name="T78" fmla="*/ 24 w 26"/>
                    <a:gd name="T79" fmla="*/ 6 h 18"/>
                    <a:gd name="T80" fmla="*/ 23 w 26"/>
                    <a:gd name="T81" fmla="*/ 8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8"/>
                    <a:gd name="T125" fmla="*/ 26 w 26"/>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8">
                      <a:moveTo>
                        <a:pt x="23" y="8"/>
                      </a:moveTo>
                      <a:lnTo>
                        <a:pt x="23" y="8"/>
                      </a:lnTo>
                      <a:lnTo>
                        <a:pt x="21" y="9"/>
                      </a:lnTo>
                      <a:lnTo>
                        <a:pt x="18" y="11"/>
                      </a:lnTo>
                      <a:lnTo>
                        <a:pt x="12" y="9"/>
                      </a:lnTo>
                      <a:lnTo>
                        <a:pt x="12" y="11"/>
                      </a:lnTo>
                      <a:lnTo>
                        <a:pt x="14" y="13"/>
                      </a:lnTo>
                      <a:lnTo>
                        <a:pt x="14" y="15"/>
                      </a:lnTo>
                      <a:lnTo>
                        <a:pt x="12" y="13"/>
                      </a:lnTo>
                      <a:lnTo>
                        <a:pt x="11" y="13"/>
                      </a:lnTo>
                      <a:lnTo>
                        <a:pt x="8" y="13"/>
                      </a:lnTo>
                      <a:lnTo>
                        <a:pt x="8" y="16"/>
                      </a:lnTo>
                      <a:lnTo>
                        <a:pt x="11" y="17"/>
                      </a:lnTo>
                      <a:lnTo>
                        <a:pt x="6" y="16"/>
                      </a:lnTo>
                      <a:lnTo>
                        <a:pt x="5" y="15"/>
                      </a:lnTo>
                      <a:lnTo>
                        <a:pt x="3" y="18"/>
                      </a:lnTo>
                      <a:lnTo>
                        <a:pt x="2" y="17"/>
                      </a:lnTo>
                      <a:lnTo>
                        <a:pt x="0" y="15"/>
                      </a:lnTo>
                      <a:lnTo>
                        <a:pt x="2" y="9"/>
                      </a:lnTo>
                      <a:lnTo>
                        <a:pt x="3" y="9"/>
                      </a:lnTo>
                      <a:lnTo>
                        <a:pt x="3" y="8"/>
                      </a:lnTo>
                      <a:lnTo>
                        <a:pt x="5" y="6"/>
                      </a:lnTo>
                      <a:lnTo>
                        <a:pt x="6" y="6"/>
                      </a:lnTo>
                      <a:lnTo>
                        <a:pt x="8" y="9"/>
                      </a:lnTo>
                      <a:lnTo>
                        <a:pt x="6" y="2"/>
                      </a:lnTo>
                      <a:lnTo>
                        <a:pt x="8" y="1"/>
                      </a:lnTo>
                      <a:lnTo>
                        <a:pt x="11" y="1"/>
                      </a:lnTo>
                      <a:lnTo>
                        <a:pt x="11" y="0"/>
                      </a:lnTo>
                      <a:lnTo>
                        <a:pt x="12" y="0"/>
                      </a:lnTo>
                      <a:lnTo>
                        <a:pt x="14" y="0"/>
                      </a:lnTo>
                      <a:lnTo>
                        <a:pt x="15" y="0"/>
                      </a:lnTo>
                      <a:lnTo>
                        <a:pt x="18" y="2"/>
                      </a:lnTo>
                      <a:lnTo>
                        <a:pt x="21" y="1"/>
                      </a:lnTo>
                      <a:lnTo>
                        <a:pt x="23" y="2"/>
                      </a:lnTo>
                      <a:lnTo>
                        <a:pt x="24" y="4"/>
                      </a:lnTo>
                      <a:lnTo>
                        <a:pt x="23" y="4"/>
                      </a:lnTo>
                      <a:lnTo>
                        <a:pt x="23" y="5"/>
                      </a:lnTo>
                      <a:lnTo>
                        <a:pt x="24" y="5"/>
                      </a:lnTo>
                      <a:lnTo>
                        <a:pt x="26" y="6"/>
                      </a:lnTo>
                      <a:lnTo>
                        <a:pt x="24" y="6"/>
                      </a:lnTo>
                      <a:lnTo>
                        <a:pt x="23" y="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3" name="Group 2194"/>
              <p:cNvGrpSpPr>
                <a:grpSpLocks/>
              </p:cNvGrpSpPr>
              <p:nvPr/>
            </p:nvGrpSpPr>
            <p:grpSpPr bwMode="auto">
              <a:xfrm>
                <a:off x="2888" y="1821"/>
                <a:ext cx="10" cy="22"/>
                <a:chOff x="2888" y="1821"/>
                <a:chExt cx="10" cy="22"/>
              </a:xfrm>
              <a:grpFill/>
            </p:grpSpPr>
            <p:sp>
              <p:nvSpPr>
                <p:cNvPr id="1432" name="Freeform 2195"/>
                <p:cNvSpPr>
                  <a:spLocks/>
                </p:cNvSpPr>
                <p:nvPr/>
              </p:nvSpPr>
              <p:spPr bwMode="gray">
                <a:xfrm>
                  <a:off x="2888" y="1821"/>
                  <a:ext cx="10" cy="22"/>
                </a:xfrm>
                <a:custGeom>
                  <a:avLst/>
                  <a:gdLst>
                    <a:gd name="T0" fmla="*/ 0 w 10"/>
                    <a:gd name="T1" fmla="*/ 22 h 22"/>
                    <a:gd name="T2" fmla="*/ 3 w 10"/>
                    <a:gd name="T3" fmla="*/ 20 h 22"/>
                    <a:gd name="T4" fmla="*/ 9 w 10"/>
                    <a:gd name="T5" fmla="*/ 1 h 22"/>
                    <a:gd name="T6" fmla="*/ 10 w 10"/>
                    <a:gd name="T7" fmla="*/ 0 h 22"/>
                    <a:gd name="T8" fmla="*/ 9 w 10"/>
                    <a:gd name="T9" fmla="*/ 1 h 22"/>
                    <a:gd name="T10" fmla="*/ 0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22"/>
                      </a:moveTo>
                      <a:lnTo>
                        <a:pt x="3" y="20"/>
                      </a:lnTo>
                      <a:lnTo>
                        <a:pt x="9" y="1"/>
                      </a:lnTo>
                      <a:lnTo>
                        <a:pt x="10" y="0"/>
                      </a:lnTo>
                      <a:lnTo>
                        <a:pt x="9" y="1"/>
                      </a:lnTo>
                      <a:lnTo>
                        <a:pt x="0" y="2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33" name="Freeform 2196"/>
                <p:cNvSpPr>
                  <a:spLocks/>
                </p:cNvSpPr>
                <p:nvPr/>
              </p:nvSpPr>
              <p:spPr bwMode="gray">
                <a:xfrm>
                  <a:off x="2888" y="1821"/>
                  <a:ext cx="10" cy="22"/>
                </a:xfrm>
                <a:custGeom>
                  <a:avLst/>
                  <a:gdLst>
                    <a:gd name="T0" fmla="*/ 0 w 10"/>
                    <a:gd name="T1" fmla="*/ 22 h 22"/>
                    <a:gd name="T2" fmla="*/ 3 w 10"/>
                    <a:gd name="T3" fmla="*/ 20 h 22"/>
                    <a:gd name="T4" fmla="*/ 9 w 10"/>
                    <a:gd name="T5" fmla="*/ 1 h 22"/>
                    <a:gd name="T6" fmla="*/ 10 w 10"/>
                    <a:gd name="T7" fmla="*/ 0 h 22"/>
                    <a:gd name="T8" fmla="*/ 9 w 10"/>
                    <a:gd name="T9" fmla="*/ 1 h 22"/>
                    <a:gd name="T10" fmla="*/ 0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22"/>
                      </a:moveTo>
                      <a:lnTo>
                        <a:pt x="3" y="20"/>
                      </a:lnTo>
                      <a:lnTo>
                        <a:pt x="9" y="1"/>
                      </a:lnTo>
                      <a:lnTo>
                        <a:pt x="10" y="0"/>
                      </a:lnTo>
                      <a:lnTo>
                        <a:pt x="9" y="1"/>
                      </a:lnTo>
                      <a:lnTo>
                        <a:pt x="0" y="2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4" name="Group 2197"/>
              <p:cNvGrpSpPr>
                <a:grpSpLocks/>
              </p:cNvGrpSpPr>
              <p:nvPr/>
            </p:nvGrpSpPr>
            <p:grpSpPr bwMode="auto">
              <a:xfrm>
                <a:off x="2913" y="1809"/>
                <a:ext cx="11" cy="20"/>
                <a:chOff x="2913" y="1809"/>
                <a:chExt cx="11" cy="20"/>
              </a:xfrm>
              <a:grpFill/>
            </p:grpSpPr>
            <p:sp>
              <p:nvSpPr>
                <p:cNvPr id="1430" name="Freeform 2198"/>
                <p:cNvSpPr>
                  <a:spLocks/>
                </p:cNvSpPr>
                <p:nvPr/>
              </p:nvSpPr>
              <p:spPr bwMode="gray">
                <a:xfrm>
                  <a:off x="2913" y="1809"/>
                  <a:ext cx="11" cy="20"/>
                </a:xfrm>
                <a:custGeom>
                  <a:avLst/>
                  <a:gdLst>
                    <a:gd name="T0" fmla="*/ 0 w 11"/>
                    <a:gd name="T1" fmla="*/ 20 h 20"/>
                    <a:gd name="T2" fmla="*/ 2 w 11"/>
                    <a:gd name="T3" fmla="*/ 20 h 20"/>
                    <a:gd name="T4" fmla="*/ 3 w 11"/>
                    <a:gd name="T5" fmla="*/ 16 h 20"/>
                    <a:gd name="T6" fmla="*/ 7 w 11"/>
                    <a:gd name="T7" fmla="*/ 13 h 20"/>
                    <a:gd name="T8" fmla="*/ 7 w 11"/>
                    <a:gd name="T9" fmla="*/ 12 h 20"/>
                    <a:gd name="T10" fmla="*/ 9 w 11"/>
                    <a:gd name="T11" fmla="*/ 11 h 20"/>
                    <a:gd name="T12" fmla="*/ 9 w 11"/>
                    <a:gd name="T13" fmla="*/ 4 h 20"/>
                    <a:gd name="T14" fmla="*/ 11 w 11"/>
                    <a:gd name="T15" fmla="*/ 2 h 20"/>
                    <a:gd name="T16" fmla="*/ 11 w 11"/>
                    <a:gd name="T17" fmla="*/ 0 h 20"/>
                    <a:gd name="T18" fmla="*/ 9 w 11"/>
                    <a:gd name="T19" fmla="*/ 0 h 20"/>
                    <a:gd name="T20" fmla="*/ 7 w 11"/>
                    <a:gd name="T21" fmla="*/ 1 h 20"/>
                    <a:gd name="T22" fmla="*/ 6 w 11"/>
                    <a:gd name="T23" fmla="*/ 0 h 20"/>
                    <a:gd name="T24" fmla="*/ 0 w 11"/>
                    <a:gd name="T25" fmla="*/ 8 h 20"/>
                    <a:gd name="T26" fmla="*/ 0 w 11"/>
                    <a:gd name="T27" fmla="*/ 15 h 20"/>
                    <a:gd name="T28" fmla="*/ 0 w 11"/>
                    <a:gd name="T29" fmla="*/ 16 h 20"/>
                    <a:gd name="T30" fmla="*/ 0 w 11"/>
                    <a:gd name="T31" fmla="*/ 17 h 20"/>
                    <a:gd name="T32" fmla="*/ 2 w 11"/>
                    <a:gd name="T33" fmla="*/ 17 h 20"/>
                    <a:gd name="T34" fmla="*/ 2 w 11"/>
                    <a:gd name="T35" fmla="*/ 19 h 20"/>
                    <a:gd name="T36" fmla="*/ 0 w 11"/>
                    <a:gd name="T37" fmla="*/ 2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0"/>
                    <a:gd name="T59" fmla="*/ 11 w 1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0">
                      <a:moveTo>
                        <a:pt x="0" y="20"/>
                      </a:moveTo>
                      <a:lnTo>
                        <a:pt x="2" y="20"/>
                      </a:lnTo>
                      <a:lnTo>
                        <a:pt x="3" y="16"/>
                      </a:lnTo>
                      <a:lnTo>
                        <a:pt x="7" y="13"/>
                      </a:lnTo>
                      <a:lnTo>
                        <a:pt x="7" y="12"/>
                      </a:lnTo>
                      <a:lnTo>
                        <a:pt x="9" y="11"/>
                      </a:lnTo>
                      <a:lnTo>
                        <a:pt x="9" y="4"/>
                      </a:lnTo>
                      <a:lnTo>
                        <a:pt x="11" y="2"/>
                      </a:lnTo>
                      <a:lnTo>
                        <a:pt x="11" y="0"/>
                      </a:lnTo>
                      <a:lnTo>
                        <a:pt x="9" y="0"/>
                      </a:lnTo>
                      <a:lnTo>
                        <a:pt x="7" y="1"/>
                      </a:lnTo>
                      <a:lnTo>
                        <a:pt x="6" y="0"/>
                      </a:lnTo>
                      <a:lnTo>
                        <a:pt x="0" y="8"/>
                      </a:lnTo>
                      <a:lnTo>
                        <a:pt x="0" y="15"/>
                      </a:lnTo>
                      <a:lnTo>
                        <a:pt x="0" y="16"/>
                      </a:lnTo>
                      <a:lnTo>
                        <a:pt x="0" y="17"/>
                      </a:lnTo>
                      <a:lnTo>
                        <a:pt x="2" y="17"/>
                      </a:lnTo>
                      <a:lnTo>
                        <a:pt x="2" y="19"/>
                      </a:lnTo>
                      <a:lnTo>
                        <a:pt x="0" y="2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31" name="Freeform 2199"/>
                <p:cNvSpPr>
                  <a:spLocks/>
                </p:cNvSpPr>
                <p:nvPr/>
              </p:nvSpPr>
              <p:spPr bwMode="gray">
                <a:xfrm>
                  <a:off x="2913" y="1809"/>
                  <a:ext cx="11" cy="20"/>
                </a:xfrm>
                <a:custGeom>
                  <a:avLst/>
                  <a:gdLst>
                    <a:gd name="T0" fmla="*/ 0 w 11"/>
                    <a:gd name="T1" fmla="*/ 20 h 20"/>
                    <a:gd name="T2" fmla="*/ 2 w 11"/>
                    <a:gd name="T3" fmla="*/ 20 h 20"/>
                    <a:gd name="T4" fmla="*/ 3 w 11"/>
                    <a:gd name="T5" fmla="*/ 16 h 20"/>
                    <a:gd name="T6" fmla="*/ 7 w 11"/>
                    <a:gd name="T7" fmla="*/ 13 h 20"/>
                    <a:gd name="T8" fmla="*/ 7 w 11"/>
                    <a:gd name="T9" fmla="*/ 12 h 20"/>
                    <a:gd name="T10" fmla="*/ 9 w 11"/>
                    <a:gd name="T11" fmla="*/ 11 h 20"/>
                    <a:gd name="T12" fmla="*/ 9 w 11"/>
                    <a:gd name="T13" fmla="*/ 4 h 20"/>
                    <a:gd name="T14" fmla="*/ 11 w 11"/>
                    <a:gd name="T15" fmla="*/ 2 h 20"/>
                    <a:gd name="T16" fmla="*/ 11 w 11"/>
                    <a:gd name="T17" fmla="*/ 0 h 20"/>
                    <a:gd name="T18" fmla="*/ 9 w 11"/>
                    <a:gd name="T19" fmla="*/ 0 h 20"/>
                    <a:gd name="T20" fmla="*/ 7 w 11"/>
                    <a:gd name="T21" fmla="*/ 1 h 20"/>
                    <a:gd name="T22" fmla="*/ 6 w 11"/>
                    <a:gd name="T23" fmla="*/ 0 h 20"/>
                    <a:gd name="T24" fmla="*/ 0 w 11"/>
                    <a:gd name="T25" fmla="*/ 8 h 20"/>
                    <a:gd name="T26" fmla="*/ 0 w 11"/>
                    <a:gd name="T27" fmla="*/ 15 h 20"/>
                    <a:gd name="T28" fmla="*/ 0 w 11"/>
                    <a:gd name="T29" fmla="*/ 16 h 20"/>
                    <a:gd name="T30" fmla="*/ 0 w 11"/>
                    <a:gd name="T31" fmla="*/ 17 h 20"/>
                    <a:gd name="T32" fmla="*/ 2 w 11"/>
                    <a:gd name="T33" fmla="*/ 17 h 20"/>
                    <a:gd name="T34" fmla="*/ 2 w 11"/>
                    <a:gd name="T35" fmla="*/ 19 h 20"/>
                    <a:gd name="T36" fmla="*/ 0 w 11"/>
                    <a:gd name="T37" fmla="*/ 2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0"/>
                    <a:gd name="T59" fmla="*/ 11 w 1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0">
                      <a:moveTo>
                        <a:pt x="0" y="20"/>
                      </a:moveTo>
                      <a:lnTo>
                        <a:pt x="2" y="20"/>
                      </a:lnTo>
                      <a:lnTo>
                        <a:pt x="3" y="16"/>
                      </a:lnTo>
                      <a:lnTo>
                        <a:pt x="7" y="13"/>
                      </a:lnTo>
                      <a:lnTo>
                        <a:pt x="7" y="12"/>
                      </a:lnTo>
                      <a:lnTo>
                        <a:pt x="9" y="11"/>
                      </a:lnTo>
                      <a:lnTo>
                        <a:pt x="9" y="4"/>
                      </a:lnTo>
                      <a:lnTo>
                        <a:pt x="11" y="2"/>
                      </a:lnTo>
                      <a:lnTo>
                        <a:pt x="11" y="0"/>
                      </a:lnTo>
                      <a:lnTo>
                        <a:pt x="9" y="0"/>
                      </a:lnTo>
                      <a:lnTo>
                        <a:pt x="7" y="1"/>
                      </a:lnTo>
                      <a:lnTo>
                        <a:pt x="6" y="0"/>
                      </a:lnTo>
                      <a:lnTo>
                        <a:pt x="0" y="8"/>
                      </a:lnTo>
                      <a:lnTo>
                        <a:pt x="0" y="15"/>
                      </a:lnTo>
                      <a:lnTo>
                        <a:pt x="0" y="16"/>
                      </a:lnTo>
                      <a:lnTo>
                        <a:pt x="0" y="17"/>
                      </a:lnTo>
                      <a:lnTo>
                        <a:pt x="2" y="17"/>
                      </a:lnTo>
                      <a:lnTo>
                        <a:pt x="2" y="19"/>
                      </a:lnTo>
                      <a:lnTo>
                        <a:pt x="0" y="2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5" name="Group 2200"/>
              <p:cNvGrpSpPr>
                <a:grpSpLocks/>
              </p:cNvGrpSpPr>
              <p:nvPr/>
            </p:nvGrpSpPr>
            <p:grpSpPr bwMode="auto">
              <a:xfrm>
                <a:off x="2789" y="2070"/>
                <a:ext cx="11" cy="25"/>
                <a:chOff x="2789" y="2070"/>
                <a:chExt cx="11" cy="25"/>
              </a:xfrm>
              <a:grpFill/>
            </p:grpSpPr>
            <p:sp>
              <p:nvSpPr>
                <p:cNvPr id="1428" name="Freeform 2201"/>
                <p:cNvSpPr>
                  <a:spLocks/>
                </p:cNvSpPr>
                <p:nvPr/>
              </p:nvSpPr>
              <p:spPr bwMode="gray">
                <a:xfrm>
                  <a:off x="2789" y="2070"/>
                  <a:ext cx="11" cy="25"/>
                </a:xfrm>
                <a:custGeom>
                  <a:avLst/>
                  <a:gdLst>
                    <a:gd name="T0" fmla="*/ 9 w 11"/>
                    <a:gd name="T1" fmla="*/ 0 h 25"/>
                    <a:gd name="T2" fmla="*/ 9 w 11"/>
                    <a:gd name="T3" fmla="*/ 0 h 25"/>
                    <a:gd name="T4" fmla="*/ 11 w 11"/>
                    <a:gd name="T5" fmla="*/ 11 h 25"/>
                    <a:gd name="T6" fmla="*/ 8 w 11"/>
                    <a:gd name="T7" fmla="*/ 25 h 25"/>
                    <a:gd name="T8" fmla="*/ 6 w 11"/>
                    <a:gd name="T9" fmla="*/ 22 h 25"/>
                    <a:gd name="T10" fmla="*/ 4 w 11"/>
                    <a:gd name="T11" fmla="*/ 22 h 25"/>
                    <a:gd name="T12" fmla="*/ 3 w 11"/>
                    <a:gd name="T13" fmla="*/ 22 h 25"/>
                    <a:gd name="T14" fmla="*/ 3 w 11"/>
                    <a:gd name="T15" fmla="*/ 21 h 25"/>
                    <a:gd name="T16" fmla="*/ 3 w 11"/>
                    <a:gd name="T17" fmla="*/ 19 h 25"/>
                    <a:gd name="T18" fmla="*/ 1 w 11"/>
                    <a:gd name="T19" fmla="*/ 18 h 25"/>
                    <a:gd name="T20" fmla="*/ 0 w 11"/>
                    <a:gd name="T21" fmla="*/ 13 h 25"/>
                    <a:gd name="T22" fmla="*/ 0 w 11"/>
                    <a:gd name="T23" fmla="*/ 11 h 25"/>
                    <a:gd name="T24" fmla="*/ 0 w 11"/>
                    <a:gd name="T25" fmla="*/ 8 h 25"/>
                    <a:gd name="T26" fmla="*/ 0 w 11"/>
                    <a:gd name="T27" fmla="*/ 6 h 25"/>
                    <a:gd name="T28" fmla="*/ 1 w 11"/>
                    <a:gd name="T29" fmla="*/ 6 h 25"/>
                    <a:gd name="T30" fmla="*/ 3 w 11"/>
                    <a:gd name="T31" fmla="*/ 6 h 25"/>
                    <a:gd name="T32" fmla="*/ 6 w 11"/>
                    <a:gd name="T33" fmla="*/ 4 h 25"/>
                    <a:gd name="T34" fmla="*/ 8 w 11"/>
                    <a:gd name="T35" fmla="*/ 4 h 25"/>
                    <a:gd name="T36" fmla="*/ 8 w 11"/>
                    <a:gd name="T37" fmla="*/ 3 h 25"/>
                    <a:gd name="T38" fmla="*/ 9 w 11"/>
                    <a:gd name="T39" fmla="*/ 0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25"/>
                    <a:gd name="T62" fmla="*/ 11 w 11"/>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25">
                      <a:moveTo>
                        <a:pt x="9" y="0"/>
                      </a:moveTo>
                      <a:lnTo>
                        <a:pt x="9" y="0"/>
                      </a:lnTo>
                      <a:lnTo>
                        <a:pt x="11" y="11"/>
                      </a:lnTo>
                      <a:lnTo>
                        <a:pt x="8" y="25"/>
                      </a:lnTo>
                      <a:lnTo>
                        <a:pt x="6" y="22"/>
                      </a:lnTo>
                      <a:lnTo>
                        <a:pt x="4" y="22"/>
                      </a:lnTo>
                      <a:lnTo>
                        <a:pt x="3" y="22"/>
                      </a:lnTo>
                      <a:lnTo>
                        <a:pt x="3" y="21"/>
                      </a:lnTo>
                      <a:lnTo>
                        <a:pt x="3" y="19"/>
                      </a:lnTo>
                      <a:lnTo>
                        <a:pt x="1" y="18"/>
                      </a:lnTo>
                      <a:lnTo>
                        <a:pt x="0" y="13"/>
                      </a:lnTo>
                      <a:lnTo>
                        <a:pt x="0" y="11"/>
                      </a:lnTo>
                      <a:lnTo>
                        <a:pt x="0" y="8"/>
                      </a:lnTo>
                      <a:lnTo>
                        <a:pt x="0" y="6"/>
                      </a:lnTo>
                      <a:lnTo>
                        <a:pt x="1" y="6"/>
                      </a:lnTo>
                      <a:lnTo>
                        <a:pt x="3" y="6"/>
                      </a:lnTo>
                      <a:lnTo>
                        <a:pt x="6" y="4"/>
                      </a:lnTo>
                      <a:lnTo>
                        <a:pt x="8" y="4"/>
                      </a:lnTo>
                      <a:lnTo>
                        <a:pt x="8" y="3"/>
                      </a:lnTo>
                      <a:lnTo>
                        <a:pt x="9"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29" name="Freeform 2202"/>
                <p:cNvSpPr>
                  <a:spLocks/>
                </p:cNvSpPr>
                <p:nvPr/>
              </p:nvSpPr>
              <p:spPr bwMode="gray">
                <a:xfrm>
                  <a:off x="2789" y="2070"/>
                  <a:ext cx="11" cy="25"/>
                </a:xfrm>
                <a:custGeom>
                  <a:avLst/>
                  <a:gdLst>
                    <a:gd name="T0" fmla="*/ 9 w 11"/>
                    <a:gd name="T1" fmla="*/ 0 h 25"/>
                    <a:gd name="T2" fmla="*/ 9 w 11"/>
                    <a:gd name="T3" fmla="*/ 0 h 25"/>
                    <a:gd name="T4" fmla="*/ 11 w 11"/>
                    <a:gd name="T5" fmla="*/ 11 h 25"/>
                    <a:gd name="T6" fmla="*/ 8 w 11"/>
                    <a:gd name="T7" fmla="*/ 25 h 25"/>
                    <a:gd name="T8" fmla="*/ 6 w 11"/>
                    <a:gd name="T9" fmla="*/ 22 h 25"/>
                    <a:gd name="T10" fmla="*/ 4 w 11"/>
                    <a:gd name="T11" fmla="*/ 22 h 25"/>
                    <a:gd name="T12" fmla="*/ 3 w 11"/>
                    <a:gd name="T13" fmla="*/ 22 h 25"/>
                    <a:gd name="T14" fmla="*/ 3 w 11"/>
                    <a:gd name="T15" fmla="*/ 21 h 25"/>
                    <a:gd name="T16" fmla="*/ 3 w 11"/>
                    <a:gd name="T17" fmla="*/ 19 h 25"/>
                    <a:gd name="T18" fmla="*/ 1 w 11"/>
                    <a:gd name="T19" fmla="*/ 18 h 25"/>
                    <a:gd name="T20" fmla="*/ 0 w 11"/>
                    <a:gd name="T21" fmla="*/ 13 h 25"/>
                    <a:gd name="T22" fmla="*/ 0 w 11"/>
                    <a:gd name="T23" fmla="*/ 11 h 25"/>
                    <a:gd name="T24" fmla="*/ 0 w 11"/>
                    <a:gd name="T25" fmla="*/ 8 h 25"/>
                    <a:gd name="T26" fmla="*/ 0 w 11"/>
                    <a:gd name="T27" fmla="*/ 6 h 25"/>
                    <a:gd name="T28" fmla="*/ 1 w 11"/>
                    <a:gd name="T29" fmla="*/ 6 h 25"/>
                    <a:gd name="T30" fmla="*/ 3 w 11"/>
                    <a:gd name="T31" fmla="*/ 6 h 25"/>
                    <a:gd name="T32" fmla="*/ 6 w 11"/>
                    <a:gd name="T33" fmla="*/ 4 h 25"/>
                    <a:gd name="T34" fmla="*/ 8 w 11"/>
                    <a:gd name="T35" fmla="*/ 4 h 25"/>
                    <a:gd name="T36" fmla="*/ 8 w 11"/>
                    <a:gd name="T37" fmla="*/ 3 h 25"/>
                    <a:gd name="T38" fmla="*/ 9 w 11"/>
                    <a:gd name="T39" fmla="*/ 0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25"/>
                    <a:gd name="T62" fmla="*/ 11 w 11"/>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25">
                      <a:moveTo>
                        <a:pt x="9" y="0"/>
                      </a:moveTo>
                      <a:lnTo>
                        <a:pt x="9" y="0"/>
                      </a:lnTo>
                      <a:lnTo>
                        <a:pt x="11" y="11"/>
                      </a:lnTo>
                      <a:lnTo>
                        <a:pt x="8" y="25"/>
                      </a:lnTo>
                      <a:lnTo>
                        <a:pt x="6" y="22"/>
                      </a:lnTo>
                      <a:lnTo>
                        <a:pt x="4" y="22"/>
                      </a:lnTo>
                      <a:lnTo>
                        <a:pt x="3" y="22"/>
                      </a:lnTo>
                      <a:lnTo>
                        <a:pt x="3" y="21"/>
                      </a:lnTo>
                      <a:lnTo>
                        <a:pt x="3" y="19"/>
                      </a:lnTo>
                      <a:lnTo>
                        <a:pt x="1" y="18"/>
                      </a:lnTo>
                      <a:lnTo>
                        <a:pt x="0" y="13"/>
                      </a:lnTo>
                      <a:lnTo>
                        <a:pt x="0" y="11"/>
                      </a:lnTo>
                      <a:lnTo>
                        <a:pt x="0" y="8"/>
                      </a:lnTo>
                      <a:lnTo>
                        <a:pt x="0" y="6"/>
                      </a:lnTo>
                      <a:lnTo>
                        <a:pt x="1" y="6"/>
                      </a:lnTo>
                      <a:lnTo>
                        <a:pt x="3" y="6"/>
                      </a:lnTo>
                      <a:lnTo>
                        <a:pt x="6" y="4"/>
                      </a:lnTo>
                      <a:lnTo>
                        <a:pt x="8" y="4"/>
                      </a:lnTo>
                      <a:lnTo>
                        <a:pt x="8" y="3"/>
                      </a:lnTo>
                      <a:lnTo>
                        <a:pt x="9"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6" name="Group 2203"/>
              <p:cNvGrpSpPr>
                <a:grpSpLocks/>
              </p:cNvGrpSpPr>
              <p:nvPr/>
            </p:nvGrpSpPr>
            <p:grpSpPr bwMode="auto">
              <a:xfrm>
                <a:off x="3384" y="2319"/>
                <a:ext cx="3" cy="1"/>
                <a:chOff x="3384" y="2319"/>
                <a:chExt cx="3" cy="1"/>
              </a:xfrm>
              <a:grpFill/>
            </p:grpSpPr>
            <p:sp>
              <p:nvSpPr>
                <p:cNvPr id="1426" name="Freeform 2204"/>
                <p:cNvSpPr>
                  <a:spLocks/>
                </p:cNvSpPr>
                <p:nvPr/>
              </p:nvSpPr>
              <p:spPr bwMode="gray">
                <a:xfrm>
                  <a:off x="3384" y="2319"/>
                  <a:ext cx="3" cy="1"/>
                </a:xfrm>
                <a:custGeom>
                  <a:avLst/>
                  <a:gdLst>
                    <a:gd name="T0" fmla="*/ 0 w 3"/>
                    <a:gd name="T1" fmla="*/ 1 h 1"/>
                    <a:gd name="T2" fmla="*/ 2 w 3"/>
                    <a:gd name="T3" fmla="*/ 1 h 1"/>
                    <a:gd name="T4" fmla="*/ 3 w 3"/>
                    <a:gd name="T5" fmla="*/ 1 h 1"/>
                    <a:gd name="T6" fmla="*/ 3 w 3"/>
                    <a:gd name="T7" fmla="*/ 0 h 1"/>
                    <a:gd name="T8" fmla="*/ 2 w 3"/>
                    <a:gd name="T9" fmla="*/ 0 h 1"/>
                    <a:gd name="T10" fmla="*/ 0 w 3"/>
                    <a:gd name="T11" fmla="*/ 0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2" y="1"/>
                      </a:lnTo>
                      <a:lnTo>
                        <a:pt x="3" y="1"/>
                      </a:lnTo>
                      <a:lnTo>
                        <a:pt x="3" y="0"/>
                      </a:lnTo>
                      <a:lnTo>
                        <a:pt x="2" y="0"/>
                      </a:lnTo>
                      <a:lnTo>
                        <a:pt x="0" y="0"/>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27" name="Freeform 2205"/>
                <p:cNvSpPr>
                  <a:spLocks/>
                </p:cNvSpPr>
                <p:nvPr/>
              </p:nvSpPr>
              <p:spPr bwMode="gray">
                <a:xfrm>
                  <a:off x="3384" y="2319"/>
                  <a:ext cx="3" cy="1"/>
                </a:xfrm>
                <a:custGeom>
                  <a:avLst/>
                  <a:gdLst>
                    <a:gd name="T0" fmla="*/ 0 w 3"/>
                    <a:gd name="T1" fmla="*/ 1 h 1"/>
                    <a:gd name="T2" fmla="*/ 2 w 3"/>
                    <a:gd name="T3" fmla="*/ 1 h 1"/>
                    <a:gd name="T4" fmla="*/ 3 w 3"/>
                    <a:gd name="T5" fmla="*/ 1 h 1"/>
                    <a:gd name="T6" fmla="*/ 3 w 3"/>
                    <a:gd name="T7" fmla="*/ 0 h 1"/>
                    <a:gd name="T8" fmla="*/ 2 w 3"/>
                    <a:gd name="T9" fmla="*/ 0 h 1"/>
                    <a:gd name="T10" fmla="*/ 0 w 3"/>
                    <a:gd name="T11" fmla="*/ 0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2" y="1"/>
                      </a:lnTo>
                      <a:lnTo>
                        <a:pt x="3" y="1"/>
                      </a:lnTo>
                      <a:lnTo>
                        <a:pt x="3" y="0"/>
                      </a:lnTo>
                      <a:lnTo>
                        <a:pt x="2" y="0"/>
                      </a:lnTo>
                      <a:lnTo>
                        <a:pt x="0" y="0"/>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7" name="Group 2206"/>
              <p:cNvGrpSpPr>
                <a:grpSpLocks/>
              </p:cNvGrpSpPr>
              <p:nvPr/>
            </p:nvGrpSpPr>
            <p:grpSpPr bwMode="auto">
              <a:xfrm>
                <a:off x="4224" y="2468"/>
                <a:ext cx="31" cy="33"/>
                <a:chOff x="4224" y="2468"/>
                <a:chExt cx="31" cy="33"/>
              </a:xfrm>
              <a:grpFill/>
            </p:grpSpPr>
            <p:sp>
              <p:nvSpPr>
                <p:cNvPr id="1424" name="Freeform 2207"/>
                <p:cNvSpPr>
                  <a:spLocks/>
                </p:cNvSpPr>
                <p:nvPr/>
              </p:nvSpPr>
              <p:spPr bwMode="gray">
                <a:xfrm>
                  <a:off x="4224" y="2468"/>
                  <a:ext cx="31" cy="33"/>
                </a:xfrm>
                <a:custGeom>
                  <a:avLst/>
                  <a:gdLst>
                    <a:gd name="T0" fmla="*/ 30 w 31"/>
                    <a:gd name="T1" fmla="*/ 1 h 33"/>
                    <a:gd name="T2" fmla="*/ 30 w 31"/>
                    <a:gd name="T3" fmla="*/ 0 h 33"/>
                    <a:gd name="T4" fmla="*/ 30 w 31"/>
                    <a:gd name="T5" fmla="*/ 1 h 33"/>
                    <a:gd name="T6" fmla="*/ 30 w 31"/>
                    <a:gd name="T7" fmla="*/ 4 h 33"/>
                    <a:gd name="T8" fmla="*/ 31 w 31"/>
                    <a:gd name="T9" fmla="*/ 4 h 33"/>
                    <a:gd name="T10" fmla="*/ 30 w 31"/>
                    <a:gd name="T11" fmla="*/ 5 h 33"/>
                    <a:gd name="T12" fmla="*/ 31 w 31"/>
                    <a:gd name="T13" fmla="*/ 8 h 33"/>
                    <a:gd name="T14" fmla="*/ 31 w 31"/>
                    <a:gd name="T15" fmla="*/ 10 h 33"/>
                    <a:gd name="T16" fmla="*/ 28 w 31"/>
                    <a:gd name="T17" fmla="*/ 11 h 33"/>
                    <a:gd name="T18" fmla="*/ 25 w 31"/>
                    <a:gd name="T19" fmla="*/ 15 h 33"/>
                    <a:gd name="T20" fmla="*/ 21 w 31"/>
                    <a:gd name="T21" fmla="*/ 16 h 33"/>
                    <a:gd name="T22" fmla="*/ 21 w 31"/>
                    <a:gd name="T23" fmla="*/ 19 h 33"/>
                    <a:gd name="T24" fmla="*/ 7 w 31"/>
                    <a:gd name="T25" fmla="*/ 30 h 33"/>
                    <a:gd name="T26" fmla="*/ 4 w 31"/>
                    <a:gd name="T27" fmla="*/ 30 h 33"/>
                    <a:gd name="T28" fmla="*/ 1 w 31"/>
                    <a:gd name="T29" fmla="*/ 33 h 33"/>
                    <a:gd name="T30" fmla="*/ 0 w 31"/>
                    <a:gd name="T31" fmla="*/ 33 h 33"/>
                    <a:gd name="T32" fmla="*/ 1 w 31"/>
                    <a:gd name="T33" fmla="*/ 30 h 33"/>
                    <a:gd name="T34" fmla="*/ 3 w 31"/>
                    <a:gd name="T35" fmla="*/ 27 h 33"/>
                    <a:gd name="T36" fmla="*/ 7 w 31"/>
                    <a:gd name="T37" fmla="*/ 23 h 33"/>
                    <a:gd name="T38" fmla="*/ 10 w 31"/>
                    <a:gd name="T39" fmla="*/ 23 h 33"/>
                    <a:gd name="T40" fmla="*/ 19 w 31"/>
                    <a:gd name="T41" fmla="*/ 15 h 33"/>
                    <a:gd name="T42" fmla="*/ 21 w 31"/>
                    <a:gd name="T43" fmla="*/ 14 h 33"/>
                    <a:gd name="T44" fmla="*/ 22 w 31"/>
                    <a:gd name="T45" fmla="*/ 12 h 33"/>
                    <a:gd name="T46" fmla="*/ 24 w 31"/>
                    <a:gd name="T47" fmla="*/ 11 h 33"/>
                    <a:gd name="T48" fmla="*/ 25 w 31"/>
                    <a:gd name="T49" fmla="*/ 10 h 33"/>
                    <a:gd name="T50" fmla="*/ 27 w 31"/>
                    <a:gd name="T51" fmla="*/ 8 h 33"/>
                    <a:gd name="T52" fmla="*/ 27 w 31"/>
                    <a:gd name="T53" fmla="*/ 5 h 33"/>
                    <a:gd name="T54" fmla="*/ 28 w 31"/>
                    <a:gd name="T55" fmla="*/ 8 h 33"/>
                    <a:gd name="T56" fmla="*/ 28 w 31"/>
                    <a:gd name="T57" fmla="*/ 5 h 33"/>
                    <a:gd name="T58" fmla="*/ 27 w 31"/>
                    <a:gd name="T59" fmla="*/ 5 h 33"/>
                    <a:gd name="T60" fmla="*/ 28 w 31"/>
                    <a:gd name="T61" fmla="*/ 2 h 33"/>
                    <a:gd name="T62" fmla="*/ 28 w 31"/>
                    <a:gd name="T63" fmla="*/ 1 h 33"/>
                    <a:gd name="T64" fmla="*/ 30 w 31"/>
                    <a:gd name="T65" fmla="*/ 1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3"/>
                    <a:gd name="T101" fmla="*/ 31 w 31"/>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3">
                      <a:moveTo>
                        <a:pt x="30" y="1"/>
                      </a:moveTo>
                      <a:lnTo>
                        <a:pt x="30" y="0"/>
                      </a:lnTo>
                      <a:lnTo>
                        <a:pt x="30" y="1"/>
                      </a:lnTo>
                      <a:lnTo>
                        <a:pt x="30" y="4"/>
                      </a:lnTo>
                      <a:lnTo>
                        <a:pt x="31" y="4"/>
                      </a:lnTo>
                      <a:lnTo>
                        <a:pt x="30" y="5"/>
                      </a:lnTo>
                      <a:lnTo>
                        <a:pt x="31" y="8"/>
                      </a:lnTo>
                      <a:lnTo>
                        <a:pt x="31" y="10"/>
                      </a:lnTo>
                      <a:lnTo>
                        <a:pt x="28" y="11"/>
                      </a:lnTo>
                      <a:lnTo>
                        <a:pt x="25" y="15"/>
                      </a:lnTo>
                      <a:lnTo>
                        <a:pt x="21" y="16"/>
                      </a:lnTo>
                      <a:lnTo>
                        <a:pt x="21" y="19"/>
                      </a:lnTo>
                      <a:lnTo>
                        <a:pt x="7" y="30"/>
                      </a:lnTo>
                      <a:lnTo>
                        <a:pt x="4" y="30"/>
                      </a:lnTo>
                      <a:lnTo>
                        <a:pt x="1" y="33"/>
                      </a:lnTo>
                      <a:lnTo>
                        <a:pt x="0" y="33"/>
                      </a:lnTo>
                      <a:lnTo>
                        <a:pt x="1" y="30"/>
                      </a:lnTo>
                      <a:lnTo>
                        <a:pt x="3" y="27"/>
                      </a:lnTo>
                      <a:lnTo>
                        <a:pt x="7" y="23"/>
                      </a:lnTo>
                      <a:lnTo>
                        <a:pt x="10" y="23"/>
                      </a:lnTo>
                      <a:lnTo>
                        <a:pt x="19" y="15"/>
                      </a:lnTo>
                      <a:lnTo>
                        <a:pt x="21" y="14"/>
                      </a:lnTo>
                      <a:lnTo>
                        <a:pt x="22" y="12"/>
                      </a:lnTo>
                      <a:lnTo>
                        <a:pt x="24" y="11"/>
                      </a:lnTo>
                      <a:lnTo>
                        <a:pt x="25" y="10"/>
                      </a:lnTo>
                      <a:lnTo>
                        <a:pt x="27" y="8"/>
                      </a:lnTo>
                      <a:lnTo>
                        <a:pt x="27" y="5"/>
                      </a:lnTo>
                      <a:lnTo>
                        <a:pt x="28" y="8"/>
                      </a:lnTo>
                      <a:lnTo>
                        <a:pt x="28" y="5"/>
                      </a:lnTo>
                      <a:lnTo>
                        <a:pt x="27" y="5"/>
                      </a:lnTo>
                      <a:lnTo>
                        <a:pt x="28" y="2"/>
                      </a:lnTo>
                      <a:lnTo>
                        <a:pt x="28" y="1"/>
                      </a:lnTo>
                      <a:lnTo>
                        <a:pt x="3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25" name="Freeform 2208"/>
                <p:cNvSpPr>
                  <a:spLocks/>
                </p:cNvSpPr>
                <p:nvPr/>
              </p:nvSpPr>
              <p:spPr bwMode="gray">
                <a:xfrm>
                  <a:off x="4224" y="2468"/>
                  <a:ext cx="31" cy="33"/>
                </a:xfrm>
                <a:custGeom>
                  <a:avLst/>
                  <a:gdLst>
                    <a:gd name="T0" fmla="*/ 30 w 31"/>
                    <a:gd name="T1" fmla="*/ 1 h 33"/>
                    <a:gd name="T2" fmla="*/ 30 w 31"/>
                    <a:gd name="T3" fmla="*/ 0 h 33"/>
                    <a:gd name="T4" fmla="*/ 30 w 31"/>
                    <a:gd name="T5" fmla="*/ 1 h 33"/>
                    <a:gd name="T6" fmla="*/ 30 w 31"/>
                    <a:gd name="T7" fmla="*/ 4 h 33"/>
                    <a:gd name="T8" fmla="*/ 31 w 31"/>
                    <a:gd name="T9" fmla="*/ 4 h 33"/>
                    <a:gd name="T10" fmla="*/ 30 w 31"/>
                    <a:gd name="T11" fmla="*/ 5 h 33"/>
                    <a:gd name="T12" fmla="*/ 31 w 31"/>
                    <a:gd name="T13" fmla="*/ 8 h 33"/>
                    <a:gd name="T14" fmla="*/ 31 w 31"/>
                    <a:gd name="T15" fmla="*/ 10 h 33"/>
                    <a:gd name="T16" fmla="*/ 28 w 31"/>
                    <a:gd name="T17" fmla="*/ 11 h 33"/>
                    <a:gd name="T18" fmla="*/ 25 w 31"/>
                    <a:gd name="T19" fmla="*/ 15 h 33"/>
                    <a:gd name="T20" fmla="*/ 21 w 31"/>
                    <a:gd name="T21" fmla="*/ 16 h 33"/>
                    <a:gd name="T22" fmla="*/ 21 w 31"/>
                    <a:gd name="T23" fmla="*/ 19 h 33"/>
                    <a:gd name="T24" fmla="*/ 7 w 31"/>
                    <a:gd name="T25" fmla="*/ 30 h 33"/>
                    <a:gd name="T26" fmla="*/ 4 w 31"/>
                    <a:gd name="T27" fmla="*/ 30 h 33"/>
                    <a:gd name="T28" fmla="*/ 1 w 31"/>
                    <a:gd name="T29" fmla="*/ 33 h 33"/>
                    <a:gd name="T30" fmla="*/ 0 w 31"/>
                    <a:gd name="T31" fmla="*/ 33 h 33"/>
                    <a:gd name="T32" fmla="*/ 1 w 31"/>
                    <a:gd name="T33" fmla="*/ 30 h 33"/>
                    <a:gd name="T34" fmla="*/ 3 w 31"/>
                    <a:gd name="T35" fmla="*/ 27 h 33"/>
                    <a:gd name="T36" fmla="*/ 7 w 31"/>
                    <a:gd name="T37" fmla="*/ 23 h 33"/>
                    <a:gd name="T38" fmla="*/ 10 w 31"/>
                    <a:gd name="T39" fmla="*/ 23 h 33"/>
                    <a:gd name="T40" fmla="*/ 19 w 31"/>
                    <a:gd name="T41" fmla="*/ 15 h 33"/>
                    <a:gd name="T42" fmla="*/ 21 w 31"/>
                    <a:gd name="T43" fmla="*/ 14 h 33"/>
                    <a:gd name="T44" fmla="*/ 22 w 31"/>
                    <a:gd name="T45" fmla="*/ 12 h 33"/>
                    <a:gd name="T46" fmla="*/ 24 w 31"/>
                    <a:gd name="T47" fmla="*/ 11 h 33"/>
                    <a:gd name="T48" fmla="*/ 25 w 31"/>
                    <a:gd name="T49" fmla="*/ 10 h 33"/>
                    <a:gd name="T50" fmla="*/ 27 w 31"/>
                    <a:gd name="T51" fmla="*/ 8 h 33"/>
                    <a:gd name="T52" fmla="*/ 27 w 31"/>
                    <a:gd name="T53" fmla="*/ 5 h 33"/>
                    <a:gd name="T54" fmla="*/ 28 w 31"/>
                    <a:gd name="T55" fmla="*/ 8 h 33"/>
                    <a:gd name="T56" fmla="*/ 28 w 31"/>
                    <a:gd name="T57" fmla="*/ 5 h 33"/>
                    <a:gd name="T58" fmla="*/ 27 w 31"/>
                    <a:gd name="T59" fmla="*/ 5 h 33"/>
                    <a:gd name="T60" fmla="*/ 28 w 31"/>
                    <a:gd name="T61" fmla="*/ 2 h 33"/>
                    <a:gd name="T62" fmla="*/ 28 w 31"/>
                    <a:gd name="T63" fmla="*/ 1 h 33"/>
                    <a:gd name="T64" fmla="*/ 30 w 31"/>
                    <a:gd name="T65" fmla="*/ 1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3"/>
                    <a:gd name="T101" fmla="*/ 31 w 31"/>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3">
                      <a:moveTo>
                        <a:pt x="30" y="1"/>
                      </a:moveTo>
                      <a:lnTo>
                        <a:pt x="30" y="0"/>
                      </a:lnTo>
                      <a:lnTo>
                        <a:pt x="30" y="1"/>
                      </a:lnTo>
                      <a:lnTo>
                        <a:pt x="30" y="4"/>
                      </a:lnTo>
                      <a:lnTo>
                        <a:pt x="31" y="4"/>
                      </a:lnTo>
                      <a:lnTo>
                        <a:pt x="30" y="5"/>
                      </a:lnTo>
                      <a:lnTo>
                        <a:pt x="31" y="8"/>
                      </a:lnTo>
                      <a:lnTo>
                        <a:pt x="31" y="10"/>
                      </a:lnTo>
                      <a:lnTo>
                        <a:pt x="28" y="11"/>
                      </a:lnTo>
                      <a:lnTo>
                        <a:pt x="25" y="15"/>
                      </a:lnTo>
                      <a:lnTo>
                        <a:pt x="21" y="16"/>
                      </a:lnTo>
                      <a:lnTo>
                        <a:pt x="21" y="19"/>
                      </a:lnTo>
                      <a:lnTo>
                        <a:pt x="7" y="30"/>
                      </a:lnTo>
                      <a:lnTo>
                        <a:pt x="4" y="30"/>
                      </a:lnTo>
                      <a:lnTo>
                        <a:pt x="1" y="33"/>
                      </a:lnTo>
                      <a:lnTo>
                        <a:pt x="0" y="33"/>
                      </a:lnTo>
                      <a:lnTo>
                        <a:pt x="1" y="30"/>
                      </a:lnTo>
                      <a:lnTo>
                        <a:pt x="3" y="27"/>
                      </a:lnTo>
                      <a:lnTo>
                        <a:pt x="7" y="23"/>
                      </a:lnTo>
                      <a:lnTo>
                        <a:pt x="10" y="23"/>
                      </a:lnTo>
                      <a:lnTo>
                        <a:pt x="19" y="15"/>
                      </a:lnTo>
                      <a:lnTo>
                        <a:pt x="21" y="14"/>
                      </a:lnTo>
                      <a:lnTo>
                        <a:pt x="22" y="12"/>
                      </a:lnTo>
                      <a:lnTo>
                        <a:pt x="24" y="11"/>
                      </a:lnTo>
                      <a:lnTo>
                        <a:pt x="25" y="10"/>
                      </a:lnTo>
                      <a:lnTo>
                        <a:pt x="27" y="8"/>
                      </a:lnTo>
                      <a:lnTo>
                        <a:pt x="27" y="5"/>
                      </a:lnTo>
                      <a:lnTo>
                        <a:pt x="28" y="8"/>
                      </a:lnTo>
                      <a:lnTo>
                        <a:pt x="28" y="5"/>
                      </a:lnTo>
                      <a:lnTo>
                        <a:pt x="27" y="5"/>
                      </a:lnTo>
                      <a:lnTo>
                        <a:pt x="28" y="2"/>
                      </a:lnTo>
                      <a:lnTo>
                        <a:pt x="28" y="1"/>
                      </a:lnTo>
                      <a:lnTo>
                        <a:pt x="3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8" name="Group 2209"/>
              <p:cNvGrpSpPr>
                <a:grpSpLocks/>
              </p:cNvGrpSpPr>
              <p:nvPr/>
            </p:nvGrpSpPr>
            <p:grpSpPr bwMode="auto">
              <a:xfrm>
                <a:off x="4265" y="2445"/>
                <a:ext cx="16" cy="13"/>
                <a:chOff x="4265" y="2445"/>
                <a:chExt cx="16" cy="13"/>
              </a:xfrm>
              <a:grpFill/>
            </p:grpSpPr>
            <p:sp>
              <p:nvSpPr>
                <p:cNvPr id="1422" name="Freeform 2210"/>
                <p:cNvSpPr>
                  <a:spLocks/>
                </p:cNvSpPr>
                <p:nvPr/>
              </p:nvSpPr>
              <p:spPr bwMode="gray">
                <a:xfrm>
                  <a:off x="4265" y="2445"/>
                  <a:ext cx="16" cy="13"/>
                </a:xfrm>
                <a:custGeom>
                  <a:avLst/>
                  <a:gdLst>
                    <a:gd name="T0" fmla="*/ 0 w 16"/>
                    <a:gd name="T1" fmla="*/ 0 h 13"/>
                    <a:gd name="T2" fmla="*/ 0 w 16"/>
                    <a:gd name="T3" fmla="*/ 0 h 13"/>
                    <a:gd name="T4" fmla="*/ 11 w 16"/>
                    <a:gd name="T5" fmla="*/ 0 h 13"/>
                    <a:gd name="T6" fmla="*/ 14 w 16"/>
                    <a:gd name="T7" fmla="*/ 3 h 13"/>
                    <a:gd name="T8" fmla="*/ 16 w 16"/>
                    <a:gd name="T9" fmla="*/ 3 h 13"/>
                    <a:gd name="T10" fmla="*/ 16 w 16"/>
                    <a:gd name="T11" fmla="*/ 9 h 13"/>
                    <a:gd name="T12" fmla="*/ 16 w 16"/>
                    <a:gd name="T13" fmla="*/ 10 h 13"/>
                    <a:gd name="T14" fmla="*/ 16 w 16"/>
                    <a:gd name="T15" fmla="*/ 11 h 13"/>
                    <a:gd name="T16" fmla="*/ 11 w 16"/>
                    <a:gd name="T17" fmla="*/ 13 h 13"/>
                    <a:gd name="T18" fmla="*/ 11 w 16"/>
                    <a:gd name="T19" fmla="*/ 11 h 13"/>
                    <a:gd name="T20" fmla="*/ 10 w 16"/>
                    <a:gd name="T21" fmla="*/ 10 h 13"/>
                    <a:gd name="T22" fmla="*/ 7 w 16"/>
                    <a:gd name="T23" fmla="*/ 6 h 13"/>
                    <a:gd name="T24" fmla="*/ 7 w 16"/>
                    <a:gd name="T25" fmla="*/ 3 h 13"/>
                    <a:gd name="T26" fmla="*/ 5 w 16"/>
                    <a:gd name="T27" fmla="*/ 3 h 13"/>
                    <a:gd name="T28" fmla="*/ 4 w 16"/>
                    <a:gd name="T29" fmla="*/ 0 h 13"/>
                    <a:gd name="T30" fmla="*/ 4 w 16"/>
                    <a:gd name="T31" fmla="*/ 0 h 13"/>
                    <a:gd name="T32" fmla="*/ 2 w 16"/>
                    <a:gd name="T33" fmla="*/ 0 h 13"/>
                    <a:gd name="T34" fmla="*/ 0 w 16"/>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3"/>
                    <a:gd name="T56" fmla="*/ 16 w 1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3">
                      <a:moveTo>
                        <a:pt x="0" y="0"/>
                      </a:moveTo>
                      <a:lnTo>
                        <a:pt x="0" y="0"/>
                      </a:lnTo>
                      <a:lnTo>
                        <a:pt x="11" y="0"/>
                      </a:lnTo>
                      <a:lnTo>
                        <a:pt x="14" y="3"/>
                      </a:lnTo>
                      <a:lnTo>
                        <a:pt x="16" y="3"/>
                      </a:lnTo>
                      <a:lnTo>
                        <a:pt x="16" y="9"/>
                      </a:lnTo>
                      <a:lnTo>
                        <a:pt x="16" y="10"/>
                      </a:lnTo>
                      <a:lnTo>
                        <a:pt x="16" y="11"/>
                      </a:lnTo>
                      <a:lnTo>
                        <a:pt x="11" y="13"/>
                      </a:lnTo>
                      <a:lnTo>
                        <a:pt x="11" y="11"/>
                      </a:lnTo>
                      <a:lnTo>
                        <a:pt x="10" y="10"/>
                      </a:lnTo>
                      <a:lnTo>
                        <a:pt x="7" y="6"/>
                      </a:lnTo>
                      <a:lnTo>
                        <a:pt x="7" y="3"/>
                      </a:lnTo>
                      <a:lnTo>
                        <a:pt x="5" y="3"/>
                      </a:lnTo>
                      <a:lnTo>
                        <a:pt x="4" y="0"/>
                      </a:lnTo>
                      <a:lnTo>
                        <a:pt x="2" y="0"/>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23" name="Freeform 2211"/>
                <p:cNvSpPr>
                  <a:spLocks/>
                </p:cNvSpPr>
                <p:nvPr/>
              </p:nvSpPr>
              <p:spPr bwMode="gray">
                <a:xfrm>
                  <a:off x="4265" y="2445"/>
                  <a:ext cx="16" cy="13"/>
                </a:xfrm>
                <a:custGeom>
                  <a:avLst/>
                  <a:gdLst>
                    <a:gd name="T0" fmla="*/ 0 w 16"/>
                    <a:gd name="T1" fmla="*/ 0 h 13"/>
                    <a:gd name="T2" fmla="*/ 0 w 16"/>
                    <a:gd name="T3" fmla="*/ 0 h 13"/>
                    <a:gd name="T4" fmla="*/ 11 w 16"/>
                    <a:gd name="T5" fmla="*/ 0 h 13"/>
                    <a:gd name="T6" fmla="*/ 14 w 16"/>
                    <a:gd name="T7" fmla="*/ 3 h 13"/>
                    <a:gd name="T8" fmla="*/ 16 w 16"/>
                    <a:gd name="T9" fmla="*/ 3 h 13"/>
                    <a:gd name="T10" fmla="*/ 16 w 16"/>
                    <a:gd name="T11" fmla="*/ 9 h 13"/>
                    <a:gd name="T12" fmla="*/ 16 w 16"/>
                    <a:gd name="T13" fmla="*/ 10 h 13"/>
                    <a:gd name="T14" fmla="*/ 16 w 16"/>
                    <a:gd name="T15" fmla="*/ 11 h 13"/>
                    <a:gd name="T16" fmla="*/ 11 w 16"/>
                    <a:gd name="T17" fmla="*/ 13 h 13"/>
                    <a:gd name="T18" fmla="*/ 11 w 16"/>
                    <a:gd name="T19" fmla="*/ 11 h 13"/>
                    <a:gd name="T20" fmla="*/ 10 w 16"/>
                    <a:gd name="T21" fmla="*/ 10 h 13"/>
                    <a:gd name="T22" fmla="*/ 7 w 16"/>
                    <a:gd name="T23" fmla="*/ 6 h 13"/>
                    <a:gd name="T24" fmla="*/ 7 w 16"/>
                    <a:gd name="T25" fmla="*/ 3 h 13"/>
                    <a:gd name="T26" fmla="*/ 5 w 16"/>
                    <a:gd name="T27" fmla="*/ 3 h 13"/>
                    <a:gd name="T28" fmla="*/ 4 w 16"/>
                    <a:gd name="T29" fmla="*/ 0 h 13"/>
                    <a:gd name="T30" fmla="*/ 4 w 16"/>
                    <a:gd name="T31" fmla="*/ 0 h 13"/>
                    <a:gd name="T32" fmla="*/ 2 w 16"/>
                    <a:gd name="T33" fmla="*/ 0 h 13"/>
                    <a:gd name="T34" fmla="*/ 0 w 16"/>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3"/>
                    <a:gd name="T56" fmla="*/ 16 w 1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3">
                      <a:moveTo>
                        <a:pt x="0" y="0"/>
                      </a:moveTo>
                      <a:lnTo>
                        <a:pt x="0" y="0"/>
                      </a:lnTo>
                      <a:lnTo>
                        <a:pt x="11" y="0"/>
                      </a:lnTo>
                      <a:lnTo>
                        <a:pt x="14" y="3"/>
                      </a:lnTo>
                      <a:lnTo>
                        <a:pt x="16" y="3"/>
                      </a:lnTo>
                      <a:lnTo>
                        <a:pt x="16" y="9"/>
                      </a:lnTo>
                      <a:lnTo>
                        <a:pt x="16" y="10"/>
                      </a:lnTo>
                      <a:lnTo>
                        <a:pt x="16" y="11"/>
                      </a:lnTo>
                      <a:lnTo>
                        <a:pt x="11" y="13"/>
                      </a:lnTo>
                      <a:lnTo>
                        <a:pt x="11" y="11"/>
                      </a:lnTo>
                      <a:lnTo>
                        <a:pt x="10" y="10"/>
                      </a:lnTo>
                      <a:lnTo>
                        <a:pt x="7" y="6"/>
                      </a:lnTo>
                      <a:lnTo>
                        <a:pt x="7" y="3"/>
                      </a:lnTo>
                      <a:lnTo>
                        <a:pt x="5" y="3"/>
                      </a:lnTo>
                      <a:lnTo>
                        <a:pt x="4" y="0"/>
                      </a:lnTo>
                      <a:lnTo>
                        <a:pt x="2" y="0"/>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49" name="Group 2212"/>
              <p:cNvGrpSpPr>
                <a:grpSpLocks/>
              </p:cNvGrpSpPr>
              <p:nvPr/>
            </p:nvGrpSpPr>
            <p:grpSpPr bwMode="auto">
              <a:xfrm>
                <a:off x="4259" y="2385"/>
                <a:ext cx="57" cy="70"/>
                <a:chOff x="4259" y="2385"/>
                <a:chExt cx="57" cy="70"/>
              </a:xfrm>
              <a:grpFill/>
            </p:grpSpPr>
            <p:sp>
              <p:nvSpPr>
                <p:cNvPr id="1420" name="Freeform 2213"/>
                <p:cNvSpPr>
                  <a:spLocks/>
                </p:cNvSpPr>
                <p:nvPr/>
              </p:nvSpPr>
              <p:spPr bwMode="gray">
                <a:xfrm>
                  <a:off x="4259" y="2385"/>
                  <a:ext cx="57" cy="70"/>
                </a:xfrm>
                <a:custGeom>
                  <a:avLst/>
                  <a:gdLst>
                    <a:gd name="T0" fmla="*/ 33 w 57"/>
                    <a:gd name="T1" fmla="*/ 3 h 70"/>
                    <a:gd name="T2" fmla="*/ 32 w 57"/>
                    <a:gd name="T3" fmla="*/ 7 h 70"/>
                    <a:gd name="T4" fmla="*/ 32 w 57"/>
                    <a:gd name="T5" fmla="*/ 15 h 70"/>
                    <a:gd name="T6" fmla="*/ 33 w 57"/>
                    <a:gd name="T7" fmla="*/ 17 h 70"/>
                    <a:gd name="T8" fmla="*/ 35 w 57"/>
                    <a:gd name="T9" fmla="*/ 20 h 70"/>
                    <a:gd name="T10" fmla="*/ 28 w 57"/>
                    <a:gd name="T11" fmla="*/ 31 h 70"/>
                    <a:gd name="T12" fmla="*/ 25 w 57"/>
                    <a:gd name="T13" fmla="*/ 33 h 70"/>
                    <a:gd name="T14" fmla="*/ 24 w 57"/>
                    <a:gd name="T15" fmla="*/ 36 h 70"/>
                    <a:gd name="T16" fmla="*/ 21 w 57"/>
                    <a:gd name="T17" fmla="*/ 39 h 70"/>
                    <a:gd name="T18" fmla="*/ 24 w 57"/>
                    <a:gd name="T19" fmla="*/ 45 h 70"/>
                    <a:gd name="T20" fmla="*/ 24 w 57"/>
                    <a:gd name="T21" fmla="*/ 48 h 70"/>
                    <a:gd name="T22" fmla="*/ 25 w 57"/>
                    <a:gd name="T23" fmla="*/ 52 h 70"/>
                    <a:gd name="T24" fmla="*/ 30 w 57"/>
                    <a:gd name="T25" fmla="*/ 55 h 70"/>
                    <a:gd name="T26" fmla="*/ 32 w 57"/>
                    <a:gd name="T27" fmla="*/ 53 h 70"/>
                    <a:gd name="T28" fmla="*/ 35 w 57"/>
                    <a:gd name="T29" fmla="*/ 50 h 70"/>
                    <a:gd name="T30" fmla="*/ 38 w 57"/>
                    <a:gd name="T31" fmla="*/ 49 h 70"/>
                    <a:gd name="T32" fmla="*/ 41 w 57"/>
                    <a:gd name="T33" fmla="*/ 52 h 70"/>
                    <a:gd name="T34" fmla="*/ 43 w 57"/>
                    <a:gd name="T35" fmla="*/ 56 h 70"/>
                    <a:gd name="T36" fmla="*/ 46 w 57"/>
                    <a:gd name="T37" fmla="*/ 55 h 70"/>
                    <a:gd name="T38" fmla="*/ 46 w 57"/>
                    <a:gd name="T39" fmla="*/ 53 h 70"/>
                    <a:gd name="T40" fmla="*/ 52 w 57"/>
                    <a:gd name="T41" fmla="*/ 56 h 70"/>
                    <a:gd name="T42" fmla="*/ 51 w 57"/>
                    <a:gd name="T43" fmla="*/ 57 h 70"/>
                    <a:gd name="T44" fmla="*/ 49 w 57"/>
                    <a:gd name="T45" fmla="*/ 60 h 70"/>
                    <a:gd name="T46" fmla="*/ 52 w 57"/>
                    <a:gd name="T47" fmla="*/ 63 h 70"/>
                    <a:gd name="T48" fmla="*/ 54 w 57"/>
                    <a:gd name="T49" fmla="*/ 63 h 70"/>
                    <a:gd name="T50" fmla="*/ 57 w 57"/>
                    <a:gd name="T51" fmla="*/ 65 h 70"/>
                    <a:gd name="T52" fmla="*/ 55 w 57"/>
                    <a:gd name="T53" fmla="*/ 70 h 70"/>
                    <a:gd name="T54" fmla="*/ 52 w 57"/>
                    <a:gd name="T55" fmla="*/ 66 h 70"/>
                    <a:gd name="T56" fmla="*/ 51 w 57"/>
                    <a:gd name="T57" fmla="*/ 66 h 70"/>
                    <a:gd name="T58" fmla="*/ 46 w 57"/>
                    <a:gd name="T59" fmla="*/ 63 h 70"/>
                    <a:gd name="T60" fmla="*/ 44 w 57"/>
                    <a:gd name="T61" fmla="*/ 60 h 70"/>
                    <a:gd name="T62" fmla="*/ 39 w 57"/>
                    <a:gd name="T63" fmla="*/ 57 h 70"/>
                    <a:gd name="T64" fmla="*/ 35 w 57"/>
                    <a:gd name="T65" fmla="*/ 55 h 70"/>
                    <a:gd name="T66" fmla="*/ 38 w 57"/>
                    <a:gd name="T67" fmla="*/ 60 h 70"/>
                    <a:gd name="T68" fmla="*/ 36 w 57"/>
                    <a:gd name="T69" fmla="*/ 63 h 70"/>
                    <a:gd name="T70" fmla="*/ 30 w 57"/>
                    <a:gd name="T71" fmla="*/ 56 h 70"/>
                    <a:gd name="T72" fmla="*/ 24 w 57"/>
                    <a:gd name="T73" fmla="*/ 55 h 70"/>
                    <a:gd name="T74" fmla="*/ 21 w 57"/>
                    <a:gd name="T75" fmla="*/ 57 h 70"/>
                    <a:gd name="T76" fmla="*/ 17 w 57"/>
                    <a:gd name="T77" fmla="*/ 57 h 70"/>
                    <a:gd name="T78" fmla="*/ 13 w 57"/>
                    <a:gd name="T79" fmla="*/ 55 h 70"/>
                    <a:gd name="T80" fmla="*/ 11 w 57"/>
                    <a:gd name="T81" fmla="*/ 52 h 70"/>
                    <a:gd name="T82" fmla="*/ 15 w 57"/>
                    <a:gd name="T83" fmla="*/ 46 h 70"/>
                    <a:gd name="T84" fmla="*/ 13 w 57"/>
                    <a:gd name="T85" fmla="*/ 45 h 70"/>
                    <a:gd name="T86" fmla="*/ 10 w 57"/>
                    <a:gd name="T87" fmla="*/ 48 h 70"/>
                    <a:gd name="T88" fmla="*/ 6 w 57"/>
                    <a:gd name="T89" fmla="*/ 45 h 70"/>
                    <a:gd name="T90" fmla="*/ 0 w 57"/>
                    <a:gd name="T91" fmla="*/ 28 h 70"/>
                    <a:gd name="T92" fmla="*/ 3 w 57"/>
                    <a:gd name="T93" fmla="*/ 30 h 70"/>
                    <a:gd name="T94" fmla="*/ 8 w 57"/>
                    <a:gd name="T95" fmla="*/ 5 h 70"/>
                    <a:gd name="T96" fmla="*/ 20 w 57"/>
                    <a:gd name="T97" fmla="*/ 2 h 70"/>
                    <a:gd name="T98" fmla="*/ 27 w 57"/>
                    <a:gd name="T99" fmla="*/ 5 h 70"/>
                    <a:gd name="T100" fmla="*/ 28 w 57"/>
                    <a:gd name="T101" fmla="*/ 2 h 70"/>
                    <a:gd name="T102" fmla="*/ 32 w 57"/>
                    <a:gd name="T103" fmla="*/ 3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70"/>
                    <a:gd name="T158" fmla="*/ 57 w 57"/>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70">
                      <a:moveTo>
                        <a:pt x="32" y="3"/>
                      </a:moveTo>
                      <a:lnTo>
                        <a:pt x="33" y="3"/>
                      </a:lnTo>
                      <a:lnTo>
                        <a:pt x="33" y="5"/>
                      </a:lnTo>
                      <a:lnTo>
                        <a:pt x="32" y="7"/>
                      </a:lnTo>
                      <a:lnTo>
                        <a:pt x="30" y="13"/>
                      </a:lnTo>
                      <a:lnTo>
                        <a:pt x="32" y="15"/>
                      </a:lnTo>
                      <a:lnTo>
                        <a:pt x="33" y="16"/>
                      </a:lnTo>
                      <a:lnTo>
                        <a:pt x="33" y="17"/>
                      </a:lnTo>
                      <a:lnTo>
                        <a:pt x="35" y="19"/>
                      </a:lnTo>
                      <a:lnTo>
                        <a:pt x="35" y="20"/>
                      </a:lnTo>
                      <a:lnTo>
                        <a:pt x="30" y="30"/>
                      </a:lnTo>
                      <a:lnTo>
                        <a:pt x="28" y="31"/>
                      </a:lnTo>
                      <a:lnTo>
                        <a:pt x="28" y="30"/>
                      </a:lnTo>
                      <a:lnTo>
                        <a:pt x="25" y="33"/>
                      </a:lnTo>
                      <a:lnTo>
                        <a:pt x="24" y="34"/>
                      </a:lnTo>
                      <a:lnTo>
                        <a:pt x="24" y="36"/>
                      </a:lnTo>
                      <a:lnTo>
                        <a:pt x="23" y="37"/>
                      </a:lnTo>
                      <a:lnTo>
                        <a:pt x="21" y="39"/>
                      </a:lnTo>
                      <a:lnTo>
                        <a:pt x="23" y="43"/>
                      </a:lnTo>
                      <a:lnTo>
                        <a:pt x="24" y="45"/>
                      </a:lnTo>
                      <a:lnTo>
                        <a:pt x="24" y="46"/>
                      </a:lnTo>
                      <a:lnTo>
                        <a:pt x="24" y="48"/>
                      </a:lnTo>
                      <a:lnTo>
                        <a:pt x="25" y="50"/>
                      </a:lnTo>
                      <a:lnTo>
                        <a:pt x="25" y="52"/>
                      </a:lnTo>
                      <a:lnTo>
                        <a:pt x="28" y="55"/>
                      </a:lnTo>
                      <a:lnTo>
                        <a:pt x="30" y="55"/>
                      </a:lnTo>
                      <a:lnTo>
                        <a:pt x="32" y="55"/>
                      </a:lnTo>
                      <a:lnTo>
                        <a:pt x="32" y="53"/>
                      </a:lnTo>
                      <a:lnTo>
                        <a:pt x="32" y="52"/>
                      </a:lnTo>
                      <a:lnTo>
                        <a:pt x="35" y="50"/>
                      </a:lnTo>
                      <a:lnTo>
                        <a:pt x="36" y="50"/>
                      </a:lnTo>
                      <a:lnTo>
                        <a:pt x="38" y="49"/>
                      </a:lnTo>
                      <a:lnTo>
                        <a:pt x="39" y="50"/>
                      </a:lnTo>
                      <a:lnTo>
                        <a:pt x="41" y="52"/>
                      </a:lnTo>
                      <a:lnTo>
                        <a:pt x="43" y="53"/>
                      </a:lnTo>
                      <a:lnTo>
                        <a:pt x="43" y="56"/>
                      </a:lnTo>
                      <a:lnTo>
                        <a:pt x="44" y="56"/>
                      </a:lnTo>
                      <a:lnTo>
                        <a:pt x="46" y="55"/>
                      </a:lnTo>
                      <a:lnTo>
                        <a:pt x="44" y="53"/>
                      </a:lnTo>
                      <a:lnTo>
                        <a:pt x="46" y="53"/>
                      </a:lnTo>
                      <a:lnTo>
                        <a:pt x="48" y="53"/>
                      </a:lnTo>
                      <a:lnTo>
                        <a:pt x="52" y="56"/>
                      </a:lnTo>
                      <a:lnTo>
                        <a:pt x="54" y="57"/>
                      </a:lnTo>
                      <a:lnTo>
                        <a:pt x="51" y="57"/>
                      </a:lnTo>
                      <a:lnTo>
                        <a:pt x="49" y="59"/>
                      </a:lnTo>
                      <a:lnTo>
                        <a:pt x="49" y="60"/>
                      </a:lnTo>
                      <a:lnTo>
                        <a:pt x="52" y="60"/>
                      </a:lnTo>
                      <a:lnTo>
                        <a:pt x="52" y="63"/>
                      </a:lnTo>
                      <a:lnTo>
                        <a:pt x="54" y="63"/>
                      </a:lnTo>
                      <a:lnTo>
                        <a:pt x="55" y="63"/>
                      </a:lnTo>
                      <a:lnTo>
                        <a:pt x="57" y="65"/>
                      </a:lnTo>
                      <a:lnTo>
                        <a:pt x="57" y="69"/>
                      </a:lnTo>
                      <a:lnTo>
                        <a:pt x="55" y="70"/>
                      </a:lnTo>
                      <a:lnTo>
                        <a:pt x="54" y="69"/>
                      </a:lnTo>
                      <a:lnTo>
                        <a:pt x="52" y="66"/>
                      </a:lnTo>
                      <a:lnTo>
                        <a:pt x="54" y="66"/>
                      </a:lnTo>
                      <a:lnTo>
                        <a:pt x="51" y="66"/>
                      </a:lnTo>
                      <a:lnTo>
                        <a:pt x="48" y="63"/>
                      </a:lnTo>
                      <a:lnTo>
                        <a:pt x="46" y="63"/>
                      </a:lnTo>
                      <a:lnTo>
                        <a:pt x="46" y="60"/>
                      </a:lnTo>
                      <a:lnTo>
                        <a:pt x="44" y="60"/>
                      </a:lnTo>
                      <a:lnTo>
                        <a:pt x="41" y="59"/>
                      </a:lnTo>
                      <a:lnTo>
                        <a:pt x="39" y="57"/>
                      </a:lnTo>
                      <a:lnTo>
                        <a:pt x="38" y="55"/>
                      </a:lnTo>
                      <a:lnTo>
                        <a:pt x="35" y="55"/>
                      </a:lnTo>
                      <a:lnTo>
                        <a:pt x="35" y="57"/>
                      </a:lnTo>
                      <a:lnTo>
                        <a:pt x="38" y="60"/>
                      </a:lnTo>
                      <a:lnTo>
                        <a:pt x="38" y="63"/>
                      </a:lnTo>
                      <a:lnTo>
                        <a:pt x="36" y="63"/>
                      </a:lnTo>
                      <a:lnTo>
                        <a:pt x="35" y="60"/>
                      </a:lnTo>
                      <a:lnTo>
                        <a:pt x="30" y="56"/>
                      </a:lnTo>
                      <a:lnTo>
                        <a:pt x="25" y="55"/>
                      </a:lnTo>
                      <a:lnTo>
                        <a:pt x="24" y="55"/>
                      </a:lnTo>
                      <a:lnTo>
                        <a:pt x="23" y="57"/>
                      </a:lnTo>
                      <a:lnTo>
                        <a:pt x="21" y="57"/>
                      </a:lnTo>
                      <a:lnTo>
                        <a:pt x="18" y="57"/>
                      </a:lnTo>
                      <a:lnTo>
                        <a:pt x="17" y="57"/>
                      </a:lnTo>
                      <a:lnTo>
                        <a:pt x="15" y="56"/>
                      </a:lnTo>
                      <a:lnTo>
                        <a:pt x="13" y="55"/>
                      </a:lnTo>
                      <a:lnTo>
                        <a:pt x="11" y="56"/>
                      </a:lnTo>
                      <a:lnTo>
                        <a:pt x="11" y="52"/>
                      </a:lnTo>
                      <a:lnTo>
                        <a:pt x="11" y="50"/>
                      </a:lnTo>
                      <a:lnTo>
                        <a:pt x="15" y="46"/>
                      </a:lnTo>
                      <a:lnTo>
                        <a:pt x="15" y="45"/>
                      </a:lnTo>
                      <a:lnTo>
                        <a:pt x="13" y="45"/>
                      </a:lnTo>
                      <a:lnTo>
                        <a:pt x="11" y="45"/>
                      </a:lnTo>
                      <a:lnTo>
                        <a:pt x="10" y="48"/>
                      </a:lnTo>
                      <a:lnTo>
                        <a:pt x="10" y="49"/>
                      </a:lnTo>
                      <a:lnTo>
                        <a:pt x="6" y="45"/>
                      </a:lnTo>
                      <a:lnTo>
                        <a:pt x="5" y="45"/>
                      </a:lnTo>
                      <a:lnTo>
                        <a:pt x="0" y="28"/>
                      </a:lnTo>
                      <a:lnTo>
                        <a:pt x="2" y="28"/>
                      </a:lnTo>
                      <a:lnTo>
                        <a:pt x="3" y="30"/>
                      </a:lnTo>
                      <a:lnTo>
                        <a:pt x="6" y="30"/>
                      </a:lnTo>
                      <a:lnTo>
                        <a:pt x="8" y="5"/>
                      </a:lnTo>
                      <a:lnTo>
                        <a:pt x="11" y="0"/>
                      </a:lnTo>
                      <a:lnTo>
                        <a:pt x="20" y="2"/>
                      </a:lnTo>
                      <a:lnTo>
                        <a:pt x="24" y="5"/>
                      </a:lnTo>
                      <a:lnTo>
                        <a:pt x="27" y="5"/>
                      </a:lnTo>
                      <a:lnTo>
                        <a:pt x="28" y="5"/>
                      </a:lnTo>
                      <a:lnTo>
                        <a:pt x="28" y="2"/>
                      </a:lnTo>
                      <a:lnTo>
                        <a:pt x="30" y="2"/>
                      </a:lnTo>
                      <a:lnTo>
                        <a:pt x="32"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21" name="Freeform 2214"/>
                <p:cNvSpPr>
                  <a:spLocks/>
                </p:cNvSpPr>
                <p:nvPr/>
              </p:nvSpPr>
              <p:spPr bwMode="gray">
                <a:xfrm>
                  <a:off x="4259" y="2385"/>
                  <a:ext cx="57" cy="70"/>
                </a:xfrm>
                <a:custGeom>
                  <a:avLst/>
                  <a:gdLst>
                    <a:gd name="T0" fmla="*/ 33 w 57"/>
                    <a:gd name="T1" fmla="*/ 3 h 70"/>
                    <a:gd name="T2" fmla="*/ 32 w 57"/>
                    <a:gd name="T3" fmla="*/ 7 h 70"/>
                    <a:gd name="T4" fmla="*/ 32 w 57"/>
                    <a:gd name="T5" fmla="*/ 15 h 70"/>
                    <a:gd name="T6" fmla="*/ 33 w 57"/>
                    <a:gd name="T7" fmla="*/ 17 h 70"/>
                    <a:gd name="T8" fmla="*/ 35 w 57"/>
                    <a:gd name="T9" fmla="*/ 20 h 70"/>
                    <a:gd name="T10" fmla="*/ 28 w 57"/>
                    <a:gd name="T11" fmla="*/ 31 h 70"/>
                    <a:gd name="T12" fmla="*/ 25 w 57"/>
                    <a:gd name="T13" fmla="*/ 33 h 70"/>
                    <a:gd name="T14" fmla="*/ 24 w 57"/>
                    <a:gd name="T15" fmla="*/ 36 h 70"/>
                    <a:gd name="T16" fmla="*/ 21 w 57"/>
                    <a:gd name="T17" fmla="*/ 39 h 70"/>
                    <a:gd name="T18" fmla="*/ 24 w 57"/>
                    <a:gd name="T19" fmla="*/ 45 h 70"/>
                    <a:gd name="T20" fmla="*/ 24 w 57"/>
                    <a:gd name="T21" fmla="*/ 48 h 70"/>
                    <a:gd name="T22" fmla="*/ 25 w 57"/>
                    <a:gd name="T23" fmla="*/ 52 h 70"/>
                    <a:gd name="T24" fmla="*/ 30 w 57"/>
                    <a:gd name="T25" fmla="*/ 55 h 70"/>
                    <a:gd name="T26" fmla="*/ 32 w 57"/>
                    <a:gd name="T27" fmla="*/ 53 h 70"/>
                    <a:gd name="T28" fmla="*/ 35 w 57"/>
                    <a:gd name="T29" fmla="*/ 50 h 70"/>
                    <a:gd name="T30" fmla="*/ 38 w 57"/>
                    <a:gd name="T31" fmla="*/ 49 h 70"/>
                    <a:gd name="T32" fmla="*/ 41 w 57"/>
                    <a:gd name="T33" fmla="*/ 52 h 70"/>
                    <a:gd name="T34" fmla="*/ 43 w 57"/>
                    <a:gd name="T35" fmla="*/ 56 h 70"/>
                    <a:gd name="T36" fmla="*/ 46 w 57"/>
                    <a:gd name="T37" fmla="*/ 55 h 70"/>
                    <a:gd name="T38" fmla="*/ 46 w 57"/>
                    <a:gd name="T39" fmla="*/ 53 h 70"/>
                    <a:gd name="T40" fmla="*/ 52 w 57"/>
                    <a:gd name="T41" fmla="*/ 56 h 70"/>
                    <a:gd name="T42" fmla="*/ 51 w 57"/>
                    <a:gd name="T43" fmla="*/ 57 h 70"/>
                    <a:gd name="T44" fmla="*/ 49 w 57"/>
                    <a:gd name="T45" fmla="*/ 60 h 70"/>
                    <a:gd name="T46" fmla="*/ 52 w 57"/>
                    <a:gd name="T47" fmla="*/ 63 h 70"/>
                    <a:gd name="T48" fmla="*/ 54 w 57"/>
                    <a:gd name="T49" fmla="*/ 63 h 70"/>
                    <a:gd name="T50" fmla="*/ 57 w 57"/>
                    <a:gd name="T51" fmla="*/ 65 h 70"/>
                    <a:gd name="T52" fmla="*/ 55 w 57"/>
                    <a:gd name="T53" fmla="*/ 70 h 70"/>
                    <a:gd name="T54" fmla="*/ 52 w 57"/>
                    <a:gd name="T55" fmla="*/ 66 h 70"/>
                    <a:gd name="T56" fmla="*/ 51 w 57"/>
                    <a:gd name="T57" fmla="*/ 66 h 70"/>
                    <a:gd name="T58" fmla="*/ 46 w 57"/>
                    <a:gd name="T59" fmla="*/ 63 h 70"/>
                    <a:gd name="T60" fmla="*/ 44 w 57"/>
                    <a:gd name="T61" fmla="*/ 60 h 70"/>
                    <a:gd name="T62" fmla="*/ 39 w 57"/>
                    <a:gd name="T63" fmla="*/ 57 h 70"/>
                    <a:gd name="T64" fmla="*/ 35 w 57"/>
                    <a:gd name="T65" fmla="*/ 55 h 70"/>
                    <a:gd name="T66" fmla="*/ 38 w 57"/>
                    <a:gd name="T67" fmla="*/ 60 h 70"/>
                    <a:gd name="T68" fmla="*/ 36 w 57"/>
                    <a:gd name="T69" fmla="*/ 63 h 70"/>
                    <a:gd name="T70" fmla="*/ 30 w 57"/>
                    <a:gd name="T71" fmla="*/ 56 h 70"/>
                    <a:gd name="T72" fmla="*/ 24 w 57"/>
                    <a:gd name="T73" fmla="*/ 55 h 70"/>
                    <a:gd name="T74" fmla="*/ 21 w 57"/>
                    <a:gd name="T75" fmla="*/ 57 h 70"/>
                    <a:gd name="T76" fmla="*/ 17 w 57"/>
                    <a:gd name="T77" fmla="*/ 57 h 70"/>
                    <a:gd name="T78" fmla="*/ 13 w 57"/>
                    <a:gd name="T79" fmla="*/ 55 h 70"/>
                    <a:gd name="T80" fmla="*/ 11 w 57"/>
                    <a:gd name="T81" fmla="*/ 52 h 70"/>
                    <a:gd name="T82" fmla="*/ 15 w 57"/>
                    <a:gd name="T83" fmla="*/ 46 h 70"/>
                    <a:gd name="T84" fmla="*/ 13 w 57"/>
                    <a:gd name="T85" fmla="*/ 45 h 70"/>
                    <a:gd name="T86" fmla="*/ 10 w 57"/>
                    <a:gd name="T87" fmla="*/ 48 h 70"/>
                    <a:gd name="T88" fmla="*/ 6 w 57"/>
                    <a:gd name="T89" fmla="*/ 45 h 70"/>
                    <a:gd name="T90" fmla="*/ 0 w 57"/>
                    <a:gd name="T91" fmla="*/ 28 h 70"/>
                    <a:gd name="T92" fmla="*/ 3 w 57"/>
                    <a:gd name="T93" fmla="*/ 30 h 70"/>
                    <a:gd name="T94" fmla="*/ 8 w 57"/>
                    <a:gd name="T95" fmla="*/ 5 h 70"/>
                    <a:gd name="T96" fmla="*/ 20 w 57"/>
                    <a:gd name="T97" fmla="*/ 2 h 70"/>
                    <a:gd name="T98" fmla="*/ 27 w 57"/>
                    <a:gd name="T99" fmla="*/ 5 h 70"/>
                    <a:gd name="T100" fmla="*/ 28 w 57"/>
                    <a:gd name="T101" fmla="*/ 2 h 70"/>
                    <a:gd name="T102" fmla="*/ 32 w 57"/>
                    <a:gd name="T103" fmla="*/ 3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70"/>
                    <a:gd name="T158" fmla="*/ 57 w 57"/>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70">
                      <a:moveTo>
                        <a:pt x="32" y="3"/>
                      </a:moveTo>
                      <a:lnTo>
                        <a:pt x="33" y="3"/>
                      </a:lnTo>
                      <a:lnTo>
                        <a:pt x="33" y="5"/>
                      </a:lnTo>
                      <a:lnTo>
                        <a:pt x="32" y="7"/>
                      </a:lnTo>
                      <a:lnTo>
                        <a:pt x="30" y="13"/>
                      </a:lnTo>
                      <a:lnTo>
                        <a:pt x="32" y="15"/>
                      </a:lnTo>
                      <a:lnTo>
                        <a:pt x="33" y="16"/>
                      </a:lnTo>
                      <a:lnTo>
                        <a:pt x="33" y="17"/>
                      </a:lnTo>
                      <a:lnTo>
                        <a:pt x="35" y="19"/>
                      </a:lnTo>
                      <a:lnTo>
                        <a:pt x="35" y="20"/>
                      </a:lnTo>
                      <a:lnTo>
                        <a:pt x="30" y="30"/>
                      </a:lnTo>
                      <a:lnTo>
                        <a:pt x="28" y="31"/>
                      </a:lnTo>
                      <a:lnTo>
                        <a:pt x="28" y="30"/>
                      </a:lnTo>
                      <a:lnTo>
                        <a:pt x="25" y="33"/>
                      </a:lnTo>
                      <a:lnTo>
                        <a:pt x="24" y="34"/>
                      </a:lnTo>
                      <a:lnTo>
                        <a:pt x="24" y="36"/>
                      </a:lnTo>
                      <a:lnTo>
                        <a:pt x="23" y="37"/>
                      </a:lnTo>
                      <a:lnTo>
                        <a:pt x="21" y="39"/>
                      </a:lnTo>
                      <a:lnTo>
                        <a:pt x="23" y="43"/>
                      </a:lnTo>
                      <a:lnTo>
                        <a:pt x="24" y="45"/>
                      </a:lnTo>
                      <a:lnTo>
                        <a:pt x="24" y="46"/>
                      </a:lnTo>
                      <a:lnTo>
                        <a:pt x="24" y="48"/>
                      </a:lnTo>
                      <a:lnTo>
                        <a:pt x="25" y="50"/>
                      </a:lnTo>
                      <a:lnTo>
                        <a:pt x="25" y="52"/>
                      </a:lnTo>
                      <a:lnTo>
                        <a:pt x="28" y="55"/>
                      </a:lnTo>
                      <a:lnTo>
                        <a:pt x="30" y="55"/>
                      </a:lnTo>
                      <a:lnTo>
                        <a:pt x="32" y="55"/>
                      </a:lnTo>
                      <a:lnTo>
                        <a:pt x="32" y="53"/>
                      </a:lnTo>
                      <a:lnTo>
                        <a:pt x="32" y="52"/>
                      </a:lnTo>
                      <a:lnTo>
                        <a:pt x="35" y="50"/>
                      </a:lnTo>
                      <a:lnTo>
                        <a:pt x="36" y="50"/>
                      </a:lnTo>
                      <a:lnTo>
                        <a:pt x="38" y="49"/>
                      </a:lnTo>
                      <a:lnTo>
                        <a:pt x="39" y="50"/>
                      </a:lnTo>
                      <a:lnTo>
                        <a:pt x="41" y="52"/>
                      </a:lnTo>
                      <a:lnTo>
                        <a:pt x="43" y="53"/>
                      </a:lnTo>
                      <a:lnTo>
                        <a:pt x="43" y="56"/>
                      </a:lnTo>
                      <a:lnTo>
                        <a:pt x="44" y="56"/>
                      </a:lnTo>
                      <a:lnTo>
                        <a:pt x="46" y="55"/>
                      </a:lnTo>
                      <a:lnTo>
                        <a:pt x="44" y="53"/>
                      </a:lnTo>
                      <a:lnTo>
                        <a:pt x="46" y="53"/>
                      </a:lnTo>
                      <a:lnTo>
                        <a:pt x="48" y="53"/>
                      </a:lnTo>
                      <a:lnTo>
                        <a:pt x="52" y="56"/>
                      </a:lnTo>
                      <a:lnTo>
                        <a:pt x="54" y="57"/>
                      </a:lnTo>
                      <a:lnTo>
                        <a:pt x="51" y="57"/>
                      </a:lnTo>
                      <a:lnTo>
                        <a:pt x="49" y="59"/>
                      </a:lnTo>
                      <a:lnTo>
                        <a:pt x="49" y="60"/>
                      </a:lnTo>
                      <a:lnTo>
                        <a:pt x="52" y="60"/>
                      </a:lnTo>
                      <a:lnTo>
                        <a:pt x="52" y="63"/>
                      </a:lnTo>
                      <a:lnTo>
                        <a:pt x="54" y="63"/>
                      </a:lnTo>
                      <a:lnTo>
                        <a:pt x="55" y="63"/>
                      </a:lnTo>
                      <a:lnTo>
                        <a:pt x="57" y="65"/>
                      </a:lnTo>
                      <a:lnTo>
                        <a:pt x="57" y="69"/>
                      </a:lnTo>
                      <a:lnTo>
                        <a:pt x="55" y="70"/>
                      </a:lnTo>
                      <a:lnTo>
                        <a:pt x="54" y="69"/>
                      </a:lnTo>
                      <a:lnTo>
                        <a:pt x="52" y="66"/>
                      </a:lnTo>
                      <a:lnTo>
                        <a:pt x="54" y="66"/>
                      </a:lnTo>
                      <a:lnTo>
                        <a:pt x="51" y="66"/>
                      </a:lnTo>
                      <a:lnTo>
                        <a:pt x="48" y="63"/>
                      </a:lnTo>
                      <a:lnTo>
                        <a:pt x="46" y="63"/>
                      </a:lnTo>
                      <a:lnTo>
                        <a:pt x="46" y="60"/>
                      </a:lnTo>
                      <a:lnTo>
                        <a:pt x="44" y="60"/>
                      </a:lnTo>
                      <a:lnTo>
                        <a:pt x="41" y="59"/>
                      </a:lnTo>
                      <a:lnTo>
                        <a:pt x="39" y="57"/>
                      </a:lnTo>
                      <a:lnTo>
                        <a:pt x="38" y="55"/>
                      </a:lnTo>
                      <a:lnTo>
                        <a:pt x="35" y="55"/>
                      </a:lnTo>
                      <a:lnTo>
                        <a:pt x="35" y="57"/>
                      </a:lnTo>
                      <a:lnTo>
                        <a:pt x="38" y="60"/>
                      </a:lnTo>
                      <a:lnTo>
                        <a:pt x="38" y="63"/>
                      </a:lnTo>
                      <a:lnTo>
                        <a:pt x="36" y="63"/>
                      </a:lnTo>
                      <a:lnTo>
                        <a:pt x="35" y="60"/>
                      </a:lnTo>
                      <a:lnTo>
                        <a:pt x="30" y="56"/>
                      </a:lnTo>
                      <a:lnTo>
                        <a:pt x="25" y="55"/>
                      </a:lnTo>
                      <a:lnTo>
                        <a:pt x="24" y="55"/>
                      </a:lnTo>
                      <a:lnTo>
                        <a:pt x="23" y="57"/>
                      </a:lnTo>
                      <a:lnTo>
                        <a:pt x="21" y="57"/>
                      </a:lnTo>
                      <a:lnTo>
                        <a:pt x="18" y="57"/>
                      </a:lnTo>
                      <a:lnTo>
                        <a:pt x="17" y="57"/>
                      </a:lnTo>
                      <a:lnTo>
                        <a:pt x="15" y="56"/>
                      </a:lnTo>
                      <a:lnTo>
                        <a:pt x="13" y="55"/>
                      </a:lnTo>
                      <a:lnTo>
                        <a:pt x="11" y="56"/>
                      </a:lnTo>
                      <a:lnTo>
                        <a:pt x="11" y="52"/>
                      </a:lnTo>
                      <a:lnTo>
                        <a:pt x="11" y="50"/>
                      </a:lnTo>
                      <a:lnTo>
                        <a:pt x="15" y="46"/>
                      </a:lnTo>
                      <a:lnTo>
                        <a:pt x="15" y="45"/>
                      </a:lnTo>
                      <a:lnTo>
                        <a:pt x="13" y="45"/>
                      </a:lnTo>
                      <a:lnTo>
                        <a:pt x="11" y="45"/>
                      </a:lnTo>
                      <a:lnTo>
                        <a:pt x="10" y="48"/>
                      </a:lnTo>
                      <a:lnTo>
                        <a:pt x="10" y="49"/>
                      </a:lnTo>
                      <a:lnTo>
                        <a:pt x="6" y="45"/>
                      </a:lnTo>
                      <a:lnTo>
                        <a:pt x="5" y="45"/>
                      </a:lnTo>
                      <a:lnTo>
                        <a:pt x="0" y="28"/>
                      </a:lnTo>
                      <a:lnTo>
                        <a:pt x="2" y="28"/>
                      </a:lnTo>
                      <a:lnTo>
                        <a:pt x="3" y="30"/>
                      </a:lnTo>
                      <a:lnTo>
                        <a:pt x="6" y="30"/>
                      </a:lnTo>
                      <a:lnTo>
                        <a:pt x="8" y="5"/>
                      </a:lnTo>
                      <a:lnTo>
                        <a:pt x="11" y="0"/>
                      </a:lnTo>
                      <a:lnTo>
                        <a:pt x="20" y="2"/>
                      </a:lnTo>
                      <a:lnTo>
                        <a:pt x="24" y="5"/>
                      </a:lnTo>
                      <a:lnTo>
                        <a:pt x="27" y="5"/>
                      </a:lnTo>
                      <a:lnTo>
                        <a:pt x="28" y="5"/>
                      </a:lnTo>
                      <a:lnTo>
                        <a:pt x="28" y="2"/>
                      </a:lnTo>
                      <a:lnTo>
                        <a:pt x="30" y="2"/>
                      </a:lnTo>
                      <a:lnTo>
                        <a:pt x="32"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0" name="Group 2215"/>
              <p:cNvGrpSpPr>
                <a:grpSpLocks/>
              </p:cNvGrpSpPr>
              <p:nvPr/>
            </p:nvGrpSpPr>
            <p:grpSpPr bwMode="auto">
              <a:xfrm>
                <a:off x="4284" y="2444"/>
                <a:ext cx="5" cy="4"/>
                <a:chOff x="4284" y="2444"/>
                <a:chExt cx="5" cy="4"/>
              </a:xfrm>
              <a:grpFill/>
            </p:grpSpPr>
            <p:sp>
              <p:nvSpPr>
                <p:cNvPr id="1418" name="Freeform 2216"/>
                <p:cNvSpPr>
                  <a:spLocks/>
                </p:cNvSpPr>
                <p:nvPr/>
              </p:nvSpPr>
              <p:spPr bwMode="gray">
                <a:xfrm>
                  <a:off x="4284" y="2444"/>
                  <a:ext cx="5" cy="4"/>
                </a:xfrm>
                <a:custGeom>
                  <a:avLst/>
                  <a:gdLst>
                    <a:gd name="T0" fmla="*/ 2 w 5"/>
                    <a:gd name="T1" fmla="*/ 1 h 4"/>
                    <a:gd name="T2" fmla="*/ 0 w 5"/>
                    <a:gd name="T3" fmla="*/ 1 h 4"/>
                    <a:gd name="T4" fmla="*/ 2 w 5"/>
                    <a:gd name="T5" fmla="*/ 0 h 4"/>
                    <a:gd name="T6" fmla="*/ 3 w 5"/>
                    <a:gd name="T7" fmla="*/ 0 h 4"/>
                    <a:gd name="T8" fmla="*/ 5 w 5"/>
                    <a:gd name="T9" fmla="*/ 1 h 4"/>
                    <a:gd name="T10" fmla="*/ 5 w 5"/>
                    <a:gd name="T11" fmla="*/ 4 h 4"/>
                    <a:gd name="T12" fmla="*/ 3 w 5"/>
                    <a:gd name="T13" fmla="*/ 4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0" y="1"/>
                      </a:lnTo>
                      <a:lnTo>
                        <a:pt x="2" y="0"/>
                      </a:lnTo>
                      <a:lnTo>
                        <a:pt x="3" y="0"/>
                      </a:lnTo>
                      <a:lnTo>
                        <a:pt x="5" y="1"/>
                      </a:lnTo>
                      <a:lnTo>
                        <a:pt x="5" y="4"/>
                      </a:lnTo>
                      <a:lnTo>
                        <a:pt x="3" y="4"/>
                      </a:lnTo>
                      <a:lnTo>
                        <a:pt x="2"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19" name="Freeform 2217"/>
                <p:cNvSpPr>
                  <a:spLocks/>
                </p:cNvSpPr>
                <p:nvPr/>
              </p:nvSpPr>
              <p:spPr bwMode="gray">
                <a:xfrm>
                  <a:off x="4284" y="2444"/>
                  <a:ext cx="5" cy="4"/>
                </a:xfrm>
                <a:custGeom>
                  <a:avLst/>
                  <a:gdLst>
                    <a:gd name="T0" fmla="*/ 2 w 5"/>
                    <a:gd name="T1" fmla="*/ 1 h 4"/>
                    <a:gd name="T2" fmla="*/ 0 w 5"/>
                    <a:gd name="T3" fmla="*/ 1 h 4"/>
                    <a:gd name="T4" fmla="*/ 2 w 5"/>
                    <a:gd name="T5" fmla="*/ 0 h 4"/>
                    <a:gd name="T6" fmla="*/ 3 w 5"/>
                    <a:gd name="T7" fmla="*/ 0 h 4"/>
                    <a:gd name="T8" fmla="*/ 5 w 5"/>
                    <a:gd name="T9" fmla="*/ 1 h 4"/>
                    <a:gd name="T10" fmla="*/ 5 w 5"/>
                    <a:gd name="T11" fmla="*/ 4 h 4"/>
                    <a:gd name="T12" fmla="*/ 3 w 5"/>
                    <a:gd name="T13" fmla="*/ 4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0" y="1"/>
                      </a:lnTo>
                      <a:lnTo>
                        <a:pt x="2" y="0"/>
                      </a:lnTo>
                      <a:lnTo>
                        <a:pt x="3" y="0"/>
                      </a:lnTo>
                      <a:lnTo>
                        <a:pt x="5" y="1"/>
                      </a:lnTo>
                      <a:lnTo>
                        <a:pt x="5" y="4"/>
                      </a:lnTo>
                      <a:lnTo>
                        <a:pt x="3" y="4"/>
                      </a:lnTo>
                      <a:lnTo>
                        <a:pt x="2"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1" name="Group 2218"/>
              <p:cNvGrpSpPr>
                <a:grpSpLocks/>
              </p:cNvGrpSpPr>
              <p:nvPr/>
            </p:nvGrpSpPr>
            <p:grpSpPr bwMode="auto">
              <a:xfrm>
                <a:off x="4303" y="2454"/>
                <a:ext cx="11" cy="9"/>
                <a:chOff x="4303" y="2454"/>
                <a:chExt cx="11" cy="9"/>
              </a:xfrm>
              <a:grpFill/>
            </p:grpSpPr>
            <p:sp>
              <p:nvSpPr>
                <p:cNvPr id="1416" name="Freeform 2219"/>
                <p:cNvSpPr>
                  <a:spLocks/>
                </p:cNvSpPr>
                <p:nvPr/>
              </p:nvSpPr>
              <p:spPr bwMode="gray">
                <a:xfrm>
                  <a:off x="4303" y="2454"/>
                  <a:ext cx="11" cy="9"/>
                </a:xfrm>
                <a:custGeom>
                  <a:avLst/>
                  <a:gdLst>
                    <a:gd name="T0" fmla="*/ 0 w 11"/>
                    <a:gd name="T1" fmla="*/ 0 h 9"/>
                    <a:gd name="T2" fmla="*/ 2 w 11"/>
                    <a:gd name="T3" fmla="*/ 1 h 9"/>
                    <a:gd name="T4" fmla="*/ 4 w 11"/>
                    <a:gd name="T5" fmla="*/ 1 h 9"/>
                    <a:gd name="T6" fmla="*/ 11 w 11"/>
                    <a:gd name="T7" fmla="*/ 7 h 9"/>
                    <a:gd name="T8" fmla="*/ 11 w 11"/>
                    <a:gd name="T9" fmla="*/ 8 h 9"/>
                    <a:gd name="T10" fmla="*/ 11 w 11"/>
                    <a:gd name="T11" fmla="*/ 9 h 9"/>
                    <a:gd name="T12" fmla="*/ 10 w 11"/>
                    <a:gd name="T13" fmla="*/ 9 h 9"/>
                    <a:gd name="T14" fmla="*/ 7 w 11"/>
                    <a:gd name="T15" fmla="*/ 8 h 9"/>
                    <a:gd name="T16" fmla="*/ 5 w 11"/>
                    <a:gd name="T17" fmla="*/ 5 h 9"/>
                    <a:gd name="T18" fmla="*/ 4 w 11"/>
                    <a:gd name="T19" fmla="*/ 5 h 9"/>
                    <a:gd name="T20" fmla="*/ 2 w 11"/>
                    <a:gd name="T21" fmla="*/ 7 h 9"/>
                    <a:gd name="T22" fmla="*/ 0 w 11"/>
                    <a:gd name="T23" fmla="*/ 7 h 9"/>
                    <a:gd name="T24" fmla="*/ 0 w 11"/>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0"/>
                      </a:moveTo>
                      <a:lnTo>
                        <a:pt x="2" y="1"/>
                      </a:lnTo>
                      <a:lnTo>
                        <a:pt x="4" y="1"/>
                      </a:lnTo>
                      <a:lnTo>
                        <a:pt x="11" y="7"/>
                      </a:lnTo>
                      <a:lnTo>
                        <a:pt x="11" y="8"/>
                      </a:lnTo>
                      <a:lnTo>
                        <a:pt x="11" y="9"/>
                      </a:lnTo>
                      <a:lnTo>
                        <a:pt x="10" y="9"/>
                      </a:lnTo>
                      <a:lnTo>
                        <a:pt x="7" y="8"/>
                      </a:lnTo>
                      <a:lnTo>
                        <a:pt x="5" y="5"/>
                      </a:lnTo>
                      <a:lnTo>
                        <a:pt x="4" y="5"/>
                      </a:lnTo>
                      <a:lnTo>
                        <a:pt x="2" y="7"/>
                      </a:lnTo>
                      <a:lnTo>
                        <a:pt x="0" y="7"/>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17" name="Freeform 2220"/>
                <p:cNvSpPr>
                  <a:spLocks/>
                </p:cNvSpPr>
                <p:nvPr/>
              </p:nvSpPr>
              <p:spPr bwMode="gray">
                <a:xfrm>
                  <a:off x="4303" y="2454"/>
                  <a:ext cx="11" cy="9"/>
                </a:xfrm>
                <a:custGeom>
                  <a:avLst/>
                  <a:gdLst>
                    <a:gd name="T0" fmla="*/ 0 w 11"/>
                    <a:gd name="T1" fmla="*/ 0 h 9"/>
                    <a:gd name="T2" fmla="*/ 2 w 11"/>
                    <a:gd name="T3" fmla="*/ 1 h 9"/>
                    <a:gd name="T4" fmla="*/ 4 w 11"/>
                    <a:gd name="T5" fmla="*/ 1 h 9"/>
                    <a:gd name="T6" fmla="*/ 11 w 11"/>
                    <a:gd name="T7" fmla="*/ 7 h 9"/>
                    <a:gd name="T8" fmla="*/ 11 w 11"/>
                    <a:gd name="T9" fmla="*/ 8 h 9"/>
                    <a:gd name="T10" fmla="*/ 11 w 11"/>
                    <a:gd name="T11" fmla="*/ 9 h 9"/>
                    <a:gd name="T12" fmla="*/ 10 w 11"/>
                    <a:gd name="T13" fmla="*/ 9 h 9"/>
                    <a:gd name="T14" fmla="*/ 7 w 11"/>
                    <a:gd name="T15" fmla="*/ 8 h 9"/>
                    <a:gd name="T16" fmla="*/ 5 w 11"/>
                    <a:gd name="T17" fmla="*/ 5 h 9"/>
                    <a:gd name="T18" fmla="*/ 4 w 11"/>
                    <a:gd name="T19" fmla="*/ 5 h 9"/>
                    <a:gd name="T20" fmla="*/ 2 w 11"/>
                    <a:gd name="T21" fmla="*/ 7 h 9"/>
                    <a:gd name="T22" fmla="*/ 0 w 11"/>
                    <a:gd name="T23" fmla="*/ 7 h 9"/>
                    <a:gd name="T24" fmla="*/ 0 w 11"/>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0"/>
                      </a:moveTo>
                      <a:lnTo>
                        <a:pt x="2" y="1"/>
                      </a:lnTo>
                      <a:lnTo>
                        <a:pt x="4" y="1"/>
                      </a:lnTo>
                      <a:lnTo>
                        <a:pt x="11" y="7"/>
                      </a:lnTo>
                      <a:lnTo>
                        <a:pt x="11" y="8"/>
                      </a:lnTo>
                      <a:lnTo>
                        <a:pt x="11" y="9"/>
                      </a:lnTo>
                      <a:lnTo>
                        <a:pt x="10" y="9"/>
                      </a:lnTo>
                      <a:lnTo>
                        <a:pt x="7" y="8"/>
                      </a:lnTo>
                      <a:lnTo>
                        <a:pt x="5" y="5"/>
                      </a:lnTo>
                      <a:lnTo>
                        <a:pt x="4" y="5"/>
                      </a:lnTo>
                      <a:lnTo>
                        <a:pt x="2" y="7"/>
                      </a:lnTo>
                      <a:lnTo>
                        <a:pt x="0" y="7"/>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2" name="Group 2221"/>
              <p:cNvGrpSpPr>
                <a:grpSpLocks/>
              </p:cNvGrpSpPr>
              <p:nvPr/>
            </p:nvGrpSpPr>
            <p:grpSpPr bwMode="auto">
              <a:xfrm>
                <a:off x="4317" y="2454"/>
                <a:ext cx="20" cy="18"/>
                <a:chOff x="4317" y="2454"/>
                <a:chExt cx="20" cy="18"/>
              </a:xfrm>
              <a:grpFill/>
            </p:grpSpPr>
            <p:sp>
              <p:nvSpPr>
                <p:cNvPr id="1414" name="Freeform 2222"/>
                <p:cNvSpPr>
                  <a:spLocks/>
                </p:cNvSpPr>
                <p:nvPr/>
              </p:nvSpPr>
              <p:spPr bwMode="gray">
                <a:xfrm>
                  <a:off x="4317" y="2454"/>
                  <a:ext cx="20" cy="18"/>
                </a:xfrm>
                <a:custGeom>
                  <a:avLst/>
                  <a:gdLst>
                    <a:gd name="T0" fmla="*/ 0 w 20"/>
                    <a:gd name="T1" fmla="*/ 1 h 18"/>
                    <a:gd name="T2" fmla="*/ 2 w 20"/>
                    <a:gd name="T3" fmla="*/ 1 h 18"/>
                    <a:gd name="T4" fmla="*/ 7 w 20"/>
                    <a:gd name="T5" fmla="*/ 1 h 18"/>
                    <a:gd name="T6" fmla="*/ 10 w 20"/>
                    <a:gd name="T7" fmla="*/ 0 h 18"/>
                    <a:gd name="T8" fmla="*/ 12 w 20"/>
                    <a:gd name="T9" fmla="*/ 0 h 18"/>
                    <a:gd name="T10" fmla="*/ 14 w 20"/>
                    <a:gd name="T11" fmla="*/ 1 h 18"/>
                    <a:gd name="T12" fmla="*/ 15 w 20"/>
                    <a:gd name="T13" fmla="*/ 2 h 18"/>
                    <a:gd name="T14" fmla="*/ 17 w 20"/>
                    <a:gd name="T15" fmla="*/ 4 h 18"/>
                    <a:gd name="T16" fmla="*/ 17 w 20"/>
                    <a:gd name="T17" fmla="*/ 9 h 18"/>
                    <a:gd name="T18" fmla="*/ 18 w 20"/>
                    <a:gd name="T19" fmla="*/ 16 h 18"/>
                    <a:gd name="T20" fmla="*/ 20 w 20"/>
                    <a:gd name="T21" fmla="*/ 18 h 18"/>
                    <a:gd name="T22" fmla="*/ 17 w 20"/>
                    <a:gd name="T23" fmla="*/ 18 h 18"/>
                    <a:gd name="T24" fmla="*/ 14 w 20"/>
                    <a:gd name="T25" fmla="*/ 18 h 18"/>
                    <a:gd name="T26" fmla="*/ 12 w 20"/>
                    <a:gd name="T27" fmla="*/ 15 h 18"/>
                    <a:gd name="T28" fmla="*/ 10 w 20"/>
                    <a:gd name="T29" fmla="*/ 14 h 18"/>
                    <a:gd name="T30" fmla="*/ 8 w 20"/>
                    <a:gd name="T31" fmla="*/ 12 h 18"/>
                    <a:gd name="T32" fmla="*/ 10 w 20"/>
                    <a:gd name="T33" fmla="*/ 11 h 18"/>
                    <a:gd name="T34" fmla="*/ 10 w 20"/>
                    <a:gd name="T35" fmla="*/ 9 h 18"/>
                    <a:gd name="T36" fmla="*/ 5 w 20"/>
                    <a:gd name="T37" fmla="*/ 7 h 18"/>
                    <a:gd name="T38" fmla="*/ 3 w 20"/>
                    <a:gd name="T39" fmla="*/ 5 h 18"/>
                    <a:gd name="T40" fmla="*/ 2 w 20"/>
                    <a:gd name="T41" fmla="*/ 4 h 18"/>
                    <a:gd name="T42" fmla="*/ 0 w 20"/>
                    <a:gd name="T43" fmla="*/ 1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18"/>
                    <a:gd name="T68" fmla="*/ 20 w 20"/>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18">
                      <a:moveTo>
                        <a:pt x="0" y="1"/>
                      </a:moveTo>
                      <a:lnTo>
                        <a:pt x="2" y="1"/>
                      </a:lnTo>
                      <a:lnTo>
                        <a:pt x="7" y="1"/>
                      </a:lnTo>
                      <a:lnTo>
                        <a:pt x="10" y="0"/>
                      </a:lnTo>
                      <a:lnTo>
                        <a:pt x="12" y="0"/>
                      </a:lnTo>
                      <a:lnTo>
                        <a:pt x="14" y="1"/>
                      </a:lnTo>
                      <a:lnTo>
                        <a:pt x="15" y="2"/>
                      </a:lnTo>
                      <a:lnTo>
                        <a:pt x="17" y="4"/>
                      </a:lnTo>
                      <a:lnTo>
                        <a:pt x="17" y="9"/>
                      </a:lnTo>
                      <a:lnTo>
                        <a:pt x="18" y="16"/>
                      </a:lnTo>
                      <a:lnTo>
                        <a:pt x="20" y="18"/>
                      </a:lnTo>
                      <a:lnTo>
                        <a:pt x="17" y="18"/>
                      </a:lnTo>
                      <a:lnTo>
                        <a:pt x="14" y="18"/>
                      </a:lnTo>
                      <a:lnTo>
                        <a:pt x="12" y="15"/>
                      </a:lnTo>
                      <a:lnTo>
                        <a:pt x="10" y="14"/>
                      </a:lnTo>
                      <a:lnTo>
                        <a:pt x="8" y="12"/>
                      </a:lnTo>
                      <a:lnTo>
                        <a:pt x="10" y="11"/>
                      </a:lnTo>
                      <a:lnTo>
                        <a:pt x="10" y="9"/>
                      </a:lnTo>
                      <a:lnTo>
                        <a:pt x="5" y="7"/>
                      </a:lnTo>
                      <a:lnTo>
                        <a:pt x="3" y="5"/>
                      </a:lnTo>
                      <a:lnTo>
                        <a:pt x="2" y="4"/>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15" name="Freeform 2223"/>
                <p:cNvSpPr>
                  <a:spLocks/>
                </p:cNvSpPr>
                <p:nvPr/>
              </p:nvSpPr>
              <p:spPr bwMode="gray">
                <a:xfrm>
                  <a:off x="4317" y="2454"/>
                  <a:ext cx="20" cy="18"/>
                </a:xfrm>
                <a:custGeom>
                  <a:avLst/>
                  <a:gdLst>
                    <a:gd name="T0" fmla="*/ 0 w 20"/>
                    <a:gd name="T1" fmla="*/ 1 h 18"/>
                    <a:gd name="T2" fmla="*/ 2 w 20"/>
                    <a:gd name="T3" fmla="*/ 1 h 18"/>
                    <a:gd name="T4" fmla="*/ 7 w 20"/>
                    <a:gd name="T5" fmla="*/ 1 h 18"/>
                    <a:gd name="T6" fmla="*/ 10 w 20"/>
                    <a:gd name="T7" fmla="*/ 0 h 18"/>
                    <a:gd name="T8" fmla="*/ 12 w 20"/>
                    <a:gd name="T9" fmla="*/ 0 h 18"/>
                    <a:gd name="T10" fmla="*/ 14 w 20"/>
                    <a:gd name="T11" fmla="*/ 1 h 18"/>
                    <a:gd name="T12" fmla="*/ 15 w 20"/>
                    <a:gd name="T13" fmla="*/ 2 h 18"/>
                    <a:gd name="T14" fmla="*/ 17 w 20"/>
                    <a:gd name="T15" fmla="*/ 4 h 18"/>
                    <a:gd name="T16" fmla="*/ 17 w 20"/>
                    <a:gd name="T17" fmla="*/ 9 h 18"/>
                    <a:gd name="T18" fmla="*/ 18 w 20"/>
                    <a:gd name="T19" fmla="*/ 16 h 18"/>
                    <a:gd name="T20" fmla="*/ 20 w 20"/>
                    <a:gd name="T21" fmla="*/ 18 h 18"/>
                    <a:gd name="T22" fmla="*/ 17 w 20"/>
                    <a:gd name="T23" fmla="*/ 18 h 18"/>
                    <a:gd name="T24" fmla="*/ 14 w 20"/>
                    <a:gd name="T25" fmla="*/ 18 h 18"/>
                    <a:gd name="T26" fmla="*/ 12 w 20"/>
                    <a:gd name="T27" fmla="*/ 15 h 18"/>
                    <a:gd name="T28" fmla="*/ 10 w 20"/>
                    <a:gd name="T29" fmla="*/ 14 h 18"/>
                    <a:gd name="T30" fmla="*/ 8 w 20"/>
                    <a:gd name="T31" fmla="*/ 12 h 18"/>
                    <a:gd name="T32" fmla="*/ 10 w 20"/>
                    <a:gd name="T33" fmla="*/ 11 h 18"/>
                    <a:gd name="T34" fmla="*/ 10 w 20"/>
                    <a:gd name="T35" fmla="*/ 9 h 18"/>
                    <a:gd name="T36" fmla="*/ 5 w 20"/>
                    <a:gd name="T37" fmla="*/ 7 h 18"/>
                    <a:gd name="T38" fmla="*/ 3 w 20"/>
                    <a:gd name="T39" fmla="*/ 5 h 18"/>
                    <a:gd name="T40" fmla="*/ 2 w 20"/>
                    <a:gd name="T41" fmla="*/ 4 h 18"/>
                    <a:gd name="T42" fmla="*/ 0 w 20"/>
                    <a:gd name="T43" fmla="*/ 1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18"/>
                    <a:gd name="T68" fmla="*/ 20 w 20"/>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18">
                      <a:moveTo>
                        <a:pt x="0" y="1"/>
                      </a:moveTo>
                      <a:lnTo>
                        <a:pt x="2" y="1"/>
                      </a:lnTo>
                      <a:lnTo>
                        <a:pt x="7" y="1"/>
                      </a:lnTo>
                      <a:lnTo>
                        <a:pt x="10" y="0"/>
                      </a:lnTo>
                      <a:lnTo>
                        <a:pt x="12" y="0"/>
                      </a:lnTo>
                      <a:lnTo>
                        <a:pt x="14" y="1"/>
                      </a:lnTo>
                      <a:lnTo>
                        <a:pt x="15" y="2"/>
                      </a:lnTo>
                      <a:lnTo>
                        <a:pt x="17" y="4"/>
                      </a:lnTo>
                      <a:lnTo>
                        <a:pt x="17" y="9"/>
                      </a:lnTo>
                      <a:lnTo>
                        <a:pt x="18" y="16"/>
                      </a:lnTo>
                      <a:lnTo>
                        <a:pt x="20" y="18"/>
                      </a:lnTo>
                      <a:lnTo>
                        <a:pt x="17" y="18"/>
                      </a:lnTo>
                      <a:lnTo>
                        <a:pt x="14" y="18"/>
                      </a:lnTo>
                      <a:lnTo>
                        <a:pt x="12" y="15"/>
                      </a:lnTo>
                      <a:lnTo>
                        <a:pt x="10" y="14"/>
                      </a:lnTo>
                      <a:lnTo>
                        <a:pt x="8" y="12"/>
                      </a:lnTo>
                      <a:lnTo>
                        <a:pt x="10" y="11"/>
                      </a:lnTo>
                      <a:lnTo>
                        <a:pt x="10" y="9"/>
                      </a:lnTo>
                      <a:lnTo>
                        <a:pt x="5" y="7"/>
                      </a:lnTo>
                      <a:lnTo>
                        <a:pt x="3" y="5"/>
                      </a:lnTo>
                      <a:lnTo>
                        <a:pt x="2" y="4"/>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3" name="Group 2224"/>
              <p:cNvGrpSpPr>
                <a:grpSpLocks/>
              </p:cNvGrpSpPr>
              <p:nvPr/>
            </p:nvGrpSpPr>
            <p:grpSpPr bwMode="auto">
              <a:xfrm>
                <a:off x="4286" y="2462"/>
                <a:ext cx="16" cy="17"/>
                <a:chOff x="4286" y="2462"/>
                <a:chExt cx="16" cy="17"/>
              </a:xfrm>
              <a:grpFill/>
            </p:grpSpPr>
            <p:sp>
              <p:nvSpPr>
                <p:cNvPr id="1412" name="Freeform 2225"/>
                <p:cNvSpPr>
                  <a:spLocks/>
                </p:cNvSpPr>
                <p:nvPr/>
              </p:nvSpPr>
              <p:spPr bwMode="gray">
                <a:xfrm>
                  <a:off x="4286" y="2462"/>
                  <a:ext cx="16" cy="17"/>
                </a:xfrm>
                <a:custGeom>
                  <a:avLst/>
                  <a:gdLst>
                    <a:gd name="T0" fmla="*/ 0 w 16"/>
                    <a:gd name="T1" fmla="*/ 0 h 17"/>
                    <a:gd name="T2" fmla="*/ 1 w 16"/>
                    <a:gd name="T3" fmla="*/ 0 h 17"/>
                    <a:gd name="T4" fmla="*/ 3 w 16"/>
                    <a:gd name="T5" fmla="*/ 0 h 17"/>
                    <a:gd name="T6" fmla="*/ 6 w 16"/>
                    <a:gd name="T7" fmla="*/ 3 h 17"/>
                    <a:gd name="T8" fmla="*/ 6 w 16"/>
                    <a:gd name="T9" fmla="*/ 4 h 17"/>
                    <a:gd name="T10" fmla="*/ 12 w 16"/>
                    <a:gd name="T11" fmla="*/ 4 h 17"/>
                    <a:gd name="T12" fmla="*/ 16 w 16"/>
                    <a:gd name="T13" fmla="*/ 4 h 17"/>
                    <a:gd name="T14" fmla="*/ 16 w 16"/>
                    <a:gd name="T15" fmla="*/ 7 h 17"/>
                    <a:gd name="T16" fmla="*/ 16 w 16"/>
                    <a:gd name="T17" fmla="*/ 10 h 17"/>
                    <a:gd name="T18" fmla="*/ 12 w 16"/>
                    <a:gd name="T19" fmla="*/ 10 h 17"/>
                    <a:gd name="T20" fmla="*/ 9 w 16"/>
                    <a:gd name="T21" fmla="*/ 14 h 17"/>
                    <a:gd name="T22" fmla="*/ 3 w 16"/>
                    <a:gd name="T23" fmla="*/ 14 h 17"/>
                    <a:gd name="T24" fmla="*/ 1 w 16"/>
                    <a:gd name="T25" fmla="*/ 17 h 17"/>
                    <a:gd name="T26" fmla="*/ 1 w 16"/>
                    <a:gd name="T27" fmla="*/ 14 h 17"/>
                    <a:gd name="T28" fmla="*/ 1 w 16"/>
                    <a:gd name="T29" fmla="*/ 3 h 17"/>
                    <a:gd name="T30" fmla="*/ 0 w 16"/>
                    <a:gd name="T31" fmla="*/ 1 h 17"/>
                    <a:gd name="T32" fmla="*/ 0 w 16"/>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7"/>
                    <a:gd name="T53" fmla="*/ 16 w 1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7">
                      <a:moveTo>
                        <a:pt x="0" y="0"/>
                      </a:moveTo>
                      <a:lnTo>
                        <a:pt x="1" y="0"/>
                      </a:lnTo>
                      <a:lnTo>
                        <a:pt x="3" y="0"/>
                      </a:lnTo>
                      <a:lnTo>
                        <a:pt x="6" y="3"/>
                      </a:lnTo>
                      <a:lnTo>
                        <a:pt x="6" y="4"/>
                      </a:lnTo>
                      <a:lnTo>
                        <a:pt x="12" y="4"/>
                      </a:lnTo>
                      <a:lnTo>
                        <a:pt x="16" y="4"/>
                      </a:lnTo>
                      <a:lnTo>
                        <a:pt x="16" y="7"/>
                      </a:lnTo>
                      <a:lnTo>
                        <a:pt x="16" y="10"/>
                      </a:lnTo>
                      <a:lnTo>
                        <a:pt x="12" y="10"/>
                      </a:lnTo>
                      <a:lnTo>
                        <a:pt x="9" y="14"/>
                      </a:lnTo>
                      <a:lnTo>
                        <a:pt x="3" y="14"/>
                      </a:lnTo>
                      <a:lnTo>
                        <a:pt x="1" y="17"/>
                      </a:lnTo>
                      <a:lnTo>
                        <a:pt x="1" y="14"/>
                      </a:lnTo>
                      <a:lnTo>
                        <a:pt x="1" y="3"/>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13" name="Freeform 2226"/>
                <p:cNvSpPr>
                  <a:spLocks/>
                </p:cNvSpPr>
                <p:nvPr/>
              </p:nvSpPr>
              <p:spPr bwMode="gray">
                <a:xfrm>
                  <a:off x="4286" y="2462"/>
                  <a:ext cx="16" cy="17"/>
                </a:xfrm>
                <a:custGeom>
                  <a:avLst/>
                  <a:gdLst>
                    <a:gd name="T0" fmla="*/ 0 w 16"/>
                    <a:gd name="T1" fmla="*/ 0 h 17"/>
                    <a:gd name="T2" fmla="*/ 1 w 16"/>
                    <a:gd name="T3" fmla="*/ 0 h 17"/>
                    <a:gd name="T4" fmla="*/ 3 w 16"/>
                    <a:gd name="T5" fmla="*/ 0 h 17"/>
                    <a:gd name="T6" fmla="*/ 6 w 16"/>
                    <a:gd name="T7" fmla="*/ 3 h 17"/>
                    <a:gd name="T8" fmla="*/ 6 w 16"/>
                    <a:gd name="T9" fmla="*/ 4 h 17"/>
                    <a:gd name="T10" fmla="*/ 12 w 16"/>
                    <a:gd name="T11" fmla="*/ 4 h 17"/>
                    <a:gd name="T12" fmla="*/ 16 w 16"/>
                    <a:gd name="T13" fmla="*/ 4 h 17"/>
                    <a:gd name="T14" fmla="*/ 16 w 16"/>
                    <a:gd name="T15" fmla="*/ 7 h 17"/>
                    <a:gd name="T16" fmla="*/ 16 w 16"/>
                    <a:gd name="T17" fmla="*/ 10 h 17"/>
                    <a:gd name="T18" fmla="*/ 12 w 16"/>
                    <a:gd name="T19" fmla="*/ 10 h 17"/>
                    <a:gd name="T20" fmla="*/ 9 w 16"/>
                    <a:gd name="T21" fmla="*/ 14 h 17"/>
                    <a:gd name="T22" fmla="*/ 3 w 16"/>
                    <a:gd name="T23" fmla="*/ 14 h 17"/>
                    <a:gd name="T24" fmla="*/ 1 w 16"/>
                    <a:gd name="T25" fmla="*/ 17 h 17"/>
                    <a:gd name="T26" fmla="*/ 1 w 16"/>
                    <a:gd name="T27" fmla="*/ 14 h 17"/>
                    <a:gd name="T28" fmla="*/ 1 w 16"/>
                    <a:gd name="T29" fmla="*/ 3 h 17"/>
                    <a:gd name="T30" fmla="*/ 0 w 16"/>
                    <a:gd name="T31" fmla="*/ 1 h 17"/>
                    <a:gd name="T32" fmla="*/ 0 w 16"/>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7"/>
                    <a:gd name="T53" fmla="*/ 16 w 1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7">
                      <a:moveTo>
                        <a:pt x="0" y="0"/>
                      </a:moveTo>
                      <a:lnTo>
                        <a:pt x="1" y="0"/>
                      </a:lnTo>
                      <a:lnTo>
                        <a:pt x="3" y="0"/>
                      </a:lnTo>
                      <a:lnTo>
                        <a:pt x="6" y="3"/>
                      </a:lnTo>
                      <a:lnTo>
                        <a:pt x="6" y="4"/>
                      </a:lnTo>
                      <a:lnTo>
                        <a:pt x="12" y="4"/>
                      </a:lnTo>
                      <a:lnTo>
                        <a:pt x="16" y="4"/>
                      </a:lnTo>
                      <a:lnTo>
                        <a:pt x="16" y="7"/>
                      </a:lnTo>
                      <a:lnTo>
                        <a:pt x="16" y="10"/>
                      </a:lnTo>
                      <a:lnTo>
                        <a:pt x="12" y="10"/>
                      </a:lnTo>
                      <a:lnTo>
                        <a:pt x="9" y="14"/>
                      </a:lnTo>
                      <a:lnTo>
                        <a:pt x="3" y="14"/>
                      </a:lnTo>
                      <a:lnTo>
                        <a:pt x="1" y="17"/>
                      </a:lnTo>
                      <a:lnTo>
                        <a:pt x="1" y="14"/>
                      </a:lnTo>
                      <a:lnTo>
                        <a:pt x="1" y="3"/>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4" name="Group 2227"/>
              <p:cNvGrpSpPr>
                <a:grpSpLocks/>
              </p:cNvGrpSpPr>
              <p:nvPr/>
            </p:nvGrpSpPr>
            <p:grpSpPr bwMode="auto">
              <a:xfrm>
                <a:off x="4294" y="2473"/>
                <a:ext cx="12" cy="21"/>
                <a:chOff x="4294" y="2473"/>
                <a:chExt cx="12" cy="21"/>
              </a:xfrm>
              <a:grpFill/>
            </p:grpSpPr>
            <p:sp>
              <p:nvSpPr>
                <p:cNvPr id="1410" name="Freeform 2228"/>
                <p:cNvSpPr>
                  <a:spLocks/>
                </p:cNvSpPr>
                <p:nvPr/>
              </p:nvSpPr>
              <p:spPr bwMode="gray">
                <a:xfrm>
                  <a:off x="4294" y="2473"/>
                  <a:ext cx="12" cy="21"/>
                </a:xfrm>
                <a:custGeom>
                  <a:avLst/>
                  <a:gdLst>
                    <a:gd name="T0" fmla="*/ 6 w 12"/>
                    <a:gd name="T1" fmla="*/ 0 h 21"/>
                    <a:gd name="T2" fmla="*/ 9 w 12"/>
                    <a:gd name="T3" fmla="*/ 0 h 21"/>
                    <a:gd name="T4" fmla="*/ 12 w 12"/>
                    <a:gd name="T5" fmla="*/ 0 h 21"/>
                    <a:gd name="T6" fmla="*/ 12 w 12"/>
                    <a:gd name="T7" fmla="*/ 5 h 21"/>
                    <a:gd name="T8" fmla="*/ 11 w 12"/>
                    <a:gd name="T9" fmla="*/ 7 h 21"/>
                    <a:gd name="T10" fmla="*/ 9 w 12"/>
                    <a:gd name="T11" fmla="*/ 11 h 21"/>
                    <a:gd name="T12" fmla="*/ 9 w 12"/>
                    <a:gd name="T13" fmla="*/ 16 h 21"/>
                    <a:gd name="T14" fmla="*/ 9 w 12"/>
                    <a:gd name="T15" fmla="*/ 17 h 21"/>
                    <a:gd name="T16" fmla="*/ 9 w 12"/>
                    <a:gd name="T17" fmla="*/ 20 h 21"/>
                    <a:gd name="T18" fmla="*/ 8 w 12"/>
                    <a:gd name="T19" fmla="*/ 21 h 21"/>
                    <a:gd name="T20" fmla="*/ 4 w 12"/>
                    <a:gd name="T21" fmla="*/ 17 h 21"/>
                    <a:gd name="T22" fmla="*/ 3 w 12"/>
                    <a:gd name="T23" fmla="*/ 17 h 21"/>
                    <a:gd name="T24" fmla="*/ 0 w 12"/>
                    <a:gd name="T25" fmla="*/ 13 h 21"/>
                    <a:gd name="T26" fmla="*/ 0 w 12"/>
                    <a:gd name="T27" fmla="*/ 10 h 21"/>
                    <a:gd name="T28" fmla="*/ 3 w 12"/>
                    <a:gd name="T29" fmla="*/ 10 h 21"/>
                    <a:gd name="T30" fmla="*/ 4 w 12"/>
                    <a:gd name="T31" fmla="*/ 7 h 21"/>
                    <a:gd name="T32" fmla="*/ 4 w 12"/>
                    <a:gd name="T33" fmla="*/ 5 h 21"/>
                    <a:gd name="T34" fmla="*/ 6 w 1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1"/>
                    <a:gd name="T56" fmla="*/ 12 w 1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1">
                      <a:moveTo>
                        <a:pt x="6" y="0"/>
                      </a:moveTo>
                      <a:lnTo>
                        <a:pt x="9" y="0"/>
                      </a:lnTo>
                      <a:lnTo>
                        <a:pt x="12" y="0"/>
                      </a:lnTo>
                      <a:lnTo>
                        <a:pt x="12" y="5"/>
                      </a:lnTo>
                      <a:lnTo>
                        <a:pt x="11" y="7"/>
                      </a:lnTo>
                      <a:lnTo>
                        <a:pt x="9" y="11"/>
                      </a:lnTo>
                      <a:lnTo>
                        <a:pt x="9" y="16"/>
                      </a:lnTo>
                      <a:lnTo>
                        <a:pt x="9" y="17"/>
                      </a:lnTo>
                      <a:lnTo>
                        <a:pt x="9" y="20"/>
                      </a:lnTo>
                      <a:lnTo>
                        <a:pt x="8" y="21"/>
                      </a:lnTo>
                      <a:lnTo>
                        <a:pt x="4" y="17"/>
                      </a:lnTo>
                      <a:lnTo>
                        <a:pt x="3" y="17"/>
                      </a:lnTo>
                      <a:lnTo>
                        <a:pt x="0" y="13"/>
                      </a:lnTo>
                      <a:lnTo>
                        <a:pt x="0" y="10"/>
                      </a:lnTo>
                      <a:lnTo>
                        <a:pt x="3" y="10"/>
                      </a:lnTo>
                      <a:lnTo>
                        <a:pt x="4" y="7"/>
                      </a:lnTo>
                      <a:lnTo>
                        <a:pt x="4" y="5"/>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11" name="Freeform 2229"/>
                <p:cNvSpPr>
                  <a:spLocks/>
                </p:cNvSpPr>
                <p:nvPr/>
              </p:nvSpPr>
              <p:spPr bwMode="gray">
                <a:xfrm>
                  <a:off x="4294" y="2473"/>
                  <a:ext cx="12" cy="21"/>
                </a:xfrm>
                <a:custGeom>
                  <a:avLst/>
                  <a:gdLst>
                    <a:gd name="T0" fmla="*/ 6 w 12"/>
                    <a:gd name="T1" fmla="*/ 0 h 21"/>
                    <a:gd name="T2" fmla="*/ 9 w 12"/>
                    <a:gd name="T3" fmla="*/ 0 h 21"/>
                    <a:gd name="T4" fmla="*/ 12 w 12"/>
                    <a:gd name="T5" fmla="*/ 0 h 21"/>
                    <a:gd name="T6" fmla="*/ 12 w 12"/>
                    <a:gd name="T7" fmla="*/ 5 h 21"/>
                    <a:gd name="T8" fmla="*/ 11 w 12"/>
                    <a:gd name="T9" fmla="*/ 7 h 21"/>
                    <a:gd name="T10" fmla="*/ 9 w 12"/>
                    <a:gd name="T11" fmla="*/ 11 h 21"/>
                    <a:gd name="T12" fmla="*/ 9 w 12"/>
                    <a:gd name="T13" fmla="*/ 16 h 21"/>
                    <a:gd name="T14" fmla="*/ 9 w 12"/>
                    <a:gd name="T15" fmla="*/ 17 h 21"/>
                    <a:gd name="T16" fmla="*/ 9 w 12"/>
                    <a:gd name="T17" fmla="*/ 20 h 21"/>
                    <a:gd name="T18" fmla="*/ 8 w 12"/>
                    <a:gd name="T19" fmla="*/ 21 h 21"/>
                    <a:gd name="T20" fmla="*/ 4 w 12"/>
                    <a:gd name="T21" fmla="*/ 17 h 21"/>
                    <a:gd name="T22" fmla="*/ 3 w 12"/>
                    <a:gd name="T23" fmla="*/ 17 h 21"/>
                    <a:gd name="T24" fmla="*/ 0 w 12"/>
                    <a:gd name="T25" fmla="*/ 13 h 21"/>
                    <a:gd name="T26" fmla="*/ 0 w 12"/>
                    <a:gd name="T27" fmla="*/ 10 h 21"/>
                    <a:gd name="T28" fmla="*/ 3 w 12"/>
                    <a:gd name="T29" fmla="*/ 10 h 21"/>
                    <a:gd name="T30" fmla="*/ 4 w 12"/>
                    <a:gd name="T31" fmla="*/ 7 h 21"/>
                    <a:gd name="T32" fmla="*/ 4 w 12"/>
                    <a:gd name="T33" fmla="*/ 5 h 21"/>
                    <a:gd name="T34" fmla="*/ 6 w 1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1"/>
                    <a:gd name="T56" fmla="*/ 12 w 1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1">
                      <a:moveTo>
                        <a:pt x="6" y="0"/>
                      </a:moveTo>
                      <a:lnTo>
                        <a:pt x="9" y="0"/>
                      </a:lnTo>
                      <a:lnTo>
                        <a:pt x="12" y="0"/>
                      </a:lnTo>
                      <a:lnTo>
                        <a:pt x="12" y="5"/>
                      </a:lnTo>
                      <a:lnTo>
                        <a:pt x="11" y="7"/>
                      </a:lnTo>
                      <a:lnTo>
                        <a:pt x="9" y="11"/>
                      </a:lnTo>
                      <a:lnTo>
                        <a:pt x="9" y="16"/>
                      </a:lnTo>
                      <a:lnTo>
                        <a:pt x="9" y="17"/>
                      </a:lnTo>
                      <a:lnTo>
                        <a:pt x="9" y="20"/>
                      </a:lnTo>
                      <a:lnTo>
                        <a:pt x="8" y="21"/>
                      </a:lnTo>
                      <a:lnTo>
                        <a:pt x="4" y="17"/>
                      </a:lnTo>
                      <a:lnTo>
                        <a:pt x="3" y="17"/>
                      </a:lnTo>
                      <a:lnTo>
                        <a:pt x="0" y="13"/>
                      </a:lnTo>
                      <a:lnTo>
                        <a:pt x="0" y="10"/>
                      </a:lnTo>
                      <a:lnTo>
                        <a:pt x="3" y="10"/>
                      </a:lnTo>
                      <a:lnTo>
                        <a:pt x="4" y="7"/>
                      </a:lnTo>
                      <a:lnTo>
                        <a:pt x="4" y="5"/>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5" name="Group 2230"/>
              <p:cNvGrpSpPr>
                <a:grpSpLocks/>
              </p:cNvGrpSpPr>
              <p:nvPr/>
            </p:nvGrpSpPr>
            <p:grpSpPr bwMode="auto">
              <a:xfrm>
                <a:off x="4317" y="2466"/>
                <a:ext cx="13" cy="17"/>
                <a:chOff x="4317" y="2466"/>
                <a:chExt cx="13" cy="17"/>
              </a:xfrm>
              <a:grpFill/>
            </p:grpSpPr>
            <p:sp>
              <p:nvSpPr>
                <p:cNvPr id="1408" name="Freeform 2231"/>
                <p:cNvSpPr>
                  <a:spLocks/>
                </p:cNvSpPr>
                <p:nvPr/>
              </p:nvSpPr>
              <p:spPr bwMode="gray">
                <a:xfrm>
                  <a:off x="4317" y="2466"/>
                  <a:ext cx="13" cy="17"/>
                </a:xfrm>
                <a:custGeom>
                  <a:avLst/>
                  <a:gdLst>
                    <a:gd name="T0" fmla="*/ 0 w 13"/>
                    <a:gd name="T1" fmla="*/ 0 h 17"/>
                    <a:gd name="T2" fmla="*/ 2 w 13"/>
                    <a:gd name="T3" fmla="*/ 2 h 17"/>
                    <a:gd name="T4" fmla="*/ 2 w 13"/>
                    <a:gd name="T5" fmla="*/ 3 h 17"/>
                    <a:gd name="T6" fmla="*/ 3 w 13"/>
                    <a:gd name="T7" fmla="*/ 2 h 17"/>
                    <a:gd name="T8" fmla="*/ 5 w 13"/>
                    <a:gd name="T9" fmla="*/ 3 h 17"/>
                    <a:gd name="T10" fmla="*/ 8 w 13"/>
                    <a:gd name="T11" fmla="*/ 3 h 17"/>
                    <a:gd name="T12" fmla="*/ 10 w 13"/>
                    <a:gd name="T13" fmla="*/ 4 h 17"/>
                    <a:gd name="T14" fmla="*/ 10 w 13"/>
                    <a:gd name="T15" fmla="*/ 10 h 17"/>
                    <a:gd name="T16" fmla="*/ 13 w 13"/>
                    <a:gd name="T17" fmla="*/ 14 h 17"/>
                    <a:gd name="T18" fmla="*/ 11 w 13"/>
                    <a:gd name="T19" fmla="*/ 14 h 17"/>
                    <a:gd name="T20" fmla="*/ 10 w 13"/>
                    <a:gd name="T21" fmla="*/ 14 h 17"/>
                    <a:gd name="T22" fmla="*/ 10 w 13"/>
                    <a:gd name="T23" fmla="*/ 17 h 17"/>
                    <a:gd name="T24" fmla="*/ 8 w 13"/>
                    <a:gd name="T25" fmla="*/ 16 h 17"/>
                    <a:gd name="T26" fmla="*/ 7 w 13"/>
                    <a:gd name="T27" fmla="*/ 14 h 17"/>
                    <a:gd name="T28" fmla="*/ 7 w 13"/>
                    <a:gd name="T29" fmla="*/ 10 h 17"/>
                    <a:gd name="T30" fmla="*/ 5 w 13"/>
                    <a:gd name="T31" fmla="*/ 7 h 17"/>
                    <a:gd name="T32" fmla="*/ 3 w 13"/>
                    <a:gd name="T33" fmla="*/ 7 h 17"/>
                    <a:gd name="T34" fmla="*/ 2 w 13"/>
                    <a:gd name="T35" fmla="*/ 3 h 17"/>
                    <a:gd name="T36" fmla="*/ 0 w 13"/>
                    <a:gd name="T37" fmla="*/ 2 h 17"/>
                    <a:gd name="T38" fmla="*/ 0 w 13"/>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7"/>
                    <a:gd name="T62" fmla="*/ 13 w 1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7">
                      <a:moveTo>
                        <a:pt x="0" y="0"/>
                      </a:moveTo>
                      <a:lnTo>
                        <a:pt x="2" y="2"/>
                      </a:lnTo>
                      <a:lnTo>
                        <a:pt x="2" y="3"/>
                      </a:lnTo>
                      <a:lnTo>
                        <a:pt x="3" y="2"/>
                      </a:lnTo>
                      <a:lnTo>
                        <a:pt x="5" y="3"/>
                      </a:lnTo>
                      <a:lnTo>
                        <a:pt x="8" y="3"/>
                      </a:lnTo>
                      <a:lnTo>
                        <a:pt x="10" y="4"/>
                      </a:lnTo>
                      <a:lnTo>
                        <a:pt x="10" y="10"/>
                      </a:lnTo>
                      <a:lnTo>
                        <a:pt x="13" y="14"/>
                      </a:lnTo>
                      <a:lnTo>
                        <a:pt x="11" y="14"/>
                      </a:lnTo>
                      <a:lnTo>
                        <a:pt x="10" y="14"/>
                      </a:lnTo>
                      <a:lnTo>
                        <a:pt x="10" y="17"/>
                      </a:lnTo>
                      <a:lnTo>
                        <a:pt x="8" y="16"/>
                      </a:lnTo>
                      <a:lnTo>
                        <a:pt x="7" y="14"/>
                      </a:lnTo>
                      <a:lnTo>
                        <a:pt x="7" y="10"/>
                      </a:lnTo>
                      <a:lnTo>
                        <a:pt x="5" y="7"/>
                      </a:lnTo>
                      <a:lnTo>
                        <a:pt x="3" y="7"/>
                      </a:lnTo>
                      <a:lnTo>
                        <a:pt x="2" y="3"/>
                      </a:lnTo>
                      <a:lnTo>
                        <a:pt x="0"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09" name="Freeform 2232"/>
                <p:cNvSpPr>
                  <a:spLocks/>
                </p:cNvSpPr>
                <p:nvPr/>
              </p:nvSpPr>
              <p:spPr bwMode="gray">
                <a:xfrm>
                  <a:off x="4317" y="2466"/>
                  <a:ext cx="13" cy="17"/>
                </a:xfrm>
                <a:custGeom>
                  <a:avLst/>
                  <a:gdLst>
                    <a:gd name="T0" fmla="*/ 0 w 13"/>
                    <a:gd name="T1" fmla="*/ 0 h 17"/>
                    <a:gd name="T2" fmla="*/ 2 w 13"/>
                    <a:gd name="T3" fmla="*/ 2 h 17"/>
                    <a:gd name="T4" fmla="*/ 2 w 13"/>
                    <a:gd name="T5" fmla="*/ 3 h 17"/>
                    <a:gd name="T6" fmla="*/ 3 w 13"/>
                    <a:gd name="T7" fmla="*/ 2 h 17"/>
                    <a:gd name="T8" fmla="*/ 5 w 13"/>
                    <a:gd name="T9" fmla="*/ 3 h 17"/>
                    <a:gd name="T10" fmla="*/ 8 w 13"/>
                    <a:gd name="T11" fmla="*/ 3 h 17"/>
                    <a:gd name="T12" fmla="*/ 10 w 13"/>
                    <a:gd name="T13" fmla="*/ 4 h 17"/>
                    <a:gd name="T14" fmla="*/ 10 w 13"/>
                    <a:gd name="T15" fmla="*/ 10 h 17"/>
                    <a:gd name="T16" fmla="*/ 13 w 13"/>
                    <a:gd name="T17" fmla="*/ 14 h 17"/>
                    <a:gd name="T18" fmla="*/ 11 w 13"/>
                    <a:gd name="T19" fmla="*/ 14 h 17"/>
                    <a:gd name="T20" fmla="*/ 10 w 13"/>
                    <a:gd name="T21" fmla="*/ 14 h 17"/>
                    <a:gd name="T22" fmla="*/ 10 w 13"/>
                    <a:gd name="T23" fmla="*/ 17 h 17"/>
                    <a:gd name="T24" fmla="*/ 8 w 13"/>
                    <a:gd name="T25" fmla="*/ 16 h 17"/>
                    <a:gd name="T26" fmla="*/ 7 w 13"/>
                    <a:gd name="T27" fmla="*/ 14 h 17"/>
                    <a:gd name="T28" fmla="*/ 7 w 13"/>
                    <a:gd name="T29" fmla="*/ 10 h 17"/>
                    <a:gd name="T30" fmla="*/ 5 w 13"/>
                    <a:gd name="T31" fmla="*/ 7 h 17"/>
                    <a:gd name="T32" fmla="*/ 3 w 13"/>
                    <a:gd name="T33" fmla="*/ 7 h 17"/>
                    <a:gd name="T34" fmla="*/ 2 w 13"/>
                    <a:gd name="T35" fmla="*/ 3 h 17"/>
                    <a:gd name="T36" fmla="*/ 0 w 13"/>
                    <a:gd name="T37" fmla="*/ 2 h 17"/>
                    <a:gd name="T38" fmla="*/ 0 w 13"/>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7"/>
                    <a:gd name="T62" fmla="*/ 13 w 1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7">
                      <a:moveTo>
                        <a:pt x="0" y="0"/>
                      </a:moveTo>
                      <a:lnTo>
                        <a:pt x="2" y="2"/>
                      </a:lnTo>
                      <a:lnTo>
                        <a:pt x="2" y="3"/>
                      </a:lnTo>
                      <a:lnTo>
                        <a:pt x="3" y="2"/>
                      </a:lnTo>
                      <a:lnTo>
                        <a:pt x="5" y="3"/>
                      </a:lnTo>
                      <a:lnTo>
                        <a:pt x="8" y="3"/>
                      </a:lnTo>
                      <a:lnTo>
                        <a:pt x="10" y="4"/>
                      </a:lnTo>
                      <a:lnTo>
                        <a:pt x="10" y="10"/>
                      </a:lnTo>
                      <a:lnTo>
                        <a:pt x="13" y="14"/>
                      </a:lnTo>
                      <a:lnTo>
                        <a:pt x="11" y="14"/>
                      </a:lnTo>
                      <a:lnTo>
                        <a:pt x="10" y="14"/>
                      </a:lnTo>
                      <a:lnTo>
                        <a:pt x="10" y="17"/>
                      </a:lnTo>
                      <a:lnTo>
                        <a:pt x="8" y="16"/>
                      </a:lnTo>
                      <a:lnTo>
                        <a:pt x="7" y="14"/>
                      </a:lnTo>
                      <a:lnTo>
                        <a:pt x="7" y="10"/>
                      </a:lnTo>
                      <a:lnTo>
                        <a:pt x="5" y="7"/>
                      </a:lnTo>
                      <a:lnTo>
                        <a:pt x="3" y="7"/>
                      </a:lnTo>
                      <a:lnTo>
                        <a:pt x="2" y="3"/>
                      </a:lnTo>
                      <a:lnTo>
                        <a:pt x="0"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6" name="Group 2233"/>
              <p:cNvGrpSpPr>
                <a:grpSpLocks/>
              </p:cNvGrpSpPr>
              <p:nvPr/>
            </p:nvGrpSpPr>
            <p:grpSpPr bwMode="auto">
              <a:xfrm>
                <a:off x="4335" y="2478"/>
                <a:ext cx="2" cy="6"/>
                <a:chOff x="4335" y="2478"/>
                <a:chExt cx="2" cy="6"/>
              </a:xfrm>
              <a:grpFill/>
            </p:grpSpPr>
            <p:sp>
              <p:nvSpPr>
                <p:cNvPr id="1406" name="Freeform 2234"/>
                <p:cNvSpPr>
                  <a:spLocks/>
                </p:cNvSpPr>
                <p:nvPr/>
              </p:nvSpPr>
              <p:spPr bwMode="gray">
                <a:xfrm>
                  <a:off x="4335" y="2478"/>
                  <a:ext cx="2" cy="6"/>
                </a:xfrm>
                <a:custGeom>
                  <a:avLst/>
                  <a:gdLst>
                    <a:gd name="T0" fmla="*/ 0 w 2"/>
                    <a:gd name="T1" fmla="*/ 4 h 6"/>
                    <a:gd name="T2" fmla="*/ 0 w 2"/>
                    <a:gd name="T3" fmla="*/ 1 h 6"/>
                    <a:gd name="T4" fmla="*/ 0 w 2"/>
                    <a:gd name="T5" fmla="*/ 0 h 6"/>
                    <a:gd name="T6" fmla="*/ 2 w 2"/>
                    <a:gd name="T7" fmla="*/ 1 h 6"/>
                    <a:gd name="T8" fmla="*/ 2 w 2"/>
                    <a:gd name="T9" fmla="*/ 6 h 6"/>
                    <a:gd name="T10" fmla="*/ 0 w 2"/>
                    <a:gd name="T11" fmla="*/ 5 h 6"/>
                    <a:gd name="T12" fmla="*/ 0 w 2"/>
                    <a:gd name="T13" fmla="*/ 4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4"/>
                      </a:moveTo>
                      <a:lnTo>
                        <a:pt x="0" y="1"/>
                      </a:lnTo>
                      <a:lnTo>
                        <a:pt x="0" y="0"/>
                      </a:lnTo>
                      <a:lnTo>
                        <a:pt x="2" y="1"/>
                      </a:lnTo>
                      <a:lnTo>
                        <a:pt x="2" y="6"/>
                      </a:lnTo>
                      <a:lnTo>
                        <a:pt x="0" y="5"/>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07" name="Freeform 2235"/>
                <p:cNvSpPr>
                  <a:spLocks/>
                </p:cNvSpPr>
                <p:nvPr/>
              </p:nvSpPr>
              <p:spPr bwMode="gray">
                <a:xfrm>
                  <a:off x="4335" y="2478"/>
                  <a:ext cx="2" cy="6"/>
                </a:xfrm>
                <a:custGeom>
                  <a:avLst/>
                  <a:gdLst>
                    <a:gd name="T0" fmla="*/ 0 w 2"/>
                    <a:gd name="T1" fmla="*/ 4 h 6"/>
                    <a:gd name="T2" fmla="*/ 0 w 2"/>
                    <a:gd name="T3" fmla="*/ 1 h 6"/>
                    <a:gd name="T4" fmla="*/ 0 w 2"/>
                    <a:gd name="T5" fmla="*/ 0 h 6"/>
                    <a:gd name="T6" fmla="*/ 2 w 2"/>
                    <a:gd name="T7" fmla="*/ 1 h 6"/>
                    <a:gd name="T8" fmla="*/ 2 w 2"/>
                    <a:gd name="T9" fmla="*/ 6 h 6"/>
                    <a:gd name="T10" fmla="*/ 0 w 2"/>
                    <a:gd name="T11" fmla="*/ 5 h 6"/>
                    <a:gd name="T12" fmla="*/ 0 w 2"/>
                    <a:gd name="T13" fmla="*/ 4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4"/>
                      </a:moveTo>
                      <a:lnTo>
                        <a:pt x="0" y="1"/>
                      </a:lnTo>
                      <a:lnTo>
                        <a:pt x="0" y="0"/>
                      </a:lnTo>
                      <a:lnTo>
                        <a:pt x="2" y="1"/>
                      </a:lnTo>
                      <a:lnTo>
                        <a:pt x="2" y="6"/>
                      </a:lnTo>
                      <a:lnTo>
                        <a:pt x="0" y="5"/>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7" name="Group 2236"/>
              <p:cNvGrpSpPr>
                <a:grpSpLocks/>
              </p:cNvGrpSpPr>
              <p:nvPr/>
            </p:nvGrpSpPr>
            <p:grpSpPr bwMode="auto">
              <a:xfrm>
                <a:off x="4305" y="2469"/>
                <a:ext cx="9" cy="20"/>
                <a:chOff x="4305" y="2469"/>
                <a:chExt cx="9" cy="20"/>
              </a:xfrm>
              <a:grpFill/>
            </p:grpSpPr>
            <p:sp>
              <p:nvSpPr>
                <p:cNvPr id="1404" name="Freeform 2237"/>
                <p:cNvSpPr>
                  <a:spLocks/>
                </p:cNvSpPr>
                <p:nvPr/>
              </p:nvSpPr>
              <p:spPr bwMode="gray">
                <a:xfrm>
                  <a:off x="4305" y="2469"/>
                  <a:ext cx="9" cy="20"/>
                </a:xfrm>
                <a:custGeom>
                  <a:avLst/>
                  <a:gdLst>
                    <a:gd name="T0" fmla="*/ 9 w 9"/>
                    <a:gd name="T1" fmla="*/ 1 h 20"/>
                    <a:gd name="T2" fmla="*/ 9 w 9"/>
                    <a:gd name="T3" fmla="*/ 0 h 20"/>
                    <a:gd name="T4" fmla="*/ 9 w 9"/>
                    <a:gd name="T5" fmla="*/ 10 h 20"/>
                    <a:gd name="T6" fmla="*/ 6 w 9"/>
                    <a:gd name="T7" fmla="*/ 11 h 20"/>
                    <a:gd name="T8" fmla="*/ 1 w 9"/>
                    <a:gd name="T9" fmla="*/ 20 h 20"/>
                    <a:gd name="T10" fmla="*/ 0 w 9"/>
                    <a:gd name="T11" fmla="*/ 15 h 20"/>
                    <a:gd name="T12" fmla="*/ 8 w 9"/>
                    <a:gd name="T13" fmla="*/ 1 h 20"/>
                    <a:gd name="T14" fmla="*/ 9 w 9"/>
                    <a:gd name="T15" fmla="*/ 1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9" y="1"/>
                      </a:moveTo>
                      <a:lnTo>
                        <a:pt x="9" y="0"/>
                      </a:lnTo>
                      <a:lnTo>
                        <a:pt x="9" y="10"/>
                      </a:lnTo>
                      <a:lnTo>
                        <a:pt x="6" y="11"/>
                      </a:lnTo>
                      <a:lnTo>
                        <a:pt x="1" y="20"/>
                      </a:lnTo>
                      <a:lnTo>
                        <a:pt x="0" y="15"/>
                      </a:lnTo>
                      <a:lnTo>
                        <a:pt x="8" y="1"/>
                      </a:lnTo>
                      <a:lnTo>
                        <a:pt x="9"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05" name="Freeform 2238"/>
                <p:cNvSpPr>
                  <a:spLocks/>
                </p:cNvSpPr>
                <p:nvPr/>
              </p:nvSpPr>
              <p:spPr bwMode="gray">
                <a:xfrm>
                  <a:off x="4305" y="2469"/>
                  <a:ext cx="9" cy="20"/>
                </a:xfrm>
                <a:custGeom>
                  <a:avLst/>
                  <a:gdLst>
                    <a:gd name="T0" fmla="*/ 9 w 9"/>
                    <a:gd name="T1" fmla="*/ 1 h 20"/>
                    <a:gd name="T2" fmla="*/ 9 w 9"/>
                    <a:gd name="T3" fmla="*/ 0 h 20"/>
                    <a:gd name="T4" fmla="*/ 9 w 9"/>
                    <a:gd name="T5" fmla="*/ 10 h 20"/>
                    <a:gd name="T6" fmla="*/ 6 w 9"/>
                    <a:gd name="T7" fmla="*/ 11 h 20"/>
                    <a:gd name="T8" fmla="*/ 1 w 9"/>
                    <a:gd name="T9" fmla="*/ 20 h 20"/>
                    <a:gd name="T10" fmla="*/ 0 w 9"/>
                    <a:gd name="T11" fmla="*/ 15 h 20"/>
                    <a:gd name="T12" fmla="*/ 8 w 9"/>
                    <a:gd name="T13" fmla="*/ 1 h 20"/>
                    <a:gd name="T14" fmla="*/ 9 w 9"/>
                    <a:gd name="T15" fmla="*/ 1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9" y="1"/>
                      </a:moveTo>
                      <a:lnTo>
                        <a:pt x="9" y="0"/>
                      </a:lnTo>
                      <a:lnTo>
                        <a:pt x="9" y="10"/>
                      </a:lnTo>
                      <a:lnTo>
                        <a:pt x="6" y="11"/>
                      </a:lnTo>
                      <a:lnTo>
                        <a:pt x="1" y="20"/>
                      </a:lnTo>
                      <a:lnTo>
                        <a:pt x="0" y="15"/>
                      </a:lnTo>
                      <a:lnTo>
                        <a:pt x="8" y="1"/>
                      </a:lnTo>
                      <a:lnTo>
                        <a:pt x="9"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8" name="Group 2239"/>
              <p:cNvGrpSpPr>
                <a:grpSpLocks/>
              </p:cNvGrpSpPr>
              <p:nvPr/>
            </p:nvGrpSpPr>
            <p:grpSpPr bwMode="auto">
              <a:xfrm>
                <a:off x="4311" y="2482"/>
                <a:ext cx="9" cy="5"/>
                <a:chOff x="4311" y="2482"/>
                <a:chExt cx="9" cy="5"/>
              </a:xfrm>
              <a:grpFill/>
            </p:grpSpPr>
            <p:sp>
              <p:nvSpPr>
                <p:cNvPr id="1402" name="Freeform 2240"/>
                <p:cNvSpPr>
                  <a:spLocks/>
                </p:cNvSpPr>
                <p:nvPr/>
              </p:nvSpPr>
              <p:spPr bwMode="gray">
                <a:xfrm>
                  <a:off x="4311" y="2482"/>
                  <a:ext cx="9" cy="5"/>
                </a:xfrm>
                <a:custGeom>
                  <a:avLst/>
                  <a:gdLst>
                    <a:gd name="T0" fmla="*/ 0 w 9"/>
                    <a:gd name="T1" fmla="*/ 2 h 5"/>
                    <a:gd name="T2" fmla="*/ 0 w 9"/>
                    <a:gd name="T3" fmla="*/ 2 h 5"/>
                    <a:gd name="T4" fmla="*/ 2 w 9"/>
                    <a:gd name="T5" fmla="*/ 2 h 5"/>
                    <a:gd name="T6" fmla="*/ 3 w 9"/>
                    <a:gd name="T7" fmla="*/ 1 h 5"/>
                    <a:gd name="T8" fmla="*/ 3 w 9"/>
                    <a:gd name="T9" fmla="*/ 0 h 5"/>
                    <a:gd name="T10" fmla="*/ 5 w 9"/>
                    <a:gd name="T11" fmla="*/ 0 h 5"/>
                    <a:gd name="T12" fmla="*/ 8 w 9"/>
                    <a:gd name="T13" fmla="*/ 0 h 5"/>
                    <a:gd name="T14" fmla="*/ 9 w 9"/>
                    <a:gd name="T15" fmla="*/ 0 h 5"/>
                    <a:gd name="T16" fmla="*/ 9 w 9"/>
                    <a:gd name="T17" fmla="*/ 2 h 5"/>
                    <a:gd name="T18" fmla="*/ 9 w 9"/>
                    <a:gd name="T19" fmla="*/ 4 h 5"/>
                    <a:gd name="T20" fmla="*/ 9 w 9"/>
                    <a:gd name="T21" fmla="*/ 5 h 5"/>
                    <a:gd name="T22" fmla="*/ 6 w 9"/>
                    <a:gd name="T23" fmla="*/ 5 h 5"/>
                    <a:gd name="T24" fmla="*/ 2 w 9"/>
                    <a:gd name="T25" fmla="*/ 5 h 5"/>
                    <a:gd name="T26" fmla="*/ 0 w 9"/>
                    <a:gd name="T27" fmla="*/ 2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5"/>
                    <a:gd name="T44" fmla="*/ 9 w 9"/>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5">
                      <a:moveTo>
                        <a:pt x="0" y="2"/>
                      </a:moveTo>
                      <a:lnTo>
                        <a:pt x="0" y="2"/>
                      </a:lnTo>
                      <a:lnTo>
                        <a:pt x="2" y="2"/>
                      </a:lnTo>
                      <a:lnTo>
                        <a:pt x="3" y="1"/>
                      </a:lnTo>
                      <a:lnTo>
                        <a:pt x="3" y="0"/>
                      </a:lnTo>
                      <a:lnTo>
                        <a:pt x="5" y="0"/>
                      </a:lnTo>
                      <a:lnTo>
                        <a:pt x="8" y="0"/>
                      </a:lnTo>
                      <a:lnTo>
                        <a:pt x="9" y="0"/>
                      </a:lnTo>
                      <a:lnTo>
                        <a:pt x="9" y="2"/>
                      </a:lnTo>
                      <a:lnTo>
                        <a:pt x="9" y="4"/>
                      </a:lnTo>
                      <a:lnTo>
                        <a:pt x="9" y="5"/>
                      </a:lnTo>
                      <a:lnTo>
                        <a:pt x="6" y="5"/>
                      </a:lnTo>
                      <a:lnTo>
                        <a:pt x="2" y="5"/>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03" name="Freeform 2241"/>
                <p:cNvSpPr>
                  <a:spLocks/>
                </p:cNvSpPr>
                <p:nvPr/>
              </p:nvSpPr>
              <p:spPr bwMode="gray">
                <a:xfrm>
                  <a:off x="4311" y="2482"/>
                  <a:ext cx="9" cy="5"/>
                </a:xfrm>
                <a:custGeom>
                  <a:avLst/>
                  <a:gdLst>
                    <a:gd name="T0" fmla="*/ 0 w 9"/>
                    <a:gd name="T1" fmla="*/ 2 h 5"/>
                    <a:gd name="T2" fmla="*/ 0 w 9"/>
                    <a:gd name="T3" fmla="*/ 2 h 5"/>
                    <a:gd name="T4" fmla="*/ 2 w 9"/>
                    <a:gd name="T5" fmla="*/ 2 h 5"/>
                    <a:gd name="T6" fmla="*/ 3 w 9"/>
                    <a:gd name="T7" fmla="*/ 1 h 5"/>
                    <a:gd name="T8" fmla="*/ 3 w 9"/>
                    <a:gd name="T9" fmla="*/ 0 h 5"/>
                    <a:gd name="T10" fmla="*/ 5 w 9"/>
                    <a:gd name="T11" fmla="*/ 0 h 5"/>
                    <a:gd name="T12" fmla="*/ 8 w 9"/>
                    <a:gd name="T13" fmla="*/ 0 h 5"/>
                    <a:gd name="T14" fmla="*/ 9 w 9"/>
                    <a:gd name="T15" fmla="*/ 0 h 5"/>
                    <a:gd name="T16" fmla="*/ 9 w 9"/>
                    <a:gd name="T17" fmla="*/ 2 h 5"/>
                    <a:gd name="T18" fmla="*/ 9 w 9"/>
                    <a:gd name="T19" fmla="*/ 4 h 5"/>
                    <a:gd name="T20" fmla="*/ 9 w 9"/>
                    <a:gd name="T21" fmla="*/ 5 h 5"/>
                    <a:gd name="T22" fmla="*/ 6 w 9"/>
                    <a:gd name="T23" fmla="*/ 5 h 5"/>
                    <a:gd name="T24" fmla="*/ 2 w 9"/>
                    <a:gd name="T25" fmla="*/ 5 h 5"/>
                    <a:gd name="T26" fmla="*/ 0 w 9"/>
                    <a:gd name="T27" fmla="*/ 2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5"/>
                    <a:gd name="T44" fmla="*/ 9 w 9"/>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5">
                      <a:moveTo>
                        <a:pt x="0" y="2"/>
                      </a:moveTo>
                      <a:lnTo>
                        <a:pt x="0" y="2"/>
                      </a:lnTo>
                      <a:lnTo>
                        <a:pt x="2" y="2"/>
                      </a:lnTo>
                      <a:lnTo>
                        <a:pt x="3" y="1"/>
                      </a:lnTo>
                      <a:lnTo>
                        <a:pt x="3" y="0"/>
                      </a:lnTo>
                      <a:lnTo>
                        <a:pt x="5" y="0"/>
                      </a:lnTo>
                      <a:lnTo>
                        <a:pt x="8" y="0"/>
                      </a:lnTo>
                      <a:lnTo>
                        <a:pt x="9" y="0"/>
                      </a:lnTo>
                      <a:lnTo>
                        <a:pt x="9" y="2"/>
                      </a:lnTo>
                      <a:lnTo>
                        <a:pt x="9" y="4"/>
                      </a:lnTo>
                      <a:lnTo>
                        <a:pt x="9" y="5"/>
                      </a:lnTo>
                      <a:lnTo>
                        <a:pt x="6" y="5"/>
                      </a:lnTo>
                      <a:lnTo>
                        <a:pt x="2" y="5"/>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59" name="Group 2242"/>
              <p:cNvGrpSpPr>
                <a:grpSpLocks/>
              </p:cNvGrpSpPr>
              <p:nvPr/>
            </p:nvGrpSpPr>
            <p:grpSpPr bwMode="auto">
              <a:xfrm>
                <a:off x="4286" y="2486"/>
                <a:ext cx="62" cy="46"/>
                <a:chOff x="4286" y="2486"/>
                <a:chExt cx="62" cy="46"/>
              </a:xfrm>
              <a:grpFill/>
            </p:grpSpPr>
            <p:sp>
              <p:nvSpPr>
                <p:cNvPr id="1400" name="Freeform 2243"/>
                <p:cNvSpPr>
                  <a:spLocks/>
                </p:cNvSpPr>
                <p:nvPr/>
              </p:nvSpPr>
              <p:spPr bwMode="gray">
                <a:xfrm>
                  <a:off x="4286" y="2486"/>
                  <a:ext cx="62" cy="46"/>
                </a:xfrm>
                <a:custGeom>
                  <a:avLst/>
                  <a:gdLst>
                    <a:gd name="T0" fmla="*/ 46 w 62"/>
                    <a:gd name="T1" fmla="*/ 0 h 46"/>
                    <a:gd name="T2" fmla="*/ 51 w 62"/>
                    <a:gd name="T3" fmla="*/ 3 h 46"/>
                    <a:gd name="T4" fmla="*/ 55 w 62"/>
                    <a:gd name="T5" fmla="*/ 5 h 46"/>
                    <a:gd name="T6" fmla="*/ 59 w 62"/>
                    <a:gd name="T7" fmla="*/ 10 h 46"/>
                    <a:gd name="T8" fmla="*/ 59 w 62"/>
                    <a:gd name="T9" fmla="*/ 15 h 46"/>
                    <a:gd name="T10" fmla="*/ 61 w 62"/>
                    <a:gd name="T11" fmla="*/ 17 h 46"/>
                    <a:gd name="T12" fmla="*/ 62 w 62"/>
                    <a:gd name="T13" fmla="*/ 25 h 46"/>
                    <a:gd name="T14" fmla="*/ 61 w 62"/>
                    <a:gd name="T15" fmla="*/ 30 h 46"/>
                    <a:gd name="T16" fmla="*/ 59 w 62"/>
                    <a:gd name="T17" fmla="*/ 33 h 46"/>
                    <a:gd name="T18" fmla="*/ 57 w 62"/>
                    <a:gd name="T19" fmla="*/ 36 h 46"/>
                    <a:gd name="T20" fmla="*/ 52 w 62"/>
                    <a:gd name="T21" fmla="*/ 26 h 46"/>
                    <a:gd name="T22" fmla="*/ 48 w 62"/>
                    <a:gd name="T23" fmla="*/ 34 h 46"/>
                    <a:gd name="T24" fmla="*/ 51 w 62"/>
                    <a:gd name="T25" fmla="*/ 40 h 46"/>
                    <a:gd name="T26" fmla="*/ 48 w 62"/>
                    <a:gd name="T27" fmla="*/ 46 h 46"/>
                    <a:gd name="T28" fmla="*/ 45 w 62"/>
                    <a:gd name="T29" fmla="*/ 40 h 46"/>
                    <a:gd name="T30" fmla="*/ 40 w 62"/>
                    <a:gd name="T31" fmla="*/ 43 h 46"/>
                    <a:gd name="T32" fmla="*/ 30 w 62"/>
                    <a:gd name="T33" fmla="*/ 37 h 46"/>
                    <a:gd name="T34" fmla="*/ 30 w 62"/>
                    <a:gd name="T35" fmla="*/ 27 h 46"/>
                    <a:gd name="T36" fmla="*/ 27 w 62"/>
                    <a:gd name="T37" fmla="*/ 22 h 46"/>
                    <a:gd name="T38" fmla="*/ 22 w 62"/>
                    <a:gd name="T39" fmla="*/ 20 h 46"/>
                    <a:gd name="T40" fmla="*/ 21 w 62"/>
                    <a:gd name="T41" fmla="*/ 25 h 46"/>
                    <a:gd name="T42" fmla="*/ 18 w 62"/>
                    <a:gd name="T43" fmla="*/ 25 h 46"/>
                    <a:gd name="T44" fmla="*/ 15 w 62"/>
                    <a:gd name="T45" fmla="*/ 25 h 46"/>
                    <a:gd name="T46" fmla="*/ 13 w 62"/>
                    <a:gd name="T47" fmla="*/ 22 h 46"/>
                    <a:gd name="T48" fmla="*/ 8 w 62"/>
                    <a:gd name="T49" fmla="*/ 25 h 46"/>
                    <a:gd name="T50" fmla="*/ 3 w 62"/>
                    <a:gd name="T51" fmla="*/ 31 h 46"/>
                    <a:gd name="T52" fmla="*/ 0 w 62"/>
                    <a:gd name="T53" fmla="*/ 29 h 46"/>
                    <a:gd name="T54" fmla="*/ 6 w 62"/>
                    <a:gd name="T55" fmla="*/ 18 h 46"/>
                    <a:gd name="T56" fmla="*/ 15 w 62"/>
                    <a:gd name="T57" fmla="*/ 15 h 46"/>
                    <a:gd name="T58" fmla="*/ 20 w 62"/>
                    <a:gd name="T59" fmla="*/ 14 h 46"/>
                    <a:gd name="T60" fmla="*/ 25 w 62"/>
                    <a:gd name="T61" fmla="*/ 14 h 46"/>
                    <a:gd name="T62" fmla="*/ 24 w 62"/>
                    <a:gd name="T63" fmla="*/ 19 h 46"/>
                    <a:gd name="T64" fmla="*/ 31 w 62"/>
                    <a:gd name="T65" fmla="*/ 15 h 46"/>
                    <a:gd name="T66" fmla="*/ 37 w 62"/>
                    <a:gd name="T67" fmla="*/ 14 h 46"/>
                    <a:gd name="T68" fmla="*/ 39 w 62"/>
                    <a:gd name="T69" fmla="*/ 10 h 46"/>
                    <a:gd name="T70" fmla="*/ 42 w 62"/>
                    <a:gd name="T71" fmla="*/ 9 h 46"/>
                    <a:gd name="T72" fmla="*/ 46 w 62"/>
                    <a:gd name="T73" fmla="*/ 9 h 46"/>
                    <a:gd name="T74" fmla="*/ 48 w 62"/>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
                    <a:gd name="T115" fmla="*/ 0 h 46"/>
                    <a:gd name="T116" fmla="*/ 62 w 62"/>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 h="46">
                      <a:moveTo>
                        <a:pt x="48" y="0"/>
                      </a:moveTo>
                      <a:lnTo>
                        <a:pt x="46" y="0"/>
                      </a:lnTo>
                      <a:lnTo>
                        <a:pt x="49" y="0"/>
                      </a:lnTo>
                      <a:lnTo>
                        <a:pt x="51" y="3"/>
                      </a:lnTo>
                      <a:lnTo>
                        <a:pt x="52" y="3"/>
                      </a:lnTo>
                      <a:lnTo>
                        <a:pt x="55" y="5"/>
                      </a:lnTo>
                      <a:lnTo>
                        <a:pt x="59" y="9"/>
                      </a:lnTo>
                      <a:lnTo>
                        <a:pt x="59" y="10"/>
                      </a:lnTo>
                      <a:lnTo>
                        <a:pt x="57" y="14"/>
                      </a:lnTo>
                      <a:lnTo>
                        <a:pt x="59" y="15"/>
                      </a:lnTo>
                      <a:lnTo>
                        <a:pt x="59" y="17"/>
                      </a:lnTo>
                      <a:lnTo>
                        <a:pt x="61" y="17"/>
                      </a:lnTo>
                      <a:lnTo>
                        <a:pt x="61" y="20"/>
                      </a:lnTo>
                      <a:lnTo>
                        <a:pt x="62" y="25"/>
                      </a:lnTo>
                      <a:lnTo>
                        <a:pt x="62" y="29"/>
                      </a:lnTo>
                      <a:lnTo>
                        <a:pt x="61" y="30"/>
                      </a:lnTo>
                      <a:lnTo>
                        <a:pt x="59" y="30"/>
                      </a:lnTo>
                      <a:lnTo>
                        <a:pt x="59" y="33"/>
                      </a:lnTo>
                      <a:lnTo>
                        <a:pt x="59" y="37"/>
                      </a:lnTo>
                      <a:lnTo>
                        <a:pt x="57" y="36"/>
                      </a:lnTo>
                      <a:lnTo>
                        <a:pt x="55" y="30"/>
                      </a:lnTo>
                      <a:lnTo>
                        <a:pt x="52" y="26"/>
                      </a:lnTo>
                      <a:lnTo>
                        <a:pt x="48" y="31"/>
                      </a:lnTo>
                      <a:lnTo>
                        <a:pt x="48" y="34"/>
                      </a:lnTo>
                      <a:lnTo>
                        <a:pt x="49" y="36"/>
                      </a:lnTo>
                      <a:lnTo>
                        <a:pt x="51" y="40"/>
                      </a:lnTo>
                      <a:lnTo>
                        <a:pt x="51" y="43"/>
                      </a:lnTo>
                      <a:lnTo>
                        <a:pt x="48" y="46"/>
                      </a:lnTo>
                      <a:lnTo>
                        <a:pt x="46" y="44"/>
                      </a:lnTo>
                      <a:lnTo>
                        <a:pt x="45" y="40"/>
                      </a:lnTo>
                      <a:lnTo>
                        <a:pt x="43" y="43"/>
                      </a:lnTo>
                      <a:lnTo>
                        <a:pt x="40" y="43"/>
                      </a:lnTo>
                      <a:lnTo>
                        <a:pt x="33" y="40"/>
                      </a:lnTo>
                      <a:lnTo>
                        <a:pt x="30" y="37"/>
                      </a:lnTo>
                      <a:lnTo>
                        <a:pt x="28" y="30"/>
                      </a:lnTo>
                      <a:lnTo>
                        <a:pt x="30" y="27"/>
                      </a:lnTo>
                      <a:lnTo>
                        <a:pt x="30" y="25"/>
                      </a:lnTo>
                      <a:lnTo>
                        <a:pt x="27" y="22"/>
                      </a:lnTo>
                      <a:lnTo>
                        <a:pt x="24" y="20"/>
                      </a:lnTo>
                      <a:lnTo>
                        <a:pt x="22" y="20"/>
                      </a:lnTo>
                      <a:lnTo>
                        <a:pt x="21" y="24"/>
                      </a:lnTo>
                      <a:lnTo>
                        <a:pt x="21" y="25"/>
                      </a:lnTo>
                      <a:lnTo>
                        <a:pt x="20" y="25"/>
                      </a:lnTo>
                      <a:lnTo>
                        <a:pt x="18" y="25"/>
                      </a:lnTo>
                      <a:lnTo>
                        <a:pt x="18" y="22"/>
                      </a:lnTo>
                      <a:lnTo>
                        <a:pt x="15" y="25"/>
                      </a:lnTo>
                      <a:lnTo>
                        <a:pt x="15" y="26"/>
                      </a:lnTo>
                      <a:lnTo>
                        <a:pt x="13" y="22"/>
                      </a:lnTo>
                      <a:lnTo>
                        <a:pt x="9" y="22"/>
                      </a:lnTo>
                      <a:lnTo>
                        <a:pt x="8" y="25"/>
                      </a:lnTo>
                      <a:lnTo>
                        <a:pt x="5" y="31"/>
                      </a:lnTo>
                      <a:lnTo>
                        <a:pt x="3" y="31"/>
                      </a:lnTo>
                      <a:lnTo>
                        <a:pt x="1" y="31"/>
                      </a:lnTo>
                      <a:lnTo>
                        <a:pt x="0" y="29"/>
                      </a:lnTo>
                      <a:lnTo>
                        <a:pt x="3" y="20"/>
                      </a:lnTo>
                      <a:lnTo>
                        <a:pt x="6" y="18"/>
                      </a:lnTo>
                      <a:lnTo>
                        <a:pt x="15" y="17"/>
                      </a:lnTo>
                      <a:lnTo>
                        <a:pt x="15" y="15"/>
                      </a:lnTo>
                      <a:lnTo>
                        <a:pt x="17" y="15"/>
                      </a:lnTo>
                      <a:lnTo>
                        <a:pt x="20" y="14"/>
                      </a:lnTo>
                      <a:lnTo>
                        <a:pt x="21" y="12"/>
                      </a:lnTo>
                      <a:lnTo>
                        <a:pt x="25" y="14"/>
                      </a:lnTo>
                      <a:lnTo>
                        <a:pt x="25" y="15"/>
                      </a:lnTo>
                      <a:lnTo>
                        <a:pt x="24" y="19"/>
                      </a:lnTo>
                      <a:lnTo>
                        <a:pt x="30" y="17"/>
                      </a:lnTo>
                      <a:lnTo>
                        <a:pt x="31" y="15"/>
                      </a:lnTo>
                      <a:lnTo>
                        <a:pt x="34" y="14"/>
                      </a:lnTo>
                      <a:lnTo>
                        <a:pt x="37" y="14"/>
                      </a:lnTo>
                      <a:lnTo>
                        <a:pt x="37" y="12"/>
                      </a:lnTo>
                      <a:lnTo>
                        <a:pt x="39" y="10"/>
                      </a:lnTo>
                      <a:lnTo>
                        <a:pt x="39" y="9"/>
                      </a:lnTo>
                      <a:lnTo>
                        <a:pt x="42" y="9"/>
                      </a:lnTo>
                      <a:lnTo>
                        <a:pt x="45" y="8"/>
                      </a:lnTo>
                      <a:lnTo>
                        <a:pt x="46" y="9"/>
                      </a:lnTo>
                      <a:lnTo>
                        <a:pt x="48" y="8"/>
                      </a:lnTo>
                      <a:lnTo>
                        <a:pt x="4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401" name="Freeform 2244"/>
                <p:cNvSpPr>
                  <a:spLocks/>
                </p:cNvSpPr>
                <p:nvPr/>
              </p:nvSpPr>
              <p:spPr bwMode="gray">
                <a:xfrm>
                  <a:off x="4286" y="2486"/>
                  <a:ext cx="62" cy="46"/>
                </a:xfrm>
                <a:custGeom>
                  <a:avLst/>
                  <a:gdLst>
                    <a:gd name="T0" fmla="*/ 46 w 62"/>
                    <a:gd name="T1" fmla="*/ 0 h 46"/>
                    <a:gd name="T2" fmla="*/ 51 w 62"/>
                    <a:gd name="T3" fmla="*/ 3 h 46"/>
                    <a:gd name="T4" fmla="*/ 55 w 62"/>
                    <a:gd name="T5" fmla="*/ 5 h 46"/>
                    <a:gd name="T6" fmla="*/ 59 w 62"/>
                    <a:gd name="T7" fmla="*/ 10 h 46"/>
                    <a:gd name="T8" fmla="*/ 59 w 62"/>
                    <a:gd name="T9" fmla="*/ 15 h 46"/>
                    <a:gd name="T10" fmla="*/ 61 w 62"/>
                    <a:gd name="T11" fmla="*/ 17 h 46"/>
                    <a:gd name="T12" fmla="*/ 62 w 62"/>
                    <a:gd name="T13" fmla="*/ 25 h 46"/>
                    <a:gd name="T14" fmla="*/ 61 w 62"/>
                    <a:gd name="T15" fmla="*/ 30 h 46"/>
                    <a:gd name="T16" fmla="*/ 59 w 62"/>
                    <a:gd name="T17" fmla="*/ 33 h 46"/>
                    <a:gd name="T18" fmla="*/ 57 w 62"/>
                    <a:gd name="T19" fmla="*/ 36 h 46"/>
                    <a:gd name="T20" fmla="*/ 52 w 62"/>
                    <a:gd name="T21" fmla="*/ 26 h 46"/>
                    <a:gd name="T22" fmla="*/ 48 w 62"/>
                    <a:gd name="T23" fmla="*/ 34 h 46"/>
                    <a:gd name="T24" fmla="*/ 51 w 62"/>
                    <a:gd name="T25" fmla="*/ 40 h 46"/>
                    <a:gd name="T26" fmla="*/ 48 w 62"/>
                    <a:gd name="T27" fmla="*/ 46 h 46"/>
                    <a:gd name="T28" fmla="*/ 45 w 62"/>
                    <a:gd name="T29" fmla="*/ 40 h 46"/>
                    <a:gd name="T30" fmla="*/ 40 w 62"/>
                    <a:gd name="T31" fmla="*/ 43 h 46"/>
                    <a:gd name="T32" fmla="*/ 30 w 62"/>
                    <a:gd name="T33" fmla="*/ 37 h 46"/>
                    <a:gd name="T34" fmla="*/ 30 w 62"/>
                    <a:gd name="T35" fmla="*/ 27 h 46"/>
                    <a:gd name="T36" fmla="*/ 27 w 62"/>
                    <a:gd name="T37" fmla="*/ 22 h 46"/>
                    <a:gd name="T38" fmla="*/ 22 w 62"/>
                    <a:gd name="T39" fmla="*/ 20 h 46"/>
                    <a:gd name="T40" fmla="*/ 21 w 62"/>
                    <a:gd name="T41" fmla="*/ 25 h 46"/>
                    <a:gd name="T42" fmla="*/ 18 w 62"/>
                    <a:gd name="T43" fmla="*/ 25 h 46"/>
                    <a:gd name="T44" fmla="*/ 15 w 62"/>
                    <a:gd name="T45" fmla="*/ 25 h 46"/>
                    <a:gd name="T46" fmla="*/ 13 w 62"/>
                    <a:gd name="T47" fmla="*/ 22 h 46"/>
                    <a:gd name="T48" fmla="*/ 8 w 62"/>
                    <a:gd name="T49" fmla="*/ 25 h 46"/>
                    <a:gd name="T50" fmla="*/ 3 w 62"/>
                    <a:gd name="T51" fmla="*/ 31 h 46"/>
                    <a:gd name="T52" fmla="*/ 0 w 62"/>
                    <a:gd name="T53" fmla="*/ 29 h 46"/>
                    <a:gd name="T54" fmla="*/ 6 w 62"/>
                    <a:gd name="T55" fmla="*/ 18 h 46"/>
                    <a:gd name="T56" fmla="*/ 15 w 62"/>
                    <a:gd name="T57" fmla="*/ 15 h 46"/>
                    <a:gd name="T58" fmla="*/ 20 w 62"/>
                    <a:gd name="T59" fmla="*/ 14 h 46"/>
                    <a:gd name="T60" fmla="*/ 25 w 62"/>
                    <a:gd name="T61" fmla="*/ 14 h 46"/>
                    <a:gd name="T62" fmla="*/ 24 w 62"/>
                    <a:gd name="T63" fmla="*/ 19 h 46"/>
                    <a:gd name="T64" fmla="*/ 31 w 62"/>
                    <a:gd name="T65" fmla="*/ 15 h 46"/>
                    <a:gd name="T66" fmla="*/ 37 w 62"/>
                    <a:gd name="T67" fmla="*/ 14 h 46"/>
                    <a:gd name="T68" fmla="*/ 39 w 62"/>
                    <a:gd name="T69" fmla="*/ 10 h 46"/>
                    <a:gd name="T70" fmla="*/ 42 w 62"/>
                    <a:gd name="T71" fmla="*/ 9 h 46"/>
                    <a:gd name="T72" fmla="*/ 46 w 62"/>
                    <a:gd name="T73" fmla="*/ 9 h 46"/>
                    <a:gd name="T74" fmla="*/ 48 w 62"/>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
                    <a:gd name="T115" fmla="*/ 0 h 46"/>
                    <a:gd name="T116" fmla="*/ 62 w 62"/>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 h="46">
                      <a:moveTo>
                        <a:pt x="48" y="0"/>
                      </a:moveTo>
                      <a:lnTo>
                        <a:pt x="46" y="0"/>
                      </a:lnTo>
                      <a:lnTo>
                        <a:pt x="49" y="0"/>
                      </a:lnTo>
                      <a:lnTo>
                        <a:pt x="51" y="3"/>
                      </a:lnTo>
                      <a:lnTo>
                        <a:pt x="52" y="3"/>
                      </a:lnTo>
                      <a:lnTo>
                        <a:pt x="55" y="5"/>
                      </a:lnTo>
                      <a:lnTo>
                        <a:pt x="59" y="9"/>
                      </a:lnTo>
                      <a:lnTo>
                        <a:pt x="59" y="10"/>
                      </a:lnTo>
                      <a:lnTo>
                        <a:pt x="57" y="14"/>
                      </a:lnTo>
                      <a:lnTo>
                        <a:pt x="59" y="15"/>
                      </a:lnTo>
                      <a:lnTo>
                        <a:pt x="59" y="17"/>
                      </a:lnTo>
                      <a:lnTo>
                        <a:pt x="61" y="17"/>
                      </a:lnTo>
                      <a:lnTo>
                        <a:pt x="61" y="20"/>
                      </a:lnTo>
                      <a:lnTo>
                        <a:pt x="62" y="25"/>
                      </a:lnTo>
                      <a:lnTo>
                        <a:pt x="62" y="29"/>
                      </a:lnTo>
                      <a:lnTo>
                        <a:pt x="61" y="30"/>
                      </a:lnTo>
                      <a:lnTo>
                        <a:pt x="59" y="30"/>
                      </a:lnTo>
                      <a:lnTo>
                        <a:pt x="59" y="33"/>
                      </a:lnTo>
                      <a:lnTo>
                        <a:pt x="59" y="37"/>
                      </a:lnTo>
                      <a:lnTo>
                        <a:pt x="57" y="36"/>
                      </a:lnTo>
                      <a:lnTo>
                        <a:pt x="55" y="30"/>
                      </a:lnTo>
                      <a:lnTo>
                        <a:pt x="52" y="26"/>
                      </a:lnTo>
                      <a:lnTo>
                        <a:pt x="48" y="31"/>
                      </a:lnTo>
                      <a:lnTo>
                        <a:pt x="48" y="34"/>
                      </a:lnTo>
                      <a:lnTo>
                        <a:pt x="49" y="36"/>
                      </a:lnTo>
                      <a:lnTo>
                        <a:pt x="51" y="40"/>
                      </a:lnTo>
                      <a:lnTo>
                        <a:pt x="51" y="43"/>
                      </a:lnTo>
                      <a:lnTo>
                        <a:pt x="48" y="46"/>
                      </a:lnTo>
                      <a:lnTo>
                        <a:pt x="46" y="44"/>
                      </a:lnTo>
                      <a:lnTo>
                        <a:pt x="45" y="40"/>
                      </a:lnTo>
                      <a:lnTo>
                        <a:pt x="43" y="43"/>
                      </a:lnTo>
                      <a:lnTo>
                        <a:pt x="40" y="43"/>
                      </a:lnTo>
                      <a:lnTo>
                        <a:pt x="33" y="40"/>
                      </a:lnTo>
                      <a:lnTo>
                        <a:pt x="30" y="37"/>
                      </a:lnTo>
                      <a:lnTo>
                        <a:pt x="28" y="30"/>
                      </a:lnTo>
                      <a:lnTo>
                        <a:pt x="30" y="27"/>
                      </a:lnTo>
                      <a:lnTo>
                        <a:pt x="30" y="25"/>
                      </a:lnTo>
                      <a:lnTo>
                        <a:pt x="27" y="22"/>
                      </a:lnTo>
                      <a:lnTo>
                        <a:pt x="24" y="20"/>
                      </a:lnTo>
                      <a:lnTo>
                        <a:pt x="22" y="20"/>
                      </a:lnTo>
                      <a:lnTo>
                        <a:pt x="21" y="24"/>
                      </a:lnTo>
                      <a:lnTo>
                        <a:pt x="21" y="25"/>
                      </a:lnTo>
                      <a:lnTo>
                        <a:pt x="20" y="25"/>
                      </a:lnTo>
                      <a:lnTo>
                        <a:pt x="18" y="25"/>
                      </a:lnTo>
                      <a:lnTo>
                        <a:pt x="18" y="22"/>
                      </a:lnTo>
                      <a:lnTo>
                        <a:pt x="15" y="25"/>
                      </a:lnTo>
                      <a:lnTo>
                        <a:pt x="15" y="26"/>
                      </a:lnTo>
                      <a:lnTo>
                        <a:pt x="13" y="22"/>
                      </a:lnTo>
                      <a:lnTo>
                        <a:pt x="9" y="22"/>
                      </a:lnTo>
                      <a:lnTo>
                        <a:pt x="8" y="25"/>
                      </a:lnTo>
                      <a:lnTo>
                        <a:pt x="5" y="31"/>
                      </a:lnTo>
                      <a:lnTo>
                        <a:pt x="3" y="31"/>
                      </a:lnTo>
                      <a:lnTo>
                        <a:pt x="1" y="31"/>
                      </a:lnTo>
                      <a:lnTo>
                        <a:pt x="0" y="29"/>
                      </a:lnTo>
                      <a:lnTo>
                        <a:pt x="3" y="20"/>
                      </a:lnTo>
                      <a:lnTo>
                        <a:pt x="6" y="18"/>
                      </a:lnTo>
                      <a:lnTo>
                        <a:pt x="15" y="17"/>
                      </a:lnTo>
                      <a:lnTo>
                        <a:pt x="15" y="15"/>
                      </a:lnTo>
                      <a:lnTo>
                        <a:pt x="17" y="15"/>
                      </a:lnTo>
                      <a:lnTo>
                        <a:pt x="20" y="14"/>
                      </a:lnTo>
                      <a:lnTo>
                        <a:pt x="21" y="12"/>
                      </a:lnTo>
                      <a:lnTo>
                        <a:pt x="25" y="14"/>
                      </a:lnTo>
                      <a:lnTo>
                        <a:pt x="25" y="15"/>
                      </a:lnTo>
                      <a:lnTo>
                        <a:pt x="24" y="19"/>
                      </a:lnTo>
                      <a:lnTo>
                        <a:pt x="30" y="17"/>
                      </a:lnTo>
                      <a:lnTo>
                        <a:pt x="31" y="15"/>
                      </a:lnTo>
                      <a:lnTo>
                        <a:pt x="34" y="14"/>
                      </a:lnTo>
                      <a:lnTo>
                        <a:pt x="37" y="14"/>
                      </a:lnTo>
                      <a:lnTo>
                        <a:pt x="37" y="12"/>
                      </a:lnTo>
                      <a:lnTo>
                        <a:pt x="39" y="10"/>
                      </a:lnTo>
                      <a:lnTo>
                        <a:pt x="39" y="9"/>
                      </a:lnTo>
                      <a:lnTo>
                        <a:pt x="42" y="9"/>
                      </a:lnTo>
                      <a:lnTo>
                        <a:pt x="45" y="8"/>
                      </a:lnTo>
                      <a:lnTo>
                        <a:pt x="46" y="9"/>
                      </a:lnTo>
                      <a:lnTo>
                        <a:pt x="48" y="8"/>
                      </a:lnTo>
                      <a:lnTo>
                        <a:pt x="4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0" name="Group 2245"/>
              <p:cNvGrpSpPr>
                <a:grpSpLocks/>
              </p:cNvGrpSpPr>
              <p:nvPr/>
            </p:nvGrpSpPr>
            <p:grpSpPr bwMode="auto">
              <a:xfrm>
                <a:off x="4286" y="2519"/>
                <a:ext cx="6" cy="4"/>
                <a:chOff x="4286" y="2519"/>
                <a:chExt cx="6" cy="4"/>
              </a:xfrm>
              <a:grpFill/>
            </p:grpSpPr>
            <p:sp>
              <p:nvSpPr>
                <p:cNvPr id="1398" name="Freeform 2246"/>
                <p:cNvSpPr>
                  <a:spLocks/>
                </p:cNvSpPr>
                <p:nvPr/>
              </p:nvSpPr>
              <p:spPr bwMode="gray">
                <a:xfrm>
                  <a:off x="4286" y="2519"/>
                  <a:ext cx="6" cy="4"/>
                </a:xfrm>
                <a:custGeom>
                  <a:avLst/>
                  <a:gdLst>
                    <a:gd name="T0" fmla="*/ 0 w 6"/>
                    <a:gd name="T1" fmla="*/ 1 h 4"/>
                    <a:gd name="T2" fmla="*/ 0 w 6"/>
                    <a:gd name="T3" fmla="*/ 0 h 4"/>
                    <a:gd name="T4" fmla="*/ 3 w 6"/>
                    <a:gd name="T5" fmla="*/ 0 h 4"/>
                    <a:gd name="T6" fmla="*/ 5 w 6"/>
                    <a:gd name="T7" fmla="*/ 1 h 4"/>
                    <a:gd name="T8" fmla="*/ 6 w 6"/>
                    <a:gd name="T9" fmla="*/ 1 h 4"/>
                    <a:gd name="T10" fmla="*/ 3 w 6"/>
                    <a:gd name="T11" fmla="*/ 4 h 4"/>
                    <a:gd name="T12" fmla="*/ 1 w 6"/>
                    <a:gd name="T13" fmla="*/ 4 h 4"/>
                    <a:gd name="T14" fmla="*/ 0 w 6"/>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1"/>
                      </a:moveTo>
                      <a:lnTo>
                        <a:pt x="0" y="0"/>
                      </a:lnTo>
                      <a:lnTo>
                        <a:pt x="3" y="0"/>
                      </a:lnTo>
                      <a:lnTo>
                        <a:pt x="5" y="1"/>
                      </a:lnTo>
                      <a:lnTo>
                        <a:pt x="6" y="1"/>
                      </a:lnTo>
                      <a:lnTo>
                        <a:pt x="3" y="4"/>
                      </a:lnTo>
                      <a:lnTo>
                        <a:pt x="1" y="4"/>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99" name="Freeform 2247"/>
                <p:cNvSpPr>
                  <a:spLocks/>
                </p:cNvSpPr>
                <p:nvPr/>
              </p:nvSpPr>
              <p:spPr bwMode="gray">
                <a:xfrm>
                  <a:off x="4286" y="2519"/>
                  <a:ext cx="6" cy="4"/>
                </a:xfrm>
                <a:custGeom>
                  <a:avLst/>
                  <a:gdLst>
                    <a:gd name="T0" fmla="*/ 0 w 6"/>
                    <a:gd name="T1" fmla="*/ 1 h 4"/>
                    <a:gd name="T2" fmla="*/ 0 w 6"/>
                    <a:gd name="T3" fmla="*/ 0 h 4"/>
                    <a:gd name="T4" fmla="*/ 3 w 6"/>
                    <a:gd name="T5" fmla="*/ 0 h 4"/>
                    <a:gd name="T6" fmla="*/ 5 w 6"/>
                    <a:gd name="T7" fmla="*/ 1 h 4"/>
                    <a:gd name="T8" fmla="*/ 6 w 6"/>
                    <a:gd name="T9" fmla="*/ 1 h 4"/>
                    <a:gd name="T10" fmla="*/ 3 w 6"/>
                    <a:gd name="T11" fmla="*/ 4 h 4"/>
                    <a:gd name="T12" fmla="*/ 1 w 6"/>
                    <a:gd name="T13" fmla="*/ 4 h 4"/>
                    <a:gd name="T14" fmla="*/ 0 w 6"/>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1"/>
                      </a:moveTo>
                      <a:lnTo>
                        <a:pt x="0" y="0"/>
                      </a:lnTo>
                      <a:lnTo>
                        <a:pt x="3" y="0"/>
                      </a:lnTo>
                      <a:lnTo>
                        <a:pt x="5" y="1"/>
                      </a:lnTo>
                      <a:lnTo>
                        <a:pt x="6" y="1"/>
                      </a:lnTo>
                      <a:lnTo>
                        <a:pt x="3" y="4"/>
                      </a:lnTo>
                      <a:lnTo>
                        <a:pt x="1" y="4"/>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1" name="Group 2248"/>
              <p:cNvGrpSpPr>
                <a:grpSpLocks/>
              </p:cNvGrpSpPr>
              <p:nvPr/>
            </p:nvGrpSpPr>
            <p:grpSpPr bwMode="auto">
              <a:xfrm>
                <a:off x="4274" y="2526"/>
                <a:ext cx="5" cy="3"/>
                <a:chOff x="4274" y="2526"/>
                <a:chExt cx="5" cy="3"/>
              </a:xfrm>
              <a:grpFill/>
            </p:grpSpPr>
            <p:sp>
              <p:nvSpPr>
                <p:cNvPr id="1396" name="Freeform 2249"/>
                <p:cNvSpPr>
                  <a:spLocks/>
                </p:cNvSpPr>
                <p:nvPr/>
              </p:nvSpPr>
              <p:spPr bwMode="gray">
                <a:xfrm>
                  <a:off x="4274" y="2526"/>
                  <a:ext cx="5" cy="3"/>
                </a:xfrm>
                <a:custGeom>
                  <a:avLst/>
                  <a:gdLst>
                    <a:gd name="T0" fmla="*/ 0 w 5"/>
                    <a:gd name="T1" fmla="*/ 3 h 3"/>
                    <a:gd name="T2" fmla="*/ 0 w 5"/>
                    <a:gd name="T3" fmla="*/ 3 h 3"/>
                    <a:gd name="T4" fmla="*/ 0 w 5"/>
                    <a:gd name="T5" fmla="*/ 0 h 3"/>
                    <a:gd name="T6" fmla="*/ 1 w 5"/>
                    <a:gd name="T7" fmla="*/ 0 h 3"/>
                    <a:gd name="T8" fmla="*/ 5 w 5"/>
                    <a:gd name="T9" fmla="*/ 3 h 3"/>
                    <a:gd name="T10" fmla="*/ 5 w 5"/>
                    <a:gd name="T11" fmla="*/ 3 h 3"/>
                    <a:gd name="T12" fmla="*/ 2 w 5"/>
                    <a:gd name="T13" fmla="*/ 3 h 3"/>
                    <a:gd name="T14" fmla="*/ 1 w 5"/>
                    <a:gd name="T15" fmla="*/ 3 h 3"/>
                    <a:gd name="T16" fmla="*/ 0 w 5"/>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0" y="3"/>
                      </a:moveTo>
                      <a:lnTo>
                        <a:pt x="0" y="3"/>
                      </a:lnTo>
                      <a:lnTo>
                        <a:pt x="0" y="0"/>
                      </a:lnTo>
                      <a:lnTo>
                        <a:pt x="1" y="0"/>
                      </a:lnTo>
                      <a:lnTo>
                        <a:pt x="5" y="3"/>
                      </a:lnTo>
                      <a:lnTo>
                        <a:pt x="2" y="3"/>
                      </a:lnTo>
                      <a:lnTo>
                        <a:pt x="1" y="3"/>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97" name="Freeform 2250"/>
                <p:cNvSpPr>
                  <a:spLocks/>
                </p:cNvSpPr>
                <p:nvPr/>
              </p:nvSpPr>
              <p:spPr bwMode="gray">
                <a:xfrm>
                  <a:off x="4274" y="2526"/>
                  <a:ext cx="5" cy="3"/>
                </a:xfrm>
                <a:custGeom>
                  <a:avLst/>
                  <a:gdLst>
                    <a:gd name="T0" fmla="*/ 0 w 5"/>
                    <a:gd name="T1" fmla="*/ 3 h 3"/>
                    <a:gd name="T2" fmla="*/ 0 w 5"/>
                    <a:gd name="T3" fmla="*/ 3 h 3"/>
                    <a:gd name="T4" fmla="*/ 0 w 5"/>
                    <a:gd name="T5" fmla="*/ 0 h 3"/>
                    <a:gd name="T6" fmla="*/ 1 w 5"/>
                    <a:gd name="T7" fmla="*/ 0 h 3"/>
                    <a:gd name="T8" fmla="*/ 5 w 5"/>
                    <a:gd name="T9" fmla="*/ 3 h 3"/>
                    <a:gd name="T10" fmla="*/ 5 w 5"/>
                    <a:gd name="T11" fmla="*/ 3 h 3"/>
                    <a:gd name="T12" fmla="*/ 2 w 5"/>
                    <a:gd name="T13" fmla="*/ 3 h 3"/>
                    <a:gd name="T14" fmla="*/ 1 w 5"/>
                    <a:gd name="T15" fmla="*/ 3 h 3"/>
                    <a:gd name="T16" fmla="*/ 0 w 5"/>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0" y="3"/>
                      </a:moveTo>
                      <a:lnTo>
                        <a:pt x="0" y="3"/>
                      </a:lnTo>
                      <a:lnTo>
                        <a:pt x="0" y="0"/>
                      </a:lnTo>
                      <a:lnTo>
                        <a:pt x="1" y="0"/>
                      </a:lnTo>
                      <a:lnTo>
                        <a:pt x="5" y="3"/>
                      </a:lnTo>
                      <a:lnTo>
                        <a:pt x="2" y="3"/>
                      </a:lnTo>
                      <a:lnTo>
                        <a:pt x="1" y="3"/>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2" name="Group 2251"/>
              <p:cNvGrpSpPr>
                <a:grpSpLocks/>
              </p:cNvGrpSpPr>
              <p:nvPr/>
            </p:nvGrpSpPr>
            <p:grpSpPr bwMode="auto">
              <a:xfrm>
                <a:off x="4876" y="3081"/>
                <a:ext cx="101" cy="92"/>
                <a:chOff x="4876" y="3081"/>
                <a:chExt cx="101" cy="92"/>
              </a:xfrm>
              <a:grpFill/>
            </p:grpSpPr>
            <p:sp>
              <p:nvSpPr>
                <p:cNvPr id="1394" name="Freeform 2252"/>
                <p:cNvSpPr>
                  <a:spLocks/>
                </p:cNvSpPr>
                <p:nvPr/>
              </p:nvSpPr>
              <p:spPr bwMode="gray">
                <a:xfrm>
                  <a:off x="4876" y="3081"/>
                  <a:ext cx="101" cy="92"/>
                </a:xfrm>
                <a:custGeom>
                  <a:avLst/>
                  <a:gdLst>
                    <a:gd name="T0" fmla="*/ 74 w 101"/>
                    <a:gd name="T1" fmla="*/ 4 h 92"/>
                    <a:gd name="T2" fmla="*/ 79 w 101"/>
                    <a:gd name="T3" fmla="*/ 1 h 92"/>
                    <a:gd name="T4" fmla="*/ 80 w 101"/>
                    <a:gd name="T5" fmla="*/ 2 h 92"/>
                    <a:gd name="T6" fmla="*/ 85 w 101"/>
                    <a:gd name="T7" fmla="*/ 4 h 92"/>
                    <a:gd name="T8" fmla="*/ 88 w 101"/>
                    <a:gd name="T9" fmla="*/ 10 h 92"/>
                    <a:gd name="T10" fmla="*/ 94 w 101"/>
                    <a:gd name="T11" fmla="*/ 6 h 92"/>
                    <a:gd name="T12" fmla="*/ 97 w 101"/>
                    <a:gd name="T13" fmla="*/ 7 h 92"/>
                    <a:gd name="T14" fmla="*/ 98 w 101"/>
                    <a:gd name="T15" fmla="*/ 8 h 92"/>
                    <a:gd name="T16" fmla="*/ 100 w 101"/>
                    <a:gd name="T17" fmla="*/ 6 h 92"/>
                    <a:gd name="T18" fmla="*/ 101 w 101"/>
                    <a:gd name="T19" fmla="*/ 11 h 92"/>
                    <a:gd name="T20" fmla="*/ 98 w 101"/>
                    <a:gd name="T21" fmla="*/ 21 h 92"/>
                    <a:gd name="T22" fmla="*/ 95 w 101"/>
                    <a:gd name="T23" fmla="*/ 25 h 92"/>
                    <a:gd name="T24" fmla="*/ 88 w 101"/>
                    <a:gd name="T25" fmla="*/ 33 h 92"/>
                    <a:gd name="T26" fmla="*/ 82 w 101"/>
                    <a:gd name="T27" fmla="*/ 38 h 92"/>
                    <a:gd name="T28" fmla="*/ 88 w 101"/>
                    <a:gd name="T29" fmla="*/ 49 h 92"/>
                    <a:gd name="T30" fmla="*/ 85 w 101"/>
                    <a:gd name="T31" fmla="*/ 49 h 92"/>
                    <a:gd name="T32" fmla="*/ 76 w 101"/>
                    <a:gd name="T33" fmla="*/ 50 h 92"/>
                    <a:gd name="T34" fmla="*/ 74 w 101"/>
                    <a:gd name="T35" fmla="*/ 50 h 92"/>
                    <a:gd name="T36" fmla="*/ 66 w 101"/>
                    <a:gd name="T37" fmla="*/ 51 h 92"/>
                    <a:gd name="T38" fmla="*/ 63 w 101"/>
                    <a:gd name="T39" fmla="*/ 57 h 92"/>
                    <a:gd name="T40" fmla="*/ 58 w 101"/>
                    <a:gd name="T41" fmla="*/ 69 h 92"/>
                    <a:gd name="T42" fmla="*/ 55 w 101"/>
                    <a:gd name="T43" fmla="*/ 77 h 92"/>
                    <a:gd name="T44" fmla="*/ 54 w 101"/>
                    <a:gd name="T45" fmla="*/ 80 h 92"/>
                    <a:gd name="T46" fmla="*/ 52 w 101"/>
                    <a:gd name="T47" fmla="*/ 81 h 92"/>
                    <a:gd name="T48" fmla="*/ 44 w 101"/>
                    <a:gd name="T49" fmla="*/ 86 h 92"/>
                    <a:gd name="T50" fmla="*/ 41 w 101"/>
                    <a:gd name="T51" fmla="*/ 89 h 92"/>
                    <a:gd name="T52" fmla="*/ 35 w 101"/>
                    <a:gd name="T53" fmla="*/ 92 h 92"/>
                    <a:gd name="T54" fmla="*/ 28 w 101"/>
                    <a:gd name="T55" fmla="*/ 90 h 92"/>
                    <a:gd name="T56" fmla="*/ 24 w 101"/>
                    <a:gd name="T57" fmla="*/ 90 h 92"/>
                    <a:gd name="T58" fmla="*/ 22 w 101"/>
                    <a:gd name="T59" fmla="*/ 88 h 92"/>
                    <a:gd name="T60" fmla="*/ 14 w 101"/>
                    <a:gd name="T61" fmla="*/ 84 h 92"/>
                    <a:gd name="T62" fmla="*/ 8 w 101"/>
                    <a:gd name="T63" fmla="*/ 85 h 92"/>
                    <a:gd name="T64" fmla="*/ 3 w 101"/>
                    <a:gd name="T65" fmla="*/ 83 h 92"/>
                    <a:gd name="T66" fmla="*/ 3 w 101"/>
                    <a:gd name="T67" fmla="*/ 83 h 92"/>
                    <a:gd name="T68" fmla="*/ 2 w 101"/>
                    <a:gd name="T69" fmla="*/ 80 h 92"/>
                    <a:gd name="T70" fmla="*/ 0 w 101"/>
                    <a:gd name="T71" fmla="*/ 79 h 92"/>
                    <a:gd name="T72" fmla="*/ 5 w 101"/>
                    <a:gd name="T73" fmla="*/ 77 h 92"/>
                    <a:gd name="T74" fmla="*/ 3 w 101"/>
                    <a:gd name="T75" fmla="*/ 73 h 92"/>
                    <a:gd name="T76" fmla="*/ 5 w 101"/>
                    <a:gd name="T77" fmla="*/ 71 h 92"/>
                    <a:gd name="T78" fmla="*/ 9 w 101"/>
                    <a:gd name="T79" fmla="*/ 71 h 92"/>
                    <a:gd name="T80" fmla="*/ 6 w 101"/>
                    <a:gd name="T81" fmla="*/ 69 h 92"/>
                    <a:gd name="T82" fmla="*/ 11 w 101"/>
                    <a:gd name="T83" fmla="*/ 64 h 92"/>
                    <a:gd name="T84" fmla="*/ 12 w 101"/>
                    <a:gd name="T85" fmla="*/ 62 h 92"/>
                    <a:gd name="T86" fmla="*/ 17 w 101"/>
                    <a:gd name="T87" fmla="*/ 60 h 92"/>
                    <a:gd name="T88" fmla="*/ 21 w 101"/>
                    <a:gd name="T89" fmla="*/ 55 h 92"/>
                    <a:gd name="T90" fmla="*/ 25 w 101"/>
                    <a:gd name="T91" fmla="*/ 51 h 92"/>
                    <a:gd name="T92" fmla="*/ 47 w 101"/>
                    <a:gd name="T93" fmla="*/ 39 h 92"/>
                    <a:gd name="T94" fmla="*/ 54 w 101"/>
                    <a:gd name="T95" fmla="*/ 35 h 92"/>
                    <a:gd name="T96" fmla="*/ 66 w 101"/>
                    <a:gd name="T97" fmla="*/ 18 h 92"/>
                    <a:gd name="T98" fmla="*/ 73 w 101"/>
                    <a:gd name="T99" fmla="*/ 11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92"/>
                    <a:gd name="T152" fmla="*/ 101 w 101"/>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92">
                      <a:moveTo>
                        <a:pt x="73" y="6"/>
                      </a:moveTo>
                      <a:lnTo>
                        <a:pt x="74" y="6"/>
                      </a:lnTo>
                      <a:lnTo>
                        <a:pt x="74" y="4"/>
                      </a:lnTo>
                      <a:lnTo>
                        <a:pt x="76" y="2"/>
                      </a:lnTo>
                      <a:lnTo>
                        <a:pt x="77" y="1"/>
                      </a:lnTo>
                      <a:lnTo>
                        <a:pt x="79" y="1"/>
                      </a:lnTo>
                      <a:lnTo>
                        <a:pt x="79" y="0"/>
                      </a:lnTo>
                      <a:lnTo>
                        <a:pt x="80" y="0"/>
                      </a:lnTo>
                      <a:lnTo>
                        <a:pt x="80" y="2"/>
                      </a:lnTo>
                      <a:lnTo>
                        <a:pt x="82" y="4"/>
                      </a:lnTo>
                      <a:lnTo>
                        <a:pt x="84" y="4"/>
                      </a:lnTo>
                      <a:lnTo>
                        <a:pt x="85" y="4"/>
                      </a:lnTo>
                      <a:lnTo>
                        <a:pt x="85" y="8"/>
                      </a:lnTo>
                      <a:lnTo>
                        <a:pt x="88" y="10"/>
                      </a:lnTo>
                      <a:lnTo>
                        <a:pt x="92" y="8"/>
                      </a:lnTo>
                      <a:lnTo>
                        <a:pt x="92" y="7"/>
                      </a:lnTo>
                      <a:lnTo>
                        <a:pt x="94" y="6"/>
                      </a:lnTo>
                      <a:lnTo>
                        <a:pt x="97" y="4"/>
                      </a:lnTo>
                      <a:lnTo>
                        <a:pt x="97" y="6"/>
                      </a:lnTo>
                      <a:lnTo>
                        <a:pt x="97" y="7"/>
                      </a:lnTo>
                      <a:lnTo>
                        <a:pt x="97" y="8"/>
                      </a:lnTo>
                      <a:lnTo>
                        <a:pt x="97" y="10"/>
                      </a:lnTo>
                      <a:lnTo>
                        <a:pt x="98" y="8"/>
                      </a:lnTo>
                      <a:lnTo>
                        <a:pt x="98" y="7"/>
                      </a:lnTo>
                      <a:lnTo>
                        <a:pt x="98" y="6"/>
                      </a:lnTo>
                      <a:lnTo>
                        <a:pt x="100" y="6"/>
                      </a:lnTo>
                      <a:lnTo>
                        <a:pt x="101" y="7"/>
                      </a:lnTo>
                      <a:lnTo>
                        <a:pt x="100" y="10"/>
                      </a:lnTo>
                      <a:lnTo>
                        <a:pt x="101" y="11"/>
                      </a:lnTo>
                      <a:lnTo>
                        <a:pt x="100" y="12"/>
                      </a:lnTo>
                      <a:lnTo>
                        <a:pt x="101" y="17"/>
                      </a:lnTo>
                      <a:lnTo>
                        <a:pt x="98" y="21"/>
                      </a:lnTo>
                      <a:lnTo>
                        <a:pt x="98" y="22"/>
                      </a:lnTo>
                      <a:lnTo>
                        <a:pt x="97" y="25"/>
                      </a:lnTo>
                      <a:lnTo>
                        <a:pt x="95" y="25"/>
                      </a:lnTo>
                      <a:lnTo>
                        <a:pt x="92" y="28"/>
                      </a:lnTo>
                      <a:lnTo>
                        <a:pt x="91" y="32"/>
                      </a:lnTo>
                      <a:lnTo>
                        <a:pt x="88" y="33"/>
                      </a:lnTo>
                      <a:lnTo>
                        <a:pt x="88" y="35"/>
                      </a:lnTo>
                      <a:lnTo>
                        <a:pt x="84" y="38"/>
                      </a:lnTo>
                      <a:lnTo>
                        <a:pt x="82" y="38"/>
                      </a:lnTo>
                      <a:lnTo>
                        <a:pt x="82" y="46"/>
                      </a:lnTo>
                      <a:lnTo>
                        <a:pt x="85" y="47"/>
                      </a:lnTo>
                      <a:lnTo>
                        <a:pt x="88" y="49"/>
                      </a:lnTo>
                      <a:lnTo>
                        <a:pt x="85" y="49"/>
                      </a:lnTo>
                      <a:lnTo>
                        <a:pt x="85" y="47"/>
                      </a:lnTo>
                      <a:lnTo>
                        <a:pt x="85" y="49"/>
                      </a:lnTo>
                      <a:lnTo>
                        <a:pt x="77" y="47"/>
                      </a:lnTo>
                      <a:lnTo>
                        <a:pt x="77" y="49"/>
                      </a:lnTo>
                      <a:lnTo>
                        <a:pt x="76" y="50"/>
                      </a:lnTo>
                      <a:lnTo>
                        <a:pt x="76" y="49"/>
                      </a:lnTo>
                      <a:lnTo>
                        <a:pt x="74" y="49"/>
                      </a:lnTo>
                      <a:lnTo>
                        <a:pt x="74" y="50"/>
                      </a:lnTo>
                      <a:lnTo>
                        <a:pt x="68" y="53"/>
                      </a:lnTo>
                      <a:lnTo>
                        <a:pt x="66" y="53"/>
                      </a:lnTo>
                      <a:lnTo>
                        <a:pt x="66" y="51"/>
                      </a:lnTo>
                      <a:lnTo>
                        <a:pt x="66" y="55"/>
                      </a:lnTo>
                      <a:lnTo>
                        <a:pt x="63" y="57"/>
                      </a:lnTo>
                      <a:lnTo>
                        <a:pt x="61" y="64"/>
                      </a:lnTo>
                      <a:lnTo>
                        <a:pt x="61" y="67"/>
                      </a:lnTo>
                      <a:lnTo>
                        <a:pt x="58" y="69"/>
                      </a:lnTo>
                      <a:lnTo>
                        <a:pt x="58" y="73"/>
                      </a:lnTo>
                      <a:lnTo>
                        <a:pt x="57" y="77"/>
                      </a:lnTo>
                      <a:lnTo>
                        <a:pt x="55" y="77"/>
                      </a:lnTo>
                      <a:lnTo>
                        <a:pt x="55" y="78"/>
                      </a:lnTo>
                      <a:lnTo>
                        <a:pt x="55" y="79"/>
                      </a:lnTo>
                      <a:lnTo>
                        <a:pt x="54" y="80"/>
                      </a:lnTo>
                      <a:lnTo>
                        <a:pt x="55" y="80"/>
                      </a:lnTo>
                      <a:lnTo>
                        <a:pt x="55" y="81"/>
                      </a:lnTo>
                      <a:lnTo>
                        <a:pt x="52" y="81"/>
                      </a:lnTo>
                      <a:lnTo>
                        <a:pt x="51" y="83"/>
                      </a:lnTo>
                      <a:lnTo>
                        <a:pt x="49" y="85"/>
                      </a:lnTo>
                      <a:lnTo>
                        <a:pt x="44" y="86"/>
                      </a:lnTo>
                      <a:lnTo>
                        <a:pt x="44" y="88"/>
                      </a:lnTo>
                      <a:lnTo>
                        <a:pt x="43" y="88"/>
                      </a:lnTo>
                      <a:lnTo>
                        <a:pt x="41" y="89"/>
                      </a:lnTo>
                      <a:lnTo>
                        <a:pt x="41" y="90"/>
                      </a:lnTo>
                      <a:lnTo>
                        <a:pt x="36" y="92"/>
                      </a:lnTo>
                      <a:lnTo>
                        <a:pt x="35" y="92"/>
                      </a:lnTo>
                      <a:lnTo>
                        <a:pt x="32" y="92"/>
                      </a:lnTo>
                      <a:lnTo>
                        <a:pt x="30" y="89"/>
                      </a:lnTo>
                      <a:lnTo>
                        <a:pt x="28" y="90"/>
                      </a:lnTo>
                      <a:lnTo>
                        <a:pt x="27" y="90"/>
                      </a:lnTo>
                      <a:lnTo>
                        <a:pt x="25" y="90"/>
                      </a:lnTo>
                      <a:lnTo>
                        <a:pt x="24" y="90"/>
                      </a:lnTo>
                      <a:lnTo>
                        <a:pt x="24" y="89"/>
                      </a:lnTo>
                      <a:lnTo>
                        <a:pt x="24" y="88"/>
                      </a:lnTo>
                      <a:lnTo>
                        <a:pt x="22" y="88"/>
                      </a:lnTo>
                      <a:lnTo>
                        <a:pt x="17" y="88"/>
                      </a:lnTo>
                      <a:lnTo>
                        <a:pt x="15" y="85"/>
                      </a:lnTo>
                      <a:lnTo>
                        <a:pt x="14" y="84"/>
                      </a:lnTo>
                      <a:lnTo>
                        <a:pt x="12" y="84"/>
                      </a:lnTo>
                      <a:lnTo>
                        <a:pt x="11" y="85"/>
                      </a:lnTo>
                      <a:lnTo>
                        <a:pt x="8" y="85"/>
                      </a:lnTo>
                      <a:lnTo>
                        <a:pt x="3" y="85"/>
                      </a:lnTo>
                      <a:lnTo>
                        <a:pt x="2" y="84"/>
                      </a:lnTo>
                      <a:lnTo>
                        <a:pt x="3" y="83"/>
                      </a:lnTo>
                      <a:lnTo>
                        <a:pt x="5" y="81"/>
                      </a:lnTo>
                      <a:lnTo>
                        <a:pt x="5" y="80"/>
                      </a:lnTo>
                      <a:lnTo>
                        <a:pt x="3" y="83"/>
                      </a:lnTo>
                      <a:lnTo>
                        <a:pt x="2" y="83"/>
                      </a:lnTo>
                      <a:lnTo>
                        <a:pt x="3" y="80"/>
                      </a:lnTo>
                      <a:lnTo>
                        <a:pt x="2" y="80"/>
                      </a:lnTo>
                      <a:lnTo>
                        <a:pt x="0" y="81"/>
                      </a:lnTo>
                      <a:lnTo>
                        <a:pt x="0" y="80"/>
                      </a:lnTo>
                      <a:lnTo>
                        <a:pt x="0" y="79"/>
                      </a:lnTo>
                      <a:lnTo>
                        <a:pt x="3" y="79"/>
                      </a:lnTo>
                      <a:lnTo>
                        <a:pt x="5" y="78"/>
                      </a:lnTo>
                      <a:lnTo>
                        <a:pt x="5" y="77"/>
                      </a:lnTo>
                      <a:lnTo>
                        <a:pt x="6" y="75"/>
                      </a:lnTo>
                      <a:lnTo>
                        <a:pt x="5" y="75"/>
                      </a:lnTo>
                      <a:lnTo>
                        <a:pt x="3" y="73"/>
                      </a:lnTo>
                      <a:lnTo>
                        <a:pt x="3" y="72"/>
                      </a:lnTo>
                      <a:lnTo>
                        <a:pt x="5" y="72"/>
                      </a:lnTo>
                      <a:lnTo>
                        <a:pt x="5" y="71"/>
                      </a:lnTo>
                      <a:lnTo>
                        <a:pt x="6" y="71"/>
                      </a:lnTo>
                      <a:lnTo>
                        <a:pt x="8" y="71"/>
                      </a:lnTo>
                      <a:lnTo>
                        <a:pt x="9" y="71"/>
                      </a:lnTo>
                      <a:lnTo>
                        <a:pt x="9" y="69"/>
                      </a:lnTo>
                      <a:lnTo>
                        <a:pt x="8" y="69"/>
                      </a:lnTo>
                      <a:lnTo>
                        <a:pt x="6" y="69"/>
                      </a:lnTo>
                      <a:lnTo>
                        <a:pt x="8" y="65"/>
                      </a:lnTo>
                      <a:lnTo>
                        <a:pt x="9" y="64"/>
                      </a:lnTo>
                      <a:lnTo>
                        <a:pt x="11" y="64"/>
                      </a:lnTo>
                      <a:lnTo>
                        <a:pt x="11" y="65"/>
                      </a:lnTo>
                      <a:lnTo>
                        <a:pt x="12" y="65"/>
                      </a:lnTo>
                      <a:lnTo>
                        <a:pt x="12" y="62"/>
                      </a:lnTo>
                      <a:lnTo>
                        <a:pt x="14" y="60"/>
                      </a:lnTo>
                      <a:lnTo>
                        <a:pt x="15" y="60"/>
                      </a:lnTo>
                      <a:lnTo>
                        <a:pt x="17" y="60"/>
                      </a:lnTo>
                      <a:lnTo>
                        <a:pt x="17" y="56"/>
                      </a:lnTo>
                      <a:lnTo>
                        <a:pt x="19" y="55"/>
                      </a:lnTo>
                      <a:lnTo>
                        <a:pt x="21" y="55"/>
                      </a:lnTo>
                      <a:lnTo>
                        <a:pt x="22" y="51"/>
                      </a:lnTo>
                      <a:lnTo>
                        <a:pt x="24" y="51"/>
                      </a:lnTo>
                      <a:lnTo>
                        <a:pt x="25" y="51"/>
                      </a:lnTo>
                      <a:lnTo>
                        <a:pt x="27" y="50"/>
                      </a:lnTo>
                      <a:lnTo>
                        <a:pt x="32" y="50"/>
                      </a:lnTo>
                      <a:lnTo>
                        <a:pt x="47" y="39"/>
                      </a:lnTo>
                      <a:lnTo>
                        <a:pt x="47" y="38"/>
                      </a:lnTo>
                      <a:lnTo>
                        <a:pt x="52" y="35"/>
                      </a:lnTo>
                      <a:lnTo>
                        <a:pt x="54" y="35"/>
                      </a:lnTo>
                      <a:lnTo>
                        <a:pt x="57" y="32"/>
                      </a:lnTo>
                      <a:lnTo>
                        <a:pt x="60" y="29"/>
                      </a:lnTo>
                      <a:lnTo>
                        <a:pt x="66" y="18"/>
                      </a:lnTo>
                      <a:lnTo>
                        <a:pt x="68" y="15"/>
                      </a:lnTo>
                      <a:lnTo>
                        <a:pt x="70" y="15"/>
                      </a:lnTo>
                      <a:lnTo>
                        <a:pt x="73" y="11"/>
                      </a:lnTo>
                      <a:lnTo>
                        <a:pt x="73"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95" name="Freeform 2253"/>
                <p:cNvSpPr>
                  <a:spLocks/>
                </p:cNvSpPr>
                <p:nvPr/>
              </p:nvSpPr>
              <p:spPr bwMode="gray">
                <a:xfrm>
                  <a:off x="4876" y="3081"/>
                  <a:ext cx="101" cy="92"/>
                </a:xfrm>
                <a:custGeom>
                  <a:avLst/>
                  <a:gdLst>
                    <a:gd name="T0" fmla="*/ 74 w 101"/>
                    <a:gd name="T1" fmla="*/ 4 h 92"/>
                    <a:gd name="T2" fmla="*/ 79 w 101"/>
                    <a:gd name="T3" fmla="*/ 1 h 92"/>
                    <a:gd name="T4" fmla="*/ 80 w 101"/>
                    <a:gd name="T5" fmla="*/ 2 h 92"/>
                    <a:gd name="T6" fmla="*/ 85 w 101"/>
                    <a:gd name="T7" fmla="*/ 4 h 92"/>
                    <a:gd name="T8" fmla="*/ 88 w 101"/>
                    <a:gd name="T9" fmla="*/ 10 h 92"/>
                    <a:gd name="T10" fmla="*/ 94 w 101"/>
                    <a:gd name="T11" fmla="*/ 6 h 92"/>
                    <a:gd name="T12" fmla="*/ 97 w 101"/>
                    <a:gd name="T13" fmla="*/ 7 h 92"/>
                    <a:gd name="T14" fmla="*/ 98 w 101"/>
                    <a:gd name="T15" fmla="*/ 8 h 92"/>
                    <a:gd name="T16" fmla="*/ 100 w 101"/>
                    <a:gd name="T17" fmla="*/ 6 h 92"/>
                    <a:gd name="T18" fmla="*/ 101 w 101"/>
                    <a:gd name="T19" fmla="*/ 11 h 92"/>
                    <a:gd name="T20" fmla="*/ 98 w 101"/>
                    <a:gd name="T21" fmla="*/ 21 h 92"/>
                    <a:gd name="T22" fmla="*/ 95 w 101"/>
                    <a:gd name="T23" fmla="*/ 25 h 92"/>
                    <a:gd name="T24" fmla="*/ 88 w 101"/>
                    <a:gd name="T25" fmla="*/ 33 h 92"/>
                    <a:gd name="T26" fmla="*/ 82 w 101"/>
                    <a:gd name="T27" fmla="*/ 38 h 92"/>
                    <a:gd name="T28" fmla="*/ 88 w 101"/>
                    <a:gd name="T29" fmla="*/ 49 h 92"/>
                    <a:gd name="T30" fmla="*/ 85 w 101"/>
                    <a:gd name="T31" fmla="*/ 49 h 92"/>
                    <a:gd name="T32" fmla="*/ 76 w 101"/>
                    <a:gd name="T33" fmla="*/ 50 h 92"/>
                    <a:gd name="T34" fmla="*/ 74 w 101"/>
                    <a:gd name="T35" fmla="*/ 50 h 92"/>
                    <a:gd name="T36" fmla="*/ 66 w 101"/>
                    <a:gd name="T37" fmla="*/ 51 h 92"/>
                    <a:gd name="T38" fmla="*/ 63 w 101"/>
                    <a:gd name="T39" fmla="*/ 57 h 92"/>
                    <a:gd name="T40" fmla="*/ 58 w 101"/>
                    <a:gd name="T41" fmla="*/ 69 h 92"/>
                    <a:gd name="T42" fmla="*/ 55 w 101"/>
                    <a:gd name="T43" fmla="*/ 77 h 92"/>
                    <a:gd name="T44" fmla="*/ 54 w 101"/>
                    <a:gd name="T45" fmla="*/ 80 h 92"/>
                    <a:gd name="T46" fmla="*/ 52 w 101"/>
                    <a:gd name="T47" fmla="*/ 81 h 92"/>
                    <a:gd name="T48" fmla="*/ 44 w 101"/>
                    <a:gd name="T49" fmla="*/ 86 h 92"/>
                    <a:gd name="T50" fmla="*/ 41 w 101"/>
                    <a:gd name="T51" fmla="*/ 89 h 92"/>
                    <a:gd name="T52" fmla="*/ 35 w 101"/>
                    <a:gd name="T53" fmla="*/ 92 h 92"/>
                    <a:gd name="T54" fmla="*/ 28 w 101"/>
                    <a:gd name="T55" fmla="*/ 90 h 92"/>
                    <a:gd name="T56" fmla="*/ 24 w 101"/>
                    <a:gd name="T57" fmla="*/ 90 h 92"/>
                    <a:gd name="T58" fmla="*/ 22 w 101"/>
                    <a:gd name="T59" fmla="*/ 88 h 92"/>
                    <a:gd name="T60" fmla="*/ 14 w 101"/>
                    <a:gd name="T61" fmla="*/ 84 h 92"/>
                    <a:gd name="T62" fmla="*/ 8 w 101"/>
                    <a:gd name="T63" fmla="*/ 85 h 92"/>
                    <a:gd name="T64" fmla="*/ 3 w 101"/>
                    <a:gd name="T65" fmla="*/ 83 h 92"/>
                    <a:gd name="T66" fmla="*/ 3 w 101"/>
                    <a:gd name="T67" fmla="*/ 83 h 92"/>
                    <a:gd name="T68" fmla="*/ 2 w 101"/>
                    <a:gd name="T69" fmla="*/ 80 h 92"/>
                    <a:gd name="T70" fmla="*/ 0 w 101"/>
                    <a:gd name="T71" fmla="*/ 79 h 92"/>
                    <a:gd name="T72" fmla="*/ 5 w 101"/>
                    <a:gd name="T73" fmla="*/ 77 h 92"/>
                    <a:gd name="T74" fmla="*/ 3 w 101"/>
                    <a:gd name="T75" fmla="*/ 73 h 92"/>
                    <a:gd name="T76" fmla="*/ 5 w 101"/>
                    <a:gd name="T77" fmla="*/ 71 h 92"/>
                    <a:gd name="T78" fmla="*/ 9 w 101"/>
                    <a:gd name="T79" fmla="*/ 71 h 92"/>
                    <a:gd name="T80" fmla="*/ 6 w 101"/>
                    <a:gd name="T81" fmla="*/ 69 h 92"/>
                    <a:gd name="T82" fmla="*/ 11 w 101"/>
                    <a:gd name="T83" fmla="*/ 64 h 92"/>
                    <a:gd name="T84" fmla="*/ 12 w 101"/>
                    <a:gd name="T85" fmla="*/ 62 h 92"/>
                    <a:gd name="T86" fmla="*/ 17 w 101"/>
                    <a:gd name="T87" fmla="*/ 60 h 92"/>
                    <a:gd name="T88" fmla="*/ 21 w 101"/>
                    <a:gd name="T89" fmla="*/ 55 h 92"/>
                    <a:gd name="T90" fmla="*/ 25 w 101"/>
                    <a:gd name="T91" fmla="*/ 51 h 92"/>
                    <a:gd name="T92" fmla="*/ 47 w 101"/>
                    <a:gd name="T93" fmla="*/ 39 h 92"/>
                    <a:gd name="T94" fmla="*/ 54 w 101"/>
                    <a:gd name="T95" fmla="*/ 35 h 92"/>
                    <a:gd name="T96" fmla="*/ 66 w 101"/>
                    <a:gd name="T97" fmla="*/ 18 h 92"/>
                    <a:gd name="T98" fmla="*/ 73 w 101"/>
                    <a:gd name="T99" fmla="*/ 11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92"/>
                    <a:gd name="T152" fmla="*/ 101 w 101"/>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92">
                      <a:moveTo>
                        <a:pt x="73" y="6"/>
                      </a:moveTo>
                      <a:lnTo>
                        <a:pt x="74" y="6"/>
                      </a:lnTo>
                      <a:lnTo>
                        <a:pt x="74" y="4"/>
                      </a:lnTo>
                      <a:lnTo>
                        <a:pt x="76" y="2"/>
                      </a:lnTo>
                      <a:lnTo>
                        <a:pt x="77" y="1"/>
                      </a:lnTo>
                      <a:lnTo>
                        <a:pt x="79" y="1"/>
                      </a:lnTo>
                      <a:lnTo>
                        <a:pt x="79" y="0"/>
                      </a:lnTo>
                      <a:lnTo>
                        <a:pt x="80" y="0"/>
                      </a:lnTo>
                      <a:lnTo>
                        <a:pt x="80" y="2"/>
                      </a:lnTo>
                      <a:lnTo>
                        <a:pt x="82" y="4"/>
                      </a:lnTo>
                      <a:lnTo>
                        <a:pt x="84" y="4"/>
                      </a:lnTo>
                      <a:lnTo>
                        <a:pt x="85" y="4"/>
                      </a:lnTo>
                      <a:lnTo>
                        <a:pt x="85" y="8"/>
                      </a:lnTo>
                      <a:lnTo>
                        <a:pt x="88" y="10"/>
                      </a:lnTo>
                      <a:lnTo>
                        <a:pt x="92" y="8"/>
                      </a:lnTo>
                      <a:lnTo>
                        <a:pt x="92" y="7"/>
                      </a:lnTo>
                      <a:lnTo>
                        <a:pt x="94" y="6"/>
                      </a:lnTo>
                      <a:lnTo>
                        <a:pt x="97" y="4"/>
                      </a:lnTo>
                      <a:lnTo>
                        <a:pt x="97" y="6"/>
                      </a:lnTo>
                      <a:lnTo>
                        <a:pt x="97" y="7"/>
                      </a:lnTo>
                      <a:lnTo>
                        <a:pt x="97" y="8"/>
                      </a:lnTo>
                      <a:lnTo>
                        <a:pt x="97" y="10"/>
                      </a:lnTo>
                      <a:lnTo>
                        <a:pt x="98" y="8"/>
                      </a:lnTo>
                      <a:lnTo>
                        <a:pt x="98" y="7"/>
                      </a:lnTo>
                      <a:lnTo>
                        <a:pt x="98" y="6"/>
                      </a:lnTo>
                      <a:lnTo>
                        <a:pt x="100" y="6"/>
                      </a:lnTo>
                      <a:lnTo>
                        <a:pt x="101" y="7"/>
                      </a:lnTo>
                      <a:lnTo>
                        <a:pt x="100" y="10"/>
                      </a:lnTo>
                      <a:lnTo>
                        <a:pt x="101" y="11"/>
                      </a:lnTo>
                      <a:lnTo>
                        <a:pt x="100" y="12"/>
                      </a:lnTo>
                      <a:lnTo>
                        <a:pt x="101" y="17"/>
                      </a:lnTo>
                      <a:lnTo>
                        <a:pt x="98" y="21"/>
                      </a:lnTo>
                      <a:lnTo>
                        <a:pt x="98" y="22"/>
                      </a:lnTo>
                      <a:lnTo>
                        <a:pt x="97" y="25"/>
                      </a:lnTo>
                      <a:lnTo>
                        <a:pt x="95" y="25"/>
                      </a:lnTo>
                      <a:lnTo>
                        <a:pt x="92" y="28"/>
                      </a:lnTo>
                      <a:lnTo>
                        <a:pt x="91" y="32"/>
                      </a:lnTo>
                      <a:lnTo>
                        <a:pt x="88" y="33"/>
                      </a:lnTo>
                      <a:lnTo>
                        <a:pt x="88" y="35"/>
                      </a:lnTo>
                      <a:lnTo>
                        <a:pt x="84" y="38"/>
                      </a:lnTo>
                      <a:lnTo>
                        <a:pt x="82" y="38"/>
                      </a:lnTo>
                      <a:lnTo>
                        <a:pt x="82" y="46"/>
                      </a:lnTo>
                      <a:lnTo>
                        <a:pt x="85" y="47"/>
                      </a:lnTo>
                      <a:lnTo>
                        <a:pt x="88" y="49"/>
                      </a:lnTo>
                      <a:lnTo>
                        <a:pt x="85" y="49"/>
                      </a:lnTo>
                      <a:lnTo>
                        <a:pt x="85" y="47"/>
                      </a:lnTo>
                      <a:lnTo>
                        <a:pt x="85" y="49"/>
                      </a:lnTo>
                      <a:lnTo>
                        <a:pt x="77" y="47"/>
                      </a:lnTo>
                      <a:lnTo>
                        <a:pt x="77" y="49"/>
                      </a:lnTo>
                      <a:lnTo>
                        <a:pt x="76" y="50"/>
                      </a:lnTo>
                      <a:lnTo>
                        <a:pt x="76" y="49"/>
                      </a:lnTo>
                      <a:lnTo>
                        <a:pt x="74" y="49"/>
                      </a:lnTo>
                      <a:lnTo>
                        <a:pt x="74" y="50"/>
                      </a:lnTo>
                      <a:lnTo>
                        <a:pt x="68" y="53"/>
                      </a:lnTo>
                      <a:lnTo>
                        <a:pt x="66" y="53"/>
                      </a:lnTo>
                      <a:lnTo>
                        <a:pt x="66" y="51"/>
                      </a:lnTo>
                      <a:lnTo>
                        <a:pt x="66" y="55"/>
                      </a:lnTo>
                      <a:lnTo>
                        <a:pt x="63" y="57"/>
                      </a:lnTo>
                      <a:lnTo>
                        <a:pt x="61" y="64"/>
                      </a:lnTo>
                      <a:lnTo>
                        <a:pt x="61" y="67"/>
                      </a:lnTo>
                      <a:lnTo>
                        <a:pt x="58" y="69"/>
                      </a:lnTo>
                      <a:lnTo>
                        <a:pt x="58" y="73"/>
                      </a:lnTo>
                      <a:lnTo>
                        <a:pt x="57" y="77"/>
                      </a:lnTo>
                      <a:lnTo>
                        <a:pt x="55" y="77"/>
                      </a:lnTo>
                      <a:lnTo>
                        <a:pt x="55" y="78"/>
                      </a:lnTo>
                      <a:lnTo>
                        <a:pt x="55" y="79"/>
                      </a:lnTo>
                      <a:lnTo>
                        <a:pt x="54" y="80"/>
                      </a:lnTo>
                      <a:lnTo>
                        <a:pt x="55" y="80"/>
                      </a:lnTo>
                      <a:lnTo>
                        <a:pt x="55" y="81"/>
                      </a:lnTo>
                      <a:lnTo>
                        <a:pt x="52" y="81"/>
                      </a:lnTo>
                      <a:lnTo>
                        <a:pt x="51" y="83"/>
                      </a:lnTo>
                      <a:lnTo>
                        <a:pt x="49" y="85"/>
                      </a:lnTo>
                      <a:lnTo>
                        <a:pt x="44" y="86"/>
                      </a:lnTo>
                      <a:lnTo>
                        <a:pt x="44" y="88"/>
                      </a:lnTo>
                      <a:lnTo>
                        <a:pt x="43" y="88"/>
                      </a:lnTo>
                      <a:lnTo>
                        <a:pt x="41" y="89"/>
                      </a:lnTo>
                      <a:lnTo>
                        <a:pt x="41" y="90"/>
                      </a:lnTo>
                      <a:lnTo>
                        <a:pt x="36" y="92"/>
                      </a:lnTo>
                      <a:lnTo>
                        <a:pt x="35" y="92"/>
                      </a:lnTo>
                      <a:lnTo>
                        <a:pt x="32" y="92"/>
                      </a:lnTo>
                      <a:lnTo>
                        <a:pt x="30" y="89"/>
                      </a:lnTo>
                      <a:lnTo>
                        <a:pt x="28" y="90"/>
                      </a:lnTo>
                      <a:lnTo>
                        <a:pt x="27" y="90"/>
                      </a:lnTo>
                      <a:lnTo>
                        <a:pt x="25" y="90"/>
                      </a:lnTo>
                      <a:lnTo>
                        <a:pt x="24" y="90"/>
                      </a:lnTo>
                      <a:lnTo>
                        <a:pt x="24" y="89"/>
                      </a:lnTo>
                      <a:lnTo>
                        <a:pt x="24" y="88"/>
                      </a:lnTo>
                      <a:lnTo>
                        <a:pt x="22" y="88"/>
                      </a:lnTo>
                      <a:lnTo>
                        <a:pt x="17" y="88"/>
                      </a:lnTo>
                      <a:lnTo>
                        <a:pt x="15" y="85"/>
                      </a:lnTo>
                      <a:lnTo>
                        <a:pt x="14" y="84"/>
                      </a:lnTo>
                      <a:lnTo>
                        <a:pt x="12" y="84"/>
                      </a:lnTo>
                      <a:lnTo>
                        <a:pt x="11" y="85"/>
                      </a:lnTo>
                      <a:lnTo>
                        <a:pt x="8" y="85"/>
                      </a:lnTo>
                      <a:lnTo>
                        <a:pt x="3" y="85"/>
                      </a:lnTo>
                      <a:lnTo>
                        <a:pt x="2" y="84"/>
                      </a:lnTo>
                      <a:lnTo>
                        <a:pt x="3" y="83"/>
                      </a:lnTo>
                      <a:lnTo>
                        <a:pt x="5" y="81"/>
                      </a:lnTo>
                      <a:lnTo>
                        <a:pt x="5" y="80"/>
                      </a:lnTo>
                      <a:lnTo>
                        <a:pt x="3" y="83"/>
                      </a:lnTo>
                      <a:lnTo>
                        <a:pt x="2" y="83"/>
                      </a:lnTo>
                      <a:lnTo>
                        <a:pt x="3" y="80"/>
                      </a:lnTo>
                      <a:lnTo>
                        <a:pt x="2" y="80"/>
                      </a:lnTo>
                      <a:lnTo>
                        <a:pt x="0" y="81"/>
                      </a:lnTo>
                      <a:lnTo>
                        <a:pt x="0" y="80"/>
                      </a:lnTo>
                      <a:lnTo>
                        <a:pt x="0" y="79"/>
                      </a:lnTo>
                      <a:lnTo>
                        <a:pt x="3" y="79"/>
                      </a:lnTo>
                      <a:lnTo>
                        <a:pt x="5" y="78"/>
                      </a:lnTo>
                      <a:lnTo>
                        <a:pt x="5" y="77"/>
                      </a:lnTo>
                      <a:lnTo>
                        <a:pt x="6" y="75"/>
                      </a:lnTo>
                      <a:lnTo>
                        <a:pt x="5" y="75"/>
                      </a:lnTo>
                      <a:lnTo>
                        <a:pt x="3" y="73"/>
                      </a:lnTo>
                      <a:lnTo>
                        <a:pt x="3" y="72"/>
                      </a:lnTo>
                      <a:lnTo>
                        <a:pt x="5" y="72"/>
                      </a:lnTo>
                      <a:lnTo>
                        <a:pt x="5" y="71"/>
                      </a:lnTo>
                      <a:lnTo>
                        <a:pt x="6" y="71"/>
                      </a:lnTo>
                      <a:lnTo>
                        <a:pt x="8" y="71"/>
                      </a:lnTo>
                      <a:lnTo>
                        <a:pt x="9" y="71"/>
                      </a:lnTo>
                      <a:lnTo>
                        <a:pt x="9" y="69"/>
                      </a:lnTo>
                      <a:lnTo>
                        <a:pt x="8" y="69"/>
                      </a:lnTo>
                      <a:lnTo>
                        <a:pt x="6" y="69"/>
                      </a:lnTo>
                      <a:lnTo>
                        <a:pt x="8" y="65"/>
                      </a:lnTo>
                      <a:lnTo>
                        <a:pt x="9" y="64"/>
                      </a:lnTo>
                      <a:lnTo>
                        <a:pt x="11" y="64"/>
                      </a:lnTo>
                      <a:lnTo>
                        <a:pt x="11" y="65"/>
                      </a:lnTo>
                      <a:lnTo>
                        <a:pt x="12" y="65"/>
                      </a:lnTo>
                      <a:lnTo>
                        <a:pt x="12" y="62"/>
                      </a:lnTo>
                      <a:lnTo>
                        <a:pt x="14" y="60"/>
                      </a:lnTo>
                      <a:lnTo>
                        <a:pt x="15" y="60"/>
                      </a:lnTo>
                      <a:lnTo>
                        <a:pt x="17" y="60"/>
                      </a:lnTo>
                      <a:lnTo>
                        <a:pt x="17" y="56"/>
                      </a:lnTo>
                      <a:lnTo>
                        <a:pt x="19" y="55"/>
                      </a:lnTo>
                      <a:lnTo>
                        <a:pt x="21" y="55"/>
                      </a:lnTo>
                      <a:lnTo>
                        <a:pt x="22" y="51"/>
                      </a:lnTo>
                      <a:lnTo>
                        <a:pt x="24" y="51"/>
                      </a:lnTo>
                      <a:lnTo>
                        <a:pt x="25" y="51"/>
                      </a:lnTo>
                      <a:lnTo>
                        <a:pt x="27" y="50"/>
                      </a:lnTo>
                      <a:lnTo>
                        <a:pt x="32" y="50"/>
                      </a:lnTo>
                      <a:lnTo>
                        <a:pt x="47" y="39"/>
                      </a:lnTo>
                      <a:lnTo>
                        <a:pt x="47" y="38"/>
                      </a:lnTo>
                      <a:lnTo>
                        <a:pt x="52" y="35"/>
                      </a:lnTo>
                      <a:lnTo>
                        <a:pt x="54" y="35"/>
                      </a:lnTo>
                      <a:lnTo>
                        <a:pt x="57" y="32"/>
                      </a:lnTo>
                      <a:lnTo>
                        <a:pt x="60" y="29"/>
                      </a:lnTo>
                      <a:lnTo>
                        <a:pt x="66" y="18"/>
                      </a:lnTo>
                      <a:lnTo>
                        <a:pt x="68" y="15"/>
                      </a:lnTo>
                      <a:lnTo>
                        <a:pt x="70" y="15"/>
                      </a:lnTo>
                      <a:lnTo>
                        <a:pt x="73" y="11"/>
                      </a:lnTo>
                      <a:lnTo>
                        <a:pt x="73"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3" name="Group 2254"/>
              <p:cNvGrpSpPr>
                <a:grpSpLocks/>
              </p:cNvGrpSpPr>
              <p:nvPr/>
            </p:nvGrpSpPr>
            <p:grpSpPr bwMode="auto">
              <a:xfrm>
                <a:off x="4956" y="2996"/>
                <a:ext cx="77" cy="99"/>
                <a:chOff x="4956" y="2996"/>
                <a:chExt cx="77" cy="99"/>
              </a:xfrm>
              <a:grpFill/>
            </p:grpSpPr>
            <p:sp>
              <p:nvSpPr>
                <p:cNvPr id="1392" name="Freeform 2255"/>
                <p:cNvSpPr>
                  <a:spLocks/>
                </p:cNvSpPr>
                <p:nvPr/>
              </p:nvSpPr>
              <p:spPr bwMode="gray">
                <a:xfrm>
                  <a:off x="4956" y="2996"/>
                  <a:ext cx="77" cy="99"/>
                </a:xfrm>
                <a:custGeom>
                  <a:avLst/>
                  <a:gdLst>
                    <a:gd name="T0" fmla="*/ 33 w 77"/>
                    <a:gd name="T1" fmla="*/ 82 h 99"/>
                    <a:gd name="T2" fmla="*/ 27 w 77"/>
                    <a:gd name="T3" fmla="*/ 74 h 99"/>
                    <a:gd name="T4" fmla="*/ 14 w 77"/>
                    <a:gd name="T5" fmla="*/ 67 h 99"/>
                    <a:gd name="T6" fmla="*/ 23 w 77"/>
                    <a:gd name="T7" fmla="*/ 61 h 99"/>
                    <a:gd name="T8" fmla="*/ 29 w 77"/>
                    <a:gd name="T9" fmla="*/ 50 h 99"/>
                    <a:gd name="T10" fmla="*/ 30 w 77"/>
                    <a:gd name="T11" fmla="*/ 45 h 99"/>
                    <a:gd name="T12" fmla="*/ 29 w 77"/>
                    <a:gd name="T13" fmla="*/ 39 h 99"/>
                    <a:gd name="T14" fmla="*/ 27 w 77"/>
                    <a:gd name="T15" fmla="*/ 35 h 99"/>
                    <a:gd name="T16" fmla="*/ 21 w 77"/>
                    <a:gd name="T17" fmla="*/ 28 h 99"/>
                    <a:gd name="T18" fmla="*/ 21 w 77"/>
                    <a:gd name="T19" fmla="*/ 26 h 99"/>
                    <a:gd name="T20" fmla="*/ 21 w 77"/>
                    <a:gd name="T21" fmla="*/ 22 h 99"/>
                    <a:gd name="T22" fmla="*/ 17 w 77"/>
                    <a:gd name="T23" fmla="*/ 24 h 99"/>
                    <a:gd name="T24" fmla="*/ 11 w 77"/>
                    <a:gd name="T25" fmla="*/ 12 h 99"/>
                    <a:gd name="T26" fmla="*/ 8 w 77"/>
                    <a:gd name="T27" fmla="*/ 13 h 99"/>
                    <a:gd name="T28" fmla="*/ 7 w 77"/>
                    <a:gd name="T29" fmla="*/ 8 h 99"/>
                    <a:gd name="T30" fmla="*/ 4 w 77"/>
                    <a:gd name="T31" fmla="*/ 0 h 99"/>
                    <a:gd name="T32" fmla="*/ 5 w 77"/>
                    <a:gd name="T33" fmla="*/ 5 h 99"/>
                    <a:gd name="T34" fmla="*/ 10 w 77"/>
                    <a:gd name="T35" fmla="*/ 5 h 99"/>
                    <a:gd name="T36" fmla="*/ 13 w 77"/>
                    <a:gd name="T37" fmla="*/ 8 h 99"/>
                    <a:gd name="T38" fmla="*/ 20 w 77"/>
                    <a:gd name="T39" fmla="*/ 9 h 99"/>
                    <a:gd name="T40" fmla="*/ 21 w 77"/>
                    <a:gd name="T41" fmla="*/ 10 h 99"/>
                    <a:gd name="T42" fmla="*/ 23 w 77"/>
                    <a:gd name="T43" fmla="*/ 13 h 99"/>
                    <a:gd name="T44" fmla="*/ 26 w 77"/>
                    <a:gd name="T45" fmla="*/ 18 h 99"/>
                    <a:gd name="T46" fmla="*/ 21 w 77"/>
                    <a:gd name="T47" fmla="*/ 17 h 99"/>
                    <a:gd name="T48" fmla="*/ 24 w 77"/>
                    <a:gd name="T49" fmla="*/ 20 h 99"/>
                    <a:gd name="T50" fmla="*/ 27 w 77"/>
                    <a:gd name="T51" fmla="*/ 28 h 99"/>
                    <a:gd name="T52" fmla="*/ 29 w 77"/>
                    <a:gd name="T53" fmla="*/ 32 h 99"/>
                    <a:gd name="T54" fmla="*/ 27 w 77"/>
                    <a:gd name="T55" fmla="*/ 33 h 99"/>
                    <a:gd name="T56" fmla="*/ 32 w 77"/>
                    <a:gd name="T57" fmla="*/ 33 h 99"/>
                    <a:gd name="T58" fmla="*/ 36 w 77"/>
                    <a:gd name="T59" fmla="*/ 36 h 99"/>
                    <a:gd name="T60" fmla="*/ 35 w 77"/>
                    <a:gd name="T61" fmla="*/ 28 h 99"/>
                    <a:gd name="T62" fmla="*/ 40 w 77"/>
                    <a:gd name="T63" fmla="*/ 31 h 99"/>
                    <a:gd name="T64" fmla="*/ 42 w 77"/>
                    <a:gd name="T65" fmla="*/ 38 h 99"/>
                    <a:gd name="T66" fmla="*/ 47 w 77"/>
                    <a:gd name="T67" fmla="*/ 43 h 99"/>
                    <a:gd name="T68" fmla="*/ 57 w 77"/>
                    <a:gd name="T69" fmla="*/ 47 h 99"/>
                    <a:gd name="T70" fmla="*/ 62 w 77"/>
                    <a:gd name="T71" fmla="*/ 47 h 99"/>
                    <a:gd name="T72" fmla="*/ 70 w 77"/>
                    <a:gd name="T73" fmla="*/ 42 h 99"/>
                    <a:gd name="T74" fmla="*/ 77 w 77"/>
                    <a:gd name="T75" fmla="*/ 43 h 99"/>
                    <a:gd name="T76" fmla="*/ 70 w 77"/>
                    <a:gd name="T77" fmla="*/ 61 h 99"/>
                    <a:gd name="T78" fmla="*/ 69 w 77"/>
                    <a:gd name="T79" fmla="*/ 66 h 99"/>
                    <a:gd name="T80" fmla="*/ 62 w 77"/>
                    <a:gd name="T81" fmla="*/ 64 h 99"/>
                    <a:gd name="T82" fmla="*/ 56 w 77"/>
                    <a:gd name="T83" fmla="*/ 70 h 99"/>
                    <a:gd name="T84" fmla="*/ 35 w 77"/>
                    <a:gd name="T85" fmla="*/ 99 h 99"/>
                    <a:gd name="T86" fmla="*/ 27 w 77"/>
                    <a:gd name="T87" fmla="*/ 95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99"/>
                    <a:gd name="T134" fmla="*/ 77 w 77"/>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99">
                      <a:moveTo>
                        <a:pt x="27" y="93"/>
                      </a:moveTo>
                      <a:lnTo>
                        <a:pt x="32" y="89"/>
                      </a:lnTo>
                      <a:lnTo>
                        <a:pt x="33" y="82"/>
                      </a:lnTo>
                      <a:lnTo>
                        <a:pt x="33" y="79"/>
                      </a:lnTo>
                      <a:lnTo>
                        <a:pt x="30" y="75"/>
                      </a:lnTo>
                      <a:lnTo>
                        <a:pt x="27" y="74"/>
                      </a:lnTo>
                      <a:lnTo>
                        <a:pt x="20" y="70"/>
                      </a:lnTo>
                      <a:lnTo>
                        <a:pt x="17" y="70"/>
                      </a:lnTo>
                      <a:lnTo>
                        <a:pt x="14" y="67"/>
                      </a:lnTo>
                      <a:lnTo>
                        <a:pt x="14" y="64"/>
                      </a:lnTo>
                      <a:lnTo>
                        <a:pt x="17" y="64"/>
                      </a:lnTo>
                      <a:lnTo>
                        <a:pt x="23" y="61"/>
                      </a:lnTo>
                      <a:lnTo>
                        <a:pt x="26" y="60"/>
                      </a:lnTo>
                      <a:lnTo>
                        <a:pt x="27" y="50"/>
                      </a:lnTo>
                      <a:lnTo>
                        <a:pt x="29" y="50"/>
                      </a:lnTo>
                      <a:lnTo>
                        <a:pt x="29" y="49"/>
                      </a:lnTo>
                      <a:lnTo>
                        <a:pt x="29" y="46"/>
                      </a:lnTo>
                      <a:lnTo>
                        <a:pt x="30" y="45"/>
                      </a:lnTo>
                      <a:lnTo>
                        <a:pt x="29" y="43"/>
                      </a:lnTo>
                      <a:lnTo>
                        <a:pt x="29" y="41"/>
                      </a:lnTo>
                      <a:lnTo>
                        <a:pt x="29" y="39"/>
                      </a:lnTo>
                      <a:lnTo>
                        <a:pt x="26" y="36"/>
                      </a:lnTo>
                      <a:lnTo>
                        <a:pt x="27" y="36"/>
                      </a:lnTo>
                      <a:lnTo>
                        <a:pt x="27" y="35"/>
                      </a:lnTo>
                      <a:lnTo>
                        <a:pt x="27" y="33"/>
                      </a:lnTo>
                      <a:lnTo>
                        <a:pt x="24" y="35"/>
                      </a:lnTo>
                      <a:lnTo>
                        <a:pt x="21" y="28"/>
                      </a:lnTo>
                      <a:lnTo>
                        <a:pt x="23" y="29"/>
                      </a:lnTo>
                      <a:lnTo>
                        <a:pt x="23" y="26"/>
                      </a:lnTo>
                      <a:lnTo>
                        <a:pt x="21" y="26"/>
                      </a:lnTo>
                      <a:lnTo>
                        <a:pt x="23" y="25"/>
                      </a:lnTo>
                      <a:lnTo>
                        <a:pt x="23" y="22"/>
                      </a:lnTo>
                      <a:lnTo>
                        <a:pt x="21" y="22"/>
                      </a:lnTo>
                      <a:lnTo>
                        <a:pt x="21" y="24"/>
                      </a:lnTo>
                      <a:lnTo>
                        <a:pt x="20" y="22"/>
                      </a:lnTo>
                      <a:lnTo>
                        <a:pt x="17" y="24"/>
                      </a:lnTo>
                      <a:lnTo>
                        <a:pt x="20" y="25"/>
                      </a:lnTo>
                      <a:lnTo>
                        <a:pt x="10" y="14"/>
                      </a:lnTo>
                      <a:lnTo>
                        <a:pt x="11" y="12"/>
                      </a:lnTo>
                      <a:lnTo>
                        <a:pt x="11" y="10"/>
                      </a:lnTo>
                      <a:lnTo>
                        <a:pt x="10" y="12"/>
                      </a:lnTo>
                      <a:lnTo>
                        <a:pt x="8" y="13"/>
                      </a:lnTo>
                      <a:lnTo>
                        <a:pt x="7" y="12"/>
                      </a:lnTo>
                      <a:lnTo>
                        <a:pt x="7" y="9"/>
                      </a:lnTo>
                      <a:lnTo>
                        <a:pt x="7" y="8"/>
                      </a:lnTo>
                      <a:lnTo>
                        <a:pt x="7" y="7"/>
                      </a:lnTo>
                      <a:lnTo>
                        <a:pt x="0" y="0"/>
                      </a:lnTo>
                      <a:lnTo>
                        <a:pt x="4" y="0"/>
                      </a:lnTo>
                      <a:lnTo>
                        <a:pt x="5" y="1"/>
                      </a:lnTo>
                      <a:lnTo>
                        <a:pt x="5" y="4"/>
                      </a:lnTo>
                      <a:lnTo>
                        <a:pt x="5" y="5"/>
                      </a:lnTo>
                      <a:lnTo>
                        <a:pt x="7" y="7"/>
                      </a:lnTo>
                      <a:lnTo>
                        <a:pt x="8" y="7"/>
                      </a:lnTo>
                      <a:lnTo>
                        <a:pt x="10" y="5"/>
                      </a:lnTo>
                      <a:lnTo>
                        <a:pt x="10" y="7"/>
                      </a:lnTo>
                      <a:lnTo>
                        <a:pt x="11" y="7"/>
                      </a:lnTo>
                      <a:lnTo>
                        <a:pt x="13" y="8"/>
                      </a:lnTo>
                      <a:lnTo>
                        <a:pt x="14" y="8"/>
                      </a:lnTo>
                      <a:lnTo>
                        <a:pt x="17" y="8"/>
                      </a:lnTo>
                      <a:lnTo>
                        <a:pt x="20" y="9"/>
                      </a:lnTo>
                      <a:lnTo>
                        <a:pt x="17" y="10"/>
                      </a:lnTo>
                      <a:lnTo>
                        <a:pt x="20" y="12"/>
                      </a:lnTo>
                      <a:lnTo>
                        <a:pt x="21" y="10"/>
                      </a:lnTo>
                      <a:lnTo>
                        <a:pt x="21" y="12"/>
                      </a:lnTo>
                      <a:lnTo>
                        <a:pt x="21" y="13"/>
                      </a:lnTo>
                      <a:lnTo>
                        <a:pt x="23" y="13"/>
                      </a:lnTo>
                      <a:lnTo>
                        <a:pt x="24" y="15"/>
                      </a:lnTo>
                      <a:lnTo>
                        <a:pt x="24" y="17"/>
                      </a:lnTo>
                      <a:lnTo>
                        <a:pt x="26" y="18"/>
                      </a:lnTo>
                      <a:lnTo>
                        <a:pt x="24" y="18"/>
                      </a:lnTo>
                      <a:lnTo>
                        <a:pt x="23" y="17"/>
                      </a:lnTo>
                      <a:lnTo>
                        <a:pt x="21" y="17"/>
                      </a:lnTo>
                      <a:lnTo>
                        <a:pt x="21" y="18"/>
                      </a:lnTo>
                      <a:lnTo>
                        <a:pt x="23" y="20"/>
                      </a:lnTo>
                      <a:lnTo>
                        <a:pt x="24" y="20"/>
                      </a:lnTo>
                      <a:lnTo>
                        <a:pt x="24" y="21"/>
                      </a:lnTo>
                      <a:lnTo>
                        <a:pt x="29" y="26"/>
                      </a:lnTo>
                      <a:lnTo>
                        <a:pt x="27" y="28"/>
                      </a:lnTo>
                      <a:lnTo>
                        <a:pt x="27" y="29"/>
                      </a:lnTo>
                      <a:lnTo>
                        <a:pt x="29" y="31"/>
                      </a:lnTo>
                      <a:lnTo>
                        <a:pt x="29" y="32"/>
                      </a:lnTo>
                      <a:lnTo>
                        <a:pt x="27" y="32"/>
                      </a:lnTo>
                      <a:lnTo>
                        <a:pt x="26" y="32"/>
                      </a:lnTo>
                      <a:lnTo>
                        <a:pt x="27" y="33"/>
                      </a:lnTo>
                      <a:lnTo>
                        <a:pt x="29" y="33"/>
                      </a:lnTo>
                      <a:lnTo>
                        <a:pt x="30" y="33"/>
                      </a:lnTo>
                      <a:lnTo>
                        <a:pt x="32" y="33"/>
                      </a:lnTo>
                      <a:lnTo>
                        <a:pt x="33" y="33"/>
                      </a:lnTo>
                      <a:lnTo>
                        <a:pt x="35" y="36"/>
                      </a:lnTo>
                      <a:lnTo>
                        <a:pt x="36" y="36"/>
                      </a:lnTo>
                      <a:lnTo>
                        <a:pt x="36" y="31"/>
                      </a:lnTo>
                      <a:lnTo>
                        <a:pt x="35" y="28"/>
                      </a:lnTo>
                      <a:lnTo>
                        <a:pt x="36" y="28"/>
                      </a:lnTo>
                      <a:lnTo>
                        <a:pt x="36" y="29"/>
                      </a:lnTo>
                      <a:lnTo>
                        <a:pt x="40" y="31"/>
                      </a:lnTo>
                      <a:lnTo>
                        <a:pt x="40" y="32"/>
                      </a:lnTo>
                      <a:lnTo>
                        <a:pt x="42" y="32"/>
                      </a:lnTo>
                      <a:lnTo>
                        <a:pt x="42" y="38"/>
                      </a:lnTo>
                      <a:lnTo>
                        <a:pt x="44" y="39"/>
                      </a:lnTo>
                      <a:lnTo>
                        <a:pt x="44" y="42"/>
                      </a:lnTo>
                      <a:lnTo>
                        <a:pt x="47" y="43"/>
                      </a:lnTo>
                      <a:lnTo>
                        <a:pt x="48" y="43"/>
                      </a:lnTo>
                      <a:lnTo>
                        <a:pt x="51" y="45"/>
                      </a:lnTo>
                      <a:lnTo>
                        <a:pt x="57" y="47"/>
                      </a:lnTo>
                      <a:lnTo>
                        <a:pt x="59" y="47"/>
                      </a:lnTo>
                      <a:lnTo>
                        <a:pt x="60" y="47"/>
                      </a:lnTo>
                      <a:lnTo>
                        <a:pt x="62" y="47"/>
                      </a:lnTo>
                      <a:lnTo>
                        <a:pt x="63" y="47"/>
                      </a:lnTo>
                      <a:lnTo>
                        <a:pt x="65" y="45"/>
                      </a:lnTo>
                      <a:lnTo>
                        <a:pt x="70" y="42"/>
                      </a:lnTo>
                      <a:lnTo>
                        <a:pt x="72" y="41"/>
                      </a:lnTo>
                      <a:lnTo>
                        <a:pt x="74" y="42"/>
                      </a:lnTo>
                      <a:lnTo>
                        <a:pt x="77" y="43"/>
                      </a:lnTo>
                      <a:lnTo>
                        <a:pt x="75" y="56"/>
                      </a:lnTo>
                      <a:lnTo>
                        <a:pt x="70" y="58"/>
                      </a:lnTo>
                      <a:lnTo>
                        <a:pt x="70" y="61"/>
                      </a:lnTo>
                      <a:lnTo>
                        <a:pt x="70" y="64"/>
                      </a:lnTo>
                      <a:lnTo>
                        <a:pt x="69" y="66"/>
                      </a:lnTo>
                      <a:lnTo>
                        <a:pt x="69" y="64"/>
                      </a:lnTo>
                      <a:lnTo>
                        <a:pt x="66" y="64"/>
                      </a:lnTo>
                      <a:lnTo>
                        <a:pt x="62" y="64"/>
                      </a:lnTo>
                      <a:lnTo>
                        <a:pt x="60" y="64"/>
                      </a:lnTo>
                      <a:lnTo>
                        <a:pt x="56" y="68"/>
                      </a:lnTo>
                      <a:lnTo>
                        <a:pt x="56" y="70"/>
                      </a:lnTo>
                      <a:lnTo>
                        <a:pt x="57" y="71"/>
                      </a:lnTo>
                      <a:lnTo>
                        <a:pt x="42" y="96"/>
                      </a:lnTo>
                      <a:lnTo>
                        <a:pt x="35" y="99"/>
                      </a:lnTo>
                      <a:lnTo>
                        <a:pt x="33" y="96"/>
                      </a:lnTo>
                      <a:lnTo>
                        <a:pt x="27" y="96"/>
                      </a:lnTo>
                      <a:lnTo>
                        <a:pt x="27" y="95"/>
                      </a:lnTo>
                      <a:lnTo>
                        <a:pt x="27" y="9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93" name="Freeform 2256"/>
                <p:cNvSpPr>
                  <a:spLocks/>
                </p:cNvSpPr>
                <p:nvPr/>
              </p:nvSpPr>
              <p:spPr bwMode="gray">
                <a:xfrm>
                  <a:off x="4956" y="2996"/>
                  <a:ext cx="77" cy="99"/>
                </a:xfrm>
                <a:custGeom>
                  <a:avLst/>
                  <a:gdLst>
                    <a:gd name="T0" fmla="*/ 33 w 77"/>
                    <a:gd name="T1" fmla="*/ 82 h 99"/>
                    <a:gd name="T2" fmla="*/ 27 w 77"/>
                    <a:gd name="T3" fmla="*/ 74 h 99"/>
                    <a:gd name="T4" fmla="*/ 14 w 77"/>
                    <a:gd name="T5" fmla="*/ 67 h 99"/>
                    <a:gd name="T6" fmla="*/ 23 w 77"/>
                    <a:gd name="T7" fmla="*/ 61 h 99"/>
                    <a:gd name="T8" fmla="*/ 29 w 77"/>
                    <a:gd name="T9" fmla="*/ 50 h 99"/>
                    <a:gd name="T10" fmla="*/ 30 w 77"/>
                    <a:gd name="T11" fmla="*/ 45 h 99"/>
                    <a:gd name="T12" fmla="*/ 29 w 77"/>
                    <a:gd name="T13" fmla="*/ 39 h 99"/>
                    <a:gd name="T14" fmla="*/ 27 w 77"/>
                    <a:gd name="T15" fmla="*/ 35 h 99"/>
                    <a:gd name="T16" fmla="*/ 21 w 77"/>
                    <a:gd name="T17" fmla="*/ 28 h 99"/>
                    <a:gd name="T18" fmla="*/ 21 w 77"/>
                    <a:gd name="T19" fmla="*/ 26 h 99"/>
                    <a:gd name="T20" fmla="*/ 21 w 77"/>
                    <a:gd name="T21" fmla="*/ 22 h 99"/>
                    <a:gd name="T22" fmla="*/ 17 w 77"/>
                    <a:gd name="T23" fmla="*/ 24 h 99"/>
                    <a:gd name="T24" fmla="*/ 11 w 77"/>
                    <a:gd name="T25" fmla="*/ 12 h 99"/>
                    <a:gd name="T26" fmla="*/ 8 w 77"/>
                    <a:gd name="T27" fmla="*/ 13 h 99"/>
                    <a:gd name="T28" fmla="*/ 7 w 77"/>
                    <a:gd name="T29" fmla="*/ 8 h 99"/>
                    <a:gd name="T30" fmla="*/ 4 w 77"/>
                    <a:gd name="T31" fmla="*/ 0 h 99"/>
                    <a:gd name="T32" fmla="*/ 5 w 77"/>
                    <a:gd name="T33" fmla="*/ 5 h 99"/>
                    <a:gd name="T34" fmla="*/ 10 w 77"/>
                    <a:gd name="T35" fmla="*/ 5 h 99"/>
                    <a:gd name="T36" fmla="*/ 13 w 77"/>
                    <a:gd name="T37" fmla="*/ 8 h 99"/>
                    <a:gd name="T38" fmla="*/ 20 w 77"/>
                    <a:gd name="T39" fmla="*/ 9 h 99"/>
                    <a:gd name="T40" fmla="*/ 21 w 77"/>
                    <a:gd name="T41" fmla="*/ 10 h 99"/>
                    <a:gd name="T42" fmla="*/ 23 w 77"/>
                    <a:gd name="T43" fmla="*/ 13 h 99"/>
                    <a:gd name="T44" fmla="*/ 26 w 77"/>
                    <a:gd name="T45" fmla="*/ 18 h 99"/>
                    <a:gd name="T46" fmla="*/ 21 w 77"/>
                    <a:gd name="T47" fmla="*/ 17 h 99"/>
                    <a:gd name="T48" fmla="*/ 24 w 77"/>
                    <a:gd name="T49" fmla="*/ 20 h 99"/>
                    <a:gd name="T50" fmla="*/ 27 w 77"/>
                    <a:gd name="T51" fmla="*/ 28 h 99"/>
                    <a:gd name="T52" fmla="*/ 29 w 77"/>
                    <a:gd name="T53" fmla="*/ 32 h 99"/>
                    <a:gd name="T54" fmla="*/ 27 w 77"/>
                    <a:gd name="T55" fmla="*/ 33 h 99"/>
                    <a:gd name="T56" fmla="*/ 32 w 77"/>
                    <a:gd name="T57" fmla="*/ 33 h 99"/>
                    <a:gd name="T58" fmla="*/ 36 w 77"/>
                    <a:gd name="T59" fmla="*/ 36 h 99"/>
                    <a:gd name="T60" fmla="*/ 35 w 77"/>
                    <a:gd name="T61" fmla="*/ 28 h 99"/>
                    <a:gd name="T62" fmla="*/ 40 w 77"/>
                    <a:gd name="T63" fmla="*/ 31 h 99"/>
                    <a:gd name="T64" fmla="*/ 42 w 77"/>
                    <a:gd name="T65" fmla="*/ 38 h 99"/>
                    <a:gd name="T66" fmla="*/ 47 w 77"/>
                    <a:gd name="T67" fmla="*/ 43 h 99"/>
                    <a:gd name="T68" fmla="*/ 57 w 77"/>
                    <a:gd name="T69" fmla="*/ 47 h 99"/>
                    <a:gd name="T70" fmla="*/ 62 w 77"/>
                    <a:gd name="T71" fmla="*/ 47 h 99"/>
                    <a:gd name="T72" fmla="*/ 70 w 77"/>
                    <a:gd name="T73" fmla="*/ 42 h 99"/>
                    <a:gd name="T74" fmla="*/ 77 w 77"/>
                    <a:gd name="T75" fmla="*/ 43 h 99"/>
                    <a:gd name="T76" fmla="*/ 70 w 77"/>
                    <a:gd name="T77" fmla="*/ 61 h 99"/>
                    <a:gd name="T78" fmla="*/ 69 w 77"/>
                    <a:gd name="T79" fmla="*/ 66 h 99"/>
                    <a:gd name="T80" fmla="*/ 62 w 77"/>
                    <a:gd name="T81" fmla="*/ 64 h 99"/>
                    <a:gd name="T82" fmla="*/ 56 w 77"/>
                    <a:gd name="T83" fmla="*/ 70 h 99"/>
                    <a:gd name="T84" fmla="*/ 35 w 77"/>
                    <a:gd name="T85" fmla="*/ 99 h 99"/>
                    <a:gd name="T86" fmla="*/ 27 w 77"/>
                    <a:gd name="T87" fmla="*/ 95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99"/>
                    <a:gd name="T134" fmla="*/ 77 w 77"/>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99">
                      <a:moveTo>
                        <a:pt x="27" y="93"/>
                      </a:moveTo>
                      <a:lnTo>
                        <a:pt x="32" y="89"/>
                      </a:lnTo>
                      <a:lnTo>
                        <a:pt x="33" y="82"/>
                      </a:lnTo>
                      <a:lnTo>
                        <a:pt x="33" y="79"/>
                      </a:lnTo>
                      <a:lnTo>
                        <a:pt x="30" y="75"/>
                      </a:lnTo>
                      <a:lnTo>
                        <a:pt x="27" y="74"/>
                      </a:lnTo>
                      <a:lnTo>
                        <a:pt x="20" y="70"/>
                      </a:lnTo>
                      <a:lnTo>
                        <a:pt x="17" y="70"/>
                      </a:lnTo>
                      <a:lnTo>
                        <a:pt x="14" y="67"/>
                      </a:lnTo>
                      <a:lnTo>
                        <a:pt x="14" y="64"/>
                      </a:lnTo>
                      <a:lnTo>
                        <a:pt x="17" y="64"/>
                      </a:lnTo>
                      <a:lnTo>
                        <a:pt x="23" y="61"/>
                      </a:lnTo>
                      <a:lnTo>
                        <a:pt x="26" y="60"/>
                      </a:lnTo>
                      <a:lnTo>
                        <a:pt x="27" y="50"/>
                      </a:lnTo>
                      <a:lnTo>
                        <a:pt x="29" y="50"/>
                      </a:lnTo>
                      <a:lnTo>
                        <a:pt x="29" y="49"/>
                      </a:lnTo>
                      <a:lnTo>
                        <a:pt x="29" y="46"/>
                      </a:lnTo>
                      <a:lnTo>
                        <a:pt x="30" y="45"/>
                      </a:lnTo>
                      <a:lnTo>
                        <a:pt x="29" y="43"/>
                      </a:lnTo>
                      <a:lnTo>
                        <a:pt x="29" y="41"/>
                      </a:lnTo>
                      <a:lnTo>
                        <a:pt x="29" y="39"/>
                      </a:lnTo>
                      <a:lnTo>
                        <a:pt x="26" y="36"/>
                      </a:lnTo>
                      <a:lnTo>
                        <a:pt x="27" y="36"/>
                      </a:lnTo>
                      <a:lnTo>
                        <a:pt x="27" y="35"/>
                      </a:lnTo>
                      <a:lnTo>
                        <a:pt x="27" y="33"/>
                      </a:lnTo>
                      <a:lnTo>
                        <a:pt x="24" y="35"/>
                      </a:lnTo>
                      <a:lnTo>
                        <a:pt x="21" y="28"/>
                      </a:lnTo>
                      <a:lnTo>
                        <a:pt x="23" y="29"/>
                      </a:lnTo>
                      <a:lnTo>
                        <a:pt x="23" y="26"/>
                      </a:lnTo>
                      <a:lnTo>
                        <a:pt x="21" y="26"/>
                      </a:lnTo>
                      <a:lnTo>
                        <a:pt x="23" y="25"/>
                      </a:lnTo>
                      <a:lnTo>
                        <a:pt x="23" y="22"/>
                      </a:lnTo>
                      <a:lnTo>
                        <a:pt x="21" y="22"/>
                      </a:lnTo>
                      <a:lnTo>
                        <a:pt x="21" y="24"/>
                      </a:lnTo>
                      <a:lnTo>
                        <a:pt x="20" y="22"/>
                      </a:lnTo>
                      <a:lnTo>
                        <a:pt x="17" y="24"/>
                      </a:lnTo>
                      <a:lnTo>
                        <a:pt x="20" y="25"/>
                      </a:lnTo>
                      <a:lnTo>
                        <a:pt x="10" y="14"/>
                      </a:lnTo>
                      <a:lnTo>
                        <a:pt x="11" y="12"/>
                      </a:lnTo>
                      <a:lnTo>
                        <a:pt x="11" y="10"/>
                      </a:lnTo>
                      <a:lnTo>
                        <a:pt x="10" y="12"/>
                      </a:lnTo>
                      <a:lnTo>
                        <a:pt x="8" y="13"/>
                      </a:lnTo>
                      <a:lnTo>
                        <a:pt x="7" y="12"/>
                      </a:lnTo>
                      <a:lnTo>
                        <a:pt x="7" y="9"/>
                      </a:lnTo>
                      <a:lnTo>
                        <a:pt x="7" y="8"/>
                      </a:lnTo>
                      <a:lnTo>
                        <a:pt x="7" y="7"/>
                      </a:lnTo>
                      <a:lnTo>
                        <a:pt x="0" y="0"/>
                      </a:lnTo>
                      <a:lnTo>
                        <a:pt x="4" y="0"/>
                      </a:lnTo>
                      <a:lnTo>
                        <a:pt x="5" y="1"/>
                      </a:lnTo>
                      <a:lnTo>
                        <a:pt x="5" y="4"/>
                      </a:lnTo>
                      <a:lnTo>
                        <a:pt x="5" y="5"/>
                      </a:lnTo>
                      <a:lnTo>
                        <a:pt x="7" y="7"/>
                      </a:lnTo>
                      <a:lnTo>
                        <a:pt x="8" y="7"/>
                      </a:lnTo>
                      <a:lnTo>
                        <a:pt x="10" y="5"/>
                      </a:lnTo>
                      <a:lnTo>
                        <a:pt x="10" y="7"/>
                      </a:lnTo>
                      <a:lnTo>
                        <a:pt x="11" y="7"/>
                      </a:lnTo>
                      <a:lnTo>
                        <a:pt x="13" y="8"/>
                      </a:lnTo>
                      <a:lnTo>
                        <a:pt x="14" y="8"/>
                      </a:lnTo>
                      <a:lnTo>
                        <a:pt x="17" y="8"/>
                      </a:lnTo>
                      <a:lnTo>
                        <a:pt x="20" y="9"/>
                      </a:lnTo>
                      <a:lnTo>
                        <a:pt x="17" y="10"/>
                      </a:lnTo>
                      <a:lnTo>
                        <a:pt x="20" y="12"/>
                      </a:lnTo>
                      <a:lnTo>
                        <a:pt x="21" y="10"/>
                      </a:lnTo>
                      <a:lnTo>
                        <a:pt x="21" y="12"/>
                      </a:lnTo>
                      <a:lnTo>
                        <a:pt x="21" y="13"/>
                      </a:lnTo>
                      <a:lnTo>
                        <a:pt x="23" y="13"/>
                      </a:lnTo>
                      <a:lnTo>
                        <a:pt x="24" y="15"/>
                      </a:lnTo>
                      <a:lnTo>
                        <a:pt x="24" y="17"/>
                      </a:lnTo>
                      <a:lnTo>
                        <a:pt x="26" y="18"/>
                      </a:lnTo>
                      <a:lnTo>
                        <a:pt x="24" y="18"/>
                      </a:lnTo>
                      <a:lnTo>
                        <a:pt x="23" y="17"/>
                      </a:lnTo>
                      <a:lnTo>
                        <a:pt x="21" y="17"/>
                      </a:lnTo>
                      <a:lnTo>
                        <a:pt x="21" y="18"/>
                      </a:lnTo>
                      <a:lnTo>
                        <a:pt x="23" y="20"/>
                      </a:lnTo>
                      <a:lnTo>
                        <a:pt x="24" y="20"/>
                      </a:lnTo>
                      <a:lnTo>
                        <a:pt x="24" y="21"/>
                      </a:lnTo>
                      <a:lnTo>
                        <a:pt x="29" y="26"/>
                      </a:lnTo>
                      <a:lnTo>
                        <a:pt x="27" y="28"/>
                      </a:lnTo>
                      <a:lnTo>
                        <a:pt x="27" y="29"/>
                      </a:lnTo>
                      <a:lnTo>
                        <a:pt x="29" y="31"/>
                      </a:lnTo>
                      <a:lnTo>
                        <a:pt x="29" y="32"/>
                      </a:lnTo>
                      <a:lnTo>
                        <a:pt x="27" y="32"/>
                      </a:lnTo>
                      <a:lnTo>
                        <a:pt x="26" y="32"/>
                      </a:lnTo>
                      <a:lnTo>
                        <a:pt x="27" y="33"/>
                      </a:lnTo>
                      <a:lnTo>
                        <a:pt x="29" y="33"/>
                      </a:lnTo>
                      <a:lnTo>
                        <a:pt x="30" y="33"/>
                      </a:lnTo>
                      <a:lnTo>
                        <a:pt x="32" y="33"/>
                      </a:lnTo>
                      <a:lnTo>
                        <a:pt x="33" y="33"/>
                      </a:lnTo>
                      <a:lnTo>
                        <a:pt x="35" y="36"/>
                      </a:lnTo>
                      <a:lnTo>
                        <a:pt x="36" y="36"/>
                      </a:lnTo>
                      <a:lnTo>
                        <a:pt x="36" y="31"/>
                      </a:lnTo>
                      <a:lnTo>
                        <a:pt x="35" y="28"/>
                      </a:lnTo>
                      <a:lnTo>
                        <a:pt x="36" y="28"/>
                      </a:lnTo>
                      <a:lnTo>
                        <a:pt x="36" y="29"/>
                      </a:lnTo>
                      <a:lnTo>
                        <a:pt x="40" y="31"/>
                      </a:lnTo>
                      <a:lnTo>
                        <a:pt x="40" y="32"/>
                      </a:lnTo>
                      <a:lnTo>
                        <a:pt x="42" y="32"/>
                      </a:lnTo>
                      <a:lnTo>
                        <a:pt x="42" y="38"/>
                      </a:lnTo>
                      <a:lnTo>
                        <a:pt x="44" y="39"/>
                      </a:lnTo>
                      <a:lnTo>
                        <a:pt x="44" y="42"/>
                      </a:lnTo>
                      <a:lnTo>
                        <a:pt x="47" y="43"/>
                      </a:lnTo>
                      <a:lnTo>
                        <a:pt x="48" y="43"/>
                      </a:lnTo>
                      <a:lnTo>
                        <a:pt x="51" y="45"/>
                      </a:lnTo>
                      <a:lnTo>
                        <a:pt x="57" y="47"/>
                      </a:lnTo>
                      <a:lnTo>
                        <a:pt x="59" y="47"/>
                      </a:lnTo>
                      <a:lnTo>
                        <a:pt x="60" y="47"/>
                      </a:lnTo>
                      <a:lnTo>
                        <a:pt x="62" y="47"/>
                      </a:lnTo>
                      <a:lnTo>
                        <a:pt x="63" y="47"/>
                      </a:lnTo>
                      <a:lnTo>
                        <a:pt x="65" y="45"/>
                      </a:lnTo>
                      <a:lnTo>
                        <a:pt x="70" y="42"/>
                      </a:lnTo>
                      <a:lnTo>
                        <a:pt x="72" y="41"/>
                      </a:lnTo>
                      <a:lnTo>
                        <a:pt x="74" y="42"/>
                      </a:lnTo>
                      <a:lnTo>
                        <a:pt x="77" y="43"/>
                      </a:lnTo>
                      <a:lnTo>
                        <a:pt x="75" y="56"/>
                      </a:lnTo>
                      <a:lnTo>
                        <a:pt x="70" y="58"/>
                      </a:lnTo>
                      <a:lnTo>
                        <a:pt x="70" y="61"/>
                      </a:lnTo>
                      <a:lnTo>
                        <a:pt x="70" y="64"/>
                      </a:lnTo>
                      <a:lnTo>
                        <a:pt x="69" y="66"/>
                      </a:lnTo>
                      <a:lnTo>
                        <a:pt x="69" y="64"/>
                      </a:lnTo>
                      <a:lnTo>
                        <a:pt x="66" y="64"/>
                      </a:lnTo>
                      <a:lnTo>
                        <a:pt x="62" y="64"/>
                      </a:lnTo>
                      <a:lnTo>
                        <a:pt x="60" y="64"/>
                      </a:lnTo>
                      <a:lnTo>
                        <a:pt x="56" y="68"/>
                      </a:lnTo>
                      <a:lnTo>
                        <a:pt x="56" y="70"/>
                      </a:lnTo>
                      <a:lnTo>
                        <a:pt x="57" y="71"/>
                      </a:lnTo>
                      <a:lnTo>
                        <a:pt x="42" y="96"/>
                      </a:lnTo>
                      <a:lnTo>
                        <a:pt x="35" y="99"/>
                      </a:lnTo>
                      <a:lnTo>
                        <a:pt x="33" y="96"/>
                      </a:lnTo>
                      <a:lnTo>
                        <a:pt x="27" y="96"/>
                      </a:lnTo>
                      <a:lnTo>
                        <a:pt x="27" y="95"/>
                      </a:lnTo>
                      <a:lnTo>
                        <a:pt x="27" y="9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4" name="Group 2257"/>
              <p:cNvGrpSpPr>
                <a:grpSpLocks/>
              </p:cNvGrpSpPr>
              <p:nvPr/>
            </p:nvGrpSpPr>
            <p:grpSpPr bwMode="auto">
              <a:xfrm>
                <a:off x="4502" y="2487"/>
                <a:ext cx="1" cy="2"/>
                <a:chOff x="4502" y="2487"/>
                <a:chExt cx="1" cy="2"/>
              </a:xfrm>
              <a:grpFill/>
            </p:grpSpPr>
            <p:sp>
              <p:nvSpPr>
                <p:cNvPr id="1390" name="Freeform 2258"/>
                <p:cNvSpPr>
                  <a:spLocks/>
                </p:cNvSpPr>
                <p:nvPr/>
              </p:nvSpPr>
              <p:spPr bwMode="gray">
                <a:xfrm>
                  <a:off x="4502" y="2487"/>
                  <a:ext cx="1" cy="2"/>
                </a:xfrm>
                <a:custGeom>
                  <a:avLst/>
                  <a:gdLst>
                    <a:gd name="T0" fmla="*/ 0 w 1"/>
                    <a:gd name="T1" fmla="*/ 0 h 2"/>
                    <a:gd name="T2" fmla="*/ 1 w 1"/>
                    <a:gd name="T3" fmla="*/ 2 h 2"/>
                    <a:gd name="T4" fmla="*/ 0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2"/>
                      </a:lnTo>
                      <a:lnTo>
                        <a:pt x="0"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91" name="Freeform 2259"/>
                <p:cNvSpPr>
                  <a:spLocks/>
                </p:cNvSpPr>
                <p:nvPr/>
              </p:nvSpPr>
              <p:spPr bwMode="gray">
                <a:xfrm>
                  <a:off x="4502" y="2487"/>
                  <a:ext cx="1" cy="2"/>
                </a:xfrm>
                <a:custGeom>
                  <a:avLst/>
                  <a:gdLst>
                    <a:gd name="T0" fmla="*/ 0 w 1"/>
                    <a:gd name="T1" fmla="*/ 0 h 2"/>
                    <a:gd name="T2" fmla="*/ 1 w 1"/>
                    <a:gd name="T3" fmla="*/ 2 h 2"/>
                    <a:gd name="T4" fmla="*/ 0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2"/>
                      </a:lnTo>
                      <a:lnTo>
                        <a:pt x="0"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5" name="Group 2260"/>
              <p:cNvGrpSpPr>
                <a:grpSpLocks/>
              </p:cNvGrpSpPr>
              <p:nvPr/>
            </p:nvGrpSpPr>
            <p:grpSpPr bwMode="auto">
              <a:xfrm>
                <a:off x="4722" y="2653"/>
                <a:ext cx="16" cy="15"/>
                <a:chOff x="4722" y="2653"/>
                <a:chExt cx="16" cy="15"/>
              </a:xfrm>
              <a:grpFill/>
            </p:grpSpPr>
            <p:sp>
              <p:nvSpPr>
                <p:cNvPr id="1388" name="Freeform 2261"/>
                <p:cNvSpPr>
                  <a:spLocks/>
                </p:cNvSpPr>
                <p:nvPr/>
              </p:nvSpPr>
              <p:spPr bwMode="gray">
                <a:xfrm>
                  <a:off x="4722" y="2653"/>
                  <a:ext cx="16" cy="15"/>
                </a:xfrm>
                <a:custGeom>
                  <a:avLst/>
                  <a:gdLst>
                    <a:gd name="T0" fmla="*/ 0 w 16"/>
                    <a:gd name="T1" fmla="*/ 0 h 15"/>
                    <a:gd name="T2" fmla="*/ 4 w 16"/>
                    <a:gd name="T3" fmla="*/ 1 h 15"/>
                    <a:gd name="T4" fmla="*/ 16 w 16"/>
                    <a:gd name="T5" fmla="*/ 11 h 15"/>
                    <a:gd name="T6" fmla="*/ 16 w 16"/>
                    <a:gd name="T7" fmla="*/ 13 h 15"/>
                    <a:gd name="T8" fmla="*/ 14 w 16"/>
                    <a:gd name="T9" fmla="*/ 15 h 15"/>
                    <a:gd name="T10" fmla="*/ 11 w 16"/>
                    <a:gd name="T11" fmla="*/ 15 h 15"/>
                    <a:gd name="T12" fmla="*/ 10 w 16"/>
                    <a:gd name="T13" fmla="*/ 15 h 15"/>
                    <a:gd name="T14" fmla="*/ 9 w 16"/>
                    <a:gd name="T15" fmla="*/ 12 h 15"/>
                    <a:gd name="T16" fmla="*/ 7 w 16"/>
                    <a:gd name="T17" fmla="*/ 11 h 15"/>
                    <a:gd name="T18" fmla="*/ 7 w 16"/>
                    <a:gd name="T19" fmla="*/ 8 h 15"/>
                    <a:gd name="T20" fmla="*/ 2 w 16"/>
                    <a:gd name="T21" fmla="*/ 5 h 15"/>
                    <a:gd name="T22" fmla="*/ 0 w 16"/>
                    <a:gd name="T23" fmla="*/ 4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0" y="0"/>
                      </a:moveTo>
                      <a:lnTo>
                        <a:pt x="4" y="1"/>
                      </a:lnTo>
                      <a:lnTo>
                        <a:pt x="16" y="11"/>
                      </a:lnTo>
                      <a:lnTo>
                        <a:pt x="16" y="13"/>
                      </a:lnTo>
                      <a:lnTo>
                        <a:pt x="14" y="15"/>
                      </a:lnTo>
                      <a:lnTo>
                        <a:pt x="11" y="15"/>
                      </a:lnTo>
                      <a:lnTo>
                        <a:pt x="10" y="15"/>
                      </a:lnTo>
                      <a:lnTo>
                        <a:pt x="9" y="12"/>
                      </a:lnTo>
                      <a:lnTo>
                        <a:pt x="7" y="11"/>
                      </a:lnTo>
                      <a:lnTo>
                        <a:pt x="7" y="8"/>
                      </a:lnTo>
                      <a:lnTo>
                        <a:pt x="2" y="5"/>
                      </a:lnTo>
                      <a:lnTo>
                        <a:pt x="0" y="4"/>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89" name="Freeform 2262"/>
                <p:cNvSpPr>
                  <a:spLocks/>
                </p:cNvSpPr>
                <p:nvPr/>
              </p:nvSpPr>
              <p:spPr bwMode="gray">
                <a:xfrm>
                  <a:off x="4722" y="2653"/>
                  <a:ext cx="16" cy="15"/>
                </a:xfrm>
                <a:custGeom>
                  <a:avLst/>
                  <a:gdLst>
                    <a:gd name="T0" fmla="*/ 0 w 16"/>
                    <a:gd name="T1" fmla="*/ 0 h 15"/>
                    <a:gd name="T2" fmla="*/ 4 w 16"/>
                    <a:gd name="T3" fmla="*/ 1 h 15"/>
                    <a:gd name="T4" fmla="*/ 16 w 16"/>
                    <a:gd name="T5" fmla="*/ 11 h 15"/>
                    <a:gd name="T6" fmla="*/ 16 w 16"/>
                    <a:gd name="T7" fmla="*/ 13 h 15"/>
                    <a:gd name="T8" fmla="*/ 14 w 16"/>
                    <a:gd name="T9" fmla="*/ 15 h 15"/>
                    <a:gd name="T10" fmla="*/ 11 w 16"/>
                    <a:gd name="T11" fmla="*/ 15 h 15"/>
                    <a:gd name="T12" fmla="*/ 10 w 16"/>
                    <a:gd name="T13" fmla="*/ 15 h 15"/>
                    <a:gd name="T14" fmla="*/ 9 w 16"/>
                    <a:gd name="T15" fmla="*/ 12 h 15"/>
                    <a:gd name="T16" fmla="*/ 7 w 16"/>
                    <a:gd name="T17" fmla="*/ 11 h 15"/>
                    <a:gd name="T18" fmla="*/ 7 w 16"/>
                    <a:gd name="T19" fmla="*/ 8 h 15"/>
                    <a:gd name="T20" fmla="*/ 2 w 16"/>
                    <a:gd name="T21" fmla="*/ 5 h 15"/>
                    <a:gd name="T22" fmla="*/ 0 w 16"/>
                    <a:gd name="T23" fmla="*/ 4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0" y="0"/>
                      </a:moveTo>
                      <a:lnTo>
                        <a:pt x="4" y="1"/>
                      </a:lnTo>
                      <a:lnTo>
                        <a:pt x="16" y="11"/>
                      </a:lnTo>
                      <a:lnTo>
                        <a:pt x="16" y="13"/>
                      </a:lnTo>
                      <a:lnTo>
                        <a:pt x="14" y="15"/>
                      </a:lnTo>
                      <a:lnTo>
                        <a:pt x="11" y="15"/>
                      </a:lnTo>
                      <a:lnTo>
                        <a:pt x="10" y="15"/>
                      </a:lnTo>
                      <a:lnTo>
                        <a:pt x="9" y="12"/>
                      </a:lnTo>
                      <a:lnTo>
                        <a:pt x="7" y="11"/>
                      </a:lnTo>
                      <a:lnTo>
                        <a:pt x="7" y="8"/>
                      </a:lnTo>
                      <a:lnTo>
                        <a:pt x="2" y="5"/>
                      </a:lnTo>
                      <a:lnTo>
                        <a:pt x="0" y="4"/>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6" name="Group 2263"/>
              <p:cNvGrpSpPr>
                <a:grpSpLocks/>
              </p:cNvGrpSpPr>
              <p:nvPr/>
            </p:nvGrpSpPr>
            <p:grpSpPr bwMode="auto">
              <a:xfrm>
                <a:off x="4744" y="2665"/>
                <a:ext cx="14" cy="8"/>
                <a:chOff x="4744" y="2665"/>
                <a:chExt cx="14" cy="8"/>
              </a:xfrm>
              <a:grpFill/>
            </p:grpSpPr>
            <p:sp>
              <p:nvSpPr>
                <p:cNvPr id="1386" name="Freeform 2264"/>
                <p:cNvSpPr>
                  <a:spLocks/>
                </p:cNvSpPr>
                <p:nvPr/>
              </p:nvSpPr>
              <p:spPr bwMode="gray">
                <a:xfrm>
                  <a:off x="4744" y="2665"/>
                  <a:ext cx="14" cy="8"/>
                </a:xfrm>
                <a:custGeom>
                  <a:avLst/>
                  <a:gdLst>
                    <a:gd name="T0" fmla="*/ 0 w 14"/>
                    <a:gd name="T1" fmla="*/ 0 h 8"/>
                    <a:gd name="T2" fmla="*/ 1 w 14"/>
                    <a:gd name="T3" fmla="*/ 0 h 8"/>
                    <a:gd name="T4" fmla="*/ 5 w 14"/>
                    <a:gd name="T5" fmla="*/ 1 h 8"/>
                    <a:gd name="T6" fmla="*/ 6 w 14"/>
                    <a:gd name="T7" fmla="*/ 1 h 8"/>
                    <a:gd name="T8" fmla="*/ 8 w 14"/>
                    <a:gd name="T9" fmla="*/ 3 h 8"/>
                    <a:gd name="T10" fmla="*/ 8 w 14"/>
                    <a:gd name="T11" fmla="*/ 4 h 8"/>
                    <a:gd name="T12" fmla="*/ 11 w 14"/>
                    <a:gd name="T13" fmla="*/ 6 h 8"/>
                    <a:gd name="T14" fmla="*/ 12 w 14"/>
                    <a:gd name="T15" fmla="*/ 6 h 8"/>
                    <a:gd name="T16" fmla="*/ 14 w 14"/>
                    <a:gd name="T17" fmla="*/ 7 h 8"/>
                    <a:gd name="T18" fmla="*/ 14 w 14"/>
                    <a:gd name="T19" fmla="*/ 8 h 8"/>
                    <a:gd name="T20" fmla="*/ 12 w 14"/>
                    <a:gd name="T21" fmla="*/ 8 h 8"/>
                    <a:gd name="T22" fmla="*/ 6 w 14"/>
                    <a:gd name="T23" fmla="*/ 6 h 8"/>
                    <a:gd name="T24" fmla="*/ 0 w 1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0"/>
                      </a:moveTo>
                      <a:lnTo>
                        <a:pt x="1" y="0"/>
                      </a:lnTo>
                      <a:lnTo>
                        <a:pt x="5" y="1"/>
                      </a:lnTo>
                      <a:lnTo>
                        <a:pt x="6" y="1"/>
                      </a:lnTo>
                      <a:lnTo>
                        <a:pt x="8" y="3"/>
                      </a:lnTo>
                      <a:lnTo>
                        <a:pt x="8" y="4"/>
                      </a:lnTo>
                      <a:lnTo>
                        <a:pt x="11" y="6"/>
                      </a:lnTo>
                      <a:lnTo>
                        <a:pt x="12" y="6"/>
                      </a:lnTo>
                      <a:lnTo>
                        <a:pt x="14" y="7"/>
                      </a:lnTo>
                      <a:lnTo>
                        <a:pt x="14" y="8"/>
                      </a:lnTo>
                      <a:lnTo>
                        <a:pt x="12" y="8"/>
                      </a:lnTo>
                      <a:lnTo>
                        <a:pt x="6" y="6"/>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87" name="Freeform 2265"/>
                <p:cNvSpPr>
                  <a:spLocks/>
                </p:cNvSpPr>
                <p:nvPr/>
              </p:nvSpPr>
              <p:spPr bwMode="gray">
                <a:xfrm>
                  <a:off x="4744" y="2665"/>
                  <a:ext cx="14" cy="8"/>
                </a:xfrm>
                <a:custGeom>
                  <a:avLst/>
                  <a:gdLst>
                    <a:gd name="T0" fmla="*/ 0 w 14"/>
                    <a:gd name="T1" fmla="*/ 0 h 8"/>
                    <a:gd name="T2" fmla="*/ 1 w 14"/>
                    <a:gd name="T3" fmla="*/ 0 h 8"/>
                    <a:gd name="T4" fmla="*/ 5 w 14"/>
                    <a:gd name="T5" fmla="*/ 1 h 8"/>
                    <a:gd name="T6" fmla="*/ 6 w 14"/>
                    <a:gd name="T7" fmla="*/ 1 h 8"/>
                    <a:gd name="T8" fmla="*/ 8 w 14"/>
                    <a:gd name="T9" fmla="*/ 3 h 8"/>
                    <a:gd name="T10" fmla="*/ 8 w 14"/>
                    <a:gd name="T11" fmla="*/ 4 h 8"/>
                    <a:gd name="T12" fmla="*/ 11 w 14"/>
                    <a:gd name="T13" fmla="*/ 6 h 8"/>
                    <a:gd name="T14" fmla="*/ 12 w 14"/>
                    <a:gd name="T15" fmla="*/ 6 h 8"/>
                    <a:gd name="T16" fmla="*/ 14 w 14"/>
                    <a:gd name="T17" fmla="*/ 7 h 8"/>
                    <a:gd name="T18" fmla="*/ 14 w 14"/>
                    <a:gd name="T19" fmla="*/ 8 h 8"/>
                    <a:gd name="T20" fmla="*/ 12 w 14"/>
                    <a:gd name="T21" fmla="*/ 8 h 8"/>
                    <a:gd name="T22" fmla="*/ 6 w 14"/>
                    <a:gd name="T23" fmla="*/ 6 h 8"/>
                    <a:gd name="T24" fmla="*/ 0 w 1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0"/>
                      </a:moveTo>
                      <a:lnTo>
                        <a:pt x="1" y="0"/>
                      </a:lnTo>
                      <a:lnTo>
                        <a:pt x="5" y="1"/>
                      </a:lnTo>
                      <a:lnTo>
                        <a:pt x="6" y="1"/>
                      </a:lnTo>
                      <a:lnTo>
                        <a:pt x="8" y="3"/>
                      </a:lnTo>
                      <a:lnTo>
                        <a:pt x="8" y="4"/>
                      </a:lnTo>
                      <a:lnTo>
                        <a:pt x="11" y="6"/>
                      </a:lnTo>
                      <a:lnTo>
                        <a:pt x="12" y="6"/>
                      </a:lnTo>
                      <a:lnTo>
                        <a:pt x="14" y="7"/>
                      </a:lnTo>
                      <a:lnTo>
                        <a:pt x="14" y="8"/>
                      </a:lnTo>
                      <a:lnTo>
                        <a:pt x="12" y="8"/>
                      </a:lnTo>
                      <a:lnTo>
                        <a:pt x="6" y="6"/>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7" name="Group 2266"/>
              <p:cNvGrpSpPr>
                <a:grpSpLocks/>
              </p:cNvGrpSpPr>
              <p:nvPr/>
            </p:nvGrpSpPr>
            <p:grpSpPr bwMode="auto">
              <a:xfrm>
                <a:off x="4755" y="2680"/>
                <a:ext cx="8" cy="6"/>
                <a:chOff x="4755" y="2680"/>
                <a:chExt cx="8" cy="6"/>
              </a:xfrm>
              <a:grpFill/>
            </p:grpSpPr>
            <p:sp>
              <p:nvSpPr>
                <p:cNvPr id="1384" name="Freeform 2267"/>
                <p:cNvSpPr>
                  <a:spLocks/>
                </p:cNvSpPr>
                <p:nvPr/>
              </p:nvSpPr>
              <p:spPr bwMode="gray">
                <a:xfrm>
                  <a:off x="4755" y="2680"/>
                  <a:ext cx="8" cy="6"/>
                </a:xfrm>
                <a:custGeom>
                  <a:avLst/>
                  <a:gdLst>
                    <a:gd name="T0" fmla="*/ 0 w 8"/>
                    <a:gd name="T1" fmla="*/ 3 h 6"/>
                    <a:gd name="T2" fmla="*/ 0 w 8"/>
                    <a:gd name="T3" fmla="*/ 3 h 6"/>
                    <a:gd name="T4" fmla="*/ 0 w 8"/>
                    <a:gd name="T5" fmla="*/ 2 h 6"/>
                    <a:gd name="T6" fmla="*/ 1 w 8"/>
                    <a:gd name="T7" fmla="*/ 0 h 6"/>
                    <a:gd name="T8" fmla="*/ 4 w 8"/>
                    <a:gd name="T9" fmla="*/ 0 h 6"/>
                    <a:gd name="T10" fmla="*/ 5 w 8"/>
                    <a:gd name="T11" fmla="*/ 3 h 6"/>
                    <a:gd name="T12" fmla="*/ 7 w 8"/>
                    <a:gd name="T13" fmla="*/ 4 h 6"/>
                    <a:gd name="T14" fmla="*/ 8 w 8"/>
                    <a:gd name="T15" fmla="*/ 6 h 6"/>
                    <a:gd name="T16" fmla="*/ 7 w 8"/>
                    <a:gd name="T17" fmla="*/ 6 h 6"/>
                    <a:gd name="T18" fmla="*/ 4 w 8"/>
                    <a:gd name="T19" fmla="*/ 4 h 6"/>
                    <a:gd name="T20" fmla="*/ 1 w 8"/>
                    <a:gd name="T21" fmla="*/ 4 h 6"/>
                    <a:gd name="T22" fmla="*/ 0 w 8"/>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0" y="3"/>
                      </a:moveTo>
                      <a:lnTo>
                        <a:pt x="0" y="3"/>
                      </a:lnTo>
                      <a:lnTo>
                        <a:pt x="0" y="2"/>
                      </a:lnTo>
                      <a:lnTo>
                        <a:pt x="1" y="0"/>
                      </a:lnTo>
                      <a:lnTo>
                        <a:pt x="4" y="0"/>
                      </a:lnTo>
                      <a:lnTo>
                        <a:pt x="5" y="3"/>
                      </a:lnTo>
                      <a:lnTo>
                        <a:pt x="7" y="4"/>
                      </a:lnTo>
                      <a:lnTo>
                        <a:pt x="8" y="6"/>
                      </a:lnTo>
                      <a:lnTo>
                        <a:pt x="7" y="6"/>
                      </a:lnTo>
                      <a:lnTo>
                        <a:pt x="4" y="4"/>
                      </a:lnTo>
                      <a:lnTo>
                        <a:pt x="1" y="4"/>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85" name="Freeform 2268"/>
                <p:cNvSpPr>
                  <a:spLocks/>
                </p:cNvSpPr>
                <p:nvPr/>
              </p:nvSpPr>
              <p:spPr bwMode="gray">
                <a:xfrm>
                  <a:off x="4755" y="2680"/>
                  <a:ext cx="8" cy="6"/>
                </a:xfrm>
                <a:custGeom>
                  <a:avLst/>
                  <a:gdLst>
                    <a:gd name="T0" fmla="*/ 0 w 8"/>
                    <a:gd name="T1" fmla="*/ 3 h 6"/>
                    <a:gd name="T2" fmla="*/ 0 w 8"/>
                    <a:gd name="T3" fmla="*/ 3 h 6"/>
                    <a:gd name="T4" fmla="*/ 0 w 8"/>
                    <a:gd name="T5" fmla="*/ 2 h 6"/>
                    <a:gd name="T6" fmla="*/ 1 w 8"/>
                    <a:gd name="T7" fmla="*/ 0 h 6"/>
                    <a:gd name="T8" fmla="*/ 4 w 8"/>
                    <a:gd name="T9" fmla="*/ 0 h 6"/>
                    <a:gd name="T10" fmla="*/ 5 w 8"/>
                    <a:gd name="T11" fmla="*/ 3 h 6"/>
                    <a:gd name="T12" fmla="*/ 7 w 8"/>
                    <a:gd name="T13" fmla="*/ 4 h 6"/>
                    <a:gd name="T14" fmla="*/ 8 w 8"/>
                    <a:gd name="T15" fmla="*/ 6 h 6"/>
                    <a:gd name="T16" fmla="*/ 7 w 8"/>
                    <a:gd name="T17" fmla="*/ 6 h 6"/>
                    <a:gd name="T18" fmla="*/ 4 w 8"/>
                    <a:gd name="T19" fmla="*/ 4 h 6"/>
                    <a:gd name="T20" fmla="*/ 1 w 8"/>
                    <a:gd name="T21" fmla="*/ 4 h 6"/>
                    <a:gd name="T22" fmla="*/ 0 w 8"/>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0" y="3"/>
                      </a:moveTo>
                      <a:lnTo>
                        <a:pt x="0" y="3"/>
                      </a:lnTo>
                      <a:lnTo>
                        <a:pt x="0" y="2"/>
                      </a:lnTo>
                      <a:lnTo>
                        <a:pt x="1" y="0"/>
                      </a:lnTo>
                      <a:lnTo>
                        <a:pt x="4" y="0"/>
                      </a:lnTo>
                      <a:lnTo>
                        <a:pt x="5" y="3"/>
                      </a:lnTo>
                      <a:lnTo>
                        <a:pt x="7" y="4"/>
                      </a:lnTo>
                      <a:lnTo>
                        <a:pt x="8" y="6"/>
                      </a:lnTo>
                      <a:lnTo>
                        <a:pt x="7" y="6"/>
                      </a:lnTo>
                      <a:lnTo>
                        <a:pt x="4" y="4"/>
                      </a:lnTo>
                      <a:lnTo>
                        <a:pt x="1" y="4"/>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8" name="Group 2269"/>
              <p:cNvGrpSpPr>
                <a:grpSpLocks/>
              </p:cNvGrpSpPr>
              <p:nvPr/>
            </p:nvGrpSpPr>
            <p:grpSpPr bwMode="auto">
              <a:xfrm>
                <a:off x="4771" y="2675"/>
                <a:ext cx="18" cy="11"/>
                <a:chOff x="4771" y="2675"/>
                <a:chExt cx="18" cy="11"/>
              </a:xfrm>
              <a:grpFill/>
            </p:grpSpPr>
            <p:sp>
              <p:nvSpPr>
                <p:cNvPr id="1382" name="Freeform 2270"/>
                <p:cNvSpPr>
                  <a:spLocks/>
                </p:cNvSpPr>
                <p:nvPr/>
              </p:nvSpPr>
              <p:spPr bwMode="gray">
                <a:xfrm>
                  <a:off x="4771" y="2675"/>
                  <a:ext cx="18" cy="11"/>
                </a:xfrm>
                <a:custGeom>
                  <a:avLst/>
                  <a:gdLst>
                    <a:gd name="T0" fmla="*/ 0 w 18"/>
                    <a:gd name="T1" fmla="*/ 1 h 11"/>
                    <a:gd name="T2" fmla="*/ 1 w 18"/>
                    <a:gd name="T3" fmla="*/ 0 h 11"/>
                    <a:gd name="T4" fmla="*/ 18 w 18"/>
                    <a:gd name="T5" fmla="*/ 9 h 11"/>
                    <a:gd name="T6" fmla="*/ 18 w 18"/>
                    <a:gd name="T7" fmla="*/ 11 h 11"/>
                    <a:gd name="T8" fmla="*/ 3 w 18"/>
                    <a:gd name="T9" fmla="*/ 2 h 11"/>
                    <a:gd name="T10" fmla="*/ 0 w 18"/>
                    <a:gd name="T11" fmla="*/ 1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1"/>
                      </a:moveTo>
                      <a:lnTo>
                        <a:pt x="1" y="0"/>
                      </a:lnTo>
                      <a:lnTo>
                        <a:pt x="18" y="9"/>
                      </a:lnTo>
                      <a:lnTo>
                        <a:pt x="18" y="11"/>
                      </a:lnTo>
                      <a:lnTo>
                        <a:pt x="3" y="2"/>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83" name="Freeform 2271"/>
                <p:cNvSpPr>
                  <a:spLocks/>
                </p:cNvSpPr>
                <p:nvPr/>
              </p:nvSpPr>
              <p:spPr bwMode="gray">
                <a:xfrm>
                  <a:off x="4771" y="2675"/>
                  <a:ext cx="18" cy="11"/>
                </a:xfrm>
                <a:custGeom>
                  <a:avLst/>
                  <a:gdLst>
                    <a:gd name="T0" fmla="*/ 0 w 18"/>
                    <a:gd name="T1" fmla="*/ 1 h 11"/>
                    <a:gd name="T2" fmla="*/ 1 w 18"/>
                    <a:gd name="T3" fmla="*/ 0 h 11"/>
                    <a:gd name="T4" fmla="*/ 18 w 18"/>
                    <a:gd name="T5" fmla="*/ 9 h 11"/>
                    <a:gd name="T6" fmla="*/ 18 w 18"/>
                    <a:gd name="T7" fmla="*/ 11 h 11"/>
                    <a:gd name="T8" fmla="*/ 3 w 18"/>
                    <a:gd name="T9" fmla="*/ 2 h 11"/>
                    <a:gd name="T10" fmla="*/ 0 w 18"/>
                    <a:gd name="T11" fmla="*/ 1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1"/>
                      </a:moveTo>
                      <a:lnTo>
                        <a:pt x="1" y="0"/>
                      </a:lnTo>
                      <a:lnTo>
                        <a:pt x="18" y="9"/>
                      </a:lnTo>
                      <a:lnTo>
                        <a:pt x="18" y="11"/>
                      </a:lnTo>
                      <a:lnTo>
                        <a:pt x="3" y="2"/>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69" name="Group 2272"/>
              <p:cNvGrpSpPr>
                <a:grpSpLocks/>
              </p:cNvGrpSpPr>
              <p:nvPr/>
            </p:nvGrpSpPr>
            <p:grpSpPr bwMode="auto">
              <a:xfrm>
                <a:off x="4802" y="2684"/>
                <a:ext cx="10" cy="14"/>
                <a:chOff x="4802" y="2684"/>
                <a:chExt cx="10" cy="14"/>
              </a:xfrm>
              <a:grpFill/>
            </p:grpSpPr>
            <p:sp>
              <p:nvSpPr>
                <p:cNvPr id="1380" name="Freeform 2273"/>
                <p:cNvSpPr>
                  <a:spLocks/>
                </p:cNvSpPr>
                <p:nvPr/>
              </p:nvSpPr>
              <p:spPr bwMode="gray">
                <a:xfrm>
                  <a:off x="4802" y="2684"/>
                  <a:ext cx="10" cy="14"/>
                </a:xfrm>
                <a:custGeom>
                  <a:avLst/>
                  <a:gdLst>
                    <a:gd name="T0" fmla="*/ 0 w 10"/>
                    <a:gd name="T1" fmla="*/ 2 h 14"/>
                    <a:gd name="T2" fmla="*/ 0 w 10"/>
                    <a:gd name="T3" fmla="*/ 0 h 14"/>
                    <a:gd name="T4" fmla="*/ 1 w 10"/>
                    <a:gd name="T5" fmla="*/ 2 h 14"/>
                    <a:gd name="T6" fmla="*/ 3 w 10"/>
                    <a:gd name="T7" fmla="*/ 3 h 14"/>
                    <a:gd name="T8" fmla="*/ 3 w 10"/>
                    <a:gd name="T9" fmla="*/ 5 h 14"/>
                    <a:gd name="T10" fmla="*/ 4 w 10"/>
                    <a:gd name="T11" fmla="*/ 6 h 14"/>
                    <a:gd name="T12" fmla="*/ 6 w 10"/>
                    <a:gd name="T13" fmla="*/ 9 h 14"/>
                    <a:gd name="T14" fmla="*/ 6 w 10"/>
                    <a:gd name="T15" fmla="*/ 10 h 14"/>
                    <a:gd name="T16" fmla="*/ 6 w 10"/>
                    <a:gd name="T17" fmla="*/ 12 h 14"/>
                    <a:gd name="T18" fmla="*/ 9 w 10"/>
                    <a:gd name="T19" fmla="*/ 12 h 14"/>
                    <a:gd name="T20" fmla="*/ 10 w 10"/>
                    <a:gd name="T21" fmla="*/ 13 h 14"/>
                    <a:gd name="T22" fmla="*/ 10 w 10"/>
                    <a:gd name="T23" fmla="*/ 14 h 14"/>
                    <a:gd name="T24" fmla="*/ 9 w 10"/>
                    <a:gd name="T25" fmla="*/ 13 h 14"/>
                    <a:gd name="T26" fmla="*/ 7 w 10"/>
                    <a:gd name="T27" fmla="*/ 13 h 14"/>
                    <a:gd name="T28" fmla="*/ 3 w 10"/>
                    <a:gd name="T29" fmla="*/ 10 h 14"/>
                    <a:gd name="T30" fmla="*/ 0 w 10"/>
                    <a:gd name="T31" fmla="*/ 2 h 14"/>
                    <a:gd name="T32" fmla="*/ 0 w 10"/>
                    <a:gd name="T33" fmla="*/ 2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4"/>
                    <a:gd name="T53" fmla="*/ 10 w 10"/>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4">
                      <a:moveTo>
                        <a:pt x="0" y="2"/>
                      </a:moveTo>
                      <a:lnTo>
                        <a:pt x="0" y="0"/>
                      </a:lnTo>
                      <a:lnTo>
                        <a:pt x="1" y="2"/>
                      </a:lnTo>
                      <a:lnTo>
                        <a:pt x="3" y="3"/>
                      </a:lnTo>
                      <a:lnTo>
                        <a:pt x="3" y="5"/>
                      </a:lnTo>
                      <a:lnTo>
                        <a:pt x="4" y="6"/>
                      </a:lnTo>
                      <a:lnTo>
                        <a:pt x="6" y="9"/>
                      </a:lnTo>
                      <a:lnTo>
                        <a:pt x="6" y="10"/>
                      </a:lnTo>
                      <a:lnTo>
                        <a:pt x="6" y="12"/>
                      </a:lnTo>
                      <a:lnTo>
                        <a:pt x="9" y="12"/>
                      </a:lnTo>
                      <a:lnTo>
                        <a:pt x="10" y="13"/>
                      </a:lnTo>
                      <a:lnTo>
                        <a:pt x="10" y="14"/>
                      </a:lnTo>
                      <a:lnTo>
                        <a:pt x="9" y="13"/>
                      </a:lnTo>
                      <a:lnTo>
                        <a:pt x="7" y="13"/>
                      </a:lnTo>
                      <a:lnTo>
                        <a:pt x="3" y="10"/>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81" name="Freeform 2274"/>
                <p:cNvSpPr>
                  <a:spLocks/>
                </p:cNvSpPr>
                <p:nvPr/>
              </p:nvSpPr>
              <p:spPr bwMode="gray">
                <a:xfrm>
                  <a:off x="4802" y="2684"/>
                  <a:ext cx="10" cy="14"/>
                </a:xfrm>
                <a:custGeom>
                  <a:avLst/>
                  <a:gdLst>
                    <a:gd name="T0" fmla="*/ 0 w 10"/>
                    <a:gd name="T1" fmla="*/ 2 h 14"/>
                    <a:gd name="T2" fmla="*/ 0 w 10"/>
                    <a:gd name="T3" fmla="*/ 0 h 14"/>
                    <a:gd name="T4" fmla="*/ 1 w 10"/>
                    <a:gd name="T5" fmla="*/ 2 h 14"/>
                    <a:gd name="T6" fmla="*/ 3 w 10"/>
                    <a:gd name="T7" fmla="*/ 3 h 14"/>
                    <a:gd name="T8" fmla="*/ 3 w 10"/>
                    <a:gd name="T9" fmla="*/ 5 h 14"/>
                    <a:gd name="T10" fmla="*/ 4 w 10"/>
                    <a:gd name="T11" fmla="*/ 6 h 14"/>
                    <a:gd name="T12" fmla="*/ 6 w 10"/>
                    <a:gd name="T13" fmla="*/ 9 h 14"/>
                    <a:gd name="T14" fmla="*/ 6 w 10"/>
                    <a:gd name="T15" fmla="*/ 10 h 14"/>
                    <a:gd name="T16" fmla="*/ 6 w 10"/>
                    <a:gd name="T17" fmla="*/ 12 h 14"/>
                    <a:gd name="T18" fmla="*/ 9 w 10"/>
                    <a:gd name="T19" fmla="*/ 12 h 14"/>
                    <a:gd name="T20" fmla="*/ 10 w 10"/>
                    <a:gd name="T21" fmla="*/ 13 h 14"/>
                    <a:gd name="T22" fmla="*/ 10 w 10"/>
                    <a:gd name="T23" fmla="*/ 14 h 14"/>
                    <a:gd name="T24" fmla="*/ 9 w 10"/>
                    <a:gd name="T25" fmla="*/ 13 h 14"/>
                    <a:gd name="T26" fmla="*/ 7 w 10"/>
                    <a:gd name="T27" fmla="*/ 13 h 14"/>
                    <a:gd name="T28" fmla="*/ 3 w 10"/>
                    <a:gd name="T29" fmla="*/ 10 h 14"/>
                    <a:gd name="T30" fmla="*/ 0 w 10"/>
                    <a:gd name="T31" fmla="*/ 2 h 14"/>
                    <a:gd name="T32" fmla="*/ 0 w 10"/>
                    <a:gd name="T33" fmla="*/ 2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4"/>
                    <a:gd name="T53" fmla="*/ 10 w 10"/>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4">
                      <a:moveTo>
                        <a:pt x="0" y="2"/>
                      </a:moveTo>
                      <a:lnTo>
                        <a:pt x="0" y="0"/>
                      </a:lnTo>
                      <a:lnTo>
                        <a:pt x="1" y="2"/>
                      </a:lnTo>
                      <a:lnTo>
                        <a:pt x="3" y="3"/>
                      </a:lnTo>
                      <a:lnTo>
                        <a:pt x="3" y="5"/>
                      </a:lnTo>
                      <a:lnTo>
                        <a:pt x="4" y="6"/>
                      </a:lnTo>
                      <a:lnTo>
                        <a:pt x="6" y="9"/>
                      </a:lnTo>
                      <a:lnTo>
                        <a:pt x="6" y="10"/>
                      </a:lnTo>
                      <a:lnTo>
                        <a:pt x="6" y="12"/>
                      </a:lnTo>
                      <a:lnTo>
                        <a:pt x="9" y="12"/>
                      </a:lnTo>
                      <a:lnTo>
                        <a:pt x="10" y="13"/>
                      </a:lnTo>
                      <a:lnTo>
                        <a:pt x="10" y="14"/>
                      </a:lnTo>
                      <a:lnTo>
                        <a:pt x="9" y="13"/>
                      </a:lnTo>
                      <a:lnTo>
                        <a:pt x="7" y="13"/>
                      </a:lnTo>
                      <a:lnTo>
                        <a:pt x="3" y="10"/>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0" name="Group 2275"/>
              <p:cNvGrpSpPr>
                <a:grpSpLocks/>
              </p:cNvGrpSpPr>
              <p:nvPr/>
            </p:nvGrpSpPr>
            <p:grpSpPr bwMode="auto">
              <a:xfrm>
                <a:off x="4786" y="2694"/>
                <a:ext cx="17" cy="9"/>
                <a:chOff x="4786" y="2694"/>
                <a:chExt cx="17" cy="9"/>
              </a:xfrm>
              <a:grpFill/>
            </p:grpSpPr>
            <p:sp>
              <p:nvSpPr>
                <p:cNvPr id="1378" name="Freeform 2276"/>
                <p:cNvSpPr>
                  <a:spLocks/>
                </p:cNvSpPr>
                <p:nvPr/>
              </p:nvSpPr>
              <p:spPr bwMode="gray">
                <a:xfrm>
                  <a:off x="4786" y="2694"/>
                  <a:ext cx="17" cy="9"/>
                </a:xfrm>
                <a:custGeom>
                  <a:avLst/>
                  <a:gdLst>
                    <a:gd name="T0" fmla="*/ 0 w 17"/>
                    <a:gd name="T1" fmla="*/ 0 h 9"/>
                    <a:gd name="T2" fmla="*/ 1 w 17"/>
                    <a:gd name="T3" fmla="*/ 0 h 9"/>
                    <a:gd name="T4" fmla="*/ 3 w 17"/>
                    <a:gd name="T5" fmla="*/ 2 h 9"/>
                    <a:gd name="T6" fmla="*/ 9 w 17"/>
                    <a:gd name="T7" fmla="*/ 2 h 9"/>
                    <a:gd name="T8" fmla="*/ 16 w 17"/>
                    <a:gd name="T9" fmla="*/ 6 h 9"/>
                    <a:gd name="T10" fmla="*/ 17 w 17"/>
                    <a:gd name="T11" fmla="*/ 6 h 9"/>
                    <a:gd name="T12" fmla="*/ 17 w 17"/>
                    <a:gd name="T13" fmla="*/ 7 h 9"/>
                    <a:gd name="T14" fmla="*/ 16 w 17"/>
                    <a:gd name="T15" fmla="*/ 9 h 9"/>
                    <a:gd name="T16" fmla="*/ 4 w 17"/>
                    <a:gd name="T17" fmla="*/ 7 h 9"/>
                    <a:gd name="T18" fmla="*/ 1 w 17"/>
                    <a:gd name="T19" fmla="*/ 4 h 9"/>
                    <a:gd name="T20" fmla="*/ 0 w 17"/>
                    <a:gd name="T21" fmla="*/ 3 h 9"/>
                    <a:gd name="T22" fmla="*/ 0 w 17"/>
                    <a:gd name="T23" fmla="*/ 2 h 9"/>
                    <a:gd name="T24" fmla="*/ 0 w 17"/>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9"/>
                    <a:gd name="T41" fmla="*/ 17 w 17"/>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9">
                      <a:moveTo>
                        <a:pt x="0" y="0"/>
                      </a:moveTo>
                      <a:lnTo>
                        <a:pt x="1" y="0"/>
                      </a:lnTo>
                      <a:lnTo>
                        <a:pt x="3" y="2"/>
                      </a:lnTo>
                      <a:lnTo>
                        <a:pt x="9" y="2"/>
                      </a:lnTo>
                      <a:lnTo>
                        <a:pt x="16" y="6"/>
                      </a:lnTo>
                      <a:lnTo>
                        <a:pt x="17" y="6"/>
                      </a:lnTo>
                      <a:lnTo>
                        <a:pt x="17" y="7"/>
                      </a:lnTo>
                      <a:lnTo>
                        <a:pt x="16" y="9"/>
                      </a:lnTo>
                      <a:lnTo>
                        <a:pt x="4" y="7"/>
                      </a:lnTo>
                      <a:lnTo>
                        <a:pt x="1" y="4"/>
                      </a:lnTo>
                      <a:lnTo>
                        <a:pt x="0" y="3"/>
                      </a:lnTo>
                      <a:lnTo>
                        <a:pt x="0"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79" name="Freeform 2277"/>
                <p:cNvSpPr>
                  <a:spLocks/>
                </p:cNvSpPr>
                <p:nvPr/>
              </p:nvSpPr>
              <p:spPr bwMode="gray">
                <a:xfrm>
                  <a:off x="4786" y="2694"/>
                  <a:ext cx="17" cy="9"/>
                </a:xfrm>
                <a:custGeom>
                  <a:avLst/>
                  <a:gdLst>
                    <a:gd name="T0" fmla="*/ 0 w 17"/>
                    <a:gd name="T1" fmla="*/ 0 h 9"/>
                    <a:gd name="T2" fmla="*/ 1 w 17"/>
                    <a:gd name="T3" fmla="*/ 0 h 9"/>
                    <a:gd name="T4" fmla="*/ 3 w 17"/>
                    <a:gd name="T5" fmla="*/ 2 h 9"/>
                    <a:gd name="T6" fmla="*/ 9 w 17"/>
                    <a:gd name="T7" fmla="*/ 2 h 9"/>
                    <a:gd name="T8" fmla="*/ 16 w 17"/>
                    <a:gd name="T9" fmla="*/ 6 h 9"/>
                    <a:gd name="T10" fmla="*/ 17 w 17"/>
                    <a:gd name="T11" fmla="*/ 6 h 9"/>
                    <a:gd name="T12" fmla="*/ 17 w 17"/>
                    <a:gd name="T13" fmla="*/ 7 h 9"/>
                    <a:gd name="T14" fmla="*/ 16 w 17"/>
                    <a:gd name="T15" fmla="*/ 9 h 9"/>
                    <a:gd name="T16" fmla="*/ 4 w 17"/>
                    <a:gd name="T17" fmla="*/ 7 h 9"/>
                    <a:gd name="T18" fmla="*/ 1 w 17"/>
                    <a:gd name="T19" fmla="*/ 4 h 9"/>
                    <a:gd name="T20" fmla="*/ 0 w 17"/>
                    <a:gd name="T21" fmla="*/ 3 h 9"/>
                    <a:gd name="T22" fmla="*/ 0 w 17"/>
                    <a:gd name="T23" fmla="*/ 2 h 9"/>
                    <a:gd name="T24" fmla="*/ 0 w 17"/>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9"/>
                    <a:gd name="T41" fmla="*/ 17 w 17"/>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9">
                      <a:moveTo>
                        <a:pt x="0" y="0"/>
                      </a:moveTo>
                      <a:lnTo>
                        <a:pt x="1" y="0"/>
                      </a:lnTo>
                      <a:lnTo>
                        <a:pt x="3" y="2"/>
                      </a:lnTo>
                      <a:lnTo>
                        <a:pt x="9" y="2"/>
                      </a:lnTo>
                      <a:lnTo>
                        <a:pt x="16" y="6"/>
                      </a:lnTo>
                      <a:lnTo>
                        <a:pt x="17" y="6"/>
                      </a:lnTo>
                      <a:lnTo>
                        <a:pt x="17" y="7"/>
                      </a:lnTo>
                      <a:lnTo>
                        <a:pt x="16" y="9"/>
                      </a:lnTo>
                      <a:lnTo>
                        <a:pt x="4" y="7"/>
                      </a:lnTo>
                      <a:lnTo>
                        <a:pt x="1" y="4"/>
                      </a:lnTo>
                      <a:lnTo>
                        <a:pt x="0" y="3"/>
                      </a:lnTo>
                      <a:lnTo>
                        <a:pt x="0"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1" name="Group 2278"/>
              <p:cNvGrpSpPr>
                <a:grpSpLocks/>
              </p:cNvGrpSpPr>
              <p:nvPr/>
            </p:nvGrpSpPr>
            <p:grpSpPr bwMode="auto">
              <a:xfrm>
                <a:off x="4808" y="2705"/>
                <a:ext cx="15" cy="9"/>
                <a:chOff x="4808" y="2705"/>
                <a:chExt cx="15" cy="9"/>
              </a:xfrm>
              <a:grpFill/>
            </p:grpSpPr>
            <p:sp>
              <p:nvSpPr>
                <p:cNvPr id="1376" name="Freeform 2279"/>
                <p:cNvSpPr>
                  <a:spLocks/>
                </p:cNvSpPr>
                <p:nvPr/>
              </p:nvSpPr>
              <p:spPr bwMode="gray">
                <a:xfrm>
                  <a:off x="4808" y="2705"/>
                  <a:ext cx="15" cy="9"/>
                </a:xfrm>
                <a:custGeom>
                  <a:avLst/>
                  <a:gdLst>
                    <a:gd name="T0" fmla="*/ 0 w 15"/>
                    <a:gd name="T1" fmla="*/ 0 h 9"/>
                    <a:gd name="T2" fmla="*/ 3 w 15"/>
                    <a:gd name="T3" fmla="*/ 2 h 9"/>
                    <a:gd name="T4" fmla="*/ 11 w 15"/>
                    <a:gd name="T5" fmla="*/ 3 h 9"/>
                    <a:gd name="T6" fmla="*/ 13 w 15"/>
                    <a:gd name="T7" fmla="*/ 4 h 9"/>
                    <a:gd name="T8" fmla="*/ 13 w 15"/>
                    <a:gd name="T9" fmla="*/ 6 h 9"/>
                    <a:gd name="T10" fmla="*/ 15 w 15"/>
                    <a:gd name="T11" fmla="*/ 6 h 9"/>
                    <a:gd name="T12" fmla="*/ 13 w 15"/>
                    <a:gd name="T13" fmla="*/ 9 h 9"/>
                    <a:gd name="T14" fmla="*/ 8 w 15"/>
                    <a:gd name="T15" fmla="*/ 6 h 9"/>
                    <a:gd name="T16" fmla="*/ 6 w 15"/>
                    <a:gd name="T17" fmla="*/ 4 h 9"/>
                    <a:gd name="T18" fmla="*/ 4 w 15"/>
                    <a:gd name="T19" fmla="*/ 3 h 9"/>
                    <a:gd name="T20" fmla="*/ 0 w 1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9"/>
                    <a:gd name="T35" fmla="*/ 15 w 1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9">
                      <a:moveTo>
                        <a:pt x="0" y="0"/>
                      </a:moveTo>
                      <a:lnTo>
                        <a:pt x="3" y="2"/>
                      </a:lnTo>
                      <a:lnTo>
                        <a:pt x="11" y="3"/>
                      </a:lnTo>
                      <a:lnTo>
                        <a:pt x="13" y="4"/>
                      </a:lnTo>
                      <a:lnTo>
                        <a:pt x="13" y="6"/>
                      </a:lnTo>
                      <a:lnTo>
                        <a:pt x="15" y="6"/>
                      </a:lnTo>
                      <a:lnTo>
                        <a:pt x="13" y="9"/>
                      </a:lnTo>
                      <a:lnTo>
                        <a:pt x="8" y="6"/>
                      </a:lnTo>
                      <a:lnTo>
                        <a:pt x="6" y="4"/>
                      </a:lnTo>
                      <a:lnTo>
                        <a:pt x="4" y="3"/>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77" name="Freeform 2280"/>
                <p:cNvSpPr>
                  <a:spLocks/>
                </p:cNvSpPr>
                <p:nvPr/>
              </p:nvSpPr>
              <p:spPr bwMode="gray">
                <a:xfrm>
                  <a:off x="4808" y="2705"/>
                  <a:ext cx="15" cy="9"/>
                </a:xfrm>
                <a:custGeom>
                  <a:avLst/>
                  <a:gdLst>
                    <a:gd name="T0" fmla="*/ 0 w 15"/>
                    <a:gd name="T1" fmla="*/ 0 h 9"/>
                    <a:gd name="T2" fmla="*/ 3 w 15"/>
                    <a:gd name="T3" fmla="*/ 2 h 9"/>
                    <a:gd name="T4" fmla="*/ 11 w 15"/>
                    <a:gd name="T5" fmla="*/ 3 h 9"/>
                    <a:gd name="T6" fmla="*/ 13 w 15"/>
                    <a:gd name="T7" fmla="*/ 4 h 9"/>
                    <a:gd name="T8" fmla="*/ 13 w 15"/>
                    <a:gd name="T9" fmla="*/ 6 h 9"/>
                    <a:gd name="T10" fmla="*/ 15 w 15"/>
                    <a:gd name="T11" fmla="*/ 6 h 9"/>
                    <a:gd name="T12" fmla="*/ 13 w 15"/>
                    <a:gd name="T13" fmla="*/ 9 h 9"/>
                    <a:gd name="T14" fmla="*/ 8 w 15"/>
                    <a:gd name="T15" fmla="*/ 6 h 9"/>
                    <a:gd name="T16" fmla="*/ 6 w 15"/>
                    <a:gd name="T17" fmla="*/ 4 h 9"/>
                    <a:gd name="T18" fmla="*/ 4 w 15"/>
                    <a:gd name="T19" fmla="*/ 3 h 9"/>
                    <a:gd name="T20" fmla="*/ 0 w 1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9"/>
                    <a:gd name="T35" fmla="*/ 15 w 1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9">
                      <a:moveTo>
                        <a:pt x="0" y="0"/>
                      </a:moveTo>
                      <a:lnTo>
                        <a:pt x="3" y="2"/>
                      </a:lnTo>
                      <a:lnTo>
                        <a:pt x="11" y="3"/>
                      </a:lnTo>
                      <a:lnTo>
                        <a:pt x="13" y="4"/>
                      </a:lnTo>
                      <a:lnTo>
                        <a:pt x="13" y="6"/>
                      </a:lnTo>
                      <a:lnTo>
                        <a:pt x="15" y="6"/>
                      </a:lnTo>
                      <a:lnTo>
                        <a:pt x="13" y="9"/>
                      </a:lnTo>
                      <a:lnTo>
                        <a:pt x="8" y="6"/>
                      </a:lnTo>
                      <a:lnTo>
                        <a:pt x="6" y="4"/>
                      </a:lnTo>
                      <a:lnTo>
                        <a:pt x="4" y="3"/>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2" name="Group 2281"/>
              <p:cNvGrpSpPr>
                <a:grpSpLocks/>
              </p:cNvGrpSpPr>
              <p:nvPr/>
            </p:nvGrpSpPr>
            <p:grpSpPr bwMode="auto">
              <a:xfrm>
                <a:off x="4881" y="2491"/>
                <a:ext cx="10" cy="7"/>
                <a:chOff x="4881" y="2491"/>
                <a:chExt cx="10" cy="7"/>
              </a:xfrm>
              <a:grpFill/>
            </p:grpSpPr>
            <p:sp>
              <p:nvSpPr>
                <p:cNvPr id="1374" name="Freeform 2282"/>
                <p:cNvSpPr>
                  <a:spLocks/>
                </p:cNvSpPr>
                <p:nvPr/>
              </p:nvSpPr>
              <p:spPr bwMode="gray">
                <a:xfrm>
                  <a:off x="4881" y="2491"/>
                  <a:ext cx="10" cy="7"/>
                </a:xfrm>
                <a:custGeom>
                  <a:avLst/>
                  <a:gdLst>
                    <a:gd name="T0" fmla="*/ 0 w 10"/>
                    <a:gd name="T1" fmla="*/ 0 h 7"/>
                    <a:gd name="T2" fmla="*/ 1 w 10"/>
                    <a:gd name="T3" fmla="*/ 0 h 7"/>
                    <a:gd name="T4" fmla="*/ 4 w 10"/>
                    <a:gd name="T5" fmla="*/ 0 h 7"/>
                    <a:gd name="T6" fmla="*/ 6 w 10"/>
                    <a:gd name="T7" fmla="*/ 0 h 7"/>
                    <a:gd name="T8" fmla="*/ 7 w 10"/>
                    <a:gd name="T9" fmla="*/ 0 h 7"/>
                    <a:gd name="T10" fmla="*/ 10 w 10"/>
                    <a:gd name="T11" fmla="*/ 3 h 7"/>
                    <a:gd name="T12" fmla="*/ 10 w 10"/>
                    <a:gd name="T13" fmla="*/ 5 h 7"/>
                    <a:gd name="T14" fmla="*/ 9 w 10"/>
                    <a:gd name="T15" fmla="*/ 7 h 7"/>
                    <a:gd name="T16" fmla="*/ 9 w 10"/>
                    <a:gd name="T17" fmla="*/ 5 h 7"/>
                    <a:gd name="T18" fmla="*/ 7 w 10"/>
                    <a:gd name="T19" fmla="*/ 4 h 7"/>
                    <a:gd name="T20" fmla="*/ 4 w 10"/>
                    <a:gd name="T21" fmla="*/ 2 h 7"/>
                    <a:gd name="T22" fmla="*/ 1 w 10"/>
                    <a:gd name="T23" fmla="*/ 2 h 7"/>
                    <a:gd name="T24" fmla="*/ 0 w 10"/>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7"/>
                    <a:gd name="T41" fmla="*/ 10 w 10"/>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7">
                      <a:moveTo>
                        <a:pt x="0" y="0"/>
                      </a:moveTo>
                      <a:lnTo>
                        <a:pt x="1" y="0"/>
                      </a:lnTo>
                      <a:lnTo>
                        <a:pt x="4" y="0"/>
                      </a:lnTo>
                      <a:lnTo>
                        <a:pt x="6" y="0"/>
                      </a:lnTo>
                      <a:lnTo>
                        <a:pt x="7" y="0"/>
                      </a:lnTo>
                      <a:lnTo>
                        <a:pt x="10" y="3"/>
                      </a:lnTo>
                      <a:lnTo>
                        <a:pt x="10" y="5"/>
                      </a:lnTo>
                      <a:lnTo>
                        <a:pt x="9" y="7"/>
                      </a:lnTo>
                      <a:lnTo>
                        <a:pt x="9" y="5"/>
                      </a:lnTo>
                      <a:lnTo>
                        <a:pt x="7" y="4"/>
                      </a:lnTo>
                      <a:lnTo>
                        <a:pt x="4" y="2"/>
                      </a:lnTo>
                      <a:lnTo>
                        <a:pt x="1"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75" name="Freeform 2283"/>
                <p:cNvSpPr>
                  <a:spLocks/>
                </p:cNvSpPr>
                <p:nvPr/>
              </p:nvSpPr>
              <p:spPr bwMode="gray">
                <a:xfrm>
                  <a:off x="4881" y="2491"/>
                  <a:ext cx="10" cy="7"/>
                </a:xfrm>
                <a:custGeom>
                  <a:avLst/>
                  <a:gdLst>
                    <a:gd name="T0" fmla="*/ 0 w 10"/>
                    <a:gd name="T1" fmla="*/ 0 h 7"/>
                    <a:gd name="T2" fmla="*/ 1 w 10"/>
                    <a:gd name="T3" fmla="*/ 0 h 7"/>
                    <a:gd name="T4" fmla="*/ 4 w 10"/>
                    <a:gd name="T5" fmla="*/ 0 h 7"/>
                    <a:gd name="T6" fmla="*/ 6 w 10"/>
                    <a:gd name="T7" fmla="*/ 0 h 7"/>
                    <a:gd name="T8" fmla="*/ 7 w 10"/>
                    <a:gd name="T9" fmla="*/ 0 h 7"/>
                    <a:gd name="T10" fmla="*/ 10 w 10"/>
                    <a:gd name="T11" fmla="*/ 3 h 7"/>
                    <a:gd name="T12" fmla="*/ 10 w 10"/>
                    <a:gd name="T13" fmla="*/ 5 h 7"/>
                    <a:gd name="T14" fmla="*/ 9 w 10"/>
                    <a:gd name="T15" fmla="*/ 7 h 7"/>
                    <a:gd name="T16" fmla="*/ 9 w 10"/>
                    <a:gd name="T17" fmla="*/ 5 h 7"/>
                    <a:gd name="T18" fmla="*/ 7 w 10"/>
                    <a:gd name="T19" fmla="*/ 4 h 7"/>
                    <a:gd name="T20" fmla="*/ 4 w 10"/>
                    <a:gd name="T21" fmla="*/ 2 h 7"/>
                    <a:gd name="T22" fmla="*/ 1 w 10"/>
                    <a:gd name="T23" fmla="*/ 2 h 7"/>
                    <a:gd name="T24" fmla="*/ 0 w 10"/>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7"/>
                    <a:gd name="T41" fmla="*/ 10 w 10"/>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7">
                      <a:moveTo>
                        <a:pt x="0" y="0"/>
                      </a:moveTo>
                      <a:lnTo>
                        <a:pt x="1" y="0"/>
                      </a:lnTo>
                      <a:lnTo>
                        <a:pt x="4" y="0"/>
                      </a:lnTo>
                      <a:lnTo>
                        <a:pt x="6" y="0"/>
                      </a:lnTo>
                      <a:lnTo>
                        <a:pt x="7" y="0"/>
                      </a:lnTo>
                      <a:lnTo>
                        <a:pt x="10" y="3"/>
                      </a:lnTo>
                      <a:lnTo>
                        <a:pt x="10" y="5"/>
                      </a:lnTo>
                      <a:lnTo>
                        <a:pt x="9" y="7"/>
                      </a:lnTo>
                      <a:lnTo>
                        <a:pt x="9" y="5"/>
                      </a:lnTo>
                      <a:lnTo>
                        <a:pt x="7" y="4"/>
                      </a:lnTo>
                      <a:lnTo>
                        <a:pt x="4" y="2"/>
                      </a:lnTo>
                      <a:lnTo>
                        <a:pt x="1"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3" name="Group 2284"/>
              <p:cNvGrpSpPr>
                <a:grpSpLocks/>
              </p:cNvGrpSpPr>
              <p:nvPr/>
            </p:nvGrpSpPr>
            <p:grpSpPr bwMode="auto">
              <a:xfrm>
                <a:off x="4879" y="2468"/>
                <a:ext cx="4" cy="2"/>
                <a:chOff x="4879" y="2468"/>
                <a:chExt cx="4" cy="2"/>
              </a:xfrm>
              <a:grpFill/>
            </p:grpSpPr>
            <p:sp>
              <p:nvSpPr>
                <p:cNvPr id="1372" name="Freeform 2285"/>
                <p:cNvSpPr>
                  <a:spLocks/>
                </p:cNvSpPr>
                <p:nvPr/>
              </p:nvSpPr>
              <p:spPr bwMode="gray">
                <a:xfrm>
                  <a:off x="4879" y="2468"/>
                  <a:ext cx="4" cy="2"/>
                </a:xfrm>
                <a:custGeom>
                  <a:avLst/>
                  <a:gdLst>
                    <a:gd name="T0" fmla="*/ 2 w 4"/>
                    <a:gd name="T1" fmla="*/ 0 h 2"/>
                    <a:gd name="T2" fmla="*/ 3 w 4"/>
                    <a:gd name="T3" fmla="*/ 0 h 2"/>
                    <a:gd name="T4" fmla="*/ 4 w 4"/>
                    <a:gd name="T5" fmla="*/ 0 h 2"/>
                    <a:gd name="T6" fmla="*/ 3 w 4"/>
                    <a:gd name="T7" fmla="*/ 1 h 2"/>
                    <a:gd name="T8" fmla="*/ 3 w 4"/>
                    <a:gd name="T9" fmla="*/ 2 h 2"/>
                    <a:gd name="T10" fmla="*/ 2 w 4"/>
                    <a:gd name="T11" fmla="*/ 2 h 2"/>
                    <a:gd name="T12" fmla="*/ 0 w 4"/>
                    <a:gd name="T13" fmla="*/ 2 h 2"/>
                    <a:gd name="T14" fmla="*/ 0 w 4"/>
                    <a:gd name="T15" fmla="*/ 1 h 2"/>
                    <a:gd name="T16" fmla="*/ 0 w 4"/>
                    <a:gd name="T17" fmla="*/ 0 h 2"/>
                    <a:gd name="T18" fmla="*/ 2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2" y="0"/>
                      </a:moveTo>
                      <a:lnTo>
                        <a:pt x="3" y="0"/>
                      </a:lnTo>
                      <a:lnTo>
                        <a:pt x="4" y="0"/>
                      </a:lnTo>
                      <a:lnTo>
                        <a:pt x="3" y="1"/>
                      </a:lnTo>
                      <a:lnTo>
                        <a:pt x="3" y="2"/>
                      </a:lnTo>
                      <a:lnTo>
                        <a:pt x="2" y="2"/>
                      </a:lnTo>
                      <a:lnTo>
                        <a:pt x="0" y="2"/>
                      </a:lnTo>
                      <a:lnTo>
                        <a:pt x="0" y="1"/>
                      </a:lnTo>
                      <a:lnTo>
                        <a:pt x="0" y="0"/>
                      </a:lnTo>
                      <a:lnTo>
                        <a:pt x="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73" name="Freeform 2286"/>
                <p:cNvSpPr>
                  <a:spLocks/>
                </p:cNvSpPr>
                <p:nvPr/>
              </p:nvSpPr>
              <p:spPr bwMode="gray">
                <a:xfrm>
                  <a:off x="4879" y="2468"/>
                  <a:ext cx="4" cy="2"/>
                </a:xfrm>
                <a:custGeom>
                  <a:avLst/>
                  <a:gdLst>
                    <a:gd name="T0" fmla="*/ 2 w 4"/>
                    <a:gd name="T1" fmla="*/ 0 h 2"/>
                    <a:gd name="T2" fmla="*/ 3 w 4"/>
                    <a:gd name="T3" fmla="*/ 0 h 2"/>
                    <a:gd name="T4" fmla="*/ 4 w 4"/>
                    <a:gd name="T5" fmla="*/ 0 h 2"/>
                    <a:gd name="T6" fmla="*/ 3 w 4"/>
                    <a:gd name="T7" fmla="*/ 1 h 2"/>
                    <a:gd name="T8" fmla="*/ 3 w 4"/>
                    <a:gd name="T9" fmla="*/ 2 h 2"/>
                    <a:gd name="T10" fmla="*/ 2 w 4"/>
                    <a:gd name="T11" fmla="*/ 2 h 2"/>
                    <a:gd name="T12" fmla="*/ 0 w 4"/>
                    <a:gd name="T13" fmla="*/ 2 h 2"/>
                    <a:gd name="T14" fmla="*/ 0 w 4"/>
                    <a:gd name="T15" fmla="*/ 1 h 2"/>
                    <a:gd name="T16" fmla="*/ 0 w 4"/>
                    <a:gd name="T17" fmla="*/ 0 h 2"/>
                    <a:gd name="T18" fmla="*/ 2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2" y="0"/>
                      </a:moveTo>
                      <a:lnTo>
                        <a:pt x="3" y="0"/>
                      </a:lnTo>
                      <a:lnTo>
                        <a:pt x="4" y="0"/>
                      </a:lnTo>
                      <a:lnTo>
                        <a:pt x="3" y="1"/>
                      </a:lnTo>
                      <a:lnTo>
                        <a:pt x="3" y="2"/>
                      </a:lnTo>
                      <a:lnTo>
                        <a:pt x="2" y="2"/>
                      </a:lnTo>
                      <a:lnTo>
                        <a:pt x="0" y="2"/>
                      </a:lnTo>
                      <a:lnTo>
                        <a:pt x="0" y="1"/>
                      </a:lnTo>
                      <a:lnTo>
                        <a:pt x="0" y="0"/>
                      </a:lnTo>
                      <a:lnTo>
                        <a:pt x="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4" name="Group 2287"/>
              <p:cNvGrpSpPr>
                <a:grpSpLocks/>
              </p:cNvGrpSpPr>
              <p:nvPr/>
            </p:nvGrpSpPr>
            <p:grpSpPr bwMode="auto">
              <a:xfrm>
                <a:off x="4933" y="2495"/>
                <a:ext cx="4" cy="6"/>
                <a:chOff x="4933" y="2495"/>
                <a:chExt cx="4" cy="6"/>
              </a:xfrm>
              <a:grpFill/>
            </p:grpSpPr>
            <p:sp>
              <p:nvSpPr>
                <p:cNvPr id="1370" name="Freeform 2288"/>
                <p:cNvSpPr>
                  <a:spLocks/>
                </p:cNvSpPr>
                <p:nvPr/>
              </p:nvSpPr>
              <p:spPr bwMode="gray">
                <a:xfrm>
                  <a:off x="4933" y="2495"/>
                  <a:ext cx="4" cy="6"/>
                </a:xfrm>
                <a:custGeom>
                  <a:avLst/>
                  <a:gdLst>
                    <a:gd name="T0" fmla="*/ 1 w 4"/>
                    <a:gd name="T1" fmla="*/ 0 h 6"/>
                    <a:gd name="T2" fmla="*/ 1 w 4"/>
                    <a:gd name="T3" fmla="*/ 1 h 6"/>
                    <a:gd name="T4" fmla="*/ 3 w 4"/>
                    <a:gd name="T5" fmla="*/ 1 h 6"/>
                    <a:gd name="T6" fmla="*/ 4 w 4"/>
                    <a:gd name="T7" fmla="*/ 3 h 6"/>
                    <a:gd name="T8" fmla="*/ 4 w 4"/>
                    <a:gd name="T9" fmla="*/ 5 h 6"/>
                    <a:gd name="T10" fmla="*/ 3 w 4"/>
                    <a:gd name="T11" fmla="*/ 6 h 6"/>
                    <a:gd name="T12" fmla="*/ 1 w 4"/>
                    <a:gd name="T13" fmla="*/ 5 h 6"/>
                    <a:gd name="T14" fmla="*/ 0 w 4"/>
                    <a:gd name="T15" fmla="*/ 1 h 6"/>
                    <a:gd name="T16" fmla="*/ 1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1" y="0"/>
                      </a:moveTo>
                      <a:lnTo>
                        <a:pt x="1" y="1"/>
                      </a:lnTo>
                      <a:lnTo>
                        <a:pt x="3" y="1"/>
                      </a:lnTo>
                      <a:lnTo>
                        <a:pt x="4" y="3"/>
                      </a:lnTo>
                      <a:lnTo>
                        <a:pt x="4" y="5"/>
                      </a:lnTo>
                      <a:lnTo>
                        <a:pt x="3" y="6"/>
                      </a:lnTo>
                      <a:lnTo>
                        <a:pt x="1" y="5"/>
                      </a:lnTo>
                      <a:lnTo>
                        <a:pt x="0" y="1"/>
                      </a:lnTo>
                      <a:lnTo>
                        <a:pt x="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71" name="Freeform 2289"/>
                <p:cNvSpPr>
                  <a:spLocks/>
                </p:cNvSpPr>
                <p:nvPr/>
              </p:nvSpPr>
              <p:spPr bwMode="gray">
                <a:xfrm>
                  <a:off x="4933" y="2495"/>
                  <a:ext cx="4" cy="6"/>
                </a:xfrm>
                <a:custGeom>
                  <a:avLst/>
                  <a:gdLst>
                    <a:gd name="T0" fmla="*/ 1 w 4"/>
                    <a:gd name="T1" fmla="*/ 0 h 6"/>
                    <a:gd name="T2" fmla="*/ 1 w 4"/>
                    <a:gd name="T3" fmla="*/ 1 h 6"/>
                    <a:gd name="T4" fmla="*/ 3 w 4"/>
                    <a:gd name="T5" fmla="*/ 1 h 6"/>
                    <a:gd name="T6" fmla="*/ 4 w 4"/>
                    <a:gd name="T7" fmla="*/ 3 h 6"/>
                    <a:gd name="T8" fmla="*/ 4 w 4"/>
                    <a:gd name="T9" fmla="*/ 5 h 6"/>
                    <a:gd name="T10" fmla="*/ 3 w 4"/>
                    <a:gd name="T11" fmla="*/ 6 h 6"/>
                    <a:gd name="T12" fmla="*/ 1 w 4"/>
                    <a:gd name="T13" fmla="*/ 5 h 6"/>
                    <a:gd name="T14" fmla="*/ 0 w 4"/>
                    <a:gd name="T15" fmla="*/ 1 h 6"/>
                    <a:gd name="T16" fmla="*/ 1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1" y="0"/>
                      </a:moveTo>
                      <a:lnTo>
                        <a:pt x="1" y="1"/>
                      </a:lnTo>
                      <a:lnTo>
                        <a:pt x="3" y="1"/>
                      </a:lnTo>
                      <a:lnTo>
                        <a:pt x="4" y="3"/>
                      </a:lnTo>
                      <a:lnTo>
                        <a:pt x="4" y="5"/>
                      </a:lnTo>
                      <a:lnTo>
                        <a:pt x="3" y="6"/>
                      </a:lnTo>
                      <a:lnTo>
                        <a:pt x="1" y="5"/>
                      </a:lnTo>
                      <a:lnTo>
                        <a:pt x="0" y="1"/>
                      </a:lnTo>
                      <a:lnTo>
                        <a:pt x="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5" name="Group 2290"/>
              <p:cNvGrpSpPr>
                <a:grpSpLocks/>
              </p:cNvGrpSpPr>
              <p:nvPr/>
            </p:nvGrpSpPr>
            <p:grpSpPr bwMode="auto">
              <a:xfrm>
                <a:off x="4915" y="2602"/>
                <a:ext cx="2" cy="2"/>
                <a:chOff x="4915" y="2602"/>
                <a:chExt cx="2" cy="2"/>
              </a:xfrm>
              <a:grpFill/>
            </p:grpSpPr>
            <p:sp>
              <p:nvSpPr>
                <p:cNvPr id="1368" name="Freeform 2291"/>
                <p:cNvSpPr>
                  <a:spLocks/>
                </p:cNvSpPr>
                <p:nvPr/>
              </p:nvSpPr>
              <p:spPr bwMode="gray">
                <a:xfrm>
                  <a:off x="4915" y="2602"/>
                  <a:ext cx="2" cy="2"/>
                </a:xfrm>
                <a:custGeom>
                  <a:avLst/>
                  <a:gdLst>
                    <a:gd name="T0" fmla="*/ 0 w 2"/>
                    <a:gd name="T1" fmla="*/ 0 h 2"/>
                    <a:gd name="T2" fmla="*/ 0 w 2"/>
                    <a:gd name="T3" fmla="*/ 0 h 2"/>
                    <a:gd name="T4" fmla="*/ 2 w 2"/>
                    <a:gd name="T5" fmla="*/ 0 h 2"/>
                    <a:gd name="T6" fmla="*/ 2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0"/>
                      </a:lnTo>
                      <a:lnTo>
                        <a:pt x="2" y="2"/>
                      </a:lnTo>
                      <a:lnTo>
                        <a:pt x="0"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69" name="Freeform 2292"/>
                <p:cNvSpPr>
                  <a:spLocks/>
                </p:cNvSpPr>
                <p:nvPr/>
              </p:nvSpPr>
              <p:spPr bwMode="gray">
                <a:xfrm>
                  <a:off x="4915" y="2602"/>
                  <a:ext cx="2" cy="2"/>
                </a:xfrm>
                <a:custGeom>
                  <a:avLst/>
                  <a:gdLst>
                    <a:gd name="T0" fmla="*/ 0 w 2"/>
                    <a:gd name="T1" fmla="*/ 0 h 2"/>
                    <a:gd name="T2" fmla="*/ 0 w 2"/>
                    <a:gd name="T3" fmla="*/ 0 h 2"/>
                    <a:gd name="T4" fmla="*/ 2 w 2"/>
                    <a:gd name="T5" fmla="*/ 0 h 2"/>
                    <a:gd name="T6" fmla="*/ 2 w 2"/>
                    <a:gd name="T7" fmla="*/ 2 h 2"/>
                    <a:gd name="T8" fmla="*/ 0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2" y="0"/>
                      </a:lnTo>
                      <a:lnTo>
                        <a:pt x="2" y="2"/>
                      </a:lnTo>
                      <a:lnTo>
                        <a:pt x="0"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6" name="Group 2293"/>
              <p:cNvGrpSpPr>
                <a:grpSpLocks/>
              </p:cNvGrpSpPr>
              <p:nvPr/>
            </p:nvGrpSpPr>
            <p:grpSpPr bwMode="auto">
              <a:xfrm>
                <a:off x="4961" y="2573"/>
                <a:ext cx="3" cy="7"/>
                <a:chOff x="4961" y="2573"/>
                <a:chExt cx="3" cy="7"/>
              </a:xfrm>
              <a:grpFill/>
            </p:grpSpPr>
            <p:sp>
              <p:nvSpPr>
                <p:cNvPr id="1366" name="Freeform 2294"/>
                <p:cNvSpPr>
                  <a:spLocks/>
                </p:cNvSpPr>
                <p:nvPr/>
              </p:nvSpPr>
              <p:spPr bwMode="gray">
                <a:xfrm>
                  <a:off x="4961" y="2573"/>
                  <a:ext cx="3" cy="7"/>
                </a:xfrm>
                <a:custGeom>
                  <a:avLst/>
                  <a:gdLst>
                    <a:gd name="T0" fmla="*/ 0 w 3"/>
                    <a:gd name="T1" fmla="*/ 0 h 7"/>
                    <a:gd name="T2" fmla="*/ 1 w 3"/>
                    <a:gd name="T3" fmla="*/ 0 h 7"/>
                    <a:gd name="T4" fmla="*/ 1 w 3"/>
                    <a:gd name="T5" fmla="*/ 2 h 7"/>
                    <a:gd name="T6" fmla="*/ 1 w 3"/>
                    <a:gd name="T7" fmla="*/ 4 h 7"/>
                    <a:gd name="T8" fmla="*/ 3 w 3"/>
                    <a:gd name="T9" fmla="*/ 5 h 7"/>
                    <a:gd name="T10" fmla="*/ 3 w 3"/>
                    <a:gd name="T11" fmla="*/ 7 h 7"/>
                    <a:gd name="T12" fmla="*/ 1 w 3"/>
                    <a:gd name="T13" fmla="*/ 7 h 7"/>
                    <a:gd name="T14" fmla="*/ 0 w 3"/>
                    <a:gd name="T15" fmla="*/ 5 h 7"/>
                    <a:gd name="T16" fmla="*/ 0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0" y="0"/>
                      </a:moveTo>
                      <a:lnTo>
                        <a:pt x="1" y="0"/>
                      </a:lnTo>
                      <a:lnTo>
                        <a:pt x="1" y="2"/>
                      </a:lnTo>
                      <a:lnTo>
                        <a:pt x="1" y="4"/>
                      </a:lnTo>
                      <a:lnTo>
                        <a:pt x="3" y="5"/>
                      </a:lnTo>
                      <a:lnTo>
                        <a:pt x="3" y="7"/>
                      </a:lnTo>
                      <a:lnTo>
                        <a:pt x="1" y="7"/>
                      </a:lnTo>
                      <a:lnTo>
                        <a:pt x="0" y="5"/>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67" name="Freeform 2295"/>
                <p:cNvSpPr>
                  <a:spLocks/>
                </p:cNvSpPr>
                <p:nvPr/>
              </p:nvSpPr>
              <p:spPr bwMode="gray">
                <a:xfrm>
                  <a:off x="4961" y="2573"/>
                  <a:ext cx="3" cy="7"/>
                </a:xfrm>
                <a:custGeom>
                  <a:avLst/>
                  <a:gdLst>
                    <a:gd name="T0" fmla="*/ 0 w 3"/>
                    <a:gd name="T1" fmla="*/ 0 h 7"/>
                    <a:gd name="T2" fmla="*/ 1 w 3"/>
                    <a:gd name="T3" fmla="*/ 0 h 7"/>
                    <a:gd name="T4" fmla="*/ 1 w 3"/>
                    <a:gd name="T5" fmla="*/ 2 h 7"/>
                    <a:gd name="T6" fmla="*/ 1 w 3"/>
                    <a:gd name="T7" fmla="*/ 4 h 7"/>
                    <a:gd name="T8" fmla="*/ 3 w 3"/>
                    <a:gd name="T9" fmla="*/ 5 h 7"/>
                    <a:gd name="T10" fmla="*/ 3 w 3"/>
                    <a:gd name="T11" fmla="*/ 7 h 7"/>
                    <a:gd name="T12" fmla="*/ 1 w 3"/>
                    <a:gd name="T13" fmla="*/ 7 h 7"/>
                    <a:gd name="T14" fmla="*/ 0 w 3"/>
                    <a:gd name="T15" fmla="*/ 5 h 7"/>
                    <a:gd name="T16" fmla="*/ 0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0" y="0"/>
                      </a:moveTo>
                      <a:lnTo>
                        <a:pt x="1" y="0"/>
                      </a:lnTo>
                      <a:lnTo>
                        <a:pt x="1" y="2"/>
                      </a:lnTo>
                      <a:lnTo>
                        <a:pt x="1" y="4"/>
                      </a:lnTo>
                      <a:lnTo>
                        <a:pt x="3" y="5"/>
                      </a:lnTo>
                      <a:lnTo>
                        <a:pt x="3" y="7"/>
                      </a:lnTo>
                      <a:lnTo>
                        <a:pt x="1" y="7"/>
                      </a:lnTo>
                      <a:lnTo>
                        <a:pt x="0" y="5"/>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7" name="Group 2296"/>
              <p:cNvGrpSpPr>
                <a:grpSpLocks/>
              </p:cNvGrpSpPr>
              <p:nvPr/>
            </p:nvGrpSpPr>
            <p:grpSpPr bwMode="auto">
              <a:xfrm>
                <a:off x="4979" y="2600"/>
                <a:ext cx="1" cy="2"/>
                <a:chOff x="4979" y="2600"/>
                <a:chExt cx="1" cy="2"/>
              </a:xfrm>
              <a:grpFill/>
            </p:grpSpPr>
            <p:sp>
              <p:nvSpPr>
                <p:cNvPr id="1364" name="Freeform 2297"/>
                <p:cNvSpPr>
                  <a:spLocks/>
                </p:cNvSpPr>
                <p:nvPr/>
              </p:nvSpPr>
              <p:spPr bwMode="gray">
                <a:xfrm>
                  <a:off x="4979" y="2600"/>
                  <a:ext cx="1" cy="2"/>
                </a:xfrm>
                <a:custGeom>
                  <a:avLst/>
                  <a:gdLst>
                    <a:gd name="T0" fmla="*/ 0 w 1"/>
                    <a:gd name="T1" fmla="*/ 0 h 2"/>
                    <a:gd name="T2" fmla="*/ 1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1"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65" name="Freeform 2298"/>
                <p:cNvSpPr>
                  <a:spLocks/>
                </p:cNvSpPr>
                <p:nvPr/>
              </p:nvSpPr>
              <p:spPr bwMode="gray">
                <a:xfrm>
                  <a:off x="4979" y="2600"/>
                  <a:ext cx="1" cy="2"/>
                </a:xfrm>
                <a:custGeom>
                  <a:avLst/>
                  <a:gdLst>
                    <a:gd name="T0" fmla="*/ 0 w 1"/>
                    <a:gd name="T1" fmla="*/ 0 h 2"/>
                    <a:gd name="T2" fmla="*/ 1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1"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78" name="Group 2299"/>
              <p:cNvGrpSpPr>
                <a:grpSpLocks/>
              </p:cNvGrpSpPr>
              <p:nvPr/>
            </p:nvGrpSpPr>
            <p:grpSpPr bwMode="auto">
              <a:xfrm>
                <a:off x="5041" y="2686"/>
                <a:ext cx="3" cy="1"/>
                <a:chOff x="5041" y="2686"/>
                <a:chExt cx="3" cy="1"/>
              </a:xfrm>
              <a:grpFill/>
            </p:grpSpPr>
            <p:sp>
              <p:nvSpPr>
                <p:cNvPr id="1362" name="Rectangle 2300"/>
                <p:cNvSpPr>
                  <a:spLocks noChangeArrowheads="1"/>
                </p:cNvSpPr>
                <p:nvPr/>
              </p:nvSpPr>
              <p:spPr bwMode="gray">
                <a:xfrm>
                  <a:off x="5041" y="2686"/>
                  <a:ext cx="3" cy="1"/>
                </a:xfrm>
                <a:prstGeom prst="rect">
                  <a:avLst/>
                </a:prstGeom>
                <a:grpFill/>
                <a:ln w="6350">
                  <a:solidFill>
                    <a:schemeClr val="bg1">
                      <a:lumMod val="75000"/>
                    </a:schemeClr>
                  </a:solidFill>
                  <a:miter lim="800000"/>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sp>
              <p:nvSpPr>
                <p:cNvPr id="1363" name="Rectangle 2301"/>
                <p:cNvSpPr>
                  <a:spLocks noChangeArrowheads="1"/>
                </p:cNvSpPr>
                <p:nvPr/>
              </p:nvSpPr>
              <p:spPr bwMode="gray">
                <a:xfrm>
                  <a:off x="5041" y="2686"/>
                  <a:ext cx="3" cy="1"/>
                </a:xfrm>
                <a:prstGeom prst="rect">
                  <a:avLst/>
                </a:prstGeom>
                <a:grpFill/>
                <a:ln w="6350" cap="rnd">
                  <a:solidFill>
                    <a:schemeClr val="bg1">
                      <a:lumMod val="75000"/>
                    </a:schemeClr>
                  </a:solidFill>
                  <a:round/>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grpSp>
          <p:grpSp>
            <p:nvGrpSpPr>
              <p:cNvPr id="279" name="Group 2302"/>
              <p:cNvGrpSpPr>
                <a:grpSpLocks/>
              </p:cNvGrpSpPr>
              <p:nvPr/>
            </p:nvGrpSpPr>
            <p:grpSpPr bwMode="auto">
              <a:xfrm>
                <a:off x="4866" y="2711"/>
                <a:ext cx="5" cy="3"/>
                <a:chOff x="4866" y="2711"/>
                <a:chExt cx="5" cy="3"/>
              </a:xfrm>
              <a:grpFill/>
            </p:grpSpPr>
            <p:sp>
              <p:nvSpPr>
                <p:cNvPr id="1360" name="Freeform 2303"/>
                <p:cNvSpPr>
                  <a:spLocks/>
                </p:cNvSpPr>
                <p:nvPr/>
              </p:nvSpPr>
              <p:spPr bwMode="gray">
                <a:xfrm>
                  <a:off x="4866" y="2711"/>
                  <a:ext cx="5" cy="3"/>
                </a:xfrm>
                <a:custGeom>
                  <a:avLst/>
                  <a:gdLst>
                    <a:gd name="T0" fmla="*/ 0 w 5"/>
                    <a:gd name="T1" fmla="*/ 0 h 3"/>
                    <a:gd name="T2" fmla="*/ 0 w 5"/>
                    <a:gd name="T3" fmla="*/ 0 h 3"/>
                    <a:gd name="T4" fmla="*/ 1 w 5"/>
                    <a:gd name="T5" fmla="*/ 0 h 3"/>
                    <a:gd name="T6" fmla="*/ 3 w 5"/>
                    <a:gd name="T7" fmla="*/ 0 h 3"/>
                    <a:gd name="T8" fmla="*/ 5 w 5"/>
                    <a:gd name="T9" fmla="*/ 0 h 3"/>
                    <a:gd name="T10" fmla="*/ 3 w 5"/>
                    <a:gd name="T11" fmla="*/ 0 h 3"/>
                    <a:gd name="T12" fmla="*/ 1 w 5"/>
                    <a:gd name="T13" fmla="*/ 0 h 3"/>
                    <a:gd name="T14" fmla="*/ 1 w 5"/>
                    <a:gd name="T15" fmla="*/ 3 h 3"/>
                    <a:gd name="T16" fmla="*/ 0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0" y="0"/>
                      </a:moveTo>
                      <a:lnTo>
                        <a:pt x="0" y="0"/>
                      </a:lnTo>
                      <a:lnTo>
                        <a:pt x="1" y="0"/>
                      </a:lnTo>
                      <a:lnTo>
                        <a:pt x="3" y="0"/>
                      </a:lnTo>
                      <a:lnTo>
                        <a:pt x="5" y="0"/>
                      </a:lnTo>
                      <a:lnTo>
                        <a:pt x="3" y="0"/>
                      </a:lnTo>
                      <a:lnTo>
                        <a:pt x="1" y="0"/>
                      </a:lnTo>
                      <a:lnTo>
                        <a:pt x="1" y="3"/>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61" name="Freeform 2304"/>
                <p:cNvSpPr>
                  <a:spLocks/>
                </p:cNvSpPr>
                <p:nvPr/>
              </p:nvSpPr>
              <p:spPr bwMode="gray">
                <a:xfrm>
                  <a:off x="4866" y="2711"/>
                  <a:ext cx="5" cy="3"/>
                </a:xfrm>
                <a:custGeom>
                  <a:avLst/>
                  <a:gdLst>
                    <a:gd name="T0" fmla="*/ 0 w 5"/>
                    <a:gd name="T1" fmla="*/ 0 h 3"/>
                    <a:gd name="T2" fmla="*/ 0 w 5"/>
                    <a:gd name="T3" fmla="*/ 0 h 3"/>
                    <a:gd name="T4" fmla="*/ 1 w 5"/>
                    <a:gd name="T5" fmla="*/ 0 h 3"/>
                    <a:gd name="T6" fmla="*/ 3 w 5"/>
                    <a:gd name="T7" fmla="*/ 0 h 3"/>
                    <a:gd name="T8" fmla="*/ 5 w 5"/>
                    <a:gd name="T9" fmla="*/ 0 h 3"/>
                    <a:gd name="T10" fmla="*/ 3 w 5"/>
                    <a:gd name="T11" fmla="*/ 0 h 3"/>
                    <a:gd name="T12" fmla="*/ 1 w 5"/>
                    <a:gd name="T13" fmla="*/ 0 h 3"/>
                    <a:gd name="T14" fmla="*/ 1 w 5"/>
                    <a:gd name="T15" fmla="*/ 3 h 3"/>
                    <a:gd name="T16" fmla="*/ 0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0" y="0"/>
                      </a:moveTo>
                      <a:lnTo>
                        <a:pt x="0" y="0"/>
                      </a:lnTo>
                      <a:lnTo>
                        <a:pt x="1" y="0"/>
                      </a:lnTo>
                      <a:lnTo>
                        <a:pt x="3" y="0"/>
                      </a:lnTo>
                      <a:lnTo>
                        <a:pt x="5" y="0"/>
                      </a:lnTo>
                      <a:lnTo>
                        <a:pt x="3" y="0"/>
                      </a:lnTo>
                      <a:lnTo>
                        <a:pt x="1" y="0"/>
                      </a:lnTo>
                      <a:lnTo>
                        <a:pt x="1" y="3"/>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0" name="Group 2305"/>
              <p:cNvGrpSpPr>
                <a:grpSpLocks/>
              </p:cNvGrpSpPr>
              <p:nvPr/>
            </p:nvGrpSpPr>
            <p:grpSpPr bwMode="auto">
              <a:xfrm>
                <a:off x="3431" y="2817"/>
                <a:ext cx="5" cy="6"/>
                <a:chOff x="3431" y="2817"/>
                <a:chExt cx="5" cy="6"/>
              </a:xfrm>
              <a:grpFill/>
            </p:grpSpPr>
            <p:sp>
              <p:nvSpPr>
                <p:cNvPr id="1358" name="Freeform 2306"/>
                <p:cNvSpPr>
                  <a:spLocks/>
                </p:cNvSpPr>
                <p:nvPr/>
              </p:nvSpPr>
              <p:spPr bwMode="gray">
                <a:xfrm>
                  <a:off x="3431" y="2817"/>
                  <a:ext cx="5" cy="6"/>
                </a:xfrm>
                <a:custGeom>
                  <a:avLst/>
                  <a:gdLst>
                    <a:gd name="T0" fmla="*/ 1 w 5"/>
                    <a:gd name="T1" fmla="*/ 1 h 6"/>
                    <a:gd name="T2" fmla="*/ 1 w 5"/>
                    <a:gd name="T3" fmla="*/ 1 h 6"/>
                    <a:gd name="T4" fmla="*/ 5 w 5"/>
                    <a:gd name="T5" fmla="*/ 0 h 6"/>
                    <a:gd name="T6" fmla="*/ 5 w 5"/>
                    <a:gd name="T7" fmla="*/ 1 h 6"/>
                    <a:gd name="T8" fmla="*/ 5 w 5"/>
                    <a:gd name="T9" fmla="*/ 2 h 6"/>
                    <a:gd name="T10" fmla="*/ 5 w 5"/>
                    <a:gd name="T11" fmla="*/ 4 h 6"/>
                    <a:gd name="T12" fmla="*/ 2 w 5"/>
                    <a:gd name="T13" fmla="*/ 6 h 6"/>
                    <a:gd name="T14" fmla="*/ 0 w 5"/>
                    <a:gd name="T15" fmla="*/ 6 h 6"/>
                    <a:gd name="T16" fmla="*/ 0 w 5"/>
                    <a:gd name="T17" fmla="*/ 2 h 6"/>
                    <a:gd name="T18" fmla="*/ 1 w 5"/>
                    <a:gd name="T19" fmla="*/ 2 h 6"/>
                    <a:gd name="T20" fmla="*/ 1 w 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6"/>
                    <a:gd name="T35" fmla="*/ 5 w 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6">
                      <a:moveTo>
                        <a:pt x="1" y="1"/>
                      </a:moveTo>
                      <a:lnTo>
                        <a:pt x="1" y="1"/>
                      </a:lnTo>
                      <a:lnTo>
                        <a:pt x="5" y="0"/>
                      </a:lnTo>
                      <a:lnTo>
                        <a:pt x="5" y="1"/>
                      </a:lnTo>
                      <a:lnTo>
                        <a:pt x="5" y="2"/>
                      </a:lnTo>
                      <a:lnTo>
                        <a:pt x="5" y="4"/>
                      </a:lnTo>
                      <a:lnTo>
                        <a:pt x="2" y="6"/>
                      </a:lnTo>
                      <a:lnTo>
                        <a:pt x="0" y="6"/>
                      </a:lnTo>
                      <a:lnTo>
                        <a:pt x="0" y="2"/>
                      </a:lnTo>
                      <a:lnTo>
                        <a:pt x="1" y="2"/>
                      </a:lnTo>
                      <a:lnTo>
                        <a:pt x="1"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59" name="Freeform 2307"/>
                <p:cNvSpPr>
                  <a:spLocks/>
                </p:cNvSpPr>
                <p:nvPr/>
              </p:nvSpPr>
              <p:spPr bwMode="gray">
                <a:xfrm>
                  <a:off x="3431" y="2817"/>
                  <a:ext cx="5" cy="6"/>
                </a:xfrm>
                <a:custGeom>
                  <a:avLst/>
                  <a:gdLst>
                    <a:gd name="T0" fmla="*/ 1 w 5"/>
                    <a:gd name="T1" fmla="*/ 1 h 6"/>
                    <a:gd name="T2" fmla="*/ 1 w 5"/>
                    <a:gd name="T3" fmla="*/ 1 h 6"/>
                    <a:gd name="T4" fmla="*/ 5 w 5"/>
                    <a:gd name="T5" fmla="*/ 0 h 6"/>
                    <a:gd name="T6" fmla="*/ 5 w 5"/>
                    <a:gd name="T7" fmla="*/ 1 h 6"/>
                    <a:gd name="T8" fmla="*/ 5 w 5"/>
                    <a:gd name="T9" fmla="*/ 2 h 6"/>
                    <a:gd name="T10" fmla="*/ 5 w 5"/>
                    <a:gd name="T11" fmla="*/ 4 h 6"/>
                    <a:gd name="T12" fmla="*/ 2 w 5"/>
                    <a:gd name="T13" fmla="*/ 6 h 6"/>
                    <a:gd name="T14" fmla="*/ 0 w 5"/>
                    <a:gd name="T15" fmla="*/ 6 h 6"/>
                    <a:gd name="T16" fmla="*/ 0 w 5"/>
                    <a:gd name="T17" fmla="*/ 2 h 6"/>
                    <a:gd name="T18" fmla="*/ 1 w 5"/>
                    <a:gd name="T19" fmla="*/ 2 h 6"/>
                    <a:gd name="T20" fmla="*/ 1 w 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6"/>
                    <a:gd name="T35" fmla="*/ 5 w 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6">
                      <a:moveTo>
                        <a:pt x="1" y="1"/>
                      </a:moveTo>
                      <a:lnTo>
                        <a:pt x="1" y="1"/>
                      </a:lnTo>
                      <a:lnTo>
                        <a:pt x="5" y="0"/>
                      </a:lnTo>
                      <a:lnTo>
                        <a:pt x="5" y="1"/>
                      </a:lnTo>
                      <a:lnTo>
                        <a:pt x="5" y="2"/>
                      </a:lnTo>
                      <a:lnTo>
                        <a:pt x="5" y="4"/>
                      </a:lnTo>
                      <a:lnTo>
                        <a:pt x="2" y="6"/>
                      </a:lnTo>
                      <a:lnTo>
                        <a:pt x="0" y="6"/>
                      </a:lnTo>
                      <a:lnTo>
                        <a:pt x="0" y="2"/>
                      </a:lnTo>
                      <a:lnTo>
                        <a:pt x="1" y="2"/>
                      </a:lnTo>
                      <a:lnTo>
                        <a:pt x="1"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1" name="Group 2308"/>
              <p:cNvGrpSpPr>
                <a:grpSpLocks/>
              </p:cNvGrpSpPr>
              <p:nvPr/>
            </p:nvGrpSpPr>
            <p:grpSpPr bwMode="auto">
              <a:xfrm>
                <a:off x="3200" y="2647"/>
                <a:ext cx="3" cy="6"/>
                <a:chOff x="3200" y="2647"/>
                <a:chExt cx="3" cy="6"/>
              </a:xfrm>
              <a:grpFill/>
            </p:grpSpPr>
            <p:sp>
              <p:nvSpPr>
                <p:cNvPr id="1356" name="Freeform 2309"/>
                <p:cNvSpPr>
                  <a:spLocks/>
                </p:cNvSpPr>
                <p:nvPr/>
              </p:nvSpPr>
              <p:spPr bwMode="gray">
                <a:xfrm>
                  <a:off x="3200" y="2647"/>
                  <a:ext cx="3" cy="6"/>
                </a:xfrm>
                <a:custGeom>
                  <a:avLst/>
                  <a:gdLst>
                    <a:gd name="T0" fmla="*/ 3 w 3"/>
                    <a:gd name="T1" fmla="*/ 1 h 6"/>
                    <a:gd name="T2" fmla="*/ 3 w 3"/>
                    <a:gd name="T3" fmla="*/ 3 h 6"/>
                    <a:gd name="T4" fmla="*/ 1 w 3"/>
                    <a:gd name="T5" fmla="*/ 6 h 6"/>
                    <a:gd name="T6" fmla="*/ 0 w 3"/>
                    <a:gd name="T7" fmla="*/ 4 h 6"/>
                    <a:gd name="T8" fmla="*/ 0 w 3"/>
                    <a:gd name="T9" fmla="*/ 0 h 6"/>
                    <a:gd name="T10" fmla="*/ 1 w 3"/>
                    <a:gd name="T11" fmla="*/ 0 h 6"/>
                    <a:gd name="T12" fmla="*/ 3 w 3"/>
                    <a:gd name="T13" fmla="*/ 0 h 6"/>
                    <a:gd name="T14" fmla="*/ 3 w 3"/>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1"/>
                      </a:moveTo>
                      <a:lnTo>
                        <a:pt x="3" y="3"/>
                      </a:lnTo>
                      <a:lnTo>
                        <a:pt x="1" y="6"/>
                      </a:lnTo>
                      <a:lnTo>
                        <a:pt x="0" y="4"/>
                      </a:lnTo>
                      <a:lnTo>
                        <a:pt x="0" y="0"/>
                      </a:lnTo>
                      <a:lnTo>
                        <a:pt x="1" y="0"/>
                      </a:lnTo>
                      <a:lnTo>
                        <a:pt x="3" y="0"/>
                      </a:lnTo>
                      <a:lnTo>
                        <a:pt x="3"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57" name="Freeform 2310"/>
                <p:cNvSpPr>
                  <a:spLocks/>
                </p:cNvSpPr>
                <p:nvPr/>
              </p:nvSpPr>
              <p:spPr bwMode="gray">
                <a:xfrm>
                  <a:off x="3200" y="2647"/>
                  <a:ext cx="3" cy="6"/>
                </a:xfrm>
                <a:custGeom>
                  <a:avLst/>
                  <a:gdLst>
                    <a:gd name="T0" fmla="*/ 3 w 3"/>
                    <a:gd name="T1" fmla="*/ 1 h 6"/>
                    <a:gd name="T2" fmla="*/ 3 w 3"/>
                    <a:gd name="T3" fmla="*/ 3 h 6"/>
                    <a:gd name="T4" fmla="*/ 1 w 3"/>
                    <a:gd name="T5" fmla="*/ 6 h 6"/>
                    <a:gd name="T6" fmla="*/ 0 w 3"/>
                    <a:gd name="T7" fmla="*/ 4 h 6"/>
                    <a:gd name="T8" fmla="*/ 0 w 3"/>
                    <a:gd name="T9" fmla="*/ 0 h 6"/>
                    <a:gd name="T10" fmla="*/ 1 w 3"/>
                    <a:gd name="T11" fmla="*/ 0 h 6"/>
                    <a:gd name="T12" fmla="*/ 3 w 3"/>
                    <a:gd name="T13" fmla="*/ 0 h 6"/>
                    <a:gd name="T14" fmla="*/ 3 w 3"/>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1"/>
                      </a:moveTo>
                      <a:lnTo>
                        <a:pt x="3" y="3"/>
                      </a:lnTo>
                      <a:lnTo>
                        <a:pt x="1" y="6"/>
                      </a:lnTo>
                      <a:lnTo>
                        <a:pt x="0" y="4"/>
                      </a:lnTo>
                      <a:lnTo>
                        <a:pt x="0" y="0"/>
                      </a:lnTo>
                      <a:lnTo>
                        <a:pt x="1" y="0"/>
                      </a:lnTo>
                      <a:lnTo>
                        <a:pt x="3" y="0"/>
                      </a:lnTo>
                      <a:lnTo>
                        <a:pt x="3"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2" name="Group 2311"/>
              <p:cNvGrpSpPr>
                <a:grpSpLocks/>
              </p:cNvGrpSpPr>
              <p:nvPr/>
            </p:nvGrpSpPr>
            <p:grpSpPr bwMode="auto">
              <a:xfrm>
                <a:off x="3195" y="2657"/>
                <a:ext cx="3" cy="7"/>
                <a:chOff x="3195" y="2657"/>
                <a:chExt cx="3" cy="7"/>
              </a:xfrm>
              <a:grpFill/>
            </p:grpSpPr>
            <p:sp>
              <p:nvSpPr>
                <p:cNvPr id="1354" name="Freeform 2312"/>
                <p:cNvSpPr>
                  <a:spLocks/>
                </p:cNvSpPr>
                <p:nvPr/>
              </p:nvSpPr>
              <p:spPr bwMode="gray">
                <a:xfrm>
                  <a:off x="3195" y="2657"/>
                  <a:ext cx="3" cy="7"/>
                </a:xfrm>
                <a:custGeom>
                  <a:avLst/>
                  <a:gdLst>
                    <a:gd name="T0" fmla="*/ 2 w 3"/>
                    <a:gd name="T1" fmla="*/ 0 h 7"/>
                    <a:gd name="T2" fmla="*/ 2 w 3"/>
                    <a:gd name="T3" fmla="*/ 3 h 7"/>
                    <a:gd name="T4" fmla="*/ 2 w 3"/>
                    <a:gd name="T5" fmla="*/ 4 h 7"/>
                    <a:gd name="T6" fmla="*/ 3 w 3"/>
                    <a:gd name="T7" fmla="*/ 4 h 7"/>
                    <a:gd name="T8" fmla="*/ 3 w 3"/>
                    <a:gd name="T9" fmla="*/ 7 h 7"/>
                    <a:gd name="T10" fmla="*/ 0 w 3"/>
                    <a:gd name="T11" fmla="*/ 4 h 7"/>
                    <a:gd name="T12" fmla="*/ 0 w 3"/>
                    <a:gd name="T13" fmla="*/ 1 h 7"/>
                    <a:gd name="T14" fmla="*/ 0 w 3"/>
                    <a:gd name="T15" fmla="*/ 0 h 7"/>
                    <a:gd name="T16" fmla="*/ 2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2" y="0"/>
                      </a:moveTo>
                      <a:lnTo>
                        <a:pt x="2" y="3"/>
                      </a:lnTo>
                      <a:lnTo>
                        <a:pt x="2" y="4"/>
                      </a:lnTo>
                      <a:lnTo>
                        <a:pt x="3" y="4"/>
                      </a:lnTo>
                      <a:lnTo>
                        <a:pt x="3" y="7"/>
                      </a:lnTo>
                      <a:lnTo>
                        <a:pt x="0" y="4"/>
                      </a:lnTo>
                      <a:lnTo>
                        <a:pt x="0" y="1"/>
                      </a:lnTo>
                      <a:lnTo>
                        <a:pt x="0" y="0"/>
                      </a:lnTo>
                      <a:lnTo>
                        <a:pt x="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55" name="Freeform 2313"/>
                <p:cNvSpPr>
                  <a:spLocks/>
                </p:cNvSpPr>
                <p:nvPr/>
              </p:nvSpPr>
              <p:spPr bwMode="gray">
                <a:xfrm>
                  <a:off x="3195" y="2657"/>
                  <a:ext cx="3" cy="7"/>
                </a:xfrm>
                <a:custGeom>
                  <a:avLst/>
                  <a:gdLst>
                    <a:gd name="T0" fmla="*/ 2 w 3"/>
                    <a:gd name="T1" fmla="*/ 0 h 7"/>
                    <a:gd name="T2" fmla="*/ 2 w 3"/>
                    <a:gd name="T3" fmla="*/ 3 h 7"/>
                    <a:gd name="T4" fmla="*/ 2 w 3"/>
                    <a:gd name="T5" fmla="*/ 4 h 7"/>
                    <a:gd name="T6" fmla="*/ 3 w 3"/>
                    <a:gd name="T7" fmla="*/ 4 h 7"/>
                    <a:gd name="T8" fmla="*/ 3 w 3"/>
                    <a:gd name="T9" fmla="*/ 7 h 7"/>
                    <a:gd name="T10" fmla="*/ 0 w 3"/>
                    <a:gd name="T11" fmla="*/ 4 h 7"/>
                    <a:gd name="T12" fmla="*/ 0 w 3"/>
                    <a:gd name="T13" fmla="*/ 1 h 7"/>
                    <a:gd name="T14" fmla="*/ 0 w 3"/>
                    <a:gd name="T15" fmla="*/ 0 h 7"/>
                    <a:gd name="T16" fmla="*/ 2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2" y="0"/>
                      </a:moveTo>
                      <a:lnTo>
                        <a:pt x="2" y="3"/>
                      </a:lnTo>
                      <a:lnTo>
                        <a:pt x="2" y="4"/>
                      </a:lnTo>
                      <a:lnTo>
                        <a:pt x="3" y="4"/>
                      </a:lnTo>
                      <a:lnTo>
                        <a:pt x="3" y="7"/>
                      </a:lnTo>
                      <a:lnTo>
                        <a:pt x="0" y="4"/>
                      </a:lnTo>
                      <a:lnTo>
                        <a:pt x="0" y="1"/>
                      </a:lnTo>
                      <a:lnTo>
                        <a:pt x="0" y="0"/>
                      </a:lnTo>
                      <a:lnTo>
                        <a:pt x="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3" name="Group 2314"/>
              <p:cNvGrpSpPr>
                <a:grpSpLocks/>
              </p:cNvGrpSpPr>
              <p:nvPr/>
            </p:nvGrpSpPr>
            <p:grpSpPr bwMode="auto">
              <a:xfrm>
                <a:off x="3380" y="2452"/>
                <a:ext cx="15" cy="6"/>
                <a:chOff x="3380" y="2452"/>
                <a:chExt cx="15" cy="6"/>
              </a:xfrm>
              <a:grpFill/>
            </p:grpSpPr>
            <p:sp>
              <p:nvSpPr>
                <p:cNvPr id="1352" name="Freeform 2315"/>
                <p:cNvSpPr>
                  <a:spLocks/>
                </p:cNvSpPr>
                <p:nvPr/>
              </p:nvSpPr>
              <p:spPr bwMode="gray">
                <a:xfrm>
                  <a:off x="3380" y="2452"/>
                  <a:ext cx="15" cy="6"/>
                </a:xfrm>
                <a:custGeom>
                  <a:avLst/>
                  <a:gdLst>
                    <a:gd name="T0" fmla="*/ 13 w 15"/>
                    <a:gd name="T1" fmla="*/ 2 h 6"/>
                    <a:gd name="T2" fmla="*/ 15 w 15"/>
                    <a:gd name="T3" fmla="*/ 2 h 6"/>
                    <a:gd name="T4" fmla="*/ 15 w 15"/>
                    <a:gd name="T5" fmla="*/ 3 h 6"/>
                    <a:gd name="T6" fmla="*/ 13 w 15"/>
                    <a:gd name="T7" fmla="*/ 4 h 6"/>
                    <a:gd name="T8" fmla="*/ 9 w 15"/>
                    <a:gd name="T9" fmla="*/ 6 h 6"/>
                    <a:gd name="T10" fmla="*/ 3 w 15"/>
                    <a:gd name="T11" fmla="*/ 4 h 6"/>
                    <a:gd name="T12" fmla="*/ 0 w 15"/>
                    <a:gd name="T13" fmla="*/ 3 h 6"/>
                    <a:gd name="T14" fmla="*/ 1 w 15"/>
                    <a:gd name="T15" fmla="*/ 0 h 6"/>
                    <a:gd name="T16" fmla="*/ 3 w 15"/>
                    <a:gd name="T17" fmla="*/ 0 h 6"/>
                    <a:gd name="T18" fmla="*/ 5 w 15"/>
                    <a:gd name="T19" fmla="*/ 2 h 6"/>
                    <a:gd name="T20" fmla="*/ 7 w 15"/>
                    <a:gd name="T21" fmla="*/ 2 h 6"/>
                    <a:gd name="T22" fmla="*/ 9 w 15"/>
                    <a:gd name="T23" fmla="*/ 2 h 6"/>
                    <a:gd name="T24" fmla="*/ 13 w 15"/>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6"/>
                    <a:gd name="T41" fmla="*/ 15 w 1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6">
                      <a:moveTo>
                        <a:pt x="13" y="2"/>
                      </a:moveTo>
                      <a:lnTo>
                        <a:pt x="15" y="2"/>
                      </a:lnTo>
                      <a:lnTo>
                        <a:pt x="15" y="3"/>
                      </a:lnTo>
                      <a:lnTo>
                        <a:pt x="13" y="4"/>
                      </a:lnTo>
                      <a:lnTo>
                        <a:pt x="9" y="6"/>
                      </a:lnTo>
                      <a:lnTo>
                        <a:pt x="3" y="4"/>
                      </a:lnTo>
                      <a:lnTo>
                        <a:pt x="0" y="3"/>
                      </a:lnTo>
                      <a:lnTo>
                        <a:pt x="1" y="0"/>
                      </a:lnTo>
                      <a:lnTo>
                        <a:pt x="3" y="0"/>
                      </a:lnTo>
                      <a:lnTo>
                        <a:pt x="5" y="2"/>
                      </a:lnTo>
                      <a:lnTo>
                        <a:pt x="7" y="2"/>
                      </a:lnTo>
                      <a:lnTo>
                        <a:pt x="9" y="2"/>
                      </a:lnTo>
                      <a:lnTo>
                        <a:pt x="13"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53" name="Freeform 2316"/>
                <p:cNvSpPr>
                  <a:spLocks/>
                </p:cNvSpPr>
                <p:nvPr/>
              </p:nvSpPr>
              <p:spPr bwMode="gray">
                <a:xfrm>
                  <a:off x="3380" y="2452"/>
                  <a:ext cx="15" cy="6"/>
                </a:xfrm>
                <a:custGeom>
                  <a:avLst/>
                  <a:gdLst>
                    <a:gd name="T0" fmla="*/ 13 w 15"/>
                    <a:gd name="T1" fmla="*/ 2 h 6"/>
                    <a:gd name="T2" fmla="*/ 15 w 15"/>
                    <a:gd name="T3" fmla="*/ 2 h 6"/>
                    <a:gd name="T4" fmla="*/ 15 w 15"/>
                    <a:gd name="T5" fmla="*/ 3 h 6"/>
                    <a:gd name="T6" fmla="*/ 13 w 15"/>
                    <a:gd name="T7" fmla="*/ 4 h 6"/>
                    <a:gd name="T8" fmla="*/ 9 w 15"/>
                    <a:gd name="T9" fmla="*/ 6 h 6"/>
                    <a:gd name="T10" fmla="*/ 3 w 15"/>
                    <a:gd name="T11" fmla="*/ 4 h 6"/>
                    <a:gd name="T12" fmla="*/ 0 w 15"/>
                    <a:gd name="T13" fmla="*/ 3 h 6"/>
                    <a:gd name="T14" fmla="*/ 1 w 15"/>
                    <a:gd name="T15" fmla="*/ 0 h 6"/>
                    <a:gd name="T16" fmla="*/ 3 w 15"/>
                    <a:gd name="T17" fmla="*/ 0 h 6"/>
                    <a:gd name="T18" fmla="*/ 5 w 15"/>
                    <a:gd name="T19" fmla="*/ 2 h 6"/>
                    <a:gd name="T20" fmla="*/ 7 w 15"/>
                    <a:gd name="T21" fmla="*/ 2 h 6"/>
                    <a:gd name="T22" fmla="*/ 9 w 15"/>
                    <a:gd name="T23" fmla="*/ 2 h 6"/>
                    <a:gd name="T24" fmla="*/ 13 w 15"/>
                    <a:gd name="T25" fmla="*/ 2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6"/>
                    <a:gd name="T41" fmla="*/ 15 w 1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6">
                      <a:moveTo>
                        <a:pt x="13" y="2"/>
                      </a:moveTo>
                      <a:lnTo>
                        <a:pt x="15" y="2"/>
                      </a:lnTo>
                      <a:lnTo>
                        <a:pt x="15" y="3"/>
                      </a:lnTo>
                      <a:lnTo>
                        <a:pt x="13" y="4"/>
                      </a:lnTo>
                      <a:lnTo>
                        <a:pt x="9" y="6"/>
                      </a:lnTo>
                      <a:lnTo>
                        <a:pt x="3" y="4"/>
                      </a:lnTo>
                      <a:lnTo>
                        <a:pt x="0" y="3"/>
                      </a:lnTo>
                      <a:lnTo>
                        <a:pt x="1" y="0"/>
                      </a:lnTo>
                      <a:lnTo>
                        <a:pt x="3" y="0"/>
                      </a:lnTo>
                      <a:lnTo>
                        <a:pt x="5" y="2"/>
                      </a:lnTo>
                      <a:lnTo>
                        <a:pt x="7" y="2"/>
                      </a:lnTo>
                      <a:lnTo>
                        <a:pt x="9" y="2"/>
                      </a:lnTo>
                      <a:lnTo>
                        <a:pt x="13"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4" name="Group 2317"/>
              <p:cNvGrpSpPr>
                <a:grpSpLocks/>
              </p:cNvGrpSpPr>
              <p:nvPr/>
            </p:nvGrpSpPr>
            <p:grpSpPr bwMode="auto">
              <a:xfrm>
                <a:off x="4548" y="1881"/>
                <a:ext cx="41" cy="144"/>
                <a:chOff x="4548" y="1881"/>
                <a:chExt cx="41" cy="144"/>
              </a:xfrm>
              <a:grpFill/>
            </p:grpSpPr>
            <p:sp>
              <p:nvSpPr>
                <p:cNvPr id="1350" name="Freeform 2318"/>
                <p:cNvSpPr>
                  <a:spLocks/>
                </p:cNvSpPr>
                <p:nvPr/>
              </p:nvSpPr>
              <p:spPr bwMode="gray">
                <a:xfrm>
                  <a:off x="4548" y="1881"/>
                  <a:ext cx="41" cy="144"/>
                </a:xfrm>
                <a:custGeom>
                  <a:avLst/>
                  <a:gdLst>
                    <a:gd name="T0" fmla="*/ 13 w 41"/>
                    <a:gd name="T1" fmla="*/ 0 h 144"/>
                    <a:gd name="T2" fmla="*/ 14 w 41"/>
                    <a:gd name="T3" fmla="*/ 0 h 144"/>
                    <a:gd name="T4" fmla="*/ 16 w 41"/>
                    <a:gd name="T5" fmla="*/ 0 h 144"/>
                    <a:gd name="T6" fmla="*/ 22 w 41"/>
                    <a:gd name="T7" fmla="*/ 27 h 144"/>
                    <a:gd name="T8" fmla="*/ 22 w 41"/>
                    <a:gd name="T9" fmla="*/ 36 h 144"/>
                    <a:gd name="T10" fmla="*/ 20 w 41"/>
                    <a:gd name="T11" fmla="*/ 37 h 144"/>
                    <a:gd name="T12" fmla="*/ 22 w 41"/>
                    <a:gd name="T13" fmla="*/ 51 h 144"/>
                    <a:gd name="T14" fmla="*/ 22 w 41"/>
                    <a:gd name="T15" fmla="*/ 50 h 144"/>
                    <a:gd name="T16" fmla="*/ 36 w 41"/>
                    <a:gd name="T17" fmla="*/ 90 h 144"/>
                    <a:gd name="T18" fmla="*/ 41 w 41"/>
                    <a:gd name="T19" fmla="*/ 96 h 144"/>
                    <a:gd name="T20" fmla="*/ 41 w 41"/>
                    <a:gd name="T21" fmla="*/ 98 h 144"/>
                    <a:gd name="T22" fmla="*/ 36 w 41"/>
                    <a:gd name="T23" fmla="*/ 92 h 144"/>
                    <a:gd name="T24" fmla="*/ 28 w 41"/>
                    <a:gd name="T25" fmla="*/ 89 h 144"/>
                    <a:gd name="T26" fmla="*/ 25 w 41"/>
                    <a:gd name="T27" fmla="*/ 88 h 144"/>
                    <a:gd name="T28" fmla="*/ 22 w 41"/>
                    <a:gd name="T29" fmla="*/ 88 h 144"/>
                    <a:gd name="T30" fmla="*/ 19 w 41"/>
                    <a:gd name="T31" fmla="*/ 90 h 144"/>
                    <a:gd name="T32" fmla="*/ 13 w 41"/>
                    <a:gd name="T33" fmla="*/ 116 h 144"/>
                    <a:gd name="T34" fmla="*/ 19 w 41"/>
                    <a:gd name="T35" fmla="*/ 124 h 144"/>
                    <a:gd name="T36" fmla="*/ 20 w 41"/>
                    <a:gd name="T37" fmla="*/ 128 h 144"/>
                    <a:gd name="T38" fmla="*/ 24 w 41"/>
                    <a:gd name="T39" fmla="*/ 131 h 144"/>
                    <a:gd name="T40" fmla="*/ 25 w 41"/>
                    <a:gd name="T41" fmla="*/ 131 h 144"/>
                    <a:gd name="T42" fmla="*/ 27 w 41"/>
                    <a:gd name="T43" fmla="*/ 137 h 144"/>
                    <a:gd name="T44" fmla="*/ 27 w 41"/>
                    <a:gd name="T45" fmla="*/ 140 h 144"/>
                    <a:gd name="T46" fmla="*/ 25 w 41"/>
                    <a:gd name="T47" fmla="*/ 142 h 144"/>
                    <a:gd name="T48" fmla="*/ 24 w 41"/>
                    <a:gd name="T49" fmla="*/ 135 h 144"/>
                    <a:gd name="T50" fmla="*/ 17 w 41"/>
                    <a:gd name="T51" fmla="*/ 132 h 144"/>
                    <a:gd name="T52" fmla="*/ 14 w 41"/>
                    <a:gd name="T53" fmla="*/ 132 h 144"/>
                    <a:gd name="T54" fmla="*/ 10 w 41"/>
                    <a:gd name="T55" fmla="*/ 135 h 144"/>
                    <a:gd name="T56" fmla="*/ 7 w 41"/>
                    <a:gd name="T57" fmla="*/ 144 h 144"/>
                    <a:gd name="T58" fmla="*/ 4 w 41"/>
                    <a:gd name="T59" fmla="*/ 142 h 144"/>
                    <a:gd name="T60" fmla="*/ 6 w 41"/>
                    <a:gd name="T61" fmla="*/ 112 h 144"/>
                    <a:gd name="T62" fmla="*/ 7 w 41"/>
                    <a:gd name="T63" fmla="*/ 111 h 144"/>
                    <a:gd name="T64" fmla="*/ 4 w 41"/>
                    <a:gd name="T65" fmla="*/ 98 h 144"/>
                    <a:gd name="T66" fmla="*/ 7 w 41"/>
                    <a:gd name="T67" fmla="*/ 77 h 144"/>
                    <a:gd name="T68" fmla="*/ 7 w 41"/>
                    <a:gd name="T69" fmla="*/ 76 h 144"/>
                    <a:gd name="T70" fmla="*/ 7 w 41"/>
                    <a:gd name="T71" fmla="*/ 71 h 144"/>
                    <a:gd name="T72" fmla="*/ 6 w 41"/>
                    <a:gd name="T73" fmla="*/ 68 h 144"/>
                    <a:gd name="T74" fmla="*/ 7 w 41"/>
                    <a:gd name="T75" fmla="*/ 56 h 144"/>
                    <a:gd name="T76" fmla="*/ 4 w 41"/>
                    <a:gd name="T77" fmla="*/ 51 h 144"/>
                    <a:gd name="T78" fmla="*/ 1 w 41"/>
                    <a:gd name="T79" fmla="*/ 49 h 144"/>
                    <a:gd name="T80" fmla="*/ 1 w 41"/>
                    <a:gd name="T81" fmla="*/ 47 h 144"/>
                    <a:gd name="T82" fmla="*/ 0 w 41"/>
                    <a:gd name="T83" fmla="*/ 36 h 144"/>
                    <a:gd name="T84" fmla="*/ 3 w 41"/>
                    <a:gd name="T85" fmla="*/ 23 h 144"/>
                    <a:gd name="T86" fmla="*/ 3 w 41"/>
                    <a:gd name="T87" fmla="*/ 18 h 144"/>
                    <a:gd name="T88" fmla="*/ 3 w 41"/>
                    <a:gd name="T89" fmla="*/ 15 h 144"/>
                    <a:gd name="T90" fmla="*/ 6 w 41"/>
                    <a:gd name="T91" fmla="*/ 14 h 144"/>
                    <a:gd name="T92" fmla="*/ 7 w 41"/>
                    <a:gd name="T93" fmla="*/ 15 h 144"/>
                    <a:gd name="T94" fmla="*/ 10 w 41"/>
                    <a:gd name="T95" fmla="*/ 16 h 144"/>
                    <a:gd name="T96" fmla="*/ 13 w 41"/>
                    <a:gd name="T97" fmla="*/ 16 h 144"/>
                    <a:gd name="T98" fmla="*/ 13 w 41"/>
                    <a:gd name="T99" fmla="*/ 15 h 144"/>
                    <a:gd name="T100" fmla="*/ 13 w 41"/>
                    <a:gd name="T101" fmla="*/ 14 h 144"/>
                    <a:gd name="T102" fmla="*/ 13 w 41"/>
                    <a:gd name="T103" fmla="*/ 12 h 144"/>
                    <a:gd name="T104" fmla="*/ 14 w 41"/>
                    <a:gd name="T105" fmla="*/ 12 h 144"/>
                    <a:gd name="T106" fmla="*/ 14 w 41"/>
                    <a:gd name="T107" fmla="*/ 11 h 144"/>
                    <a:gd name="T108" fmla="*/ 10 w 41"/>
                    <a:gd name="T109" fmla="*/ 1 h 144"/>
                    <a:gd name="T110" fmla="*/ 10 w 41"/>
                    <a:gd name="T111" fmla="*/ 0 h 144"/>
                    <a:gd name="T112" fmla="*/ 10 w 41"/>
                    <a:gd name="T113" fmla="*/ 0 h 144"/>
                    <a:gd name="T114" fmla="*/ 13 w 41"/>
                    <a:gd name="T115" fmla="*/ 0 h 1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
                    <a:gd name="T175" fmla="*/ 0 h 144"/>
                    <a:gd name="T176" fmla="*/ 41 w 41"/>
                    <a:gd name="T177" fmla="*/ 144 h 1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 h="144">
                      <a:moveTo>
                        <a:pt x="13" y="0"/>
                      </a:moveTo>
                      <a:lnTo>
                        <a:pt x="14" y="0"/>
                      </a:lnTo>
                      <a:lnTo>
                        <a:pt x="16" y="0"/>
                      </a:lnTo>
                      <a:lnTo>
                        <a:pt x="22" y="27"/>
                      </a:lnTo>
                      <a:lnTo>
                        <a:pt x="22" y="36"/>
                      </a:lnTo>
                      <a:lnTo>
                        <a:pt x="20" y="37"/>
                      </a:lnTo>
                      <a:lnTo>
                        <a:pt x="22" y="51"/>
                      </a:lnTo>
                      <a:lnTo>
                        <a:pt x="22" y="50"/>
                      </a:lnTo>
                      <a:lnTo>
                        <a:pt x="36" y="90"/>
                      </a:lnTo>
                      <a:lnTo>
                        <a:pt x="41" y="96"/>
                      </a:lnTo>
                      <a:lnTo>
                        <a:pt x="41" y="98"/>
                      </a:lnTo>
                      <a:lnTo>
                        <a:pt x="36" y="92"/>
                      </a:lnTo>
                      <a:lnTo>
                        <a:pt x="28" y="89"/>
                      </a:lnTo>
                      <a:lnTo>
                        <a:pt x="25" y="88"/>
                      </a:lnTo>
                      <a:lnTo>
                        <a:pt x="22" y="88"/>
                      </a:lnTo>
                      <a:lnTo>
                        <a:pt x="19" y="90"/>
                      </a:lnTo>
                      <a:lnTo>
                        <a:pt x="13" y="116"/>
                      </a:lnTo>
                      <a:lnTo>
                        <a:pt x="19" y="124"/>
                      </a:lnTo>
                      <a:lnTo>
                        <a:pt x="20" y="128"/>
                      </a:lnTo>
                      <a:lnTo>
                        <a:pt x="24" y="131"/>
                      </a:lnTo>
                      <a:lnTo>
                        <a:pt x="25" y="131"/>
                      </a:lnTo>
                      <a:lnTo>
                        <a:pt x="27" y="137"/>
                      </a:lnTo>
                      <a:lnTo>
                        <a:pt x="27" y="140"/>
                      </a:lnTo>
                      <a:lnTo>
                        <a:pt x="25" y="142"/>
                      </a:lnTo>
                      <a:lnTo>
                        <a:pt x="24" y="135"/>
                      </a:lnTo>
                      <a:lnTo>
                        <a:pt x="17" y="132"/>
                      </a:lnTo>
                      <a:lnTo>
                        <a:pt x="14" y="132"/>
                      </a:lnTo>
                      <a:lnTo>
                        <a:pt x="10" y="135"/>
                      </a:lnTo>
                      <a:lnTo>
                        <a:pt x="7" y="144"/>
                      </a:lnTo>
                      <a:lnTo>
                        <a:pt x="4" y="142"/>
                      </a:lnTo>
                      <a:lnTo>
                        <a:pt x="6" y="112"/>
                      </a:lnTo>
                      <a:lnTo>
                        <a:pt x="7" y="111"/>
                      </a:lnTo>
                      <a:lnTo>
                        <a:pt x="4" y="98"/>
                      </a:lnTo>
                      <a:lnTo>
                        <a:pt x="7" y="77"/>
                      </a:lnTo>
                      <a:lnTo>
                        <a:pt x="7" y="76"/>
                      </a:lnTo>
                      <a:lnTo>
                        <a:pt x="7" y="71"/>
                      </a:lnTo>
                      <a:lnTo>
                        <a:pt x="6" y="68"/>
                      </a:lnTo>
                      <a:lnTo>
                        <a:pt x="7" y="56"/>
                      </a:lnTo>
                      <a:lnTo>
                        <a:pt x="4" y="51"/>
                      </a:lnTo>
                      <a:lnTo>
                        <a:pt x="1" y="49"/>
                      </a:lnTo>
                      <a:lnTo>
                        <a:pt x="1" y="47"/>
                      </a:lnTo>
                      <a:lnTo>
                        <a:pt x="0" y="36"/>
                      </a:lnTo>
                      <a:lnTo>
                        <a:pt x="3" y="23"/>
                      </a:lnTo>
                      <a:lnTo>
                        <a:pt x="3" y="18"/>
                      </a:lnTo>
                      <a:lnTo>
                        <a:pt x="3" y="15"/>
                      </a:lnTo>
                      <a:lnTo>
                        <a:pt x="6" y="14"/>
                      </a:lnTo>
                      <a:lnTo>
                        <a:pt x="7" y="15"/>
                      </a:lnTo>
                      <a:lnTo>
                        <a:pt x="10" y="16"/>
                      </a:lnTo>
                      <a:lnTo>
                        <a:pt x="13" y="16"/>
                      </a:lnTo>
                      <a:lnTo>
                        <a:pt x="13" y="15"/>
                      </a:lnTo>
                      <a:lnTo>
                        <a:pt x="13" y="14"/>
                      </a:lnTo>
                      <a:lnTo>
                        <a:pt x="13" y="12"/>
                      </a:lnTo>
                      <a:lnTo>
                        <a:pt x="14" y="12"/>
                      </a:lnTo>
                      <a:lnTo>
                        <a:pt x="14" y="11"/>
                      </a:lnTo>
                      <a:lnTo>
                        <a:pt x="10" y="1"/>
                      </a:lnTo>
                      <a:lnTo>
                        <a:pt x="10" y="0"/>
                      </a:lnTo>
                      <a:lnTo>
                        <a:pt x="1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51" name="Freeform 2319"/>
                <p:cNvSpPr>
                  <a:spLocks/>
                </p:cNvSpPr>
                <p:nvPr/>
              </p:nvSpPr>
              <p:spPr bwMode="gray">
                <a:xfrm>
                  <a:off x="4548" y="1881"/>
                  <a:ext cx="41" cy="144"/>
                </a:xfrm>
                <a:custGeom>
                  <a:avLst/>
                  <a:gdLst>
                    <a:gd name="T0" fmla="*/ 13 w 41"/>
                    <a:gd name="T1" fmla="*/ 0 h 144"/>
                    <a:gd name="T2" fmla="*/ 14 w 41"/>
                    <a:gd name="T3" fmla="*/ 0 h 144"/>
                    <a:gd name="T4" fmla="*/ 16 w 41"/>
                    <a:gd name="T5" fmla="*/ 0 h 144"/>
                    <a:gd name="T6" fmla="*/ 22 w 41"/>
                    <a:gd name="T7" fmla="*/ 27 h 144"/>
                    <a:gd name="T8" fmla="*/ 22 w 41"/>
                    <a:gd name="T9" fmla="*/ 36 h 144"/>
                    <a:gd name="T10" fmla="*/ 20 w 41"/>
                    <a:gd name="T11" fmla="*/ 37 h 144"/>
                    <a:gd name="T12" fmla="*/ 22 w 41"/>
                    <a:gd name="T13" fmla="*/ 51 h 144"/>
                    <a:gd name="T14" fmla="*/ 22 w 41"/>
                    <a:gd name="T15" fmla="*/ 50 h 144"/>
                    <a:gd name="T16" fmla="*/ 36 w 41"/>
                    <a:gd name="T17" fmla="*/ 90 h 144"/>
                    <a:gd name="T18" fmla="*/ 41 w 41"/>
                    <a:gd name="T19" fmla="*/ 96 h 144"/>
                    <a:gd name="T20" fmla="*/ 41 w 41"/>
                    <a:gd name="T21" fmla="*/ 98 h 144"/>
                    <a:gd name="T22" fmla="*/ 36 w 41"/>
                    <a:gd name="T23" fmla="*/ 92 h 144"/>
                    <a:gd name="T24" fmla="*/ 28 w 41"/>
                    <a:gd name="T25" fmla="*/ 89 h 144"/>
                    <a:gd name="T26" fmla="*/ 25 w 41"/>
                    <a:gd name="T27" fmla="*/ 88 h 144"/>
                    <a:gd name="T28" fmla="*/ 22 w 41"/>
                    <a:gd name="T29" fmla="*/ 88 h 144"/>
                    <a:gd name="T30" fmla="*/ 19 w 41"/>
                    <a:gd name="T31" fmla="*/ 90 h 144"/>
                    <a:gd name="T32" fmla="*/ 13 w 41"/>
                    <a:gd name="T33" fmla="*/ 116 h 144"/>
                    <a:gd name="T34" fmla="*/ 19 w 41"/>
                    <a:gd name="T35" fmla="*/ 124 h 144"/>
                    <a:gd name="T36" fmla="*/ 20 w 41"/>
                    <a:gd name="T37" fmla="*/ 128 h 144"/>
                    <a:gd name="T38" fmla="*/ 24 w 41"/>
                    <a:gd name="T39" fmla="*/ 131 h 144"/>
                    <a:gd name="T40" fmla="*/ 25 w 41"/>
                    <a:gd name="T41" fmla="*/ 131 h 144"/>
                    <a:gd name="T42" fmla="*/ 27 w 41"/>
                    <a:gd name="T43" fmla="*/ 137 h 144"/>
                    <a:gd name="T44" fmla="*/ 27 w 41"/>
                    <a:gd name="T45" fmla="*/ 140 h 144"/>
                    <a:gd name="T46" fmla="*/ 25 w 41"/>
                    <a:gd name="T47" fmla="*/ 142 h 144"/>
                    <a:gd name="T48" fmla="*/ 24 w 41"/>
                    <a:gd name="T49" fmla="*/ 135 h 144"/>
                    <a:gd name="T50" fmla="*/ 17 w 41"/>
                    <a:gd name="T51" fmla="*/ 132 h 144"/>
                    <a:gd name="T52" fmla="*/ 14 w 41"/>
                    <a:gd name="T53" fmla="*/ 132 h 144"/>
                    <a:gd name="T54" fmla="*/ 10 w 41"/>
                    <a:gd name="T55" fmla="*/ 135 h 144"/>
                    <a:gd name="T56" fmla="*/ 7 w 41"/>
                    <a:gd name="T57" fmla="*/ 144 h 144"/>
                    <a:gd name="T58" fmla="*/ 4 w 41"/>
                    <a:gd name="T59" fmla="*/ 142 h 144"/>
                    <a:gd name="T60" fmla="*/ 6 w 41"/>
                    <a:gd name="T61" fmla="*/ 112 h 144"/>
                    <a:gd name="T62" fmla="*/ 7 w 41"/>
                    <a:gd name="T63" fmla="*/ 111 h 144"/>
                    <a:gd name="T64" fmla="*/ 4 w 41"/>
                    <a:gd name="T65" fmla="*/ 98 h 144"/>
                    <a:gd name="T66" fmla="*/ 7 w 41"/>
                    <a:gd name="T67" fmla="*/ 77 h 144"/>
                    <a:gd name="T68" fmla="*/ 7 w 41"/>
                    <a:gd name="T69" fmla="*/ 76 h 144"/>
                    <a:gd name="T70" fmla="*/ 7 w 41"/>
                    <a:gd name="T71" fmla="*/ 71 h 144"/>
                    <a:gd name="T72" fmla="*/ 6 w 41"/>
                    <a:gd name="T73" fmla="*/ 68 h 144"/>
                    <a:gd name="T74" fmla="*/ 7 w 41"/>
                    <a:gd name="T75" fmla="*/ 56 h 144"/>
                    <a:gd name="T76" fmla="*/ 4 w 41"/>
                    <a:gd name="T77" fmla="*/ 51 h 144"/>
                    <a:gd name="T78" fmla="*/ 1 w 41"/>
                    <a:gd name="T79" fmla="*/ 49 h 144"/>
                    <a:gd name="T80" fmla="*/ 1 w 41"/>
                    <a:gd name="T81" fmla="*/ 47 h 144"/>
                    <a:gd name="T82" fmla="*/ 0 w 41"/>
                    <a:gd name="T83" fmla="*/ 36 h 144"/>
                    <a:gd name="T84" fmla="*/ 3 w 41"/>
                    <a:gd name="T85" fmla="*/ 23 h 144"/>
                    <a:gd name="T86" fmla="*/ 3 w 41"/>
                    <a:gd name="T87" fmla="*/ 18 h 144"/>
                    <a:gd name="T88" fmla="*/ 3 w 41"/>
                    <a:gd name="T89" fmla="*/ 15 h 144"/>
                    <a:gd name="T90" fmla="*/ 6 w 41"/>
                    <a:gd name="T91" fmla="*/ 14 h 144"/>
                    <a:gd name="T92" fmla="*/ 7 w 41"/>
                    <a:gd name="T93" fmla="*/ 15 h 144"/>
                    <a:gd name="T94" fmla="*/ 10 w 41"/>
                    <a:gd name="T95" fmla="*/ 16 h 144"/>
                    <a:gd name="T96" fmla="*/ 13 w 41"/>
                    <a:gd name="T97" fmla="*/ 16 h 144"/>
                    <a:gd name="T98" fmla="*/ 13 w 41"/>
                    <a:gd name="T99" fmla="*/ 15 h 144"/>
                    <a:gd name="T100" fmla="*/ 13 w 41"/>
                    <a:gd name="T101" fmla="*/ 14 h 144"/>
                    <a:gd name="T102" fmla="*/ 13 w 41"/>
                    <a:gd name="T103" fmla="*/ 12 h 144"/>
                    <a:gd name="T104" fmla="*/ 14 w 41"/>
                    <a:gd name="T105" fmla="*/ 12 h 144"/>
                    <a:gd name="T106" fmla="*/ 14 w 41"/>
                    <a:gd name="T107" fmla="*/ 11 h 144"/>
                    <a:gd name="T108" fmla="*/ 10 w 41"/>
                    <a:gd name="T109" fmla="*/ 1 h 144"/>
                    <a:gd name="T110" fmla="*/ 10 w 41"/>
                    <a:gd name="T111" fmla="*/ 0 h 144"/>
                    <a:gd name="T112" fmla="*/ 10 w 41"/>
                    <a:gd name="T113" fmla="*/ 0 h 144"/>
                    <a:gd name="T114" fmla="*/ 13 w 41"/>
                    <a:gd name="T115" fmla="*/ 0 h 1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
                    <a:gd name="T175" fmla="*/ 0 h 144"/>
                    <a:gd name="T176" fmla="*/ 41 w 41"/>
                    <a:gd name="T177" fmla="*/ 144 h 1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 h="144">
                      <a:moveTo>
                        <a:pt x="13" y="0"/>
                      </a:moveTo>
                      <a:lnTo>
                        <a:pt x="14" y="0"/>
                      </a:lnTo>
                      <a:lnTo>
                        <a:pt x="16" y="0"/>
                      </a:lnTo>
                      <a:lnTo>
                        <a:pt x="22" y="27"/>
                      </a:lnTo>
                      <a:lnTo>
                        <a:pt x="22" y="36"/>
                      </a:lnTo>
                      <a:lnTo>
                        <a:pt x="20" y="37"/>
                      </a:lnTo>
                      <a:lnTo>
                        <a:pt x="22" y="51"/>
                      </a:lnTo>
                      <a:lnTo>
                        <a:pt x="22" y="50"/>
                      </a:lnTo>
                      <a:lnTo>
                        <a:pt x="36" y="90"/>
                      </a:lnTo>
                      <a:lnTo>
                        <a:pt x="41" y="96"/>
                      </a:lnTo>
                      <a:lnTo>
                        <a:pt x="41" y="98"/>
                      </a:lnTo>
                      <a:lnTo>
                        <a:pt x="36" y="92"/>
                      </a:lnTo>
                      <a:lnTo>
                        <a:pt x="28" y="89"/>
                      </a:lnTo>
                      <a:lnTo>
                        <a:pt x="25" y="88"/>
                      </a:lnTo>
                      <a:lnTo>
                        <a:pt x="22" y="88"/>
                      </a:lnTo>
                      <a:lnTo>
                        <a:pt x="19" y="90"/>
                      </a:lnTo>
                      <a:lnTo>
                        <a:pt x="13" y="116"/>
                      </a:lnTo>
                      <a:lnTo>
                        <a:pt x="19" y="124"/>
                      </a:lnTo>
                      <a:lnTo>
                        <a:pt x="20" y="128"/>
                      </a:lnTo>
                      <a:lnTo>
                        <a:pt x="24" y="131"/>
                      </a:lnTo>
                      <a:lnTo>
                        <a:pt x="25" y="131"/>
                      </a:lnTo>
                      <a:lnTo>
                        <a:pt x="27" y="137"/>
                      </a:lnTo>
                      <a:lnTo>
                        <a:pt x="27" y="140"/>
                      </a:lnTo>
                      <a:lnTo>
                        <a:pt x="25" y="142"/>
                      </a:lnTo>
                      <a:lnTo>
                        <a:pt x="24" y="135"/>
                      </a:lnTo>
                      <a:lnTo>
                        <a:pt x="17" y="132"/>
                      </a:lnTo>
                      <a:lnTo>
                        <a:pt x="14" y="132"/>
                      </a:lnTo>
                      <a:lnTo>
                        <a:pt x="10" y="135"/>
                      </a:lnTo>
                      <a:lnTo>
                        <a:pt x="7" y="144"/>
                      </a:lnTo>
                      <a:lnTo>
                        <a:pt x="4" y="142"/>
                      </a:lnTo>
                      <a:lnTo>
                        <a:pt x="6" y="112"/>
                      </a:lnTo>
                      <a:lnTo>
                        <a:pt x="7" y="111"/>
                      </a:lnTo>
                      <a:lnTo>
                        <a:pt x="4" y="98"/>
                      </a:lnTo>
                      <a:lnTo>
                        <a:pt x="7" y="77"/>
                      </a:lnTo>
                      <a:lnTo>
                        <a:pt x="7" y="76"/>
                      </a:lnTo>
                      <a:lnTo>
                        <a:pt x="7" y="71"/>
                      </a:lnTo>
                      <a:lnTo>
                        <a:pt x="6" y="68"/>
                      </a:lnTo>
                      <a:lnTo>
                        <a:pt x="7" y="56"/>
                      </a:lnTo>
                      <a:lnTo>
                        <a:pt x="4" y="51"/>
                      </a:lnTo>
                      <a:lnTo>
                        <a:pt x="1" y="49"/>
                      </a:lnTo>
                      <a:lnTo>
                        <a:pt x="1" y="47"/>
                      </a:lnTo>
                      <a:lnTo>
                        <a:pt x="0" y="36"/>
                      </a:lnTo>
                      <a:lnTo>
                        <a:pt x="3" y="23"/>
                      </a:lnTo>
                      <a:lnTo>
                        <a:pt x="3" y="18"/>
                      </a:lnTo>
                      <a:lnTo>
                        <a:pt x="3" y="15"/>
                      </a:lnTo>
                      <a:lnTo>
                        <a:pt x="6" y="14"/>
                      </a:lnTo>
                      <a:lnTo>
                        <a:pt x="7" y="15"/>
                      </a:lnTo>
                      <a:lnTo>
                        <a:pt x="10" y="16"/>
                      </a:lnTo>
                      <a:lnTo>
                        <a:pt x="13" y="16"/>
                      </a:lnTo>
                      <a:lnTo>
                        <a:pt x="13" y="15"/>
                      </a:lnTo>
                      <a:lnTo>
                        <a:pt x="13" y="14"/>
                      </a:lnTo>
                      <a:lnTo>
                        <a:pt x="13" y="12"/>
                      </a:lnTo>
                      <a:lnTo>
                        <a:pt x="14" y="12"/>
                      </a:lnTo>
                      <a:lnTo>
                        <a:pt x="14" y="11"/>
                      </a:lnTo>
                      <a:lnTo>
                        <a:pt x="10" y="1"/>
                      </a:lnTo>
                      <a:lnTo>
                        <a:pt x="10" y="0"/>
                      </a:lnTo>
                      <a:lnTo>
                        <a:pt x="1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5" name="Group 2320"/>
              <p:cNvGrpSpPr>
                <a:grpSpLocks/>
              </p:cNvGrpSpPr>
              <p:nvPr/>
            </p:nvGrpSpPr>
            <p:grpSpPr bwMode="auto">
              <a:xfrm>
                <a:off x="4728" y="1945"/>
                <a:ext cx="11" cy="13"/>
                <a:chOff x="4728" y="1945"/>
                <a:chExt cx="11" cy="13"/>
              </a:xfrm>
              <a:grpFill/>
            </p:grpSpPr>
            <p:sp>
              <p:nvSpPr>
                <p:cNvPr id="1348" name="Freeform 2321"/>
                <p:cNvSpPr>
                  <a:spLocks/>
                </p:cNvSpPr>
                <p:nvPr/>
              </p:nvSpPr>
              <p:spPr bwMode="gray">
                <a:xfrm>
                  <a:off x="4728" y="1945"/>
                  <a:ext cx="11" cy="13"/>
                </a:xfrm>
                <a:custGeom>
                  <a:avLst/>
                  <a:gdLst>
                    <a:gd name="T0" fmla="*/ 10 w 11"/>
                    <a:gd name="T1" fmla="*/ 0 h 13"/>
                    <a:gd name="T2" fmla="*/ 5 w 11"/>
                    <a:gd name="T3" fmla="*/ 7 h 13"/>
                    <a:gd name="T4" fmla="*/ 4 w 11"/>
                    <a:gd name="T5" fmla="*/ 7 h 13"/>
                    <a:gd name="T6" fmla="*/ 2 w 11"/>
                    <a:gd name="T7" fmla="*/ 8 h 13"/>
                    <a:gd name="T8" fmla="*/ 0 w 11"/>
                    <a:gd name="T9" fmla="*/ 8 h 13"/>
                    <a:gd name="T10" fmla="*/ 0 w 11"/>
                    <a:gd name="T11" fmla="*/ 9 h 13"/>
                    <a:gd name="T12" fmla="*/ 0 w 11"/>
                    <a:gd name="T13" fmla="*/ 12 h 13"/>
                    <a:gd name="T14" fmla="*/ 0 w 11"/>
                    <a:gd name="T15" fmla="*/ 13 h 13"/>
                    <a:gd name="T16" fmla="*/ 5 w 11"/>
                    <a:gd name="T17" fmla="*/ 11 h 13"/>
                    <a:gd name="T18" fmla="*/ 8 w 11"/>
                    <a:gd name="T19" fmla="*/ 9 h 13"/>
                    <a:gd name="T20" fmla="*/ 11 w 11"/>
                    <a:gd name="T21" fmla="*/ 4 h 13"/>
                    <a:gd name="T22" fmla="*/ 11 w 11"/>
                    <a:gd name="T23" fmla="*/ 2 h 13"/>
                    <a:gd name="T24" fmla="*/ 11 w 11"/>
                    <a:gd name="T25" fmla="*/ 1 h 13"/>
                    <a:gd name="T26" fmla="*/ 10 w 11"/>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3"/>
                    <a:gd name="T44" fmla="*/ 11 w 11"/>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3">
                      <a:moveTo>
                        <a:pt x="10" y="0"/>
                      </a:moveTo>
                      <a:lnTo>
                        <a:pt x="5" y="7"/>
                      </a:lnTo>
                      <a:lnTo>
                        <a:pt x="4" y="7"/>
                      </a:lnTo>
                      <a:lnTo>
                        <a:pt x="2" y="8"/>
                      </a:lnTo>
                      <a:lnTo>
                        <a:pt x="0" y="8"/>
                      </a:lnTo>
                      <a:lnTo>
                        <a:pt x="0" y="9"/>
                      </a:lnTo>
                      <a:lnTo>
                        <a:pt x="0" y="12"/>
                      </a:lnTo>
                      <a:lnTo>
                        <a:pt x="0" y="13"/>
                      </a:lnTo>
                      <a:lnTo>
                        <a:pt x="5" y="11"/>
                      </a:lnTo>
                      <a:lnTo>
                        <a:pt x="8" y="9"/>
                      </a:lnTo>
                      <a:lnTo>
                        <a:pt x="11" y="4"/>
                      </a:lnTo>
                      <a:lnTo>
                        <a:pt x="11" y="2"/>
                      </a:lnTo>
                      <a:lnTo>
                        <a:pt x="11" y="1"/>
                      </a:lnTo>
                      <a:lnTo>
                        <a:pt x="1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49" name="Freeform 2322"/>
                <p:cNvSpPr>
                  <a:spLocks/>
                </p:cNvSpPr>
                <p:nvPr/>
              </p:nvSpPr>
              <p:spPr bwMode="gray">
                <a:xfrm>
                  <a:off x="4728" y="1945"/>
                  <a:ext cx="11" cy="13"/>
                </a:xfrm>
                <a:custGeom>
                  <a:avLst/>
                  <a:gdLst>
                    <a:gd name="T0" fmla="*/ 10 w 11"/>
                    <a:gd name="T1" fmla="*/ 0 h 13"/>
                    <a:gd name="T2" fmla="*/ 5 w 11"/>
                    <a:gd name="T3" fmla="*/ 7 h 13"/>
                    <a:gd name="T4" fmla="*/ 4 w 11"/>
                    <a:gd name="T5" fmla="*/ 7 h 13"/>
                    <a:gd name="T6" fmla="*/ 2 w 11"/>
                    <a:gd name="T7" fmla="*/ 8 h 13"/>
                    <a:gd name="T8" fmla="*/ 0 w 11"/>
                    <a:gd name="T9" fmla="*/ 8 h 13"/>
                    <a:gd name="T10" fmla="*/ 0 w 11"/>
                    <a:gd name="T11" fmla="*/ 9 h 13"/>
                    <a:gd name="T12" fmla="*/ 0 w 11"/>
                    <a:gd name="T13" fmla="*/ 12 h 13"/>
                    <a:gd name="T14" fmla="*/ 0 w 11"/>
                    <a:gd name="T15" fmla="*/ 13 h 13"/>
                    <a:gd name="T16" fmla="*/ 5 w 11"/>
                    <a:gd name="T17" fmla="*/ 11 h 13"/>
                    <a:gd name="T18" fmla="*/ 8 w 11"/>
                    <a:gd name="T19" fmla="*/ 9 h 13"/>
                    <a:gd name="T20" fmla="*/ 11 w 11"/>
                    <a:gd name="T21" fmla="*/ 4 h 13"/>
                    <a:gd name="T22" fmla="*/ 11 w 11"/>
                    <a:gd name="T23" fmla="*/ 2 h 13"/>
                    <a:gd name="T24" fmla="*/ 11 w 11"/>
                    <a:gd name="T25" fmla="*/ 1 h 13"/>
                    <a:gd name="T26" fmla="*/ 10 w 11"/>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3"/>
                    <a:gd name="T44" fmla="*/ 11 w 11"/>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3">
                      <a:moveTo>
                        <a:pt x="10" y="0"/>
                      </a:moveTo>
                      <a:lnTo>
                        <a:pt x="5" y="7"/>
                      </a:lnTo>
                      <a:lnTo>
                        <a:pt x="4" y="7"/>
                      </a:lnTo>
                      <a:lnTo>
                        <a:pt x="2" y="8"/>
                      </a:lnTo>
                      <a:lnTo>
                        <a:pt x="0" y="8"/>
                      </a:lnTo>
                      <a:lnTo>
                        <a:pt x="0" y="9"/>
                      </a:lnTo>
                      <a:lnTo>
                        <a:pt x="0" y="12"/>
                      </a:lnTo>
                      <a:lnTo>
                        <a:pt x="0" y="13"/>
                      </a:lnTo>
                      <a:lnTo>
                        <a:pt x="5" y="11"/>
                      </a:lnTo>
                      <a:lnTo>
                        <a:pt x="8" y="9"/>
                      </a:lnTo>
                      <a:lnTo>
                        <a:pt x="11" y="4"/>
                      </a:lnTo>
                      <a:lnTo>
                        <a:pt x="11" y="2"/>
                      </a:lnTo>
                      <a:lnTo>
                        <a:pt x="11" y="1"/>
                      </a:lnTo>
                      <a:lnTo>
                        <a:pt x="1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6" name="Group 2323"/>
              <p:cNvGrpSpPr>
                <a:grpSpLocks/>
              </p:cNvGrpSpPr>
              <p:nvPr/>
            </p:nvGrpSpPr>
            <p:grpSpPr bwMode="auto">
              <a:xfrm>
                <a:off x="4682" y="2006"/>
                <a:ext cx="7" cy="6"/>
                <a:chOff x="4682" y="2006"/>
                <a:chExt cx="7" cy="6"/>
              </a:xfrm>
              <a:grpFill/>
            </p:grpSpPr>
            <p:sp>
              <p:nvSpPr>
                <p:cNvPr id="1346" name="Freeform 2324"/>
                <p:cNvSpPr>
                  <a:spLocks/>
                </p:cNvSpPr>
                <p:nvPr/>
              </p:nvSpPr>
              <p:spPr bwMode="gray">
                <a:xfrm>
                  <a:off x="4682" y="2006"/>
                  <a:ext cx="7" cy="6"/>
                </a:xfrm>
                <a:custGeom>
                  <a:avLst/>
                  <a:gdLst>
                    <a:gd name="T0" fmla="*/ 7 w 7"/>
                    <a:gd name="T1" fmla="*/ 0 h 6"/>
                    <a:gd name="T2" fmla="*/ 7 w 7"/>
                    <a:gd name="T3" fmla="*/ 1 h 6"/>
                    <a:gd name="T4" fmla="*/ 0 w 7"/>
                    <a:gd name="T5" fmla="*/ 6 h 6"/>
                    <a:gd name="T6" fmla="*/ 1 w 7"/>
                    <a:gd name="T7" fmla="*/ 3 h 6"/>
                    <a:gd name="T8" fmla="*/ 3 w 7"/>
                    <a:gd name="T9" fmla="*/ 1 h 6"/>
                    <a:gd name="T10" fmla="*/ 5 w 7"/>
                    <a:gd name="T11" fmla="*/ 0 h 6"/>
                    <a:gd name="T12" fmla="*/ 7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7" y="0"/>
                      </a:moveTo>
                      <a:lnTo>
                        <a:pt x="7" y="1"/>
                      </a:lnTo>
                      <a:lnTo>
                        <a:pt x="0" y="6"/>
                      </a:lnTo>
                      <a:lnTo>
                        <a:pt x="1" y="3"/>
                      </a:lnTo>
                      <a:lnTo>
                        <a:pt x="3" y="1"/>
                      </a:lnTo>
                      <a:lnTo>
                        <a:pt x="5" y="0"/>
                      </a:lnTo>
                      <a:lnTo>
                        <a:pt x="7"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47" name="Freeform 2325"/>
                <p:cNvSpPr>
                  <a:spLocks/>
                </p:cNvSpPr>
                <p:nvPr/>
              </p:nvSpPr>
              <p:spPr bwMode="gray">
                <a:xfrm>
                  <a:off x="4682" y="2006"/>
                  <a:ext cx="7" cy="6"/>
                </a:xfrm>
                <a:custGeom>
                  <a:avLst/>
                  <a:gdLst>
                    <a:gd name="T0" fmla="*/ 7 w 7"/>
                    <a:gd name="T1" fmla="*/ 0 h 6"/>
                    <a:gd name="T2" fmla="*/ 7 w 7"/>
                    <a:gd name="T3" fmla="*/ 1 h 6"/>
                    <a:gd name="T4" fmla="*/ 0 w 7"/>
                    <a:gd name="T5" fmla="*/ 6 h 6"/>
                    <a:gd name="T6" fmla="*/ 1 w 7"/>
                    <a:gd name="T7" fmla="*/ 3 h 6"/>
                    <a:gd name="T8" fmla="*/ 3 w 7"/>
                    <a:gd name="T9" fmla="*/ 1 h 6"/>
                    <a:gd name="T10" fmla="*/ 5 w 7"/>
                    <a:gd name="T11" fmla="*/ 0 h 6"/>
                    <a:gd name="T12" fmla="*/ 7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7" y="0"/>
                      </a:moveTo>
                      <a:lnTo>
                        <a:pt x="7" y="1"/>
                      </a:lnTo>
                      <a:lnTo>
                        <a:pt x="0" y="6"/>
                      </a:lnTo>
                      <a:lnTo>
                        <a:pt x="1" y="3"/>
                      </a:lnTo>
                      <a:lnTo>
                        <a:pt x="3" y="1"/>
                      </a:lnTo>
                      <a:lnTo>
                        <a:pt x="5" y="0"/>
                      </a:lnTo>
                      <a:lnTo>
                        <a:pt x="7"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7" name="Group 2326"/>
              <p:cNvGrpSpPr>
                <a:grpSpLocks/>
              </p:cNvGrpSpPr>
              <p:nvPr/>
            </p:nvGrpSpPr>
            <p:grpSpPr bwMode="auto">
              <a:xfrm>
                <a:off x="4653" y="2021"/>
                <a:ext cx="12" cy="8"/>
                <a:chOff x="4653" y="2021"/>
                <a:chExt cx="12" cy="8"/>
              </a:xfrm>
              <a:grpFill/>
            </p:grpSpPr>
            <p:sp>
              <p:nvSpPr>
                <p:cNvPr id="1344" name="Freeform 2327"/>
                <p:cNvSpPr>
                  <a:spLocks/>
                </p:cNvSpPr>
                <p:nvPr/>
              </p:nvSpPr>
              <p:spPr bwMode="gray">
                <a:xfrm>
                  <a:off x="4653" y="2021"/>
                  <a:ext cx="12" cy="8"/>
                </a:xfrm>
                <a:custGeom>
                  <a:avLst/>
                  <a:gdLst>
                    <a:gd name="T0" fmla="*/ 12 w 12"/>
                    <a:gd name="T1" fmla="*/ 1 h 8"/>
                    <a:gd name="T2" fmla="*/ 12 w 12"/>
                    <a:gd name="T3" fmla="*/ 1 h 8"/>
                    <a:gd name="T4" fmla="*/ 2 w 12"/>
                    <a:gd name="T5" fmla="*/ 8 h 8"/>
                    <a:gd name="T6" fmla="*/ 0 w 12"/>
                    <a:gd name="T7" fmla="*/ 8 h 8"/>
                    <a:gd name="T8" fmla="*/ 0 w 12"/>
                    <a:gd name="T9" fmla="*/ 7 h 8"/>
                    <a:gd name="T10" fmla="*/ 11 w 12"/>
                    <a:gd name="T11" fmla="*/ 0 h 8"/>
                    <a:gd name="T12" fmla="*/ 12 w 12"/>
                    <a:gd name="T13" fmla="*/ 0 h 8"/>
                    <a:gd name="T14" fmla="*/ 12 w 12"/>
                    <a:gd name="T15" fmla="*/ 1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12" y="1"/>
                      </a:moveTo>
                      <a:lnTo>
                        <a:pt x="12" y="1"/>
                      </a:lnTo>
                      <a:lnTo>
                        <a:pt x="2" y="8"/>
                      </a:lnTo>
                      <a:lnTo>
                        <a:pt x="0" y="8"/>
                      </a:lnTo>
                      <a:lnTo>
                        <a:pt x="0" y="7"/>
                      </a:lnTo>
                      <a:lnTo>
                        <a:pt x="11" y="0"/>
                      </a:lnTo>
                      <a:lnTo>
                        <a:pt x="12" y="0"/>
                      </a:lnTo>
                      <a:lnTo>
                        <a:pt x="12"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45" name="Freeform 2328"/>
                <p:cNvSpPr>
                  <a:spLocks/>
                </p:cNvSpPr>
                <p:nvPr/>
              </p:nvSpPr>
              <p:spPr bwMode="gray">
                <a:xfrm>
                  <a:off x="4653" y="2021"/>
                  <a:ext cx="12" cy="8"/>
                </a:xfrm>
                <a:custGeom>
                  <a:avLst/>
                  <a:gdLst>
                    <a:gd name="T0" fmla="*/ 12 w 12"/>
                    <a:gd name="T1" fmla="*/ 1 h 8"/>
                    <a:gd name="T2" fmla="*/ 12 w 12"/>
                    <a:gd name="T3" fmla="*/ 1 h 8"/>
                    <a:gd name="T4" fmla="*/ 2 w 12"/>
                    <a:gd name="T5" fmla="*/ 8 h 8"/>
                    <a:gd name="T6" fmla="*/ 0 w 12"/>
                    <a:gd name="T7" fmla="*/ 8 h 8"/>
                    <a:gd name="T8" fmla="*/ 0 w 12"/>
                    <a:gd name="T9" fmla="*/ 7 h 8"/>
                    <a:gd name="T10" fmla="*/ 11 w 12"/>
                    <a:gd name="T11" fmla="*/ 0 h 8"/>
                    <a:gd name="T12" fmla="*/ 12 w 12"/>
                    <a:gd name="T13" fmla="*/ 0 h 8"/>
                    <a:gd name="T14" fmla="*/ 12 w 12"/>
                    <a:gd name="T15" fmla="*/ 1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12" y="1"/>
                      </a:moveTo>
                      <a:lnTo>
                        <a:pt x="12" y="1"/>
                      </a:lnTo>
                      <a:lnTo>
                        <a:pt x="2" y="8"/>
                      </a:lnTo>
                      <a:lnTo>
                        <a:pt x="0" y="8"/>
                      </a:lnTo>
                      <a:lnTo>
                        <a:pt x="0" y="7"/>
                      </a:lnTo>
                      <a:lnTo>
                        <a:pt x="11" y="0"/>
                      </a:lnTo>
                      <a:lnTo>
                        <a:pt x="12" y="0"/>
                      </a:lnTo>
                      <a:lnTo>
                        <a:pt x="12"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8" name="Group 2329"/>
              <p:cNvGrpSpPr>
                <a:grpSpLocks/>
              </p:cNvGrpSpPr>
              <p:nvPr/>
            </p:nvGrpSpPr>
            <p:grpSpPr bwMode="auto">
              <a:xfrm>
                <a:off x="4618" y="2031"/>
                <a:ext cx="26" cy="18"/>
                <a:chOff x="4618" y="2031"/>
                <a:chExt cx="26" cy="18"/>
              </a:xfrm>
              <a:grpFill/>
            </p:grpSpPr>
            <p:sp>
              <p:nvSpPr>
                <p:cNvPr id="1342" name="Freeform 2330"/>
                <p:cNvSpPr>
                  <a:spLocks/>
                </p:cNvSpPr>
                <p:nvPr/>
              </p:nvSpPr>
              <p:spPr bwMode="gray">
                <a:xfrm>
                  <a:off x="4618" y="2031"/>
                  <a:ext cx="26" cy="18"/>
                </a:xfrm>
                <a:custGeom>
                  <a:avLst/>
                  <a:gdLst>
                    <a:gd name="T0" fmla="*/ 26 w 26"/>
                    <a:gd name="T1" fmla="*/ 3 h 18"/>
                    <a:gd name="T2" fmla="*/ 26 w 26"/>
                    <a:gd name="T3" fmla="*/ 2 h 18"/>
                    <a:gd name="T4" fmla="*/ 26 w 26"/>
                    <a:gd name="T5" fmla="*/ 3 h 18"/>
                    <a:gd name="T6" fmla="*/ 13 w 26"/>
                    <a:gd name="T7" fmla="*/ 9 h 18"/>
                    <a:gd name="T8" fmla="*/ 12 w 26"/>
                    <a:gd name="T9" fmla="*/ 9 h 18"/>
                    <a:gd name="T10" fmla="*/ 10 w 26"/>
                    <a:gd name="T11" fmla="*/ 11 h 18"/>
                    <a:gd name="T12" fmla="*/ 9 w 26"/>
                    <a:gd name="T13" fmla="*/ 12 h 18"/>
                    <a:gd name="T14" fmla="*/ 2 w 26"/>
                    <a:gd name="T15" fmla="*/ 18 h 18"/>
                    <a:gd name="T16" fmla="*/ 0 w 26"/>
                    <a:gd name="T17" fmla="*/ 18 h 18"/>
                    <a:gd name="T18" fmla="*/ 4 w 26"/>
                    <a:gd name="T19" fmla="*/ 12 h 18"/>
                    <a:gd name="T20" fmla="*/ 6 w 26"/>
                    <a:gd name="T21" fmla="*/ 12 h 18"/>
                    <a:gd name="T22" fmla="*/ 10 w 26"/>
                    <a:gd name="T23" fmla="*/ 7 h 18"/>
                    <a:gd name="T24" fmla="*/ 12 w 26"/>
                    <a:gd name="T25" fmla="*/ 7 h 18"/>
                    <a:gd name="T26" fmla="*/ 12 w 26"/>
                    <a:gd name="T27" fmla="*/ 4 h 18"/>
                    <a:gd name="T28" fmla="*/ 15 w 26"/>
                    <a:gd name="T29" fmla="*/ 3 h 18"/>
                    <a:gd name="T30" fmla="*/ 15 w 26"/>
                    <a:gd name="T31" fmla="*/ 4 h 18"/>
                    <a:gd name="T32" fmla="*/ 15 w 26"/>
                    <a:gd name="T33" fmla="*/ 5 h 18"/>
                    <a:gd name="T34" fmla="*/ 18 w 26"/>
                    <a:gd name="T35" fmla="*/ 4 h 18"/>
                    <a:gd name="T36" fmla="*/ 22 w 26"/>
                    <a:gd name="T37" fmla="*/ 0 h 18"/>
                    <a:gd name="T38" fmla="*/ 24 w 26"/>
                    <a:gd name="T39" fmla="*/ 0 h 18"/>
                    <a:gd name="T40" fmla="*/ 26 w 26"/>
                    <a:gd name="T41" fmla="*/ 2 h 18"/>
                    <a:gd name="T42" fmla="*/ 26 w 26"/>
                    <a:gd name="T43" fmla="*/ 3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8"/>
                    <a:gd name="T68" fmla="*/ 26 w 26"/>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8">
                      <a:moveTo>
                        <a:pt x="26" y="3"/>
                      </a:moveTo>
                      <a:lnTo>
                        <a:pt x="26" y="2"/>
                      </a:lnTo>
                      <a:lnTo>
                        <a:pt x="26" y="3"/>
                      </a:lnTo>
                      <a:lnTo>
                        <a:pt x="13" y="9"/>
                      </a:lnTo>
                      <a:lnTo>
                        <a:pt x="12" y="9"/>
                      </a:lnTo>
                      <a:lnTo>
                        <a:pt x="10" y="11"/>
                      </a:lnTo>
                      <a:lnTo>
                        <a:pt x="9" y="12"/>
                      </a:lnTo>
                      <a:lnTo>
                        <a:pt x="2" y="18"/>
                      </a:lnTo>
                      <a:lnTo>
                        <a:pt x="0" y="18"/>
                      </a:lnTo>
                      <a:lnTo>
                        <a:pt x="4" y="12"/>
                      </a:lnTo>
                      <a:lnTo>
                        <a:pt x="6" y="12"/>
                      </a:lnTo>
                      <a:lnTo>
                        <a:pt x="10" y="7"/>
                      </a:lnTo>
                      <a:lnTo>
                        <a:pt x="12" y="7"/>
                      </a:lnTo>
                      <a:lnTo>
                        <a:pt x="12" y="4"/>
                      </a:lnTo>
                      <a:lnTo>
                        <a:pt x="15" y="3"/>
                      </a:lnTo>
                      <a:lnTo>
                        <a:pt x="15" y="4"/>
                      </a:lnTo>
                      <a:lnTo>
                        <a:pt x="15" y="5"/>
                      </a:lnTo>
                      <a:lnTo>
                        <a:pt x="18" y="4"/>
                      </a:lnTo>
                      <a:lnTo>
                        <a:pt x="22" y="0"/>
                      </a:lnTo>
                      <a:lnTo>
                        <a:pt x="24" y="0"/>
                      </a:lnTo>
                      <a:lnTo>
                        <a:pt x="26" y="2"/>
                      </a:lnTo>
                      <a:lnTo>
                        <a:pt x="26"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43" name="Freeform 2331"/>
                <p:cNvSpPr>
                  <a:spLocks/>
                </p:cNvSpPr>
                <p:nvPr/>
              </p:nvSpPr>
              <p:spPr bwMode="gray">
                <a:xfrm>
                  <a:off x="4618" y="2031"/>
                  <a:ext cx="26" cy="18"/>
                </a:xfrm>
                <a:custGeom>
                  <a:avLst/>
                  <a:gdLst>
                    <a:gd name="T0" fmla="*/ 26 w 26"/>
                    <a:gd name="T1" fmla="*/ 3 h 18"/>
                    <a:gd name="T2" fmla="*/ 26 w 26"/>
                    <a:gd name="T3" fmla="*/ 2 h 18"/>
                    <a:gd name="T4" fmla="*/ 26 w 26"/>
                    <a:gd name="T5" fmla="*/ 3 h 18"/>
                    <a:gd name="T6" fmla="*/ 13 w 26"/>
                    <a:gd name="T7" fmla="*/ 9 h 18"/>
                    <a:gd name="T8" fmla="*/ 12 w 26"/>
                    <a:gd name="T9" fmla="*/ 9 h 18"/>
                    <a:gd name="T10" fmla="*/ 10 w 26"/>
                    <a:gd name="T11" fmla="*/ 11 h 18"/>
                    <a:gd name="T12" fmla="*/ 9 w 26"/>
                    <a:gd name="T13" fmla="*/ 12 h 18"/>
                    <a:gd name="T14" fmla="*/ 2 w 26"/>
                    <a:gd name="T15" fmla="*/ 18 h 18"/>
                    <a:gd name="T16" fmla="*/ 0 w 26"/>
                    <a:gd name="T17" fmla="*/ 18 h 18"/>
                    <a:gd name="T18" fmla="*/ 4 w 26"/>
                    <a:gd name="T19" fmla="*/ 12 h 18"/>
                    <a:gd name="T20" fmla="*/ 6 w 26"/>
                    <a:gd name="T21" fmla="*/ 12 h 18"/>
                    <a:gd name="T22" fmla="*/ 10 w 26"/>
                    <a:gd name="T23" fmla="*/ 7 h 18"/>
                    <a:gd name="T24" fmla="*/ 12 w 26"/>
                    <a:gd name="T25" fmla="*/ 7 h 18"/>
                    <a:gd name="T26" fmla="*/ 12 w 26"/>
                    <a:gd name="T27" fmla="*/ 4 h 18"/>
                    <a:gd name="T28" fmla="*/ 15 w 26"/>
                    <a:gd name="T29" fmla="*/ 3 h 18"/>
                    <a:gd name="T30" fmla="*/ 15 w 26"/>
                    <a:gd name="T31" fmla="*/ 4 h 18"/>
                    <a:gd name="T32" fmla="*/ 15 w 26"/>
                    <a:gd name="T33" fmla="*/ 5 h 18"/>
                    <a:gd name="T34" fmla="*/ 18 w 26"/>
                    <a:gd name="T35" fmla="*/ 4 h 18"/>
                    <a:gd name="T36" fmla="*/ 22 w 26"/>
                    <a:gd name="T37" fmla="*/ 0 h 18"/>
                    <a:gd name="T38" fmla="*/ 24 w 26"/>
                    <a:gd name="T39" fmla="*/ 0 h 18"/>
                    <a:gd name="T40" fmla="*/ 26 w 26"/>
                    <a:gd name="T41" fmla="*/ 2 h 18"/>
                    <a:gd name="T42" fmla="*/ 26 w 26"/>
                    <a:gd name="T43" fmla="*/ 3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8"/>
                    <a:gd name="T68" fmla="*/ 26 w 26"/>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8">
                      <a:moveTo>
                        <a:pt x="26" y="3"/>
                      </a:moveTo>
                      <a:lnTo>
                        <a:pt x="26" y="2"/>
                      </a:lnTo>
                      <a:lnTo>
                        <a:pt x="26" y="3"/>
                      </a:lnTo>
                      <a:lnTo>
                        <a:pt x="13" y="9"/>
                      </a:lnTo>
                      <a:lnTo>
                        <a:pt x="12" y="9"/>
                      </a:lnTo>
                      <a:lnTo>
                        <a:pt x="10" y="11"/>
                      </a:lnTo>
                      <a:lnTo>
                        <a:pt x="9" y="12"/>
                      </a:lnTo>
                      <a:lnTo>
                        <a:pt x="2" y="18"/>
                      </a:lnTo>
                      <a:lnTo>
                        <a:pt x="0" y="18"/>
                      </a:lnTo>
                      <a:lnTo>
                        <a:pt x="4" y="12"/>
                      </a:lnTo>
                      <a:lnTo>
                        <a:pt x="6" y="12"/>
                      </a:lnTo>
                      <a:lnTo>
                        <a:pt x="10" y="7"/>
                      </a:lnTo>
                      <a:lnTo>
                        <a:pt x="12" y="7"/>
                      </a:lnTo>
                      <a:lnTo>
                        <a:pt x="12" y="4"/>
                      </a:lnTo>
                      <a:lnTo>
                        <a:pt x="15" y="3"/>
                      </a:lnTo>
                      <a:lnTo>
                        <a:pt x="15" y="4"/>
                      </a:lnTo>
                      <a:lnTo>
                        <a:pt x="15" y="5"/>
                      </a:lnTo>
                      <a:lnTo>
                        <a:pt x="18" y="4"/>
                      </a:lnTo>
                      <a:lnTo>
                        <a:pt x="22" y="0"/>
                      </a:lnTo>
                      <a:lnTo>
                        <a:pt x="24" y="0"/>
                      </a:lnTo>
                      <a:lnTo>
                        <a:pt x="26" y="2"/>
                      </a:lnTo>
                      <a:lnTo>
                        <a:pt x="26"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89" name="Group 2332"/>
              <p:cNvGrpSpPr>
                <a:grpSpLocks/>
              </p:cNvGrpSpPr>
              <p:nvPr/>
            </p:nvGrpSpPr>
            <p:grpSpPr bwMode="auto">
              <a:xfrm>
                <a:off x="4598" y="2046"/>
                <a:ext cx="14" cy="14"/>
                <a:chOff x="4598" y="2046"/>
                <a:chExt cx="14" cy="14"/>
              </a:xfrm>
              <a:grpFill/>
            </p:grpSpPr>
            <p:sp>
              <p:nvSpPr>
                <p:cNvPr id="1340" name="Freeform 2333"/>
                <p:cNvSpPr>
                  <a:spLocks/>
                </p:cNvSpPr>
                <p:nvPr/>
              </p:nvSpPr>
              <p:spPr bwMode="gray">
                <a:xfrm>
                  <a:off x="4598" y="2046"/>
                  <a:ext cx="14" cy="14"/>
                </a:xfrm>
                <a:custGeom>
                  <a:avLst/>
                  <a:gdLst>
                    <a:gd name="T0" fmla="*/ 11 w 14"/>
                    <a:gd name="T1" fmla="*/ 3 h 14"/>
                    <a:gd name="T2" fmla="*/ 11 w 14"/>
                    <a:gd name="T3" fmla="*/ 0 h 14"/>
                    <a:gd name="T4" fmla="*/ 12 w 14"/>
                    <a:gd name="T5" fmla="*/ 3 h 14"/>
                    <a:gd name="T6" fmla="*/ 14 w 14"/>
                    <a:gd name="T7" fmla="*/ 4 h 14"/>
                    <a:gd name="T8" fmla="*/ 2 w 14"/>
                    <a:gd name="T9" fmla="*/ 14 h 14"/>
                    <a:gd name="T10" fmla="*/ 0 w 14"/>
                    <a:gd name="T11" fmla="*/ 11 h 14"/>
                    <a:gd name="T12" fmla="*/ 9 w 14"/>
                    <a:gd name="T13" fmla="*/ 4 h 14"/>
                    <a:gd name="T14" fmla="*/ 9 w 14"/>
                    <a:gd name="T15" fmla="*/ 3 h 14"/>
                    <a:gd name="T16" fmla="*/ 11 w 14"/>
                    <a:gd name="T17" fmla="*/ 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1" y="3"/>
                      </a:moveTo>
                      <a:lnTo>
                        <a:pt x="11" y="0"/>
                      </a:lnTo>
                      <a:lnTo>
                        <a:pt x="12" y="3"/>
                      </a:lnTo>
                      <a:lnTo>
                        <a:pt x="14" y="4"/>
                      </a:lnTo>
                      <a:lnTo>
                        <a:pt x="2" y="14"/>
                      </a:lnTo>
                      <a:lnTo>
                        <a:pt x="0" y="11"/>
                      </a:lnTo>
                      <a:lnTo>
                        <a:pt x="9" y="4"/>
                      </a:lnTo>
                      <a:lnTo>
                        <a:pt x="9" y="3"/>
                      </a:lnTo>
                      <a:lnTo>
                        <a:pt x="11"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41" name="Freeform 2334"/>
                <p:cNvSpPr>
                  <a:spLocks/>
                </p:cNvSpPr>
                <p:nvPr/>
              </p:nvSpPr>
              <p:spPr bwMode="gray">
                <a:xfrm>
                  <a:off x="4598" y="2046"/>
                  <a:ext cx="14" cy="14"/>
                </a:xfrm>
                <a:custGeom>
                  <a:avLst/>
                  <a:gdLst>
                    <a:gd name="T0" fmla="*/ 11 w 14"/>
                    <a:gd name="T1" fmla="*/ 3 h 14"/>
                    <a:gd name="T2" fmla="*/ 11 w 14"/>
                    <a:gd name="T3" fmla="*/ 0 h 14"/>
                    <a:gd name="T4" fmla="*/ 12 w 14"/>
                    <a:gd name="T5" fmla="*/ 3 h 14"/>
                    <a:gd name="T6" fmla="*/ 14 w 14"/>
                    <a:gd name="T7" fmla="*/ 4 h 14"/>
                    <a:gd name="T8" fmla="*/ 2 w 14"/>
                    <a:gd name="T9" fmla="*/ 14 h 14"/>
                    <a:gd name="T10" fmla="*/ 0 w 14"/>
                    <a:gd name="T11" fmla="*/ 11 h 14"/>
                    <a:gd name="T12" fmla="*/ 9 w 14"/>
                    <a:gd name="T13" fmla="*/ 4 h 14"/>
                    <a:gd name="T14" fmla="*/ 9 w 14"/>
                    <a:gd name="T15" fmla="*/ 3 h 14"/>
                    <a:gd name="T16" fmla="*/ 11 w 14"/>
                    <a:gd name="T17" fmla="*/ 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1" y="3"/>
                      </a:moveTo>
                      <a:lnTo>
                        <a:pt x="11" y="0"/>
                      </a:lnTo>
                      <a:lnTo>
                        <a:pt x="12" y="3"/>
                      </a:lnTo>
                      <a:lnTo>
                        <a:pt x="14" y="4"/>
                      </a:lnTo>
                      <a:lnTo>
                        <a:pt x="2" y="14"/>
                      </a:lnTo>
                      <a:lnTo>
                        <a:pt x="0" y="11"/>
                      </a:lnTo>
                      <a:lnTo>
                        <a:pt x="9" y="4"/>
                      </a:lnTo>
                      <a:lnTo>
                        <a:pt x="9" y="3"/>
                      </a:lnTo>
                      <a:lnTo>
                        <a:pt x="11"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0" name="Group 2335"/>
              <p:cNvGrpSpPr>
                <a:grpSpLocks/>
              </p:cNvGrpSpPr>
              <p:nvPr/>
            </p:nvGrpSpPr>
            <p:grpSpPr bwMode="auto">
              <a:xfrm>
                <a:off x="3988" y="1095"/>
                <a:ext cx="80" cy="84"/>
                <a:chOff x="3988" y="1095"/>
                <a:chExt cx="80" cy="84"/>
              </a:xfrm>
              <a:grpFill/>
            </p:grpSpPr>
            <p:sp>
              <p:nvSpPr>
                <p:cNvPr id="1338" name="Freeform 2336"/>
                <p:cNvSpPr>
                  <a:spLocks/>
                </p:cNvSpPr>
                <p:nvPr/>
              </p:nvSpPr>
              <p:spPr bwMode="gray">
                <a:xfrm>
                  <a:off x="3988" y="1095"/>
                  <a:ext cx="80" cy="84"/>
                </a:xfrm>
                <a:custGeom>
                  <a:avLst/>
                  <a:gdLst>
                    <a:gd name="T0" fmla="*/ 10 w 80"/>
                    <a:gd name="T1" fmla="*/ 55 h 84"/>
                    <a:gd name="T2" fmla="*/ 13 w 80"/>
                    <a:gd name="T3" fmla="*/ 47 h 84"/>
                    <a:gd name="T4" fmla="*/ 16 w 80"/>
                    <a:gd name="T5" fmla="*/ 36 h 84"/>
                    <a:gd name="T6" fmla="*/ 22 w 80"/>
                    <a:gd name="T7" fmla="*/ 40 h 84"/>
                    <a:gd name="T8" fmla="*/ 19 w 80"/>
                    <a:gd name="T9" fmla="*/ 25 h 84"/>
                    <a:gd name="T10" fmla="*/ 23 w 80"/>
                    <a:gd name="T11" fmla="*/ 24 h 84"/>
                    <a:gd name="T12" fmla="*/ 22 w 80"/>
                    <a:gd name="T13" fmla="*/ 21 h 84"/>
                    <a:gd name="T14" fmla="*/ 26 w 80"/>
                    <a:gd name="T15" fmla="*/ 18 h 84"/>
                    <a:gd name="T16" fmla="*/ 25 w 80"/>
                    <a:gd name="T17" fmla="*/ 14 h 84"/>
                    <a:gd name="T18" fmla="*/ 29 w 80"/>
                    <a:gd name="T19" fmla="*/ 8 h 84"/>
                    <a:gd name="T20" fmla="*/ 31 w 80"/>
                    <a:gd name="T21" fmla="*/ 4 h 84"/>
                    <a:gd name="T22" fmla="*/ 37 w 80"/>
                    <a:gd name="T23" fmla="*/ 12 h 84"/>
                    <a:gd name="T24" fmla="*/ 40 w 80"/>
                    <a:gd name="T25" fmla="*/ 0 h 84"/>
                    <a:gd name="T26" fmla="*/ 46 w 80"/>
                    <a:gd name="T27" fmla="*/ 7 h 84"/>
                    <a:gd name="T28" fmla="*/ 47 w 80"/>
                    <a:gd name="T29" fmla="*/ 4 h 84"/>
                    <a:gd name="T30" fmla="*/ 50 w 80"/>
                    <a:gd name="T31" fmla="*/ 8 h 84"/>
                    <a:gd name="T32" fmla="*/ 47 w 80"/>
                    <a:gd name="T33" fmla="*/ 19 h 84"/>
                    <a:gd name="T34" fmla="*/ 47 w 80"/>
                    <a:gd name="T35" fmla="*/ 24 h 84"/>
                    <a:gd name="T36" fmla="*/ 52 w 80"/>
                    <a:gd name="T37" fmla="*/ 12 h 84"/>
                    <a:gd name="T38" fmla="*/ 56 w 80"/>
                    <a:gd name="T39" fmla="*/ 15 h 84"/>
                    <a:gd name="T40" fmla="*/ 58 w 80"/>
                    <a:gd name="T41" fmla="*/ 18 h 84"/>
                    <a:gd name="T42" fmla="*/ 61 w 80"/>
                    <a:gd name="T43" fmla="*/ 15 h 84"/>
                    <a:gd name="T44" fmla="*/ 61 w 80"/>
                    <a:gd name="T45" fmla="*/ 22 h 84"/>
                    <a:gd name="T46" fmla="*/ 65 w 80"/>
                    <a:gd name="T47" fmla="*/ 25 h 84"/>
                    <a:gd name="T48" fmla="*/ 67 w 80"/>
                    <a:gd name="T49" fmla="*/ 22 h 84"/>
                    <a:gd name="T50" fmla="*/ 77 w 80"/>
                    <a:gd name="T51" fmla="*/ 36 h 84"/>
                    <a:gd name="T52" fmla="*/ 80 w 80"/>
                    <a:gd name="T53" fmla="*/ 47 h 84"/>
                    <a:gd name="T54" fmla="*/ 80 w 80"/>
                    <a:gd name="T55" fmla="*/ 55 h 84"/>
                    <a:gd name="T56" fmla="*/ 74 w 80"/>
                    <a:gd name="T57" fmla="*/ 64 h 84"/>
                    <a:gd name="T58" fmla="*/ 67 w 80"/>
                    <a:gd name="T59" fmla="*/ 64 h 84"/>
                    <a:gd name="T60" fmla="*/ 53 w 80"/>
                    <a:gd name="T61" fmla="*/ 68 h 84"/>
                    <a:gd name="T62" fmla="*/ 49 w 80"/>
                    <a:gd name="T63" fmla="*/ 68 h 84"/>
                    <a:gd name="T64" fmla="*/ 47 w 80"/>
                    <a:gd name="T65" fmla="*/ 71 h 84"/>
                    <a:gd name="T66" fmla="*/ 43 w 80"/>
                    <a:gd name="T67" fmla="*/ 68 h 84"/>
                    <a:gd name="T68" fmla="*/ 35 w 80"/>
                    <a:gd name="T69" fmla="*/ 69 h 84"/>
                    <a:gd name="T70" fmla="*/ 23 w 80"/>
                    <a:gd name="T71" fmla="*/ 69 h 84"/>
                    <a:gd name="T72" fmla="*/ 20 w 80"/>
                    <a:gd name="T73" fmla="*/ 75 h 84"/>
                    <a:gd name="T74" fmla="*/ 13 w 80"/>
                    <a:gd name="T75" fmla="*/ 80 h 84"/>
                    <a:gd name="T76" fmla="*/ 8 w 80"/>
                    <a:gd name="T77" fmla="*/ 84 h 84"/>
                    <a:gd name="T78" fmla="*/ 1 w 80"/>
                    <a:gd name="T79" fmla="*/ 81 h 84"/>
                    <a:gd name="T80" fmla="*/ 3 w 80"/>
                    <a:gd name="T81" fmla="*/ 77 h 84"/>
                    <a:gd name="T82" fmla="*/ 1 w 80"/>
                    <a:gd name="T83" fmla="*/ 71 h 84"/>
                    <a:gd name="T84" fmla="*/ 8 w 80"/>
                    <a:gd name="T85" fmla="*/ 58 h 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
                    <a:gd name="T130" fmla="*/ 0 h 84"/>
                    <a:gd name="T131" fmla="*/ 80 w 80"/>
                    <a:gd name="T132" fmla="*/ 84 h 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 h="84">
                      <a:moveTo>
                        <a:pt x="8" y="57"/>
                      </a:moveTo>
                      <a:lnTo>
                        <a:pt x="10" y="55"/>
                      </a:lnTo>
                      <a:lnTo>
                        <a:pt x="10" y="53"/>
                      </a:lnTo>
                      <a:lnTo>
                        <a:pt x="13" y="47"/>
                      </a:lnTo>
                      <a:lnTo>
                        <a:pt x="11" y="46"/>
                      </a:lnTo>
                      <a:lnTo>
                        <a:pt x="16" y="36"/>
                      </a:lnTo>
                      <a:lnTo>
                        <a:pt x="20" y="40"/>
                      </a:lnTo>
                      <a:lnTo>
                        <a:pt x="22" y="40"/>
                      </a:lnTo>
                      <a:lnTo>
                        <a:pt x="19" y="36"/>
                      </a:lnTo>
                      <a:lnTo>
                        <a:pt x="19" y="25"/>
                      </a:lnTo>
                      <a:lnTo>
                        <a:pt x="22" y="24"/>
                      </a:lnTo>
                      <a:lnTo>
                        <a:pt x="23" y="24"/>
                      </a:lnTo>
                      <a:lnTo>
                        <a:pt x="22" y="24"/>
                      </a:lnTo>
                      <a:lnTo>
                        <a:pt x="22" y="21"/>
                      </a:lnTo>
                      <a:lnTo>
                        <a:pt x="23" y="19"/>
                      </a:lnTo>
                      <a:lnTo>
                        <a:pt x="26" y="18"/>
                      </a:lnTo>
                      <a:lnTo>
                        <a:pt x="25" y="18"/>
                      </a:lnTo>
                      <a:lnTo>
                        <a:pt x="25" y="14"/>
                      </a:lnTo>
                      <a:lnTo>
                        <a:pt x="29" y="10"/>
                      </a:lnTo>
                      <a:lnTo>
                        <a:pt x="29" y="8"/>
                      </a:lnTo>
                      <a:lnTo>
                        <a:pt x="29" y="6"/>
                      </a:lnTo>
                      <a:lnTo>
                        <a:pt x="31" y="4"/>
                      </a:lnTo>
                      <a:lnTo>
                        <a:pt x="33" y="11"/>
                      </a:lnTo>
                      <a:lnTo>
                        <a:pt x="37" y="12"/>
                      </a:lnTo>
                      <a:lnTo>
                        <a:pt x="37" y="3"/>
                      </a:lnTo>
                      <a:lnTo>
                        <a:pt x="40" y="0"/>
                      </a:lnTo>
                      <a:lnTo>
                        <a:pt x="46" y="1"/>
                      </a:lnTo>
                      <a:lnTo>
                        <a:pt x="46" y="7"/>
                      </a:lnTo>
                      <a:lnTo>
                        <a:pt x="47" y="6"/>
                      </a:lnTo>
                      <a:lnTo>
                        <a:pt x="47" y="4"/>
                      </a:lnTo>
                      <a:lnTo>
                        <a:pt x="50" y="6"/>
                      </a:lnTo>
                      <a:lnTo>
                        <a:pt x="50" y="8"/>
                      </a:lnTo>
                      <a:lnTo>
                        <a:pt x="47" y="14"/>
                      </a:lnTo>
                      <a:lnTo>
                        <a:pt x="47" y="19"/>
                      </a:lnTo>
                      <a:lnTo>
                        <a:pt x="46" y="22"/>
                      </a:lnTo>
                      <a:lnTo>
                        <a:pt x="47" y="24"/>
                      </a:lnTo>
                      <a:lnTo>
                        <a:pt x="52" y="17"/>
                      </a:lnTo>
                      <a:lnTo>
                        <a:pt x="52" y="12"/>
                      </a:lnTo>
                      <a:lnTo>
                        <a:pt x="53" y="12"/>
                      </a:lnTo>
                      <a:lnTo>
                        <a:pt x="56" y="15"/>
                      </a:lnTo>
                      <a:lnTo>
                        <a:pt x="56" y="19"/>
                      </a:lnTo>
                      <a:lnTo>
                        <a:pt x="58" y="18"/>
                      </a:lnTo>
                      <a:lnTo>
                        <a:pt x="59" y="14"/>
                      </a:lnTo>
                      <a:lnTo>
                        <a:pt x="61" y="15"/>
                      </a:lnTo>
                      <a:lnTo>
                        <a:pt x="63" y="19"/>
                      </a:lnTo>
                      <a:lnTo>
                        <a:pt x="61" y="22"/>
                      </a:lnTo>
                      <a:lnTo>
                        <a:pt x="63" y="24"/>
                      </a:lnTo>
                      <a:lnTo>
                        <a:pt x="65" y="25"/>
                      </a:lnTo>
                      <a:lnTo>
                        <a:pt x="65" y="24"/>
                      </a:lnTo>
                      <a:lnTo>
                        <a:pt x="67" y="22"/>
                      </a:lnTo>
                      <a:lnTo>
                        <a:pt x="70" y="32"/>
                      </a:lnTo>
                      <a:lnTo>
                        <a:pt x="77" y="36"/>
                      </a:lnTo>
                      <a:lnTo>
                        <a:pt x="80" y="39"/>
                      </a:lnTo>
                      <a:lnTo>
                        <a:pt x="80" y="47"/>
                      </a:lnTo>
                      <a:lnTo>
                        <a:pt x="80" y="49"/>
                      </a:lnTo>
                      <a:lnTo>
                        <a:pt x="80" y="55"/>
                      </a:lnTo>
                      <a:lnTo>
                        <a:pt x="76" y="62"/>
                      </a:lnTo>
                      <a:lnTo>
                        <a:pt x="74" y="64"/>
                      </a:lnTo>
                      <a:lnTo>
                        <a:pt x="73" y="62"/>
                      </a:lnTo>
                      <a:lnTo>
                        <a:pt x="67" y="64"/>
                      </a:lnTo>
                      <a:lnTo>
                        <a:pt x="58" y="68"/>
                      </a:lnTo>
                      <a:lnTo>
                        <a:pt x="53" y="68"/>
                      </a:lnTo>
                      <a:lnTo>
                        <a:pt x="52" y="69"/>
                      </a:lnTo>
                      <a:lnTo>
                        <a:pt x="49" y="68"/>
                      </a:lnTo>
                      <a:lnTo>
                        <a:pt x="47" y="69"/>
                      </a:lnTo>
                      <a:lnTo>
                        <a:pt x="47" y="71"/>
                      </a:lnTo>
                      <a:lnTo>
                        <a:pt x="46" y="72"/>
                      </a:lnTo>
                      <a:lnTo>
                        <a:pt x="43" y="68"/>
                      </a:lnTo>
                      <a:lnTo>
                        <a:pt x="37" y="71"/>
                      </a:lnTo>
                      <a:lnTo>
                        <a:pt x="35" y="69"/>
                      </a:lnTo>
                      <a:lnTo>
                        <a:pt x="31" y="71"/>
                      </a:lnTo>
                      <a:lnTo>
                        <a:pt x="23" y="69"/>
                      </a:lnTo>
                      <a:lnTo>
                        <a:pt x="22" y="73"/>
                      </a:lnTo>
                      <a:lnTo>
                        <a:pt x="20" y="75"/>
                      </a:lnTo>
                      <a:lnTo>
                        <a:pt x="19" y="77"/>
                      </a:lnTo>
                      <a:lnTo>
                        <a:pt x="13" y="80"/>
                      </a:lnTo>
                      <a:lnTo>
                        <a:pt x="10" y="81"/>
                      </a:lnTo>
                      <a:lnTo>
                        <a:pt x="8" y="84"/>
                      </a:lnTo>
                      <a:lnTo>
                        <a:pt x="1" y="82"/>
                      </a:lnTo>
                      <a:lnTo>
                        <a:pt x="1" y="81"/>
                      </a:lnTo>
                      <a:lnTo>
                        <a:pt x="3" y="80"/>
                      </a:lnTo>
                      <a:lnTo>
                        <a:pt x="3" y="77"/>
                      </a:lnTo>
                      <a:lnTo>
                        <a:pt x="0" y="78"/>
                      </a:lnTo>
                      <a:lnTo>
                        <a:pt x="1" y="71"/>
                      </a:lnTo>
                      <a:lnTo>
                        <a:pt x="10" y="60"/>
                      </a:lnTo>
                      <a:lnTo>
                        <a:pt x="8" y="58"/>
                      </a:lnTo>
                      <a:lnTo>
                        <a:pt x="8" y="5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39" name="Freeform 2337"/>
                <p:cNvSpPr>
                  <a:spLocks/>
                </p:cNvSpPr>
                <p:nvPr/>
              </p:nvSpPr>
              <p:spPr bwMode="gray">
                <a:xfrm>
                  <a:off x="3988" y="1095"/>
                  <a:ext cx="80" cy="84"/>
                </a:xfrm>
                <a:custGeom>
                  <a:avLst/>
                  <a:gdLst>
                    <a:gd name="T0" fmla="*/ 10 w 80"/>
                    <a:gd name="T1" fmla="*/ 55 h 84"/>
                    <a:gd name="T2" fmla="*/ 13 w 80"/>
                    <a:gd name="T3" fmla="*/ 47 h 84"/>
                    <a:gd name="T4" fmla="*/ 16 w 80"/>
                    <a:gd name="T5" fmla="*/ 36 h 84"/>
                    <a:gd name="T6" fmla="*/ 22 w 80"/>
                    <a:gd name="T7" fmla="*/ 40 h 84"/>
                    <a:gd name="T8" fmla="*/ 19 w 80"/>
                    <a:gd name="T9" fmla="*/ 25 h 84"/>
                    <a:gd name="T10" fmla="*/ 23 w 80"/>
                    <a:gd name="T11" fmla="*/ 24 h 84"/>
                    <a:gd name="T12" fmla="*/ 22 w 80"/>
                    <a:gd name="T13" fmla="*/ 21 h 84"/>
                    <a:gd name="T14" fmla="*/ 26 w 80"/>
                    <a:gd name="T15" fmla="*/ 18 h 84"/>
                    <a:gd name="T16" fmla="*/ 25 w 80"/>
                    <a:gd name="T17" fmla="*/ 14 h 84"/>
                    <a:gd name="T18" fmla="*/ 29 w 80"/>
                    <a:gd name="T19" fmla="*/ 8 h 84"/>
                    <a:gd name="T20" fmla="*/ 31 w 80"/>
                    <a:gd name="T21" fmla="*/ 4 h 84"/>
                    <a:gd name="T22" fmla="*/ 37 w 80"/>
                    <a:gd name="T23" fmla="*/ 12 h 84"/>
                    <a:gd name="T24" fmla="*/ 40 w 80"/>
                    <a:gd name="T25" fmla="*/ 0 h 84"/>
                    <a:gd name="T26" fmla="*/ 46 w 80"/>
                    <a:gd name="T27" fmla="*/ 7 h 84"/>
                    <a:gd name="T28" fmla="*/ 47 w 80"/>
                    <a:gd name="T29" fmla="*/ 4 h 84"/>
                    <a:gd name="T30" fmla="*/ 50 w 80"/>
                    <a:gd name="T31" fmla="*/ 8 h 84"/>
                    <a:gd name="T32" fmla="*/ 47 w 80"/>
                    <a:gd name="T33" fmla="*/ 19 h 84"/>
                    <a:gd name="T34" fmla="*/ 47 w 80"/>
                    <a:gd name="T35" fmla="*/ 24 h 84"/>
                    <a:gd name="T36" fmla="*/ 52 w 80"/>
                    <a:gd name="T37" fmla="*/ 12 h 84"/>
                    <a:gd name="T38" fmla="*/ 56 w 80"/>
                    <a:gd name="T39" fmla="*/ 15 h 84"/>
                    <a:gd name="T40" fmla="*/ 58 w 80"/>
                    <a:gd name="T41" fmla="*/ 18 h 84"/>
                    <a:gd name="T42" fmla="*/ 61 w 80"/>
                    <a:gd name="T43" fmla="*/ 15 h 84"/>
                    <a:gd name="T44" fmla="*/ 61 w 80"/>
                    <a:gd name="T45" fmla="*/ 22 h 84"/>
                    <a:gd name="T46" fmla="*/ 65 w 80"/>
                    <a:gd name="T47" fmla="*/ 25 h 84"/>
                    <a:gd name="T48" fmla="*/ 67 w 80"/>
                    <a:gd name="T49" fmla="*/ 22 h 84"/>
                    <a:gd name="T50" fmla="*/ 77 w 80"/>
                    <a:gd name="T51" fmla="*/ 36 h 84"/>
                    <a:gd name="T52" fmla="*/ 80 w 80"/>
                    <a:gd name="T53" fmla="*/ 47 h 84"/>
                    <a:gd name="T54" fmla="*/ 80 w 80"/>
                    <a:gd name="T55" fmla="*/ 55 h 84"/>
                    <a:gd name="T56" fmla="*/ 74 w 80"/>
                    <a:gd name="T57" fmla="*/ 64 h 84"/>
                    <a:gd name="T58" fmla="*/ 67 w 80"/>
                    <a:gd name="T59" fmla="*/ 64 h 84"/>
                    <a:gd name="T60" fmla="*/ 53 w 80"/>
                    <a:gd name="T61" fmla="*/ 68 h 84"/>
                    <a:gd name="T62" fmla="*/ 49 w 80"/>
                    <a:gd name="T63" fmla="*/ 68 h 84"/>
                    <a:gd name="T64" fmla="*/ 47 w 80"/>
                    <a:gd name="T65" fmla="*/ 71 h 84"/>
                    <a:gd name="T66" fmla="*/ 43 w 80"/>
                    <a:gd name="T67" fmla="*/ 68 h 84"/>
                    <a:gd name="T68" fmla="*/ 35 w 80"/>
                    <a:gd name="T69" fmla="*/ 69 h 84"/>
                    <a:gd name="T70" fmla="*/ 23 w 80"/>
                    <a:gd name="T71" fmla="*/ 69 h 84"/>
                    <a:gd name="T72" fmla="*/ 20 w 80"/>
                    <a:gd name="T73" fmla="*/ 75 h 84"/>
                    <a:gd name="T74" fmla="*/ 13 w 80"/>
                    <a:gd name="T75" fmla="*/ 80 h 84"/>
                    <a:gd name="T76" fmla="*/ 8 w 80"/>
                    <a:gd name="T77" fmla="*/ 84 h 84"/>
                    <a:gd name="T78" fmla="*/ 1 w 80"/>
                    <a:gd name="T79" fmla="*/ 81 h 84"/>
                    <a:gd name="T80" fmla="*/ 3 w 80"/>
                    <a:gd name="T81" fmla="*/ 77 h 84"/>
                    <a:gd name="T82" fmla="*/ 1 w 80"/>
                    <a:gd name="T83" fmla="*/ 71 h 84"/>
                    <a:gd name="T84" fmla="*/ 8 w 80"/>
                    <a:gd name="T85" fmla="*/ 58 h 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
                    <a:gd name="T130" fmla="*/ 0 h 84"/>
                    <a:gd name="T131" fmla="*/ 80 w 80"/>
                    <a:gd name="T132" fmla="*/ 84 h 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 h="84">
                      <a:moveTo>
                        <a:pt x="8" y="57"/>
                      </a:moveTo>
                      <a:lnTo>
                        <a:pt x="10" y="55"/>
                      </a:lnTo>
                      <a:lnTo>
                        <a:pt x="10" y="53"/>
                      </a:lnTo>
                      <a:lnTo>
                        <a:pt x="13" y="47"/>
                      </a:lnTo>
                      <a:lnTo>
                        <a:pt x="11" y="46"/>
                      </a:lnTo>
                      <a:lnTo>
                        <a:pt x="16" y="36"/>
                      </a:lnTo>
                      <a:lnTo>
                        <a:pt x="20" y="40"/>
                      </a:lnTo>
                      <a:lnTo>
                        <a:pt x="22" y="40"/>
                      </a:lnTo>
                      <a:lnTo>
                        <a:pt x="19" y="36"/>
                      </a:lnTo>
                      <a:lnTo>
                        <a:pt x="19" y="25"/>
                      </a:lnTo>
                      <a:lnTo>
                        <a:pt x="22" y="24"/>
                      </a:lnTo>
                      <a:lnTo>
                        <a:pt x="23" y="24"/>
                      </a:lnTo>
                      <a:lnTo>
                        <a:pt x="22" y="24"/>
                      </a:lnTo>
                      <a:lnTo>
                        <a:pt x="22" y="21"/>
                      </a:lnTo>
                      <a:lnTo>
                        <a:pt x="23" y="19"/>
                      </a:lnTo>
                      <a:lnTo>
                        <a:pt x="26" y="18"/>
                      </a:lnTo>
                      <a:lnTo>
                        <a:pt x="25" y="18"/>
                      </a:lnTo>
                      <a:lnTo>
                        <a:pt x="25" y="14"/>
                      </a:lnTo>
                      <a:lnTo>
                        <a:pt x="29" y="10"/>
                      </a:lnTo>
                      <a:lnTo>
                        <a:pt x="29" y="8"/>
                      </a:lnTo>
                      <a:lnTo>
                        <a:pt x="29" y="6"/>
                      </a:lnTo>
                      <a:lnTo>
                        <a:pt x="31" y="4"/>
                      </a:lnTo>
                      <a:lnTo>
                        <a:pt x="33" y="11"/>
                      </a:lnTo>
                      <a:lnTo>
                        <a:pt x="37" y="12"/>
                      </a:lnTo>
                      <a:lnTo>
                        <a:pt x="37" y="3"/>
                      </a:lnTo>
                      <a:lnTo>
                        <a:pt x="40" y="0"/>
                      </a:lnTo>
                      <a:lnTo>
                        <a:pt x="46" y="1"/>
                      </a:lnTo>
                      <a:lnTo>
                        <a:pt x="46" y="7"/>
                      </a:lnTo>
                      <a:lnTo>
                        <a:pt x="47" y="6"/>
                      </a:lnTo>
                      <a:lnTo>
                        <a:pt x="47" y="4"/>
                      </a:lnTo>
                      <a:lnTo>
                        <a:pt x="50" y="6"/>
                      </a:lnTo>
                      <a:lnTo>
                        <a:pt x="50" y="8"/>
                      </a:lnTo>
                      <a:lnTo>
                        <a:pt x="47" y="14"/>
                      </a:lnTo>
                      <a:lnTo>
                        <a:pt x="47" y="19"/>
                      </a:lnTo>
                      <a:lnTo>
                        <a:pt x="46" y="22"/>
                      </a:lnTo>
                      <a:lnTo>
                        <a:pt x="47" y="24"/>
                      </a:lnTo>
                      <a:lnTo>
                        <a:pt x="52" y="17"/>
                      </a:lnTo>
                      <a:lnTo>
                        <a:pt x="52" y="12"/>
                      </a:lnTo>
                      <a:lnTo>
                        <a:pt x="53" y="12"/>
                      </a:lnTo>
                      <a:lnTo>
                        <a:pt x="56" y="15"/>
                      </a:lnTo>
                      <a:lnTo>
                        <a:pt x="56" y="19"/>
                      </a:lnTo>
                      <a:lnTo>
                        <a:pt x="58" y="18"/>
                      </a:lnTo>
                      <a:lnTo>
                        <a:pt x="59" y="14"/>
                      </a:lnTo>
                      <a:lnTo>
                        <a:pt x="61" y="15"/>
                      </a:lnTo>
                      <a:lnTo>
                        <a:pt x="63" y="19"/>
                      </a:lnTo>
                      <a:lnTo>
                        <a:pt x="61" y="22"/>
                      </a:lnTo>
                      <a:lnTo>
                        <a:pt x="63" y="24"/>
                      </a:lnTo>
                      <a:lnTo>
                        <a:pt x="65" y="25"/>
                      </a:lnTo>
                      <a:lnTo>
                        <a:pt x="65" y="24"/>
                      </a:lnTo>
                      <a:lnTo>
                        <a:pt x="67" y="22"/>
                      </a:lnTo>
                      <a:lnTo>
                        <a:pt x="70" y="32"/>
                      </a:lnTo>
                      <a:lnTo>
                        <a:pt x="77" y="36"/>
                      </a:lnTo>
                      <a:lnTo>
                        <a:pt x="80" y="39"/>
                      </a:lnTo>
                      <a:lnTo>
                        <a:pt x="80" y="47"/>
                      </a:lnTo>
                      <a:lnTo>
                        <a:pt x="80" y="49"/>
                      </a:lnTo>
                      <a:lnTo>
                        <a:pt x="80" y="55"/>
                      </a:lnTo>
                      <a:lnTo>
                        <a:pt x="76" y="62"/>
                      </a:lnTo>
                      <a:lnTo>
                        <a:pt x="74" y="64"/>
                      </a:lnTo>
                      <a:lnTo>
                        <a:pt x="73" y="62"/>
                      </a:lnTo>
                      <a:lnTo>
                        <a:pt x="67" y="64"/>
                      </a:lnTo>
                      <a:lnTo>
                        <a:pt x="58" y="68"/>
                      </a:lnTo>
                      <a:lnTo>
                        <a:pt x="53" y="68"/>
                      </a:lnTo>
                      <a:lnTo>
                        <a:pt x="52" y="69"/>
                      </a:lnTo>
                      <a:lnTo>
                        <a:pt x="49" y="68"/>
                      </a:lnTo>
                      <a:lnTo>
                        <a:pt x="47" y="69"/>
                      </a:lnTo>
                      <a:lnTo>
                        <a:pt x="47" y="71"/>
                      </a:lnTo>
                      <a:lnTo>
                        <a:pt x="46" y="72"/>
                      </a:lnTo>
                      <a:lnTo>
                        <a:pt x="43" y="68"/>
                      </a:lnTo>
                      <a:lnTo>
                        <a:pt x="37" y="71"/>
                      </a:lnTo>
                      <a:lnTo>
                        <a:pt x="35" y="69"/>
                      </a:lnTo>
                      <a:lnTo>
                        <a:pt x="31" y="71"/>
                      </a:lnTo>
                      <a:lnTo>
                        <a:pt x="23" y="69"/>
                      </a:lnTo>
                      <a:lnTo>
                        <a:pt x="22" y="73"/>
                      </a:lnTo>
                      <a:lnTo>
                        <a:pt x="20" y="75"/>
                      </a:lnTo>
                      <a:lnTo>
                        <a:pt x="19" y="77"/>
                      </a:lnTo>
                      <a:lnTo>
                        <a:pt x="13" y="80"/>
                      </a:lnTo>
                      <a:lnTo>
                        <a:pt x="10" y="81"/>
                      </a:lnTo>
                      <a:lnTo>
                        <a:pt x="8" y="84"/>
                      </a:lnTo>
                      <a:lnTo>
                        <a:pt x="1" y="82"/>
                      </a:lnTo>
                      <a:lnTo>
                        <a:pt x="1" y="81"/>
                      </a:lnTo>
                      <a:lnTo>
                        <a:pt x="3" y="80"/>
                      </a:lnTo>
                      <a:lnTo>
                        <a:pt x="3" y="77"/>
                      </a:lnTo>
                      <a:lnTo>
                        <a:pt x="0" y="78"/>
                      </a:lnTo>
                      <a:lnTo>
                        <a:pt x="1" y="71"/>
                      </a:lnTo>
                      <a:lnTo>
                        <a:pt x="10" y="60"/>
                      </a:lnTo>
                      <a:lnTo>
                        <a:pt x="8" y="58"/>
                      </a:lnTo>
                      <a:lnTo>
                        <a:pt x="8" y="5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1" name="Group 2338"/>
              <p:cNvGrpSpPr>
                <a:grpSpLocks/>
              </p:cNvGrpSpPr>
              <p:nvPr/>
            </p:nvGrpSpPr>
            <p:grpSpPr bwMode="auto">
              <a:xfrm>
                <a:off x="4481" y="1263"/>
                <a:ext cx="88" cy="68"/>
                <a:chOff x="4481" y="1263"/>
                <a:chExt cx="88" cy="68"/>
              </a:xfrm>
              <a:grpFill/>
            </p:grpSpPr>
            <p:sp>
              <p:nvSpPr>
                <p:cNvPr id="1336" name="Freeform 2339"/>
                <p:cNvSpPr>
                  <a:spLocks/>
                </p:cNvSpPr>
                <p:nvPr/>
              </p:nvSpPr>
              <p:spPr bwMode="gray">
                <a:xfrm>
                  <a:off x="4481" y="1263"/>
                  <a:ext cx="88" cy="68"/>
                </a:xfrm>
                <a:custGeom>
                  <a:avLst/>
                  <a:gdLst>
                    <a:gd name="T0" fmla="*/ 43 w 88"/>
                    <a:gd name="T1" fmla="*/ 17 h 68"/>
                    <a:gd name="T2" fmla="*/ 43 w 88"/>
                    <a:gd name="T3" fmla="*/ 17 h 68"/>
                    <a:gd name="T4" fmla="*/ 49 w 88"/>
                    <a:gd name="T5" fmla="*/ 20 h 68"/>
                    <a:gd name="T6" fmla="*/ 47 w 88"/>
                    <a:gd name="T7" fmla="*/ 24 h 68"/>
                    <a:gd name="T8" fmla="*/ 47 w 88"/>
                    <a:gd name="T9" fmla="*/ 27 h 68"/>
                    <a:gd name="T10" fmla="*/ 50 w 88"/>
                    <a:gd name="T11" fmla="*/ 28 h 68"/>
                    <a:gd name="T12" fmla="*/ 55 w 88"/>
                    <a:gd name="T13" fmla="*/ 28 h 68"/>
                    <a:gd name="T14" fmla="*/ 55 w 88"/>
                    <a:gd name="T15" fmla="*/ 21 h 68"/>
                    <a:gd name="T16" fmla="*/ 55 w 88"/>
                    <a:gd name="T17" fmla="*/ 19 h 68"/>
                    <a:gd name="T18" fmla="*/ 57 w 88"/>
                    <a:gd name="T19" fmla="*/ 7 h 68"/>
                    <a:gd name="T20" fmla="*/ 64 w 88"/>
                    <a:gd name="T21" fmla="*/ 10 h 68"/>
                    <a:gd name="T22" fmla="*/ 74 w 88"/>
                    <a:gd name="T23" fmla="*/ 21 h 68"/>
                    <a:gd name="T24" fmla="*/ 76 w 88"/>
                    <a:gd name="T25" fmla="*/ 25 h 68"/>
                    <a:gd name="T26" fmla="*/ 74 w 88"/>
                    <a:gd name="T27" fmla="*/ 46 h 68"/>
                    <a:gd name="T28" fmla="*/ 83 w 88"/>
                    <a:gd name="T29" fmla="*/ 52 h 68"/>
                    <a:gd name="T30" fmla="*/ 88 w 88"/>
                    <a:gd name="T31" fmla="*/ 56 h 68"/>
                    <a:gd name="T32" fmla="*/ 82 w 88"/>
                    <a:gd name="T33" fmla="*/ 59 h 68"/>
                    <a:gd name="T34" fmla="*/ 76 w 88"/>
                    <a:gd name="T35" fmla="*/ 60 h 68"/>
                    <a:gd name="T36" fmla="*/ 68 w 88"/>
                    <a:gd name="T37" fmla="*/ 54 h 68"/>
                    <a:gd name="T38" fmla="*/ 70 w 88"/>
                    <a:gd name="T39" fmla="*/ 53 h 68"/>
                    <a:gd name="T40" fmla="*/ 64 w 88"/>
                    <a:gd name="T41" fmla="*/ 54 h 68"/>
                    <a:gd name="T42" fmla="*/ 50 w 88"/>
                    <a:gd name="T43" fmla="*/ 61 h 68"/>
                    <a:gd name="T44" fmla="*/ 42 w 88"/>
                    <a:gd name="T45" fmla="*/ 63 h 68"/>
                    <a:gd name="T46" fmla="*/ 42 w 88"/>
                    <a:gd name="T47" fmla="*/ 61 h 68"/>
                    <a:gd name="T48" fmla="*/ 40 w 88"/>
                    <a:gd name="T49" fmla="*/ 59 h 68"/>
                    <a:gd name="T50" fmla="*/ 39 w 88"/>
                    <a:gd name="T51" fmla="*/ 52 h 68"/>
                    <a:gd name="T52" fmla="*/ 35 w 88"/>
                    <a:gd name="T53" fmla="*/ 59 h 68"/>
                    <a:gd name="T54" fmla="*/ 35 w 88"/>
                    <a:gd name="T55" fmla="*/ 65 h 68"/>
                    <a:gd name="T56" fmla="*/ 31 w 88"/>
                    <a:gd name="T57" fmla="*/ 68 h 68"/>
                    <a:gd name="T58" fmla="*/ 22 w 88"/>
                    <a:gd name="T59" fmla="*/ 65 h 68"/>
                    <a:gd name="T60" fmla="*/ 13 w 88"/>
                    <a:gd name="T61" fmla="*/ 52 h 68"/>
                    <a:gd name="T62" fmla="*/ 5 w 88"/>
                    <a:gd name="T63" fmla="*/ 49 h 68"/>
                    <a:gd name="T64" fmla="*/ 3 w 88"/>
                    <a:gd name="T65" fmla="*/ 39 h 68"/>
                    <a:gd name="T66" fmla="*/ 8 w 88"/>
                    <a:gd name="T67" fmla="*/ 39 h 68"/>
                    <a:gd name="T68" fmla="*/ 5 w 88"/>
                    <a:gd name="T69" fmla="*/ 36 h 68"/>
                    <a:gd name="T70" fmla="*/ 6 w 88"/>
                    <a:gd name="T71" fmla="*/ 35 h 68"/>
                    <a:gd name="T72" fmla="*/ 3 w 88"/>
                    <a:gd name="T73" fmla="*/ 31 h 68"/>
                    <a:gd name="T74" fmla="*/ 3 w 88"/>
                    <a:gd name="T75" fmla="*/ 28 h 68"/>
                    <a:gd name="T76" fmla="*/ 6 w 88"/>
                    <a:gd name="T77" fmla="*/ 30 h 68"/>
                    <a:gd name="T78" fmla="*/ 5 w 88"/>
                    <a:gd name="T79" fmla="*/ 24 h 68"/>
                    <a:gd name="T80" fmla="*/ 6 w 88"/>
                    <a:gd name="T81" fmla="*/ 20 h 68"/>
                    <a:gd name="T82" fmla="*/ 11 w 88"/>
                    <a:gd name="T83" fmla="*/ 19 h 68"/>
                    <a:gd name="T84" fmla="*/ 9 w 88"/>
                    <a:gd name="T85" fmla="*/ 17 h 68"/>
                    <a:gd name="T86" fmla="*/ 9 w 88"/>
                    <a:gd name="T87" fmla="*/ 11 h 68"/>
                    <a:gd name="T88" fmla="*/ 16 w 88"/>
                    <a:gd name="T89" fmla="*/ 9 h 68"/>
                    <a:gd name="T90" fmla="*/ 21 w 88"/>
                    <a:gd name="T91" fmla="*/ 4 h 68"/>
                    <a:gd name="T92" fmla="*/ 28 w 88"/>
                    <a:gd name="T93" fmla="*/ 0 h 68"/>
                    <a:gd name="T94" fmla="*/ 28 w 88"/>
                    <a:gd name="T95" fmla="*/ 3 h 68"/>
                    <a:gd name="T96" fmla="*/ 35 w 88"/>
                    <a:gd name="T97" fmla="*/ 11 h 68"/>
                    <a:gd name="T98" fmla="*/ 39 w 88"/>
                    <a:gd name="T99" fmla="*/ 11 h 68"/>
                    <a:gd name="T100" fmla="*/ 40 w 88"/>
                    <a:gd name="T101" fmla="*/ 14 h 68"/>
                    <a:gd name="T102" fmla="*/ 40 w 88"/>
                    <a:gd name="T103" fmla="*/ 17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
                    <a:gd name="T157" fmla="*/ 0 h 68"/>
                    <a:gd name="T158" fmla="*/ 88 w 88"/>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 h="68">
                      <a:moveTo>
                        <a:pt x="42" y="17"/>
                      </a:moveTo>
                      <a:lnTo>
                        <a:pt x="43" y="17"/>
                      </a:lnTo>
                      <a:lnTo>
                        <a:pt x="43" y="19"/>
                      </a:lnTo>
                      <a:lnTo>
                        <a:pt x="43" y="17"/>
                      </a:lnTo>
                      <a:lnTo>
                        <a:pt x="49" y="19"/>
                      </a:lnTo>
                      <a:lnTo>
                        <a:pt x="49" y="20"/>
                      </a:lnTo>
                      <a:lnTo>
                        <a:pt x="49" y="21"/>
                      </a:lnTo>
                      <a:lnTo>
                        <a:pt x="47" y="24"/>
                      </a:lnTo>
                      <a:lnTo>
                        <a:pt x="47" y="25"/>
                      </a:lnTo>
                      <a:lnTo>
                        <a:pt x="47" y="27"/>
                      </a:lnTo>
                      <a:lnTo>
                        <a:pt x="50" y="27"/>
                      </a:lnTo>
                      <a:lnTo>
                        <a:pt x="50" y="28"/>
                      </a:lnTo>
                      <a:lnTo>
                        <a:pt x="52" y="27"/>
                      </a:lnTo>
                      <a:lnTo>
                        <a:pt x="55" y="28"/>
                      </a:lnTo>
                      <a:lnTo>
                        <a:pt x="55" y="27"/>
                      </a:lnTo>
                      <a:lnTo>
                        <a:pt x="55" y="21"/>
                      </a:lnTo>
                      <a:lnTo>
                        <a:pt x="57" y="21"/>
                      </a:lnTo>
                      <a:lnTo>
                        <a:pt x="55" y="19"/>
                      </a:lnTo>
                      <a:lnTo>
                        <a:pt x="55" y="10"/>
                      </a:lnTo>
                      <a:lnTo>
                        <a:pt x="57" y="7"/>
                      </a:lnTo>
                      <a:lnTo>
                        <a:pt x="58" y="7"/>
                      </a:lnTo>
                      <a:lnTo>
                        <a:pt x="64" y="10"/>
                      </a:lnTo>
                      <a:lnTo>
                        <a:pt x="73" y="21"/>
                      </a:lnTo>
                      <a:lnTo>
                        <a:pt x="74" y="21"/>
                      </a:lnTo>
                      <a:lnTo>
                        <a:pt x="76" y="23"/>
                      </a:lnTo>
                      <a:lnTo>
                        <a:pt x="76" y="25"/>
                      </a:lnTo>
                      <a:lnTo>
                        <a:pt x="71" y="36"/>
                      </a:lnTo>
                      <a:lnTo>
                        <a:pt x="74" y="46"/>
                      </a:lnTo>
                      <a:lnTo>
                        <a:pt x="77" y="50"/>
                      </a:lnTo>
                      <a:lnTo>
                        <a:pt x="83" y="52"/>
                      </a:lnTo>
                      <a:lnTo>
                        <a:pt x="86" y="54"/>
                      </a:lnTo>
                      <a:lnTo>
                        <a:pt x="88" y="56"/>
                      </a:lnTo>
                      <a:lnTo>
                        <a:pt x="88" y="57"/>
                      </a:lnTo>
                      <a:lnTo>
                        <a:pt x="82" y="59"/>
                      </a:lnTo>
                      <a:lnTo>
                        <a:pt x="77" y="56"/>
                      </a:lnTo>
                      <a:lnTo>
                        <a:pt x="76" y="60"/>
                      </a:lnTo>
                      <a:lnTo>
                        <a:pt x="74" y="61"/>
                      </a:lnTo>
                      <a:lnTo>
                        <a:pt x="68" y="54"/>
                      </a:lnTo>
                      <a:lnTo>
                        <a:pt x="70" y="54"/>
                      </a:lnTo>
                      <a:lnTo>
                        <a:pt x="70" y="53"/>
                      </a:lnTo>
                      <a:lnTo>
                        <a:pt x="68" y="50"/>
                      </a:lnTo>
                      <a:lnTo>
                        <a:pt x="64" y="54"/>
                      </a:lnTo>
                      <a:lnTo>
                        <a:pt x="55" y="57"/>
                      </a:lnTo>
                      <a:lnTo>
                        <a:pt x="50" y="61"/>
                      </a:lnTo>
                      <a:lnTo>
                        <a:pt x="43" y="63"/>
                      </a:lnTo>
                      <a:lnTo>
                        <a:pt x="42" y="63"/>
                      </a:lnTo>
                      <a:lnTo>
                        <a:pt x="39" y="61"/>
                      </a:lnTo>
                      <a:lnTo>
                        <a:pt x="42" y="61"/>
                      </a:lnTo>
                      <a:lnTo>
                        <a:pt x="43" y="60"/>
                      </a:lnTo>
                      <a:lnTo>
                        <a:pt x="40" y="59"/>
                      </a:lnTo>
                      <a:lnTo>
                        <a:pt x="39" y="56"/>
                      </a:lnTo>
                      <a:lnTo>
                        <a:pt x="39" y="52"/>
                      </a:lnTo>
                      <a:lnTo>
                        <a:pt x="36" y="53"/>
                      </a:lnTo>
                      <a:lnTo>
                        <a:pt x="35" y="59"/>
                      </a:lnTo>
                      <a:lnTo>
                        <a:pt x="37" y="57"/>
                      </a:lnTo>
                      <a:lnTo>
                        <a:pt x="35" y="65"/>
                      </a:lnTo>
                      <a:lnTo>
                        <a:pt x="35" y="66"/>
                      </a:lnTo>
                      <a:lnTo>
                        <a:pt x="31" y="68"/>
                      </a:lnTo>
                      <a:lnTo>
                        <a:pt x="28" y="65"/>
                      </a:lnTo>
                      <a:lnTo>
                        <a:pt x="22" y="65"/>
                      </a:lnTo>
                      <a:lnTo>
                        <a:pt x="16" y="63"/>
                      </a:lnTo>
                      <a:lnTo>
                        <a:pt x="13" y="52"/>
                      </a:lnTo>
                      <a:lnTo>
                        <a:pt x="11" y="53"/>
                      </a:lnTo>
                      <a:lnTo>
                        <a:pt x="5" y="49"/>
                      </a:lnTo>
                      <a:lnTo>
                        <a:pt x="0" y="41"/>
                      </a:lnTo>
                      <a:lnTo>
                        <a:pt x="3" y="39"/>
                      </a:lnTo>
                      <a:lnTo>
                        <a:pt x="5" y="41"/>
                      </a:lnTo>
                      <a:lnTo>
                        <a:pt x="8" y="39"/>
                      </a:lnTo>
                      <a:lnTo>
                        <a:pt x="6" y="36"/>
                      </a:lnTo>
                      <a:lnTo>
                        <a:pt x="5" y="36"/>
                      </a:lnTo>
                      <a:lnTo>
                        <a:pt x="5" y="35"/>
                      </a:lnTo>
                      <a:lnTo>
                        <a:pt x="6" y="35"/>
                      </a:lnTo>
                      <a:lnTo>
                        <a:pt x="6" y="32"/>
                      </a:lnTo>
                      <a:lnTo>
                        <a:pt x="3" y="31"/>
                      </a:lnTo>
                      <a:lnTo>
                        <a:pt x="2" y="28"/>
                      </a:lnTo>
                      <a:lnTo>
                        <a:pt x="3" y="28"/>
                      </a:lnTo>
                      <a:lnTo>
                        <a:pt x="5" y="31"/>
                      </a:lnTo>
                      <a:lnTo>
                        <a:pt x="6" y="30"/>
                      </a:lnTo>
                      <a:lnTo>
                        <a:pt x="6" y="27"/>
                      </a:lnTo>
                      <a:lnTo>
                        <a:pt x="5" y="24"/>
                      </a:lnTo>
                      <a:lnTo>
                        <a:pt x="5" y="21"/>
                      </a:lnTo>
                      <a:lnTo>
                        <a:pt x="6" y="20"/>
                      </a:lnTo>
                      <a:lnTo>
                        <a:pt x="9" y="20"/>
                      </a:lnTo>
                      <a:lnTo>
                        <a:pt x="11" y="19"/>
                      </a:lnTo>
                      <a:lnTo>
                        <a:pt x="9" y="17"/>
                      </a:lnTo>
                      <a:lnTo>
                        <a:pt x="6" y="14"/>
                      </a:lnTo>
                      <a:lnTo>
                        <a:pt x="9" y="11"/>
                      </a:lnTo>
                      <a:lnTo>
                        <a:pt x="11" y="11"/>
                      </a:lnTo>
                      <a:lnTo>
                        <a:pt x="16" y="9"/>
                      </a:lnTo>
                      <a:lnTo>
                        <a:pt x="19" y="4"/>
                      </a:lnTo>
                      <a:lnTo>
                        <a:pt x="21" y="4"/>
                      </a:lnTo>
                      <a:lnTo>
                        <a:pt x="25" y="0"/>
                      </a:lnTo>
                      <a:lnTo>
                        <a:pt x="28" y="0"/>
                      </a:lnTo>
                      <a:lnTo>
                        <a:pt x="30" y="0"/>
                      </a:lnTo>
                      <a:lnTo>
                        <a:pt x="28" y="3"/>
                      </a:lnTo>
                      <a:lnTo>
                        <a:pt x="28" y="4"/>
                      </a:lnTo>
                      <a:lnTo>
                        <a:pt x="35" y="11"/>
                      </a:lnTo>
                      <a:lnTo>
                        <a:pt x="36" y="11"/>
                      </a:lnTo>
                      <a:lnTo>
                        <a:pt x="39" y="11"/>
                      </a:lnTo>
                      <a:lnTo>
                        <a:pt x="39" y="13"/>
                      </a:lnTo>
                      <a:lnTo>
                        <a:pt x="40" y="14"/>
                      </a:lnTo>
                      <a:lnTo>
                        <a:pt x="39" y="17"/>
                      </a:lnTo>
                      <a:lnTo>
                        <a:pt x="40" y="17"/>
                      </a:lnTo>
                      <a:lnTo>
                        <a:pt x="42" y="1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37" name="Freeform 2340"/>
                <p:cNvSpPr>
                  <a:spLocks/>
                </p:cNvSpPr>
                <p:nvPr/>
              </p:nvSpPr>
              <p:spPr bwMode="gray">
                <a:xfrm>
                  <a:off x="4481" y="1263"/>
                  <a:ext cx="88" cy="68"/>
                </a:xfrm>
                <a:custGeom>
                  <a:avLst/>
                  <a:gdLst>
                    <a:gd name="T0" fmla="*/ 43 w 88"/>
                    <a:gd name="T1" fmla="*/ 17 h 68"/>
                    <a:gd name="T2" fmla="*/ 43 w 88"/>
                    <a:gd name="T3" fmla="*/ 17 h 68"/>
                    <a:gd name="T4" fmla="*/ 49 w 88"/>
                    <a:gd name="T5" fmla="*/ 20 h 68"/>
                    <a:gd name="T6" fmla="*/ 47 w 88"/>
                    <a:gd name="T7" fmla="*/ 24 h 68"/>
                    <a:gd name="T8" fmla="*/ 47 w 88"/>
                    <a:gd name="T9" fmla="*/ 27 h 68"/>
                    <a:gd name="T10" fmla="*/ 50 w 88"/>
                    <a:gd name="T11" fmla="*/ 28 h 68"/>
                    <a:gd name="T12" fmla="*/ 55 w 88"/>
                    <a:gd name="T13" fmla="*/ 28 h 68"/>
                    <a:gd name="T14" fmla="*/ 55 w 88"/>
                    <a:gd name="T15" fmla="*/ 21 h 68"/>
                    <a:gd name="T16" fmla="*/ 55 w 88"/>
                    <a:gd name="T17" fmla="*/ 19 h 68"/>
                    <a:gd name="T18" fmla="*/ 57 w 88"/>
                    <a:gd name="T19" fmla="*/ 7 h 68"/>
                    <a:gd name="T20" fmla="*/ 64 w 88"/>
                    <a:gd name="T21" fmla="*/ 10 h 68"/>
                    <a:gd name="T22" fmla="*/ 74 w 88"/>
                    <a:gd name="T23" fmla="*/ 21 h 68"/>
                    <a:gd name="T24" fmla="*/ 76 w 88"/>
                    <a:gd name="T25" fmla="*/ 25 h 68"/>
                    <a:gd name="T26" fmla="*/ 74 w 88"/>
                    <a:gd name="T27" fmla="*/ 46 h 68"/>
                    <a:gd name="T28" fmla="*/ 83 w 88"/>
                    <a:gd name="T29" fmla="*/ 52 h 68"/>
                    <a:gd name="T30" fmla="*/ 88 w 88"/>
                    <a:gd name="T31" fmla="*/ 56 h 68"/>
                    <a:gd name="T32" fmla="*/ 82 w 88"/>
                    <a:gd name="T33" fmla="*/ 59 h 68"/>
                    <a:gd name="T34" fmla="*/ 76 w 88"/>
                    <a:gd name="T35" fmla="*/ 60 h 68"/>
                    <a:gd name="T36" fmla="*/ 68 w 88"/>
                    <a:gd name="T37" fmla="*/ 54 h 68"/>
                    <a:gd name="T38" fmla="*/ 70 w 88"/>
                    <a:gd name="T39" fmla="*/ 53 h 68"/>
                    <a:gd name="T40" fmla="*/ 64 w 88"/>
                    <a:gd name="T41" fmla="*/ 54 h 68"/>
                    <a:gd name="T42" fmla="*/ 50 w 88"/>
                    <a:gd name="T43" fmla="*/ 61 h 68"/>
                    <a:gd name="T44" fmla="*/ 42 w 88"/>
                    <a:gd name="T45" fmla="*/ 63 h 68"/>
                    <a:gd name="T46" fmla="*/ 42 w 88"/>
                    <a:gd name="T47" fmla="*/ 61 h 68"/>
                    <a:gd name="T48" fmla="*/ 40 w 88"/>
                    <a:gd name="T49" fmla="*/ 59 h 68"/>
                    <a:gd name="T50" fmla="*/ 39 w 88"/>
                    <a:gd name="T51" fmla="*/ 52 h 68"/>
                    <a:gd name="T52" fmla="*/ 35 w 88"/>
                    <a:gd name="T53" fmla="*/ 59 h 68"/>
                    <a:gd name="T54" fmla="*/ 35 w 88"/>
                    <a:gd name="T55" fmla="*/ 65 h 68"/>
                    <a:gd name="T56" fmla="*/ 31 w 88"/>
                    <a:gd name="T57" fmla="*/ 68 h 68"/>
                    <a:gd name="T58" fmla="*/ 22 w 88"/>
                    <a:gd name="T59" fmla="*/ 65 h 68"/>
                    <a:gd name="T60" fmla="*/ 13 w 88"/>
                    <a:gd name="T61" fmla="*/ 52 h 68"/>
                    <a:gd name="T62" fmla="*/ 5 w 88"/>
                    <a:gd name="T63" fmla="*/ 49 h 68"/>
                    <a:gd name="T64" fmla="*/ 3 w 88"/>
                    <a:gd name="T65" fmla="*/ 39 h 68"/>
                    <a:gd name="T66" fmla="*/ 8 w 88"/>
                    <a:gd name="T67" fmla="*/ 39 h 68"/>
                    <a:gd name="T68" fmla="*/ 5 w 88"/>
                    <a:gd name="T69" fmla="*/ 36 h 68"/>
                    <a:gd name="T70" fmla="*/ 6 w 88"/>
                    <a:gd name="T71" fmla="*/ 35 h 68"/>
                    <a:gd name="T72" fmla="*/ 3 w 88"/>
                    <a:gd name="T73" fmla="*/ 31 h 68"/>
                    <a:gd name="T74" fmla="*/ 3 w 88"/>
                    <a:gd name="T75" fmla="*/ 28 h 68"/>
                    <a:gd name="T76" fmla="*/ 6 w 88"/>
                    <a:gd name="T77" fmla="*/ 30 h 68"/>
                    <a:gd name="T78" fmla="*/ 5 w 88"/>
                    <a:gd name="T79" fmla="*/ 24 h 68"/>
                    <a:gd name="T80" fmla="*/ 6 w 88"/>
                    <a:gd name="T81" fmla="*/ 20 h 68"/>
                    <a:gd name="T82" fmla="*/ 11 w 88"/>
                    <a:gd name="T83" fmla="*/ 19 h 68"/>
                    <a:gd name="T84" fmla="*/ 9 w 88"/>
                    <a:gd name="T85" fmla="*/ 17 h 68"/>
                    <a:gd name="T86" fmla="*/ 9 w 88"/>
                    <a:gd name="T87" fmla="*/ 11 h 68"/>
                    <a:gd name="T88" fmla="*/ 16 w 88"/>
                    <a:gd name="T89" fmla="*/ 9 h 68"/>
                    <a:gd name="T90" fmla="*/ 21 w 88"/>
                    <a:gd name="T91" fmla="*/ 4 h 68"/>
                    <a:gd name="T92" fmla="*/ 28 w 88"/>
                    <a:gd name="T93" fmla="*/ 0 h 68"/>
                    <a:gd name="T94" fmla="*/ 28 w 88"/>
                    <a:gd name="T95" fmla="*/ 3 h 68"/>
                    <a:gd name="T96" fmla="*/ 35 w 88"/>
                    <a:gd name="T97" fmla="*/ 11 h 68"/>
                    <a:gd name="T98" fmla="*/ 39 w 88"/>
                    <a:gd name="T99" fmla="*/ 11 h 68"/>
                    <a:gd name="T100" fmla="*/ 40 w 88"/>
                    <a:gd name="T101" fmla="*/ 14 h 68"/>
                    <a:gd name="T102" fmla="*/ 40 w 88"/>
                    <a:gd name="T103" fmla="*/ 17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
                    <a:gd name="T157" fmla="*/ 0 h 68"/>
                    <a:gd name="T158" fmla="*/ 88 w 88"/>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 h="68">
                      <a:moveTo>
                        <a:pt x="42" y="17"/>
                      </a:moveTo>
                      <a:lnTo>
                        <a:pt x="43" y="17"/>
                      </a:lnTo>
                      <a:lnTo>
                        <a:pt x="43" y="19"/>
                      </a:lnTo>
                      <a:lnTo>
                        <a:pt x="43" y="17"/>
                      </a:lnTo>
                      <a:lnTo>
                        <a:pt x="49" y="19"/>
                      </a:lnTo>
                      <a:lnTo>
                        <a:pt x="49" y="20"/>
                      </a:lnTo>
                      <a:lnTo>
                        <a:pt x="49" y="21"/>
                      </a:lnTo>
                      <a:lnTo>
                        <a:pt x="47" y="24"/>
                      </a:lnTo>
                      <a:lnTo>
                        <a:pt x="47" y="25"/>
                      </a:lnTo>
                      <a:lnTo>
                        <a:pt x="47" y="27"/>
                      </a:lnTo>
                      <a:lnTo>
                        <a:pt x="50" y="27"/>
                      </a:lnTo>
                      <a:lnTo>
                        <a:pt x="50" y="28"/>
                      </a:lnTo>
                      <a:lnTo>
                        <a:pt x="52" y="27"/>
                      </a:lnTo>
                      <a:lnTo>
                        <a:pt x="55" y="28"/>
                      </a:lnTo>
                      <a:lnTo>
                        <a:pt x="55" y="27"/>
                      </a:lnTo>
                      <a:lnTo>
                        <a:pt x="55" y="21"/>
                      </a:lnTo>
                      <a:lnTo>
                        <a:pt x="57" y="21"/>
                      </a:lnTo>
                      <a:lnTo>
                        <a:pt x="55" y="19"/>
                      </a:lnTo>
                      <a:lnTo>
                        <a:pt x="55" y="10"/>
                      </a:lnTo>
                      <a:lnTo>
                        <a:pt x="57" y="7"/>
                      </a:lnTo>
                      <a:lnTo>
                        <a:pt x="58" y="7"/>
                      </a:lnTo>
                      <a:lnTo>
                        <a:pt x="64" y="10"/>
                      </a:lnTo>
                      <a:lnTo>
                        <a:pt x="73" y="21"/>
                      </a:lnTo>
                      <a:lnTo>
                        <a:pt x="74" y="21"/>
                      </a:lnTo>
                      <a:lnTo>
                        <a:pt x="76" y="23"/>
                      </a:lnTo>
                      <a:lnTo>
                        <a:pt x="76" y="25"/>
                      </a:lnTo>
                      <a:lnTo>
                        <a:pt x="71" y="36"/>
                      </a:lnTo>
                      <a:lnTo>
                        <a:pt x="74" y="46"/>
                      </a:lnTo>
                      <a:lnTo>
                        <a:pt x="77" y="50"/>
                      </a:lnTo>
                      <a:lnTo>
                        <a:pt x="83" y="52"/>
                      </a:lnTo>
                      <a:lnTo>
                        <a:pt x="86" y="54"/>
                      </a:lnTo>
                      <a:lnTo>
                        <a:pt x="88" y="56"/>
                      </a:lnTo>
                      <a:lnTo>
                        <a:pt x="88" y="57"/>
                      </a:lnTo>
                      <a:lnTo>
                        <a:pt x="82" y="59"/>
                      </a:lnTo>
                      <a:lnTo>
                        <a:pt x="77" y="56"/>
                      </a:lnTo>
                      <a:lnTo>
                        <a:pt x="76" y="60"/>
                      </a:lnTo>
                      <a:lnTo>
                        <a:pt x="74" y="61"/>
                      </a:lnTo>
                      <a:lnTo>
                        <a:pt x="68" y="54"/>
                      </a:lnTo>
                      <a:lnTo>
                        <a:pt x="70" y="54"/>
                      </a:lnTo>
                      <a:lnTo>
                        <a:pt x="70" y="53"/>
                      </a:lnTo>
                      <a:lnTo>
                        <a:pt x="68" y="50"/>
                      </a:lnTo>
                      <a:lnTo>
                        <a:pt x="64" y="54"/>
                      </a:lnTo>
                      <a:lnTo>
                        <a:pt x="55" y="57"/>
                      </a:lnTo>
                      <a:lnTo>
                        <a:pt x="50" y="61"/>
                      </a:lnTo>
                      <a:lnTo>
                        <a:pt x="43" y="63"/>
                      </a:lnTo>
                      <a:lnTo>
                        <a:pt x="42" y="63"/>
                      </a:lnTo>
                      <a:lnTo>
                        <a:pt x="39" y="61"/>
                      </a:lnTo>
                      <a:lnTo>
                        <a:pt x="42" y="61"/>
                      </a:lnTo>
                      <a:lnTo>
                        <a:pt x="43" y="60"/>
                      </a:lnTo>
                      <a:lnTo>
                        <a:pt x="40" y="59"/>
                      </a:lnTo>
                      <a:lnTo>
                        <a:pt x="39" y="56"/>
                      </a:lnTo>
                      <a:lnTo>
                        <a:pt x="39" y="52"/>
                      </a:lnTo>
                      <a:lnTo>
                        <a:pt x="36" y="53"/>
                      </a:lnTo>
                      <a:lnTo>
                        <a:pt x="35" y="59"/>
                      </a:lnTo>
                      <a:lnTo>
                        <a:pt x="37" y="57"/>
                      </a:lnTo>
                      <a:lnTo>
                        <a:pt x="35" y="65"/>
                      </a:lnTo>
                      <a:lnTo>
                        <a:pt x="35" y="66"/>
                      </a:lnTo>
                      <a:lnTo>
                        <a:pt x="31" y="68"/>
                      </a:lnTo>
                      <a:lnTo>
                        <a:pt x="28" y="65"/>
                      </a:lnTo>
                      <a:lnTo>
                        <a:pt x="22" y="65"/>
                      </a:lnTo>
                      <a:lnTo>
                        <a:pt x="16" y="63"/>
                      </a:lnTo>
                      <a:lnTo>
                        <a:pt x="13" y="52"/>
                      </a:lnTo>
                      <a:lnTo>
                        <a:pt x="11" y="53"/>
                      </a:lnTo>
                      <a:lnTo>
                        <a:pt x="5" y="49"/>
                      </a:lnTo>
                      <a:lnTo>
                        <a:pt x="0" y="41"/>
                      </a:lnTo>
                      <a:lnTo>
                        <a:pt x="3" y="39"/>
                      </a:lnTo>
                      <a:lnTo>
                        <a:pt x="5" y="41"/>
                      </a:lnTo>
                      <a:lnTo>
                        <a:pt x="8" y="39"/>
                      </a:lnTo>
                      <a:lnTo>
                        <a:pt x="6" y="36"/>
                      </a:lnTo>
                      <a:lnTo>
                        <a:pt x="5" y="36"/>
                      </a:lnTo>
                      <a:lnTo>
                        <a:pt x="5" y="35"/>
                      </a:lnTo>
                      <a:lnTo>
                        <a:pt x="6" y="35"/>
                      </a:lnTo>
                      <a:lnTo>
                        <a:pt x="6" y="32"/>
                      </a:lnTo>
                      <a:lnTo>
                        <a:pt x="3" y="31"/>
                      </a:lnTo>
                      <a:lnTo>
                        <a:pt x="2" y="28"/>
                      </a:lnTo>
                      <a:lnTo>
                        <a:pt x="3" y="28"/>
                      </a:lnTo>
                      <a:lnTo>
                        <a:pt x="5" y="31"/>
                      </a:lnTo>
                      <a:lnTo>
                        <a:pt x="6" y="30"/>
                      </a:lnTo>
                      <a:lnTo>
                        <a:pt x="6" y="27"/>
                      </a:lnTo>
                      <a:lnTo>
                        <a:pt x="5" y="24"/>
                      </a:lnTo>
                      <a:lnTo>
                        <a:pt x="5" y="21"/>
                      </a:lnTo>
                      <a:lnTo>
                        <a:pt x="6" y="20"/>
                      </a:lnTo>
                      <a:lnTo>
                        <a:pt x="9" y="20"/>
                      </a:lnTo>
                      <a:lnTo>
                        <a:pt x="11" y="19"/>
                      </a:lnTo>
                      <a:lnTo>
                        <a:pt x="9" y="17"/>
                      </a:lnTo>
                      <a:lnTo>
                        <a:pt x="6" y="14"/>
                      </a:lnTo>
                      <a:lnTo>
                        <a:pt x="9" y="11"/>
                      </a:lnTo>
                      <a:lnTo>
                        <a:pt x="11" y="11"/>
                      </a:lnTo>
                      <a:lnTo>
                        <a:pt x="16" y="9"/>
                      </a:lnTo>
                      <a:lnTo>
                        <a:pt x="19" y="4"/>
                      </a:lnTo>
                      <a:lnTo>
                        <a:pt x="21" y="4"/>
                      </a:lnTo>
                      <a:lnTo>
                        <a:pt x="25" y="0"/>
                      </a:lnTo>
                      <a:lnTo>
                        <a:pt x="28" y="0"/>
                      </a:lnTo>
                      <a:lnTo>
                        <a:pt x="30" y="0"/>
                      </a:lnTo>
                      <a:lnTo>
                        <a:pt x="28" y="3"/>
                      </a:lnTo>
                      <a:lnTo>
                        <a:pt x="28" y="4"/>
                      </a:lnTo>
                      <a:lnTo>
                        <a:pt x="35" y="11"/>
                      </a:lnTo>
                      <a:lnTo>
                        <a:pt x="36" y="11"/>
                      </a:lnTo>
                      <a:lnTo>
                        <a:pt x="39" y="11"/>
                      </a:lnTo>
                      <a:lnTo>
                        <a:pt x="39" y="13"/>
                      </a:lnTo>
                      <a:lnTo>
                        <a:pt x="40" y="14"/>
                      </a:lnTo>
                      <a:lnTo>
                        <a:pt x="39" y="17"/>
                      </a:lnTo>
                      <a:lnTo>
                        <a:pt x="40" y="17"/>
                      </a:lnTo>
                      <a:lnTo>
                        <a:pt x="42" y="1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2" name="Group 2341"/>
              <p:cNvGrpSpPr>
                <a:grpSpLocks/>
              </p:cNvGrpSpPr>
              <p:nvPr/>
            </p:nvGrpSpPr>
            <p:grpSpPr bwMode="auto">
              <a:xfrm>
                <a:off x="4542" y="1266"/>
                <a:ext cx="55" cy="50"/>
                <a:chOff x="4542" y="1266"/>
                <a:chExt cx="55" cy="50"/>
              </a:xfrm>
              <a:grpFill/>
            </p:grpSpPr>
            <p:sp>
              <p:nvSpPr>
                <p:cNvPr id="1334" name="Freeform 2342"/>
                <p:cNvSpPr>
                  <a:spLocks/>
                </p:cNvSpPr>
                <p:nvPr/>
              </p:nvSpPr>
              <p:spPr bwMode="gray">
                <a:xfrm>
                  <a:off x="4542" y="1266"/>
                  <a:ext cx="55" cy="50"/>
                </a:xfrm>
                <a:custGeom>
                  <a:avLst/>
                  <a:gdLst>
                    <a:gd name="T0" fmla="*/ 0 w 55"/>
                    <a:gd name="T1" fmla="*/ 0 h 50"/>
                    <a:gd name="T2" fmla="*/ 6 w 55"/>
                    <a:gd name="T3" fmla="*/ 3 h 50"/>
                    <a:gd name="T4" fmla="*/ 9 w 55"/>
                    <a:gd name="T5" fmla="*/ 7 h 50"/>
                    <a:gd name="T6" fmla="*/ 12 w 55"/>
                    <a:gd name="T7" fmla="*/ 8 h 50"/>
                    <a:gd name="T8" fmla="*/ 15 w 55"/>
                    <a:gd name="T9" fmla="*/ 11 h 50"/>
                    <a:gd name="T10" fmla="*/ 16 w 55"/>
                    <a:gd name="T11" fmla="*/ 14 h 50"/>
                    <a:gd name="T12" fmla="*/ 23 w 55"/>
                    <a:gd name="T13" fmla="*/ 14 h 50"/>
                    <a:gd name="T14" fmla="*/ 26 w 55"/>
                    <a:gd name="T15" fmla="*/ 11 h 50"/>
                    <a:gd name="T16" fmla="*/ 30 w 55"/>
                    <a:gd name="T17" fmla="*/ 11 h 50"/>
                    <a:gd name="T18" fmla="*/ 34 w 55"/>
                    <a:gd name="T19" fmla="*/ 14 h 50"/>
                    <a:gd name="T20" fmla="*/ 37 w 55"/>
                    <a:gd name="T21" fmla="*/ 18 h 50"/>
                    <a:gd name="T22" fmla="*/ 50 w 55"/>
                    <a:gd name="T23" fmla="*/ 25 h 50"/>
                    <a:gd name="T24" fmla="*/ 53 w 55"/>
                    <a:gd name="T25" fmla="*/ 28 h 50"/>
                    <a:gd name="T26" fmla="*/ 55 w 55"/>
                    <a:gd name="T27" fmla="*/ 28 h 50"/>
                    <a:gd name="T28" fmla="*/ 55 w 55"/>
                    <a:gd name="T29" fmla="*/ 29 h 50"/>
                    <a:gd name="T30" fmla="*/ 50 w 55"/>
                    <a:gd name="T31" fmla="*/ 29 h 50"/>
                    <a:gd name="T32" fmla="*/ 49 w 55"/>
                    <a:gd name="T33" fmla="*/ 31 h 50"/>
                    <a:gd name="T34" fmla="*/ 47 w 55"/>
                    <a:gd name="T35" fmla="*/ 32 h 50"/>
                    <a:gd name="T36" fmla="*/ 46 w 55"/>
                    <a:gd name="T37" fmla="*/ 32 h 50"/>
                    <a:gd name="T38" fmla="*/ 46 w 55"/>
                    <a:gd name="T39" fmla="*/ 33 h 50"/>
                    <a:gd name="T40" fmla="*/ 46 w 55"/>
                    <a:gd name="T41" fmla="*/ 38 h 50"/>
                    <a:gd name="T42" fmla="*/ 47 w 55"/>
                    <a:gd name="T43" fmla="*/ 39 h 50"/>
                    <a:gd name="T44" fmla="*/ 46 w 55"/>
                    <a:gd name="T45" fmla="*/ 40 h 50"/>
                    <a:gd name="T46" fmla="*/ 46 w 55"/>
                    <a:gd name="T47" fmla="*/ 43 h 50"/>
                    <a:gd name="T48" fmla="*/ 43 w 55"/>
                    <a:gd name="T49" fmla="*/ 46 h 50"/>
                    <a:gd name="T50" fmla="*/ 41 w 55"/>
                    <a:gd name="T51" fmla="*/ 47 h 50"/>
                    <a:gd name="T52" fmla="*/ 34 w 55"/>
                    <a:gd name="T53" fmla="*/ 50 h 50"/>
                    <a:gd name="T54" fmla="*/ 33 w 55"/>
                    <a:gd name="T55" fmla="*/ 49 h 50"/>
                    <a:gd name="T56" fmla="*/ 23 w 55"/>
                    <a:gd name="T57" fmla="*/ 47 h 50"/>
                    <a:gd name="T58" fmla="*/ 19 w 55"/>
                    <a:gd name="T59" fmla="*/ 45 h 50"/>
                    <a:gd name="T60" fmla="*/ 13 w 55"/>
                    <a:gd name="T61" fmla="*/ 33 h 50"/>
                    <a:gd name="T62" fmla="*/ 18 w 55"/>
                    <a:gd name="T63" fmla="*/ 17 h 50"/>
                    <a:gd name="T64" fmla="*/ 16 w 55"/>
                    <a:gd name="T65" fmla="*/ 17 h 50"/>
                    <a:gd name="T66" fmla="*/ 15 w 55"/>
                    <a:gd name="T67" fmla="*/ 16 h 50"/>
                    <a:gd name="T68" fmla="*/ 0 w 55"/>
                    <a:gd name="T69" fmla="*/ 0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50"/>
                    <a:gd name="T107" fmla="*/ 55 w 55"/>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 h="50">
                      <a:moveTo>
                        <a:pt x="0" y="0"/>
                      </a:moveTo>
                      <a:lnTo>
                        <a:pt x="6" y="3"/>
                      </a:lnTo>
                      <a:lnTo>
                        <a:pt x="9" y="7"/>
                      </a:lnTo>
                      <a:lnTo>
                        <a:pt x="12" y="8"/>
                      </a:lnTo>
                      <a:lnTo>
                        <a:pt x="15" y="11"/>
                      </a:lnTo>
                      <a:lnTo>
                        <a:pt x="16" y="14"/>
                      </a:lnTo>
                      <a:lnTo>
                        <a:pt x="23" y="14"/>
                      </a:lnTo>
                      <a:lnTo>
                        <a:pt x="26" y="11"/>
                      </a:lnTo>
                      <a:lnTo>
                        <a:pt x="30" y="11"/>
                      </a:lnTo>
                      <a:lnTo>
                        <a:pt x="34" y="14"/>
                      </a:lnTo>
                      <a:lnTo>
                        <a:pt x="37" y="18"/>
                      </a:lnTo>
                      <a:lnTo>
                        <a:pt x="50" y="25"/>
                      </a:lnTo>
                      <a:lnTo>
                        <a:pt x="53" y="28"/>
                      </a:lnTo>
                      <a:lnTo>
                        <a:pt x="55" y="28"/>
                      </a:lnTo>
                      <a:lnTo>
                        <a:pt x="55" y="29"/>
                      </a:lnTo>
                      <a:lnTo>
                        <a:pt x="50" y="29"/>
                      </a:lnTo>
                      <a:lnTo>
                        <a:pt x="49" y="31"/>
                      </a:lnTo>
                      <a:lnTo>
                        <a:pt x="47" y="32"/>
                      </a:lnTo>
                      <a:lnTo>
                        <a:pt x="46" y="32"/>
                      </a:lnTo>
                      <a:lnTo>
                        <a:pt x="46" y="33"/>
                      </a:lnTo>
                      <a:lnTo>
                        <a:pt x="46" y="38"/>
                      </a:lnTo>
                      <a:lnTo>
                        <a:pt x="47" y="39"/>
                      </a:lnTo>
                      <a:lnTo>
                        <a:pt x="46" y="40"/>
                      </a:lnTo>
                      <a:lnTo>
                        <a:pt x="46" y="43"/>
                      </a:lnTo>
                      <a:lnTo>
                        <a:pt x="43" y="46"/>
                      </a:lnTo>
                      <a:lnTo>
                        <a:pt x="41" y="47"/>
                      </a:lnTo>
                      <a:lnTo>
                        <a:pt x="34" y="50"/>
                      </a:lnTo>
                      <a:lnTo>
                        <a:pt x="33" y="49"/>
                      </a:lnTo>
                      <a:lnTo>
                        <a:pt x="23" y="47"/>
                      </a:lnTo>
                      <a:lnTo>
                        <a:pt x="19" y="45"/>
                      </a:lnTo>
                      <a:lnTo>
                        <a:pt x="13" y="33"/>
                      </a:lnTo>
                      <a:lnTo>
                        <a:pt x="18" y="17"/>
                      </a:lnTo>
                      <a:lnTo>
                        <a:pt x="16" y="17"/>
                      </a:lnTo>
                      <a:lnTo>
                        <a:pt x="15" y="16"/>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35" name="Freeform 2343"/>
                <p:cNvSpPr>
                  <a:spLocks/>
                </p:cNvSpPr>
                <p:nvPr/>
              </p:nvSpPr>
              <p:spPr bwMode="gray">
                <a:xfrm>
                  <a:off x="4542" y="1266"/>
                  <a:ext cx="55" cy="50"/>
                </a:xfrm>
                <a:custGeom>
                  <a:avLst/>
                  <a:gdLst>
                    <a:gd name="T0" fmla="*/ 0 w 55"/>
                    <a:gd name="T1" fmla="*/ 0 h 50"/>
                    <a:gd name="T2" fmla="*/ 6 w 55"/>
                    <a:gd name="T3" fmla="*/ 3 h 50"/>
                    <a:gd name="T4" fmla="*/ 9 w 55"/>
                    <a:gd name="T5" fmla="*/ 7 h 50"/>
                    <a:gd name="T6" fmla="*/ 12 w 55"/>
                    <a:gd name="T7" fmla="*/ 8 h 50"/>
                    <a:gd name="T8" fmla="*/ 15 w 55"/>
                    <a:gd name="T9" fmla="*/ 11 h 50"/>
                    <a:gd name="T10" fmla="*/ 16 w 55"/>
                    <a:gd name="T11" fmla="*/ 14 h 50"/>
                    <a:gd name="T12" fmla="*/ 23 w 55"/>
                    <a:gd name="T13" fmla="*/ 14 h 50"/>
                    <a:gd name="T14" fmla="*/ 26 w 55"/>
                    <a:gd name="T15" fmla="*/ 11 h 50"/>
                    <a:gd name="T16" fmla="*/ 30 w 55"/>
                    <a:gd name="T17" fmla="*/ 11 h 50"/>
                    <a:gd name="T18" fmla="*/ 34 w 55"/>
                    <a:gd name="T19" fmla="*/ 14 h 50"/>
                    <a:gd name="T20" fmla="*/ 37 w 55"/>
                    <a:gd name="T21" fmla="*/ 18 h 50"/>
                    <a:gd name="T22" fmla="*/ 50 w 55"/>
                    <a:gd name="T23" fmla="*/ 25 h 50"/>
                    <a:gd name="T24" fmla="*/ 53 w 55"/>
                    <a:gd name="T25" fmla="*/ 28 h 50"/>
                    <a:gd name="T26" fmla="*/ 55 w 55"/>
                    <a:gd name="T27" fmla="*/ 28 h 50"/>
                    <a:gd name="T28" fmla="*/ 55 w 55"/>
                    <a:gd name="T29" fmla="*/ 29 h 50"/>
                    <a:gd name="T30" fmla="*/ 50 w 55"/>
                    <a:gd name="T31" fmla="*/ 29 h 50"/>
                    <a:gd name="T32" fmla="*/ 49 w 55"/>
                    <a:gd name="T33" fmla="*/ 31 h 50"/>
                    <a:gd name="T34" fmla="*/ 47 w 55"/>
                    <a:gd name="T35" fmla="*/ 32 h 50"/>
                    <a:gd name="T36" fmla="*/ 46 w 55"/>
                    <a:gd name="T37" fmla="*/ 32 h 50"/>
                    <a:gd name="T38" fmla="*/ 46 w 55"/>
                    <a:gd name="T39" fmla="*/ 33 h 50"/>
                    <a:gd name="T40" fmla="*/ 46 w 55"/>
                    <a:gd name="T41" fmla="*/ 38 h 50"/>
                    <a:gd name="T42" fmla="*/ 47 w 55"/>
                    <a:gd name="T43" fmla="*/ 39 h 50"/>
                    <a:gd name="T44" fmla="*/ 46 w 55"/>
                    <a:gd name="T45" fmla="*/ 40 h 50"/>
                    <a:gd name="T46" fmla="*/ 46 w 55"/>
                    <a:gd name="T47" fmla="*/ 43 h 50"/>
                    <a:gd name="T48" fmla="*/ 43 w 55"/>
                    <a:gd name="T49" fmla="*/ 46 h 50"/>
                    <a:gd name="T50" fmla="*/ 41 w 55"/>
                    <a:gd name="T51" fmla="*/ 47 h 50"/>
                    <a:gd name="T52" fmla="*/ 34 w 55"/>
                    <a:gd name="T53" fmla="*/ 50 h 50"/>
                    <a:gd name="T54" fmla="*/ 33 w 55"/>
                    <a:gd name="T55" fmla="*/ 49 h 50"/>
                    <a:gd name="T56" fmla="*/ 23 w 55"/>
                    <a:gd name="T57" fmla="*/ 47 h 50"/>
                    <a:gd name="T58" fmla="*/ 19 w 55"/>
                    <a:gd name="T59" fmla="*/ 45 h 50"/>
                    <a:gd name="T60" fmla="*/ 13 w 55"/>
                    <a:gd name="T61" fmla="*/ 33 h 50"/>
                    <a:gd name="T62" fmla="*/ 18 w 55"/>
                    <a:gd name="T63" fmla="*/ 17 h 50"/>
                    <a:gd name="T64" fmla="*/ 16 w 55"/>
                    <a:gd name="T65" fmla="*/ 17 h 50"/>
                    <a:gd name="T66" fmla="*/ 15 w 55"/>
                    <a:gd name="T67" fmla="*/ 16 h 50"/>
                    <a:gd name="T68" fmla="*/ 0 w 55"/>
                    <a:gd name="T69" fmla="*/ 0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50"/>
                    <a:gd name="T107" fmla="*/ 55 w 55"/>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 h="50">
                      <a:moveTo>
                        <a:pt x="0" y="0"/>
                      </a:moveTo>
                      <a:lnTo>
                        <a:pt x="6" y="3"/>
                      </a:lnTo>
                      <a:lnTo>
                        <a:pt x="9" y="7"/>
                      </a:lnTo>
                      <a:lnTo>
                        <a:pt x="12" y="8"/>
                      </a:lnTo>
                      <a:lnTo>
                        <a:pt x="15" y="11"/>
                      </a:lnTo>
                      <a:lnTo>
                        <a:pt x="16" y="14"/>
                      </a:lnTo>
                      <a:lnTo>
                        <a:pt x="23" y="14"/>
                      </a:lnTo>
                      <a:lnTo>
                        <a:pt x="26" y="11"/>
                      </a:lnTo>
                      <a:lnTo>
                        <a:pt x="30" y="11"/>
                      </a:lnTo>
                      <a:lnTo>
                        <a:pt x="34" y="14"/>
                      </a:lnTo>
                      <a:lnTo>
                        <a:pt x="37" y="18"/>
                      </a:lnTo>
                      <a:lnTo>
                        <a:pt x="50" y="25"/>
                      </a:lnTo>
                      <a:lnTo>
                        <a:pt x="53" y="28"/>
                      </a:lnTo>
                      <a:lnTo>
                        <a:pt x="55" y="28"/>
                      </a:lnTo>
                      <a:lnTo>
                        <a:pt x="55" y="29"/>
                      </a:lnTo>
                      <a:lnTo>
                        <a:pt x="50" y="29"/>
                      </a:lnTo>
                      <a:lnTo>
                        <a:pt x="49" y="31"/>
                      </a:lnTo>
                      <a:lnTo>
                        <a:pt x="47" y="32"/>
                      </a:lnTo>
                      <a:lnTo>
                        <a:pt x="46" y="32"/>
                      </a:lnTo>
                      <a:lnTo>
                        <a:pt x="46" y="33"/>
                      </a:lnTo>
                      <a:lnTo>
                        <a:pt x="46" y="38"/>
                      </a:lnTo>
                      <a:lnTo>
                        <a:pt x="47" y="39"/>
                      </a:lnTo>
                      <a:lnTo>
                        <a:pt x="46" y="40"/>
                      </a:lnTo>
                      <a:lnTo>
                        <a:pt x="46" y="43"/>
                      </a:lnTo>
                      <a:lnTo>
                        <a:pt x="43" y="46"/>
                      </a:lnTo>
                      <a:lnTo>
                        <a:pt x="41" y="47"/>
                      </a:lnTo>
                      <a:lnTo>
                        <a:pt x="34" y="50"/>
                      </a:lnTo>
                      <a:lnTo>
                        <a:pt x="33" y="49"/>
                      </a:lnTo>
                      <a:lnTo>
                        <a:pt x="23" y="47"/>
                      </a:lnTo>
                      <a:lnTo>
                        <a:pt x="19" y="45"/>
                      </a:lnTo>
                      <a:lnTo>
                        <a:pt x="13" y="33"/>
                      </a:lnTo>
                      <a:lnTo>
                        <a:pt x="18" y="17"/>
                      </a:lnTo>
                      <a:lnTo>
                        <a:pt x="16" y="17"/>
                      </a:lnTo>
                      <a:lnTo>
                        <a:pt x="15" y="16"/>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3" name="Group 2344"/>
              <p:cNvGrpSpPr>
                <a:grpSpLocks/>
              </p:cNvGrpSpPr>
              <p:nvPr/>
            </p:nvGrpSpPr>
            <p:grpSpPr bwMode="auto">
              <a:xfrm>
                <a:off x="4608" y="1293"/>
                <a:ext cx="65" cy="36"/>
                <a:chOff x="4608" y="1293"/>
                <a:chExt cx="65" cy="36"/>
              </a:xfrm>
              <a:grpFill/>
            </p:grpSpPr>
            <p:sp>
              <p:nvSpPr>
                <p:cNvPr id="1332" name="Freeform 2345"/>
                <p:cNvSpPr>
                  <a:spLocks/>
                </p:cNvSpPr>
                <p:nvPr/>
              </p:nvSpPr>
              <p:spPr bwMode="gray">
                <a:xfrm>
                  <a:off x="4608" y="1293"/>
                  <a:ext cx="65" cy="36"/>
                </a:xfrm>
                <a:custGeom>
                  <a:avLst/>
                  <a:gdLst>
                    <a:gd name="T0" fmla="*/ 1 w 65"/>
                    <a:gd name="T1" fmla="*/ 0 h 36"/>
                    <a:gd name="T2" fmla="*/ 1 w 65"/>
                    <a:gd name="T3" fmla="*/ 1 h 36"/>
                    <a:gd name="T4" fmla="*/ 4 w 65"/>
                    <a:gd name="T5" fmla="*/ 2 h 36"/>
                    <a:gd name="T6" fmla="*/ 5 w 65"/>
                    <a:gd name="T7" fmla="*/ 4 h 36"/>
                    <a:gd name="T8" fmla="*/ 5 w 65"/>
                    <a:gd name="T9" fmla="*/ 5 h 36"/>
                    <a:gd name="T10" fmla="*/ 12 w 65"/>
                    <a:gd name="T11" fmla="*/ 6 h 36"/>
                    <a:gd name="T12" fmla="*/ 16 w 65"/>
                    <a:gd name="T13" fmla="*/ 7 h 36"/>
                    <a:gd name="T14" fmla="*/ 17 w 65"/>
                    <a:gd name="T15" fmla="*/ 6 h 36"/>
                    <a:gd name="T16" fmla="*/ 29 w 65"/>
                    <a:gd name="T17" fmla="*/ 9 h 36"/>
                    <a:gd name="T18" fmla="*/ 32 w 65"/>
                    <a:gd name="T19" fmla="*/ 11 h 36"/>
                    <a:gd name="T20" fmla="*/ 29 w 65"/>
                    <a:gd name="T21" fmla="*/ 11 h 36"/>
                    <a:gd name="T22" fmla="*/ 28 w 65"/>
                    <a:gd name="T23" fmla="*/ 12 h 36"/>
                    <a:gd name="T24" fmla="*/ 26 w 65"/>
                    <a:gd name="T25" fmla="*/ 13 h 36"/>
                    <a:gd name="T26" fmla="*/ 38 w 65"/>
                    <a:gd name="T27" fmla="*/ 13 h 36"/>
                    <a:gd name="T28" fmla="*/ 39 w 65"/>
                    <a:gd name="T29" fmla="*/ 12 h 36"/>
                    <a:gd name="T30" fmla="*/ 41 w 65"/>
                    <a:gd name="T31" fmla="*/ 12 h 36"/>
                    <a:gd name="T32" fmla="*/ 44 w 65"/>
                    <a:gd name="T33" fmla="*/ 13 h 36"/>
                    <a:gd name="T34" fmla="*/ 45 w 65"/>
                    <a:gd name="T35" fmla="*/ 15 h 36"/>
                    <a:gd name="T36" fmla="*/ 51 w 65"/>
                    <a:gd name="T37" fmla="*/ 15 h 36"/>
                    <a:gd name="T38" fmla="*/ 53 w 65"/>
                    <a:gd name="T39" fmla="*/ 15 h 36"/>
                    <a:gd name="T40" fmla="*/ 54 w 65"/>
                    <a:gd name="T41" fmla="*/ 18 h 36"/>
                    <a:gd name="T42" fmla="*/ 65 w 65"/>
                    <a:gd name="T43" fmla="*/ 20 h 36"/>
                    <a:gd name="T44" fmla="*/ 62 w 65"/>
                    <a:gd name="T45" fmla="*/ 22 h 36"/>
                    <a:gd name="T46" fmla="*/ 62 w 65"/>
                    <a:gd name="T47" fmla="*/ 27 h 36"/>
                    <a:gd name="T48" fmla="*/ 59 w 65"/>
                    <a:gd name="T49" fmla="*/ 31 h 36"/>
                    <a:gd name="T50" fmla="*/ 51 w 65"/>
                    <a:gd name="T51" fmla="*/ 35 h 36"/>
                    <a:gd name="T52" fmla="*/ 47 w 65"/>
                    <a:gd name="T53" fmla="*/ 36 h 36"/>
                    <a:gd name="T54" fmla="*/ 45 w 65"/>
                    <a:gd name="T55" fmla="*/ 34 h 36"/>
                    <a:gd name="T56" fmla="*/ 44 w 65"/>
                    <a:gd name="T57" fmla="*/ 35 h 36"/>
                    <a:gd name="T58" fmla="*/ 42 w 65"/>
                    <a:gd name="T59" fmla="*/ 35 h 36"/>
                    <a:gd name="T60" fmla="*/ 41 w 65"/>
                    <a:gd name="T61" fmla="*/ 33 h 36"/>
                    <a:gd name="T62" fmla="*/ 41 w 65"/>
                    <a:gd name="T63" fmla="*/ 35 h 36"/>
                    <a:gd name="T64" fmla="*/ 38 w 65"/>
                    <a:gd name="T65" fmla="*/ 35 h 36"/>
                    <a:gd name="T66" fmla="*/ 35 w 65"/>
                    <a:gd name="T67" fmla="*/ 34 h 36"/>
                    <a:gd name="T68" fmla="*/ 32 w 65"/>
                    <a:gd name="T69" fmla="*/ 31 h 36"/>
                    <a:gd name="T70" fmla="*/ 28 w 65"/>
                    <a:gd name="T71" fmla="*/ 31 h 36"/>
                    <a:gd name="T72" fmla="*/ 25 w 65"/>
                    <a:gd name="T73" fmla="*/ 30 h 36"/>
                    <a:gd name="T74" fmla="*/ 22 w 65"/>
                    <a:gd name="T75" fmla="*/ 29 h 36"/>
                    <a:gd name="T76" fmla="*/ 20 w 65"/>
                    <a:gd name="T77" fmla="*/ 27 h 36"/>
                    <a:gd name="T78" fmla="*/ 19 w 65"/>
                    <a:gd name="T79" fmla="*/ 24 h 36"/>
                    <a:gd name="T80" fmla="*/ 14 w 65"/>
                    <a:gd name="T81" fmla="*/ 23 h 36"/>
                    <a:gd name="T82" fmla="*/ 10 w 65"/>
                    <a:gd name="T83" fmla="*/ 22 h 36"/>
                    <a:gd name="T84" fmla="*/ 10 w 65"/>
                    <a:gd name="T85" fmla="*/ 16 h 36"/>
                    <a:gd name="T86" fmla="*/ 7 w 65"/>
                    <a:gd name="T87" fmla="*/ 12 h 36"/>
                    <a:gd name="T88" fmla="*/ 5 w 65"/>
                    <a:gd name="T89" fmla="*/ 11 h 36"/>
                    <a:gd name="T90" fmla="*/ 1 w 65"/>
                    <a:gd name="T91" fmla="*/ 4 h 36"/>
                    <a:gd name="T92" fmla="*/ 0 w 65"/>
                    <a:gd name="T93" fmla="*/ 1 h 36"/>
                    <a:gd name="T94" fmla="*/ 1 w 65"/>
                    <a:gd name="T95" fmla="*/ 0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36"/>
                    <a:gd name="T146" fmla="*/ 65 w 65"/>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36">
                      <a:moveTo>
                        <a:pt x="1" y="0"/>
                      </a:moveTo>
                      <a:lnTo>
                        <a:pt x="1" y="1"/>
                      </a:lnTo>
                      <a:lnTo>
                        <a:pt x="4" y="2"/>
                      </a:lnTo>
                      <a:lnTo>
                        <a:pt x="5" y="4"/>
                      </a:lnTo>
                      <a:lnTo>
                        <a:pt x="5" y="5"/>
                      </a:lnTo>
                      <a:lnTo>
                        <a:pt x="12" y="6"/>
                      </a:lnTo>
                      <a:lnTo>
                        <a:pt x="16" y="7"/>
                      </a:lnTo>
                      <a:lnTo>
                        <a:pt x="17" y="6"/>
                      </a:lnTo>
                      <a:lnTo>
                        <a:pt x="29" y="9"/>
                      </a:lnTo>
                      <a:lnTo>
                        <a:pt x="32" y="11"/>
                      </a:lnTo>
                      <a:lnTo>
                        <a:pt x="29" y="11"/>
                      </a:lnTo>
                      <a:lnTo>
                        <a:pt x="28" y="12"/>
                      </a:lnTo>
                      <a:lnTo>
                        <a:pt x="26" y="13"/>
                      </a:lnTo>
                      <a:lnTo>
                        <a:pt x="38" y="13"/>
                      </a:lnTo>
                      <a:lnTo>
                        <a:pt x="39" y="12"/>
                      </a:lnTo>
                      <a:lnTo>
                        <a:pt x="41" y="12"/>
                      </a:lnTo>
                      <a:lnTo>
                        <a:pt x="44" y="13"/>
                      </a:lnTo>
                      <a:lnTo>
                        <a:pt x="45" y="15"/>
                      </a:lnTo>
                      <a:lnTo>
                        <a:pt x="51" y="15"/>
                      </a:lnTo>
                      <a:lnTo>
                        <a:pt x="53" y="15"/>
                      </a:lnTo>
                      <a:lnTo>
                        <a:pt x="54" y="18"/>
                      </a:lnTo>
                      <a:lnTo>
                        <a:pt x="65" y="20"/>
                      </a:lnTo>
                      <a:lnTo>
                        <a:pt x="62" y="22"/>
                      </a:lnTo>
                      <a:lnTo>
                        <a:pt x="62" y="27"/>
                      </a:lnTo>
                      <a:lnTo>
                        <a:pt x="59" y="31"/>
                      </a:lnTo>
                      <a:lnTo>
                        <a:pt x="51" y="35"/>
                      </a:lnTo>
                      <a:lnTo>
                        <a:pt x="47" y="36"/>
                      </a:lnTo>
                      <a:lnTo>
                        <a:pt x="45" y="34"/>
                      </a:lnTo>
                      <a:lnTo>
                        <a:pt x="44" y="35"/>
                      </a:lnTo>
                      <a:lnTo>
                        <a:pt x="42" y="35"/>
                      </a:lnTo>
                      <a:lnTo>
                        <a:pt x="41" y="33"/>
                      </a:lnTo>
                      <a:lnTo>
                        <a:pt x="41" y="35"/>
                      </a:lnTo>
                      <a:lnTo>
                        <a:pt x="38" y="35"/>
                      </a:lnTo>
                      <a:lnTo>
                        <a:pt x="35" y="34"/>
                      </a:lnTo>
                      <a:lnTo>
                        <a:pt x="32" y="31"/>
                      </a:lnTo>
                      <a:lnTo>
                        <a:pt x="28" y="31"/>
                      </a:lnTo>
                      <a:lnTo>
                        <a:pt x="25" y="30"/>
                      </a:lnTo>
                      <a:lnTo>
                        <a:pt x="22" y="29"/>
                      </a:lnTo>
                      <a:lnTo>
                        <a:pt x="20" y="27"/>
                      </a:lnTo>
                      <a:lnTo>
                        <a:pt x="19" y="24"/>
                      </a:lnTo>
                      <a:lnTo>
                        <a:pt x="14" y="23"/>
                      </a:lnTo>
                      <a:lnTo>
                        <a:pt x="10" y="22"/>
                      </a:lnTo>
                      <a:lnTo>
                        <a:pt x="10" y="16"/>
                      </a:lnTo>
                      <a:lnTo>
                        <a:pt x="7" y="12"/>
                      </a:lnTo>
                      <a:lnTo>
                        <a:pt x="5" y="11"/>
                      </a:lnTo>
                      <a:lnTo>
                        <a:pt x="1" y="4"/>
                      </a:lnTo>
                      <a:lnTo>
                        <a:pt x="0" y="1"/>
                      </a:lnTo>
                      <a:lnTo>
                        <a:pt x="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33" name="Freeform 2346"/>
                <p:cNvSpPr>
                  <a:spLocks/>
                </p:cNvSpPr>
                <p:nvPr/>
              </p:nvSpPr>
              <p:spPr bwMode="gray">
                <a:xfrm>
                  <a:off x="4608" y="1293"/>
                  <a:ext cx="65" cy="36"/>
                </a:xfrm>
                <a:custGeom>
                  <a:avLst/>
                  <a:gdLst>
                    <a:gd name="T0" fmla="*/ 1 w 65"/>
                    <a:gd name="T1" fmla="*/ 0 h 36"/>
                    <a:gd name="T2" fmla="*/ 1 w 65"/>
                    <a:gd name="T3" fmla="*/ 1 h 36"/>
                    <a:gd name="T4" fmla="*/ 4 w 65"/>
                    <a:gd name="T5" fmla="*/ 2 h 36"/>
                    <a:gd name="T6" fmla="*/ 5 w 65"/>
                    <a:gd name="T7" fmla="*/ 4 h 36"/>
                    <a:gd name="T8" fmla="*/ 5 w 65"/>
                    <a:gd name="T9" fmla="*/ 5 h 36"/>
                    <a:gd name="T10" fmla="*/ 12 w 65"/>
                    <a:gd name="T11" fmla="*/ 6 h 36"/>
                    <a:gd name="T12" fmla="*/ 16 w 65"/>
                    <a:gd name="T13" fmla="*/ 7 h 36"/>
                    <a:gd name="T14" fmla="*/ 17 w 65"/>
                    <a:gd name="T15" fmla="*/ 6 h 36"/>
                    <a:gd name="T16" fmla="*/ 29 w 65"/>
                    <a:gd name="T17" fmla="*/ 9 h 36"/>
                    <a:gd name="T18" fmla="*/ 32 w 65"/>
                    <a:gd name="T19" fmla="*/ 11 h 36"/>
                    <a:gd name="T20" fmla="*/ 29 w 65"/>
                    <a:gd name="T21" fmla="*/ 11 h 36"/>
                    <a:gd name="T22" fmla="*/ 28 w 65"/>
                    <a:gd name="T23" fmla="*/ 12 h 36"/>
                    <a:gd name="T24" fmla="*/ 26 w 65"/>
                    <a:gd name="T25" fmla="*/ 13 h 36"/>
                    <a:gd name="T26" fmla="*/ 38 w 65"/>
                    <a:gd name="T27" fmla="*/ 13 h 36"/>
                    <a:gd name="T28" fmla="*/ 39 w 65"/>
                    <a:gd name="T29" fmla="*/ 12 h 36"/>
                    <a:gd name="T30" fmla="*/ 41 w 65"/>
                    <a:gd name="T31" fmla="*/ 12 h 36"/>
                    <a:gd name="T32" fmla="*/ 44 w 65"/>
                    <a:gd name="T33" fmla="*/ 13 h 36"/>
                    <a:gd name="T34" fmla="*/ 45 w 65"/>
                    <a:gd name="T35" fmla="*/ 15 h 36"/>
                    <a:gd name="T36" fmla="*/ 51 w 65"/>
                    <a:gd name="T37" fmla="*/ 15 h 36"/>
                    <a:gd name="T38" fmla="*/ 53 w 65"/>
                    <a:gd name="T39" fmla="*/ 15 h 36"/>
                    <a:gd name="T40" fmla="*/ 54 w 65"/>
                    <a:gd name="T41" fmla="*/ 18 h 36"/>
                    <a:gd name="T42" fmla="*/ 65 w 65"/>
                    <a:gd name="T43" fmla="*/ 20 h 36"/>
                    <a:gd name="T44" fmla="*/ 62 w 65"/>
                    <a:gd name="T45" fmla="*/ 22 h 36"/>
                    <a:gd name="T46" fmla="*/ 62 w 65"/>
                    <a:gd name="T47" fmla="*/ 27 h 36"/>
                    <a:gd name="T48" fmla="*/ 59 w 65"/>
                    <a:gd name="T49" fmla="*/ 31 h 36"/>
                    <a:gd name="T50" fmla="*/ 51 w 65"/>
                    <a:gd name="T51" fmla="*/ 35 h 36"/>
                    <a:gd name="T52" fmla="*/ 47 w 65"/>
                    <a:gd name="T53" fmla="*/ 36 h 36"/>
                    <a:gd name="T54" fmla="*/ 45 w 65"/>
                    <a:gd name="T55" fmla="*/ 34 h 36"/>
                    <a:gd name="T56" fmla="*/ 44 w 65"/>
                    <a:gd name="T57" fmla="*/ 35 h 36"/>
                    <a:gd name="T58" fmla="*/ 42 w 65"/>
                    <a:gd name="T59" fmla="*/ 35 h 36"/>
                    <a:gd name="T60" fmla="*/ 41 w 65"/>
                    <a:gd name="T61" fmla="*/ 33 h 36"/>
                    <a:gd name="T62" fmla="*/ 41 w 65"/>
                    <a:gd name="T63" fmla="*/ 35 h 36"/>
                    <a:gd name="T64" fmla="*/ 38 w 65"/>
                    <a:gd name="T65" fmla="*/ 35 h 36"/>
                    <a:gd name="T66" fmla="*/ 35 w 65"/>
                    <a:gd name="T67" fmla="*/ 34 h 36"/>
                    <a:gd name="T68" fmla="*/ 32 w 65"/>
                    <a:gd name="T69" fmla="*/ 31 h 36"/>
                    <a:gd name="T70" fmla="*/ 28 w 65"/>
                    <a:gd name="T71" fmla="*/ 31 h 36"/>
                    <a:gd name="T72" fmla="*/ 25 w 65"/>
                    <a:gd name="T73" fmla="*/ 30 h 36"/>
                    <a:gd name="T74" fmla="*/ 22 w 65"/>
                    <a:gd name="T75" fmla="*/ 29 h 36"/>
                    <a:gd name="T76" fmla="*/ 20 w 65"/>
                    <a:gd name="T77" fmla="*/ 27 h 36"/>
                    <a:gd name="T78" fmla="*/ 19 w 65"/>
                    <a:gd name="T79" fmla="*/ 24 h 36"/>
                    <a:gd name="T80" fmla="*/ 14 w 65"/>
                    <a:gd name="T81" fmla="*/ 23 h 36"/>
                    <a:gd name="T82" fmla="*/ 10 w 65"/>
                    <a:gd name="T83" fmla="*/ 22 h 36"/>
                    <a:gd name="T84" fmla="*/ 10 w 65"/>
                    <a:gd name="T85" fmla="*/ 16 h 36"/>
                    <a:gd name="T86" fmla="*/ 7 w 65"/>
                    <a:gd name="T87" fmla="*/ 12 h 36"/>
                    <a:gd name="T88" fmla="*/ 5 w 65"/>
                    <a:gd name="T89" fmla="*/ 11 h 36"/>
                    <a:gd name="T90" fmla="*/ 1 w 65"/>
                    <a:gd name="T91" fmla="*/ 4 h 36"/>
                    <a:gd name="T92" fmla="*/ 0 w 65"/>
                    <a:gd name="T93" fmla="*/ 1 h 36"/>
                    <a:gd name="T94" fmla="*/ 1 w 65"/>
                    <a:gd name="T95" fmla="*/ 0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36"/>
                    <a:gd name="T146" fmla="*/ 65 w 65"/>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36">
                      <a:moveTo>
                        <a:pt x="1" y="0"/>
                      </a:moveTo>
                      <a:lnTo>
                        <a:pt x="1" y="1"/>
                      </a:lnTo>
                      <a:lnTo>
                        <a:pt x="4" y="2"/>
                      </a:lnTo>
                      <a:lnTo>
                        <a:pt x="5" y="4"/>
                      </a:lnTo>
                      <a:lnTo>
                        <a:pt x="5" y="5"/>
                      </a:lnTo>
                      <a:lnTo>
                        <a:pt x="12" y="6"/>
                      </a:lnTo>
                      <a:lnTo>
                        <a:pt x="16" y="7"/>
                      </a:lnTo>
                      <a:lnTo>
                        <a:pt x="17" y="6"/>
                      </a:lnTo>
                      <a:lnTo>
                        <a:pt x="29" y="9"/>
                      </a:lnTo>
                      <a:lnTo>
                        <a:pt x="32" y="11"/>
                      </a:lnTo>
                      <a:lnTo>
                        <a:pt x="29" y="11"/>
                      </a:lnTo>
                      <a:lnTo>
                        <a:pt x="28" y="12"/>
                      </a:lnTo>
                      <a:lnTo>
                        <a:pt x="26" y="13"/>
                      </a:lnTo>
                      <a:lnTo>
                        <a:pt x="38" y="13"/>
                      </a:lnTo>
                      <a:lnTo>
                        <a:pt x="39" y="12"/>
                      </a:lnTo>
                      <a:lnTo>
                        <a:pt x="41" y="12"/>
                      </a:lnTo>
                      <a:lnTo>
                        <a:pt x="44" y="13"/>
                      </a:lnTo>
                      <a:lnTo>
                        <a:pt x="45" y="15"/>
                      </a:lnTo>
                      <a:lnTo>
                        <a:pt x="51" y="15"/>
                      </a:lnTo>
                      <a:lnTo>
                        <a:pt x="53" y="15"/>
                      </a:lnTo>
                      <a:lnTo>
                        <a:pt x="54" y="18"/>
                      </a:lnTo>
                      <a:lnTo>
                        <a:pt x="65" y="20"/>
                      </a:lnTo>
                      <a:lnTo>
                        <a:pt x="62" y="22"/>
                      </a:lnTo>
                      <a:lnTo>
                        <a:pt x="62" y="27"/>
                      </a:lnTo>
                      <a:lnTo>
                        <a:pt x="59" y="31"/>
                      </a:lnTo>
                      <a:lnTo>
                        <a:pt x="51" y="35"/>
                      </a:lnTo>
                      <a:lnTo>
                        <a:pt x="47" y="36"/>
                      </a:lnTo>
                      <a:lnTo>
                        <a:pt x="45" y="34"/>
                      </a:lnTo>
                      <a:lnTo>
                        <a:pt x="44" y="35"/>
                      </a:lnTo>
                      <a:lnTo>
                        <a:pt x="42" y="35"/>
                      </a:lnTo>
                      <a:lnTo>
                        <a:pt x="41" y="33"/>
                      </a:lnTo>
                      <a:lnTo>
                        <a:pt x="41" y="35"/>
                      </a:lnTo>
                      <a:lnTo>
                        <a:pt x="38" y="35"/>
                      </a:lnTo>
                      <a:lnTo>
                        <a:pt x="35" y="34"/>
                      </a:lnTo>
                      <a:lnTo>
                        <a:pt x="32" y="31"/>
                      </a:lnTo>
                      <a:lnTo>
                        <a:pt x="28" y="31"/>
                      </a:lnTo>
                      <a:lnTo>
                        <a:pt x="25" y="30"/>
                      </a:lnTo>
                      <a:lnTo>
                        <a:pt x="22" y="29"/>
                      </a:lnTo>
                      <a:lnTo>
                        <a:pt x="20" y="27"/>
                      </a:lnTo>
                      <a:lnTo>
                        <a:pt x="19" y="24"/>
                      </a:lnTo>
                      <a:lnTo>
                        <a:pt x="14" y="23"/>
                      </a:lnTo>
                      <a:lnTo>
                        <a:pt x="10" y="22"/>
                      </a:lnTo>
                      <a:lnTo>
                        <a:pt x="10" y="16"/>
                      </a:lnTo>
                      <a:lnTo>
                        <a:pt x="7" y="12"/>
                      </a:lnTo>
                      <a:lnTo>
                        <a:pt x="5" y="11"/>
                      </a:lnTo>
                      <a:lnTo>
                        <a:pt x="1" y="4"/>
                      </a:lnTo>
                      <a:lnTo>
                        <a:pt x="0" y="1"/>
                      </a:lnTo>
                      <a:lnTo>
                        <a:pt x="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4" name="Group 2347"/>
              <p:cNvGrpSpPr>
                <a:grpSpLocks/>
              </p:cNvGrpSpPr>
              <p:nvPr/>
            </p:nvGrpSpPr>
            <p:grpSpPr bwMode="auto">
              <a:xfrm>
                <a:off x="4520" y="1361"/>
                <a:ext cx="52" cy="27"/>
                <a:chOff x="4520" y="1361"/>
                <a:chExt cx="52" cy="27"/>
              </a:xfrm>
              <a:grpFill/>
            </p:grpSpPr>
            <p:sp>
              <p:nvSpPr>
                <p:cNvPr id="1330" name="Freeform 2348"/>
                <p:cNvSpPr>
                  <a:spLocks/>
                </p:cNvSpPr>
                <p:nvPr/>
              </p:nvSpPr>
              <p:spPr bwMode="gray">
                <a:xfrm>
                  <a:off x="4520" y="1361"/>
                  <a:ext cx="52" cy="27"/>
                </a:xfrm>
                <a:custGeom>
                  <a:avLst/>
                  <a:gdLst>
                    <a:gd name="T0" fmla="*/ 23 w 52"/>
                    <a:gd name="T1" fmla="*/ 1 h 27"/>
                    <a:gd name="T2" fmla="*/ 28 w 52"/>
                    <a:gd name="T3" fmla="*/ 0 h 27"/>
                    <a:gd name="T4" fmla="*/ 31 w 52"/>
                    <a:gd name="T5" fmla="*/ 0 h 27"/>
                    <a:gd name="T6" fmla="*/ 34 w 52"/>
                    <a:gd name="T7" fmla="*/ 1 h 27"/>
                    <a:gd name="T8" fmla="*/ 37 w 52"/>
                    <a:gd name="T9" fmla="*/ 3 h 27"/>
                    <a:gd name="T10" fmla="*/ 38 w 52"/>
                    <a:gd name="T11" fmla="*/ 4 h 27"/>
                    <a:gd name="T12" fmla="*/ 42 w 52"/>
                    <a:gd name="T13" fmla="*/ 8 h 27"/>
                    <a:gd name="T14" fmla="*/ 47 w 52"/>
                    <a:gd name="T15" fmla="*/ 11 h 27"/>
                    <a:gd name="T16" fmla="*/ 50 w 52"/>
                    <a:gd name="T17" fmla="*/ 16 h 27"/>
                    <a:gd name="T18" fmla="*/ 52 w 52"/>
                    <a:gd name="T19" fmla="*/ 27 h 27"/>
                    <a:gd name="T20" fmla="*/ 50 w 52"/>
                    <a:gd name="T21" fmla="*/ 26 h 27"/>
                    <a:gd name="T22" fmla="*/ 48 w 52"/>
                    <a:gd name="T23" fmla="*/ 27 h 27"/>
                    <a:gd name="T24" fmla="*/ 45 w 52"/>
                    <a:gd name="T25" fmla="*/ 27 h 27"/>
                    <a:gd name="T26" fmla="*/ 42 w 52"/>
                    <a:gd name="T27" fmla="*/ 25 h 27"/>
                    <a:gd name="T28" fmla="*/ 34 w 52"/>
                    <a:gd name="T29" fmla="*/ 26 h 27"/>
                    <a:gd name="T30" fmla="*/ 31 w 52"/>
                    <a:gd name="T31" fmla="*/ 24 h 27"/>
                    <a:gd name="T32" fmla="*/ 29 w 52"/>
                    <a:gd name="T33" fmla="*/ 23 h 27"/>
                    <a:gd name="T34" fmla="*/ 26 w 52"/>
                    <a:gd name="T35" fmla="*/ 23 h 27"/>
                    <a:gd name="T36" fmla="*/ 21 w 52"/>
                    <a:gd name="T37" fmla="*/ 23 h 27"/>
                    <a:gd name="T38" fmla="*/ 16 w 52"/>
                    <a:gd name="T39" fmla="*/ 20 h 27"/>
                    <a:gd name="T40" fmla="*/ 13 w 52"/>
                    <a:gd name="T41" fmla="*/ 19 h 27"/>
                    <a:gd name="T42" fmla="*/ 4 w 52"/>
                    <a:gd name="T43" fmla="*/ 23 h 27"/>
                    <a:gd name="T44" fmla="*/ 3 w 52"/>
                    <a:gd name="T45" fmla="*/ 23 h 27"/>
                    <a:gd name="T46" fmla="*/ 0 w 52"/>
                    <a:gd name="T47" fmla="*/ 20 h 27"/>
                    <a:gd name="T48" fmla="*/ 1 w 52"/>
                    <a:gd name="T49" fmla="*/ 19 h 27"/>
                    <a:gd name="T50" fmla="*/ 10 w 52"/>
                    <a:gd name="T51" fmla="*/ 18 h 27"/>
                    <a:gd name="T52" fmla="*/ 15 w 52"/>
                    <a:gd name="T53" fmla="*/ 7 h 27"/>
                    <a:gd name="T54" fmla="*/ 15 w 52"/>
                    <a:gd name="T55" fmla="*/ 4 h 27"/>
                    <a:gd name="T56" fmla="*/ 16 w 52"/>
                    <a:gd name="T57" fmla="*/ 3 h 27"/>
                    <a:gd name="T58" fmla="*/ 23 w 52"/>
                    <a:gd name="T59" fmla="*/ 1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27"/>
                    <a:gd name="T92" fmla="*/ 52 w 52"/>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27">
                      <a:moveTo>
                        <a:pt x="23" y="1"/>
                      </a:moveTo>
                      <a:lnTo>
                        <a:pt x="28" y="0"/>
                      </a:lnTo>
                      <a:lnTo>
                        <a:pt x="31" y="0"/>
                      </a:lnTo>
                      <a:lnTo>
                        <a:pt x="34" y="1"/>
                      </a:lnTo>
                      <a:lnTo>
                        <a:pt x="37" y="3"/>
                      </a:lnTo>
                      <a:lnTo>
                        <a:pt x="38" y="4"/>
                      </a:lnTo>
                      <a:lnTo>
                        <a:pt x="42" y="8"/>
                      </a:lnTo>
                      <a:lnTo>
                        <a:pt x="47" y="11"/>
                      </a:lnTo>
                      <a:lnTo>
                        <a:pt x="50" y="16"/>
                      </a:lnTo>
                      <a:lnTo>
                        <a:pt x="52" y="27"/>
                      </a:lnTo>
                      <a:lnTo>
                        <a:pt x="50" y="26"/>
                      </a:lnTo>
                      <a:lnTo>
                        <a:pt x="48" y="27"/>
                      </a:lnTo>
                      <a:lnTo>
                        <a:pt x="45" y="27"/>
                      </a:lnTo>
                      <a:lnTo>
                        <a:pt x="42" y="25"/>
                      </a:lnTo>
                      <a:lnTo>
                        <a:pt x="34" y="26"/>
                      </a:lnTo>
                      <a:lnTo>
                        <a:pt x="31" y="24"/>
                      </a:lnTo>
                      <a:lnTo>
                        <a:pt x="29" y="23"/>
                      </a:lnTo>
                      <a:lnTo>
                        <a:pt x="26" y="23"/>
                      </a:lnTo>
                      <a:lnTo>
                        <a:pt x="21" y="23"/>
                      </a:lnTo>
                      <a:lnTo>
                        <a:pt x="16" y="20"/>
                      </a:lnTo>
                      <a:lnTo>
                        <a:pt x="13" y="19"/>
                      </a:lnTo>
                      <a:lnTo>
                        <a:pt x="4" y="23"/>
                      </a:lnTo>
                      <a:lnTo>
                        <a:pt x="3" y="23"/>
                      </a:lnTo>
                      <a:lnTo>
                        <a:pt x="0" y="20"/>
                      </a:lnTo>
                      <a:lnTo>
                        <a:pt x="1" y="19"/>
                      </a:lnTo>
                      <a:lnTo>
                        <a:pt x="10" y="18"/>
                      </a:lnTo>
                      <a:lnTo>
                        <a:pt x="15" y="7"/>
                      </a:lnTo>
                      <a:lnTo>
                        <a:pt x="15" y="4"/>
                      </a:lnTo>
                      <a:lnTo>
                        <a:pt x="16" y="3"/>
                      </a:lnTo>
                      <a:lnTo>
                        <a:pt x="23"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31" name="Freeform 2349"/>
                <p:cNvSpPr>
                  <a:spLocks/>
                </p:cNvSpPr>
                <p:nvPr/>
              </p:nvSpPr>
              <p:spPr bwMode="gray">
                <a:xfrm>
                  <a:off x="4520" y="1361"/>
                  <a:ext cx="52" cy="27"/>
                </a:xfrm>
                <a:custGeom>
                  <a:avLst/>
                  <a:gdLst>
                    <a:gd name="T0" fmla="*/ 23 w 52"/>
                    <a:gd name="T1" fmla="*/ 1 h 27"/>
                    <a:gd name="T2" fmla="*/ 28 w 52"/>
                    <a:gd name="T3" fmla="*/ 0 h 27"/>
                    <a:gd name="T4" fmla="*/ 31 w 52"/>
                    <a:gd name="T5" fmla="*/ 0 h 27"/>
                    <a:gd name="T6" fmla="*/ 34 w 52"/>
                    <a:gd name="T7" fmla="*/ 1 h 27"/>
                    <a:gd name="T8" fmla="*/ 37 w 52"/>
                    <a:gd name="T9" fmla="*/ 3 h 27"/>
                    <a:gd name="T10" fmla="*/ 38 w 52"/>
                    <a:gd name="T11" fmla="*/ 4 h 27"/>
                    <a:gd name="T12" fmla="*/ 42 w 52"/>
                    <a:gd name="T13" fmla="*/ 8 h 27"/>
                    <a:gd name="T14" fmla="*/ 47 w 52"/>
                    <a:gd name="T15" fmla="*/ 11 h 27"/>
                    <a:gd name="T16" fmla="*/ 50 w 52"/>
                    <a:gd name="T17" fmla="*/ 16 h 27"/>
                    <a:gd name="T18" fmla="*/ 52 w 52"/>
                    <a:gd name="T19" fmla="*/ 27 h 27"/>
                    <a:gd name="T20" fmla="*/ 50 w 52"/>
                    <a:gd name="T21" fmla="*/ 26 h 27"/>
                    <a:gd name="T22" fmla="*/ 48 w 52"/>
                    <a:gd name="T23" fmla="*/ 27 h 27"/>
                    <a:gd name="T24" fmla="*/ 45 w 52"/>
                    <a:gd name="T25" fmla="*/ 27 h 27"/>
                    <a:gd name="T26" fmla="*/ 42 w 52"/>
                    <a:gd name="T27" fmla="*/ 25 h 27"/>
                    <a:gd name="T28" fmla="*/ 34 w 52"/>
                    <a:gd name="T29" fmla="*/ 26 h 27"/>
                    <a:gd name="T30" fmla="*/ 31 w 52"/>
                    <a:gd name="T31" fmla="*/ 24 h 27"/>
                    <a:gd name="T32" fmla="*/ 29 w 52"/>
                    <a:gd name="T33" fmla="*/ 23 h 27"/>
                    <a:gd name="T34" fmla="*/ 26 w 52"/>
                    <a:gd name="T35" fmla="*/ 23 h 27"/>
                    <a:gd name="T36" fmla="*/ 21 w 52"/>
                    <a:gd name="T37" fmla="*/ 23 h 27"/>
                    <a:gd name="T38" fmla="*/ 16 w 52"/>
                    <a:gd name="T39" fmla="*/ 20 h 27"/>
                    <a:gd name="T40" fmla="*/ 13 w 52"/>
                    <a:gd name="T41" fmla="*/ 19 h 27"/>
                    <a:gd name="T42" fmla="*/ 4 w 52"/>
                    <a:gd name="T43" fmla="*/ 23 h 27"/>
                    <a:gd name="T44" fmla="*/ 3 w 52"/>
                    <a:gd name="T45" fmla="*/ 23 h 27"/>
                    <a:gd name="T46" fmla="*/ 0 w 52"/>
                    <a:gd name="T47" fmla="*/ 20 h 27"/>
                    <a:gd name="T48" fmla="*/ 1 w 52"/>
                    <a:gd name="T49" fmla="*/ 19 h 27"/>
                    <a:gd name="T50" fmla="*/ 10 w 52"/>
                    <a:gd name="T51" fmla="*/ 18 h 27"/>
                    <a:gd name="T52" fmla="*/ 15 w 52"/>
                    <a:gd name="T53" fmla="*/ 7 h 27"/>
                    <a:gd name="T54" fmla="*/ 15 w 52"/>
                    <a:gd name="T55" fmla="*/ 4 h 27"/>
                    <a:gd name="T56" fmla="*/ 16 w 52"/>
                    <a:gd name="T57" fmla="*/ 3 h 27"/>
                    <a:gd name="T58" fmla="*/ 23 w 52"/>
                    <a:gd name="T59" fmla="*/ 1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27"/>
                    <a:gd name="T92" fmla="*/ 52 w 52"/>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27">
                      <a:moveTo>
                        <a:pt x="23" y="1"/>
                      </a:moveTo>
                      <a:lnTo>
                        <a:pt x="28" y="0"/>
                      </a:lnTo>
                      <a:lnTo>
                        <a:pt x="31" y="0"/>
                      </a:lnTo>
                      <a:lnTo>
                        <a:pt x="34" y="1"/>
                      </a:lnTo>
                      <a:lnTo>
                        <a:pt x="37" y="3"/>
                      </a:lnTo>
                      <a:lnTo>
                        <a:pt x="38" y="4"/>
                      </a:lnTo>
                      <a:lnTo>
                        <a:pt x="42" y="8"/>
                      </a:lnTo>
                      <a:lnTo>
                        <a:pt x="47" y="11"/>
                      </a:lnTo>
                      <a:lnTo>
                        <a:pt x="50" y="16"/>
                      </a:lnTo>
                      <a:lnTo>
                        <a:pt x="52" y="27"/>
                      </a:lnTo>
                      <a:lnTo>
                        <a:pt x="50" y="26"/>
                      </a:lnTo>
                      <a:lnTo>
                        <a:pt x="48" y="27"/>
                      </a:lnTo>
                      <a:lnTo>
                        <a:pt x="45" y="27"/>
                      </a:lnTo>
                      <a:lnTo>
                        <a:pt x="42" y="25"/>
                      </a:lnTo>
                      <a:lnTo>
                        <a:pt x="34" y="26"/>
                      </a:lnTo>
                      <a:lnTo>
                        <a:pt x="31" y="24"/>
                      </a:lnTo>
                      <a:lnTo>
                        <a:pt x="29" y="23"/>
                      </a:lnTo>
                      <a:lnTo>
                        <a:pt x="26" y="23"/>
                      </a:lnTo>
                      <a:lnTo>
                        <a:pt x="21" y="23"/>
                      </a:lnTo>
                      <a:lnTo>
                        <a:pt x="16" y="20"/>
                      </a:lnTo>
                      <a:lnTo>
                        <a:pt x="13" y="19"/>
                      </a:lnTo>
                      <a:lnTo>
                        <a:pt x="4" y="23"/>
                      </a:lnTo>
                      <a:lnTo>
                        <a:pt x="3" y="23"/>
                      </a:lnTo>
                      <a:lnTo>
                        <a:pt x="0" y="20"/>
                      </a:lnTo>
                      <a:lnTo>
                        <a:pt x="1" y="19"/>
                      </a:lnTo>
                      <a:lnTo>
                        <a:pt x="10" y="18"/>
                      </a:lnTo>
                      <a:lnTo>
                        <a:pt x="15" y="7"/>
                      </a:lnTo>
                      <a:lnTo>
                        <a:pt x="15" y="4"/>
                      </a:lnTo>
                      <a:lnTo>
                        <a:pt x="16" y="3"/>
                      </a:lnTo>
                      <a:lnTo>
                        <a:pt x="23"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5" name="Group 2350"/>
              <p:cNvGrpSpPr>
                <a:grpSpLocks/>
              </p:cNvGrpSpPr>
              <p:nvPr/>
            </p:nvGrpSpPr>
            <p:grpSpPr bwMode="auto">
              <a:xfrm>
                <a:off x="3355" y="1384"/>
                <a:ext cx="81" cy="102"/>
                <a:chOff x="3355" y="1384"/>
                <a:chExt cx="81" cy="102"/>
              </a:xfrm>
              <a:grpFill/>
            </p:grpSpPr>
            <p:sp>
              <p:nvSpPr>
                <p:cNvPr id="1328" name="Freeform 2351"/>
                <p:cNvSpPr>
                  <a:spLocks/>
                </p:cNvSpPr>
                <p:nvPr/>
              </p:nvSpPr>
              <p:spPr bwMode="gray">
                <a:xfrm>
                  <a:off x="3355" y="1384"/>
                  <a:ext cx="81" cy="102"/>
                </a:xfrm>
                <a:custGeom>
                  <a:avLst/>
                  <a:gdLst>
                    <a:gd name="T0" fmla="*/ 37 w 81"/>
                    <a:gd name="T1" fmla="*/ 3 h 102"/>
                    <a:gd name="T2" fmla="*/ 47 w 81"/>
                    <a:gd name="T3" fmla="*/ 0 h 102"/>
                    <a:gd name="T4" fmla="*/ 56 w 81"/>
                    <a:gd name="T5" fmla="*/ 2 h 102"/>
                    <a:gd name="T6" fmla="*/ 67 w 81"/>
                    <a:gd name="T7" fmla="*/ 9 h 102"/>
                    <a:gd name="T8" fmla="*/ 65 w 81"/>
                    <a:gd name="T9" fmla="*/ 13 h 102"/>
                    <a:gd name="T10" fmla="*/ 56 w 81"/>
                    <a:gd name="T11" fmla="*/ 17 h 102"/>
                    <a:gd name="T12" fmla="*/ 64 w 81"/>
                    <a:gd name="T13" fmla="*/ 18 h 102"/>
                    <a:gd name="T14" fmla="*/ 59 w 81"/>
                    <a:gd name="T15" fmla="*/ 22 h 102"/>
                    <a:gd name="T16" fmla="*/ 57 w 81"/>
                    <a:gd name="T17" fmla="*/ 24 h 102"/>
                    <a:gd name="T18" fmla="*/ 56 w 81"/>
                    <a:gd name="T19" fmla="*/ 31 h 102"/>
                    <a:gd name="T20" fmla="*/ 54 w 81"/>
                    <a:gd name="T21" fmla="*/ 32 h 102"/>
                    <a:gd name="T22" fmla="*/ 53 w 81"/>
                    <a:gd name="T23" fmla="*/ 42 h 102"/>
                    <a:gd name="T24" fmla="*/ 53 w 81"/>
                    <a:gd name="T25" fmla="*/ 53 h 102"/>
                    <a:gd name="T26" fmla="*/ 60 w 81"/>
                    <a:gd name="T27" fmla="*/ 74 h 102"/>
                    <a:gd name="T28" fmla="*/ 71 w 81"/>
                    <a:gd name="T29" fmla="*/ 86 h 102"/>
                    <a:gd name="T30" fmla="*/ 81 w 81"/>
                    <a:gd name="T31" fmla="*/ 93 h 102"/>
                    <a:gd name="T32" fmla="*/ 78 w 81"/>
                    <a:gd name="T33" fmla="*/ 97 h 102"/>
                    <a:gd name="T34" fmla="*/ 77 w 81"/>
                    <a:gd name="T35" fmla="*/ 99 h 102"/>
                    <a:gd name="T36" fmla="*/ 74 w 81"/>
                    <a:gd name="T37" fmla="*/ 100 h 102"/>
                    <a:gd name="T38" fmla="*/ 68 w 81"/>
                    <a:gd name="T39" fmla="*/ 93 h 102"/>
                    <a:gd name="T40" fmla="*/ 62 w 81"/>
                    <a:gd name="T41" fmla="*/ 96 h 102"/>
                    <a:gd name="T42" fmla="*/ 67 w 81"/>
                    <a:gd name="T43" fmla="*/ 99 h 102"/>
                    <a:gd name="T44" fmla="*/ 59 w 81"/>
                    <a:gd name="T45" fmla="*/ 97 h 102"/>
                    <a:gd name="T46" fmla="*/ 57 w 81"/>
                    <a:gd name="T47" fmla="*/ 96 h 102"/>
                    <a:gd name="T48" fmla="*/ 53 w 81"/>
                    <a:gd name="T49" fmla="*/ 97 h 102"/>
                    <a:gd name="T50" fmla="*/ 50 w 81"/>
                    <a:gd name="T51" fmla="*/ 100 h 102"/>
                    <a:gd name="T52" fmla="*/ 43 w 81"/>
                    <a:gd name="T53" fmla="*/ 93 h 102"/>
                    <a:gd name="T54" fmla="*/ 37 w 81"/>
                    <a:gd name="T55" fmla="*/ 93 h 102"/>
                    <a:gd name="T56" fmla="*/ 31 w 81"/>
                    <a:gd name="T57" fmla="*/ 92 h 102"/>
                    <a:gd name="T58" fmla="*/ 31 w 81"/>
                    <a:gd name="T59" fmla="*/ 85 h 102"/>
                    <a:gd name="T60" fmla="*/ 34 w 81"/>
                    <a:gd name="T61" fmla="*/ 85 h 102"/>
                    <a:gd name="T62" fmla="*/ 35 w 81"/>
                    <a:gd name="T63" fmla="*/ 82 h 102"/>
                    <a:gd name="T64" fmla="*/ 35 w 81"/>
                    <a:gd name="T65" fmla="*/ 81 h 102"/>
                    <a:gd name="T66" fmla="*/ 31 w 81"/>
                    <a:gd name="T67" fmla="*/ 80 h 102"/>
                    <a:gd name="T68" fmla="*/ 28 w 81"/>
                    <a:gd name="T69" fmla="*/ 76 h 102"/>
                    <a:gd name="T70" fmla="*/ 31 w 81"/>
                    <a:gd name="T71" fmla="*/ 71 h 102"/>
                    <a:gd name="T72" fmla="*/ 25 w 81"/>
                    <a:gd name="T73" fmla="*/ 71 h 102"/>
                    <a:gd name="T74" fmla="*/ 22 w 81"/>
                    <a:gd name="T75" fmla="*/ 68 h 102"/>
                    <a:gd name="T76" fmla="*/ 17 w 81"/>
                    <a:gd name="T77" fmla="*/ 70 h 102"/>
                    <a:gd name="T78" fmla="*/ 14 w 81"/>
                    <a:gd name="T79" fmla="*/ 66 h 102"/>
                    <a:gd name="T80" fmla="*/ 10 w 81"/>
                    <a:gd name="T81" fmla="*/ 67 h 102"/>
                    <a:gd name="T82" fmla="*/ 4 w 81"/>
                    <a:gd name="T83" fmla="*/ 67 h 102"/>
                    <a:gd name="T84" fmla="*/ 0 w 81"/>
                    <a:gd name="T85" fmla="*/ 50 h 102"/>
                    <a:gd name="T86" fmla="*/ 6 w 81"/>
                    <a:gd name="T87" fmla="*/ 47 h 102"/>
                    <a:gd name="T88" fmla="*/ 9 w 81"/>
                    <a:gd name="T89" fmla="*/ 49 h 102"/>
                    <a:gd name="T90" fmla="*/ 14 w 81"/>
                    <a:gd name="T91" fmla="*/ 45 h 102"/>
                    <a:gd name="T92" fmla="*/ 16 w 81"/>
                    <a:gd name="T93" fmla="*/ 39 h 102"/>
                    <a:gd name="T94" fmla="*/ 17 w 81"/>
                    <a:gd name="T95" fmla="*/ 34 h 102"/>
                    <a:gd name="T96" fmla="*/ 20 w 81"/>
                    <a:gd name="T97" fmla="*/ 29 h 102"/>
                    <a:gd name="T98" fmla="*/ 19 w 81"/>
                    <a:gd name="T99" fmla="*/ 28 h 102"/>
                    <a:gd name="T100" fmla="*/ 13 w 81"/>
                    <a:gd name="T101" fmla="*/ 21 h 102"/>
                    <a:gd name="T102" fmla="*/ 22 w 81"/>
                    <a:gd name="T103" fmla="*/ 18 h 102"/>
                    <a:gd name="T104" fmla="*/ 22 w 81"/>
                    <a:gd name="T105" fmla="*/ 15 h 102"/>
                    <a:gd name="T106" fmla="*/ 23 w 81"/>
                    <a:gd name="T107" fmla="*/ 13 h 102"/>
                    <a:gd name="T108" fmla="*/ 25 w 81"/>
                    <a:gd name="T109" fmla="*/ 4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102"/>
                    <a:gd name="T167" fmla="*/ 81 w 81"/>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102">
                      <a:moveTo>
                        <a:pt x="31" y="3"/>
                      </a:moveTo>
                      <a:lnTo>
                        <a:pt x="31" y="2"/>
                      </a:lnTo>
                      <a:lnTo>
                        <a:pt x="37" y="3"/>
                      </a:lnTo>
                      <a:lnTo>
                        <a:pt x="38" y="1"/>
                      </a:lnTo>
                      <a:lnTo>
                        <a:pt x="44" y="0"/>
                      </a:lnTo>
                      <a:lnTo>
                        <a:pt x="47" y="0"/>
                      </a:lnTo>
                      <a:lnTo>
                        <a:pt x="50" y="1"/>
                      </a:lnTo>
                      <a:lnTo>
                        <a:pt x="53" y="2"/>
                      </a:lnTo>
                      <a:lnTo>
                        <a:pt x="56" y="2"/>
                      </a:lnTo>
                      <a:lnTo>
                        <a:pt x="62" y="6"/>
                      </a:lnTo>
                      <a:lnTo>
                        <a:pt x="65" y="6"/>
                      </a:lnTo>
                      <a:lnTo>
                        <a:pt x="67" y="9"/>
                      </a:lnTo>
                      <a:lnTo>
                        <a:pt x="67" y="10"/>
                      </a:lnTo>
                      <a:lnTo>
                        <a:pt x="59" y="11"/>
                      </a:lnTo>
                      <a:lnTo>
                        <a:pt x="65" y="13"/>
                      </a:lnTo>
                      <a:lnTo>
                        <a:pt x="65" y="14"/>
                      </a:lnTo>
                      <a:lnTo>
                        <a:pt x="62" y="14"/>
                      </a:lnTo>
                      <a:lnTo>
                        <a:pt x="56" y="17"/>
                      </a:lnTo>
                      <a:lnTo>
                        <a:pt x="59" y="17"/>
                      </a:lnTo>
                      <a:lnTo>
                        <a:pt x="64" y="15"/>
                      </a:lnTo>
                      <a:lnTo>
                        <a:pt x="64" y="18"/>
                      </a:lnTo>
                      <a:lnTo>
                        <a:pt x="64" y="20"/>
                      </a:lnTo>
                      <a:lnTo>
                        <a:pt x="60" y="21"/>
                      </a:lnTo>
                      <a:lnTo>
                        <a:pt x="59" y="22"/>
                      </a:lnTo>
                      <a:lnTo>
                        <a:pt x="54" y="22"/>
                      </a:lnTo>
                      <a:lnTo>
                        <a:pt x="54" y="24"/>
                      </a:lnTo>
                      <a:lnTo>
                        <a:pt x="57" y="24"/>
                      </a:lnTo>
                      <a:lnTo>
                        <a:pt x="59" y="25"/>
                      </a:lnTo>
                      <a:lnTo>
                        <a:pt x="57" y="28"/>
                      </a:lnTo>
                      <a:lnTo>
                        <a:pt x="56" y="31"/>
                      </a:lnTo>
                      <a:lnTo>
                        <a:pt x="54" y="30"/>
                      </a:lnTo>
                      <a:lnTo>
                        <a:pt x="54" y="31"/>
                      </a:lnTo>
                      <a:lnTo>
                        <a:pt x="54" y="32"/>
                      </a:lnTo>
                      <a:lnTo>
                        <a:pt x="54" y="34"/>
                      </a:lnTo>
                      <a:lnTo>
                        <a:pt x="53" y="35"/>
                      </a:lnTo>
                      <a:lnTo>
                        <a:pt x="53" y="42"/>
                      </a:lnTo>
                      <a:lnTo>
                        <a:pt x="54" y="45"/>
                      </a:lnTo>
                      <a:lnTo>
                        <a:pt x="53" y="50"/>
                      </a:lnTo>
                      <a:lnTo>
                        <a:pt x="53" y="53"/>
                      </a:lnTo>
                      <a:lnTo>
                        <a:pt x="54" y="54"/>
                      </a:lnTo>
                      <a:lnTo>
                        <a:pt x="56" y="67"/>
                      </a:lnTo>
                      <a:lnTo>
                        <a:pt x="60" y="74"/>
                      </a:lnTo>
                      <a:lnTo>
                        <a:pt x="62" y="78"/>
                      </a:lnTo>
                      <a:lnTo>
                        <a:pt x="70" y="86"/>
                      </a:lnTo>
                      <a:lnTo>
                        <a:pt x="71" y="86"/>
                      </a:lnTo>
                      <a:lnTo>
                        <a:pt x="78" y="92"/>
                      </a:lnTo>
                      <a:lnTo>
                        <a:pt x="79" y="92"/>
                      </a:lnTo>
                      <a:lnTo>
                        <a:pt x="81" y="93"/>
                      </a:lnTo>
                      <a:lnTo>
                        <a:pt x="79" y="95"/>
                      </a:lnTo>
                      <a:lnTo>
                        <a:pt x="79" y="96"/>
                      </a:lnTo>
                      <a:lnTo>
                        <a:pt x="78" y="97"/>
                      </a:lnTo>
                      <a:lnTo>
                        <a:pt x="74" y="96"/>
                      </a:lnTo>
                      <a:lnTo>
                        <a:pt x="71" y="97"/>
                      </a:lnTo>
                      <a:lnTo>
                        <a:pt x="77" y="99"/>
                      </a:lnTo>
                      <a:lnTo>
                        <a:pt x="75" y="100"/>
                      </a:lnTo>
                      <a:lnTo>
                        <a:pt x="75" y="102"/>
                      </a:lnTo>
                      <a:lnTo>
                        <a:pt x="74" y="100"/>
                      </a:lnTo>
                      <a:lnTo>
                        <a:pt x="70" y="96"/>
                      </a:lnTo>
                      <a:lnTo>
                        <a:pt x="68" y="96"/>
                      </a:lnTo>
                      <a:lnTo>
                        <a:pt x="68" y="93"/>
                      </a:lnTo>
                      <a:lnTo>
                        <a:pt x="67" y="95"/>
                      </a:lnTo>
                      <a:lnTo>
                        <a:pt x="64" y="95"/>
                      </a:lnTo>
                      <a:lnTo>
                        <a:pt x="62" y="96"/>
                      </a:lnTo>
                      <a:lnTo>
                        <a:pt x="64" y="97"/>
                      </a:lnTo>
                      <a:lnTo>
                        <a:pt x="65" y="97"/>
                      </a:lnTo>
                      <a:lnTo>
                        <a:pt x="67" y="99"/>
                      </a:lnTo>
                      <a:lnTo>
                        <a:pt x="64" y="100"/>
                      </a:lnTo>
                      <a:lnTo>
                        <a:pt x="60" y="97"/>
                      </a:lnTo>
                      <a:lnTo>
                        <a:pt x="59" y="97"/>
                      </a:lnTo>
                      <a:lnTo>
                        <a:pt x="60" y="99"/>
                      </a:lnTo>
                      <a:lnTo>
                        <a:pt x="59" y="99"/>
                      </a:lnTo>
                      <a:lnTo>
                        <a:pt x="57" y="96"/>
                      </a:lnTo>
                      <a:lnTo>
                        <a:pt x="56" y="96"/>
                      </a:lnTo>
                      <a:lnTo>
                        <a:pt x="53" y="95"/>
                      </a:lnTo>
                      <a:lnTo>
                        <a:pt x="53" y="97"/>
                      </a:lnTo>
                      <a:lnTo>
                        <a:pt x="50" y="96"/>
                      </a:lnTo>
                      <a:lnTo>
                        <a:pt x="50" y="97"/>
                      </a:lnTo>
                      <a:lnTo>
                        <a:pt x="50" y="100"/>
                      </a:lnTo>
                      <a:lnTo>
                        <a:pt x="49" y="100"/>
                      </a:lnTo>
                      <a:lnTo>
                        <a:pt x="44" y="96"/>
                      </a:lnTo>
                      <a:lnTo>
                        <a:pt x="43" y="93"/>
                      </a:lnTo>
                      <a:lnTo>
                        <a:pt x="46" y="93"/>
                      </a:lnTo>
                      <a:lnTo>
                        <a:pt x="41" y="92"/>
                      </a:lnTo>
                      <a:lnTo>
                        <a:pt x="37" y="93"/>
                      </a:lnTo>
                      <a:lnTo>
                        <a:pt x="35" y="93"/>
                      </a:lnTo>
                      <a:lnTo>
                        <a:pt x="34" y="92"/>
                      </a:lnTo>
                      <a:lnTo>
                        <a:pt x="31" y="92"/>
                      </a:lnTo>
                      <a:lnTo>
                        <a:pt x="31" y="91"/>
                      </a:lnTo>
                      <a:lnTo>
                        <a:pt x="31" y="85"/>
                      </a:lnTo>
                      <a:lnTo>
                        <a:pt x="28" y="84"/>
                      </a:lnTo>
                      <a:lnTo>
                        <a:pt x="31" y="84"/>
                      </a:lnTo>
                      <a:lnTo>
                        <a:pt x="34" y="85"/>
                      </a:lnTo>
                      <a:lnTo>
                        <a:pt x="34" y="84"/>
                      </a:lnTo>
                      <a:lnTo>
                        <a:pt x="31" y="81"/>
                      </a:lnTo>
                      <a:lnTo>
                        <a:pt x="35" y="82"/>
                      </a:lnTo>
                      <a:lnTo>
                        <a:pt x="38" y="82"/>
                      </a:lnTo>
                      <a:lnTo>
                        <a:pt x="38" y="81"/>
                      </a:lnTo>
                      <a:lnTo>
                        <a:pt x="35" y="81"/>
                      </a:lnTo>
                      <a:lnTo>
                        <a:pt x="37" y="81"/>
                      </a:lnTo>
                      <a:lnTo>
                        <a:pt x="35" y="80"/>
                      </a:lnTo>
                      <a:lnTo>
                        <a:pt x="31" y="80"/>
                      </a:lnTo>
                      <a:lnTo>
                        <a:pt x="26" y="78"/>
                      </a:lnTo>
                      <a:lnTo>
                        <a:pt x="26" y="75"/>
                      </a:lnTo>
                      <a:lnTo>
                        <a:pt x="28" y="76"/>
                      </a:lnTo>
                      <a:lnTo>
                        <a:pt x="28" y="74"/>
                      </a:lnTo>
                      <a:lnTo>
                        <a:pt x="34" y="70"/>
                      </a:lnTo>
                      <a:lnTo>
                        <a:pt x="31" y="71"/>
                      </a:lnTo>
                      <a:lnTo>
                        <a:pt x="25" y="75"/>
                      </a:lnTo>
                      <a:lnTo>
                        <a:pt x="25" y="73"/>
                      </a:lnTo>
                      <a:lnTo>
                        <a:pt x="25" y="71"/>
                      </a:lnTo>
                      <a:lnTo>
                        <a:pt x="25" y="67"/>
                      </a:lnTo>
                      <a:lnTo>
                        <a:pt x="23" y="70"/>
                      </a:lnTo>
                      <a:lnTo>
                        <a:pt x="22" y="68"/>
                      </a:lnTo>
                      <a:lnTo>
                        <a:pt x="20" y="70"/>
                      </a:lnTo>
                      <a:lnTo>
                        <a:pt x="19" y="70"/>
                      </a:lnTo>
                      <a:lnTo>
                        <a:pt x="17" y="70"/>
                      </a:lnTo>
                      <a:lnTo>
                        <a:pt x="17" y="64"/>
                      </a:lnTo>
                      <a:lnTo>
                        <a:pt x="16" y="63"/>
                      </a:lnTo>
                      <a:lnTo>
                        <a:pt x="14" y="66"/>
                      </a:lnTo>
                      <a:lnTo>
                        <a:pt x="13" y="68"/>
                      </a:lnTo>
                      <a:lnTo>
                        <a:pt x="13" y="66"/>
                      </a:lnTo>
                      <a:lnTo>
                        <a:pt x="10" y="67"/>
                      </a:lnTo>
                      <a:lnTo>
                        <a:pt x="10" y="68"/>
                      </a:lnTo>
                      <a:lnTo>
                        <a:pt x="6" y="68"/>
                      </a:lnTo>
                      <a:lnTo>
                        <a:pt x="4" y="67"/>
                      </a:lnTo>
                      <a:lnTo>
                        <a:pt x="3" y="67"/>
                      </a:lnTo>
                      <a:lnTo>
                        <a:pt x="0" y="62"/>
                      </a:lnTo>
                      <a:lnTo>
                        <a:pt x="0" y="50"/>
                      </a:lnTo>
                      <a:lnTo>
                        <a:pt x="1" y="49"/>
                      </a:lnTo>
                      <a:lnTo>
                        <a:pt x="4" y="46"/>
                      </a:lnTo>
                      <a:lnTo>
                        <a:pt x="6" y="47"/>
                      </a:lnTo>
                      <a:lnTo>
                        <a:pt x="7" y="46"/>
                      </a:lnTo>
                      <a:lnTo>
                        <a:pt x="9" y="46"/>
                      </a:lnTo>
                      <a:lnTo>
                        <a:pt x="9" y="49"/>
                      </a:lnTo>
                      <a:lnTo>
                        <a:pt x="10" y="50"/>
                      </a:lnTo>
                      <a:lnTo>
                        <a:pt x="13" y="46"/>
                      </a:lnTo>
                      <a:lnTo>
                        <a:pt x="14" y="45"/>
                      </a:lnTo>
                      <a:lnTo>
                        <a:pt x="14" y="41"/>
                      </a:lnTo>
                      <a:lnTo>
                        <a:pt x="16" y="41"/>
                      </a:lnTo>
                      <a:lnTo>
                        <a:pt x="16" y="39"/>
                      </a:lnTo>
                      <a:lnTo>
                        <a:pt x="14" y="36"/>
                      </a:lnTo>
                      <a:lnTo>
                        <a:pt x="17" y="36"/>
                      </a:lnTo>
                      <a:lnTo>
                        <a:pt x="17" y="34"/>
                      </a:lnTo>
                      <a:lnTo>
                        <a:pt x="19" y="31"/>
                      </a:lnTo>
                      <a:lnTo>
                        <a:pt x="20" y="30"/>
                      </a:lnTo>
                      <a:lnTo>
                        <a:pt x="20" y="29"/>
                      </a:lnTo>
                      <a:lnTo>
                        <a:pt x="17" y="31"/>
                      </a:lnTo>
                      <a:lnTo>
                        <a:pt x="17" y="30"/>
                      </a:lnTo>
                      <a:lnTo>
                        <a:pt x="19" y="28"/>
                      </a:lnTo>
                      <a:lnTo>
                        <a:pt x="16" y="28"/>
                      </a:lnTo>
                      <a:lnTo>
                        <a:pt x="13" y="25"/>
                      </a:lnTo>
                      <a:lnTo>
                        <a:pt x="13" y="21"/>
                      </a:lnTo>
                      <a:lnTo>
                        <a:pt x="17" y="18"/>
                      </a:lnTo>
                      <a:lnTo>
                        <a:pt x="20" y="17"/>
                      </a:lnTo>
                      <a:lnTo>
                        <a:pt x="22" y="18"/>
                      </a:lnTo>
                      <a:lnTo>
                        <a:pt x="25" y="17"/>
                      </a:lnTo>
                      <a:lnTo>
                        <a:pt x="22" y="17"/>
                      </a:lnTo>
                      <a:lnTo>
                        <a:pt x="22" y="15"/>
                      </a:lnTo>
                      <a:lnTo>
                        <a:pt x="22" y="14"/>
                      </a:lnTo>
                      <a:lnTo>
                        <a:pt x="23" y="14"/>
                      </a:lnTo>
                      <a:lnTo>
                        <a:pt x="23" y="13"/>
                      </a:lnTo>
                      <a:lnTo>
                        <a:pt x="22" y="11"/>
                      </a:lnTo>
                      <a:lnTo>
                        <a:pt x="22" y="10"/>
                      </a:lnTo>
                      <a:lnTo>
                        <a:pt x="25" y="4"/>
                      </a:lnTo>
                      <a:lnTo>
                        <a:pt x="31"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29" name="Freeform 2352"/>
                <p:cNvSpPr>
                  <a:spLocks/>
                </p:cNvSpPr>
                <p:nvPr/>
              </p:nvSpPr>
              <p:spPr bwMode="gray">
                <a:xfrm>
                  <a:off x="3355" y="1384"/>
                  <a:ext cx="81" cy="102"/>
                </a:xfrm>
                <a:custGeom>
                  <a:avLst/>
                  <a:gdLst>
                    <a:gd name="T0" fmla="*/ 37 w 81"/>
                    <a:gd name="T1" fmla="*/ 3 h 102"/>
                    <a:gd name="T2" fmla="*/ 47 w 81"/>
                    <a:gd name="T3" fmla="*/ 0 h 102"/>
                    <a:gd name="T4" fmla="*/ 56 w 81"/>
                    <a:gd name="T5" fmla="*/ 2 h 102"/>
                    <a:gd name="T6" fmla="*/ 67 w 81"/>
                    <a:gd name="T7" fmla="*/ 9 h 102"/>
                    <a:gd name="T8" fmla="*/ 65 w 81"/>
                    <a:gd name="T9" fmla="*/ 13 h 102"/>
                    <a:gd name="T10" fmla="*/ 56 w 81"/>
                    <a:gd name="T11" fmla="*/ 17 h 102"/>
                    <a:gd name="T12" fmla="*/ 64 w 81"/>
                    <a:gd name="T13" fmla="*/ 18 h 102"/>
                    <a:gd name="T14" fmla="*/ 59 w 81"/>
                    <a:gd name="T15" fmla="*/ 22 h 102"/>
                    <a:gd name="T16" fmla="*/ 57 w 81"/>
                    <a:gd name="T17" fmla="*/ 24 h 102"/>
                    <a:gd name="T18" fmla="*/ 56 w 81"/>
                    <a:gd name="T19" fmla="*/ 31 h 102"/>
                    <a:gd name="T20" fmla="*/ 54 w 81"/>
                    <a:gd name="T21" fmla="*/ 32 h 102"/>
                    <a:gd name="T22" fmla="*/ 53 w 81"/>
                    <a:gd name="T23" fmla="*/ 42 h 102"/>
                    <a:gd name="T24" fmla="*/ 53 w 81"/>
                    <a:gd name="T25" fmla="*/ 53 h 102"/>
                    <a:gd name="T26" fmla="*/ 60 w 81"/>
                    <a:gd name="T27" fmla="*/ 74 h 102"/>
                    <a:gd name="T28" fmla="*/ 71 w 81"/>
                    <a:gd name="T29" fmla="*/ 86 h 102"/>
                    <a:gd name="T30" fmla="*/ 81 w 81"/>
                    <a:gd name="T31" fmla="*/ 93 h 102"/>
                    <a:gd name="T32" fmla="*/ 78 w 81"/>
                    <a:gd name="T33" fmla="*/ 97 h 102"/>
                    <a:gd name="T34" fmla="*/ 77 w 81"/>
                    <a:gd name="T35" fmla="*/ 99 h 102"/>
                    <a:gd name="T36" fmla="*/ 74 w 81"/>
                    <a:gd name="T37" fmla="*/ 100 h 102"/>
                    <a:gd name="T38" fmla="*/ 68 w 81"/>
                    <a:gd name="T39" fmla="*/ 93 h 102"/>
                    <a:gd name="T40" fmla="*/ 62 w 81"/>
                    <a:gd name="T41" fmla="*/ 96 h 102"/>
                    <a:gd name="T42" fmla="*/ 67 w 81"/>
                    <a:gd name="T43" fmla="*/ 99 h 102"/>
                    <a:gd name="T44" fmla="*/ 59 w 81"/>
                    <a:gd name="T45" fmla="*/ 97 h 102"/>
                    <a:gd name="T46" fmla="*/ 57 w 81"/>
                    <a:gd name="T47" fmla="*/ 96 h 102"/>
                    <a:gd name="T48" fmla="*/ 53 w 81"/>
                    <a:gd name="T49" fmla="*/ 97 h 102"/>
                    <a:gd name="T50" fmla="*/ 50 w 81"/>
                    <a:gd name="T51" fmla="*/ 100 h 102"/>
                    <a:gd name="T52" fmla="*/ 43 w 81"/>
                    <a:gd name="T53" fmla="*/ 93 h 102"/>
                    <a:gd name="T54" fmla="*/ 37 w 81"/>
                    <a:gd name="T55" fmla="*/ 93 h 102"/>
                    <a:gd name="T56" fmla="*/ 31 w 81"/>
                    <a:gd name="T57" fmla="*/ 92 h 102"/>
                    <a:gd name="T58" fmla="*/ 31 w 81"/>
                    <a:gd name="T59" fmla="*/ 85 h 102"/>
                    <a:gd name="T60" fmla="*/ 34 w 81"/>
                    <a:gd name="T61" fmla="*/ 85 h 102"/>
                    <a:gd name="T62" fmla="*/ 35 w 81"/>
                    <a:gd name="T63" fmla="*/ 82 h 102"/>
                    <a:gd name="T64" fmla="*/ 35 w 81"/>
                    <a:gd name="T65" fmla="*/ 81 h 102"/>
                    <a:gd name="T66" fmla="*/ 31 w 81"/>
                    <a:gd name="T67" fmla="*/ 80 h 102"/>
                    <a:gd name="T68" fmla="*/ 28 w 81"/>
                    <a:gd name="T69" fmla="*/ 76 h 102"/>
                    <a:gd name="T70" fmla="*/ 31 w 81"/>
                    <a:gd name="T71" fmla="*/ 71 h 102"/>
                    <a:gd name="T72" fmla="*/ 25 w 81"/>
                    <a:gd name="T73" fmla="*/ 71 h 102"/>
                    <a:gd name="T74" fmla="*/ 22 w 81"/>
                    <a:gd name="T75" fmla="*/ 68 h 102"/>
                    <a:gd name="T76" fmla="*/ 17 w 81"/>
                    <a:gd name="T77" fmla="*/ 70 h 102"/>
                    <a:gd name="T78" fmla="*/ 14 w 81"/>
                    <a:gd name="T79" fmla="*/ 66 h 102"/>
                    <a:gd name="T80" fmla="*/ 10 w 81"/>
                    <a:gd name="T81" fmla="*/ 67 h 102"/>
                    <a:gd name="T82" fmla="*/ 4 w 81"/>
                    <a:gd name="T83" fmla="*/ 67 h 102"/>
                    <a:gd name="T84" fmla="*/ 0 w 81"/>
                    <a:gd name="T85" fmla="*/ 50 h 102"/>
                    <a:gd name="T86" fmla="*/ 6 w 81"/>
                    <a:gd name="T87" fmla="*/ 47 h 102"/>
                    <a:gd name="T88" fmla="*/ 9 w 81"/>
                    <a:gd name="T89" fmla="*/ 49 h 102"/>
                    <a:gd name="T90" fmla="*/ 14 w 81"/>
                    <a:gd name="T91" fmla="*/ 45 h 102"/>
                    <a:gd name="T92" fmla="*/ 16 w 81"/>
                    <a:gd name="T93" fmla="*/ 39 h 102"/>
                    <a:gd name="T94" fmla="*/ 17 w 81"/>
                    <a:gd name="T95" fmla="*/ 34 h 102"/>
                    <a:gd name="T96" fmla="*/ 20 w 81"/>
                    <a:gd name="T97" fmla="*/ 29 h 102"/>
                    <a:gd name="T98" fmla="*/ 19 w 81"/>
                    <a:gd name="T99" fmla="*/ 28 h 102"/>
                    <a:gd name="T100" fmla="*/ 13 w 81"/>
                    <a:gd name="T101" fmla="*/ 21 h 102"/>
                    <a:gd name="T102" fmla="*/ 22 w 81"/>
                    <a:gd name="T103" fmla="*/ 18 h 102"/>
                    <a:gd name="T104" fmla="*/ 22 w 81"/>
                    <a:gd name="T105" fmla="*/ 15 h 102"/>
                    <a:gd name="T106" fmla="*/ 23 w 81"/>
                    <a:gd name="T107" fmla="*/ 13 h 102"/>
                    <a:gd name="T108" fmla="*/ 25 w 81"/>
                    <a:gd name="T109" fmla="*/ 4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102"/>
                    <a:gd name="T167" fmla="*/ 81 w 81"/>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102">
                      <a:moveTo>
                        <a:pt x="31" y="3"/>
                      </a:moveTo>
                      <a:lnTo>
                        <a:pt x="31" y="2"/>
                      </a:lnTo>
                      <a:lnTo>
                        <a:pt x="37" y="3"/>
                      </a:lnTo>
                      <a:lnTo>
                        <a:pt x="38" y="1"/>
                      </a:lnTo>
                      <a:lnTo>
                        <a:pt x="44" y="0"/>
                      </a:lnTo>
                      <a:lnTo>
                        <a:pt x="47" y="0"/>
                      </a:lnTo>
                      <a:lnTo>
                        <a:pt x="50" y="1"/>
                      </a:lnTo>
                      <a:lnTo>
                        <a:pt x="53" y="2"/>
                      </a:lnTo>
                      <a:lnTo>
                        <a:pt x="56" y="2"/>
                      </a:lnTo>
                      <a:lnTo>
                        <a:pt x="62" y="6"/>
                      </a:lnTo>
                      <a:lnTo>
                        <a:pt x="65" y="6"/>
                      </a:lnTo>
                      <a:lnTo>
                        <a:pt x="67" y="9"/>
                      </a:lnTo>
                      <a:lnTo>
                        <a:pt x="67" y="10"/>
                      </a:lnTo>
                      <a:lnTo>
                        <a:pt x="59" y="11"/>
                      </a:lnTo>
                      <a:lnTo>
                        <a:pt x="65" y="13"/>
                      </a:lnTo>
                      <a:lnTo>
                        <a:pt x="65" y="14"/>
                      </a:lnTo>
                      <a:lnTo>
                        <a:pt x="62" y="14"/>
                      </a:lnTo>
                      <a:lnTo>
                        <a:pt x="56" y="17"/>
                      </a:lnTo>
                      <a:lnTo>
                        <a:pt x="59" y="17"/>
                      </a:lnTo>
                      <a:lnTo>
                        <a:pt x="64" y="15"/>
                      </a:lnTo>
                      <a:lnTo>
                        <a:pt x="64" y="18"/>
                      </a:lnTo>
                      <a:lnTo>
                        <a:pt x="64" y="20"/>
                      </a:lnTo>
                      <a:lnTo>
                        <a:pt x="60" y="21"/>
                      </a:lnTo>
                      <a:lnTo>
                        <a:pt x="59" y="22"/>
                      </a:lnTo>
                      <a:lnTo>
                        <a:pt x="54" y="22"/>
                      </a:lnTo>
                      <a:lnTo>
                        <a:pt x="54" y="24"/>
                      </a:lnTo>
                      <a:lnTo>
                        <a:pt x="57" y="24"/>
                      </a:lnTo>
                      <a:lnTo>
                        <a:pt x="59" y="25"/>
                      </a:lnTo>
                      <a:lnTo>
                        <a:pt x="57" y="28"/>
                      </a:lnTo>
                      <a:lnTo>
                        <a:pt x="56" y="31"/>
                      </a:lnTo>
                      <a:lnTo>
                        <a:pt x="54" y="30"/>
                      </a:lnTo>
                      <a:lnTo>
                        <a:pt x="54" y="31"/>
                      </a:lnTo>
                      <a:lnTo>
                        <a:pt x="54" y="32"/>
                      </a:lnTo>
                      <a:lnTo>
                        <a:pt x="54" y="34"/>
                      </a:lnTo>
                      <a:lnTo>
                        <a:pt x="53" y="35"/>
                      </a:lnTo>
                      <a:lnTo>
                        <a:pt x="53" y="42"/>
                      </a:lnTo>
                      <a:lnTo>
                        <a:pt x="54" y="45"/>
                      </a:lnTo>
                      <a:lnTo>
                        <a:pt x="53" y="50"/>
                      </a:lnTo>
                      <a:lnTo>
                        <a:pt x="53" y="53"/>
                      </a:lnTo>
                      <a:lnTo>
                        <a:pt x="54" y="54"/>
                      </a:lnTo>
                      <a:lnTo>
                        <a:pt x="56" y="67"/>
                      </a:lnTo>
                      <a:lnTo>
                        <a:pt x="60" y="74"/>
                      </a:lnTo>
                      <a:lnTo>
                        <a:pt x="62" y="78"/>
                      </a:lnTo>
                      <a:lnTo>
                        <a:pt x="70" y="86"/>
                      </a:lnTo>
                      <a:lnTo>
                        <a:pt x="71" y="86"/>
                      </a:lnTo>
                      <a:lnTo>
                        <a:pt x="78" y="92"/>
                      </a:lnTo>
                      <a:lnTo>
                        <a:pt x="79" y="92"/>
                      </a:lnTo>
                      <a:lnTo>
                        <a:pt x="81" y="93"/>
                      </a:lnTo>
                      <a:lnTo>
                        <a:pt x="79" y="95"/>
                      </a:lnTo>
                      <a:lnTo>
                        <a:pt x="79" y="96"/>
                      </a:lnTo>
                      <a:lnTo>
                        <a:pt x="78" y="97"/>
                      </a:lnTo>
                      <a:lnTo>
                        <a:pt x="74" y="96"/>
                      </a:lnTo>
                      <a:lnTo>
                        <a:pt x="71" y="97"/>
                      </a:lnTo>
                      <a:lnTo>
                        <a:pt x="77" y="99"/>
                      </a:lnTo>
                      <a:lnTo>
                        <a:pt x="75" y="100"/>
                      </a:lnTo>
                      <a:lnTo>
                        <a:pt x="75" y="102"/>
                      </a:lnTo>
                      <a:lnTo>
                        <a:pt x="74" y="100"/>
                      </a:lnTo>
                      <a:lnTo>
                        <a:pt x="70" y="96"/>
                      </a:lnTo>
                      <a:lnTo>
                        <a:pt x="68" y="96"/>
                      </a:lnTo>
                      <a:lnTo>
                        <a:pt x="68" y="93"/>
                      </a:lnTo>
                      <a:lnTo>
                        <a:pt x="67" y="95"/>
                      </a:lnTo>
                      <a:lnTo>
                        <a:pt x="64" y="95"/>
                      </a:lnTo>
                      <a:lnTo>
                        <a:pt x="62" y="96"/>
                      </a:lnTo>
                      <a:lnTo>
                        <a:pt x="64" y="97"/>
                      </a:lnTo>
                      <a:lnTo>
                        <a:pt x="65" y="97"/>
                      </a:lnTo>
                      <a:lnTo>
                        <a:pt x="67" y="99"/>
                      </a:lnTo>
                      <a:lnTo>
                        <a:pt x="64" y="100"/>
                      </a:lnTo>
                      <a:lnTo>
                        <a:pt x="60" y="97"/>
                      </a:lnTo>
                      <a:lnTo>
                        <a:pt x="59" y="97"/>
                      </a:lnTo>
                      <a:lnTo>
                        <a:pt x="60" y="99"/>
                      </a:lnTo>
                      <a:lnTo>
                        <a:pt x="59" y="99"/>
                      </a:lnTo>
                      <a:lnTo>
                        <a:pt x="57" y="96"/>
                      </a:lnTo>
                      <a:lnTo>
                        <a:pt x="56" y="96"/>
                      </a:lnTo>
                      <a:lnTo>
                        <a:pt x="53" y="95"/>
                      </a:lnTo>
                      <a:lnTo>
                        <a:pt x="53" y="97"/>
                      </a:lnTo>
                      <a:lnTo>
                        <a:pt x="50" y="96"/>
                      </a:lnTo>
                      <a:lnTo>
                        <a:pt x="50" y="97"/>
                      </a:lnTo>
                      <a:lnTo>
                        <a:pt x="50" y="100"/>
                      </a:lnTo>
                      <a:lnTo>
                        <a:pt x="49" y="100"/>
                      </a:lnTo>
                      <a:lnTo>
                        <a:pt x="44" y="96"/>
                      </a:lnTo>
                      <a:lnTo>
                        <a:pt x="43" y="93"/>
                      </a:lnTo>
                      <a:lnTo>
                        <a:pt x="46" y="93"/>
                      </a:lnTo>
                      <a:lnTo>
                        <a:pt x="41" y="92"/>
                      </a:lnTo>
                      <a:lnTo>
                        <a:pt x="37" y="93"/>
                      </a:lnTo>
                      <a:lnTo>
                        <a:pt x="35" y="93"/>
                      </a:lnTo>
                      <a:lnTo>
                        <a:pt x="34" y="92"/>
                      </a:lnTo>
                      <a:lnTo>
                        <a:pt x="31" y="92"/>
                      </a:lnTo>
                      <a:lnTo>
                        <a:pt x="31" y="91"/>
                      </a:lnTo>
                      <a:lnTo>
                        <a:pt x="31" y="85"/>
                      </a:lnTo>
                      <a:lnTo>
                        <a:pt x="28" y="84"/>
                      </a:lnTo>
                      <a:lnTo>
                        <a:pt x="31" y="84"/>
                      </a:lnTo>
                      <a:lnTo>
                        <a:pt x="34" y="85"/>
                      </a:lnTo>
                      <a:lnTo>
                        <a:pt x="34" y="84"/>
                      </a:lnTo>
                      <a:lnTo>
                        <a:pt x="31" y="81"/>
                      </a:lnTo>
                      <a:lnTo>
                        <a:pt x="35" y="82"/>
                      </a:lnTo>
                      <a:lnTo>
                        <a:pt x="38" y="82"/>
                      </a:lnTo>
                      <a:lnTo>
                        <a:pt x="38" y="81"/>
                      </a:lnTo>
                      <a:lnTo>
                        <a:pt x="35" y="81"/>
                      </a:lnTo>
                      <a:lnTo>
                        <a:pt x="37" y="81"/>
                      </a:lnTo>
                      <a:lnTo>
                        <a:pt x="35" y="80"/>
                      </a:lnTo>
                      <a:lnTo>
                        <a:pt x="31" y="80"/>
                      </a:lnTo>
                      <a:lnTo>
                        <a:pt x="26" y="78"/>
                      </a:lnTo>
                      <a:lnTo>
                        <a:pt x="26" y="75"/>
                      </a:lnTo>
                      <a:lnTo>
                        <a:pt x="28" y="76"/>
                      </a:lnTo>
                      <a:lnTo>
                        <a:pt x="28" y="74"/>
                      </a:lnTo>
                      <a:lnTo>
                        <a:pt x="34" y="70"/>
                      </a:lnTo>
                      <a:lnTo>
                        <a:pt x="31" y="71"/>
                      </a:lnTo>
                      <a:lnTo>
                        <a:pt x="25" y="75"/>
                      </a:lnTo>
                      <a:lnTo>
                        <a:pt x="25" y="73"/>
                      </a:lnTo>
                      <a:lnTo>
                        <a:pt x="25" y="71"/>
                      </a:lnTo>
                      <a:lnTo>
                        <a:pt x="25" y="67"/>
                      </a:lnTo>
                      <a:lnTo>
                        <a:pt x="23" y="70"/>
                      </a:lnTo>
                      <a:lnTo>
                        <a:pt x="22" y="68"/>
                      </a:lnTo>
                      <a:lnTo>
                        <a:pt x="20" y="70"/>
                      </a:lnTo>
                      <a:lnTo>
                        <a:pt x="19" y="70"/>
                      </a:lnTo>
                      <a:lnTo>
                        <a:pt x="17" y="70"/>
                      </a:lnTo>
                      <a:lnTo>
                        <a:pt x="17" y="64"/>
                      </a:lnTo>
                      <a:lnTo>
                        <a:pt x="16" y="63"/>
                      </a:lnTo>
                      <a:lnTo>
                        <a:pt x="14" y="66"/>
                      </a:lnTo>
                      <a:lnTo>
                        <a:pt x="13" y="68"/>
                      </a:lnTo>
                      <a:lnTo>
                        <a:pt x="13" y="66"/>
                      </a:lnTo>
                      <a:lnTo>
                        <a:pt x="10" y="67"/>
                      </a:lnTo>
                      <a:lnTo>
                        <a:pt x="10" y="68"/>
                      </a:lnTo>
                      <a:lnTo>
                        <a:pt x="6" y="68"/>
                      </a:lnTo>
                      <a:lnTo>
                        <a:pt x="4" y="67"/>
                      </a:lnTo>
                      <a:lnTo>
                        <a:pt x="3" y="67"/>
                      </a:lnTo>
                      <a:lnTo>
                        <a:pt x="0" y="62"/>
                      </a:lnTo>
                      <a:lnTo>
                        <a:pt x="0" y="50"/>
                      </a:lnTo>
                      <a:lnTo>
                        <a:pt x="1" y="49"/>
                      </a:lnTo>
                      <a:lnTo>
                        <a:pt x="4" y="46"/>
                      </a:lnTo>
                      <a:lnTo>
                        <a:pt x="6" y="47"/>
                      </a:lnTo>
                      <a:lnTo>
                        <a:pt x="7" y="46"/>
                      </a:lnTo>
                      <a:lnTo>
                        <a:pt x="9" y="46"/>
                      </a:lnTo>
                      <a:lnTo>
                        <a:pt x="9" y="49"/>
                      </a:lnTo>
                      <a:lnTo>
                        <a:pt x="10" y="50"/>
                      </a:lnTo>
                      <a:lnTo>
                        <a:pt x="13" y="46"/>
                      </a:lnTo>
                      <a:lnTo>
                        <a:pt x="14" y="45"/>
                      </a:lnTo>
                      <a:lnTo>
                        <a:pt x="14" y="41"/>
                      </a:lnTo>
                      <a:lnTo>
                        <a:pt x="16" y="41"/>
                      </a:lnTo>
                      <a:lnTo>
                        <a:pt x="16" y="39"/>
                      </a:lnTo>
                      <a:lnTo>
                        <a:pt x="14" y="36"/>
                      </a:lnTo>
                      <a:lnTo>
                        <a:pt x="17" y="36"/>
                      </a:lnTo>
                      <a:lnTo>
                        <a:pt x="17" y="34"/>
                      </a:lnTo>
                      <a:lnTo>
                        <a:pt x="19" y="31"/>
                      </a:lnTo>
                      <a:lnTo>
                        <a:pt x="20" y="30"/>
                      </a:lnTo>
                      <a:lnTo>
                        <a:pt x="20" y="29"/>
                      </a:lnTo>
                      <a:lnTo>
                        <a:pt x="17" y="31"/>
                      </a:lnTo>
                      <a:lnTo>
                        <a:pt x="17" y="30"/>
                      </a:lnTo>
                      <a:lnTo>
                        <a:pt x="19" y="28"/>
                      </a:lnTo>
                      <a:lnTo>
                        <a:pt x="16" y="28"/>
                      </a:lnTo>
                      <a:lnTo>
                        <a:pt x="13" y="25"/>
                      </a:lnTo>
                      <a:lnTo>
                        <a:pt x="13" y="21"/>
                      </a:lnTo>
                      <a:lnTo>
                        <a:pt x="17" y="18"/>
                      </a:lnTo>
                      <a:lnTo>
                        <a:pt x="20" y="17"/>
                      </a:lnTo>
                      <a:lnTo>
                        <a:pt x="22" y="18"/>
                      </a:lnTo>
                      <a:lnTo>
                        <a:pt x="25" y="17"/>
                      </a:lnTo>
                      <a:lnTo>
                        <a:pt x="22" y="17"/>
                      </a:lnTo>
                      <a:lnTo>
                        <a:pt x="22" y="15"/>
                      </a:lnTo>
                      <a:lnTo>
                        <a:pt x="22" y="14"/>
                      </a:lnTo>
                      <a:lnTo>
                        <a:pt x="23" y="14"/>
                      </a:lnTo>
                      <a:lnTo>
                        <a:pt x="23" y="13"/>
                      </a:lnTo>
                      <a:lnTo>
                        <a:pt x="22" y="11"/>
                      </a:lnTo>
                      <a:lnTo>
                        <a:pt x="22" y="10"/>
                      </a:lnTo>
                      <a:lnTo>
                        <a:pt x="25" y="4"/>
                      </a:lnTo>
                      <a:lnTo>
                        <a:pt x="31"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6" name="Group 2353"/>
              <p:cNvGrpSpPr>
                <a:grpSpLocks/>
              </p:cNvGrpSpPr>
              <p:nvPr/>
            </p:nvGrpSpPr>
            <p:grpSpPr bwMode="auto">
              <a:xfrm>
                <a:off x="3384" y="1228"/>
                <a:ext cx="204" cy="160"/>
                <a:chOff x="3384" y="1228"/>
                <a:chExt cx="204" cy="160"/>
              </a:xfrm>
              <a:grpFill/>
            </p:grpSpPr>
            <p:sp>
              <p:nvSpPr>
                <p:cNvPr id="1326" name="Freeform 2354"/>
                <p:cNvSpPr>
                  <a:spLocks/>
                </p:cNvSpPr>
                <p:nvPr/>
              </p:nvSpPr>
              <p:spPr bwMode="gray">
                <a:xfrm>
                  <a:off x="3384" y="1228"/>
                  <a:ext cx="204" cy="160"/>
                </a:xfrm>
                <a:custGeom>
                  <a:avLst/>
                  <a:gdLst>
                    <a:gd name="T0" fmla="*/ 8 w 204"/>
                    <a:gd name="T1" fmla="*/ 134 h 160"/>
                    <a:gd name="T2" fmla="*/ 22 w 204"/>
                    <a:gd name="T3" fmla="*/ 127 h 160"/>
                    <a:gd name="T4" fmla="*/ 21 w 204"/>
                    <a:gd name="T5" fmla="*/ 124 h 160"/>
                    <a:gd name="T6" fmla="*/ 21 w 204"/>
                    <a:gd name="T7" fmla="*/ 117 h 160"/>
                    <a:gd name="T8" fmla="*/ 27 w 204"/>
                    <a:gd name="T9" fmla="*/ 112 h 160"/>
                    <a:gd name="T10" fmla="*/ 31 w 204"/>
                    <a:gd name="T11" fmla="*/ 105 h 160"/>
                    <a:gd name="T12" fmla="*/ 33 w 204"/>
                    <a:gd name="T13" fmla="*/ 100 h 160"/>
                    <a:gd name="T14" fmla="*/ 30 w 204"/>
                    <a:gd name="T15" fmla="*/ 92 h 160"/>
                    <a:gd name="T16" fmla="*/ 25 w 204"/>
                    <a:gd name="T17" fmla="*/ 89 h 160"/>
                    <a:gd name="T18" fmla="*/ 30 w 204"/>
                    <a:gd name="T19" fmla="*/ 87 h 160"/>
                    <a:gd name="T20" fmla="*/ 45 w 204"/>
                    <a:gd name="T21" fmla="*/ 77 h 160"/>
                    <a:gd name="T22" fmla="*/ 57 w 204"/>
                    <a:gd name="T23" fmla="*/ 67 h 160"/>
                    <a:gd name="T24" fmla="*/ 64 w 204"/>
                    <a:gd name="T25" fmla="*/ 60 h 160"/>
                    <a:gd name="T26" fmla="*/ 83 w 204"/>
                    <a:gd name="T27" fmla="*/ 44 h 160"/>
                    <a:gd name="T28" fmla="*/ 94 w 204"/>
                    <a:gd name="T29" fmla="*/ 45 h 160"/>
                    <a:gd name="T30" fmla="*/ 97 w 204"/>
                    <a:gd name="T31" fmla="*/ 34 h 160"/>
                    <a:gd name="T32" fmla="*/ 113 w 204"/>
                    <a:gd name="T33" fmla="*/ 34 h 160"/>
                    <a:gd name="T34" fmla="*/ 131 w 204"/>
                    <a:gd name="T35" fmla="*/ 31 h 160"/>
                    <a:gd name="T36" fmla="*/ 140 w 204"/>
                    <a:gd name="T37" fmla="*/ 31 h 160"/>
                    <a:gd name="T38" fmla="*/ 153 w 204"/>
                    <a:gd name="T39" fmla="*/ 26 h 160"/>
                    <a:gd name="T40" fmla="*/ 160 w 204"/>
                    <a:gd name="T41" fmla="*/ 14 h 160"/>
                    <a:gd name="T42" fmla="*/ 171 w 204"/>
                    <a:gd name="T43" fmla="*/ 6 h 160"/>
                    <a:gd name="T44" fmla="*/ 196 w 204"/>
                    <a:gd name="T45" fmla="*/ 2 h 160"/>
                    <a:gd name="T46" fmla="*/ 202 w 204"/>
                    <a:gd name="T47" fmla="*/ 16 h 160"/>
                    <a:gd name="T48" fmla="*/ 202 w 204"/>
                    <a:gd name="T49" fmla="*/ 24 h 160"/>
                    <a:gd name="T50" fmla="*/ 189 w 204"/>
                    <a:gd name="T51" fmla="*/ 37 h 160"/>
                    <a:gd name="T52" fmla="*/ 165 w 204"/>
                    <a:gd name="T53" fmla="*/ 49 h 160"/>
                    <a:gd name="T54" fmla="*/ 152 w 204"/>
                    <a:gd name="T55" fmla="*/ 55 h 160"/>
                    <a:gd name="T56" fmla="*/ 131 w 204"/>
                    <a:gd name="T57" fmla="*/ 59 h 160"/>
                    <a:gd name="T58" fmla="*/ 122 w 204"/>
                    <a:gd name="T59" fmla="*/ 71 h 160"/>
                    <a:gd name="T60" fmla="*/ 95 w 204"/>
                    <a:gd name="T61" fmla="*/ 88 h 160"/>
                    <a:gd name="T62" fmla="*/ 89 w 204"/>
                    <a:gd name="T63" fmla="*/ 89 h 160"/>
                    <a:gd name="T64" fmla="*/ 86 w 204"/>
                    <a:gd name="T65" fmla="*/ 101 h 160"/>
                    <a:gd name="T66" fmla="*/ 77 w 204"/>
                    <a:gd name="T67" fmla="*/ 103 h 160"/>
                    <a:gd name="T68" fmla="*/ 72 w 204"/>
                    <a:gd name="T69" fmla="*/ 106 h 160"/>
                    <a:gd name="T70" fmla="*/ 72 w 204"/>
                    <a:gd name="T71" fmla="*/ 113 h 160"/>
                    <a:gd name="T72" fmla="*/ 60 w 204"/>
                    <a:gd name="T73" fmla="*/ 110 h 160"/>
                    <a:gd name="T74" fmla="*/ 64 w 204"/>
                    <a:gd name="T75" fmla="*/ 126 h 160"/>
                    <a:gd name="T76" fmla="*/ 60 w 204"/>
                    <a:gd name="T77" fmla="*/ 128 h 160"/>
                    <a:gd name="T78" fmla="*/ 52 w 204"/>
                    <a:gd name="T79" fmla="*/ 121 h 160"/>
                    <a:gd name="T80" fmla="*/ 53 w 204"/>
                    <a:gd name="T81" fmla="*/ 132 h 160"/>
                    <a:gd name="T82" fmla="*/ 55 w 204"/>
                    <a:gd name="T83" fmla="*/ 141 h 160"/>
                    <a:gd name="T84" fmla="*/ 45 w 204"/>
                    <a:gd name="T85" fmla="*/ 138 h 160"/>
                    <a:gd name="T86" fmla="*/ 49 w 204"/>
                    <a:gd name="T87" fmla="*/ 148 h 160"/>
                    <a:gd name="T88" fmla="*/ 45 w 204"/>
                    <a:gd name="T89" fmla="*/ 151 h 160"/>
                    <a:gd name="T90" fmla="*/ 43 w 204"/>
                    <a:gd name="T91" fmla="*/ 158 h 160"/>
                    <a:gd name="T92" fmla="*/ 28 w 204"/>
                    <a:gd name="T93" fmla="*/ 157 h 160"/>
                    <a:gd name="T94" fmla="*/ 6 w 204"/>
                    <a:gd name="T95" fmla="*/ 157 h 160"/>
                    <a:gd name="T96" fmla="*/ 9 w 204"/>
                    <a:gd name="T97" fmla="*/ 149 h 160"/>
                    <a:gd name="T98" fmla="*/ 15 w 204"/>
                    <a:gd name="T99" fmla="*/ 144 h 160"/>
                    <a:gd name="T100" fmla="*/ 2 w 204"/>
                    <a:gd name="T101" fmla="*/ 142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4"/>
                    <a:gd name="T154" fmla="*/ 0 h 160"/>
                    <a:gd name="T155" fmla="*/ 204 w 204"/>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4" h="160">
                      <a:moveTo>
                        <a:pt x="0" y="140"/>
                      </a:moveTo>
                      <a:lnTo>
                        <a:pt x="0" y="138"/>
                      </a:lnTo>
                      <a:lnTo>
                        <a:pt x="2" y="140"/>
                      </a:lnTo>
                      <a:lnTo>
                        <a:pt x="5" y="138"/>
                      </a:lnTo>
                      <a:lnTo>
                        <a:pt x="8" y="134"/>
                      </a:lnTo>
                      <a:lnTo>
                        <a:pt x="15" y="133"/>
                      </a:lnTo>
                      <a:lnTo>
                        <a:pt x="15" y="132"/>
                      </a:lnTo>
                      <a:lnTo>
                        <a:pt x="15" y="128"/>
                      </a:lnTo>
                      <a:lnTo>
                        <a:pt x="19" y="126"/>
                      </a:lnTo>
                      <a:lnTo>
                        <a:pt x="22" y="127"/>
                      </a:lnTo>
                      <a:lnTo>
                        <a:pt x="25" y="128"/>
                      </a:lnTo>
                      <a:lnTo>
                        <a:pt x="28" y="129"/>
                      </a:lnTo>
                      <a:lnTo>
                        <a:pt x="33" y="130"/>
                      </a:lnTo>
                      <a:lnTo>
                        <a:pt x="30" y="128"/>
                      </a:lnTo>
                      <a:lnTo>
                        <a:pt x="21" y="124"/>
                      </a:lnTo>
                      <a:lnTo>
                        <a:pt x="19" y="121"/>
                      </a:lnTo>
                      <a:lnTo>
                        <a:pt x="21" y="123"/>
                      </a:lnTo>
                      <a:lnTo>
                        <a:pt x="25" y="121"/>
                      </a:lnTo>
                      <a:lnTo>
                        <a:pt x="27" y="120"/>
                      </a:lnTo>
                      <a:lnTo>
                        <a:pt x="21" y="117"/>
                      </a:lnTo>
                      <a:lnTo>
                        <a:pt x="21" y="116"/>
                      </a:lnTo>
                      <a:lnTo>
                        <a:pt x="28" y="115"/>
                      </a:lnTo>
                      <a:lnTo>
                        <a:pt x="31" y="115"/>
                      </a:lnTo>
                      <a:lnTo>
                        <a:pt x="30" y="112"/>
                      </a:lnTo>
                      <a:lnTo>
                        <a:pt x="27" y="112"/>
                      </a:lnTo>
                      <a:lnTo>
                        <a:pt x="24" y="108"/>
                      </a:lnTo>
                      <a:lnTo>
                        <a:pt x="24" y="105"/>
                      </a:lnTo>
                      <a:lnTo>
                        <a:pt x="25" y="105"/>
                      </a:lnTo>
                      <a:lnTo>
                        <a:pt x="25" y="106"/>
                      </a:lnTo>
                      <a:lnTo>
                        <a:pt x="31" y="105"/>
                      </a:lnTo>
                      <a:lnTo>
                        <a:pt x="36" y="105"/>
                      </a:lnTo>
                      <a:lnTo>
                        <a:pt x="39" y="103"/>
                      </a:lnTo>
                      <a:lnTo>
                        <a:pt x="36" y="105"/>
                      </a:lnTo>
                      <a:lnTo>
                        <a:pt x="35" y="103"/>
                      </a:lnTo>
                      <a:lnTo>
                        <a:pt x="33" y="100"/>
                      </a:lnTo>
                      <a:lnTo>
                        <a:pt x="31" y="100"/>
                      </a:lnTo>
                      <a:lnTo>
                        <a:pt x="27" y="100"/>
                      </a:lnTo>
                      <a:lnTo>
                        <a:pt x="25" y="99"/>
                      </a:lnTo>
                      <a:lnTo>
                        <a:pt x="27" y="98"/>
                      </a:lnTo>
                      <a:lnTo>
                        <a:pt x="30" y="92"/>
                      </a:lnTo>
                      <a:lnTo>
                        <a:pt x="28" y="92"/>
                      </a:lnTo>
                      <a:lnTo>
                        <a:pt x="28" y="91"/>
                      </a:lnTo>
                      <a:lnTo>
                        <a:pt x="27" y="89"/>
                      </a:lnTo>
                      <a:lnTo>
                        <a:pt x="25" y="92"/>
                      </a:lnTo>
                      <a:lnTo>
                        <a:pt x="25" y="89"/>
                      </a:lnTo>
                      <a:lnTo>
                        <a:pt x="24" y="88"/>
                      </a:lnTo>
                      <a:lnTo>
                        <a:pt x="25" y="85"/>
                      </a:lnTo>
                      <a:lnTo>
                        <a:pt x="25" y="83"/>
                      </a:lnTo>
                      <a:lnTo>
                        <a:pt x="30" y="83"/>
                      </a:lnTo>
                      <a:lnTo>
                        <a:pt x="30" y="87"/>
                      </a:lnTo>
                      <a:lnTo>
                        <a:pt x="31" y="87"/>
                      </a:lnTo>
                      <a:lnTo>
                        <a:pt x="39" y="84"/>
                      </a:lnTo>
                      <a:lnTo>
                        <a:pt x="39" y="81"/>
                      </a:lnTo>
                      <a:lnTo>
                        <a:pt x="42" y="78"/>
                      </a:lnTo>
                      <a:lnTo>
                        <a:pt x="45" y="77"/>
                      </a:lnTo>
                      <a:lnTo>
                        <a:pt x="50" y="77"/>
                      </a:lnTo>
                      <a:lnTo>
                        <a:pt x="55" y="74"/>
                      </a:lnTo>
                      <a:lnTo>
                        <a:pt x="55" y="71"/>
                      </a:lnTo>
                      <a:lnTo>
                        <a:pt x="55" y="69"/>
                      </a:lnTo>
                      <a:lnTo>
                        <a:pt x="57" y="67"/>
                      </a:lnTo>
                      <a:lnTo>
                        <a:pt x="57" y="65"/>
                      </a:lnTo>
                      <a:lnTo>
                        <a:pt x="60" y="62"/>
                      </a:lnTo>
                      <a:lnTo>
                        <a:pt x="64" y="63"/>
                      </a:lnTo>
                      <a:lnTo>
                        <a:pt x="64" y="62"/>
                      </a:lnTo>
                      <a:lnTo>
                        <a:pt x="64" y="60"/>
                      </a:lnTo>
                      <a:lnTo>
                        <a:pt x="64" y="56"/>
                      </a:lnTo>
                      <a:lnTo>
                        <a:pt x="69" y="55"/>
                      </a:lnTo>
                      <a:lnTo>
                        <a:pt x="80" y="49"/>
                      </a:lnTo>
                      <a:lnTo>
                        <a:pt x="82" y="48"/>
                      </a:lnTo>
                      <a:lnTo>
                        <a:pt x="83" y="44"/>
                      </a:lnTo>
                      <a:lnTo>
                        <a:pt x="91" y="41"/>
                      </a:lnTo>
                      <a:lnTo>
                        <a:pt x="94" y="41"/>
                      </a:lnTo>
                      <a:lnTo>
                        <a:pt x="91" y="48"/>
                      </a:lnTo>
                      <a:lnTo>
                        <a:pt x="92" y="48"/>
                      </a:lnTo>
                      <a:lnTo>
                        <a:pt x="94" y="45"/>
                      </a:lnTo>
                      <a:lnTo>
                        <a:pt x="98" y="44"/>
                      </a:lnTo>
                      <a:lnTo>
                        <a:pt x="98" y="41"/>
                      </a:lnTo>
                      <a:lnTo>
                        <a:pt x="97" y="39"/>
                      </a:lnTo>
                      <a:lnTo>
                        <a:pt x="97" y="38"/>
                      </a:lnTo>
                      <a:lnTo>
                        <a:pt x="97" y="34"/>
                      </a:lnTo>
                      <a:lnTo>
                        <a:pt x="98" y="35"/>
                      </a:lnTo>
                      <a:lnTo>
                        <a:pt x="98" y="33"/>
                      </a:lnTo>
                      <a:lnTo>
                        <a:pt x="103" y="31"/>
                      </a:lnTo>
                      <a:lnTo>
                        <a:pt x="103" y="33"/>
                      </a:lnTo>
                      <a:lnTo>
                        <a:pt x="113" y="34"/>
                      </a:lnTo>
                      <a:lnTo>
                        <a:pt x="113" y="38"/>
                      </a:lnTo>
                      <a:lnTo>
                        <a:pt x="116" y="39"/>
                      </a:lnTo>
                      <a:lnTo>
                        <a:pt x="119" y="37"/>
                      </a:lnTo>
                      <a:lnTo>
                        <a:pt x="122" y="38"/>
                      </a:lnTo>
                      <a:lnTo>
                        <a:pt x="131" y="31"/>
                      </a:lnTo>
                      <a:lnTo>
                        <a:pt x="134" y="31"/>
                      </a:lnTo>
                      <a:lnTo>
                        <a:pt x="134" y="33"/>
                      </a:lnTo>
                      <a:lnTo>
                        <a:pt x="136" y="33"/>
                      </a:lnTo>
                      <a:lnTo>
                        <a:pt x="138" y="33"/>
                      </a:lnTo>
                      <a:lnTo>
                        <a:pt x="140" y="31"/>
                      </a:lnTo>
                      <a:lnTo>
                        <a:pt x="141" y="31"/>
                      </a:lnTo>
                      <a:lnTo>
                        <a:pt x="143" y="30"/>
                      </a:lnTo>
                      <a:lnTo>
                        <a:pt x="144" y="30"/>
                      </a:lnTo>
                      <a:lnTo>
                        <a:pt x="149" y="24"/>
                      </a:lnTo>
                      <a:lnTo>
                        <a:pt x="153" y="26"/>
                      </a:lnTo>
                      <a:lnTo>
                        <a:pt x="155" y="21"/>
                      </a:lnTo>
                      <a:lnTo>
                        <a:pt x="158" y="23"/>
                      </a:lnTo>
                      <a:lnTo>
                        <a:pt x="160" y="23"/>
                      </a:lnTo>
                      <a:lnTo>
                        <a:pt x="161" y="20"/>
                      </a:lnTo>
                      <a:lnTo>
                        <a:pt x="160" y="14"/>
                      </a:lnTo>
                      <a:lnTo>
                        <a:pt x="161" y="12"/>
                      </a:lnTo>
                      <a:lnTo>
                        <a:pt x="165" y="10"/>
                      </a:lnTo>
                      <a:lnTo>
                        <a:pt x="167" y="9"/>
                      </a:lnTo>
                      <a:lnTo>
                        <a:pt x="168" y="9"/>
                      </a:lnTo>
                      <a:lnTo>
                        <a:pt x="171" y="6"/>
                      </a:lnTo>
                      <a:lnTo>
                        <a:pt x="172" y="3"/>
                      </a:lnTo>
                      <a:lnTo>
                        <a:pt x="175" y="5"/>
                      </a:lnTo>
                      <a:lnTo>
                        <a:pt x="180" y="0"/>
                      </a:lnTo>
                      <a:lnTo>
                        <a:pt x="189" y="0"/>
                      </a:lnTo>
                      <a:lnTo>
                        <a:pt x="196" y="2"/>
                      </a:lnTo>
                      <a:lnTo>
                        <a:pt x="198" y="5"/>
                      </a:lnTo>
                      <a:lnTo>
                        <a:pt x="199" y="6"/>
                      </a:lnTo>
                      <a:lnTo>
                        <a:pt x="201" y="7"/>
                      </a:lnTo>
                      <a:lnTo>
                        <a:pt x="201" y="10"/>
                      </a:lnTo>
                      <a:lnTo>
                        <a:pt x="202" y="16"/>
                      </a:lnTo>
                      <a:lnTo>
                        <a:pt x="202" y="18"/>
                      </a:lnTo>
                      <a:lnTo>
                        <a:pt x="201" y="20"/>
                      </a:lnTo>
                      <a:lnTo>
                        <a:pt x="199" y="23"/>
                      </a:lnTo>
                      <a:lnTo>
                        <a:pt x="204" y="24"/>
                      </a:lnTo>
                      <a:lnTo>
                        <a:pt x="202" y="24"/>
                      </a:lnTo>
                      <a:lnTo>
                        <a:pt x="199" y="26"/>
                      </a:lnTo>
                      <a:lnTo>
                        <a:pt x="193" y="35"/>
                      </a:lnTo>
                      <a:lnTo>
                        <a:pt x="195" y="38"/>
                      </a:lnTo>
                      <a:lnTo>
                        <a:pt x="190" y="37"/>
                      </a:lnTo>
                      <a:lnTo>
                        <a:pt x="189" y="37"/>
                      </a:lnTo>
                      <a:lnTo>
                        <a:pt x="187" y="38"/>
                      </a:lnTo>
                      <a:lnTo>
                        <a:pt x="177" y="45"/>
                      </a:lnTo>
                      <a:lnTo>
                        <a:pt x="172" y="46"/>
                      </a:lnTo>
                      <a:lnTo>
                        <a:pt x="169" y="46"/>
                      </a:lnTo>
                      <a:lnTo>
                        <a:pt x="165" y="49"/>
                      </a:lnTo>
                      <a:lnTo>
                        <a:pt x="161" y="49"/>
                      </a:lnTo>
                      <a:lnTo>
                        <a:pt x="157" y="49"/>
                      </a:lnTo>
                      <a:lnTo>
                        <a:pt x="155" y="52"/>
                      </a:lnTo>
                      <a:lnTo>
                        <a:pt x="153" y="52"/>
                      </a:lnTo>
                      <a:lnTo>
                        <a:pt x="152" y="55"/>
                      </a:lnTo>
                      <a:lnTo>
                        <a:pt x="150" y="52"/>
                      </a:lnTo>
                      <a:lnTo>
                        <a:pt x="149" y="56"/>
                      </a:lnTo>
                      <a:lnTo>
                        <a:pt x="134" y="63"/>
                      </a:lnTo>
                      <a:lnTo>
                        <a:pt x="133" y="63"/>
                      </a:lnTo>
                      <a:lnTo>
                        <a:pt x="131" y="59"/>
                      </a:lnTo>
                      <a:lnTo>
                        <a:pt x="130" y="59"/>
                      </a:lnTo>
                      <a:lnTo>
                        <a:pt x="130" y="62"/>
                      </a:lnTo>
                      <a:lnTo>
                        <a:pt x="130" y="63"/>
                      </a:lnTo>
                      <a:lnTo>
                        <a:pt x="130" y="65"/>
                      </a:lnTo>
                      <a:lnTo>
                        <a:pt x="122" y="71"/>
                      </a:lnTo>
                      <a:lnTo>
                        <a:pt x="116" y="72"/>
                      </a:lnTo>
                      <a:lnTo>
                        <a:pt x="113" y="76"/>
                      </a:lnTo>
                      <a:lnTo>
                        <a:pt x="113" y="74"/>
                      </a:lnTo>
                      <a:lnTo>
                        <a:pt x="103" y="87"/>
                      </a:lnTo>
                      <a:lnTo>
                        <a:pt x="95" y="88"/>
                      </a:lnTo>
                      <a:lnTo>
                        <a:pt x="95" y="89"/>
                      </a:lnTo>
                      <a:lnTo>
                        <a:pt x="94" y="88"/>
                      </a:lnTo>
                      <a:lnTo>
                        <a:pt x="92" y="88"/>
                      </a:lnTo>
                      <a:lnTo>
                        <a:pt x="91" y="87"/>
                      </a:lnTo>
                      <a:lnTo>
                        <a:pt x="89" y="89"/>
                      </a:lnTo>
                      <a:lnTo>
                        <a:pt x="91" y="91"/>
                      </a:lnTo>
                      <a:lnTo>
                        <a:pt x="92" y="92"/>
                      </a:lnTo>
                      <a:lnTo>
                        <a:pt x="94" y="94"/>
                      </a:lnTo>
                      <a:lnTo>
                        <a:pt x="86" y="99"/>
                      </a:lnTo>
                      <a:lnTo>
                        <a:pt x="86" y="101"/>
                      </a:lnTo>
                      <a:lnTo>
                        <a:pt x="86" y="103"/>
                      </a:lnTo>
                      <a:lnTo>
                        <a:pt x="82" y="105"/>
                      </a:lnTo>
                      <a:lnTo>
                        <a:pt x="80" y="101"/>
                      </a:lnTo>
                      <a:lnTo>
                        <a:pt x="76" y="100"/>
                      </a:lnTo>
                      <a:lnTo>
                        <a:pt x="77" y="103"/>
                      </a:lnTo>
                      <a:lnTo>
                        <a:pt x="80" y="105"/>
                      </a:lnTo>
                      <a:lnTo>
                        <a:pt x="82" y="109"/>
                      </a:lnTo>
                      <a:lnTo>
                        <a:pt x="73" y="105"/>
                      </a:lnTo>
                      <a:lnTo>
                        <a:pt x="72" y="105"/>
                      </a:lnTo>
                      <a:lnTo>
                        <a:pt x="72" y="106"/>
                      </a:lnTo>
                      <a:lnTo>
                        <a:pt x="73" y="109"/>
                      </a:lnTo>
                      <a:lnTo>
                        <a:pt x="73" y="110"/>
                      </a:lnTo>
                      <a:lnTo>
                        <a:pt x="72" y="109"/>
                      </a:lnTo>
                      <a:lnTo>
                        <a:pt x="72" y="110"/>
                      </a:lnTo>
                      <a:lnTo>
                        <a:pt x="72" y="113"/>
                      </a:lnTo>
                      <a:lnTo>
                        <a:pt x="72" y="115"/>
                      </a:lnTo>
                      <a:lnTo>
                        <a:pt x="70" y="115"/>
                      </a:lnTo>
                      <a:lnTo>
                        <a:pt x="69" y="113"/>
                      </a:lnTo>
                      <a:lnTo>
                        <a:pt x="61" y="108"/>
                      </a:lnTo>
                      <a:lnTo>
                        <a:pt x="60" y="110"/>
                      </a:lnTo>
                      <a:lnTo>
                        <a:pt x="64" y="113"/>
                      </a:lnTo>
                      <a:lnTo>
                        <a:pt x="69" y="120"/>
                      </a:lnTo>
                      <a:lnTo>
                        <a:pt x="69" y="123"/>
                      </a:lnTo>
                      <a:lnTo>
                        <a:pt x="67" y="121"/>
                      </a:lnTo>
                      <a:lnTo>
                        <a:pt x="64" y="126"/>
                      </a:lnTo>
                      <a:lnTo>
                        <a:pt x="64" y="124"/>
                      </a:lnTo>
                      <a:lnTo>
                        <a:pt x="64" y="127"/>
                      </a:lnTo>
                      <a:lnTo>
                        <a:pt x="64" y="128"/>
                      </a:lnTo>
                      <a:lnTo>
                        <a:pt x="61" y="127"/>
                      </a:lnTo>
                      <a:lnTo>
                        <a:pt x="60" y="128"/>
                      </a:lnTo>
                      <a:lnTo>
                        <a:pt x="61" y="132"/>
                      </a:lnTo>
                      <a:lnTo>
                        <a:pt x="58" y="132"/>
                      </a:lnTo>
                      <a:lnTo>
                        <a:pt x="58" y="130"/>
                      </a:lnTo>
                      <a:lnTo>
                        <a:pt x="57" y="129"/>
                      </a:lnTo>
                      <a:lnTo>
                        <a:pt x="52" y="121"/>
                      </a:lnTo>
                      <a:lnTo>
                        <a:pt x="50" y="126"/>
                      </a:lnTo>
                      <a:lnTo>
                        <a:pt x="50" y="128"/>
                      </a:lnTo>
                      <a:lnTo>
                        <a:pt x="48" y="129"/>
                      </a:lnTo>
                      <a:lnTo>
                        <a:pt x="52" y="130"/>
                      </a:lnTo>
                      <a:lnTo>
                        <a:pt x="53" y="132"/>
                      </a:lnTo>
                      <a:lnTo>
                        <a:pt x="53" y="133"/>
                      </a:lnTo>
                      <a:lnTo>
                        <a:pt x="55" y="134"/>
                      </a:lnTo>
                      <a:lnTo>
                        <a:pt x="55" y="136"/>
                      </a:lnTo>
                      <a:lnTo>
                        <a:pt x="55" y="137"/>
                      </a:lnTo>
                      <a:lnTo>
                        <a:pt x="55" y="141"/>
                      </a:lnTo>
                      <a:lnTo>
                        <a:pt x="52" y="141"/>
                      </a:lnTo>
                      <a:lnTo>
                        <a:pt x="50" y="138"/>
                      </a:lnTo>
                      <a:lnTo>
                        <a:pt x="45" y="137"/>
                      </a:lnTo>
                      <a:lnTo>
                        <a:pt x="42" y="137"/>
                      </a:lnTo>
                      <a:lnTo>
                        <a:pt x="45" y="138"/>
                      </a:lnTo>
                      <a:lnTo>
                        <a:pt x="48" y="140"/>
                      </a:lnTo>
                      <a:lnTo>
                        <a:pt x="50" y="144"/>
                      </a:lnTo>
                      <a:lnTo>
                        <a:pt x="50" y="147"/>
                      </a:lnTo>
                      <a:lnTo>
                        <a:pt x="50" y="148"/>
                      </a:lnTo>
                      <a:lnTo>
                        <a:pt x="49" y="148"/>
                      </a:lnTo>
                      <a:lnTo>
                        <a:pt x="49" y="149"/>
                      </a:lnTo>
                      <a:lnTo>
                        <a:pt x="46" y="148"/>
                      </a:lnTo>
                      <a:lnTo>
                        <a:pt x="45" y="145"/>
                      </a:lnTo>
                      <a:lnTo>
                        <a:pt x="43" y="144"/>
                      </a:lnTo>
                      <a:lnTo>
                        <a:pt x="45" y="151"/>
                      </a:lnTo>
                      <a:lnTo>
                        <a:pt x="46" y="152"/>
                      </a:lnTo>
                      <a:lnTo>
                        <a:pt x="48" y="153"/>
                      </a:lnTo>
                      <a:lnTo>
                        <a:pt x="45" y="155"/>
                      </a:lnTo>
                      <a:lnTo>
                        <a:pt x="45" y="157"/>
                      </a:lnTo>
                      <a:lnTo>
                        <a:pt x="43" y="158"/>
                      </a:lnTo>
                      <a:lnTo>
                        <a:pt x="42" y="160"/>
                      </a:lnTo>
                      <a:lnTo>
                        <a:pt x="39" y="160"/>
                      </a:lnTo>
                      <a:lnTo>
                        <a:pt x="36" y="159"/>
                      </a:lnTo>
                      <a:lnTo>
                        <a:pt x="33" y="159"/>
                      </a:lnTo>
                      <a:lnTo>
                        <a:pt x="28" y="157"/>
                      </a:lnTo>
                      <a:lnTo>
                        <a:pt x="24" y="157"/>
                      </a:lnTo>
                      <a:lnTo>
                        <a:pt x="21" y="153"/>
                      </a:lnTo>
                      <a:lnTo>
                        <a:pt x="15" y="155"/>
                      </a:lnTo>
                      <a:lnTo>
                        <a:pt x="9" y="157"/>
                      </a:lnTo>
                      <a:lnTo>
                        <a:pt x="6" y="157"/>
                      </a:lnTo>
                      <a:lnTo>
                        <a:pt x="9" y="155"/>
                      </a:lnTo>
                      <a:lnTo>
                        <a:pt x="9" y="153"/>
                      </a:lnTo>
                      <a:lnTo>
                        <a:pt x="8" y="153"/>
                      </a:lnTo>
                      <a:lnTo>
                        <a:pt x="8" y="151"/>
                      </a:lnTo>
                      <a:lnTo>
                        <a:pt x="9" y="149"/>
                      </a:lnTo>
                      <a:lnTo>
                        <a:pt x="15" y="147"/>
                      </a:lnTo>
                      <a:lnTo>
                        <a:pt x="19" y="144"/>
                      </a:lnTo>
                      <a:lnTo>
                        <a:pt x="18" y="142"/>
                      </a:lnTo>
                      <a:lnTo>
                        <a:pt x="15" y="144"/>
                      </a:lnTo>
                      <a:lnTo>
                        <a:pt x="12" y="144"/>
                      </a:lnTo>
                      <a:lnTo>
                        <a:pt x="9" y="147"/>
                      </a:lnTo>
                      <a:lnTo>
                        <a:pt x="5" y="147"/>
                      </a:lnTo>
                      <a:lnTo>
                        <a:pt x="5" y="144"/>
                      </a:lnTo>
                      <a:lnTo>
                        <a:pt x="2" y="142"/>
                      </a:lnTo>
                      <a:lnTo>
                        <a:pt x="0" y="14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27" name="Freeform 2355"/>
                <p:cNvSpPr>
                  <a:spLocks/>
                </p:cNvSpPr>
                <p:nvPr/>
              </p:nvSpPr>
              <p:spPr bwMode="gray">
                <a:xfrm>
                  <a:off x="3384" y="1228"/>
                  <a:ext cx="204" cy="160"/>
                </a:xfrm>
                <a:custGeom>
                  <a:avLst/>
                  <a:gdLst>
                    <a:gd name="T0" fmla="*/ 8 w 204"/>
                    <a:gd name="T1" fmla="*/ 134 h 160"/>
                    <a:gd name="T2" fmla="*/ 22 w 204"/>
                    <a:gd name="T3" fmla="*/ 127 h 160"/>
                    <a:gd name="T4" fmla="*/ 21 w 204"/>
                    <a:gd name="T5" fmla="*/ 124 h 160"/>
                    <a:gd name="T6" fmla="*/ 21 w 204"/>
                    <a:gd name="T7" fmla="*/ 117 h 160"/>
                    <a:gd name="T8" fmla="*/ 27 w 204"/>
                    <a:gd name="T9" fmla="*/ 112 h 160"/>
                    <a:gd name="T10" fmla="*/ 31 w 204"/>
                    <a:gd name="T11" fmla="*/ 105 h 160"/>
                    <a:gd name="T12" fmla="*/ 33 w 204"/>
                    <a:gd name="T13" fmla="*/ 100 h 160"/>
                    <a:gd name="T14" fmla="*/ 30 w 204"/>
                    <a:gd name="T15" fmla="*/ 92 h 160"/>
                    <a:gd name="T16" fmla="*/ 25 w 204"/>
                    <a:gd name="T17" fmla="*/ 89 h 160"/>
                    <a:gd name="T18" fmla="*/ 30 w 204"/>
                    <a:gd name="T19" fmla="*/ 87 h 160"/>
                    <a:gd name="T20" fmla="*/ 45 w 204"/>
                    <a:gd name="T21" fmla="*/ 77 h 160"/>
                    <a:gd name="T22" fmla="*/ 57 w 204"/>
                    <a:gd name="T23" fmla="*/ 67 h 160"/>
                    <a:gd name="T24" fmla="*/ 64 w 204"/>
                    <a:gd name="T25" fmla="*/ 60 h 160"/>
                    <a:gd name="T26" fmla="*/ 83 w 204"/>
                    <a:gd name="T27" fmla="*/ 44 h 160"/>
                    <a:gd name="T28" fmla="*/ 94 w 204"/>
                    <a:gd name="T29" fmla="*/ 45 h 160"/>
                    <a:gd name="T30" fmla="*/ 97 w 204"/>
                    <a:gd name="T31" fmla="*/ 34 h 160"/>
                    <a:gd name="T32" fmla="*/ 113 w 204"/>
                    <a:gd name="T33" fmla="*/ 34 h 160"/>
                    <a:gd name="T34" fmla="*/ 131 w 204"/>
                    <a:gd name="T35" fmla="*/ 31 h 160"/>
                    <a:gd name="T36" fmla="*/ 140 w 204"/>
                    <a:gd name="T37" fmla="*/ 31 h 160"/>
                    <a:gd name="T38" fmla="*/ 153 w 204"/>
                    <a:gd name="T39" fmla="*/ 26 h 160"/>
                    <a:gd name="T40" fmla="*/ 160 w 204"/>
                    <a:gd name="T41" fmla="*/ 14 h 160"/>
                    <a:gd name="T42" fmla="*/ 171 w 204"/>
                    <a:gd name="T43" fmla="*/ 6 h 160"/>
                    <a:gd name="T44" fmla="*/ 196 w 204"/>
                    <a:gd name="T45" fmla="*/ 2 h 160"/>
                    <a:gd name="T46" fmla="*/ 202 w 204"/>
                    <a:gd name="T47" fmla="*/ 16 h 160"/>
                    <a:gd name="T48" fmla="*/ 202 w 204"/>
                    <a:gd name="T49" fmla="*/ 24 h 160"/>
                    <a:gd name="T50" fmla="*/ 189 w 204"/>
                    <a:gd name="T51" fmla="*/ 37 h 160"/>
                    <a:gd name="T52" fmla="*/ 165 w 204"/>
                    <a:gd name="T53" fmla="*/ 49 h 160"/>
                    <a:gd name="T54" fmla="*/ 152 w 204"/>
                    <a:gd name="T55" fmla="*/ 55 h 160"/>
                    <a:gd name="T56" fmla="*/ 131 w 204"/>
                    <a:gd name="T57" fmla="*/ 59 h 160"/>
                    <a:gd name="T58" fmla="*/ 122 w 204"/>
                    <a:gd name="T59" fmla="*/ 71 h 160"/>
                    <a:gd name="T60" fmla="*/ 95 w 204"/>
                    <a:gd name="T61" fmla="*/ 88 h 160"/>
                    <a:gd name="T62" fmla="*/ 89 w 204"/>
                    <a:gd name="T63" fmla="*/ 89 h 160"/>
                    <a:gd name="T64" fmla="*/ 86 w 204"/>
                    <a:gd name="T65" fmla="*/ 101 h 160"/>
                    <a:gd name="T66" fmla="*/ 77 w 204"/>
                    <a:gd name="T67" fmla="*/ 103 h 160"/>
                    <a:gd name="T68" fmla="*/ 72 w 204"/>
                    <a:gd name="T69" fmla="*/ 106 h 160"/>
                    <a:gd name="T70" fmla="*/ 72 w 204"/>
                    <a:gd name="T71" fmla="*/ 113 h 160"/>
                    <a:gd name="T72" fmla="*/ 60 w 204"/>
                    <a:gd name="T73" fmla="*/ 110 h 160"/>
                    <a:gd name="T74" fmla="*/ 64 w 204"/>
                    <a:gd name="T75" fmla="*/ 126 h 160"/>
                    <a:gd name="T76" fmla="*/ 60 w 204"/>
                    <a:gd name="T77" fmla="*/ 128 h 160"/>
                    <a:gd name="T78" fmla="*/ 52 w 204"/>
                    <a:gd name="T79" fmla="*/ 121 h 160"/>
                    <a:gd name="T80" fmla="*/ 53 w 204"/>
                    <a:gd name="T81" fmla="*/ 132 h 160"/>
                    <a:gd name="T82" fmla="*/ 55 w 204"/>
                    <a:gd name="T83" fmla="*/ 141 h 160"/>
                    <a:gd name="T84" fmla="*/ 45 w 204"/>
                    <a:gd name="T85" fmla="*/ 138 h 160"/>
                    <a:gd name="T86" fmla="*/ 49 w 204"/>
                    <a:gd name="T87" fmla="*/ 148 h 160"/>
                    <a:gd name="T88" fmla="*/ 45 w 204"/>
                    <a:gd name="T89" fmla="*/ 151 h 160"/>
                    <a:gd name="T90" fmla="*/ 43 w 204"/>
                    <a:gd name="T91" fmla="*/ 158 h 160"/>
                    <a:gd name="T92" fmla="*/ 28 w 204"/>
                    <a:gd name="T93" fmla="*/ 157 h 160"/>
                    <a:gd name="T94" fmla="*/ 6 w 204"/>
                    <a:gd name="T95" fmla="*/ 157 h 160"/>
                    <a:gd name="T96" fmla="*/ 9 w 204"/>
                    <a:gd name="T97" fmla="*/ 149 h 160"/>
                    <a:gd name="T98" fmla="*/ 15 w 204"/>
                    <a:gd name="T99" fmla="*/ 144 h 160"/>
                    <a:gd name="T100" fmla="*/ 2 w 204"/>
                    <a:gd name="T101" fmla="*/ 142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4"/>
                    <a:gd name="T154" fmla="*/ 0 h 160"/>
                    <a:gd name="T155" fmla="*/ 204 w 204"/>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4" h="160">
                      <a:moveTo>
                        <a:pt x="0" y="140"/>
                      </a:moveTo>
                      <a:lnTo>
                        <a:pt x="0" y="138"/>
                      </a:lnTo>
                      <a:lnTo>
                        <a:pt x="2" y="140"/>
                      </a:lnTo>
                      <a:lnTo>
                        <a:pt x="5" y="138"/>
                      </a:lnTo>
                      <a:lnTo>
                        <a:pt x="8" y="134"/>
                      </a:lnTo>
                      <a:lnTo>
                        <a:pt x="15" y="133"/>
                      </a:lnTo>
                      <a:lnTo>
                        <a:pt x="15" y="132"/>
                      </a:lnTo>
                      <a:lnTo>
                        <a:pt x="15" y="128"/>
                      </a:lnTo>
                      <a:lnTo>
                        <a:pt x="19" y="126"/>
                      </a:lnTo>
                      <a:lnTo>
                        <a:pt x="22" y="127"/>
                      </a:lnTo>
                      <a:lnTo>
                        <a:pt x="25" y="128"/>
                      </a:lnTo>
                      <a:lnTo>
                        <a:pt x="28" y="129"/>
                      </a:lnTo>
                      <a:lnTo>
                        <a:pt x="33" y="130"/>
                      </a:lnTo>
                      <a:lnTo>
                        <a:pt x="30" y="128"/>
                      </a:lnTo>
                      <a:lnTo>
                        <a:pt x="21" y="124"/>
                      </a:lnTo>
                      <a:lnTo>
                        <a:pt x="19" y="121"/>
                      </a:lnTo>
                      <a:lnTo>
                        <a:pt x="21" y="123"/>
                      </a:lnTo>
                      <a:lnTo>
                        <a:pt x="25" y="121"/>
                      </a:lnTo>
                      <a:lnTo>
                        <a:pt x="27" y="120"/>
                      </a:lnTo>
                      <a:lnTo>
                        <a:pt x="21" y="117"/>
                      </a:lnTo>
                      <a:lnTo>
                        <a:pt x="21" y="116"/>
                      </a:lnTo>
                      <a:lnTo>
                        <a:pt x="28" y="115"/>
                      </a:lnTo>
                      <a:lnTo>
                        <a:pt x="31" y="115"/>
                      </a:lnTo>
                      <a:lnTo>
                        <a:pt x="30" y="112"/>
                      </a:lnTo>
                      <a:lnTo>
                        <a:pt x="27" y="112"/>
                      </a:lnTo>
                      <a:lnTo>
                        <a:pt x="24" y="108"/>
                      </a:lnTo>
                      <a:lnTo>
                        <a:pt x="24" y="105"/>
                      </a:lnTo>
                      <a:lnTo>
                        <a:pt x="25" y="105"/>
                      </a:lnTo>
                      <a:lnTo>
                        <a:pt x="25" y="106"/>
                      </a:lnTo>
                      <a:lnTo>
                        <a:pt x="31" y="105"/>
                      </a:lnTo>
                      <a:lnTo>
                        <a:pt x="36" y="105"/>
                      </a:lnTo>
                      <a:lnTo>
                        <a:pt x="39" y="103"/>
                      </a:lnTo>
                      <a:lnTo>
                        <a:pt x="36" y="105"/>
                      </a:lnTo>
                      <a:lnTo>
                        <a:pt x="35" y="103"/>
                      </a:lnTo>
                      <a:lnTo>
                        <a:pt x="33" y="100"/>
                      </a:lnTo>
                      <a:lnTo>
                        <a:pt x="31" y="100"/>
                      </a:lnTo>
                      <a:lnTo>
                        <a:pt x="27" y="100"/>
                      </a:lnTo>
                      <a:lnTo>
                        <a:pt x="25" y="99"/>
                      </a:lnTo>
                      <a:lnTo>
                        <a:pt x="27" y="98"/>
                      </a:lnTo>
                      <a:lnTo>
                        <a:pt x="30" y="92"/>
                      </a:lnTo>
                      <a:lnTo>
                        <a:pt x="28" y="92"/>
                      </a:lnTo>
                      <a:lnTo>
                        <a:pt x="28" y="91"/>
                      </a:lnTo>
                      <a:lnTo>
                        <a:pt x="27" y="89"/>
                      </a:lnTo>
                      <a:lnTo>
                        <a:pt x="25" y="92"/>
                      </a:lnTo>
                      <a:lnTo>
                        <a:pt x="25" y="89"/>
                      </a:lnTo>
                      <a:lnTo>
                        <a:pt x="24" y="88"/>
                      </a:lnTo>
                      <a:lnTo>
                        <a:pt x="25" y="85"/>
                      </a:lnTo>
                      <a:lnTo>
                        <a:pt x="25" y="83"/>
                      </a:lnTo>
                      <a:lnTo>
                        <a:pt x="30" y="83"/>
                      </a:lnTo>
                      <a:lnTo>
                        <a:pt x="30" y="87"/>
                      </a:lnTo>
                      <a:lnTo>
                        <a:pt x="31" y="87"/>
                      </a:lnTo>
                      <a:lnTo>
                        <a:pt x="39" y="84"/>
                      </a:lnTo>
                      <a:lnTo>
                        <a:pt x="39" y="81"/>
                      </a:lnTo>
                      <a:lnTo>
                        <a:pt x="42" y="78"/>
                      </a:lnTo>
                      <a:lnTo>
                        <a:pt x="45" y="77"/>
                      </a:lnTo>
                      <a:lnTo>
                        <a:pt x="50" y="77"/>
                      </a:lnTo>
                      <a:lnTo>
                        <a:pt x="55" y="74"/>
                      </a:lnTo>
                      <a:lnTo>
                        <a:pt x="55" y="71"/>
                      </a:lnTo>
                      <a:lnTo>
                        <a:pt x="55" y="69"/>
                      </a:lnTo>
                      <a:lnTo>
                        <a:pt x="57" y="67"/>
                      </a:lnTo>
                      <a:lnTo>
                        <a:pt x="57" y="65"/>
                      </a:lnTo>
                      <a:lnTo>
                        <a:pt x="60" y="62"/>
                      </a:lnTo>
                      <a:lnTo>
                        <a:pt x="64" y="63"/>
                      </a:lnTo>
                      <a:lnTo>
                        <a:pt x="64" y="62"/>
                      </a:lnTo>
                      <a:lnTo>
                        <a:pt x="64" y="60"/>
                      </a:lnTo>
                      <a:lnTo>
                        <a:pt x="64" y="56"/>
                      </a:lnTo>
                      <a:lnTo>
                        <a:pt x="69" y="55"/>
                      </a:lnTo>
                      <a:lnTo>
                        <a:pt x="80" y="49"/>
                      </a:lnTo>
                      <a:lnTo>
                        <a:pt x="82" y="48"/>
                      </a:lnTo>
                      <a:lnTo>
                        <a:pt x="83" y="44"/>
                      </a:lnTo>
                      <a:lnTo>
                        <a:pt x="91" y="41"/>
                      </a:lnTo>
                      <a:lnTo>
                        <a:pt x="94" y="41"/>
                      </a:lnTo>
                      <a:lnTo>
                        <a:pt x="91" y="48"/>
                      </a:lnTo>
                      <a:lnTo>
                        <a:pt x="92" y="48"/>
                      </a:lnTo>
                      <a:lnTo>
                        <a:pt x="94" y="45"/>
                      </a:lnTo>
                      <a:lnTo>
                        <a:pt x="98" y="44"/>
                      </a:lnTo>
                      <a:lnTo>
                        <a:pt x="98" y="41"/>
                      </a:lnTo>
                      <a:lnTo>
                        <a:pt x="97" y="39"/>
                      </a:lnTo>
                      <a:lnTo>
                        <a:pt x="97" y="38"/>
                      </a:lnTo>
                      <a:lnTo>
                        <a:pt x="97" y="34"/>
                      </a:lnTo>
                      <a:lnTo>
                        <a:pt x="98" y="35"/>
                      </a:lnTo>
                      <a:lnTo>
                        <a:pt x="98" y="33"/>
                      </a:lnTo>
                      <a:lnTo>
                        <a:pt x="103" y="31"/>
                      </a:lnTo>
                      <a:lnTo>
                        <a:pt x="103" y="33"/>
                      </a:lnTo>
                      <a:lnTo>
                        <a:pt x="113" y="34"/>
                      </a:lnTo>
                      <a:lnTo>
                        <a:pt x="113" y="38"/>
                      </a:lnTo>
                      <a:lnTo>
                        <a:pt x="116" y="39"/>
                      </a:lnTo>
                      <a:lnTo>
                        <a:pt x="119" y="37"/>
                      </a:lnTo>
                      <a:lnTo>
                        <a:pt x="122" y="38"/>
                      </a:lnTo>
                      <a:lnTo>
                        <a:pt x="131" y="31"/>
                      </a:lnTo>
                      <a:lnTo>
                        <a:pt x="134" y="31"/>
                      </a:lnTo>
                      <a:lnTo>
                        <a:pt x="134" y="33"/>
                      </a:lnTo>
                      <a:lnTo>
                        <a:pt x="136" y="33"/>
                      </a:lnTo>
                      <a:lnTo>
                        <a:pt x="138" y="33"/>
                      </a:lnTo>
                      <a:lnTo>
                        <a:pt x="140" y="31"/>
                      </a:lnTo>
                      <a:lnTo>
                        <a:pt x="141" y="31"/>
                      </a:lnTo>
                      <a:lnTo>
                        <a:pt x="143" y="30"/>
                      </a:lnTo>
                      <a:lnTo>
                        <a:pt x="144" y="30"/>
                      </a:lnTo>
                      <a:lnTo>
                        <a:pt x="149" y="24"/>
                      </a:lnTo>
                      <a:lnTo>
                        <a:pt x="153" y="26"/>
                      </a:lnTo>
                      <a:lnTo>
                        <a:pt x="155" y="21"/>
                      </a:lnTo>
                      <a:lnTo>
                        <a:pt x="158" y="23"/>
                      </a:lnTo>
                      <a:lnTo>
                        <a:pt x="160" y="23"/>
                      </a:lnTo>
                      <a:lnTo>
                        <a:pt x="161" y="20"/>
                      </a:lnTo>
                      <a:lnTo>
                        <a:pt x="160" y="14"/>
                      </a:lnTo>
                      <a:lnTo>
                        <a:pt x="161" y="12"/>
                      </a:lnTo>
                      <a:lnTo>
                        <a:pt x="165" y="10"/>
                      </a:lnTo>
                      <a:lnTo>
                        <a:pt x="167" y="9"/>
                      </a:lnTo>
                      <a:lnTo>
                        <a:pt x="168" y="9"/>
                      </a:lnTo>
                      <a:lnTo>
                        <a:pt x="171" y="6"/>
                      </a:lnTo>
                      <a:lnTo>
                        <a:pt x="172" y="3"/>
                      </a:lnTo>
                      <a:lnTo>
                        <a:pt x="175" y="5"/>
                      </a:lnTo>
                      <a:lnTo>
                        <a:pt x="180" y="0"/>
                      </a:lnTo>
                      <a:lnTo>
                        <a:pt x="189" y="0"/>
                      </a:lnTo>
                      <a:lnTo>
                        <a:pt x="196" y="2"/>
                      </a:lnTo>
                      <a:lnTo>
                        <a:pt x="198" y="5"/>
                      </a:lnTo>
                      <a:lnTo>
                        <a:pt x="199" y="6"/>
                      </a:lnTo>
                      <a:lnTo>
                        <a:pt x="201" y="7"/>
                      </a:lnTo>
                      <a:lnTo>
                        <a:pt x="201" y="10"/>
                      </a:lnTo>
                      <a:lnTo>
                        <a:pt x="202" y="16"/>
                      </a:lnTo>
                      <a:lnTo>
                        <a:pt x="202" y="18"/>
                      </a:lnTo>
                      <a:lnTo>
                        <a:pt x="201" y="20"/>
                      </a:lnTo>
                      <a:lnTo>
                        <a:pt x="199" y="23"/>
                      </a:lnTo>
                      <a:lnTo>
                        <a:pt x="204" y="24"/>
                      </a:lnTo>
                      <a:lnTo>
                        <a:pt x="202" y="24"/>
                      </a:lnTo>
                      <a:lnTo>
                        <a:pt x="199" y="26"/>
                      </a:lnTo>
                      <a:lnTo>
                        <a:pt x="193" y="35"/>
                      </a:lnTo>
                      <a:lnTo>
                        <a:pt x="195" y="38"/>
                      </a:lnTo>
                      <a:lnTo>
                        <a:pt x="190" y="37"/>
                      </a:lnTo>
                      <a:lnTo>
                        <a:pt x="189" y="37"/>
                      </a:lnTo>
                      <a:lnTo>
                        <a:pt x="187" y="38"/>
                      </a:lnTo>
                      <a:lnTo>
                        <a:pt x="177" y="45"/>
                      </a:lnTo>
                      <a:lnTo>
                        <a:pt x="172" y="46"/>
                      </a:lnTo>
                      <a:lnTo>
                        <a:pt x="169" y="46"/>
                      </a:lnTo>
                      <a:lnTo>
                        <a:pt x="165" y="49"/>
                      </a:lnTo>
                      <a:lnTo>
                        <a:pt x="161" y="49"/>
                      </a:lnTo>
                      <a:lnTo>
                        <a:pt x="157" y="49"/>
                      </a:lnTo>
                      <a:lnTo>
                        <a:pt x="155" y="52"/>
                      </a:lnTo>
                      <a:lnTo>
                        <a:pt x="153" y="52"/>
                      </a:lnTo>
                      <a:lnTo>
                        <a:pt x="152" y="55"/>
                      </a:lnTo>
                      <a:lnTo>
                        <a:pt x="150" y="52"/>
                      </a:lnTo>
                      <a:lnTo>
                        <a:pt x="149" y="56"/>
                      </a:lnTo>
                      <a:lnTo>
                        <a:pt x="134" y="63"/>
                      </a:lnTo>
                      <a:lnTo>
                        <a:pt x="133" y="63"/>
                      </a:lnTo>
                      <a:lnTo>
                        <a:pt x="131" y="59"/>
                      </a:lnTo>
                      <a:lnTo>
                        <a:pt x="130" y="59"/>
                      </a:lnTo>
                      <a:lnTo>
                        <a:pt x="130" y="62"/>
                      </a:lnTo>
                      <a:lnTo>
                        <a:pt x="130" y="63"/>
                      </a:lnTo>
                      <a:lnTo>
                        <a:pt x="130" y="65"/>
                      </a:lnTo>
                      <a:lnTo>
                        <a:pt x="122" y="71"/>
                      </a:lnTo>
                      <a:lnTo>
                        <a:pt x="116" y="72"/>
                      </a:lnTo>
                      <a:lnTo>
                        <a:pt x="113" y="76"/>
                      </a:lnTo>
                      <a:lnTo>
                        <a:pt x="113" y="74"/>
                      </a:lnTo>
                      <a:lnTo>
                        <a:pt x="103" y="87"/>
                      </a:lnTo>
                      <a:lnTo>
                        <a:pt x="95" y="88"/>
                      </a:lnTo>
                      <a:lnTo>
                        <a:pt x="95" y="89"/>
                      </a:lnTo>
                      <a:lnTo>
                        <a:pt x="94" y="88"/>
                      </a:lnTo>
                      <a:lnTo>
                        <a:pt x="92" y="88"/>
                      </a:lnTo>
                      <a:lnTo>
                        <a:pt x="91" y="87"/>
                      </a:lnTo>
                      <a:lnTo>
                        <a:pt x="89" y="89"/>
                      </a:lnTo>
                      <a:lnTo>
                        <a:pt x="91" y="91"/>
                      </a:lnTo>
                      <a:lnTo>
                        <a:pt x="92" y="92"/>
                      </a:lnTo>
                      <a:lnTo>
                        <a:pt x="94" y="94"/>
                      </a:lnTo>
                      <a:lnTo>
                        <a:pt x="86" y="99"/>
                      </a:lnTo>
                      <a:lnTo>
                        <a:pt x="86" y="101"/>
                      </a:lnTo>
                      <a:lnTo>
                        <a:pt x="86" y="103"/>
                      </a:lnTo>
                      <a:lnTo>
                        <a:pt x="82" y="105"/>
                      </a:lnTo>
                      <a:lnTo>
                        <a:pt x="80" y="101"/>
                      </a:lnTo>
                      <a:lnTo>
                        <a:pt x="76" y="100"/>
                      </a:lnTo>
                      <a:lnTo>
                        <a:pt x="77" y="103"/>
                      </a:lnTo>
                      <a:lnTo>
                        <a:pt x="80" y="105"/>
                      </a:lnTo>
                      <a:lnTo>
                        <a:pt x="82" y="109"/>
                      </a:lnTo>
                      <a:lnTo>
                        <a:pt x="73" y="105"/>
                      </a:lnTo>
                      <a:lnTo>
                        <a:pt x="72" y="105"/>
                      </a:lnTo>
                      <a:lnTo>
                        <a:pt x="72" y="106"/>
                      </a:lnTo>
                      <a:lnTo>
                        <a:pt x="73" y="109"/>
                      </a:lnTo>
                      <a:lnTo>
                        <a:pt x="73" y="110"/>
                      </a:lnTo>
                      <a:lnTo>
                        <a:pt x="72" y="109"/>
                      </a:lnTo>
                      <a:lnTo>
                        <a:pt x="72" y="110"/>
                      </a:lnTo>
                      <a:lnTo>
                        <a:pt x="72" y="113"/>
                      </a:lnTo>
                      <a:lnTo>
                        <a:pt x="72" y="115"/>
                      </a:lnTo>
                      <a:lnTo>
                        <a:pt x="70" y="115"/>
                      </a:lnTo>
                      <a:lnTo>
                        <a:pt x="69" y="113"/>
                      </a:lnTo>
                      <a:lnTo>
                        <a:pt x="61" y="108"/>
                      </a:lnTo>
                      <a:lnTo>
                        <a:pt x="60" y="110"/>
                      </a:lnTo>
                      <a:lnTo>
                        <a:pt x="64" y="113"/>
                      </a:lnTo>
                      <a:lnTo>
                        <a:pt x="69" y="120"/>
                      </a:lnTo>
                      <a:lnTo>
                        <a:pt x="69" y="123"/>
                      </a:lnTo>
                      <a:lnTo>
                        <a:pt x="67" y="121"/>
                      </a:lnTo>
                      <a:lnTo>
                        <a:pt x="64" y="126"/>
                      </a:lnTo>
                      <a:lnTo>
                        <a:pt x="64" y="124"/>
                      </a:lnTo>
                      <a:lnTo>
                        <a:pt x="64" y="127"/>
                      </a:lnTo>
                      <a:lnTo>
                        <a:pt x="64" y="128"/>
                      </a:lnTo>
                      <a:lnTo>
                        <a:pt x="61" y="127"/>
                      </a:lnTo>
                      <a:lnTo>
                        <a:pt x="60" y="128"/>
                      </a:lnTo>
                      <a:lnTo>
                        <a:pt x="61" y="132"/>
                      </a:lnTo>
                      <a:lnTo>
                        <a:pt x="58" y="132"/>
                      </a:lnTo>
                      <a:lnTo>
                        <a:pt x="58" y="130"/>
                      </a:lnTo>
                      <a:lnTo>
                        <a:pt x="57" y="129"/>
                      </a:lnTo>
                      <a:lnTo>
                        <a:pt x="52" y="121"/>
                      </a:lnTo>
                      <a:lnTo>
                        <a:pt x="50" y="126"/>
                      </a:lnTo>
                      <a:lnTo>
                        <a:pt x="50" y="128"/>
                      </a:lnTo>
                      <a:lnTo>
                        <a:pt x="48" y="129"/>
                      </a:lnTo>
                      <a:lnTo>
                        <a:pt x="52" y="130"/>
                      </a:lnTo>
                      <a:lnTo>
                        <a:pt x="53" y="132"/>
                      </a:lnTo>
                      <a:lnTo>
                        <a:pt x="53" y="133"/>
                      </a:lnTo>
                      <a:lnTo>
                        <a:pt x="55" y="134"/>
                      </a:lnTo>
                      <a:lnTo>
                        <a:pt x="55" y="136"/>
                      </a:lnTo>
                      <a:lnTo>
                        <a:pt x="55" y="137"/>
                      </a:lnTo>
                      <a:lnTo>
                        <a:pt x="55" y="141"/>
                      </a:lnTo>
                      <a:lnTo>
                        <a:pt x="52" y="141"/>
                      </a:lnTo>
                      <a:lnTo>
                        <a:pt x="50" y="138"/>
                      </a:lnTo>
                      <a:lnTo>
                        <a:pt x="45" y="137"/>
                      </a:lnTo>
                      <a:lnTo>
                        <a:pt x="42" y="137"/>
                      </a:lnTo>
                      <a:lnTo>
                        <a:pt x="45" y="138"/>
                      </a:lnTo>
                      <a:lnTo>
                        <a:pt x="48" y="140"/>
                      </a:lnTo>
                      <a:lnTo>
                        <a:pt x="50" y="144"/>
                      </a:lnTo>
                      <a:lnTo>
                        <a:pt x="50" y="147"/>
                      </a:lnTo>
                      <a:lnTo>
                        <a:pt x="50" y="148"/>
                      </a:lnTo>
                      <a:lnTo>
                        <a:pt x="49" y="148"/>
                      </a:lnTo>
                      <a:lnTo>
                        <a:pt x="49" y="149"/>
                      </a:lnTo>
                      <a:lnTo>
                        <a:pt x="46" y="148"/>
                      </a:lnTo>
                      <a:lnTo>
                        <a:pt x="45" y="145"/>
                      </a:lnTo>
                      <a:lnTo>
                        <a:pt x="43" y="144"/>
                      </a:lnTo>
                      <a:lnTo>
                        <a:pt x="45" y="151"/>
                      </a:lnTo>
                      <a:lnTo>
                        <a:pt x="46" y="152"/>
                      </a:lnTo>
                      <a:lnTo>
                        <a:pt x="48" y="153"/>
                      </a:lnTo>
                      <a:lnTo>
                        <a:pt x="45" y="155"/>
                      </a:lnTo>
                      <a:lnTo>
                        <a:pt x="45" y="157"/>
                      </a:lnTo>
                      <a:lnTo>
                        <a:pt x="43" y="158"/>
                      </a:lnTo>
                      <a:lnTo>
                        <a:pt x="42" y="160"/>
                      </a:lnTo>
                      <a:lnTo>
                        <a:pt x="39" y="160"/>
                      </a:lnTo>
                      <a:lnTo>
                        <a:pt x="36" y="159"/>
                      </a:lnTo>
                      <a:lnTo>
                        <a:pt x="33" y="159"/>
                      </a:lnTo>
                      <a:lnTo>
                        <a:pt x="28" y="157"/>
                      </a:lnTo>
                      <a:lnTo>
                        <a:pt x="24" y="157"/>
                      </a:lnTo>
                      <a:lnTo>
                        <a:pt x="21" y="153"/>
                      </a:lnTo>
                      <a:lnTo>
                        <a:pt x="15" y="155"/>
                      </a:lnTo>
                      <a:lnTo>
                        <a:pt x="9" y="157"/>
                      </a:lnTo>
                      <a:lnTo>
                        <a:pt x="6" y="157"/>
                      </a:lnTo>
                      <a:lnTo>
                        <a:pt x="9" y="155"/>
                      </a:lnTo>
                      <a:lnTo>
                        <a:pt x="9" y="153"/>
                      </a:lnTo>
                      <a:lnTo>
                        <a:pt x="8" y="153"/>
                      </a:lnTo>
                      <a:lnTo>
                        <a:pt x="8" y="151"/>
                      </a:lnTo>
                      <a:lnTo>
                        <a:pt x="9" y="149"/>
                      </a:lnTo>
                      <a:lnTo>
                        <a:pt x="15" y="147"/>
                      </a:lnTo>
                      <a:lnTo>
                        <a:pt x="19" y="144"/>
                      </a:lnTo>
                      <a:lnTo>
                        <a:pt x="18" y="142"/>
                      </a:lnTo>
                      <a:lnTo>
                        <a:pt x="15" y="144"/>
                      </a:lnTo>
                      <a:lnTo>
                        <a:pt x="12" y="144"/>
                      </a:lnTo>
                      <a:lnTo>
                        <a:pt x="9" y="147"/>
                      </a:lnTo>
                      <a:lnTo>
                        <a:pt x="5" y="147"/>
                      </a:lnTo>
                      <a:lnTo>
                        <a:pt x="5" y="144"/>
                      </a:lnTo>
                      <a:lnTo>
                        <a:pt x="2" y="142"/>
                      </a:lnTo>
                      <a:lnTo>
                        <a:pt x="0" y="14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7" name="Group 2356"/>
              <p:cNvGrpSpPr>
                <a:grpSpLocks/>
              </p:cNvGrpSpPr>
              <p:nvPr/>
            </p:nvGrpSpPr>
            <p:grpSpPr bwMode="auto">
              <a:xfrm>
                <a:off x="3311" y="1517"/>
                <a:ext cx="27" cy="25"/>
                <a:chOff x="3311" y="1517"/>
                <a:chExt cx="27" cy="25"/>
              </a:xfrm>
              <a:grpFill/>
            </p:grpSpPr>
            <p:sp>
              <p:nvSpPr>
                <p:cNvPr id="1324" name="Freeform 2357"/>
                <p:cNvSpPr>
                  <a:spLocks/>
                </p:cNvSpPr>
                <p:nvPr/>
              </p:nvSpPr>
              <p:spPr bwMode="gray">
                <a:xfrm>
                  <a:off x="3311" y="1517"/>
                  <a:ext cx="27" cy="25"/>
                </a:xfrm>
                <a:custGeom>
                  <a:avLst/>
                  <a:gdLst>
                    <a:gd name="T0" fmla="*/ 6 w 27"/>
                    <a:gd name="T1" fmla="*/ 1 h 25"/>
                    <a:gd name="T2" fmla="*/ 8 w 27"/>
                    <a:gd name="T3" fmla="*/ 1 h 25"/>
                    <a:gd name="T4" fmla="*/ 9 w 27"/>
                    <a:gd name="T5" fmla="*/ 1 h 25"/>
                    <a:gd name="T6" fmla="*/ 12 w 27"/>
                    <a:gd name="T7" fmla="*/ 0 h 25"/>
                    <a:gd name="T8" fmla="*/ 14 w 27"/>
                    <a:gd name="T9" fmla="*/ 0 h 25"/>
                    <a:gd name="T10" fmla="*/ 23 w 27"/>
                    <a:gd name="T11" fmla="*/ 8 h 25"/>
                    <a:gd name="T12" fmla="*/ 26 w 27"/>
                    <a:gd name="T13" fmla="*/ 11 h 25"/>
                    <a:gd name="T14" fmla="*/ 26 w 27"/>
                    <a:gd name="T15" fmla="*/ 7 h 25"/>
                    <a:gd name="T16" fmla="*/ 27 w 27"/>
                    <a:gd name="T17" fmla="*/ 13 h 25"/>
                    <a:gd name="T18" fmla="*/ 27 w 27"/>
                    <a:gd name="T19" fmla="*/ 16 h 25"/>
                    <a:gd name="T20" fmla="*/ 27 w 27"/>
                    <a:gd name="T21" fmla="*/ 13 h 25"/>
                    <a:gd name="T22" fmla="*/ 19 w 27"/>
                    <a:gd name="T23" fmla="*/ 22 h 25"/>
                    <a:gd name="T24" fmla="*/ 15 w 27"/>
                    <a:gd name="T25" fmla="*/ 23 h 25"/>
                    <a:gd name="T26" fmla="*/ 14 w 27"/>
                    <a:gd name="T27" fmla="*/ 23 h 25"/>
                    <a:gd name="T28" fmla="*/ 11 w 27"/>
                    <a:gd name="T29" fmla="*/ 25 h 25"/>
                    <a:gd name="T30" fmla="*/ 9 w 27"/>
                    <a:gd name="T31" fmla="*/ 25 h 25"/>
                    <a:gd name="T32" fmla="*/ 8 w 27"/>
                    <a:gd name="T33" fmla="*/ 24 h 25"/>
                    <a:gd name="T34" fmla="*/ 8 w 27"/>
                    <a:gd name="T35" fmla="*/ 25 h 25"/>
                    <a:gd name="T36" fmla="*/ 5 w 27"/>
                    <a:gd name="T37" fmla="*/ 24 h 25"/>
                    <a:gd name="T38" fmla="*/ 3 w 27"/>
                    <a:gd name="T39" fmla="*/ 22 h 25"/>
                    <a:gd name="T40" fmla="*/ 2 w 27"/>
                    <a:gd name="T41" fmla="*/ 22 h 25"/>
                    <a:gd name="T42" fmla="*/ 2 w 27"/>
                    <a:gd name="T43" fmla="*/ 24 h 25"/>
                    <a:gd name="T44" fmla="*/ 3 w 27"/>
                    <a:gd name="T45" fmla="*/ 25 h 25"/>
                    <a:gd name="T46" fmla="*/ 0 w 27"/>
                    <a:gd name="T47" fmla="*/ 22 h 25"/>
                    <a:gd name="T48" fmla="*/ 2 w 27"/>
                    <a:gd name="T49" fmla="*/ 12 h 25"/>
                    <a:gd name="T50" fmla="*/ 6 w 27"/>
                    <a:gd name="T51" fmla="*/ 1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25"/>
                    <a:gd name="T80" fmla="*/ 27 w 27"/>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25">
                      <a:moveTo>
                        <a:pt x="6" y="1"/>
                      </a:moveTo>
                      <a:lnTo>
                        <a:pt x="8" y="1"/>
                      </a:lnTo>
                      <a:lnTo>
                        <a:pt x="9" y="1"/>
                      </a:lnTo>
                      <a:lnTo>
                        <a:pt x="12" y="0"/>
                      </a:lnTo>
                      <a:lnTo>
                        <a:pt x="14" y="0"/>
                      </a:lnTo>
                      <a:lnTo>
                        <a:pt x="23" y="8"/>
                      </a:lnTo>
                      <a:lnTo>
                        <a:pt x="26" y="11"/>
                      </a:lnTo>
                      <a:lnTo>
                        <a:pt x="26" y="7"/>
                      </a:lnTo>
                      <a:lnTo>
                        <a:pt x="27" y="13"/>
                      </a:lnTo>
                      <a:lnTo>
                        <a:pt x="27" y="16"/>
                      </a:lnTo>
                      <a:lnTo>
                        <a:pt x="27" y="13"/>
                      </a:lnTo>
                      <a:lnTo>
                        <a:pt x="19" y="22"/>
                      </a:lnTo>
                      <a:lnTo>
                        <a:pt x="15" y="23"/>
                      </a:lnTo>
                      <a:lnTo>
                        <a:pt x="14" y="23"/>
                      </a:lnTo>
                      <a:lnTo>
                        <a:pt x="11" y="25"/>
                      </a:lnTo>
                      <a:lnTo>
                        <a:pt x="9" y="25"/>
                      </a:lnTo>
                      <a:lnTo>
                        <a:pt x="8" y="24"/>
                      </a:lnTo>
                      <a:lnTo>
                        <a:pt x="8" y="25"/>
                      </a:lnTo>
                      <a:lnTo>
                        <a:pt x="5" y="24"/>
                      </a:lnTo>
                      <a:lnTo>
                        <a:pt x="3" y="22"/>
                      </a:lnTo>
                      <a:lnTo>
                        <a:pt x="2" y="22"/>
                      </a:lnTo>
                      <a:lnTo>
                        <a:pt x="2" y="24"/>
                      </a:lnTo>
                      <a:lnTo>
                        <a:pt x="3" y="25"/>
                      </a:lnTo>
                      <a:lnTo>
                        <a:pt x="0" y="22"/>
                      </a:lnTo>
                      <a:lnTo>
                        <a:pt x="2" y="12"/>
                      </a:lnTo>
                      <a:lnTo>
                        <a:pt x="6"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25" name="Freeform 2358"/>
                <p:cNvSpPr>
                  <a:spLocks/>
                </p:cNvSpPr>
                <p:nvPr/>
              </p:nvSpPr>
              <p:spPr bwMode="gray">
                <a:xfrm>
                  <a:off x="3311" y="1517"/>
                  <a:ext cx="27" cy="25"/>
                </a:xfrm>
                <a:custGeom>
                  <a:avLst/>
                  <a:gdLst>
                    <a:gd name="T0" fmla="*/ 6 w 27"/>
                    <a:gd name="T1" fmla="*/ 1 h 25"/>
                    <a:gd name="T2" fmla="*/ 8 w 27"/>
                    <a:gd name="T3" fmla="*/ 1 h 25"/>
                    <a:gd name="T4" fmla="*/ 9 w 27"/>
                    <a:gd name="T5" fmla="*/ 1 h 25"/>
                    <a:gd name="T6" fmla="*/ 12 w 27"/>
                    <a:gd name="T7" fmla="*/ 0 h 25"/>
                    <a:gd name="T8" fmla="*/ 14 w 27"/>
                    <a:gd name="T9" fmla="*/ 0 h 25"/>
                    <a:gd name="T10" fmla="*/ 23 w 27"/>
                    <a:gd name="T11" fmla="*/ 8 h 25"/>
                    <a:gd name="T12" fmla="*/ 26 w 27"/>
                    <a:gd name="T13" fmla="*/ 11 h 25"/>
                    <a:gd name="T14" fmla="*/ 26 w 27"/>
                    <a:gd name="T15" fmla="*/ 7 h 25"/>
                    <a:gd name="T16" fmla="*/ 27 w 27"/>
                    <a:gd name="T17" fmla="*/ 13 h 25"/>
                    <a:gd name="T18" fmla="*/ 27 w 27"/>
                    <a:gd name="T19" fmla="*/ 16 h 25"/>
                    <a:gd name="T20" fmla="*/ 27 w 27"/>
                    <a:gd name="T21" fmla="*/ 13 h 25"/>
                    <a:gd name="T22" fmla="*/ 19 w 27"/>
                    <a:gd name="T23" fmla="*/ 22 h 25"/>
                    <a:gd name="T24" fmla="*/ 15 w 27"/>
                    <a:gd name="T25" fmla="*/ 23 h 25"/>
                    <a:gd name="T26" fmla="*/ 14 w 27"/>
                    <a:gd name="T27" fmla="*/ 23 h 25"/>
                    <a:gd name="T28" fmla="*/ 11 w 27"/>
                    <a:gd name="T29" fmla="*/ 25 h 25"/>
                    <a:gd name="T30" fmla="*/ 9 w 27"/>
                    <a:gd name="T31" fmla="*/ 25 h 25"/>
                    <a:gd name="T32" fmla="*/ 8 w 27"/>
                    <a:gd name="T33" fmla="*/ 24 h 25"/>
                    <a:gd name="T34" fmla="*/ 8 w 27"/>
                    <a:gd name="T35" fmla="*/ 25 h 25"/>
                    <a:gd name="T36" fmla="*/ 5 w 27"/>
                    <a:gd name="T37" fmla="*/ 24 h 25"/>
                    <a:gd name="T38" fmla="*/ 3 w 27"/>
                    <a:gd name="T39" fmla="*/ 22 h 25"/>
                    <a:gd name="T40" fmla="*/ 2 w 27"/>
                    <a:gd name="T41" fmla="*/ 22 h 25"/>
                    <a:gd name="T42" fmla="*/ 2 w 27"/>
                    <a:gd name="T43" fmla="*/ 24 h 25"/>
                    <a:gd name="T44" fmla="*/ 3 w 27"/>
                    <a:gd name="T45" fmla="*/ 25 h 25"/>
                    <a:gd name="T46" fmla="*/ 0 w 27"/>
                    <a:gd name="T47" fmla="*/ 22 h 25"/>
                    <a:gd name="T48" fmla="*/ 2 w 27"/>
                    <a:gd name="T49" fmla="*/ 12 h 25"/>
                    <a:gd name="T50" fmla="*/ 6 w 27"/>
                    <a:gd name="T51" fmla="*/ 1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25"/>
                    <a:gd name="T80" fmla="*/ 27 w 27"/>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25">
                      <a:moveTo>
                        <a:pt x="6" y="1"/>
                      </a:moveTo>
                      <a:lnTo>
                        <a:pt x="8" y="1"/>
                      </a:lnTo>
                      <a:lnTo>
                        <a:pt x="9" y="1"/>
                      </a:lnTo>
                      <a:lnTo>
                        <a:pt x="12" y="0"/>
                      </a:lnTo>
                      <a:lnTo>
                        <a:pt x="14" y="0"/>
                      </a:lnTo>
                      <a:lnTo>
                        <a:pt x="23" y="8"/>
                      </a:lnTo>
                      <a:lnTo>
                        <a:pt x="26" y="11"/>
                      </a:lnTo>
                      <a:lnTo>
                        <a:pt x="26" y="7"/>
                      </a:lnTo>
                      <a:lnTo>
                        <a:pt x="27" y="13"/>
                      </a:lnTo>
                      <a:lnTo>
                        <a:pt x="27" y="16"/>
                      </a:lnTo>
                      <a:lnTo>
                        <a:pt x="27" y="13"/>
                      </a:lnTo>
                      <a:lnTo>
                        <a:pt x="19" y="22"/>
                      </a:lnTo>
                      <a:lnTo>
                        <a:pt x="15" y="23"/>
                      </a:lnTo>
                      <a:lnTo>
                        <a:pt x="14" y="23"/>
                      </a:lnTo>
                      <a:lnTo>
                        <a:pt x="11" y="25"/>
                      </a:lnTo>
                      <a:lnTo>
                        <a:pt x="9" y="25"/>
                      </a:lnTo>
                      <a:lnTo>
                        <a:pt x="8" y="24"/>
                      </a:lnTo>
                      <a:lnTo>
                        <a:pt x="8" y="25"/>
                      </a:lnTo>
                      <a:lnTo>
                        <a:pt x="5" y="24"/>
                      </a:lnTo>
                      <a:lnTo>
                        <a:pt x="3" y="22"/>
                      </a:lnTo>
                      <a:lnTo>
                        <a:pt x="2" y="22"/>
                      </a:lnTo>
                      <a:lnTo>
                        <a:pt x="2" y="24"/>
                      </a:lnTo>
                      <a:lnTo>
                        <a:pt x="3" y="25"/>
                      </a:lnTo>
                      <a:lnTo>
                        <a:pt x="0" y="22"/>
                      </a:lnTo>
                      <a:lnTo>
                        <a:pt x="2" y="12"/>
                      </a:lnTo>
                      <a:lnTo>
                        <a:pt x="6"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8" name="Group 2359"/>
              <p:cNvGrpSpPr>
                <a:grpSpLocks/>
              </p:cNvGrpSpPr>
              <p:nvPr/>
            </p:nvGrpSpPr>
            <p:grpSpPr bwMode="auto">
              <a:xfrm>
                <a:off x="3448" y="1488"/>
                <a:ext cx="28" cy="24"/>
                <a:chOff x="3448" y="1488"/>
                <a:chExt cx="28" cy="24"/>
              </a:xfrm>
              <a:grpFill/>
            </p:grpSpPr>
            <p:sp>
              <p:nvSpPr>
                <p:cNvPr id="1322" name="Freeform 2360"/>
                <p:cNvSpPr>
                  <a:spLocks/>
                </p:cNvSpPr>
                <p:nvPr/>
              </p:nvSpPr>
              <p:spPr bwMode="gray">
                <a:xfrm>
                  <a:off x="3448" y="1488"/>
                  <a:ext cx="28" cy="24"/>
                </a:xfrm>
                <a:custGeom>
                  <a:avLst/>
                  <a:gdLst>
                    <a:gd name="T0" fmla="*/ 5 w 28"/>
                    <a:gd name="T1" fmla="*/ 14 h 24"/>
                    <a:gd name="T2" fmla="*/ 5 w 28"/>
                    <a:gd name="T3" fmla="*/ 14 h 24"/>
                    <a:gd name="T4" fmla="*/ 3 w 28"/>
                    <a:gd name="T5" fmla="*/ 10 h 24"/>
                    <a:gd name="T6" fmla="*/ 3 w 28"/>
                    <a:gd name="T7" fmla="*/ 9 h 24"/>
                    <a:gd name="T8" fmla="*/ 0 w 28"/>
                    <a:gd name="T9" fmla="*/ 9 h 24"/>
                    <a:gd name="T10" fmla="*/ 0 w 28"/>
                    <a:gd name="T11" fmla="*/ 6 h 24"/>
                    <a:gd name="T12" fmla="*/ 3 w 28"/>
                    <a:gd name="T13" fmla="*/ 8 h 24"/>
                    <a:gd name="T14" fmla="*/ 6 w 28"/>
                    <a:gd name="T15" fmla="*/ 6 h 24"/>
                    <a:gd name="T16" fmla="*/ 3 w 28"/>
                    <a:gd name="T17" fmla="*/ 3 h 24"/>
                    <a:gd name="T18" fmla="*/ 6 w 28"/>
                    <a:gd name="T19" fmla="*/ 0 h 24"/>
                    <a:gd name="T20" fmla="*/ 8 w 28"/>
                    <a:gd name="T21" fmla="*/ 0 h 24"/>
                    <a:gd name="T22" fmla="*/ 9 w 28"/>
                    <a:gd name="T23" fmla="*/ 2 h 24"/>
                    <a:gd name="T24" fmla="*/ 12 w 28"/>
                    <a:gd name="T25" fmla="*/ 3 h 24"/>
                    <a:gd name="T26" fmla="*/ 13 w 28"/>
                    <a:gd name="T27" fmla="*/ 6 h 24"/>
                    <a:gd name="T28" fmla="*/ 16 w 28"/>
                    <a:gd name="T29" fmla="*/ 8 h 24"/>
                    <a:gd name="T30" fmla="*/ 26 w 28"/>
                    <a:gd name="T31" fmla="*/ 19 h 24"/>
                    <a:gd name="T32" fmla="*/ 28 w 28"/>
                    <a:gd name="T33" fmla="*/ 21 h 24"/>
                    <a:gd name="T34" fmla="*/ 26 w 28"/>
                    <a:gd name="T35" fmla="*/ 24 h 24"/>
                    <a:gd name="T36" fmla="*/ 22 w 28"/>
                    <a:gd name="T37" fmla="*/ 23 h 24"/>
                    <a:gd name="T38" fmla="*/ 21 w 28"/>
                    <a:gd name="T39" fmla="*/ 23 h 24"/>
                    <a:gd name="T40" fmla="*/ 21 w 28"/>
                    <a:gd name="T41" fmla="*/ 24 h 24"/>
                    <a:gd name="T42" fmla="*/ 18 w 28"/>
                    <a:gd name="T43" fmla="*/ 24 h 24"/>
                    <a:gd name="T44" fmla="*/ 15 w 28"/>
                    <a:gd name="T45" fmla="*/ 23 h 24"/>
                    <a:gd name="T46" fmla="*/ 15 w 28"/>
                    <a:gd name="T47" fmla="*/ 20 h 24"/>
                    <a:gd name="T48" fmla="*/ 13 w 28"/>
                    <a:gd name="T49" fmla="*/ 19 h 24"/>
                    <a:gd name="T50" fmla="*/ 10 w 28"/>
                    <a:gd name="T51" fmla="*/ 19 h 24"/>
                    <a:gd name="T52" fmla="*/ 8 w 28"/>
                    <a:gd name="T53" fmla="*/ 16 h 24"/>
                    <a:gd name="T54" fmla="*/ 10 w 28"/>
                    <a:gd name="T55" fmla="*/ 21 h 24"/>
                    <a:gd name="T56" fmla="*/ 9 w 28"/>
                    <a:gd name="T57" fmla="*/ 23 h 24"/>
                    <a:gd name="T58" fmla="*/ 5 w 28"/>
                    <a:gd name="T59" fmla="*/ 14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24"/>
                    <a:gd name="T92" fmla="*/ 28 w 28"/>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24">
                      <a:moveTo>
                        <a:pt x="5" y="14"/>
                      </a:moveTo>
                      <a:lnTo>
                        <a:pt x="5" y="14"/>
                      </a:lnTo>
                      <a:lnTo>
                        <a:pt x="3" y="10"/>
                      </a:lnTo>
                      <a:lnTo>
                        <a:pt x="3" y="9"/>
                      </a:lnTo>
                      <a:lnTo>
                        <a:pt x="0" y="9"/>
                      </a:lnTo>
                      <a:lnTo>
                        <a:pt x="0" y="6"/>
                      </a:lnTo>
                      <a:lnTo>
                        <a:pt x="3" y="8"/>
                      </a:lnTo>
                      <a:lnTo>
                        <a:pt x="6" y="6"/>
                      </a:lnTo>
                      <a:lnTo>
                        <a:pt x="3" y="3"/>
                      </a:lnTo>
                      <a:lnTo>
                        <a:pt x="6" y="0"/>
                      </a:lnTo>
                      <a:lnTo>
                        <a:pt x="8" y="0"/>
                      </a:lnTo>
                      <a:lnTo>
                        <a:pt x="9" y="2"/>
                      </a:lnTo>
                      <a:lnTo>
                        <a:pt x="12" y="3"/>
                      </a:lnTo>
                      <a:lnTo>
                        <a:pt x="13" y="6"/>
                      </a:lnTo>
                      <a:lnTo>
                        <a:pt x="16" y="8"/>
                      </a:lnTo>
                      <a:lnTo>
                        <a:pt x="26" y="19"/>
                      </a:lnTo>
                      <a:lnTo>
                        <a:pt x="28" y="21"/>
                      </a:lnTo>
                      <a:lnTo>
                        <a:pt x="26" y="24"/>
                      </a:lnTo>
                      <a:lnTo>
                        <a:pt x="22" y="23"/>
                      </a:lnTo>
                      <a:lnTo>
                        <a:pt x="21" y="23"/>
                      </a:lnTo>
                      <a:lnTo>
                        <a:pt x="21" y="24"/>
                      </a:lnTo>
                      <a:lnTo>
                        <a:pt x="18" y="24"/>
                      </a:lnTo>
                      <a:lnTo>
                        <a:pt x="15" y="23"/>
                      </a:lnTo>
                      <a:lnTo>
                        <a:pt x="15" y="20"/>
                      </a:lnTo>
                      <a:lnTo>
                        <a:pt x="13" y="19"/>
                      </a:lnTo>
                      <a:lnTo>
                        <a:pt x="10" y="19"/>
                      </a:lnTo>
                      <a:lnTo>
                        <a:pt x="8" y="16"/>
                      </a:lnTo>
                      <a:lnTo>
                        <a:pt x="10" y="21"/>
                      </a:lnTo>
                      <a:lnTo>
                        <a:pt x="9" y="23"/>
                      </a:lnTo>
                      <a:lnTo>
                        <a:pt x="5" y="1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23" name="Freeform 2361"/>
                <p:cNvSpPr>
                  <a:spLocks/>
                </p:cNvSpPr>
                <p:nvPr/>
              </p:nvSpPr>
              <p:spPr bwMode="gray">
                <a:xfrm>
                  <a:off x="3448" y="1488"/>
                  <a:ext cx="28" cy="24"/>
                </a:xfrm>
                <a:custGeom>
                  <a:avLst/>
                  <a:gdLst>
                    <a:gd name="T0" fmla="*/ 5 w 28"/>
                    <a:gd name="T1" fmla="*/ 14 h 24"/>
                    <a:gd name="T2" fmla="*/ 5 w 28"/>
                    <a:gd name="T3" fmla="*/ 14 h 24"/>
                    <a:gd name="T4" fmla="*/ 3 w 28"/>
                    <a:gd name="T5" fmla="*/ 10 h 24"/>
                    <a:gd name="T6" fmla="*/ 3 w 28"/>
                    <a:gd name="T7" fmla="*/ 9 h 24"/>
                    <a:gd name="T8" fmla="*/ 0 w 28"/>
                    <a:gd name="T9" fmla="*/ 9 h 24"/>
                    <a:gd name="T10" fmla="*/ 0 w 28"/>
                    <a:gd name="T11" fmla="*/ 6 h 24"/>
                    <a:gd name="T12" fmla="*/ 3 w 28"/>
                    <a:gd name="T13" fmla="*/ 8 h 24"/>
                    <a:gd name="T14" fmla="*/ 6 w 28"/>
                    <a:gd name="T15" fmla="*/ 6 h 24"/>
                    <a:gd name="T16" fmla="*/ 3 w 28"/>
                    <a:gd name="T17" fmla="*/ 3 h 24"/>
                    <a:gd name="T18" fmla="*/ 6 w 28"/>
                    <a:gd name="T19" fmla="*/ 0 h 24"/>
                    <a:gd name="T20" fmla="*/ 8 w 28"/>
                    <a:gd name="T21" fmla="*/ 0 h 24"/>
                    <a:gd name="T22" fmla="*/ 9 w 28"/>
                    <a:gd name="T23" fmla="*/ 2 h 24"/>
                    <a:gd name="T24" fmla="*/ 12 w 28"/>
                    <a:gd name="T25" fmla="*/ 3 h 24"/>
                    <a:gd name="T26" fmla="*/ 13 w 28"/>
                    <a:gd name="T27" fmla="*/ 6 h 24"/>
                    <a:gd name="T28" fmla="*/ 16 w 28"/>
                    <a:gd name="T29" fmla="*/ 8 h 24"/>
                    <a:gd name="T30" fmla="*/ 26 w 28"/>
                    <a:gd name="T31" fmla="*/ 19 h 24"/>
                    <a:gd name="T32" fmla="*/ 28 w 28"/>
                    <a:gd name="T33" fmla="*/ 21 h 24"/>
                    <a:gd name="T34" fmla="*/ 26 w 28"/>
                    <a:gd name="T35" fmla="*/ 24 h 24"/>
                    <a:gd name="T36" fmla="*/ 22 w 28"/>
                    <a:gd name="T37" fmla="*/ 23 h 24"/>
                    <a:gd name="T38" fmla="*/ 21 w 28"/>
                    <a:gd name="T39" fmla="*/ 23 h 24"/>
                    <a:gd name="T40" fmla="*/ 21 w 28"/>
                    <a:gd name="T41" fmla="*/ 24 h 24"/>
                    <a:gd name="T42" fmla="*/ 18 w 28"/>
                    <a:gd name="T43" fmla="*/ 24 h 24"/>
                    <a:gd name="T44" fmla="*/ 15 w 28"/>
                    <a:gd name="T45" fmla="*/ 23 h 24"/>
                    <a:gd name="T46" fmla="*/ 15 w 28"/>
                    <a:gd name="T47" fmla="*/ 20 h 24"/>
                    <a:gd name="T48" fmla="*/ 13 w 28"/>
                    <a:gd name="T49" fmla="*/ 19 h 24"/>
                    <a:gd name="T50" fmla="*/ 10 w 28"/>
                    <a:gd name="T51" fmla="*/ 19 h 24"/>
                    <a:gd name="T52" fmla="*/ 8 w 28"/>
                    <a:gd name="T53" fmla="*/ 16 h 24"/>
                    <a:gd name="T54" fmla="*/ 10 w 28"/>
                    <a:gd name="T55" fmla="*/ 21 h 24"/>
                    <a:gd name="T56" fmla="*/ 9 w 28"/>
                    <a:gd name="T57" fmla="*/ 23 h 24"/>
                    <a:gd name="T58" fmla="*/ 5 w 28"/>
                    <a:gd name="T59" fmla="*/ 14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24"/>
                    <a:gd name="T92" fmla="*/ 28 w 28"/>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24">
                      <a:moveTo>
                        <a:pt x="5" y="14"/>
                      </a:moveTo>
                      <a:lnTo>
                        <a:pt x="5" y="14"/>
                      </a:lnTo>
                      <a:lnTo>
                        <a:pt x="3" y="10"/>
                      </a:lnTo>
                      <a:lnTo>
                        <a:pt x="3" y="9"/>
                      </a:lnTo>
                      <a:lnTo>
                        <a:pt x="0" y="9"/>
                      </a:lnTo>
                      <a:lnTo>
                        <a:pt x="0" y="6"/>
                      </a:lnTo>
                      <a:lnTo>
                        <a:pt x="3" y="8"/>
                      </a:lnTo>
                      <a:lnTo>
                        <a:pt x="6" y="6"/>
                      </a:lnTo>
                      <a:lnTo>
                        <a:pt x="3" y="3"/>
                      </a:lnTo>
                      <a:lnTo>
                        <a:pt x="6" y="0"/>
                      </a:lnTo>
                      <a:lnTo>
                        <a:pt x="8" y="0"/>
                      </a:lnTo>
                      <a:lnTo>
                        <a:pt x="9" y="2"/>
                      </a:lnTo>
                      <a:lnTo>
                        <a:pt x="12" y="3"/>
                      </a:lnTo>
                      <a:lnTo>
                        <a:pt x="13" y="6"/>
                      </a:lnTo>
                      <a:lnTo>
                        <a:pt x="16" y="8"/>
                      </a:lnTo>
                      <a:lnTo>
                        <a:pt x="26" y="19"/>
                      </a:lnTo>
                      <a:lnTo>
                        <a:pt x="28" y="21"/>
                      </a:lnTo>
                      <a:lnTo>
                        <a:pt x="26" y="24"/>
                      </a:lnTo>
                      <a:lnTo>
                        <a:pt x="22" y="23"/>
                      </a:lnTo>
                      <a:lnTo>
                        <a:pt x="21" y="23"/>
                      </a:lnTo>
                      <a:lnTo>
                        <a:pt x="21" y="24"/>
                      </a:lnTo>
                      <a:lnTo>
                        <a:pt x="18" y="24"/>
                      </a:lnTo>
                      <a:lnTo>
                        <a:pt x="15" y="23"/>
                      </a:lnTo>
                      <a:lnTo>
                        <a:pt x="15" y="20"/>
                      </a:lnTo>
                      <a:lnTo>
                        <a:pt x="13" y="19"/>
                      </a:lnTo>
                      <a:lnTo>
                        <a:pt x="10" y="19"/>
                      </a:lnTo>
                      <a:lnTo>
                        <a:pt x="8" y="16"/>
                      </a:lnTo>
                      <a:lnTo>
                        <a:pt x="10" y="21"/>
                      </a:lnTo>
                      <a:lnTo>
                        <a:pt x="9" y="23"/>
                      </a:lnTo>
                      <a:lnTo>
                        <a:pt x="5" y="1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299" name="Group 2362"/>
              <p:cNvGrpSpPr>
                <a:grpSpLocks/>
              </p:cNvGrpSpPr>
              <p:nvPr/>
            </p:nvGrpSpPr>
            <p:grpSpPr bwMode="auto">
              <a:xfrm>
                <a:off x="3604" y="1597"/>
                <a:ext cx="18" cy="9"/>
                <a:chOff x="3604" y="1597"/>
                <a:chExt cx="18" cy="9"/>
              </a:xfrm>
              <a:grpFill/>
            </p:grpSpPr>
            <p:sp>
              <p:nvSpPr>
                <p:cNvPr id="1320" name="Freeform 2363"/>
                <p:cNvSpPr>
                  <a:spLocks/>
                </p:cNvSpPr>
                <p:nvPr/>
              </p:nvSpPr>
              <p:spPr bwMode="gray">
                <a:xfrm>
                  <a:off x="3604" y="1597"/>
                  <a:ext cx="18" cy="9"/>
                </a:xfrm>
                <a:custGeom>
                  <a:avLst/>
                  <a:gdLst>
                    <a:gd name="T0" fmla="*/ 0 w 18"/>
                    <a:gd name="T1" fmla="*/ 4 h 9"/>
                    <a:gd name="T2" fmla="*/ 5 w 18"/>
                    <a:gd name="T3" fmla="*/ 3 h 9"/>
                    <a:gd name="T4" fmla="*/ 9 w 18"/>
                    <a:gd name="T5" fmla="*/ 1 h 9"/>
                    <a:gd name="T6" fmla="*/ 15 w 18"/>
                    <a:gd name="T7" fmla="*/ 0 h 9"/>
                    <a:gd name="T8" fmla="*/ 16 w 18"/>
                    <a:gd name="T9" fmla="*/ 0 h 9"/>
                    <a:gd name="T10" fmla="*/ 18 w 18"/>
                    <a:gd name="T11" fmla="*/ 4 h 9"/>
                    <a:gd name="T12" fmla="*/ 15 w 18"/>
                    <a:gd name="T13" fmla="*/ 3 h 9"/>
                    <a:gd name="T14" fmla="*/ 6 w 18"/>
                    <a:gd name="T15" fmla="*/ 9 h 9"/>
                    <a:gd name="T16" fmla="*/ 5 w 18"/>
                    <a:gd name="T17" fmla="*/ 9 h 9"/>
                    <a:gd name="T18" fmla="*/ 2 w 18"/>
                    <a:gd name="T19" fmla="*/ 7 h 9"/>
                    <a:gd name="T20" fmla="*/ 0 w 18"/>
                    <a:gd name="T21" fmla="*/ 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9"/>
                    <a:gd name="T35" fmla="*/ 18 w 18"/>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9">
                      <a:moveTo>
                        <a:pt x="0" y="4"/>
                      </a:moveTo>
                      <a:lnTo>
                        <a:pt x="5" y="3"/>
                      </a:lnTo>
                      <a:lnTo>
                        <a:pt x="9" y="1"/>
                      </a:lnTo>
                      <a:lnTo>
                        <a:pt x="15" y="0"/>
                      </a:lnTo>
                      <a:lnTo>
                        <a:pt x="16" y="0"/>
                      </a:lnTo>
                      <a:lnTo>
                        <a:pt x="18" y="4"/>
                      </a:lnTo>
                      <a:lnTo>
                        <a:pt x="15" y="3"/>
                      </a:lnTo>
                      <a:lnTo>
                        <a:pt x="6" y="9"/>
                      </a:lnTo>
                      <a:lnTo>
                        <a:pt x="5" y="9"/>
                      </a:lnTo>
                      <a:lnTo>
                        <a:pt x="2" y="7"/>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21" name="Freeform 2364"/>
                <p:cNvSpPr>
                  <a:spLocks/>
                </p:cNvSpPr>
                <p:nvPr/>
              </p:nvSpPr>
              <p:spPr bwMode="gray">
                <a:xfrm>
                  <a:off x="3604" y="1597"/>
                  <a:ext cx="18" cy="9"/>
                </a:xfrm>
                <a:custGeom>
                  <a:avLst/>
                  <a:gdLst>
                    <a:gd name="T0" fmla="*/ 0 w 18"/>
                    <a:gd name="T1" fmla="*/ 4 h 9"/>
                    <a:gd name="T2" fmla="*/ 5 w 18"/>
                    <a:gd name="T3" fmla="*/ 3 h 9"/>
                    <a:gd name="T4" fmla="*/ 9 w 18"/>
                    <a:gd name="T5" fmla="*/ 1 h 9"/>
                    <a:gd name="T6" fmla="*/ 15 w 18"/>
                    <a:gd name="T7" fmla="*/ 0 h 9"/>
                    <a:gd name="T8" fmla="*/ 16 w 18"/>
                    <a:gd name="T9" fmla="*/ 0 h 9"/>
                    <a:gd name="T10" fmla="*/ 18 w 18"/>
                    <a:gd name="T11" fmla="*/ 4 h 9"/>
                    <a:gd name="T12" fmla="*/ 15 w 18"/>
                    <a:gd name="T13" fmla="*/ 3 h 9"/>
                    <a:gd name="T14" fmla="*/ 6 w 18"/>
                    <a:gd name="T15" fmla="*/ 9 h 9"/>
                    <a:gd name="T16" fmla="*/ 5 w 18"/>
                    <a:gd name="T17" fmla="*/ 9 h 9"/>
                    <a:gd name="T18" fmla="*/ 2 w 18"/>
                    <a:gd name="T19" fmla="*/ 7 h 9"/>
                    <a:gd name="T20" fmla="*/ 0 w 18"/>
                    <a:gd name="T21" fmla="*/ 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9"/>
                    <a:gd name="T35" fmla="*/ 18 w 18"/>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9">
                      <a:moveTo>
                        <a:pt x="0" y="4"/>
                      </a:moveTo>
                      <a:lnTo>
                        <a:pt x="5" y="3"/>
                      </a:lnTo>
                      <a:lnTo>
                        <a:pt x="9" y="1"/>
                      </a:lnTo>
                      <a:lnTo>
                        <a:pt x="15" y="0"/>
                      </a:lnTo>
                      <a:lnTo>
                        <a:pt x="16" y="0"/>
                      </a:lnTo>
                      <a:lnTo>
                        <a:pt x="18" y="4"/>
                      </a:lnTo>
                      <a:lnTo>
                        <a:pt x="15" y="3"/>
                      </a:lnTo>
                      <a:lnTo>
                        <a:pt x="6" y="9"/>
                      </a:lnTo>
                      <a:lnTo>
                        <a:pt x="5" y="9"/>
                      </a:lnTo>
                      <a:lnTo>
                        <a:pt x="2" y="7"/>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0" name="Group 2365"/>
              <p:cNvGrpSpPr>
                <a:grpSpLocks/>
              </p:cNvGrpSpPr>
              <p:nvPr/>
            </p:nvGrpSpPr>
            <p:grpSpPr bwMode="auto">
              <a:xfrm>
                <a:off x="3763" y="1484"/>
                <a:ext cx="5" cy="12"/>
                <a:chOff x="3763" y="1484"/>
                <a:chExt cx="5" cy="12"/>
              </a:xfrm>
              <a:grpFill/>
            </p:grpSpPr>
            <p:sp>
              <p:nvSpPr>
                <p:cNvPr id="1318" name="Freeform 2366"/>
                <p:cNvSpPr>
                  <a:spLocks/>
                </p:cNvSpPr>
                <p:nvPr/>
              </p:nvSpPr>
              <p:spPr bwMode="gray">
                <a:xfrm>
                  <a:off x="3763" y="1484"/>
                  <a:ext cx="5" cy="12"/>
                </a:xfrm>
                <a:custGeom>
                  <a:avLst/>
                  <a:gdLst>
                    <a:gd name="T0" fmla="*/ 0 w 5"/>
                    <a:gd name="T1" fmla="*/ 4 h 12"/>
                    <a:gd name="T2" fmla="*/ 0 w 5"/>
                    <a:gd name="T3" fmla="*/ 2 h 12"/>
                    <a:gd name="T4" fmla="*/ 1 w 5"/>
                    <a:gd name="T5" fmla="*/ 0 h 12"/>
                    <a:gd name="T6" fmla="*/ 3 w 5"/>
                    <a:gd name="T7" fmla="*/ 0 h 12"/>
                    <a:gd name="T8" fmla="*/ 5 w 5"/>
                    <a:gd name="T9" fmla="*/ 9 h 12"/>
                    <a:gd name="T10" fmla="*/ 4 w 5"/>
                    <a:gd name="T11" fmla="*/ 12 h 12"/>
                    <a:gd name="T12" fmla="*/ 3 w 5"/>
                    <a:gd name="T13" fmla="*/ 10 h 12"/>
                    <a:gd name="T14" fmla="*/ 1 w 5"/>
                    <a:gd name="T15" fmla="*/ 9 h 12"/>
                    <a:gd name="T16" fmla="*/ 0 w 5"/>
                    <a:gd name="T17" fmla="*/ 6 h 12"/>
                    <a:gd name="T18" fmla="*/ 0 w 5"/>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2"/>
                    <a:gd name="T32" fmla="*/ 5 w 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2">
                      <a:moveTo>
                        <a:pt x="0" y="4"/>
                      </a:moveTo>
                      <a:lnTo>
                        <a:pt x="0" y="2"/>
                      </a:lnTo>
                      <a:lnTo>
                        <a:pt x="1" y="0"/>
                      </a:lnTo>
                      <a:lnTo>
                        <a:pt x="3" y="0"/>
                      </a:lnTo>
                      <a:lnTo>
                        <a:pt x="5" y="9"/>
                      </a:lnTo>
                      <a:lnTo>
                        <a:pt x="4" y="12"/>
                      </a:lnTo>
                      <a:lnTo>
                        <a:pt x="3" y="10"/>
                      </a:lnTo>
                      <a:lnTo>
                        <a:pt x="1" y="9"/>
                      </a:lnTo>
                      <a:lnTo>
                        <a:pt x="0" y="6"/>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19" name="Freeform 2367"/>
                <p:cNvSpPr>
                  <a:spLocks/>
                </p:cNvSpPr>
                <p:nvPr/>
              </p:nvSpPr>
              <p:spPr bwMode="gray">
                <a:xfrm>
                  <a:off x="3763" y="1484"/>
                  <a:ext cx="5" cy="12"/>
                </a:xfrm>
                <a:custGeom>
                  <a:avLst/>
                  <a:gdLst>
                    <a:gd name="T0" fmla="*/ 0 w 5"/>
                    <a:gd name="T1" fmla="*/ 4 h 12"/>
                    <a:gd name="T2" fmla="*/ 0 w 5"/>
                    <a:gd name="T3" fmla="*/ 2 h 12"/>
                    <a:gd name="T4" fmla="*/ 1 w 5"/>
                    <a:gd name="T5" fmla="*/ 0 h 12"/>
                    <a:gd name="T6" fmla="*/ 3 w 5"/>
                    <a:gd name="T7" fmla="*/ 0 h 12"/>
                    <a:gd name="T8" fmla="*/ 5 w 5"/>
                    <a:gd name="T9" fmla="*/ 9 h 12"/>
                    <a:gd name="T10" fmla="*/ 4 w 5"/>
                    <a:gd name="T11" fmla="*/ 12 h 12"/>
                    <a:gd name="T12" fmla="*/ 3 w 5"/>
                    <a:gd name="T13" fmla="*/ 10 h 12"/>
                    <a:gd name="T14" fmla="*/ 1 w 5"/>
                    <a:gd name="T15" fmla="*/ 9 h 12"/>
                    <a:gd name="T16" fmla="*/ 0 w 5"/>
                    <a:gd name="T17" fmla="*/ 6 h 12"/>
                    <a:gd name="T18" fmla="*/ 0 w 5"/>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2"/>
                    <a:gd name="T32" fmla="*/ 5 w 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2">
                      <a:moveTo>
                        <a:pt x="0" y="4"/>
                      </a:moveTo>
                      <a:lnTo>
                        <a:pt x="0" y="2"/>
                      </a:lnTo>
                      <a:lnTo>
                        <a:pt x="1" y="0"/>
                      </a:lnTo>
                      <a:lnTo>
                        <a:pt x="3" y="0"/>
                      </a:lnTo>
                      <a:lnTo>
                        <a:pt x="5" y="9"/>
                      </a:lnTo>
                      <a:lnTo>
                        <a:pt x="4" y="12"/>
                      </a:lnTo>
                      <a:lnTo>
                        <a:pt x="3" y="10"/>
                      </a:lnTo>
                      <a:lnTo>
                        <a:pt x="1" y="9"/>
                      </a:lnTo>
                      <a:lnTo>
                        <a:pt x="0" y="6"/>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1" name="Group 2368"/>
              <p:cNvGrpSpPr>
                <a:grpSpLocks/>
              </p:cNvGrpSpPr>
              <p:nvPr/>
            </p:nvGrpSpPr>
            <p:grpSpPr bwMode="auto">
              <a:xfrm>
                <a:off x="2539" y="1863"/>
                <a:ext cx="56" cy="71"/>
                <a:chOff x="2539" y="1863"/>
                <a:chExt cx="56" cy="71"/>
              </a:xfrm>
              <a:grpFill/>
            </p:grpSpPr>
            <p:sp>
              <p:nvSpPr>
                <p:cNvPr id="1316" name="Freeform 2369"/>
                <p:cNvSpPr>
                  <a:spLocks/>
                </p:cNvSpPr>
                <p:nvPr/>
              </p:nvSpPr>
              <p:spPr bwMode="gray">
                <a:xfrm>
                  <a:off x="2539" y="1863"/>
                  <a:ext cx="56" cy="71"/>
                </a:xfrm>
                <a:custGeom>
                  <a:avLst/>
                  <a:gdLst>
                    <a:gd name="T0" fmla="*/ 53 w 56"/>
                    <a:gd name="T1" fmla="*/ 23 h 71"/>
                    <a:gd name="T2" fmla="*/ 50 w 56"/>
                    <a:gd name="T3" fmla="*/ 16 h 71"/>
                    <a:gd name="T4" fmla="*/ 41 w 56"/>
                    <a:gd name="T5" fmla="*/ 20 h 71"/>
                    <a:gd name="T6" fmla="*/ 36 w 56"/>
                    <a:gd name="T7" fmla="*/ 20 h 71"/>
                    <a:gd name="T8" fmla="*/ 30 w 56"/>
                    <a:gd name="T9" fmla="*/ 15 h 71"/>
                    <a:gd name="T10" fmla="*/ 33 w 56"/>
                    <a:gd name="T11" fmla="*/ 11 h 71"/>
                    <a:gd name="T12" fmla="*/ 36 w 56"/>
                    <a:gd name="T13" fmla="*/ 8 h 71"/>
                    <a:gd name="T14" fmla="*/ 34 w 56"/>
                    <a:gd name="T15" fmla="*/ 0 h 71"/>
                    <a:gd name="T16" fmla="*/ 31 w 56"/>
                    <a:gd name="T17" fmla="*/ 1 h 71"/>
                    <a:gd name="T18" fmla="*/ 26 w 56"/>
                    <a:gd name="T19" fmla="*/ 4 h 71"/>
                    <a:gd name="T20" fmla="*/ 26 w 56"/>
                    <a:gd name="T21" fmla="*/ 7 h 71"/>
                    <a:gd name="T22" fmla="*/ 22 w 56"/>
                    <a:gd name="T23" fmla="*/ 11 h 71"/>
                    <a:gd name="T24" fmla="*/ 23 w 56"/>
                    <a:gd name="T25" fmla="*/ 12 h 71"/>
                    <a:gd name="T26" fmla="*/ 26 w 56"/>
                    <a:gd name="T27" fmla="*/ 12 h 71"/>
                    <a:gd name="T28" fmla="*/ 28 w 56"/>
                    <a:gd name="T29" fmla="*/ 13 h 71"/>
                    <a:gd name="T30" fmla="*/ 23 w 56"/>
                    <a:gd name="T31" fmla="*/ 18 h 71"/>
                    <a:gd name="T32" fmla="*/ 15 w 56"/>
                    <a:gd name="T33" fmla="*/ 20 h 71"/>
                    <a:gd name="T34" fmla="*/ 9 w 56"/>
                    <a:gd name="T35" fmla="*/ 18 h 71"/>
                    <a:gd name="T36" fmla="*/ 7 w 56"/>
                    <a:gd name="T37" fmla="*/ 24 h 71"/>
                    <a:gd name="T38" fmla="*/ 3 w 56"/>
                    <a:gd name="T39" fmla="*/ 24 h 71"/>
                    <a:gd name="T40" fmla="*/ 10 w 56"/>
                    <a:gd name="T41" fmla="*/ 26 h 71"/>
                    <a:gd name="T42" fmla="*/ 7 w 56"/>
                    <a:gd name="T43" fmla="*/ 29 h 71"/>
                    <a:gd name="T44" fmla="*/ 4 w 56"/>
                    <a:gd name="T45" fmla="*/ 32 h 71"/>
                    <a:gd name="T46" fmla="*/ 6 w 56"/>
                    <a:gd name="T47" fmla="*/ 34 h 71"/>
                    <a:gd name="T48" fmla="*/ 9 w 56"/>
                    <a:gd name="T49" fmla="*/ 36 h 71"/>
                    <a:gd name="T50" fmla="*/ 19 w 56"/>
                    <a:gd name="T51" fmla="*/ 39 h 71"/>
                    <a:gd name="T52" fmla="*/ 15 w 56"/>
                    <a:gd name="T53" fmla="*/ 41 h 71"/>
                    <a:gd name="T54" fmla="*/ 12 w 56"/>
                    <a:gd name="T55" fmla="*/ 45 h 71"/>
                    <a:gd name="T56" fmla="*/ 7 w 56"/>
                    <a:gd name="T57" fmla="*/ 51 h 71"/>
                    <a:gd name="T58" fmla="*/ 19 w 56"/>
                    <a:gd name="T59" fmla="*/ 47 h 71"/>
                    <a:gd name="T60" fmla="*/ 22 w 56"/>
                    <a:gd name="T61" fmla="*/ 50 h 71"/>
                    <a:gd name="T62" fmla="*/ 7 w 56"/>
                    <a:gd name="T63" fmla="*/ 54 h 71"/>
                    <a:gd name="T64" fmla="*/ 6 w 56"/>
                    <a:gd name="T65" fmla="*/ 55 h 71"/>
                    <a:gd name="T66" fmla="*/ 3 w 56"/>
                    <a:gd name="T67" fmla="*/ 57 h 71"/>
                    <a:gd name="T68" fmla="*/ 1 w 56"/>
                    <a:gd name="T69" fmla="*/ 57 h 71"/>
                    <a:gd name="T70" fmla="*/ 6 w 56"/>
                    <a:gd name="T71" fmla="*/ 58 h 71"/>
                    <a:gd name="T72" fmla="*/ 3 w 56"/>
                    <a:gd name="T73" fmla="*/ 61 h 71"/>
                    <a:gd name="T74" fmla="*/ 1 w 56"/>
                    <a:gd name="T75" fmla="*/ 64 h 71"/>
                    <a:gd name="T76" fmla="*/ 3 w 56"/>
                    <a:gd name="T77" fmla="*/ 65 h 71"/>
                    <a:gd name="T78" fmla="*/ 9 w 56"/>
                    <a:gd name="T79" fmla="*/ 64 h 71"/>
                    <a:gd name="T80" fmla="*/ 4 w 56"/>
                    <a:gd name="T81" fmla="*/ 68 h 71"/>
                    <a:gd name="T82" fmla="*/ 10 w 56"/>
                    <a:gd name="T83" fmla="*/ 68 h 71"/>
                    <a:gd name="T84" fmla="*/ 7 w 56"/>
                    <a:gd name="T85" fmla="*/ 69 h 71"/>
                    <a:gd name="T86" fmla="*/ 9 w 56"/>
                    <a:gd name="T87" fmla="*/ 71 h 71"/>
                    <a:gd name="T88" fmla="*/ 12 w 56"/>
                    <a:gd name="T89" fmla="*/ 69 h 71"/>
                    <a:gd name="T90" fmla="*/ 16 w 56"/>
                    <a:gd name="T91" fmla="*/ 68 h 71"/>
                    <a:gd name="T92" fmla="*/ 25 w 56"/>
                    <a:gd name="T93" fmla="*/ 67 h 71"/>
                    <a:gd name="T94" fmla="*/ 26 w 56"/>
                    <a:gd name="T95" fmla="*/ 62 h 71"/>
                    <a:gd name="T96" fmla="*/ 28 w 56"/>
                    <a:gd name="T97" fmla="*/ 64 h 71"/>
                    <a:gd name="T98" fmla="*/ 33 w 56"/>
                    <a:gd name="T99" fmla="*/ 61 h 71"/>
                    <a:gd name="T100" fmla="*/ 36 w 56"/>
                    <a:gd name="T101" fmla="*/ 61 h 71"/>
                    <a:gd name="T102" fmla="*/ 38 w 56"/>
                    <a:gd name="T103" fmla="*/ 58 h 71"/>
                    <a:gd name="T104" fmla="*/ 50 w 56"/>
                    <a:gd name="T105" fmla="*/ 57 h 71"/>
                    <a:gd name="T106" fmla="*/ 53 w 56"/>
                    <a:gd name="T107" fmla="*/ 55 h 71"/>
                    <a:gd name="T108" fmla="*/ 56 w 56"/>
                    <a:gd name="T109" fmla="*/ 44 h 71"/>
                    <a:gd name="T110" fmla="*/ 56 w 56"/>
                    <a:gd name="T111" fmla="*/ 33 h 71"/>
                    <a:gd name="T112" fmla="*/ 53 w 56"/>
                    <a:gd name="T113" fmla="*/ 24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71"/>
                    <a:gd name="T173" fmla="*/ 56 w 56"/>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71">
                      <a:moveTo>
                        <a:pt x="55" y="24"/>
                      </a:moveTo>
                      <a:lnTo>
                        <a:pt x="53" y="23"/>
                      </a:lnTo>
                      <a:lnTo>
                        <a:pt x="53" y="19"/>
                      </a:lnTo>
                      <a:lnTo>
                        <a:pt x="50" y="16"/>
                      </a:lnTo>
                      <a:lnTo>
                        <a:pt x="43" y="18"/>
                      </a:lnTo>
                      <a:lnTo>
                        <a:pt x="41" y="20"/>
                      </a:lnTo>
                      <a:lnTo>
                        <a:pt x="40" y="22"/>
                      </a:lnTo>
                      <a:lnTo>
                        <a:pt x="36" y="20"/>
                      </a:lnTo>
                      <a:lnTo>
                        <a:pt x="34" y="18"/>
                      </a:lnTo>
                      <a:lnTo>
                        <a:pt x="30" y="15"/>
                      </a:lnTo>
                      <a:lnTo>
                        <a:pt x="33" y="13"/>
                      </a:lnTo>
                      <a:lnTo>
                        <a:pt x="33" y="11"/>
                      </a:lnTo>
                      <a:lnTo>
                        <a:pt x="36" y="11"/>
                      </a:lnTo>
                      <a:lnTo>
                        <a:pt x="36" y="8"/>
                      </a:lnTo>
                      <a:lnTo>
                        <a:pt x="36" y="0"/>
                      </a:lnTo>
                      <a:lnTo>
                        <a:pt x="34" y="0"/>
                      </a:lnTo>
                      <a:lnTo>
                        <a:pt x="33" y="1"/>
                      </a:lnTo>
                      <a:lnTo>
                        <a:pt x="31" y="1"/>
                      </a:lnTo>
                      <a:lnTo>
                        <a:pt x="28" y="4"/>
                      </a:lnTo>
                      <a:lnTo>
                        <a:pt x="26" y="4"/>
                      </a:lnTo>
                      <a:lnTo>
                        <a:pt x="25" y="7"/>
                      </a:lnTo>
                      <a:lnTo>
                        <a:pt x="26" y="7"/>
                      </a:lnTo>
                      <a:lnTo>
                        <a:pt x="25" y="8"/>
                      </a:lnTo>
                      <a:lnTo>
                        <a:pt x="22" y="11"/>
                      </a:lnTo>
                      <a:lnTo>
                        <a:pt x="22" y="12"/>
                      </a:lnTo>
                      <a:lnTo>
                        <a:pt x="23" y="12"/>
                      </a:lnTo>
                      <a:lnTo>
                        <a:pt x="25" y="12"/>
                      </a:lnTo>
                      <a:lnTo>
                        <a:pt x="26" y="12"/>
                      </a:lnTo>
                      <a:lnTo>
                        <a:pt x="28" y="12"/>
                      </a:lnTo>
                      <a:lnTo>
                        <a:pt x="28" y="13"/>
                      </a:lnTo>
                      <a:lnTo>
                        <a:pt x="28" y="15"/>
                      </a:lnTo>
                      <a:lnTo>
                        <a:pt x="23" y="18"/>
                      </a:lnTo>
                      <a:lnTo>
                        <a:pt x="23" y="19"/>
                      </a:lnTo>
                      <a:lnTo>
                        <a:pt x="15" y="20"/>
                      </a:lnTo>
                      <a:lnTo>
                        <a:pt x="15" y="19"/>
                      </a:lnTo>
                      <a:lnTo>
                        <a:pt x="9" y="18"/>
                      </a:lnTo>
                      <a:lnTo>
                        <a:pt x="6" y="22"/>
                      </a:lnTo>
                      <a:lnTo>
                        <a:pt x="7" y="24"/>
                      </a:lnTo>
                      <a:lnTo>
                        <a:pt x="6" y="24"/>
                      </a:lnTo>
                      <a:lnTo>
                        <a:pt x="3" y="24"/>
                      </a:lnTo>
                      <a:lnTo>
                        <a:pt x="4" y="26"/>
                      </a:lnTo>
                      <a:lnTo>
                        <a:pt x="10" y="26"/>
                      </a:lnTo>
                      <a:lnTo>
                        <a:pt x="10" y="28"/>
                      </a:lnTo>
                      <a:lnTo>
                        <a:pt x="7" y="29"/>
                      </a:lnTo>
                      <a:lnTo>
                        <a:pt x="6" y="30"/>
                      </a:lnTo>
                      <a:lnTo>
                        <a:pt x="4" y="32"/>
                      </a:lnTo>
                      <a:lnTo>
                        <a:pt x="4" y="33"/>
                      </a:lnTo>
                      <a:lnTo>
                        <a:pt x="6" y="34"/>
                      </a:lnTo>
                      <a:lnTo>
                        <a:pt x="7" y="36"/>
                      </a:lnTo>
                      <a:lnTo>
                        <a:pt x="9" y="36"/>
                      </a:lnTo>
                      <a:lnTo>
                        <a:pt x="10" y="37"/>
                      </a:lnTo>
                      <a:lnTo>
                        <a:pt x="19" y="39"/>
                      </a:lnTo>
                      <a:lnTo>
                        <a:pt x="19" y="40"/>
                      </a:lnTo>
                      <a:lnTo>
                        <a:pt x="15" y="41"/>
                      </a:lnTo>
                      <a:lnTo>
                        <a:pt x="12" y="43"/>
                      </a:lnTo>
                      <a:lnTo>
                        <a:pt x="12" y="45"/>
                      </a:lnTo>
                      <a:lnTo>
                        <a:pt x="12" y="48"/>
                      </a:lnTo>
                      <a:lnTo>
                        <a:pt x="7" y="51"/>
                      </a:lnTo>
                      <a:lnTo>
                        <a:pt x="15" y="50"/>
                      </a:lnTo>
                      <a:lnTo>
                        <a:pt x="19" y="47"/>
                      </a:lnTo>
                      <a:lnTo>
                        <a:pt x="20" y="48"/>
                      </a:lnTo>
                      <a:lnTo>
                        <a:pt x="22" y="50"/>
                      </a:lnTo>
                      <a:lnTo>
                        <a:pt x="10" y="51"/>
                      </a:lnTo>
                      <a:lnTo>
                        <a:pt x="7" y="54"/>
                      </a:lnTo>
                      <a:lnTo>
                        <a:pt x="7" y="55"/>
                      </a:lnTo>
                      <a:lnTo>
                        <a:pt x="6" y="55"/>
                      </a:lnTo>
                      <a:lnTo>
                        <a:pt x="4" y="55"/>
                      </a:lnTo>
                      <a:lnTo>
                        <a:pt x="3" y="57"/>
                      </a:lnTo>
                      <a:lnTo>
                        <a:pt x="1" y="55"/>
                      </a:lnTo>
                      <a:lnTo>
                        <a:pt x="1" y="57"/>
                      </a:lnTo>
                      <a:lnTo>
                        <a:pt x="0" y="58"/>
                      </a:lnTo>
                      <a:lnTo>
                        <a:pt x="6" y="58"/>
                      </a:lnTo>
                      <a:lnTo>
                        <a:pt x="6" y="60"/>
                      </a:lnTo>
                      <a:lnTo>
                        <a:pt x="3" y="61"/>
                      </a:lnTo>
                      <a:lnTo>
                        <a:pt x="1" y="62"/>
                      </a:lnTo>
                      <a:lnTo>
                        <a:pt x="1" y="64"/>
                      </a:lnTo>
                      <a:lnTo>
                        <a:pt x="3" y="64"/>
                      </a:lnTo>
                      <a:lnTo>
                        <a:pt x="3" y="65"/>
                      </a:lnTo>
                      <a:lnTo>
                        <a:pt x="4" y="65"/>
                      </a:lnTo>
                      <a:lnTo>
                        <a:pt x="9" y="64"/>
                      </a:lnTo>
                      <a:lnTo>
                        <a:pt x="9" y="65"/>
                      </a:lnTo>
                      <a:lnTo>
                        <a:pt x="4" y="68"/>
                      </a:lnTo>
                      <a:lnTo>
                        <a:pt x="10" y="67"/>
                      </a:lnTo>
                      <a:lnTo>
                        <a:pt x="10" y="68"/>
                      </a:lnTo>
                      <a:lnTo>
                        <a:pt x="9" y="68"/>
                      </a:lnTo>
                      <a:lnTo>
                        <a:pt x="7" y="69"/>
                      </a:lnTo>
                      <a:lnTo>
                        <a:pt x="9" y="69"/>
                      </a:lnTo>
                      <a:lnTo>
                        <a:pt x="9" y="71"/>
                      </a:lnTo>
                      <a:lnTo>
                        <a:pt x="10" y="69"/>
                      </a:lnTo>
                      <a:lnTo>
                        <a:pt x="12" y="69"/>
                      </a:lnTo>
                      <a:lnTo>
                        <a:pt x="13" y="69"/>
                      </a:lnTo>
                      <a:lnTo>
                        <a:pt x="16" y="68"/>
                      </a:lnTo>
                      <a:lnTo>
                        <a:pt x="16" y="69"/>
                      </a:lnTo>
                      <a:lnTo>
                        <a:pt x="25" y="67"/>
                      </a:lnTo>
                      <a:lnTo>
                        <a:pt x="26" y="65"/>
                      </a:lnTo>
                      <a:lnTo>
                        <a:pt x="26" y="62"/>
                      </a:lnTo>
                      <a:lnTo>
                        <a:pt x="28" y="62"/>
                      </a:lnTo>
                      <a:lnTo>
                        <a:pt x="28" y="64"/>
                      </a:lnTo>
                      <a:lnTo>
                        <a:pt x="31" y="62"/>
                      </a:lnTo>
                      <a:lnTo>
                        <a:pt x="33" y="61"/>
                      </a:lnTo>
                      <a:lnTo>
                        <a:pt x="34" y="62"/>
                      </a:lnTo>
                      <a:lnTo>
                        <a:pt x="36" y="61"/>
                      </a:lnTo>
                      <a:lnTo>
                        <a:pt x="36" y="60"/>
                      </a:lnTo>
                      <a:lnTo>
                        <a:pt x="38" y="58"/>
                      </a:lnTo>
                      <a:lnTo>
                        <a:pt x="49" y="57"/>
                      </a:lnTo>
                      <a:lnTo>
                        <a:pt x="50" y="57"/>
                      </a:lnTo>
                      <a:lnTo>
                        <a:pt x="52" y="57"/>
                      </a:lnTo>
                      <a:lnTo>
                        <a:pt x="53" y="55"/>
                      </a:lnTo>
                      <a:lnTo>
                        <a:pt x="52" y="54"/>
                      </a:lnTo>
                      <a:lnTo>
                        <a:pt x="56" y="44"/>
                      </a:lnTo>
                      <a:lnTo>
                        <a:pt x="55" y="36"/>
                      </a:lnTo>
                      <a:lnTo>
                        <a:pt x="56" y="33"/>
                      </a:lnTo>
                      <a:lnTo>
                        <a:pt x="53" y="26"/>
                      </a:lnTo>
                      <a:lnTo>
                        <a:pt x="53" y="24"/>
                      </a:lnTo>
                      <a:lnTo>
                        <a:pt x="55" y="2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17" name="Freeform 2370"/>
                <p:cNvSpPr>
                  <a:spLocks/>
                </p:cNvSpPr>
                <p:nvPr/>
              </p:nvSpPr>
              <p:spPr bwMode="gray">
                <a:xfrm>
                  <a:off x="2539" y="1863"/>
                  <a:ext cx="56" cy="71"/>
                </a:xfrm>
                <a:custGeom>
                  <a:avLst/>
                  <a:gdLst>
                    <a:gd name="T0" fmla="*/ 53 w 56"/>
                    <a:gd name="T1" fmla="*/ 23 h 71"/>
                    <a:gd name="T2" fmla="*/ 50 w 56"/>
                    <a:gd name="T3" fmla="*/ 16 h 71"/>
                    <a:gd name="T4" fmla="*/ 41 w 56"/>
                    <a:gd name="T5" fmla="*/ 20 h 71"/>
                    <a:gd name="T6" fmla="*/ 36 w 56"/>
                    <a:gd name="T7" fmla="*/ 20 h 71"/>
                    <a:gd name="T8" fmla="*/ 30 w 56"/>
                    <a:gd name="T9" fmla="*/ 15 h 71"/>
                    <a:gd name="T10" fmla="*/ 33 w 56"/>
                    <a:gd name="T11" fmla="*/ 11 h 71"/>
                    <a:gd name="T12" fmla="*/ 36 w 56"/>
                    <a:gd name="T13" fmla="*/ 8 h 71"/>
                    <a:gd name="T14" fmla="*/ 34 w 56"/>
                    <a:gd name="T15" fmla="*/ 0 h 71"/>
                    <a:gd name="T16" fmla="*/ 31 w 56"/>
                    <a:gd name="T17" fmla="*/ 1 h 71"/>
                    <a:gd name="T18" fmla="*/ 26 w 56"/>
                    <a:gd name="T19" fmla="*/ 4 h 71"/>
                    <a:gd name="T20" fmla="*/ 26 w 56"/>
                    <a:gd name="T21" fmla="*/ 7 h 71"/>
                    <a:gd name="T22" fmla="*/ 22 w 56"/>
                    <a:gd name="T23" fmla="*/ 11 h 71"/>
                    <a:gd name="T24" fmla="*/ 23 w 56"/>
                    <a:gd name="T25" fmla="*/ 12 h 71"/>
                    <a:gd name="T26" fmla="*/ 26 w 56"/>
                    <a:gd name="T27" fmla="*/ 12 h 71"/>
                    <a:gd name="T28" fmla="*/ 28 w 56"/>
                    <a:gd name="T29" fmla="*/ 13 h 71"/>
                    <a:gd name="T30" fmla="*/ 23 w 56"/>
                    <a:gd name="T31" fmla="*/ 18 h 71"/>
                    <a:gd name="T32" fmla="*/ 15 w 56"/>
                    <a:gd name="T33" fmla="*/ 20 h 71"/>
                    <a:gd name="T34" fmla="*/ 9 w 56"/>
                    <a:gd name="T35" fmla="*/ 18 h 71"/>
                    <a:gd name="T36" fmla="*/ 7 w 56"/>
                    <a:gd name="T37" fmla="*/ 24 h 71"/>
                    <a:gd name="T38" fmla="*/ 3 w 56"/>
                    <a:gd name="T39" fmla="*/ 24 h 71"/>
                    <a:gd name="T40" fmla="*/ 10 w 56"/>
                    <a:gd name="T41" fmla="*/ 26 h 71"/>
                    <a:gd name="T42" fmla="*/ 7 w 56"/>
                    <a:gd name="T43" fmla="*/ 29 h 71"/>
                    <a:gd name="T44" fmla="*/ 4 w 56"/>
                    <a:gd name="T45" fmla="*/ 32 h 71"/>
                    <a:gd name="T46" fmla="*/ 6 w 56"/>
                    <a:gd name="T47" fmla="*/ 34 h 71"/>
                    <a:gd name="T48" fmla="*/ 9 w 56"/>
                    <a:gd name="T49" fmla="*/ 36 h 71"/>
                    <a:gd name="T50" fmla="*/ 19 w 56"/>
                    <a:gd name="T51" fmla="*/ 39 h 71"/>
                    <a:gd name="T52" fmla="*/ 15 w 56"/>
                    <a:gd name="T53" fmla="*/ 41 h 71"/>
                    <a:gd name="T54" fmla="*/ 12 w 56"/>
                    <a:gd name="T55" fmla="*/ 45 h 71"/>
                    <a:gd name="T56" fmla="*/ 7 w 56"/>
                    <a:gd name="T57" fmla="*/ 51 h 71"/>
                    <a:gd name="T58" fmla="*/ 19 w 56"/>
                    <a:gd name="T59" fmla="*/ 47 h 71"/>
                    <a:gd name="T60" fmla="*/ 22 w 56"/>
                    <a:gd name="T61" fmla="*/ 50 h 71"/>
                    <a:gd name="T62" fmla="*/ 7 w 56"/>
                    <a:gd name="T63" fmla="*/ 54 h 71"/>
                    <a:gd name="T64" fmla="*/ 6 w 56"/>
                    <a:gd name="T65" fmla="*/ 55 h 71"/>
                    <a:gd name="T66" fmla="*/ 3 w 56"/>
                    <a:gd name="T67" fmla="*/ 57 h 71"/>
                    <a:gd name="T68" fmla="*/ 1 w 56"/>
                    <a:gd name="T69" fmla="*/ 57 h 71"/>
                    <a:gd name="T70" fmla="*/ 6 w 56"/>
                    <a:gd name="T71" fmla="*/ 58 h 71"/>
                    <a:gd name="T72" fmla="*/ 3 w 56"/>
                    <a:gd name="T73" fmla="*/ 61 h 71"/>
                    <a:gd name="T74" fmla="*/ 1 w 56"/>
                    <a:gd name="T75" fmla="*/ 64 h 71"/>
                    <a:gd name="T76" fmla="*/ 3 w 56"/>
                    <a:gd name="T77" fmla="*/ 65 h 71"/>
                    <a:gd name="T78" fmla="*/ 9 w 56"/>
                    <a:gd name="T79" fmla="*/ 64 h 71"/>
                    <a:gd name="T80" fmla="*/ 4 w 56"/>
                    <a:gd name="T81" fmla="*/ 68 h 71"/>
                    <a:gd name="T82" fmla="*/ 10 w 56"/>
                    <a:gd name="T83" fmla="*/ 68 h 71"/>
                    <a:gd name="T84" fmla="*/ 7 w 56"/>
                    <a:gd name="T85" fmla="*/ 69 h 71"/>
                    <a:gd name="T86" fmla="*/ 9 w 56"/>
                    <a:gd name="T87" fmla="*/ 71 h 71"/>
                    <a:gd name="T88" fmla="*/ 12 w 56"/>
                    <a:gd name="T89" fmla="*/ 69 h 71"/>
                    <a:gd name="T90" fmla="*/ 16 w 56"/>
                    <a:gd name="T91" fmla="*/ 68 h 71"/>
                    <a:gd name="T92" fmla="*/ 25 w 56"/>
                    <a:gd name="T93" fmla="*/ 67 h 71"/>
                    <a:gd name="T94" fmla="*/ 26 w 56"/>
                    <a:gd name="T95" fmla="*/ 62 h 71"/>
                    <a:gd name="T96" fmla="*/ 28 w 56"/>
                    <a:gd name="T97" fmla="*/ 64 h 71"/>
                    <a:gd name="T98" fmla="*/ 33 w 56"/>
                    <a:gd name="T99" fmla="*/ 61 h 71"/>
                    <a:gd name="T100" fmla="*/ 36 w 56"/>
                    <a:gd name="T101" fmla="*/ 61 h 71"/>
                    <a:gd name="T102" fmla="*/ 38 w 56"/>
                    <a:gd name="T103" fmla="*/ 58 h 71"/>
                    <a:gd name="T104" fmla="*/ 50 w 56"/>
                    <a:gd name="T105" fmla="*/ 57 h 71"/>
                    <a:gd name="T106" fmla="*/ 53 w 56"/>
                    <a:gd name="T107" fmla="*/ 55 h 71"/>
                    <a:gd name="T108" fmla="*/ 56 w 56"/>
                    <a:gd name="T109" fmla="*/ 44 h 71"/>
                    <a:gd name="T110" fmla="*/ 56 w 56"/>
                    <a:gd name="T111" fmla="*/ 33 h 71"/>
                    <a:gd name="T112" fmla="*/ 53 w 56"/>
                    <a:gd name="T113" fmla="*/ 24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71"/>
                    <a:gd name="T173" fmla="*/ 56 w 56"/>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71">
                      <a:moveTo>
                        <a:pt x="55" y="24"/>
                      </a:moveTo>
                      <a:lnTo>
                        <a:pt x="53" y="23"/>
                      </a:lnTo>
                      <a:lnTo>
                        <a:pt x="53" y="19"/>
                      </a:lnTo>
                      <a:lnTo>
                        <a:pt x="50" y="16"/>
                      </a:lnTo>
                      <a:lnTo>
                        <a:pt x="43" y="18"/>
                      </a:lnTo>
                      <a:lnTo>
                        <a:pt x="41" y="20"/>
                      </a:lnTo>
                      <a:lnTo>
                        <a:pt x="40" y="22"/>
                      </a:lnTo>
                      <a:lnTo>
                        <a:pt x="36" y="20"/>
                      </a:lnTo>
                      <a:lnTo>
                        <a:pt x="34" y="18"/>
                      </a:lnTo>
                      <a:lnTo>
                        <a:pt x="30" y="15"/>
                      </a:lnTo>
                      <a:lnTo>
                        <a:pt x="33" y="13"/>
                      </a:lnTo>
                      <a:lnTo>
                        <a:pt x="33" y="11"/>
                      </a:lnTo>
                      <a:lnTo>
                        <a:pt x="36" y="11"/>
                      </a:lnTo>
                      <a:lnTo>
                        <a:pt x="36" y="8"/>
                      </a:lnTo>
                      <a:lnTo>
                        <a:pt x="36" y="0"/>
                      </a:lnTo>
                      <a:lnTo>
                        <a:pt x="34" y="0"/>
                      </a:lnTo>
                      <a:lnTo>
                        <a:pt x="33" y="1"/>
                      </a:lnTo>
                      <a:lnTo>
                        <a:pt x="31" y="1"/>
                      </a:lnTo>
                      <a:lnTo>
                        <a:pt x="28" y="4"/>
                      </a:lnTo>
                      <a:lnTo>
                        <a:pt x="26" y="4"/>
                      </a:lnTo>
                      <a:lnTo>
                        <a:pt x="25" y="7"/>
                      </a:lnTo>
                      <a:lnTo>
                        <a:pt x="26" y="7"/>
                      </a:lnTo>
                      <a:lnTo>
                        <a:pt x="25" y="8"/>
                      </a:lnTo>
                      <a:lnTo>
                        <a:pt x="22" y="11"/>
                      </a:lnTo>
                      <a:lnTo>
                        <a:pt x="22" y="12"/>
                      </a:lnTo>
                      <a:lnTo>
                        <a:pt x="23" y="12"/>
                      </a:lnTo>
                      <a:lnTo>
                        <a:pt x="25" y="12"/>
                      </a:lnTo>
                      <a:lnTo>
                        <a:pt x="26" y="12"/>
                      </a:lnTo>
                      <a:lnTo>
                        <a:pt x="28" y="12"/>
                      </a:lnTo>
                      <a:lnTo>
                        <a:pt x="28" y="13"/>
                      </a:lnTo>
                      <a:lnTo>
                        <a:pt x="28" y="15"/>
                      </a:lnTo>
                      <a:lnTo>
                        <a:pt x="23" y="18"/>
                      </a:lnTo>
                      <a:lnTo>
                        <a:pt x="23" y="19"/>
                      </a:lnTo>
                      <a:lnTo>
                        <a:pt x="15" y="20"/>
                      </a:lnTo>
                      <a:lnTo>
                        <a:pt x="15" y="19"/>
                      </a:lnTo>
                      <a:lnTo>
                        <a:pt x="9" y="18"/>
                      </a:lnTo>
                      <a:lnTo>
                        <a:pt x="6" y="22"/>
                      </a:lnTo>
                      <a:lnTo>
                        <a:pt x="7" y="24"/>
                      </a:lnTo>
                      <a:lnTo>
                        <a:pt x="6" y="24"/>
                      </a:lnTo>
                      <a:lnTo>
                        <a:pt x="3" y="24"/>
                      </a:lnTo>
                      <a:lnTo>
                        <a:pt x="4" y="26"/>
                      </a:lnTo>
                      <a:lnTo>
                        <a:pt x="10" y="26"/>
                      </a:lnTo>
                      <a:lnTo>
                        <a:pt x="10" y="28"/>
                      </a:lnTo>
                      <a:lnTo>
                        <a:pt x="7" y="29"/>
                      </a:lnTo>
                      <a:lnTo>
                        <a:pt x="6" y="30"/>
                      </a:lnTo>
                      <a:lnTo>
                        <a:pt x="4" y="32"/>
                      </a:lnTo>
                      <a:lnTo>
                        <a:pt x="4" y="33"/>
                      </a:lnTo>
                      <a:lnTo>
                        <a:pt x="6" y="34"/>
                      </a:lnTo>
                      <a:lnTo>
                        <a:pt x="7" y="36"/>
                      </a:lnTo>
                      <a:lnTo>
                        <a:pt x="9" y="36"/>
                      </a:lnTo>
                      <a:lnTo>
                        <a:pt x="10" y="37"/>
                      </a:lnTo>
                      <a:lnTo>
                        <a:pt x="19" y="39"/>
                      </a:lnTo>
                      <a:lnTo>
                        <a:pt x="19" y="40"/>
                      </a:lnTo>
                      <a:lnTo>
                        <a:pt x="15" y="41"/>
                      </a:lnTo>
                      <a:lnTo>
                        <a:pt x="12" y="43"/>
                      </a:lnTo>
                      <a:lnTo>
                        <a:pt x="12" y="45"/>
                      </a:lnTo>
                      <a:lnTo>
                        <a:pt x="12" y="48"/>
                      </a:lnTo>
                      <a:lnTo>
                        <a:pt x="7" y="51"/>
                      </a:lnTo>
                      <a:lnTo>
                        <a:pt x="15" y="50"/>
                      </a:lnTo>
                      <a:lnTo>
                        <a:pt x="19" y="47"/>
                      </a:lnTo>
                      <a:lnTo>
                        <a:pt x="20" y="48"/>
                      </a:lnTo>
                      <a:lnTo>
                        <a:pt x="22" y="50"/>
                      </a:lnTo>
                      <a:lnTo>
                        <a:pt x="10" y="51"/>
                      </a:lnTo>
                      <a:lnTo>
                        <a:pt x="7" y="54"/>
                      </a:lnTo>
                      <a:lnTo>
                        <a:pt x="7" y="55"/>
                      </a:lnTo>
                      <a:lnTo>
                        <a:pt x="6" y="55"/>
                      </a:lnTo>
                      <a:lnTo>
                        <a:pt x="4" y="55"/>
                      </a:lnTo>
                      <a:lnTo>
                        <a:pt x="3" y="57"/>
                      </a:lnTo>
                      <a:lnTo>
                        <a:pt x="1" y="55"/>
                      </a:lnTo>
                      <a:lnTo>
                        <a:pt x="1" y="57"/>
                      </a:lnTo>
                      <a:lnTo>
                        <a:pt x="0" y="58"/>
                      </a:lnTo>
                      <a:lnTo>
                        <a:pt x="6" y="58"/>
                      </a:lnTo>
                      <a:lnTo>
                        <a:pt x="6" y="60"/>
                      </a:lnTo>
                      <a:lnTo>
                        <a:pt x="3" y="61"/>
                      </a:lnTo>
                      <a:lnTo>
                        <a:pt x="1" y="62"/>
                      </a:lnTo>
                      <a:lnTo>
                        <a:pt x="1" y="64"/>
                      </a:lnTo>
                      <a:lnTo>
                        <a:pt x="3" y="64"/>
                      </a:lnTo>
                      <a:lnTo>
                        <a:pt x="3" y="65"/>
                      </a:lnTo>
                      <a:lnTo>
                        <a:pt x="4" y="65"/>
                      </a:lnTo>
                      <a:lnTo>
                        <a:pt x="9" y="64"/>
                      </a:lnTo>
                      <a:lnTo>
                        <a:pt x="9" y="65"/>
                      </a:lnTo>
                      <a:lnTo>
                        <a:pt x="4" y="68"/>
                      </a:lnTo>
                      <a:lnTo>
                        <a:pt x="10" y="67"/>
                      </a:lnTo>
                      <a:lnTo>
                        <a:pt x="10" y="68"/>
                      </a:lnTo>
                      <a:lnTo>
                        <a:pt x="9" y="68"/>
                      </a:lnTo>
                      <a:lnTo>
                        <a:pt x="7" y="69"/>
                      </a:lnTo>
                      <a:lnTo>
                        <a:pt x="9" y="69"/>
                      </a:lnTo>
                      <a:lnTo>
                        <a:pt x="9" y="71"/>
                      </a:lnTo>
                      <a:lnTo>
                        <a:pt x="10" y="69"/>
                      </a:lnTo>
                      <a:lnTo>
                        <a:pt x="12" y="69"/>
                      </a:lnTo>
                      <a:lnTo>
                        <a:pt x="13" y="69"/>
                      </a:lnTo>
                      <a:lnTo>
                        <a:pt x="16" y="68"/>
                      </a:lnTo>
                      <a:lnTo>
                        <a:pt x="16" y="69"/>
                      </a:lnTo>
                      <a:lnTo>
                        <a:pt x="25" y="67"/>
                      </a:lnTo>
                      <a:lnTo>
                        <a:pt x="26" y="65"/>
                      </a:lnTo>
                      <a:lnTo>
                        <a:pt x="26" y="62"/>
                      </a:lnTo>
                      <a:lnTo>
                        <a:pt x="28" y="62"/>
                      </a:lnTo>
                      <a:lnTo>
                        <a:pt x="28" y="64"/>
                      </a:lnTo>
                      <a:lnTo>
                        <a:pt x="31" y="62"/>
                      </a:lnTo>
                      <a:lnTo>
                        <a:pt x="33" y="61"/>
                      </a:lnTo>
                      <a:lnTo>
                        <a:pt x="34" y="62"/>
                      </a:lnTo>
                      <a:lnTo>
                        <a:pt x="36" y="61"/>
                      </a:lnTo>
                      <a:lnTo>
                        <a:pt x="36" y="60"/>
                      </a:lnTo>
                      <a:lnTo>
                        <a:pt x="38" y="58"/>
                      </a:lnTo>
                      <a:lnTo>
                        <a:pt x="49" y="57"/>
                      </a:lnTo>
                      <a:lnTo>
                        <a:pt x="50" y="57"/>
                      </a:lnTo>
                      <a:lnTo>
                        <a:pt x="52" y="57"/>
                      </a:lnTo>
                      <a:lnTo>
                        <a:pt x="53" y="55"/>
                      </a:lnTo>
                      <a:lnTo>
                        <a:pt x="52" y="54"/>
                      </a:lnTo>
                      <a:lnTo>
                        <a:pt x="56" y="44"/>
                      </a:lnTo>
                      <a:lnTo>
                        <a:pt x="55" y="36"/>
                      </a:lnTo>
                      <a:lnTo>
                        <a:pt x="56" y="33"/>
                      </a:lnTo>
                      <a:lnTo>
                        <a:pt x="53" y="26"/>
                      </a:lnTo>
                      <a:lnTo>
                        <a:pt x="53" y="24"/>
                      </a:lnTo>
                      <a:lnTo>
                        <a:pt x="55" y="2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2" name="Group 2371"/>
              <p:cNvGrpSpPr>
                <a:grpSpLocks/>
              </p:cNvGrpSpPr>
              <p:nvPr/>
            </p:nvGrpSpPr>
            <p:grpSpPr bwMode="auto">
              <a:xfrm>
                <a:off x="2821" y="1530"/>
                <a:ext cx="171" cy="331"/>
                <a:chOff x="2821" y="1530"/>
                <a:chExt cx="171" cy="331"/>
              </a:xfrm>
              <a:grpFill/>
            </p:grpSpPr>
            <p:sp>
              <p:nvSpPr>
                <p:cNvPr id="1314" name="Freeform 2372"/>
                <p:cNvSpPr>
                  <a:spLocks/>
                </p:cNvSpPr>
                <p:nvPr/>
              </p:nvSpPr>
              <p:spPr bwMode="gray">
                <a:xfrm>
                  <a:off x="2821" y="1530"/>
                  <a:ext cx="171" cy="331"/>
                </a:xfrm>
                <a:custGeom>
                  <a:avLst/>
                  <a:gdLst>
                    <a:gd name="T0" fmla="*/ 3 w 171"/>
                    <a:gd name="T1" fmla="*/ 271 h 331"/>
                    <a:gd name="T2" fmla="*/ 6 w 171"/>
                    <a:gd name="T3" fmla="*/ 273 h 331"/>
                    <a:gd name="T4" fmla="*/ 9 w 171"/>
                    <a:gd name="T5" fmla="*/ 280 h 331"/>
                    <a:gd name="T6" fmla="*/ 15 w 171"/>
                    <a:gd name="T7" fmla="*/ 299 h 331"/>
                    <a:gd name="T8" fmla="*/ 22 w 171"/>
                    <a:gd name="T9" fmla="*/ 309 h 331"/>
                    <a:gd name="T10" fmla="*/ 18 w 171"/>
                    <a:gd name="T11" fmla="*/ 313 h 331"/>
                    <a:gd name="T12" fmla="*/ 28 w 171"/>
                    <a:gd name="T13" fmla="*/ 331 h 331"/>
                    <a:gd name="T14" fmla="*/ 43 w 171"/>
                    <a:gd name="T15" fmla="*/ 317 h 331"/>
                    <a:gd name="T16" fmla="*/ 57 w 171"/>
                    <a:gd name="T17" fmla="*/ 315 h 331"/>
                    <a:gd name="T18" fmla="*/ 70 w 171"/>
                    <a:gd name="T19" fmla="*/ 294 h 331"/>
                    <a:gd name="T20" fmla="*/ 70 w 171"/>
                    <a:gd name="T21" fmla="*/ 280 h 331"/>
                    <a:gd name="T22" fmla="*/ 73 w 171"/>
                    <a:gd name="T23" fmla="*/ 275 h 331"/>
                    <a:gd name="T24" fmla="*/ 74 w 171"/>
                    <a:gd name="T25" fmla="*/ 267 h 331"/>
                    <a:gd name="T26" fmla="*/ 76 w 171"/>
                    <a:gd name="T27" fmla="*/ 263 h 331"/>
                    <a:gd name="T28" fmla="*/ 85 w 171"/>
                    <a:gd name="T29" fmla="*/ 258 h 331"/>
                    <a:gd name="T30" fmla="*/ 96 w 171"/>
                    <a:gd name="T31" fmla="*/ 252 h 331"/>
                    <a:gd name="T32" fmla="*/ 80 w 171"/>
                    <a:gd name="T33" fmla="*/ 252 h 331"/>
                    <a:gd name="T34" fmla="*/ 70 w 171"/>
                    <a:gd name="T35" fmla="*/ 246 h 331"/>
                    <a:gd name="T36" fmla="*/ 79 w 171"/>
                    <a:gd name="T37" fmla="*/ 246 h 331"/>
                    <a:gd name="T38" fmla="*/ 85 w 171"/>
                    <a:gd name="T39" fmla="*/ 246 h 331"/>
                    <a:gd name="T40" fmla="*/ 99 w 171"/>
                    <a:gd name="T41" fmla="*/ 234 h 331"/>
                    <a:gd name="T42" fmla="*/ 85 w 171"/>
                    <a:gd name="T43" fmla="*/ 224 h 331"/>
                    <a:gd name="T44" fmla="*/ 67 w 171"/>
                    <a:gd name="T45" fmla="*/ 231 h 331"/>
                    <a:gd name="T46" fmla="*/ 80 w 171"/>
                    <a:gd name="T47" fmla="*/ 223 h 331"/>
                    <a:gd name="T48" fmla="*/ 77 w 171"/>
                    <a:gd name="T49" fmla="*/ 200 h 331"/>
                    <a:gd name="T50" fmla="*/ 84 w 171"/>
                    <a:gd name="T51" fmla="*/ 184 h 331"/>
                    <a:gd name="T52" fmla="*/ 88 w 171"/>
                    <a:gd name="T53" fmla="*/ 175 h 331"/>
                    <a:gd name="T54" fmla="*/ 90 w 171"/>
                    <a:gd name="T55" fmla="*/ 171 h 331"/>
                    <a:gd name="T56" fmla="*/ 94 w 171"/>
                    <a:gd name="T57" fmla="*/ 165 h 331"/>
                    <a:gd name="T58" fmla="*/ 99 w 171"/>
                    <a:gd name="T59" fmla="*/ 160 h 331"/>
                    <a:gd name="T60" fmla="*/ 110 w 171"/>
                    <a:gd name="T61" fmla="*/ 152 h 331"/>
                    <a:gd name="T62" fmla="*/ 120 w 171"/>
                    <a:gd name="T63" fmla="*/ 148 h 331"/>
                    <a:gd name="T64" fmla="*/ 139 w 171"/>
                    <a:gd name="T65" fmla="*/ 130 h 331"/>
                    <a:gd name="T66" fmla="*/ 132 w 171"/>
                    <a:gd name="T67" fmla="*/ 120 h 331"/>
                    <a:gd name="T68" fmla="*/ 135 w 171"/>
                    <a:gd name="T69" fmla="*/ 106 h 331"/>
                    <a:gd name="T70" fmla="*/ 144 w 171"/>
                    <a:gd name="T71" fmla="*/ 102 h 331"/>
                    <a:gd name="T72" fmla="*/ 147 w 171"/>
                    <a:gd name="T73" fmla="*/ 99 h 331"/>
                    <a:gd name="T74" fmla="*/ 150 w 171"/>
                    <a:gd name="T75" fmla="*/ 93 h 331"/>
                    <a:gd name="T76" fmla="*/ 159 w 171"/>
                    <a:gd name="T77" fmla="*/ 93 h 331"/>
                    <a:gd name="T78" fmla="*/ 167 w 171"/>
                    <a:gd name="T79" fmla="*/ 77 h 331"/>
                    <a:gd name="T80" fmla="*/ 164 w 171"/>
                    <a:gd name="T81" fmla="*/ 49 h 331"/>
                    <a:gd name="T82" fmla="*/ 144 w 171"/>
                    <a:gd name="T83" fmla="*/ 17 h 331"/>
                    <a:gd name="T84" fmla="*/ 120 w 171"/>
                    <a:gd name="T85" fmla="*/ 5 h 331"/>
                    <a:gd name="T86" fmla="*/ 118 w 171"/>
                    <a:gd name="T87" fmla="*/ 16 h 331"/>
                    <a:gd name="T88" fmla="*/ 94 w 171"/>
                    <a:gd name="T89" fmla="*/ 20 h 331"/>
                    <a:gd name="T90" fmla="*/ 84 w 171"/>
                    <a:gd name="T91" fmla="*/ 29 h 331"/>
                    <a:gd name="T92" fmla="*/ 70 w 171"/>
                    <a:gd name="T93" fmla="*/ 56 h 331"/>
                    <a:gd name="T94" fmla="*/ 46 w 171"/>
                    <a:gd name="T95" fmla="*/ 88 h 331"/>
                    <a:gd name="T96" fmla="*/ 37 w 171"/>
                    <a:gd name="T97" fmla="*/ 141 h 331"/>
                    <a:gd name="T98" fmla="*/ 12 w 171"/>
                    <a:gd name="T99" fmla="*/ 160 h 331"/>
                    <a:gd name="T100" fmla="*/ 15 w 171"/>
                    <a:gd name="T101" fmla="*/ 195 h 331"/>
                    <a:gd name="T102" fmla="*/ 15 w 171"/>
                    <a:gd name="T103" fmla="*/ 212 h 331"/>
                    <a:gd name="T104" fmla="*/ 18 w 171"/>
                    <a:gd name="T105" fmla="*/ 233 h 331"/>
                    <a:gd name="T106" fmla="*/ 4 w 171"/>
                    <a:gd name="T107" fmla="*/ 258 h 3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331"/>
                    <a:gd name="T164" fmla="*/ 171 w 171"/>
                    <a:gd name="T165" fmla="*/ 331 h 3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331">
                      <a:moveTo>
                        <a:pt x="1" y="255"/>
                      </a:moveTo>
                      <a:lnTo>
                        <a:pt x="0" y="256"/>
                      </a:lnTo>
                      <a:lnTo>
                        <a:pt x="1" y="269"/>
                      </a:lnTo>
                      <a:lnTo>
                        <a:pt x="3" y="269"/>
                      </a:lnTo>
                      <a:lnTo>
                        <a:pt x="3" y="270"/>
                      </a:lnTo>
                      <a:lnTo>
                        <a:pt x="3" y="271"/>
                      </a:lnTo>
                      <a:lnTo>
                        <a:pt x="3" y="273"/>
                      </a:lnTo>
                      <a:lnTo>
                        <a:pt x="4" y="271"/>
                      </a:lnTo>
                      <a:lnTo>
                        <a:pt x="4" y="269"/>
                      </a:lnTo>
                      <a:lnTo>
                        <a:pt x="6" y="270"/>
                      </a:lnTo>
                      <a:lnTo>
                        <a:pt x="4" y="273"/>
                      </a:lnTo>
                      <a:lnTo>
                        <a:pt x="6" y="273"/>
                      </a:lnTo>
                      <a:lnTo>
                        <a:pt x="4" y="273"/>
                      </a:lnTo>
                      <a:lnTo>
                        <a:pt x="3" y="275"/>
                      </a:lnTo>
                      <a:lnTo>
                        <a:pt x="7" y="277"/>
                      </a:lnTo>
                      <a:lnTo>
                        <a:pt x="7" y="278"/>
                      </a:lnTo>
                      <a:lnTo>
                        <a:pt x="7" y="281"/>
                      </a:lnTo>
                      <a:lnTo>
                        <a:pt x="9" y="280"/>
                      </a:lnTo>
                      <a:lnTo>
                        <a:pt x="10" y="283"/>
                      </a:lnTo>
                      <a:lnTo>
                        <a:pt x="9" y="285"/>
                      </a:lnTo>
                      <a:lnTo>
                        <a:pt x="9" y="288"/>
                      </a:lnTo>
                      <a:lnTo>
                        <a:pt x="9" y="291"/>
                      </a:lnTo>
                      <a:lnTo>
                        <a:pt x="10" y="291"/>
                      </a:lnTo>
                      <a:lnTo>
                        <a:pt x="15" y="299"/>
                      </a:lnTo>
                      <a:lnTo>
                        <a:pt x="18" y="302"/>
                      </a:lnTo>
                      <a:lnTo>
                        <a:pt x="19" y="305"/>
                      </a:lnTo>
                      <a:lnTo>
                        <a:pt x="21" y="305"/>
                      </a:lnTo>
                      <a:lnTo>
                        <a:pt x="24" y="306"/>
                      </a:lnTo>
                      <a:lnTo>
                        <a:pt x="24" y="309"/>
                      </a:lnTo>
                      <a:lnTo>
                        <a:pt x="22" y="309"/>
                      </a:lnTo>
                      <a:lnTo>
                        <a:pt x="21" y="309"/>
                      </a:lnTo>
                      <a:lnTo>
                        <a:pt x="19" y="311"/>
                      </a:lnTo>
                      <a:lnTo>
                        <a:pt x="21" y="313"/>
                      </a:lnTo>
                      <a:lnTo>
                        <a:pt x="19" y="313"/>
                      </a:lnTo>
                      <a:lnTo>
                        <a:pt x="18" y="312"/>
                      </a:lnTo>
                      <a:lnTo>
                        <a:pt x="18" y="313"/>
                      </a:lnTo>
                      <a:lnTo>
                        <a:pt x="24" y="326"/>
                      </a:lnTo>
                      <a:lnTo>
                        <a:pt x="24" y="327"/>
                      </a:lnTo>
                      <a:lnTo>
                        <a:pt x="24" y="328"/>
                      </a:lnTo>
                      <a:lnTo>
                        <a:pt x="22" y="330"/>
                      </a:lnTo>
                      <a:lnTo>
                        <a:pt x="25" y="330"/>
                      </a:lnTo>
                      <a:lnTo>
                        <a:pt x="28" y="331"/>
                      </a:lnTo>
                      <a:lnTo>
                        <a:pt x="31" y="330"/>
                      </a:lnTo>
                      <a:lnTo>
                        <a:pt x="36" y="330"/>
                      </a:lnTo>
                      <a:lnTo>
                        <a:pt x="39" y="330"/>
                      </a:lnTo>
                      <a:lnTo>
                        <a:pt x="41" y="327"/>
                      </a:lnTo>
                      <a:lnTo>
                        <a:pt x="39" y="322"/>
                      </a:lnTo>
                      <a:lnTo>
                        <a:pt x="43" y="317"/>
                      </a:lnTo>
                      <a:lnTo>
                        <a:pt x="46" y="317"/>
                      </a:lnTo>
                      <a:lnTo>
                        <a:pt x="46" y="315"/>
                      </a:lnTo>
                      <a:lnTo>
                        <a:pt x="49" y="313"/>
                      </a:lnTo>
                      <a:lnTo>
                        <a:pt x="52" y="315"/>
                      </a:lnTo>
                      <a:lnTo>
                        <a:pt x="54" y="315"/>
                      </a:lnTo>
                      <a:lnTo>
                        <a:pt x="57" y="315"/>
                      </a:lnTo>
                      <a:lnTo>
                        <a:pt x="60" y="315"/>
                      </a:lnTo>
                      <a:lnTo>
                        <a:pt x="63" y="315"/>
                      </a:lnTo>
                      <a:lnTo>
                        <a:pt x="68" y="303"/>
                      </a:lnTo>
                      <a:lnTo>
                        <a:pt x="68" y="299"/>
                      </a:lnTo>
                      <a:lnTo>
                        <a:pt x="70" y="296"/>
                      </a:lnTo>
                      <a:lnTo>
                        <a:pt x="70" y="294"/>
                      </a:lnTo>
                      <a:lnTo>
                        <a:pt x="71" y="290"/>
                      </a:lnTo>
                      <a:lnTo>
                        <a:pt x="71" y="287"/>
                      </a:lnTo>
                      <a:lnTo>
                        <a:pt x="70" y="285"/>
                      </a:lnTo>
                      <a:lnTo>
                        <a:pt x="71" y="283"/>
                      </a:lnTo>
                      <a:lnTo>
                        <a:pt x="71" y="281"/>
                      </a:lnTo>
                      <a:lnTo>
                        <a:pt x="70" y="280"/>
                      </a:lnTo>
                      <a:lnTo>
                        <a:pt x="70" y="279"/>
                      </a:lnTo>
                      <a:lnTo>
                        <a:pt x="71" y="279"/>
                      </a:lnTo>
                      <a:lnTo>
                        <a:pt x="73" y="279"/>
                      </a:lnTo>
                      <a:lnTo>
                        <a:pt x="73" y="278"/>
                      </a:lnTo>
                      <a:lnTo>
                        <a:pt x="73" y="277"/>
                      </a:lnTo>
                      <a:lnTo>
                        <a:pt x="73" y="275"/>
                      </a:lnTo>
                      <a:lnTo>
                        <a:pt x="73" y="271"/>
                      </a:lnTo>
                      <a:lnTo>
                        <a:pt x="73" y="270"/>
                      </a:lnTo>
                      <a:lnTo>
                        <a:pt x="70" y="267"/>
                      </a:lnTo>
                      <a:lnTo>
                        <a:pt x="71" y="269"/>
                      </a:lnTo>
                      <a:lnTo>
                        <a:pt x="74" y="269"/>
                      </a:lnTo>
                      <a:lnTo>
                        <a:pt x="74" y="267"/>
                      </a:lnTo>
                      <a:lnTo>
                        <a:pt x="73" y="266"/>
                      </a:lnTo>
                      <a:lnTo>
                        <a:pt x="64" y="264"/>
                      </a:lnTo>
                      <a:lnTo>
                        <a:pt x="67" y="263"/>
                      </a:lnTo>
                      <a:lnTo>
                        <a:pt x="71" y="263"/>
                      </a:lnTo>
                      <a:lnTo>
                        <a:pt x="74" y="264"/>
                      </a:lnTo>
                      <a:lnTo>
                        <a:pt x="76" y="263"/>
                      </a:lnTo>
                      <a:lnTo>
                        <a:pt x="76" y="262"/>
                      </a:lnTo>
                      <a:lnTo>
                        <a:pt x="79" y="262"/>
                      </a:lnTo>
                      <a:lnTo>
                        <a:pt x="84" y="258"/>
                      </a:lnTo>
                      <a:lnTo>
                        <a:pt x="84" y="255"/>
                      </a:lnTo>
                      <a:lnTo>
                        <a:pt x="85" y="255"/>
                      </a:lnTo>
                      <a:lnTo>
                        <a:pt x="85" y="258"/>
                      </a:lnTo>
                      <a:lnTo>
                        <a:pt x="88" y="258"/>
                      </a:lnTo>
                      <a:lnTo>
                        <a:pt x="90" y="255"/>
                      </a:lnTo>
                      <a:lnTo>
                        <a:pt x="94" y="252"/>
                      </a:lnTo>
                      <a:lnTo>
                        <a:pt x="94" y="251"/>
                      </a:lnTo>
                      <a:lnTo>
                        <a:pt x="95" y="252"/>
                      </a:lnTo>
                      <a:lnTo>
                        <a:pt x="96" y="252"/>
                      </a:lnTo>
                      <a:lnTo>
                        <a:pt x="96" y="251"/>
                      </a:lnTo>
                      <a:lnTo>
                        <a:pt x="98" y="249"/>
                      </a:lnTo>
                      <a:lnTo>
                        <a:pt x="96" y="249"/>
                      </a:lnTo>
                      <a:lnTo>
                        <a:pt x="84" y="251"/>
                      </a:lnTo>
                      <a:lnTo>
                        <a:pt x="82" y="251"/>
                      </a:lnTo>
                      <a:lnTo>
                        <a:pt x="80" y="252"/>
                      </a:lnTo>
                      <a:lnTo>
                        <a:pt x="79" y="251"/>
                      </a:lnTo>
                      <a:lnTo>
                        <a:pt x="79" y="249"/>
                      </a:lnTo>
                      <a:lnTo>
                        <a:pt x="73" y="246"/>
                      </a:lnTo>
                      <a:lnTo>
                        <a:pt x="70" y="248"/>
                      </a:lnTo>
                      <a:lnTo>
                        <a:pt x="68" y="246"/>
                      </a:lnTo>
                      <a:lnTo>
                        <a:pt x="70" y="246"/>
                      </a:lnTo>
                      <a:lnTo>
                        <a:pt x="70" y="245"/>
                      </a:lnTo>
                      <a:lnTo>
                        <a:pt x="71" y="245"/>
                      </a:lnTo>
                      <a:lnTo>
                        <a:pt x="74" y="245"/>
                      </a:lnTo>
                      <a:lnTo>
                        <a:pt x="76" y="245"/>
                      </a:lnTo>
                      <a:lnTo>
                        <a:pt x="77" y="245"/>
                      </a:lnTo>
                      <a:lnTo>
                        <a:pt x="79" y="246"/>
                      </a:lnTo>
                      <a:lnTo>
                        <a:pt x="80" y="246"/>
                      </a:lnTo>
                      <a:lnTo>
                        <a:pt x="80" y="245"/>
                      </a:lnTo>
                      <a:lnTo>
                        <a:pt x="82" y="246"/>
                      </a:lnTo>
                      <a:lnTo>
                        <a:pt x="84" y="246"/>
                      </a:lnTo>
                      <a:lnTo>
                        <a:pt x="85" y="245"/>
                      </a:lnTo>
                      <a:lnTo>
                        <a:pt x="85" y="246"/>
                      </a:lnTo>
                      <a:lnTo>
                        <a:pt x="87" y="248"/>
                      </a:lnTo>
                      <a:lnTo>
                        <a:pt x="88" y="249"/>
                      </a:lnTo>
                      <a:lnTo>
                        <a:pt x="96" y="245"/>
                      </a:lnTo>
                      <a:lnTo>
                        <a:pt x="99" y="241"/>
                      </a:lnTo>
                      <a:lnTo>
                        <a:pt x="101" y="237"/>
                      </a:lnTo>
                      <a:lnTo>
                        <a:pt x="99" y="234"/>
                      </a:lnTo>
                      <a:lnTo>
                        <a:pt x="96" y="233"/>
                      </a:lnTo>
                      <a:lnTo>
                        <a:pt x="95" y="229"/>
                      </a:lnTo>
                      <a:lnTo>
                        <a:pt x="96" y="229"/>
                      </a:lnTo>
                      <a:lnTo>
                        <a:pt x="92" y="226"/>
                      </a:lnTo>
                      <a:lnTo>
                        <a:pt x="90" y="223"/>
                      </a:lnTo>
                      <a:lnTo>
                        <a:pt x="85" y="224"/>
                      </a:lnTo>
                      <a:lnTo>
                        <a:pt x="84" y="221"/>
                      </a:lnTo>
                      <a:lnTo>
                        <a:pt x="82" y="224"/>
                      </a:lnTo>
                      <a:lnTo>
                        <a:pt x="74" y="231"/>
                      </a:lnTo>
                      <a:lnTo>
                        <a:pt x="71" y="231"/>
                      </a:lnTo>
                      <a:lnTo>
                        <a:pt x="68" y="231"/>
                      </a:lnTo>
                      <a:lnTo>
                        <a:pt x="67" y="231"/>
                      </a:lnTo>
                      <a:lnTo>
                        <a:pt x="70" y="230"/>
                      </a:lnTo>
                      <a:lnTo>
                        <a:pt x="71" y="230"/>
                      </a:lnTo>
                      <a:lnTo>
                        <a:pt x="74" y="227"/>
                      </a:lnTo>
                      <a:lnTo>
                        <a:pt x="76" y="227"/>
                      </a:lnTo>
                      <a:lnTo>
                        <a:pt x="80" y="224"/>
                      </a:lnTo>
                      <a:lnTo>
                        <a:pt x="80" y="223"/>
                      </a:lnTo>
                      <a:lnTo>
                        <a:pt x="80" y="220"/>
                      </a:lnTo>
                      <a:lnTo>
                        <a:pt x="79" y="220"/>
                      </a:lnTo>
                      <a:lnTo>
                        <a:pt x="80" y="217"/>
                      </a:lnTo>
                      <a:lnTo>
                        <a:pt x="80" y="216"/>
                      </a:lnTo>
                      <a:lnTo>
                        <a:pt x="79" y="214"/>
                      </a:lnTo>
                      <a:lnTo>
                        <a:pt x="77" y="200"/>
                      </a:lnTo>
                      <a:lnTo>
                        <a:pt x="79" y="198"/>
                      </a:lnTo>
                      <a:lnTo>
                        <a:pt x="79" y="196"/>
                      </a:lnTo>
                      <a:lnTo>
                        <a:pt x="82" y="198"/>
                      </a:lnTo>
                      <a:lnTo>
                        <a:pt x="82" y="196"/>
                      </a:lnTo>
                      <a:lnTo>
                        <a:pt x="82" y="192"/>
                      </a:lnTo>
                      <a:lnTo>
                        <a:pt x="84" y="184"/>
                      </a:lnTo>
                      <a:lnTo>
                        <a:pt x="82" y="181"/>
                      </a:lnTo>
                      <a:lnTo>
                        <a:pt x="80" y="180"/>
                      </a:lnTo>
                      <a:lnTo>
                        <a:pt x="82" y="177"/>
                      </a:lnTo>
                      <a:lnTo>
                        <a:pt x="85" y="179"/>
                      </a:lnTo>
                      <a:lnTo>
                        <a:pt x="87" y="177"/>
                      </a:lnTo>
                      <a:lnTo>
                        <a:pt x="88" y="175"/>
                      </a:lnTo>
                      <a:lnTo>
                        <a:pt x="88" y="174"/>
                      </a:lnTo>
                      <a:lnTo>
                        <a:pt x="88" y="172"/>
                      </a:lnTo>
                      <a:lnTo>
                        <a:pt x="87" y="170"/>
                      </a:lnTo>
                      <a:lnTo>
                        <a:pt x="87" y="169"/>
                      </a:lnTo>
                      <a:lnTo>
                        <a:pt x="88" y="170"/>
                      </a:lnTo>
                      <a:lnTo>
                        <a:pt x="90" y="171"/>
                      </a:lnTo>
                      <a:lnTo>
                        <a:pt x="92" y="171"/>
                      </a:lnTo>
                      <a:lnTo>
                        <a:pt x="92" y="170"/>
                      </a:lnTo>
                      <a:lnTo>
                        <a:pt x="94" y="170"/>
                      </a:lnTo>
                      <a:lnTo>
                        <a:pt x="95" y="169"/>
                      </a:lnTo>
                      <a:lnTo>
                        <a:pt x="95" y="167"/>
                      </a:lnTo>
                      <a:lnTo>
                        <a:pt x="94" y="165"/>
                      </a:lnTo>
                      <a:lnTo>
                        <a:pt x="95" y="165"/>
                      </a:lnTo>
                      <a:lnTo>
                        <a:pt x="96" y="165"/>
                      </a:lnTo>
                      <a:lnTo>
                        <a:pt x="96" y="164"/>
                      </a:lnTo>
                      <a:lnTo>
                        <a:pt x="98" y="163"/>
                      </a:lnTo>
                      <a:lnTo>
                        <a:pt x="98" y="162"/>
                      </a:lnTo>
                      <a:lnTo>
                        <a:pt x="99" y="160"/>
                      </a:lnTo>
                      <a:lnTo>
                        <a:pt x="99" y="159"/>
                      </a:lnTo>
                      <a:lnTo>
                        <a:pt x="101" y="158"/>
                      </a:lnTo>
                      <a:lnTo>
                        <a:pt x="104" y="159"/>
                      </a:lnTo>
                      <a:lnTo>
                        <a:pt x="107" y="156"/>
                      </a:lnTo>
                      <a:lnTo>
                        <a:pt x="107" y="155"/>
                      </a:lnTo>
                      <a:lnTo>
                        <a:pt x="110" y="152"/>
                      </a:lnTo>
                      <a:lnTo>
                        <a:pt x="112" y="153"/>
                      </a:lnTo>
                      <a:lnTo>
                        <a:pt x="115" y="152"/>
                      </a:lnTo>
                      <a:lnTo>
                        <a:pt x="115" y="149"/>
                      </a:lnTo>
                      <a:lnTo>
                        <a:pt x="119" y="148"/>
                      </a:lnTo>
                      <a:lnTo>
                        <a:pt x="120" y="149"/>
                      </a:lnTo>
                      <a:lnTo>
                        <a:pt x="120" y="148"/>
                      </a:lnTo>
                      <a:lnTo>
                        <a:pt x="123" y="147"/>
                      </a:lnTo>
                      <a:lnTo>
                        <a:pt x="125" y="146"/>
                      </a:lnTo>
                      <a:lnTo>
                        <a:pt x="126" y="145"/>
                      </a:lnTo>
                      <a:lnTo>
                        <a:pt x="135" y="131"/>
                      </a:lnTo>
                      <a:lnTo>
                        <a:pt x="135" y="134"/>
                      </a:lnTo>
                      <a:lnTo>
                        <a:pt x="139" y="130"/>
                      </a:lnTo>
                      <a:lnTo>
                        <a:pt x="137" y="128"/>
                      </a:lnTo>
                      <a:lnTo>
                        <a:pt x="132" y="124"/>
                      </a:lnTo>
                      <a:lnTo>
                        <a:pt x="132" y="123"/>
                      </a:lnTo>
                      <a:lnTo>
                        <a:pt x="134" y="123"/>
                      </a:lnTo>
                      <a:lnTo>
                        <a:pt x="132" y="121"/>
                      </a:lnTo>
                      <a:lnTo>
                        <a:pt x="132" y="120"/>
                      </a:lnTo>
                      <a:lnTo>
                        <a:pt x="132" y="119"/>
                      </a:lnTo>
                      <a:lnTo>
                        <a:pt x="134" y="118"/>
                      </a:lnTo>
                      <a:lnTo>
                        <a:pt x="135" y="117"/>
                      </a:lnTo>
                      <a:lnTo>
                        <a:pt x="139" y="111"/>
                      </a:lnTo>
                      <a:lnTo>
                        <a:pt x="135" y="107"/>
                      </a:lnTo>
                      <a:lnTo>
                        <a:pt x="135" y="106"/>
                      </a:lnTo>
                      <a:lnTo>
                        <a:pt x="139" y="104"/>
                      </a:lnTo>
                      <a:lnTo>
                        <a:pt x="139" y="103"/>
                      </a:lnTo>
                      <a:lnTo>
                        <a:pt x="140" y="103"/>
                      </a:lnTo>
                      <a:lnTo>
                        <a:pt x="143" y="104"/>
                      </a:lnTo>
                      <a:lnTo>
                        <a:pt x="143" y="103"/>
                      </a:lnTo>
                      <a:lnTo>
                        <a:pt x="144" y="102"/>
                      </a:lnTo>
                      <a:lnTo>
                        <a:pt x="143" y="102"/>
                      </a:lnTo>
                      <a:lnTo>
                        <a:pt x="144" y="102"/>
                      </a:lnTo>
                      <a:lnTo>
                        <a:pt x="146" y="100"/>
                      </a:lnTo>
                      <a:lnTo>
                        <a:pt x="143" y="97"/>
                      </a:lnTo>
                      <a:lnTo>
                        <a:pt x="146" y="98"/>
                      </a:lnTo>
                      <a:lnTo>
                        <a:pt x="147" y="99"/>
                      </a:lnTo>
                      <a:lnTo>
                        <a:pt x="147" y="97"/>
                      </a:lnTo>
                      <a:lnTo>
                        <a:pt x="149" y="97"/>
                      </a:lnTo>
                      <a:lnTo>
                        <a:pt x="149" y="93"/>
                      </a:lnTo>
                      <a:lnTo>
                        <a:pt x="149" y="91"/>
                      </a:lnTo>
                      <a:lnTo>
                        <a:pt x="150" y="91"/>
                      </a:lnTo>
                      <a:lnTo>
                        <a:pt x="150" y="93"/>
                      </a:lnTo>
                      <a:lnTo>
                        <a:pt x="152" y="93"/>
                      </a:lnTo>
                      <a:lnTo>
                        <a:pt x="153" y="91"/>
                      </a:lnTo>
                      <a:lnTo>
                        <a:pt x="155" y="93"/>
                      </a:lnTo>
                      <a:lnTo>
                        <a:pt x="156" y="93"/>
                      </a:lnTo>
                      <a:lnTo>
                        <a:pt x="158" y="95"/>
                      </a:lnTo>
                      <a:lnTo>
                        <a:pt x="159" y="93"/>
                      </a:lnTo>
                      <a:lnTo>
                        <a:pt x="165" y="93"/>
                      </a:lnTo>
                      <a:lnTo>
                        <a:pt x="167" y="93"/>
                      </a:lnTo>
                      <a:lnTo>
                        <a:pt x="168" y="95"/>
                      </a:lnTo>
                      <a:lnTo>
                        <a:pt x="171" y="93"/>
                      </a:lnTo>
                      <a:lnTo>
                        <a:pt x="165" y="80"/>
                      </a:lnTo>
                      <a:lnTo>
                        <a:pt x="167" y="77"/>
                      </a:lnTo>
                      <a:lnTo>
                        <a:pt x="168" y="74"/>
                      </a:lnTo>
                      <a:lnTo>
                        <a:pt x="168" y="69"/>
                      </a:lnTo>
                      <a:lnTo>
                        <a:pt x="164" y="60"/>
                      </a:lnTo>
                      <a:lnTo>
                        <a:pt x="164" y="57"/>
                      </a:lnTo>
                      <a:lnTo>
                        <a:pt x="165" y="53"/>
                      </a:lnTo>
                      <a:lnTo>
                        <a:pt x="164" y="49"/>
                      </a:lnTo>
                      <a:lnTo>
                        <a:pt x="164" y="48"/>
                      </a:lnTo>
                      <a:lnTo>
                        <a:pt x="162" y="41"/>
                      </a:lnTo>
                      <a:lnTo>
                        <a:pt x="164" y="36"/>
                      </a:lnTo>
                      <a:lnTo>
                        <a:pt x="156" y="22"/>
                      </a:lnTo>
                      <a:lnTo>
                        <a:pt x="152" y="18"/>
                      </a:lnTo>
                      <a:lnTo>
                        <a:pt x="144" y="17"/>
                      </a:lnTo>
                      <a:lnTo>
                        <a:pt x="126" y="2"/>
                      </a:lnTo>
                      <a:lnTo>
                        <a:pt x="126" y="0"/>
                      </a:lnTo>
                      <a:lnTo>
                        <a:pt x="120" y="0"/>
                      </a:lnTo>
                      <a:lnTo>
                        <a:pt x="119" y="2"/>
                      </a:lnTo>
                      <a:lnTo>
                        <a:pt x="119" y="3"/>
                      </a:lnTo>
                      <a:lnTo>
                        <a:pt x="120" y="5"/>
                      </a:lnTo>
                      <a:lnTo>
                        <a:pt x="120" y="7"/>
                      </a:lnTo>
                      <a:lnTo>
                        <a:pt x="120" y="9"/>
                      </a:lnTo>
                      <a:lnTo>
                        <a:pt x="119" y="10"/>
                      </a:lnTo>
                      <a:lnTo>
                        <a:pt x="119" y="12"/>
                      </a:lnTo>
                      <a:lnTo>
                        <a:pt x="118" y="15"/>
                      </a:lnTo>
                      <a:lnTo>
                        <a:pt x="118" y="16"/>
                      </a:lnTo>
                      <a:lnTo>
                        <a:pt x="119" y="18"/>
                      </a:lnTo>
                      <a:lnTo>
                        <a:pt x="118" y="20"/>
                      </a:lnTo>
                      <a:lnTo>
                        <a:pt x="115" y="20"/>
                      </a:lnTo>
                      <a:lnTo>
                        <a:pt x="98" y="17"/>
                      </a:lnTo>
                      <a:lnTo>
                        <a:pt x="95" y="17"/>
                      </a:lnTo>
                      <a:lnTo>
                        <a:pt x="94" y="20"/>
                      </a:lnTo>
                      <a:lnTo>
                        <a:pt x="94" y="25"/>
                      </a:lnTo>
                      <a:lnTo>
                        <a:pt x="92" y="31"/>
                      </a:lnTo>
                      <a:lnTo>
                        <a:pt x="90" y="35"/>
                      </a:lnTo>
                      <a:lnTo>
                        <a:pt x="88" y="33"/>
                      </a:lnTo>
                      <a:lnTo>
                        <a:pt x="85" y="32"/>
                      </a:lnTo>
                      <a:lnTo>
                        <a:pt x="84" y="29"/>
                      </a:lnTo>
                      <a:lnTo>
                        <a:pt x="80" y="31"/>
                      </a:lnTo>
                      <a:lnTo>
                        <a:pt x="74" y="38"/>
                      </a:lnTo>
                      <a:lnTo>
                        <a:pt x="73" y="42"/>
                      </a:lnTo>
                      <a:lnTo>
                        <a:pt x="68" y="48"/>
                      </a:lnTo>
                      <a:lnTo>
                        <a:pt x="67" y="50"/>
                      </a:lnTo>
                      <a:lnTo>
                        <a:pt x="70" y="56"/>
                      </a:lnTo>
                      <a:lnTo>
                        <a:pt x="70" y="59"/>
                      </a:lnTo>
                      <a:lnTo>
                        <a:pt x="57" y="74"/>
                      </a:lnTo>
                      <a:lnTo>
                        <a:pt x="54" y="84"/>
                      </a:lnTo>
                      <a:lnTo>
                        <a:pt x="51" y="87"/>
                      </a:lnTo>
                      <a:lnTo>
                        <a:pt x="47" y="87"/>
                      </a:lnTo>
                      <a:lnTo>
                        <a:pt x="46" y="88"/>
                      </a:lnTo>
                      <a:lnTo>
                        <a:pt x="44" y="111"/>
                      </a:lnTo>
                      <a:lnTo>
                        <a:pt x="34" y="124"/>
                      </a:lnTo>
                      <a:lnTo>
                        <a:pt x="34" y="126"/>
                      </a:lnTo>
                      <a:lnTo>
                        <a:pt x="41" y="132"/>
                      </a:lnTo>
                      <a:lnTo>
                        <a:pt x="39" y="138"/>
                      </a:lnTo>
                      <a:lnTo>
                        <a:pt x="37" y="141"/>
                      </a:lnTo>
                      <a:lnTo>
                        <a:pt x="30" y="139"/>
                      </a:lnTo>
                      <a:lnTo>
                        <a:pt x="25" y="141"/>
                      </a:lnTo>
                      <a:lnTo>
                        <a:pt x="21" y="143"/>
                      </a:lnTo>
                      <a:lnTo>
                        <a:pt x="15" y="149"/>
                      </a:lnTo>
                      <a:lnTo>
                        <a:pt x="12" y="156"/>
                      </a:lnTo>
                      <a:lnTo>
                        <a:pt x="12" y="160"/>
                      </a:lnTo>
                      <a:lnTo>
                        <a:pt x="15" y="163"/>
                      </a:lnTo>
                      <a:lnTo>
                        <a:pt x="16" y="164"/>
                      </a:lnTo>
                      <a:lnTo>
                        <a:pt x="15" y="165"/>
                      </a:lnTo>
                      <a:lnTo>
                        <a:pt x="12" y="179"/>
                      </a:lnTo>
                      <a:lnTo>
                        <a:pt x="15" y="181"/>
                      </a:lnTo>
                      <a:lnTo>
                        <a:pt x="15" y="195"/>
                      </a:lnTo>
                      <a:lnTo>
                        <a:pt x="16" y="198"/>
                      </a:lnTo>
                      <a:lnTo>
                        <a:pt x="21" y="201"/>
                      </a:lnTo>
                      <a:lnTo>
                        <a:pt x="22" y="205"/>
                      </a:lnTo>
                      <a:lnTo>
                        <a:pt x="21" y="209"/>
                      </a:lnTo>
                      <a:lnTo>
                        <a:pt x="18" y="210"/>
                      </a:lnTo>
                      <a:lnTo>
                        <a:pt x="15" y="212"/>
                      </a:lnTo>
                      <a:lnTo>
                        <a:pt x="15" y="213"/>
                      </a:lnTo>
                      <a:lnTo>
                        <a:pt x="16" y="216"/>
                      </a:lnTo>
                      <a:lnTo>
                        <a:pt x="18" y="223"/>
                      </a:lnTo>
                      <a:lnTo>
                        <a:pt x="16" y="229"/>
                      </a:lnTo>
                      <a:lnTo>
                        <a:pt x="18" y="230"/>
                      </a:lnTo>
                      <a:lnTo>
                        <a:pt x="18" y="233"/>
                      </a:lnTo>
                      <a:lnTo>
                        <a:pt x="16" y="235"/>
                      </a:lnTo>
                      <a:lnTo>
                        <a:pt x="9" y="238"/>
                      </a:lnTo>
                      <a:lnTo>
                        <a:pt x="9" y="241"/>
                      </a:lnTo>
                      <a:lnTo>
                        <a:pt x="6" y="245"/>
                      </a:lnTo>
                      <a:lnTo>
                        <a:pt x="7" y="251"/>
                      </a:lnTo>
                      <a:lnTo>
                        <a:pt x="4" y="258"/>
                      </a:lnTo>
                      <a:lnTo>
                        <a:pt x="3" y="259"/>
                      </a:lnTo>
                      <a:lnTo>
                        <a:pt x="3" y="258"/>
                      </a:lnTo>
                      <a:lnTo>
                        <a:pt x="1" y="260"/>
                      </a:lnTo>
                      <a:lnTo>
                        <a:pt x="1" y="25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15" name="Freeform 2373"/>
                <p:cNvSpPr>
                  <a:spLocks/>
                </p:cNvSpPr>
                <p:nvPr/>
              </p:nvSpPr>
              <p:spPr bwMode="gray">
                <a:xfrm>
                  <a:off x="2821" y="1530"/>
                  <a:ext cx="171" cy="331"/>
                </a:xfrm>
                <a:custGeom>
                  <a:avLst/>
                  <a:gdLst>
                    <a:gd name="T0" fmla="*/ 3 w 171"/>
                    <a:gd name="T1" fmla="*/ 271 h 331"/>
                    <a:gd name="T2" fmla="*/ 6 w 171"/>
                    <a:gd name="T3" fmla="*/ 273 h 331"/>
                    <a:gd name="T4" fmla="*/ 9 w 171"/>
                    <a:gd name="T5" fmla="*/ 280 h 331"/>
                    <a:gd name="T6" fmla="*/ 15 w 171"/>
                    <a:gd name="T7" fmla="*/ 299 h 331"/>
                    <a:gd name="T8" fmla="*/ 22 w 171"/>
                    <a:gd name="T9" fmla="*/ 309 h 331"/>
                    <a:gd name="T10" fmla="*/ 18 w 171"/>
                    <a:gd name="T11" fmla="*/ 313 h 331"/>
                    <a:gd name="T12" fmla="*/ 28 w 171"/>
                    <a:gd name="T13" fmla="*/ 331 h 331"/>
                    <a:gd name="T14" fmla="*/ 43 w 171"/>
                    <a:gd name="T15" fmla="*/ 317 h 331"/>
                    <a:gd name="T16" fmla="*/ 57 w 171"/>
                    <a:gd name="T17" fmla="*/ 315 h 331"/>
                    <a:gd name="T18" fmla="*/ 70 w 171"/>
                    <a:gd name="T19" fmla="*/ 294 h 331"/>
                    <a:gd name="T20" fmla="*/ 70 w 171"/>
                    <a:gd name="T21" fmla="*/ 280 h 331"/>
                    <a:gd name="T22" fmla="*/ 73 w 171"/>
                    <a:gd name="T23" fmla="*/ 275 h 331"/>
                    <a:gd name="T24" fmla="*/ 74 w 171"/>
                    <a:gd name="T25" fmla="*/ 267 h 331"/>
                    <a:gd name="T26" fmla="*/ 76 w 171"/>
                    <a:gd name="T27" fmla="*/ 263 h 331"/>
                    <a:gd name="T28" fmla="*/ 85 w 171"/>
                    <a:gd name="T29" fmla="*/ 258 h 331"/>
                    <a:gd name="T30" fmla="*/ 96 w 171"/>
                    <a:gd name="T31" fmla="*/ 252 h 331"/>
                    <a:gd name="T32" fmla="*/ 80 w 171"/>
                    <a:gd name="T33" fmla="*/ 252 h 331"/>
                    <a:gd name="T34" fmla="*/ 70 w 171"/>
                    <a:gd name="T35" fmla="*/ 246 h 331"/>
                    <a:gd name="T36" fmla="*/ 79 w 171"/>
                    <a:gd name="T37" fmla="*/ 246 h 331"/>
                    <a:gd name="T38" fmla="*/ 85 w 171"/>
                    <a:gd name="T39" fmla="*/ 246 h 331"/>
                    <a:gd name="T40" fmla="*/ 99 w 171"/>
                    <a:gd name="T41" fmla="*/ 234 h 331"/>
                    <a:gd name="T42" fmla="*/ 85 w 171"/>
                    <a:gd name="T43" fmla="*/ 224 h 331"/>
                    <a:gd name="T44" fmla="*/ 67 w 171"/>
                    <a:gd name="T45" fmla="*/ 231 h 331"/>
                    <a:gd name="T46" fmla="*/ 80 w 171"/>
                    <a:gd name="T47" fmla="*/ 223 h 331"/>
                    <a:gd name="T48" fmla="*/ 77 w 171"/>
                    <a:gd name="T49" fmla="*/ 200 h 331"/>
                    <a:gd name="T50" fmla="*/ 84 w 171"/>
                    <a:gd name="T51" fmla="*/ 184 h 331"/>
                    <a:gd name="T52" fmla="*/ 88 w 171"/>
                    <a:gd name="T53" fmla="*/ 175 h 331"/>
                    <a:gd name="T54" fmla="*/ 90 w 171"/>
                    <a:gd name="T55" fmla="*/ 171 h 331"/>
                    <a:gd name="T56" fmla="*/ 94 w 171"/>
                    <a:gd name="T57" fmla="*/ 165 h 331"/>
                    <a:gd name="T58" fmla="*/ 99 w 171"/>
                    <a:gd name="T59" fmla="*/ 160 h 331"/>
                    <a:gd name="T60" fmla="*/ 110 w 171"/>
                    <a:gd name="T61" fmla="*/ 152 h 331"/>
                    <a:gd name="T62" fmla="*/ 120 w 171"/>
                    <a:gd name="T63" fmla="*/ 148 h 331"/>
                    <a:gd name="T64" fmla="*/ 139 w 171"/>
                    <a:gd name="T65" fmla="*/ 130 h 331"/>
                    <a:gd name="T66" fmla="*/ 132 w 171"/>
                    <a:gd name="T67" fmla="*/ 120 h 331"/>
                    <a:gd name="T68" fmla="*/ 135 w 171"/>
                    <a:gd name="T69" fmla="*/ 106 h 331"/>
                    <a:gd name="T70" fmla="*/ 144 w 171"/>
                    <a:gd name="T71" fmla="*/ 102 h 331"/>
                    <a:gd name="T72" fmla="*/ 147 w 171"/>
                    <a:gd name="T73" fmla="*/ 99 h 331"/>
                    <a:gd name="T74" fmla="*/ 150 w 171"/>
                    <a:gd name="T75" fmla="*/ 93 h 331"/>
                    <a:gd name="T76" fmla="*/ 159 w 171"/>
                    <a:gd name="T77" fmla="*/ 93 h 331"/>
                    <a:gd name="T78" fmla="*/ 167 w 171"/>
                    <a:gd name="T79" fmla="*/ 77 h 331"/>
                    <a:gd name="T80" fmla="*/ 164 w 171"/>
                    <a:gd name="T81" fmla="*/ 49 h 331"/>
                    <a:gd name="T82" fmla="*/ 144 w 171"/>
                    <a:gd name="T83" fmla="*/ 17 h 331"/>
                    <a:gd name="T84" fmla="*/ 120 w 171"/>
                    <a:gd name="T85" fmla="*/ 5 h 331"/>
                    <a:gd name="T86" fmla="*/ 118 w 171"/>
                    <a:gd name="T87" fmla="*/ 16 h 331"/>
                    <a:gd name="T88" fmla="*/ 94 w 171"/>
                    <a:gd name="T89" fmla="*/ 20 h 331"/>
                    <a:gd name="T90" fmla="*/ 84 w 171"/>
                    <a:gd name="T91" fmla="*/ 29 h 331"/>
                    <a:gd name="T92" fmla="*/ 70 w 171"/>
                    <a:gd name="T93" fmla="*/ 56 h 331"/>
                    <a:gd name="T94" fmla="*/ 46 w 171"/>
                    <a:gd name="T95" fmla="*/ 88 h 331"/>
                    <a:gd name="T96" fmla="*/ 37 w 171"/>
                    <a:gd name="T97" fmla="*/ 141 h 331"/>
                    <a:gd name="T98" fmla="*/ 12 w 171"/>
                    <a:gd name="T99" fmla="*/ 160 h 331"/>
                    <a:gd name="T100" fmla="*/ 15 w 171"/>
                    <a:gd name="T101" fmla="*/ 195 h 331"/>
                    <a:gd name="T102" fmla="*/ 15 w 171"/>
                    <a:gd name="T103" fmla="*/ 212 h 331"/>
                    <a:gd name="T104" fmla="*/ 18 w 171"/>
                    <a:gd name="T105" fmla="*/ 233 h 331"/>
                    <a:gd name="T106" fmla="*/ 4 w 171"/>
                    <a:gd name="T107" fmla="*/ 258 h 3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331"/>
                    <a:gd name="T164" fmla="*/ 171 w 171"/>
                    <a:gd name="T165" fmla="*/ 331 h 3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331">
                      <a:moveTo>
                        <a:pt x="1" y="255"/>
                      </a:moveTo>
                      <a:lnTo>
                        <a:pt x="0" y="256"/>
                      </a:lnTo>
                      <a:lnTo>
                        <a:pt x="1" y="269"/>
                      </a:lnTo>
                      <a:lnTo>
                        <a:pt x="3" y="269"/>
                      </a:lnTo>
                      <a:lnTo>
                        <a:pt x="3" y="270"/>
                      </a:lnTo>
                      <a:lnTo>
                        <a:pt x="3" y="271"/>
                      </a:lnTo>
                      <a:lnTo>
                        <a:pt x="3" y="273"/>
                      </a:lnTo>
                      <a:lnTo>
                        <a:pt x="4" y="271"/>
                      </a:lnTo>
                      <a:lnTo>
                        <a:pt x="4" y="269"/>
                      </a:lnTo>
                      <a:lnTo>
                        <a:pt x="6" y="270"/>
                      </a:lnTo>
                      <a:lnTo>
                        <a:pt x="4" y="273"/>
                      </a:lnTo>
                      <a:lnTo>
                        <a:pt x="6" y="273"/>
                      </a:lnTo>
                      <a:lnTo>
                        <a:pt x="4" y="273"/>
                      </a:lnTo>
                      <a:lnTo>
                        <a:pt x="3" y="275"/>
                      </a:lnTo>
                      <a:lnTo>
                        <a:pt x="7" y="277"/>
                      </a:lnTo>
                      <a:lnTo>
                        <a:pt x="7" y="278"/>
                      </a:lnTo>
                      <a:lnTo>
                        <a:pt x="7" y="281"/>
                      </a:lnTo>
                      <a:lnTo>
                        <a:pt x="9" y="280"/>
                      </a:lnTo>
                      <a:lnTo>
                        <a:pt x="10" y="283"/>
                      </a:lnTo>
                      <a:lnTo>
                        <a:pt x="9" y="285"/>
                      </a:lnTo>
                      <a:lnTo>
                        <a:pt x="9" y="288"/>
                      </a:lnTo>
                      <a:lnTo>
                        <a:pt x="9" y="291"/>
                      </a:lnTo>
                      <a:lnTo>
                        <a:pt x="10" y="291"/>
                      </a:lnTo>
                      <a:lnTo>
                        <a:pt x="15" y="299"/>
                      </a:lnTo>
                      <a:lnTo>
                        <a:pt x="18" y="302"/>
                      </a:lnTo>
                      <a:lnTo>
                        <a:pt x="19" y="305"/>
                      </a:lnTo>
                      <a:lnTo>
                        <a:pt x="21" y="305"/>
                      </a:lnTo>
                      <a:lnTo>
                        <a:pt x="24" y="306"/>
                      </a:lnTo>
                      <a:lnTo>
                        <a:pt x="24" y="309"/>
                      </a:lnTo>
                      <a:lnTo>
                        <a:pt x="22" y="309"/>
                      </a:lnTo>
                      <a:lnTo>
                        <a:pt x="21" y="309"/>
                      </a:lnTo>
                      <a:lnTo>
                        <a:pt x="19" y="311"/>
                      </a:lnTo>
                      <a:lnTo>
                        <a:pt x="21" y="313"/>
                      </a:lnTo>
                      <a:lnTo>
                        <a:pt x="19" y="313"/>
                      </a:lnTo>
                      <a:lnTo>
                        <a:pt x="18" y="312"/>
                      </a:lnTo>
                      <a:lnTo>
                        <a:pt x="18" y="313"/>
                      </a:lnTo>
                      <a:lnTo>
                        <a:pt x="24" y="326"/>
                      </a:lnTo>
                      <a:lnTo>
                        <a:pt x="24" y="327"/>
                      </a:lnTo>
                      <a:lnTo>
                        <a:pt x="24" y="328"/>
                      </a:lnTo>
                      <a:lnTo>
                        <a:pt x="22" y="330"/>
                      </a:lnTo>
                      <a:lnTo>
                        <a:pt x="25" y="330"/>
                      </a:lnTo>
                      <a:lnTo>
                        <a:pt x="28" y="331"/>
                      </a:lnTo>
                      <a:lnTo>
                        <a:pt x="31" y="330"/>
                      </a:lnTo>
                      <a:lnTo>
                        <a:pt x="36" y="330"/>
                      </a:lnTo>
                      <a:lnTo>
                        <a:pt x="39" y="330"/>
                      </a:lnTo>
                      <a:lnTo>
                        <a:pt x="41" y="327"/>
                      </a:lnTo>
                      <a:lnTo>
                        <a:pt x="39" y="322"/>
                      </a:lnTo>
                      <a:lnTo>
                        <a:pt x="43" y="317"/>
                      </a:lnTo>
                      <a:lnTo>
                        <a:pt x="46" y="317"/>
                      </a:lnTo>
                      <a:lnTo>
                        <a:pt x="46" y="315"/>
                      </a:lnTo>
                      <a:lnTo>
                        <a:pt x="49" y="313"/>
                      </a:lnTo>
                      <a:lnTo>
                        <a:pt x="52" y="315"/>
                      </a:lnTo>
                      <a:lnTo>
                        <a:pt x="54" y="315"/>
                      </a:lnTo>
                      <a:lnTo>
                        <a:pt x="57" y="315"/>
                      </a:lnTo>
                      <a:lnTo>
                        <a:pt x="60" y="315"/>
                      </a:lnTo>
                      <a:lnTo>
                        <a:pt x="63" y="315"/>
                      </a:lnTo>
                      <a:lnTo>
                        <a:pt x="68" y="303"/>
                      </a:lnTo>
                      <a:lnTo>
                        <a:pt x="68" y="299"/>
                      </a:lnTo>
                      <a:lnTo>
                        <a:pt x="70" y="296"/>
                      </a:lnTo>
                      <a:lnTo>
                        <a:pt x="70" y="294"/>
                      </a:lnTo>
                      <a:lnTo>
                        <a:pt x="71" y="290"/>
                      </a:lnTo>
                      <a:lnTo>
                        <a:pt x="71" y="287"/>
                      </a:lnTo>
                      <a:lnTo>
                        <a:pt x="70" y="285"/>
                      </a:lnTo>
                      <a:lnTo>
                        <a:pt x="71" y="283"/>
                      </a:lnTo>
                      <a:lnTo>
                        <a:pt x="71" y="281"/>
                      </a:lnTo>
                      <a:lnTo>
                        <a:pt x="70" y="280"/>
                      </a:lnTo>
                      <a:lnTo>
                        <a:pt x="70" y="279"/>
                      </a:lnTo>
                      <a:lnTo>
                        <a:pt x="71" y="279"/>
                      </a:lnTo>
                      <a:lnTo>
                        <a:pt x="73" y="279"/>
                      </a:lnTo>
                      <a:lnTo>
                        <a:pt x="73" y="278"/>
                      </a:lnTo>
                      <a:lnTo>
                        <a:pt x="73" y="277"/>
                      </a:lnTo>
                      <a:lnTo>
                        <a:pt x="73" y="275"/>
                      </a:lnTo>
                      <a:lnTo>
                        <a:pt x="73" y="271"/>
                      </a:lnTo>
                      <a:lnTo>
                        <a:pt x="73" y="270"/>
                      </a:lnTo>
                      <a:lnTo>
                        <a:pt x="70" y="267"/>
                      </a:lnTo>
                      <a:lnTo>
                        <a:pt x="71" y="269"/>
                      </a:lnTo>
                      <a:lnTo>
                        <a:pt x="74" y="269"/>
                      </a:lnTo>
                      <a:lnTo>
                        <a:pt x="74" y="267"/>
                      </a:lnTo>
                      <a:lnTo>
                        <a:pt x="73" y="266"/>
                      </a:lnTo>
                      <a:lnTo>
                        <a:pt x="64" y="264"/>
                      </a:lnTo>
                      <a:lnTo>
                        <a:pt x="67" y="263"/>
                      </a:lnTo>
                      <a:lnTo>
                        <a:pt x="71" y="263"/>
                      </a:lnTo>
                      <a:lnTo>
                        <a:pt x="74" y="264"/>
                      </a:lnTo>
                      <a:lnTo>
                        <a:pt x="76" y="263"/>
                      </a:lnTo>
                      <a:lnTo>
                        <a:pt x="76" y="262"/>
                      </a:lnTo>
                      <a:lnTo>
                        <a:pt x="79" y="262"/>
                      </a:lnTo>
                      <a:lnTo>
                        <a:pt x="84" y="258"/>
                      </a:lnTo>
                      <a:lnTo>
                        <a:pt x="84" y="255"/>
                      </a:lnTo>
                      <a:lnTo>
                        <a:pt x="85" y="255"/>
                      </a:lnTo>
                      <a:lnTo>
                        <a:pt x="85" y="258"/>
                      </a:lnTo>
                      <a:lnTo>
                        <a:pt x="88" y="258"/>
                      </a:lnTo>
                      <a:lnTo>
                        <a:pt x="90" y="255"/>
                      </a:lnTo>
                      <a:lnTo>
                        <a:pt x="94" y="252"/>
                      </a:lnTo>
                      <a:lnTo>
                        <a:pt x="94" y="251"/>
                      </a:lnTo>
                      <a:lnTo>
                        <a:pt x="95" y="252"/>
                      </a:lnTo>
                      <a:lnTo>
                        <a:pt x="96" y="252"/>
                      </a:lnTo>
                      <a:lnTo>
                        <a:pt x="96" y="251"/>
                      </a:lnTo>
                      <a:lnTo>
                        <a:pt x="98" y="249"/>
                      </a:lnTo>
                      <a:lnTo>
                        <a:pt x="96" y="249"/>
                      </a:lnTo>
                      <a:lnTo>
                        <a:pt x="84" y="251"/>
                      </a:lnTo>
                      <a:lnTo>
                        <a:pt x="82" y="251"/>
                      </a:lnTo>
                      <a:lnTo>
                        <a:pt x="80" y="252"/>
                      </a:lnTo>
                      <a:lnTo>
                        <a:pt x="79" y="251"/>
                      </a:lnTo>
                      <a:lnTo>
                        <a:pt x="79" y="249"/>
                      </a:lnTo>
                      <a:lnTo>
                        <a:pt x="73" y="246"/>
                      </a:lnTo>
                      <a:lnTo>
                        <a:pt x="70" y="248"/>
                      </a:lnTo>
                      <a:lnTo>
                        <a:pt x="68" y="246"/>
                      </a:lnTo>
                      <a:lnTo>
                        <a:pt x="70" y="246"/>
                      </a:lnTo>
                      <a:lnTo>
                        <a:pt x="70" y="245"/>
                      </a:lnTo>
                      <a:lnTo>
                        <a:pt x="71" y="245"/>
                      </a:lnTo>
                      <a:lnTo>
                        <a:pt x="74" y="245"/>
                      </a:lnTo>
                      <a:lnTo>
                        <a:pt x="76" y="245"/>
                      </a:lnTo>
                      <a:lnTo>
                        <a:pt x="77" y="245"/>
                      </a:lnTo>
                      <a:lnTo>
                        <a:pt x="79" y="246"/>
                      </a:lnTo>
                      <a:lnTo>
                        <a:pt x="80" y="246"/>
                      </a:lnTo>
                      <a:lnTo>
                        <a:pt x="80" y="245"/>
                      </a:lnTo>
                      <a:lnTo>
                        <a:pt x="82" y="246"/>
                      </a:lnTo>
                      <a:lnTo>
                        <a:pt x="84" y="246"/>
                      </a:lnTo>
                      <a:lnTo>
                        <a:pt x="85" y="245"/>
                      </a:lnTo>
                      <a:lnTo>
                        <a:pt x="85" y="246"/>
                      </a:lnTo>
                      <a:lnTo>
                        <a:pt x="87" y="248"/>
                      </a:lnTo>
                      <a:lnTo>
                        <a:pt x="88" y="249"/>
                      </a:lnTo>
                      <a:lnTo>
                        <a:pt x="96" y="245"/>
                      </a:lnTo>
                      <a:lnTo>
                        <a:pt x="99" y="241"/>
                      </a:lnTo>
                      <a:lnTo>
                        <a:pt x="101" y="237"/>
                      </a:lnTo>
                      <a:lnTo>
                        <a:pt x="99" y="234"/>
                      </a:lnTo>
                      <a:lnTo>
                        <a:pt x="96" y="233"/>
                      </a:lnTo>
                      <a:lnTo>
                        <a:pt x="95" y="229"/>
                      </a:lnTo>
                      <a:lnTo>
                        <a:pt x="96" y="229"/>
                      </a:lnTo>
                      <a:lnTo>
                        <a:pt x="92" y="226"/>
                      </a:lnTo>
                      <a:lnTo>
                        <a:pt x="90" y="223"/>
                      </a:lnTo>
                      <a:lnTo>
                        <a:pt x="85" y="224"/>
                      </a:lnTo>
                      <a:lnTo>
                        <a:pt x="84" y="221"/>
                      </a:lnTo>
                      <a:lnTo>
                        <a:pt x="82" y="224"/>
                      </a:lnTo>
                      <a:lnTo>
                        <a:pt x="74" y="231"/>
                      </a:lnTo>
                      <a:lnTo>
                        <a:pt x="71" y="231"/>
                      </a:lnTo>
                      <a:lnTo>
                        <a:pt x="68" y="231"/>
                      </a:lnTo>
                      <a:lnTo>
                        <a:pt x="67" y="231"/>
                      </a:lnTo>
                      <a:lnTo>
                        <a:pt x="70" y="230"/>
                      </a:lnTo>
                      <a:lnTo>
                        <a:pt x="71" y="230"/>
                      </a:lnTo>
                      <a:lnTo>
                        <a:pt x="74" y="227"/>
                      </a:lnTo>
                      <a:lnTo>
                        <a:pt x="76" y="227"/>
                      </a:lnTo>
                      <a:lnTo>
                        <a:pt x="80" y="224"/>
                      </a:lnTo>
                      <a:lnTo>
                        <a:pt x="80" y="223"/>
                      </a:lnTo>
                      <a:lnTo>
                        <a:pt x="80" y="220"/>
                      </a:lnTo>
                      <a:lnTo>
                        <a:pt x="79" y="220"/>
                      </a:lnTo>
                      <a:lnTo>
                        <a:pt x="80" y="217"/>
                      </a:lnTo>
                      <a:lnTo>
                        <a:pt x="80" y="216"/>
                      </a:lnTo>
                      <a:lnTo>
                        <a:pt x="79" y="214"/>
                      </a:lnTo>
                      <a:lnTo>
                        <a:pt x="77" y="200"/>
                      </a:lnTo>
                      <a:lnTo>
                        <a:pt x="79" y="198"/>
                      </a:lnTo>
                      <a:lnTo>
                        <a:pt x="79" y="196"/>
                      </a:lnTo>
                      <a:lnTo>
                        <a:pt x="82" y="198"/>
                      </a:lnTo>
                      <a:lnTo>
                        <a:pt x="82" y="196"/>
                      </a:lnTo>
                      <a:lnTo>
                        <a:pt x="82" y="192"/>
                      </a:lnTo>
                      <a:lnTo>
                        <a:pt x="84" y="184"/>
                      </a:lnTo>
                      <a:lnTo>
                        <a:pt x="82" y="181"/>
                      </a:lnTo>
                      <a:lnTo>
                        <a:pt x="80" y="180"/>
                      </a:lnTo>
                      <a:lnTo>
                        <a:pt x="82" y="177"/>
                      </a:lnTo>
                      <a:lnTo>
                        <a:pt x="85" y="179"/>
                      </a:lnTo>
                      <a:lnTo>
                        <a:pt x="87" y="177"/>
                      </a:lnTo>
                      <a:lnTo>
                        <a:pt x="88" y="175"/>
                      </a:lnTo>
                      <a:lnTo>
                        <a:pt x="88" y="174"/>
                      </a:lnTo>
                      <a:lnTo>
                        <a:pt x="88" y="172"/>
                      </a:lnTo>
                      <a:lnTo>
                        <a:pt x="87" y="170"/>
                      </a:lnTo>
                      <a:lnTo>
                        <a:pt x="87" y="169"/>
                      </a:lnTo>
                      <a:lnTo>
                        <a:pt x="88" y="170"/>
                      </a:lnTo>
                      <a:lnTo>
                        <a:pt x="90" y="171"/>
                      </a:lnTo>
                      <a:lnTo>
                        <a:pt x="92" y="171"/>
                      </a:lnTo>
                      <a:lnTo>
                        <a:pt x="92" y="170"/>
                      </a:lnTo>
                      <a:lnTo>
                        <a:pt x="94" y="170"/>
                      </a:lnTo>
                      <a:lnTo>
                        <a:pt x="95" y="169"/>
                      </a:lnTo>
                      <a:lnTo>
                        <a:pt x="95" y="167"/>
                      </a:lnTo>
                      <a:lnTo>
                        <a:pt x="94" y="165"/>
                      </a:lnTo>
                      <a:lnTo>
                        <a:pt x="95" y="165"/>
                      </a:lnTo>
                      <a:lnTo>
                        <a:pt x="96" y="165"/>
                      </a:lnTo>
                      <a:lnTo>
                        <a:pt x="96" y="164"/>
                      </a:lnTo>
                      <a:lnTo>
                        <a:pt x="98" y="163"/>
                      </a:lnTo>
                      <a:lnTo>
                        <a:pt x="98" y="162"/>
                      </a:lnTo>
                      <a:lnTo>
                        <a:pt x="99" y="160"/>
                      </a:lnTo>
                      <a:lnTo>
                        <a:pt x="99" y="159"/>
                      </a:lnTo>
                      <a:lnTo>
                        <a:pt x="101" y="158"/>
                      </a:lnTo>
                      <a:lnTo>
                        <a:pt x="104" y="159"/>
                      </a:lnTo>
                      <a:lnTo>
                        <a:pt x="107" y="156"/>
                      </a:lnTo>
                      <a:lnTo>
                        <a:pt x="107" y="155"/>
                      </a:lnTo>
                      <a:lnTo>
                        <a:pt x="110" y="152"/>
                      </a:lnTo>
                      <a:lnTo>
                        <a:pt x="112" y="153"/>
                      </a:lnTo>
                      <a:lnTo>
                        <a:pt x="115" y="152"/>
                      </a:lnTo>
                      <a:lnTo>
                        <a:pt x="115" y="149"/>
                      </a:lnTo>
                      <a:lnTo>
                        <a:pt x="119" y="148"/>
                      </a:lnTo>
                      <a:lnTo>
                        <a:pt x="120" y="149"/>
                      </a:lnTo>
                      <a:lnTo>
                        <a:pt x="120" y="148"/>
                      </a:lnTo>
                      <a:lnTo>
                        <a:pt x="123" y="147"/>
                      </a:lnTo>
                      <a:lnTo>
                        <a:pt x="125" y="146"/>
                      </a:lnTo>
                      <a:lnTo>
                        <a:pt x="126" y="145"/>
                      </a:lnTo>
                      <a:lnTo>
                        <a:pt x="135" y="131"/>
                      </a:lnTo>
                      <a:lnTo>
                        <a:pt x="135" y="134"/>
                      </a:lnTo>
                      <a:lnTo>
                        <a:pt x="139" y="130"/>
                      </a:lnTo>
                      <a:lnTo>
                        <a:pt x="137" y="128"/>
                      </a:lnTo>
                      <a:lnTo>
                        <a:pt x="132" y="124"/>
                      </a:lnTo>
                      <a:lnTo>
                        <a:pt x="132" y="123"/>
                      </a:lnTo>
                      <a:lnTo>
                        <a:pt x="134" y="123"/>
                      </a:lnTo>
                      <a:lnTo>
                        <a:pt x="132" y="121"/>
                      </a:lnTo>
                      <a:lnTo>
                        <a:pt x="132" y="120"/>
                      </a:lnTo>
                      <a:lnTo>
                        <a:pt x="132" y="119"/>
                      </a:lnTo>
                      <a:lnTo>
                        <a:pt x="134" y="118"/>
                      </a:lnTo>
                      <a:lnTo>
                        <a:pt x="135" y="117"/>
                      </a:lnTo>
                      <a:lnTo>
                        <a:pt x="139" y="111"/>
                      </a:lnTo>
                      <a:lnTo>
                        <a:pt x="135" y="107"/>
                      </a:lnTo>
                      <a:lnTo>
                        <a:pt x="135" y="106"/>
                      </a:lnTo>
                      <a:lnTo>
                        <a:pt x="139" y="104"/>
                      </a:lnTo>
                      <a:lnTo>
                        <a:pt x="139" y="103"/>
                      </a:lnTo>
                      <a:lnTo>
                        <a:pt x="140" y="103"/>
                      </a:lnTo>
                      <a:lnTo>
                        <a:pt x="143" y="104"/>
                      </a:lnTo>
                      <a:lnTo>
                        <a:pt x="143" y="103"/>
                      </a:lnTo>
                      <a:lnTo>
                        <a:pt x="144" y="102"/>
                      </a:lnTo>
                      <a:lnTo>
                        <a:pt x="143" y="102"/>
                      </a:lnTo>
                      <a:lnTo>
                        <a:pt x="144" y="102"/>
                      </a:lnTo>
                      <a:lnTo>
                        <a:pt x="146" y="100"/>
                      </a:lnTo>
                      <a:lnTo>
                        <a:pt x="143" y="97"/>
                      </a:lnTo>
                      <a:lnTo>
                        <a:pt x="146" y="98"/>
                      </a:lnTo>
                      <a:lnTo>
                        <a:pt x="147" y="99"/>
                      </a:lnTo>
                      <a:lnTo>
                        <a:pt x="147" y="97"/>
                      </a:lnTo>
                      <a:lnTo>
                        <a:pt x="149" y="97"/>
                      </a:lnTo>
                      <a:lnTo>
                        <a:pt x="149" y="93"/>
                      </a:lnTo>
                      <a:lnTo>
                        <a:pt x="149" y="91"/>
                      </a:lnTo>
                      <a:lnTo>
                        <a:pt x="150" y="91"/>
                      </a:lnTo>
                      <a:lnTo>
                        <a:pt x="150" y="93"/>
                      </a:lnTo>
                      <a:lnTo>
                        <a:pt x="152" y="93"/>
                      </a:lnTo>
                      <a:lnTo>
                        <a:pt x="153" y="91"/>
                      </a:lnTo>
                      <a:lnTo>
                        <a:pt x="155" y="93"/>
                      </a:lnTo>
                      <a:lnTo>
                        <a:pt x="156" y="93"/>
                      </a:lnTo>
                      <a:lnTo>
                        <a:pt x="158" y="95"/>
                      </a:lnTo>
                      <a:lnTo>
                        <a:pt x="159" y="93"/>
                      </a:lnTo>
                      <a:lnTo>
                        <a:pt x="165" y="93"/>
                      </a:lnTo>
                      <a:lnTo>
                        <a:pt x="167" y="93"/>
                      </a:lnTo>
                      <a:lnTo>
                        <a:pt x="168" y="95"/>
                      </a:lnTo>
                      <a:lnTo>
                        <a:pt x="171" y="93"/>
                      </a:lnTo>
                      <a:lnTo>
                        <a:pt x="165" y="80"/>
                      </a:lnTo>
                      <a:lnTo>
                        <a:pt x="167" y="77"/>
                      </a:lnTo>
                      <a:lnTo>
                        <a:pt x="168" y="74"/>
                      </a:lnTo>
                      <a:lnTo>
                        <a:pt x="168" y="69"/>
                      </a:lnTo>
                      <a:lnTo>
                        <a:pt x="164" y="60"/>
                      </a:lnTo>
                      <a:lnTo>
                        <a:pt x="164" y="57"/>
                      </a:lnTo>
                      <a:lnTo>
                        <a:pt x="165" y="53"/>
                      </a:lnTo>
                      <a:lnTo>
                        <a:pt x="164" y="49"/>
                      </a:lnTo>
                      <a:lnTo>
                        <a:pt x="164" y="48"/>
                      </a:lnTo>
                      <a:lnTo>
                        <a:pt x="162" y="41"/>
                      </a:lnTo>
                      <a:lnTo>
                        <a:pt x="164" y="36"/>
                      </a:lnTo>
                      <a:lnTo>
                        <a:pt x="156" y="22"/>
                      </a:lnTo>
                      <a:lnTo>
                        <a:pt x="152" y="18"/>
                      </a:lnTo>
                      <a:lnTo>
                        <a:pt x="144" y="17"/>
                      </a:lnTo>
                      <a:lnTo>
                        <a:pt x="126" y="2"/>
                      </a:lnTo>
                      <a:lnTo>
                        <a:pt x="126" y="0"/>
                      </a:lnTo>
                      <a:lnTo>
                        <a:pt x="120" y="0"/>
                      </a:lnTo>
                      <a:lnTo>
                        <a:pt x="119" y="2"/>
                      </a:lnTo>
                      <a:lnTo>
                        <a:pt x="119" y="3"/>
                      </a:lnTo>
                      <a:lnTo>
                        <a:pt x="120" y="5"/>
                      </a:lnTo>
                      <a:lnTo>
                        <a:pt x="120" y="7"/>
                      </a:lnTo>
                      <a:lnTo>
                        <a:pt x="120" y="9"/>
                      </a:lnTo>
                      <a:lnTo>
                        <a:pt x="119" y="10"/>
                      </a:lnTo>
                      <a:lnTo>
                        <a:pt x="119" y="12"/>
                      </a:lnTo>
                      <a:lnTo>
                        <a:pt x="118" y="15"/>
                      </a:lnTo>
                      <a:lnTo>
                        <a:pt x="118" y="16"/>
                      </a:lnTo>
                      <a:lnTo>
                        <a:pt x="119" y="18"/>
                      </a:lnTo>
                      <a:lnTo>
                        <a:pt x="118" y="20"/>
                      </a:lnTo>
                      <a:lnTo>
                        <a:pt x="115" y="20"/>
                      </a:lnTo>
                      <a:lnTo>
                        <a:pt x="98" y="17"/>
                      </a:lnTo>
                      <a:lnTo>
                        <a:pt x="95" y="17"/>
                      </a:lnTo>
                      <a:lnTo>
                        <a:pt x="94" y="20"/>
                      </a:lnTo>
                      <a:lnTo>
                        <a:pt x="94" y="25"/>
                      </a:lnTo>
                      <a:lnTo>
                        <a:pt x="92" y="31"/>
                      </a:lnTo>
                      <a:lnTo>
                        <a:pt x="90" y="35"/>
                      </a:lnTo>
                      <a:lnTo>
                        <a:pt x="88" y="33"/>
                      </a:lnTo>
                      <a:lnTo>
                        <a:pt x="85" y="32"/>
                      </a:lnTo>
                      <a:lnTo>
                        <a:pt x="84" y="29"/>
                      </a:lnTo>
                      <a:lnTo>
                        <a:pt x="80" y="31"/>
                      </a:lnTo>
                      <a:lnTo>
                        <a:pt x="74" y="38"/>
                      </a:lnTo>
                      <a:lnTo>
                        <a:pt x="73" y="42"/>
                      </a:lnTo>
                      <a:lnTo>
                        <a:pt x="68" y="48"/>
                      </a:lnTo>
                      <a:lnTo>
                        <a:pt x="67" y="50"/>
                      </a:lnTo>
                      <a:lnTo>
                        <a:pt x="70" y="56"/>
                      </a:lnTo>
                      <a:lnTo>
                        <a:pt x="70" y="59"/>
                      </a:lnTo>
                      <a:lnTo>
                        <a:pt x="57" y="74"/>
                      </a:lnTo>
                      <a:lnTo>
                        <a:pt x="54" y="84"/>
                      </a:lnTo>
                      <a:lnTo>
                        <a:pt x="51" y="87"/>
                      </a:lnTo>
                      <a:lnTo>
                        <a:pt x="47" y="87"/>
                      </a:lnTo>
                      <a:lnTo>
                        <a:pt x="46" y="88"/>
                      </a:lnTo>
                      <a:lnTo>
                        <a:pt x="44" y="111"/>
                      </a:lnTo>
                      <a:lnTo>
                        <a:pt x="34" y="124"/>
                      </a:lnTo>
                      <a:lnTo>
                        <a:pt x="34" y="126"/>
                      </a:lnTo>
                      <a:lnTo>
                        <a:pt x="41" y="132"/>
                      </a:lnTo>
                      <a:lnTo>
                        <a:pt x="39" y="138"/>
                      </a:lnTo>
                      <a:lnTo>
                        <a:pt x="37" y="141"/>
                      </a:lnTo>
                      <a:lnTo>
                        <a:pt x="30" y="139"/>
                      </a:lnTo>
                      <a:lnTo>
                        <a:pt x="25" y="141"/>
                      </a:lnTo>
                      <a:lnTo>
                        <a:pt x="21" y="143"/>
                      </a:lnTo>
                      <a:lnTo>
                        <a:pt x="15" y="149"/>
                      </a:lnTo>
                      <a:lnTo>
                        <a:pt x="12" y="156"/>
                      </a:lnTo>
                      <a:lnTo>
                        <a:pt x="12" y="160"/>
                      </a:lnTo>
                      <a:lnTo>
                        <a:pt x="15" y="163"/>
                      </a:lnTo>
                      <a:lnTo>
                        <a:pt x="16" y="164"/>
                      </a:lnTo>
                      <a:lnTo>
                        <a:pt x="15" y="165"/>
                      </a:lnTo>
                      <a:lnTo>
                        <a:pt x="12" y="179"/>
                      </a:lnTo>
                      <a:lnTo>
                        <a:pt x="15" y="181"/>
                      </a:lnTo>
                      <a:lnTo>
                        <a:pt x="15" y="195"/>
                      </a:lnTo>
                      <a:lnTo>
                        <a:pt x="16" y="198"/>
                      </a:lnTo>
                      <a:lnTo>
                        <a:pt x="21" y="201"/>
                      </a:lnTo>
                      <a:lnTo>
                        <a:pt x="22" y="205"/>
                      </a:lnTo>
                      <a:lnTo>
                        <a:pt x="21" y="209"/>
                      </a:lnTo>
                      <a:lnTo>
                        <a:pt x="18" y="210"/>
                      </a:lnTo>
                      <a:lnTo>
                        <a:pt x="15" y="212"/>
                      </a:lnTo>
                      <a:lnTo>
                        <a:pt x="15" y="213"/>
                      </a:lnTo>
                      <a:lnTo>
                        <a:pt x="16" y="216"/>
                      </a:lnTo>
                      <a:lnTo>
                        <a:pt x="18" y="223"/>
                      </a:lnTo>
                      <a:lnTo>
                        <a:pt x="16" y="229"/>
                      </a:lnTo>
                      <a:lnTo>
                        <a:pt x="18" y="230"/>
                      </a:lnTo>
                      <a:lnTo>
                        <a:pt x="18" y="233"/>
                      </a:lnTo>
                      <a:lnTo>
                        <a:pt x="16" y="235"/>
                      </a:lnTo>
                      <a:lnTo>
                        <a:pt x="9" y="238"/>
                      </a:lnTo>
                      <a:lnTo>
                        <a:pt x="9" y="241"/>
                      </a:lnTo>
                      <a:lnTo>
                        <a:pt x="6" y="245"/>
                      </a:lnTo>
                      <a:lnTo>
                        <a:pt x="7" y="251"/>
                      </a:lnTo>
                      <a:lnTo>
                        <a:pt x="4" y="258"/>
                      </a:lnTo>
                      <a:lnTo>
                        <a:pt x="3" y="259"/>
                      </a:lnTo>
                      <a:lnTo>
                        <a:pt x="3" y="258"/>
                      </a:lnTo>
                      <a:lnTo>
                        <a:pt x="1" y="260"/>
                      </a:lnTo>
                      <a:lnTo>
                        <a:pt x="1" y="25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3" name="Group 2374"/>
              <p:cNvGrpSpPr>
                <a:grpSpLocks/>
              </p:cNvGrpSpPr>
              <p:nvPr/>
            </p:nvGrpSpPr>
            <p:grpSpPr bwMode="auto">
              <a:xfrm>
                <a:off x="3025" y="1984"/>
                <a:ext cx="47" cy="47"/>
                <a:chOff x="3025" y="1984"/>
                <a:chExt cx="47" cy="47"/>
              </a:xfrm>
              <a:grpFill/>
            </p:grpSpPr>
            <p:sp>
              <p:nvSpPr>
                <p:cNvPr id="1312" name="Freeform 2375"/>
                <p:cNvSpPr>
                  <a:spLocks/>
                </p:cNvSpPr>
                <p:nvPr/>
              </p:nvSpPr>
              <p:spPr bwMode="gray">
                <a:xfrm>
                  <a:off x="3025" y="1984"/>
                  <a:ext cx="47" cy="47"/>
                </a:xfrm>
                <a:custGeom>
                  <a:avLst/>
                  <a:gdLst>
                    <a:gd name="T0" fmla="*/ 22 w 47"/>
                    <a:gd name="T1" fmla="*/ 47 h 47"/>
                    <a:gd name="T2" fmla="*/ 20 w 47"/>
                    <a:gd name="T3" fmla="*/ 26 h 47"/>
                    <a:gd name="T4" fmla="*/ 11 w 47"/>
                    <a:gd name="T5" fmla="*/ 14 h 47"/>
                    <a:gd name="T6" fmla="*/ 11 w 47"/>
                    <a:gd name="T7" fmla="*/ 10 h 47"/>
                    <a:gd name="T8" fmla="*/ 2 w 47"/>
                    <a:gd name="T9" fmla="*/ 4 h 47"/>
                    <a:gd name="T10" fmla="*/ 0 w 47"/>
                    <a:gd name="T11" fmla="*/ 4 h 47"/>
                    <a:gd name="T12" fmla="*/ 2 w 47"/>
                    <a:gd name="T13" fmla="*/ 1 h 47"/>
                    <a:gd name="T14" fmla="*/ 3 w 47"/>
                    <a:gd name="T15" fmla="*/ 0 h 47"/>
                    <a:gd name="T16" fmla="*/ 7 w 47"/>
                    <a:gd name="T17" fmla="*/ 1 h 47"/>
                    <a:gd name="T18" fmla="*/ 11 w 47"/>
                    <a:gd name="T19" fmla="*/ 0 h 47"/>
                    <a:gd name="T20" fmla="*/ 17 w 47"/>
                    <a:gd name="T21" fmla="*/ 1 h 47"/>
                    <a:gd name="T22" fmla="*/ 22 w 47"/>
                    <a:gd name="T23" fmla="*/ 4 h 47"/>
                    <a:gd name="T24" fmla="*/ 24 w 47"/>
                    <a:gd name="T25" fmla="*/ 5 h 47"/>
                    <a:gd name="T26" fmla="*/ 28 w 47"/>
                    <a:gd name="T27" fmla="*/ 4 h 47"/>
                    <a:gd name="T28" fmla="*/ 29 w 47"/>
                    <a:gd name="T29" fmla="*/ 5 h 47"/>
                    <a:gd name="T30" fmla="*/ 32 w 47"/>
                    <a:gd name="T31" fmla="*/ 7 h 47"/>
                    <a:gd name="T32" fmla="*/ 34 w 47"/>
                    <a:gd name="T33" fmla="*/ 7 h 47"/>
                    <a:gd name="T34" fmla="*/ 35 w 47"/>
                    <a:gd name="T35" fmla="*/ 8 h 47"/>
                    <a:gd name="T36" fmla="*/ 35 w 47"/>
                    <a:gd name="T37" fmla="*/ 14 h 47"/>
                    <a:gd name="T38" fmla="*/ 35 w 47"/>
                    <a:gd name="T39" fmla="*/ 15 h 47"/>
                    <a:gd name="T40" fmla="*/ 37 w 47"/>
                    <a:gd name="T41" fmla="*/ 17 h 47"/>
                    <a:gd name="T42" fmla="*/ 38 w 47"/>
                    <a:gd name="T43" fmla="*/ 17 h 47"/>
                    <a:gd name="T44" fmla="*/ 40 w 47"/>
                    <a:gd name="T45" fmla="*/ 18 h 47"/>
                    <a:gd name="T46" fmla="*/ 38 w 47"/>
                    <a:gd name="T47" fmla="*/ 21 h 47"/>
                    <a:gd name="T48" fmla="*/ 40 w 47"/>
                    <a:gd name="T49" fmla="*/ 23 h 47"/>
                    <a:gd name="T50" fmla="*/ 44 w 47"/>
                    <a:gd name="T51" fmla="*/ 25 h 47"/>
                    <a:gd name="T52" fmla="*/ 44 w 47"/>
                    <a:gd name="T53" fmla="*/ 26 h 47"/>
                    <a:gd name="T54" fmla="*/ 47 w 47"/>
                    <a:gd name="T55" fmla="*/ 28 h 47"/>
                    <a:gd name="T56" fmla="*/ 44 w 47"/>
                    <a:gd name="T57" fmla="*/ 29 h 47"/>
                    <a:gd name="T58" fmla="*/ 47 w 47"/>
                    <a:gd name="T59" fmla="*/ 32 h 47"/>
                    <a:gd name="T60" fmla="*/ 44 w 47"/>
                    <a:gd name="T61" fmla="*/ 33 h 47"/>
                    <a:gd name="T62" fmla="*/ 43 w 47"/>
                    <a:gd name="T63" fmla="*/ 33 h 47"/>
                    <a:gd name="T64" fmla="*/ 38 w 47"/>
                    <a:gd name="T65" fmla="*/ 33 h 47"/>
                    <a:gd name="T66" fmla="*/ 37 w 47"/>
                    <a:gd name="T67" fmla="*/ 33 h 47"/>
                    <a:gd name="T68" fmla="*/ 35 w 47"/>
                    <a:gd name="T69" fmla="*/ 32 h 47"/>
                    <a:gd name="T70" fmla="*/ 34 w 47"/>
                    <a:gd name="T71" fmla="*/ 33 h 47"/>
                    <a:gd name="T72" fmla="*/ 32 w 47"/>
                    <a:gd name="T73" fmla="*/ 34 h 47"/>
                    <a:gd name="T74" fmla="*/ 32 w 47"/>
                    <a:gd name="T75" fmla="*/ 39 h 47"/>
                    <a:gd name="T76" fmla="*/ 31 w 47"/>
                    <a:gd name="T77" fmla="*/ 39 h 47"/>
                    <a:gd name="T78" fmla="*/ 29 w 47"/>
                    <a:gd name="T79" fmla="*/ 40 h 47"/>
                    <a:gd name="T80" fmla="*/ 29 w 47"/>
                    <a:gd name="T81" fmla="*/ 41 h 47"/>
                    <a:gd name="T82" fmla="*/ 28 w 47"/>
                    <a:gd name="T83" fmla="*/ 43 h 47"/>
                    <a:gd name="T84" fmla="*/ 26 w 47"/>
                    <a:gd name="T85" fmla="*/ 44 h 47"/>
                    <a:gd name="T86" fmla="*/ 26 w 47"/>
                    <a:gd name="T87" fmla="*/ 45 h 47"/>
                    <a:gd name="T88" fmla="*/ 24 w 47"/>
                    <a:gd name="T89" fmla="*/ 47 h 47"/>
                    <a:gd name="T90" fmla="*/ 22 w 47"/>
                    <a:gd name="T91" fmla="*/ 47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47"/>
                    <a:gd name="T140" fmla="*/ 47 w 47"/>
                    <a:gd name="T141" fmla="*/ 47 h 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47">
                      <a:moveTo>
                        <a:pt x="22" y="47"/>
                      </a:moveTo>
                      <a:lnTo>
                        <a:pt x="20" y="26"/>
                      </a:lnTo>
                      <a:lnTo>
                        <a:pt x="11" y="14"/>
                      </a:lnTo>
                      <a:lnTo>
                        <a:pt x="11" y="10"/>
                      </a:lnTo>
                      <a:lnTo>
                        <a:pt x="2" y="4"/>
                      </a:lnTo>
                      <a:lnTo>
                        <a:pt x="0" y="4"/>
                      </a:lnTo>
                      <a:lnTo>
                        <a:pt x="2" y="1"/>
                      </a:lnTo>
                      <a:lnTo>
                        <a:pt x="3" y="0"/>
                      </a:lnTo>
                      <a:lnTo>
                        <a:pt x="7" y="1"/>
                      </a:lnTo>
                      <a:lnTo>
                        <a:pt x="11" y="0"/>
                      </a:lnTo>
                      <a:lnTo>
                        <a:pt x="17" y="1"/>
                      </a:lnTo>
                      <a:lnTo>
                        <a:pt x="22" y="4"/>
                      </a:lnTo>
                      <a:lnTo>
                        <a:pt x="24" y="5"/>
                      </a:lnTo>
                      <a:lnTo>
                        <a:pt x="28" y="4"/>
                      </a:lnTo>
                      <a:lnTo>
                        <a:pt x="29" y="5"/>
                      </a:lnTo>
                      <a:lnTo>
                        <a:pt x="32" y="7"/>
                      </a:lnTo>
                      <a:lnTo>
                        <a:pt x="34" y="7"/>
                      </a:lnTo>
                      <a:lnTo>
                        <a:pt x="35" y="8"/>
                      </a:lnTo>
                      <a:lnTo>
                        <a:pt x="35" y="14"/>
                      </a:lnTo>
                      <a:lnTo>
                        <a:pt x="35" y="15"/>
                      </a:lnTo>
                      <a:lnTo>
                        <a:pt x="37" y="17"/>
                      </a:lnTo>
                      <a:lnTo>
                        <a:pt x="38" y="17"/>
                      </a:lnTo>
                      <a:lnTo>
                        <a:pt x="40" y="18"/>
                      </a:lnTo>
                      <a:lnTo>
                        <a:pt x="38" y="21"/>
                      </a:lnTo>
                      <a:lnTo>
                        <a:pt x="40" y="23"/>
                      </a:lnTo>
                      <a:lnTo>
                        <a:pt x="44" y="25"/>
                      </a:lnTo>
                      <a:lnTo>
                        <a:pt x="44" y="26"/>
                      </a:lnTo>
                      <a:lnTo>
                        <a:pt x="47" y="28"/>
                      </a:lnTo>
                      <a:lnTo>
                        <a:pt x="44" y="29"/>
                      </a:lnTo>
                      <a:lnTo>
                        <a:pt x="47" y="32"/>
                      </a:lnTo>
                      <a:lnTo>
                        <a:pt x="44" y="33"/>
                      </a:lnTo>
                      <a:lnTo>
                        <a:pt x="43" y="33"/>
                      </a:lnTo>
                      <a:lnTo>
                        <a:pt x="38" y="33"/>
                      </a:lnTo>
                      <a:lnTo>
                        <a:pt x="37" y="33"/>
                      </a:lnTo>
                      <a:lnTo>
                        <a:pt x="35" y="32"/>
                      </a:lnTo>
                      <a:lnTo>
                        <a:pt x="34" y="33"/>
                      </a:lnTo>
                      <a:lnTo>
                        <a:pt x="32" y="34"/>
                      </a:lnTo>
                      <a:lnTo>
                        <a:pt x="32" y="39"/>
                      </a:lnTo>
                      <a:lnTo>
                        <a:pt x="31" y="39"/>
                      </a:lnTo>
                      <a:lnTo>
                        <a:pt x="29" y="40"/>
                      </a:lnTo>
                      <a:lnTo>
                        <a:pt x="29" y="41"/>
                      </a:lnTo>
                      <a:lnTo>
                        <a:pt x="28" y="43"/>
                      </a:lnTo>
                      <a:lnTo>
                        <a:pt x="26" y="44"/>
                      </a:lnTo>
                      <a:lnTo>
                        <a:pt x="26" y="45"/>
                      </a:lnTo>
                      <a:lnTo>
                        <a:pt x="24" y="47"/>
                      </a:lnTo>
                      <a:lnTo>
                        <a:pt x="22" y="4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13" name="Freeform 2376"/>
                <p:cNvSpPr>
                  <a:spLocks/>
                </p:cNvSpPr>
                <p:nvPr/>
              </p:nvSpPr>
              <p:spPr bwMode="gray">
                <a:xfrm>
                  <a:off x="3025" y="1984"/>
                  <a:ext cx="47" cy="47"/>
                </a:xfrm>
                <a:custGeom>
                  <a:avLst/>
                  <a:gdLst>
                    <a:gd name="T0" fmla="*/ 22 w 47"/>
                    <a:gd name="T1" fmla="*/ 47 h 47"/>
                    <a:gd name="T2" fmla="*/ 20 w 47"/>
                    <a:gd name="T3" fmla="*/ 26 h 47"/>
                    <a:gd name="T4" fmla="*/ 11 w 47"/>
                    <a:gd name="T5" fmla="*/ 14 h 47"/>
                    <a:gd name="T6" fmla="*/ 11 w 47"/>
                    <a:gd name="T7" fmla="*/ 10 h 47"/>
                    <a:gd name="T8" fmla="*/ 2 w 47"/>
                    <a:gd name="T9" fmla="*/ 4 h 47"/>
                    <a:gd name="T10" fmla="*/ 0 w 47"/>
                    <a:gd name="T11" fmla="*/ 4 h 47"/>
                    <a:gd name="T12" fmla="*/ 2 w 47"/>
                    <a:gd name="T13" fmla="*/ 1 h 47"/>
                    <a:gd name="T14" fmla="*/ 3 w 47"/>
                    <a:gd name="T15" fmla="*/ 0 h 47"/>
                    <a:gd name="T16" fmla="*/ 7 w 47"/>
                    <a:gd name="T17" fmla="*/ 1 h 47"/>
                    <a:gd name="T18" fmla="*/ 11 w 47"/>
                    <a:gd name="T19" fmla="*/ 0 h 47"/>
                    <a:gd name="T20" fmla="*/ 17 w 47"/>
                    <a:gd name="T21" fmla="*/ 1 h 47"/>
                    <a:gd name="T22" fmla="*/ 22 w 47"/>
                    <a:gd name="T23" fmla="*/ 4 h 47"/>
                    <a:gd name="T24" fmla="*/ 24 w 47"/>
                    <a:gd name="T25" fmla="*/ 5 h 47"/>
                    <a:gd name="T26" fmla="*/ 28 w 47"/>
                    <a:gd name="T27" fmla="*/ 4 h 47"/>
                    <a:gd name="T28" fmla="*/ 29 w 47"/>
                    <a:gd name="T29" fmla="*/ 5 h 47"/>
                    <a:gd name="T30" fmla="*/ 32 w 47"/>
                    <a:gd name="T31" fmla="*/ 7 h 47"/>
                    <a:gd name="T32" fmla="*/ 34 w 47"/>
                    <a:gd name="T33" fmla="*/ 7 h 47"/>
                    <a:gd name="T34" fmla="*/ 35 w 47"/>
                    <a:gd name="T35" fmla="*/ 8 h 47"/>
                    <a:gd name="T36" fmla="*/ 35 w 47"/>
                    <a:gd name="T37" fmla="*/ 14 h 47"/>
                    <a:gd name="T38" fmla="*/ 35 w 47"/>
                    <a:gd name="T39" fmla="*/ 15 h 47"/>
                    <a:gd name="T40" fmla="*/ 37 w 47"/>
                    <a:gd name="T41" fmla="*/ 17 h 47"/>
                    <a:gd name="T42" fmla="*/ 38 w 47"/>
                    <a:gd name="T43" fmla="*/ 17 h 47"/>
                    <a:gd name="T44" fmla="*/ 40 w 47"/>
                    <a:gd name="T45" fmla="*/ 18 h 47"/>
                    <a:gd name="T46" fmla="*/ 38 w 47"/>
                    <a:gd name="T47" fmla="*/ 21 h 47"/>
                    <a:gd name="T48" fmla="*/ 40 w 47"/>
                    <a:gd name="T49" fmla="*/ 23 h 47"/>
                    <a:gd name="T50" fmla="*/ 44 w 47"/>
                    <a:gd name="T51" fmla="*/ 25 h 47"/>
                    <a:gd name="T52" fmla="*/ 44 w 47"/>
                    <a:gd name="T53" fmla="*/ 26 h 47"/>
                    <a:gd name="T54" fmla="*/ 47 w 47"/>
                    <a:gd name="T55" fmla="*/ 28 h 47"/>
                    <a:gd name="T56" fmla="*/ 44 w 47"/>
                    <a:gd name="T57" fmla="*/ 29 h 47"/>
                    <a:gd name="T58" fmla="*/ 47 w 47"/>
                    <a:gd name="T59" fmla="*/ 32 h 47"/>
                    <a:gd name="T60" fmla="*/ 44 w 47"/>
                    <a:gd name="T61" fmla="*/ 33 h 47"/>
                    <a:gd name="T62" fmla="*/ 43 w 47"/>
                    <a:gd name="T63" fmla="*/ 33 h 47"/>
                    <a:gd name="T64" fmla="*/ 38 w 47"/>
                    <a:gd name="T65" fmla="*/ 33 h 47"/>
                    <a:gd name="T66" fmla="*/ 37 w 47"/>
                    <a:gd name="T67" fmla="*/ 33 h 47"/>
                    <a:gd name="T68" fmla="*/ 35 w 47"/>
                    <a:gd name="T69" fmla="*/ 32 h 47"/>
                    <a:gd name="T70" fmla="*/ 34 w 47"/>
                    <a:gd name="T71" fmla="*/ 33 h 47"/>
                    <a:gd name="T72" fmla="*/ 32 w 47"/>
                    <a:gd name="T73" fmla="*/ 34 h 47"/>
                    <a:gd name="T74" fmla="*/ 32 w 47"/>
                    <a:gd name="T75" fmla="*/ 39 h 47"/>
                    <a:gd name="T76" fmla="*/ 31 w 47"/>
                    <a:gd name="T77" fmla="*/ 39 h 47"/>
                    <a:gd name="T78" fmla="*/ 29 w 47"/>
                    <a:gd name="T79" fmla="*/ 40 h 47"/>
                    <a:gd name="T80" fmla="*/ 29 w 47"/>
                    <a:gd name="T81" fmla="*/ 41 h 47"/>
                    <a:gd name="T82" fmla="*/ 28 w 47"/>
                    <a:gd name="T83" fmla="*/ 43 h 47"/>
                    <a:gd name="T84" fmla="*/ 26 w 47"/>
                    <a:gd name="T85" fmla="*/ 44 h 47"/>
                    <a:gd name="T86" fmla="*/ 26 w 47"/>
                    <a:gd name="T87" fmla="*/ 45 h 47"/>
                    <a:gd name="T88" fmla="*/ 24 w 47"/>
                    <a:gd name="T89" fmla="*/ 47 h 47"/>
                    <a:gd name="T90" fmla="*/ 22 w 47"/>
                    <a:gd name="T91" fmla="*/ 47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47"/>
                    <a:gd name="T140" fmla="*/ 47 w 47"/>
                    <a:gd name="T141" fmla="*/ 47 h 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47">
                      <a:moveTo>
                        <a:pt x="22" y="47"/>
                      </a:moveTo>
                      <a:lnTo>
                        <a:pt x="20" y="26"/>
                      </a:lnTo>
                      <a:lnTo>
                        <a:pt x="11" y="14"/>
                      </a:lnTo>
                      <a:lnTo>
                        <a:pt x="11" y="10"/>
                      </a:lnTo>
                      <a:lnTo>
                        <a:pt x="2" y="4"/>
                      </a:lnTo>
                      <a:lnTo>
                        <a:pt x="0" y="4"/>
                      </a:lnTo>
                      <a:lnTo>
                        <a:pt x="2" y="1"/>
                      </a:lnTo>
                      <a:lnTo>
                        <a:pt x="3" y="0"/>
                      </a:lnTo>
                      <a:lnTo>
                        <a:pt x="7" y="1"/>
                      </a:lnTo>
                      <a:lnTo>
                        <a:pt x="11" y="0"/>
                      </a:lnTo>
                      <a:lnTo>
                        <a:pt x="17" y="1"/>
                      </a:lnTo>
                      <a:lnTo>
                        <a:pt x="22" y="4"/>
                      </a:lnTo>
                      <a:lnTo>
                        <a:pt x="24" y="5"/>
                      </a:lnTo>
                      <a:lnTo>
                        <a:pt x="28" y="4"/>
                      </a:lnTo>
                      <a:lnTo>
                        <a:pt x="29" y="5"/>
                      </a:lnTo>
                      <a:lnTo>
                        <a:pt x="32" y="7"/>
                      </a:lnTo>
                      <a:lnTo>
                        <a:pt x="34" y="7"/>
                      </a:lnTo>
                      <a:lnTo>
                        <a:pt x="35" y="8"/>
                      </a:lnTo>
                      <a:lnTo>
                        <a:pt x="35" y="14"/>
                      </a:lnTo>
                      <a:lnTo>
                        <a:pt x="35" y="15"/>
                      </a:lnTo>
                      <a:lnTo>
                        <a:pt x="37" y="17"/>
                      </a:lnTo>
                      <a:lnTo>
                        <a:pt x="38" y="17"/>
                      </a:lnTo>
                      <a:lnTo>
                        <a:pt x="40" y="18"/>
                      </a:lnTo>
                      <a:lnTo>
                        <a:pt x="38" y="21"/>
                      </a:lnTo>
                      <a:lnTo>
                        <a:pt x="40" y="23"/>
                      </a:lnTo>
                      <a:lnTo>
                        <a:pt x="44" y="25"/>
                      </a:lnTo>
                      <a:lnTo>
                        <a:pt x="44" y="26"/>
                      </a:lnTo>
                      <a:lnTo>
                        <a:pt x="47" y="28"/>
                      </a:lnTo>
                      <a:lnTo>
                        <a:pt x="44" y="29"/>
                      </a:lnTo>
                      <a:lnTo>
                        <a:pt x="47" y="32"/>
                      </a:lnTo>
                      <a:lnTo>
                        <a:pt x="44" y="33"/>
                      </a:lnTo>
                      <a:lnTo>
                        <a:pt x="43" y="33"/>
                      </a:lnTo>
                      <a:lnTo>
                        <a:pt x="38" y="33"/>
                      </a:lnTo>
                      <a:lnTo>
                        <a:pt x="37" y="33"/>
                      </a:lnTo>
                      <a:lnTo>
                        <a:pt x="35" y="32"/>
                      </a:lnTo>
                      <a:lnTo>
                        <a:pt x="34" y="33"/>
                      </a:lnTo>
                      <a:lnTo>
                        <a:pt x="32" y="34"/>
                      </a:lnTo>
                      <a:lnTo>
                        <a:pt x="32" y="39"/>
                      </a:lnTo>
                      <a:lnTo>
                        <a:pt x="31" y="39"/>
                      </a:lnTo>
                      <a:lnTo>
                        <a:pt x="29" y="40"/>
                      </a:lnTo>
                      <a:lnTo>
                        <a:pt x="29" y="41"/>
                      </a:lnTo>
                      <a:lnTo>
                        <a:pt x="28" y="43"/>
                      </a:lnTo>
                      <a:lnTo>
                        <a:pt x="26" y="44"/>
                      </a:lnTo>
                      <a:lnTo>
                        <a:pt x="26" y="45"/>
                      </a:lnTo>
                      <a:lnTo>
                        <a:pt x="24" y="47"/>
                      </a:lnTo>
                      <a:lnTo>
                        <a:pt x="22" y="4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4" name="Group 2377"/>
              <p:cNvGrpSpPr>
                <a:grpSpLocks/>
              </p:cNvGrpSpPr>
              <p:nvPr/>
            </p:nvGrpSpPr>
            <p:grpSpPr bwMode="auto">
              <a:xfrm>
                <a:off x="2798" y="1974"/>
                <a:ext cx="102" cy="43"/>
                <a:chOff x="2798" y="1974"/>
                <a:chExt cx="102" cy="43"/>
              </a:xfrm>
              <a:grpFill/>
            </p:grpSpPr>
            <p:sp>
              <p:nvSpPr>
                <p:cNvPr id="1310" name="Freeform 2378"/>
                <p:cNvSpPr>
                  <a:spLocks/>
                </p:cNvSpPr>
                <p:nvPr/>
              </p:nvSpPr>
              <p:spPr bwMode="gray">
                <a:xfrm>
                  <a:off x="2798" y="1974"/>
                  <a:ext cx="102" cy="43"/>
                </a:xfrm>
                <a:custGeom>
                  <a:avLst/>
                  <a:gdLst>
                    <a:gd name="T0" fmla="*/ 57 w 102"/>
                    <a:gd name="T1" fmla="*/ 7 h 43"/>
                    <a:gd name="T2" fmla="*/ 51 w 102"/>
                    <a:gd name="T3" fmla="*/ 12 h 43"/>
                    <a:gd name="T4" fmla="*/ 45 w 102"/>
                    <a:gd name="T5" fmla="*/ 17 h 43"/>
                    <a:gd name="T6" fmla="*/ 48 w 102"/>
                    <a:gd name="T7" fmla="*/ 22 h 43"/>
                    <a:gd name="T8" fmla="*/ 45 w 102"/>
                    <a:gd name="T9" fmla="*/ 24 h 43"/>
                    <a:gd name="T10" fmla="*/ 42 w 102"/>
                    <a:gd name="T11" fmla="*/ 22 h 43"/>
                    <a:gd name="T12" fmla="*/ 37 w 102"/>
                    <a:gd name="T13" fmla="*/ 22 h 43"/>
                    <a:gd name="T14" fmla="*/ 24 w 102"/>
                    <a:gd name="T15" fmla="*/ 27 h 43"/>
                    <a:gd name="T16" fmla="*/ 19 w 102"/>
                    <a:gd name="T17" fmla="*/ 25 h 43"/>
                    <a:gd name="T18" fmla="*/ 13 w 102"/>
                    <a:gd name="T19" fmla="*/ 25 h 43"/>
                    <a:gd name="T20" fmla="*/ 11 w 102"/>
                    <a:gd name="T21" fmla="*/ 28 h 43"/>
                    <a:gd name="T22" fmla="*/ 8 w 102"/>
                    <a:gd name="T23" fmla="*/ 25 h 43"/>
                    <a:gd name="T24" fmla="*/ 4 w 102"/>
                    <a:gd name="T25" fmla="*/ 25 h 43"/>
                    <a:gd name="T26" fmla="*/ 4 w 102"/>
                    <a:gd name="T27" fmla="*/ 28 h 43"/>
                    <a:gd name="T28" fmla="*/ 5 w 102"/>
                    <a:gd name="T29" fmla="*/ 32 h 43"/>
                    <a:gd name="T30" fmla="*/ 5 w 102"/>
                    <a:gd name="T31" fmla="*/ 35 h 43"/>
                    <a:gd name="T32" fmla="*/ 11 w 102"/>
                    <a:gd name="T33" fmla="*/ 35 h 43"/>
                    <a:gd name="T34" fmla="*/ 17 w 102"/>
                    <a:gd name="T35" fmla="*/ 38 h 43"/>
                    <a:gd name="T36" fmla="*/ 33 w 102"/>
                    <a:gd name="T37" fmla="*/ 32 h 43"/>
                    <a:gd name="T38" fmla="*/ 37 w 102"/>
                    <a:gd name="T39" fmla="*/ 33 h 43"/>
                    <a:gd name="T40" fmla="*/ 38 w 102"/>
                    <a:gd name="T41" fmla="*/ 38 h 43"/>
                    <a:gd name="T42" fmla="*/ 42 w 102"/>
                    <a:gd name="T43" fmla="*/ 39 h 43"/>
                    <a:gd name="T44" fmla="*/ 67 w 102"/>
                    <a:gd name="T45" fmla="*/ 43 h 43"/>
                    <a:gd name="T46" fmla="*/ 72 w 102"/>
                    <a:gd name="T47" fmla="*/ 39 h 43"/>
                    <a:gd name="T48" fmla="*/ 80 w 102"/>
                    <a:gd name="T49" fmla="*/ 40 h 43"/>
                    <a:gd name="T50" fmla="*/ 86 w 102"/>
                    <a:gd name="T51" fmla="*/ 39 h 43"/>
                    <a:gd name="T52" fmla="*/ 90 w 102"/>
                    <a:gd name="T53" fmla="*/ 36 h 43"/>
                    <a:gd name="T54" fmla="*/ 94 w 102"/>
                    <a:gd name="T55" fmla="*/ 33 h 43"/>
                    <a:gd name="T56" fmla="*/ 96 w 102"/>
                    <a:gd name="T57" fmla="*/ 25 h 43"/>
                    <a:gd name="T58" fmla="*/ 96 w 102"/>
                    <a:gd name="T59" fmla="*/ 21 h 43"/>
                    <a:gd name="T60" fmla="*/ 102 w 102"/>
                    <a:gd name="T61" fmla="*/ 20 h 43"/>
                    <a:gd name="T62" fmla="*/ 99 w 102"/>
                    <a:gd name="T63" fmla="*/ 10 h 43"/>
                    <a:gd name="T64" fmla="*/ 97 w 102"/>
                    <a:gd name="T65" fmla="*/ 4 h 43"/>
                    <a:gd name="T66" fmla="*/ 83 w 102"/>
                    <a:gd name="T67" fmla="*/ 1 h 43"/>
                    <a:gd name="T68" fmla="*/ 74 w 102"/>
                    <a:gd name="T69" fmla="*/ 4 h 43"/>
                    <a:gd name="T70" fmla="*/ 65 w 102"/>
                    <a:gd name="T71" fmla="*/ 7 h 43"/>
                    <a:gd name="T72" fmla="*/ 57 w 102"/>
                    <a:gd name="T73" fmla="*/ 5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43"/>
                    <a:gd name="T113" fmla="*/ 102 w 102"/>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43">
                      <a:moveTo>
                        <a:pt x="57" y="5"/>
                      </a:moveTo>
                      <a:lnTo>
                        <a:pt x="57" y="7"/>
                      </a:lnTo>
                      <a:lnTo>
                        <a:pt x="54" y="8"/>
                      </a:lnTo>
                      <a:lnTo>
                        <a:pt x="51" y="12"/>
                      </a:lnTo>
                      <a:lnTo>
                        <a:pt x="47" y="14"/>
                      </a:lnTo>
                      <a:lnTo>
                        <a:pt x="45" y="17"/>
                      </a:lnTo>
                      <a:lnTo>
                        <a:pt x="47" y="19"/>
                      </a:lnTo>
                      <a:lnTo>
                        <a:pt x="48" y="22"/>
                      </a:lnTo>
                      <a:lnTo>
                        <a:pt x="48" y="24"/>
                      </a:lnTo>
                      <a:lnTo>
                        <a:pt x="45" y="24"/>
                      </a:lnTo>
                      <a:lnTo>
                        <a:pt x="45" y="22"/>
                      </a:lnTo>
                      <a:lnTo>
                        <a:pt x="42" y="22"/>
                      </a:lnTo>
                      <a:lnTo>
                        <a:pt x="38" y="22"/>
                      </a:lnTo>
                      <a:lnTo>
                        <a:pt x="37" y="22"/>
                      </a:lnTo>
                      <a:lnTo>
                        <a:pt x="29" y="24"/>
                      </a:lnTo>
                      <a:lnTo>
                        <a:pt x="24" y="27"/>
                      </a:lnTo>
                      <a:lnTo>
                        <a:pt x="22" y="27"/>
                      </a:lnTo>
                      <a:lnTo>
                        <a:pt x="19" y="25"/>
                      </a:lnTo>
                      <a:lnTo>
                        <a:pt x="14" y="24"/>
                      </a:lnTo>
                      <a:lnTo>
                        <a:pt x="13" y="25"/>
                      </a:lnTo>
                      <a:lnTo>
                        <a:pt x="13" y="28"/>
                      </a:lnTo>
                      <a:lnTo>
                        <a:pt x="11" y="28"/>
                      </a:lnTo>
                      <a:lnTo>
                        <a:pt x="10" y="27"/>
                      </a:lnTo>
                      <a:lnTo>
                        <a:pt x="8" y="25"/>
                      </a:lnTo>
                      <a:lnTo>
                        <a:pt x="7" y="25"/>
                      </a:lnTo>
                      <a:lnTo>
                        <a:pt x="4" y="25"/>
                      </a:lnTo>
                      <a:lnTo>
                        <a:pt x="0" y="25"/>
                      </a:lnTo>
                      <a:lnTo>
                        <a:pt x="4" y="28"/>
                      </a:lnTo>
                      <a:lnTo>
                        <a:pt x="5" y="28"/>
                      </a:lnTo>
                      <a:lnTo>
                        <a:pt x="5" y="32"/>
                      </a:lnTo>
                      <a:lnTo>
                        <a:pt x="4" y="33"/>
                      </a:lnTo>
                      <a:lnTo>
                        <a:pt x="5" y="35"/>
                      </a:lnTo>
                      <a:lnTo>
                        <a:pt x="10" y="36"/>
                      </a:lnTo>
                      <a:lnTo>
                        <a:pt x="11" y="35"/>
                      </a:lnTo>
                      <a:lnTo>
                        <a:pt x="13" y="36"/>
                      </a:lnTo>
                      <a:lnTo>
                        <a:pt x="17" y="38"/>
                      </a:lnTo>
                      <a:lnTo>
                        <a:pt x="33" y="33"/>
                      </a:lnTo>
                      <a:lnTo>
                        <a:pt x="33" y="32"/>
                      </a:lnTo>
                      <a:lnTo>
                        <a:pt x="35" y="32"/>
                      </a:lnTo>
                      <a:lnTo>
                        <a:pt x="37" y="33"/>
                      </a:lnTo>
                      <a:lnTo>
                        <a:pt x="37" y="36"/>
                      </a:lnTo>
                      <a:lnTo>
                        <a:pt x="38" y="38"/>
                      </a:lnTo>
                      <a:lnTo>
                        <a:pt x="41" y="39"/>
                      </a:lnTo>
                      <a:lnTo>
                        <a:pt x="42" y="39"/>
                      </a:lnTo>
                      <a:lnTo>
                        <a:pt x="44" y="40"/>
                      </a:lnTo>
                      <a:lnTo>
                        <a:pt x="67" y="43"/>
                      </a:lnTo>
                      <a:lnTo>
                        <a:pt x="70" y="42"/>
                      </a:lnTo>
                      <a:lnTo>
                        <a:pt x="72" y="39"/>
                      </a:lnTo>
                      <a:lnTo>
                        <a:pt x="75" y="39"/>
                      </a:lnTo>
                      <a:lnTo>
                        <a:pt x="80" y="40"/>
                      </a:lnTo>
                      <a:lnTo>
                        <a:pt x="81" y="38"/>
                      </a:lnTo>
                      <a:lnTo>
                        <a:pt x="86" y="39"/>
                      </a:lnTo>
                      <a:lnTo>
                        <a:pt x="86" y="36"/>
                      </a:lnTo>
                      <a:lnTo>
                        <a:pt x="90" y="36"/>
                      </a:lnTo>
                      <a:lnTo>
                        <a:pt x="91" y="33"/>
                      </a:lnTo>
                      <a:lnTo>
                        <a:pt x="94" y="33"/>
                      </a:lnTo>
                      <a:lnTo>
                        <a:pt x="94" y="29"/>
                      </a:lnTo>
                      <a:lnTo>
                        <a:pt x="96" y="25"/>
                      </a:lnTo>
                      <a:lnTo>
                        <a:pt x="94" y="22"/>
                      </a:lnTo>
                      <a:lnTo>
                        <a:pt x="96" y="21"/>
                      </a:lnTo>
                      <a:lnTo>
                        <a:pt x="102" y="21"/>
                      </a:lnTo>
                      <a:lnTo>
                        <a:pt x="102" y="20"/>
                      </a:lnTo>
                      <a:lnTo>
                        <a:pt x="102" y="17"/>
                      </a:lnTo>
                      <a:lnTo>
                        <a:pt x="99" y="10"/>
                      </a:lnTo>
                      <a:lnTo>
                        <a:pt x="99" y="5"/>
                      </a:lnTo>
                      <a:lnTo>
                        <a:pt x="97" y="4"/>
                      </a:lnTo>
                      <a:lnTo>
                        <a:pt x="90" y="4"/>
                      </a:lnTo>
                      <a:lnTo>
                        <a:pt x="83" y="1"/>
                      </a:lnTo>
                      <a:lnTo>
                        <a:pt x="75" y="0"/>
                      </a:lnTo>
                      <a:lnTo>
                        <a:pt x="74" y="4"/>
                      </a:lnTo>
                      <a:lnTo>
                        <a:pt x="70" y="7"/>
                      </a:lnTo>
                      <a:lnTo>
                        <a:pt x="65" y="7"/>
                      </a:lnTo>
                      <a:lnTo>
                        <a:pt x="62" y="7"/>
                      </a:lnTo>
                      <a:lnTo>
                        <a:pt x="57"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11" name="Freeform 2379"/>
                <p:cNvSpPr>
                  <a:spLocks/>
                </p:cNvSpPr>
                <p:nvPr/>
              </p:nvSpPr>
              <p:spPr bwMode="gray">
                <a:xfrm>
                  <a:off x="2798" y="1974"/>
                  <a:ext cx="102" cy="43"/>
                </a:xfrm>
                <a:custGeom>
                  <a:avLst/>
                  <a:gdLst>
                    <a:gd name="T0" fmla="*/ 57 w 102"/>
                    <a:gd name="T1" fmla="*/ 7 h 43"/>
                    <a:gd name="T2" fmla="*/ 51 w 102"/>
                    <a:gd name="T3" fmla="*/ 12 h 43"/>
                    <a:gd name="T4" fmla="*/ 45 w 102"/>
                    <a:gd name="T5" fmla="*/ 17 h 43"/>
                    <a:gd name="T6" fmla="*/ 48 w 102"/>
                    <a:gd name="T7" fmla="*/ 22 h 43"/>
                    <a:gd name="T8" fmla="*/ 45 w 102"/>
                    <a:gd name="T9" fmla="*/ 24 h 43"/>
                    <a:gd name="T10" fmla="*/ 42 w 102"/>
                    <a:gd name="T11" fmla="*/ 22 h 43"/>
                    <a:gd name="T12" fmla="*/ 37 w 102"/>
                    <a:gd name="T13" fmla="*/ 22 h 43"/>
                    <a:gd name="T14" fmla="*/ 24 w 102"/>
                    <a:gd name="T15" fmla="*/ 27 h 43"/>
                    <a:gd name="T16" fmla="*/ 19 w 102"/>
                    <a:gd name="T17" fmla="*/ 25 h 43"/>
                    <a:gd name="T18" fmla="*/ 13 w 102"/>
                    <a:gd name="T19" fmla="*/ 25 h 43"/>
                    <a:gd name="T20" fmla="*/ 11 w 102"/>
                    <a:gd name="T21" fmla="*/ 28 h 43"/>
                    <a:gd name="T22" fmla="*/ 8 w 102"/>
                    <a:gd name="T23" fmla="*/ 25 h 43"/>
                    <a:gd name="T24" fmla="*/ 4 w 102"/>
                    <a:gd name="T25" fmla="*/ 25 h 43"/>
                    <a:gd name="T26" fmla="*/ 4 w 102"/>
                    <a:gd name="T27" fmla="*/ 28 h 43"/>
                    <a:gd name="T28" fmla="*/ 5 w 102"/>
                    <a:gd name="T29" fmla="*/ 32 h 43"/>
                    <a:gd name="T30" fmla="*/ 5 w 102"/>
                    <a:gd name="T31" fmla="*/ 35 h 43"/>
                    <a:gd name="T32" fmla="*/ 11 w 102"/>
                    <a:gd name="T33" fmla="*/ 35 h 43"/>
                    <a:gd name="T34" fmla="*/ 17 w 102"/>
                    <a:gd name="T35" fmla="*/ 38 h 43"/>
                    <a:gd name="T36" fmla="*/ 33 w 102"/>
                    <a:gd name="T37" fmla="*/ 32 h 43"/>
                    <a:gd name="T38" fmla="*/ 37 w 102"/>
                    <a:gd name="T39" fmla="*/ 33 h 43"/>
                    <a:gd name="T40" fmla="*/ 38 w 102"/>
                    <a:gd name="T41" fmla="*/ 38 h 43"/>
                    <a:gd name="T42" fmla="*/ 42 w 102"/>
                    <a:gd name="T43" fmla="*/ 39 h 43"/>
                    <a:gd name="T44" fmla="*/ 67 w 102"/>
                    <a:gd name="T45" fmla="*/ 43 h 43"/>
                    <a:gd name="T46" fmla="*/ 72 w 102"/>
                    <a:gd name="T47" fmla="*/ 39 h 43"/>
                    <a:gd name="T48" fmla="*/ 80 w 102"/>
                    <a:gd name="T49" fmla="*/ 40 h 43"/>
                    <a:gd name="T50" fmla="*/ 86 w 102"/>
                    <a:gd name="T51" fmla="*/ 39 h 43"/>
                    <a:gd name="T52" fmla="*/ 90 w 102"/>
                    <a:gd name="T53" fmla="*/ 36 h 43"/>
                    <a:gd name="T54" fmla="*/ 94 w 102"/>
                    <a:gd name="T55" fmla="*/ 33 h 43"/>
                    <a:gd name="T56" fmla="*/ 96 w 102"/>
                    <a:gd name="T57" fmla="*/ 25 h 43"/>
                    <a:gd name="T58" fmla="*/ 96 w 102"/>
                    <a:gd name="T59" fmla="*/ 21 h 43"/>
                    <a:gd name="T60" fmla="*/ 102 w 102"/>
                    <a:gd name="T61" fmla="*/ 20 h 43"/>
                    <a:gd name="T62" fmla="*/ 99 w 102"/>
                    <a:gd name="T63" fmla="*/ 10 h 43"/>
                    <a:gd name="T64" fmla="*/ 97 w 102"/>
                    <a:gd name="T65" fmla="*/ 4 h 43"/>
                    <a:gd name="T66" fmla="*/ 83 w 102"/>
                    <a:gd name="T67" fmla="*/ 1 h 43"/>
                    <a:gd name="T68" fmla="*/ 74 w 102"/>
                    <a:gd name="T69" fmla="*/ 4 h 43"/>
                    <a:gd name="T70" fmla="*/ 65 w 102"/>
                    <a:gd name="T71" fmla="*/ 7 h 43"/>
                    <a:gd name="T72" fmla="*/ 57 w 102"/>
                    <a:gd name="T73" fmla="*/ 5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43"/>
                    <a:gd name="T113" fmla="*/ 102 w 102"/>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43">
                      <a:moveTo>
                        <a:pt x="57" y="5"/>
                      </a:moveTo>
                      <a:lnTo>
                        <a:pt x="57" y="7"/>
                      </a:lnTo>
                      <a:lnTo>
                        <a:pt x="54" y="8"/>
                      </a:lnTo>
                      <a:lnTo>
                        <a:pt x="51" y="12"/>
                      </a:lnTo>
                      <a:lnTo>
                        <a:pt x="47" y="14"/>
                      </a:lnTo>
                      <a:lnTo>
                        <a:pt x="45" y="17"/>
                      </a:lnTo>
                      <a:lnTo>
                        <a:pt x="47" y="19"/>
                      </a:lnTo>
                      <a:lnTo>
                        <a:pt x="48" y="22"/>
                      </a:lnTo>
                      <a:lnTo>
                        <a:pt x="48" y="24"/>
                      </a:lnTo>
                      <a:lnTo>
                        <a:pt x="45" y="24"/>
                      </a:lnTo>
                      <a:lnTo>
                        <a:pt x="45" y="22"/>
                      </a:lnTo>
                      <a:lnTo>
                        <a:pt x="42" y="22"/>
                      </a:lnTo>
                      <a:lnTo>
                        <a:pt x="38" y="22"/>
                      </a:lnTo>
                      <a:lnTo>
                        <a:pt x="37" y="22"/>
                      </a:lnTo>
                      <a:lnTo>
                        <a:pt x="29" y="24"/>
                      </a:lnTo>
                      <a:lnTo>
                        <a:pt x="24" y="27"/>
                      </a:lnTo>
                      <a:lnTo>
                        <a:pt x="22" y="27"/>
                      </a:lnTo>
                      <a:lnTo>
                        <a:pt x="19" y="25"/>
                      </a:lnTo>
                      <a:lnTo>
                        <a:pt x="14" y="24"/>
                      </a:lnTo>
                      <a:lnTo>
                        <a:pt x="13" y="25"/>
                      </a:lnTo>
                      <a:lnTo>
                        <a:pt x="13" y="28"/>
                      </a:lnTo>
                      <a:lnTo>
                        <a:pt x="11" y="28"/>
                      </a:lnTo>
                      <a:lnTo>
                        <a:pt x="10" y="27"/>
                      </a:lnTo>
                      <a:lnTo>
                        <a:pt x="8" y="25"/>
                      </a:lnTo>
                      <a:lnTo>
                        <a:pt x="7" y="25"/>
                      </a:lnTo>
                      <a:lnTo>
                        <a:pt x="4" y="25"/>
                      </a:lnTo>
                      <a:lnTo>
                        <a:pt x="0" y="25"/>
                      </a:lnTo>
                      <a:lnTo>
                        <a:pt x="4" y="28"/>
                      </a:lnTo>
                      <a:lnTo>
                        <a:pt x="5" y="28"/>
                      </a:lnTo>
                      <a:lnTo>
                        <a:pt x="5" y="32"/>
                      </a:lnTo>
                      <a:lnTo>
                        <a:pt x="4" y="33"/>
                      </a:lnTo>
                      <a:lnTo>
                        <a:pt x="5" y="35"/>
                      </a:lnTo>
                      <a:lnTo>
                        <a:pt x="10" y="36"/>
                      </a:lnTo>
                      <a:lnTo>
                        <a:pt x="11" y="35"/>
                      </a:lnTo>
                      <a:lnTo>
                        <a:pt x="13" y="36"/>
                      </a:lnTo>
                      <a:lnTo>
                        <a:pt x="17" y="38"/>
                      </a:lnTo>
                      <a:lnTo>
                        <a:pt x="33" y="33"/>
                      </a:lnTo>
                      <a:lnTo>
                        <a:pt x="33" y="32"/>
                      </a:lnTo>
                      <a:lnTo>
                        <a:pt x="35" y="32"/>
                      </a:lnTo>
                      <a:lnTo>
                        <a:pt x="37" y="33"/>
                      </a:lnTo>
                      <a:lnTo>
                        <a:pt x="37" y="36"/>
                      </a:lnTo>
                      <a:lnTo>
                        <a:pt x="38" y="38"/>
                      </a:lnTo>
                      <a:lnTo>
                        <a:pt x="41" y="39"/>
                      </a:lnTo>
                      <a:lnTo>
                        <a:pt x="42" y="39"/>
                      </a:lnTo>
                      <a:lnTo>
                        <a:pt x="44" y="40"/>
                      </a:lnTo>
                      <a:lnTo>
                        <a:pt x="67" y="43"/>
                      </a:lnTo>
                      <a:lnTo>
                        <a:pt x="70" y="42"/>
                      </a:lnTo>
                      <a:lnTo>
                        <a:pt x="72" y="39"/>
                      </a:lnTo>
                      <a:lnTo>
                        <a:pt x="75" y="39"/>
                      </a:lnTo>
                      <a:lnTo>
                        <a:pt x="80" y="40"/>
                      </a:lnTo>
                      <a:lnTo>
                        <a:pt x="81" y="38"/>
                      </a:lnTo>
                      <a:lnTo>
                        <a:pt x="86" y="39"/>
                      </a:lnTo>
                      <a:lnTo>
                        <a:pt x="86" y="36"/>
                      </a:lnTo>
                      <a:lnTo>
                        <a:pt x="90" y="36"/>
                      </a:lnTo>
                      <a:lnTo>
                        <a:pt x="91" y="33"/>
                      </a:lnTo>
                      <a:lnTo>
                        <a:pt x="94" y="33"/>
                      </a:lnTo>
                      <a:lnTo>
                        <a:pt x="94" y="29"/>
                      </a:lnTo>
                      <a:lnTo>
                        <a:pt x="96" y="25"/>
                      </a:lnTo>
                      <a:lnTo>
                        <a:pt x="94" y="22"/>
                      </a:lnTo>
                      <a:lnTo>
                        <a:pt x="96" y="21"/>
                      </a:lnTo>
                      <a:lnTo>
                        <a:pt x="102" y="21"/>
                      </a:lnTo>
                      <a:lnTo>
                        <a:pt x="102" y="20"/>
                      </a:lnTo>
                      <a:lnTo>
                        <a:pt x="102" y="17"/>
                      </a:lnTo>
                      <a:lnTo>
                        <a:pt x="99" y="10"/>
                      </a:lnTo>
                      <a:lnTo>
                        <a:pt x="99" y="5"/>
                      </a:lnTo>
                      <a:lnTo>
                        <a:pt x="97" y="4"/>
                      </a:lnTo>
                      <a:lnTo>
                        <a:pt x="90" y="4"/>
                      </a:lnTo>
                      <a:lnTo>
                        <a:pt x="83" y="1"/>
                      </a:lnTo>
                      <a:lnTo>
                        <a:pt x="75" y="0"/>
                      </a:lnTo>
                      <a:lnTo>
                        <a:pt x="74" y="4"/>
                      </a:lnTo>
                      <a:lnTo>
                        <a:pt x="70" y="7"/>
                      </a:lnTo>
                      <a:lnTo>
                        <a:pt x="65" y="7"/>
                      </a:lnTo>
                      <a:lnTo>
                        <a:pt x="62" y="7"/>
                      </a:lnTo>
                      <a:lnTo>
                        <a:pt x="57"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5" name="Group 2380"/>
              <p:cNvGrpSpPr>
                <a:grpSpLocks/>
              </p:cNvGrpSpPr>
              <p:nvPr/>
            </p:nvGrpSpPr>
            <p:grpSpPr bwMode="auto">
              <a:xfrm>
                <a:off x="2721" y="1897"/>
                <a:ext cx="48" cy="48"/>
                <a:chOff x="2721" y="1897"/>
                <a:chExt cx="48" cy="48"/>
              </a:xfrm>
              <a:grpFill/>
            </p:grpSpPr>
            <p:sp>
              <p:nvSpPr>
                <p:cNvPr id="1308" name="Freeform 2381"/>
                <p:cNvSpPr>
                  <a:spLocks/>
                </p:cNvSpPr>
                <p:nvPr/>
              </p:nvSpPr>
              <p:spPr bwMode="gray">
                <a:xfrm>
                  <a:off x="2721" y="1897"/>
                  <a:ext cx="48" cy="48"/>
                </a:xfrm>
                <a:custGeom>
                  <a:avLst/>
                  <a:gdLst>
                    <a:gd name="T0" fmla="*/ 30 w 48"/>
                    <a:gd name="T1" fmla="*/ 48 h 48"/>
                    <a:gd name="T2" fmla="*/ 29 w 48"/>
                    <a:gd name="T3" fmla="*/ 40 h 48"/>
                    <a:gd name="T4" fmla="*/ 24 w 48"/>
                    <a:gd name="T5" fmla="*/ 39 h 48"/>
                    <a:gd name="T6" fmla="*/ 21 w 48"/>
                    <a:gd name="T7" fmla="*/ 38 h 48"/>
                    <a:gd name="T8" fmla="*/ 12 w 48"/>
                    <a:gd name="T9" fmla="*/ 37 h 48"/>
                    <a:gd name="T10" fmla="*/ 0 w 48"/>
                    <a:gd name="T11" fmla="*/ 38 h 48"/>
                    <a:gd name="T12" fmla="*/ 3 w 48"/>
                    <a:gd name="T13" fmla="*/ 38 h 48"/>
                    <a:gd name="T14" fmla="*/ 8 w 48"/>
                    <a:gd name="T15" fmla="*/ 38 h 48"/>
                    <a:gd name="T16" fmla="*/ 9 w 48"/>
                    <a:gd name="T17" fmla="*/ 37 h 48"/>
                    <a:gd name="T18" fmla="*/ 6 w 48"/>
                    <a:gd name="T19" fmla="*/ 37 h 48"/>
                    <a:gd name="T20" fmla="*/ 6 w 48"/>
                    <a:gd name="T21" fmla="*/ 35 h 48"/>
                    <a:gd name="T22" fmla="*/ 12 w 48"/>
                    <a:gd name="T23" fmla="*/ 33 h 48"/>
                    <a:gd name="T24" fmla="*/ 19 w 48"/>
                    <a:gd name="T25" fmla="*/ 31 h 48"/>
                    <a:gd name="T26" fmla="*/ 14 w 48"/>
                    <a:gd name="T27" fmla="*/ 31 h 48"/>
                    <a:gd name="T28" fmla="*/ 11 w 48"/>
                    <a:gd name="T29" fmla="*/ 31 h 48"/>
                    <a:gd name="T30" fmla="*/ 9 w 48"/>
                    <a:gd name="T31" fmla="*/ 28 h 48"/>
                    <a:gd name="T32" fmla="*/ 14 w 48"/>
                    <a:gd name="T33" fmla="*/ 21 h 48"/>
                    <a:gd name="T34" fmla="*/ 21 w 48"/>
                    <a:gd name="T35" fmla="*/ 10 h 48"/>
                    <a:gd name="T36" fmla="*/ 22 w 48"/>
                    <a:gd name="T37" fmla="*/ 13 h 48"/>
                    <a:gd name="T38" fmla="*/ 21 w 48"/>
                    <a:gd name="T39" fmla="*/ 14 h 48"/>
                    <a:gd name="T40" fmla="*/ 21 w 48"/>
                    <a:gd name="T41" fmla="*/ 17 h 48"/>
                    <a:gd name="T42" fmla="*/ 21 w 48"/>
                    <a:gd name="T43" fmla="*/ 19 h 48"/>
                    <a:gd name="T44" fmla="*/ 24 w 48"/>
                    <a:gd name="T45" fmla="*/ 20 h 48"/>
                    <a:gd name="T46" fmla="*/ 26 w 48"/>
                    <a:gd name="T47" fmla="*/ 19 h 48"/>
                    <a:gd name="T48" fmla="*/ 24 w 48"/>
                    <a:gd name="T49" fmla="*/ 17 h 48"/>
                    <a:gd name="T50" fmla="*/ 27 w 48"/>
                    <a:gd name="T51" fmla="*/ 16 h 48"/>
                    <a:gd name="T52" fmla="*/ 27 w 48"/>
                    <a:gd name="T53" fmla="*/ 10 h 48"/>
                    <a:gd name="T54" fmla="*/ 26 w 48"/>
                    <a:gd name="T55" fmla="*/ 6 h 48"/>
                    <a:gd name="T56" fmla="*/ 30 w 48"/>
                    <a:gd name="T57" fmla="*/ 2 h 48"/>
                    <a:gd name="T58" fmla="*/ 36 w 48"/>
                    <a:gd name="T59" fmla="*/ 2 h 48"/>
                    <a:gd name="T60" fmla="*/ 42 w 48"/>
                    <a:gd name="T61" fmla="*/ 0 h 48"/>
                    <a:gd name="T62" fmla="*/ 48 w 48"/>
                    <a:gd name="T63" fmla="*/ 3 h 48"/>
                    <a:gd name="T64" fmla="*/ 42 w 48"/>
                    <a:gd name="T65" fmla="*/ 16 h 48"/>
                    <a:gd name="T66" fmla="*/ 46 w 48"/>
                    <a:gd name="T67" fmla="*/ 18 h 48"/>
                    <a:gd name="T68" fmla="*/ 45 w 48"/>
                    <a:gd name="T69" fmla="*/ 23 h 48"/>
                    <a:gd name="T70" fmla="*/ 42 w 48"/>
                    <a:gd name="T71" fmla="*/ 26 h 48"/>
                    <a:gd name="T72" fmla="*/ 39 w 48"/>
                    <a:gd name="T73" fmla="*/ 28 h 48"/>
                    <a:gd name="T74" fmla="*/ 33 w 48"/>
                    <a:gd name="T75" fmla="*/ 27 h 48"/>
                    <a:gd name="T76" fmla="*/ 32 w 48"/>
                    <a:gd name="T77" fmla="*/ 42 h 48"/>
                    <a:gd name="T78" fmla="*/ 33 w 48"/>
                    <a:gd name="T79" fmla="*/ 47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
                    <a:gd name="T121" fmla="*/ 0 h 48"/>
                    <a:gd name="T122" fmla="*/ 48 w 48"/>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 h="48">
                      <a:moveTo>
                        <a:pt x="33" y="48"/>
                      </a:moveTo>
                      <a:lnTo>
                        <a:pt x="30" y="48"/>
                      </a:lnTo>
                      <a:lnTo>
                        <a:pt x="29" y="47"/>
                      </a:lnTo>
                      <a:lnTo>
                        <a:pt x="29" y="40"/>
                      </a:lnTo>
                      <a:lnTo>
                        <a:pt x="26" y="39"/>
                      </a:lnTo>
                      <a:lnTo>
                        <a:pt x="24" y="39"/>
                      </a:lnTo>
                      <a:lnTo>
                        <a:pt x="22" y="39"/>
                      </a:lnTo>
                      <a:lnTo>
                        <a:pt x="21" y="38"/>
                      </a:lnTo>
                      <a:lnTo>
                        <a:pt x="19" y="37"/>
                      </a:lnTo>
                      <a:lnTo>
                        <a:pt x="12" y="37"/>
                      </a:lnTo>
                      <a:lnTo>
                        <a:pt x="5" y="40"/>
                      </a:lnTo>
                      <a:lnTo>
                        <a:pt x="0" y="38"/>
                      </a:lnTo>
                      <a:lnTo>
                        <a:pt x="2" y="38"/>
                      </a:lnTo>
                      <a:lnTo>
                        <a:pt x="3" y="38"/>
                      </a:lnTo>
                      <a:lnTo>
                        <a:pt x="5" y="39"/>
                      </a:lnTo>
                      <a:lnTo>
                        <a:pt x="8" y="38"/>
                      </a:lnTo>
                      <a:lnTo>
                        <a:pt x="9" y="38"/>
                      </a:lnTo>
                      <a:lnTo>
                        <a:pt x="9" y="37"/>
                      </a:lnTo>
                      <a:lnTo>
                        <a:pt x="8" y="37"/>
                      </a:lnTo>
                      <a:lnTo>
                        <a:pt x="6" y="37"/>
                      </a:lnTo>
                      <a:lnTo>
                        <a:pt x="5" y="37"/>
                      </a:lnTo>
                      <a:lnTo>
                        <a:pt x="6" y="35"/>
                      </a:lnTo>
                      <a:lnTo>
                        <a:pt x="11" y="34"/>
                      </a:lnTo>
                      <a:lnTo>
                        <a:pt x="12" y="33"/>
                      </a:lnTo>
                      <a:lnTo>
                        <a:pt x="18" y="33"/>
                      </a:lnTo>
                      <a:lnTo>
                        <a:pt x="19" y="31"/>
                      </a:lnTo>
                      <a:lnTo>
                        <a:pt x="18" y="31"/>
                      </a:lnTo>
                      <a:lnTo>
                        <a:pt x="14" y="31"/>
                      </a:lnTo>
                      <a:lnTo>
                        <a:pt x="12" y="31"/>
                      </a:lnTo>
                      <a:lnTo>
                        <a:pt x="11" y="31"/>
                      </a:lnTo>
                      <a:lnTo>
                        <a:pt x="9" y="30"/>
                      </a:lnTo>
                      <a:lnTo>
                        <a:pt x="9" y="28"/>
                      </a:lnTo>
                      <a:lnTo>
                        <a:pt x="9" y="27"/>
                      </a:lnTo>
                      <a:lnTo>
                        <a:pt x="14" y="21"/>
                      </a:lnTo>
                      <a:lnTo>
                        <a:pt x="18" y="11"/>
                      </a:lnTo>
                      <a:lnTo>
                        <a:pt x="21" y="10"/>
                      </a:lnTo>
                      <a:lnTo>
                        <a:pt x="21" y="11"/>
                      </a:lnTo>
                      <a:lnTo>
                        <a:pt x="22" y="13"/>
                      </a:lnTo>
                      <a:lnTo>
                        <a:pt x="22" y="14"/>
                      </a:lnTo>
                      <a:lnTo>
                        <a:pt x="21" y="14"/>
                      </a:lnTo>
                      <a:lnTo>
                        <a:pt x="21" y="16"/>
                      </a:lnTo>
                      <a:lnTo>
                        <a:pt x="21" y="17"/>
                      </a:lnTo>
                      <a:lnTo>
                        <a:pt x="21" y="18"/>
                      </a:lnTo>
                      <a:lnTo>
                        <a:pt x="21" y="19"/>
                      </a:lnTo>
                      <a:lnTo>
                        <a:pt x="22" y="20"/>
                      </a:lnTo>
                      <a:lnTo>
                        <a:pt x="24" y="20"/>
                      </a:lnTo>
                      <a:lnTo>
                        <a:pt x="26" y="20"/>
                      </a:lnTo>
                      <a:lnTo>
                        <a:pt x="26" y="19"/>
                      </a:lnTo>
                      <a:lnTo>
                        <a:pt x="24" y="18"/>
                      </a:lnTo>
                      <a:lnTo>
                        <a:pt x="24" y="17"/>
                      </a:lnTo>
                      <a:lnTo>
                        <a:pt x="26" y="17"/>
                      </a:lnTo>
                      <a:lnTo>
                        <a:pt x="27" y="16"/>
                      </a:lnTo>
                      <a:lnTo>
                        <a:pt x="29" y="11"/>
                      </a:lnTo>
                      <a:lnTo>
                        <a:pt x="27" y="10"/>
                      </a:lnTo>
                      <a:lnTo>
                        <a:pt x="26" y="10"/>
                      </a:lnTo>
                      <a:lnTo>
                        <a:pt x="26" y="6"/>
                      </a:lnTo>
                      <a:lnTo>
                        <a:pt x="27" y="5"/>
                      </a:lnTo>
                      <a:lnTo>
                        <a:pt x="30" y="2"/>
                      </a:lnTo>
                      <a:lnTo>
                        <a:pt x="33" y="0"/>
                      </a:lnTo>
                      <a:lnTo>
                        <a:pt x="36" y="2"/>
                      </a:lnTo>
                      <a:lnTo>
                        <a:pt x="40" y="0"/>
                      </a:lnTo>
                      <a:lnTo>
                        <a:pt x="42" y="0"/>
                      </a:lnTo>
                      <a:lnTo>
                        <a:pt x="45" y="0"/>
                      </a:lnTo>
                      <a:lnTo>
                        <a:pt x="48" y="3"/>
                      </a:lnTo>
                      <a:lnTo>
                        <a:pt x="45" y="13"/>
                      </a:lnTo>
                      <a:lnTo>
                        <a:pt x="42" y="16"/>
                      </a:lnTo>
                      <a:lnTo>
                        <a:pt x="42" y="17"/>
                      </a:lnTo>
                      <a:lnTo>
                        <a:pt x="46" y="18"/>
                      </a:lnTo>
                      <a:lnTo>
                        <a:pt x="46" y="20"/>
                      </a:lnTo>
                      <a:lnTo>
                        <a:pt x="45" y="23"/>
                      </a:lnTo>
                      <a:lnTo>
                        <a:pt x="42" y="24"/>
                      </a:lnTo>
                      <a:lnTo>
                        <a:pt x="42" y="26"/>
                      </a:lnTo>
                      <a:lnTo>
                        <a:pt x="40" y="28"/>
                      </a:lnTo>
                      <a:lnTo>
                        <a:pt x="39" y="28"/>
                      </a:lnTo>
                      <a:lnTo>
                        <a:pt x="35" y="27"/>
                      </a:lnTo>
                      <a:lnTo>
                        <a:pt x="33" y="27"/>
                      </a:lnTo>
                      <a:lnTo>
                        <a:pt x="33" y="40"/>
                      </a:lnTo>
                      <a:lnTo>
                        <a:pt x="32" y="42"/>
                      </a:lnTo>
                      <a:lnTo>
                        <a:pt x="32" y="44"/>
                      </a:lnTo>
                      <a:lnTo>
                        <a:pt x="33" y="47"/>
                      </a:lnTo>
                      <a:lnTo>
                        <a:pt x="33" y="4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09" name="Freeform 2382"/>
                <p:cNvSpPr>
                  <a:spLocks/>
                </p:cNvSpPr>
                <p:nvPr/>
              </p:nvSpPr>
              <p:spPr bwMode="gray">
                <a:xfrm>
                  <a:off x="2721" y="1897"/>
                  <a:ext cx="48" cy="48"/>
                </a:xfrm>
                <a:custGeom>
                  <a:avLst/>
                  <a:gdLst>
                    <a:gd name="T0" fmla="*/ 30 w 48"/>
                    <a:gd name="T1" fmla="*/ 48 h 48"/>
                    <a:gd name="T2" fmla="*/ 29 w 48"/>
                    <a:gd name="T3" fmla="*/ 40 h 48"/>
                    <a:gd name="T4" fmla="*/ 24 w 48"/>
                    <a:gd name="T5" fmla="*/ 39 h 48"/>
                    <a:gd name="T6" fmla="*/ 21 w 48"/>
                    <a:gd name="T7" fmla="*/ 38 h 48"/>
                    <a:gd name="T8" fmla="*/ 12 w 48"/>
                    <a:gd name="T9" fmla="*/ 37 h 48"/>
                    <a:gd name="T10" fmla="*/ 0 w 48"/>
                    <a:gd name="T11" fmla="*/ 38 h 48"/>
                    <a:gd name="T12" fmla="*/ 3 w 48"/>
                    <a:gd name="T13" fmla="*/ 38 h 48"/>
                    <a:gd name="T14" fmla="*/ 8 w 48"/>
                    <a:gd name="T15" fmla="*/ 38 h 48"/>
                    <a:gd name="T16" fmla="*/ 9 w 48"/>
                    <a:gd name="T17" fmla="*/ 37 h 48"/>
                    <a:gd name="T18" fmla="*/ 6 w 48"/>
                    <a:gd name="T19" fmla="*/ 37 h 48"/>
                    <a:gd name="T20" fmla="*/ 6 w 48"/>
                    <a:gd name="T21" fmla="*/ 35 h 48"/>
                    <a:gd name="T22" fmla="*/ 12 w 48"/>
                    <a:gd name="T23" fmla="*/ 33 h 48"/>
                    <a:gd name="T24" fmla="*/ 19 w 48"/>
                    <a:gd name="T25" fmla="*/ 31 h 48"/>
                    <a:gd name="T26" fmla="*/ 14 w 48"/>
                    <a:gd name="T27" fmla="*/ 31 h 48"/>
                    <a:gd name="T28" fmla="*/ 11 w 48"/>
                    <a:gd name="T29" fmla="*/ 31 h 48"/>
                    <a:gd name="T30" fmla="*/ 9 w 48"/>
                    <a:gd name="T31" fmla="*/ 28 h 48"/>
                    <a:gd name="T32" fmla="*/ 14 w 48"/>
                    <a:gd name="T33" fmla="*/ 21 h 48"/>
                    <a:gd name="T34" fmla="*/ 21 w 48"/>
                    <a:gd name="T35" fmla="*/ 10 h 48"/>
                    <a:gd name="T36" fmla="*/ 22 w 48"/>
                    <a:gd name="T37" fmla="*/ 13 h 48"/>
                    <a:gd name="T38" fmla="*/ 21 w 48"/>
                    <a:gd name="T39" fmla="*/ 14 h 48"/>
                    <a:gd name="T40" fmla="*/ 21 w 48"/>
                    <a:gd name="T41" fmla="*/ 17 h 48"/>
                    <a:gd name="T42" fmla="*/ 21 w 48"/>
                    <a:gd name="T43" fmla="*/ 19 h 48"/>
                    <a:gd name="T44" fmla="*/ 24 w 48"/>
                    <a:gd name="T45" fmla="*/ 20 h 48"/>
                    <a:gd name="T46" fmla="*/ 26 w 48"/>
                    <a:gd name="T47" fmla="*/ 19 h 48"/>
                    <a:gd name="T48" fmla="*/ 24 w 48"/>
                    <a:gd name="T49" fmla="*/ 17 h 48"/>
                    <a:gd name="T50" fmla="*/ 27 w 48"/>
                    <a:gd name="T51" fmla="*/ 16 h 48"/>
                    <a:gd name="T52" fmla="*/ 27 w 48"/>
                    <a:gd name="T53" fmla="*/ 10 h 48"/>
                    <a:gd name="T54" fmla="*/ 26 w 48"/>
                    <a:gd name="T55" fmla="*/ 6 h 48"/>
                    <a:gd name="T56" fmla="*/ 30 w 48"/>
                    <a:gd name="T57" fmla="*/ 2 h 48"/>
                    <a:gd name="T58" fmla="*/ 36 w 48"/>
                    <a:gd name="T59" fmla="*/ 2 h 48"/>
                    <a:gd name="T60" fmla="*/ 42 w 48"/>
                    <a:gd name="T61" fmla="*/ 0 h 48"/>
                    <a:gd name="T62" fmla="*/ 48 w 48"/>
                    <a:gd name="T63" fmla="*/ 3 h 48"/>
                    <a:gd name="T64" fmla="*/ 42 w 48"/>
                    <a:gd name="T65" fmla="*/ 16 h 48"/>
                    <a:gd name="T66" fmla="*/ 46 w 48"/>
                    <a:gd name="T67" fmla="*/ 18 h 48"/>
                    <a:gd name="T68" fmla="*/ 45 w 48"/>
                    <a:gd name="T69" fmla="*/ 23 h 48"/>
                    <a:gd name="T70" fmla="*/ 42 w 48"/>
                    <a:gd name="T71" fmla="*/ 26 h 48"/>
                    <a:gd name="T72" fmla="*/ 39 w 48"/>
                    <a:gd name="T73" fmla="*/ 28 h 48"/>
                    <a:gd name="T74" fmla="*/ 33 w 48"/>
                    <a:gd name="T75" fmla="*/ 27 h 48"/>
                    <a:gd name="T76" fmla="*/ 32 w 48"/>
                    <a:gd name="T77" fmla="*/ 42 h 48"/>
                    <a:gd name="T78" fmla="*/ 33 w 48"/>
                    <a:gd name="T79" fmla="*/ 47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
                    <a:gd name="T121" fmla="*/ 0 h 48"/>
                    <a:gd name="T122" fmla="*/ 48 w 48"/>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 h="48">
                      <a:moveTo>
                        <a:pt x="33" y="48"/>
                      </a:moveTo>
                      <a:lnTo>
                        <a:pt x="30" y="48"/>
                      </a:lnTo>
                      <a:lnTo>
                        <a:pt x="29" y="47"/>
                      </a:lnTo>
                      <a:lnTo>
                        <a:pt x="29" y="40"/>
                      </a:lnTo>
                      <a:lnTo>
                        <a:pt x="26" y="39"/>
                      </a:lnTo>
                      <a:lnTo>
                        <a:pt x="24" y="39"/>
                      </a:lnTo>
                      <a:lnTo>
                        <a:pt x="22" y="39"/>
                      </a:lnTo>
                      <a:lnTo>
                        <a:pt x="21" y="38"/>
                      </a:lnTo>
                      <a:lnTo>
                        <a:pt x="19" y="37"/>
                      </a:lnTo>
                      <a:lnTo>
                        <a:pt x="12" y="37"/>
                      </a:lnTo>
                      <a:lnTo>
                        <a:pt x="5" y="40"/>
                      </a:lnTo>
                      <a:lnTo>
                        <a:pt x="0" y="38"/>
                      </a:lnTo>
                      <a:lnTo>
                        <a:pt x="2" y="38"/>
                      </a:lnTo>
                      <a:lnTo>
                        <a:pt x="3" y="38"/>
                      </a:lnTo>
                      <a:lnTo>
                        <a:pt x="5" y="39"/>
                      </a:lnTo>
                      <a:lnTo>
                        <a:pt x="8" y="38"/>
                      </a:lnTo>
                      <a:lnTo>
                        <a:pt x="9" y="38"/>
                      </a:lnTo>
                      <a:lnTo>
                        <a:pt x="9" y="37"/>
                      </a:lnTo>
                      <a:lnTo>
                        <a:pt x="8" y="37"/>
                      </a:lnTo>
                      <a:lnTo>
                        <a:pt x="6" y="37"/>
                      </a:lnTo>
                      <a:lnTo>
                        <a:pt x="5" y="37"/>
                      </a:lnTo>
                      <a:lnTo>
                        <a:pt x="6" y="35"/>
                      </a:lnTo>
                      <a:lnTo>
                        <a:pt x="11" y="34"/>
                      </a:lnTo>
                      <a:lnTo>
                        <a:pt x="12" y="33"/>
                      </a:lnTo>
                      <a:lnTo>
                        <a:pt x="18" y="33"/>
                      </a:lnTo>
                      <a:lnTo>
                        <a:pt x="19" y="31"/>
                      </a:lnTo>
                      <a:lnTo>
                        <a:pt x="18" y="31"/>
                      </a:lnTo>
                      <a:lnTo>
                        <a:pt x="14" y="31"/>
                      </a:lnTo>
                      <a:lnTo>
                        <a:pt x="12" y="31"/>
                      </a:lnTo>
                      <a:lnTo>
                        <a:pt x="11" y="31"/>
                      </a:lnTo>
                      <a:lnTo>
                        <a:pt x="9" y="30"/>
                      </a:lnTo>
                      <a:lnTo>
                        <a:pt x="9" y="28"/>
                      </a:lnTo>
                      <a:lnTo>
                        <a:pt x="9" y="27"/>
                      </a:lnTo>
                      <a:lnTo>
                        <a:pt x="14" y="21"/>
                      </a:lnTo>
                      <a:lnTo>
                        <a:pt x="18" y="11"/>
                      </a:lnTo>
                      <a:lnTo>
                        <a:pt x="21" y="10"/>
                      </a:lnTo>
                      <a:lnTo>
                        <a:pt x="21" y="11"/>
                      </a:lnTo>
                      <a:lnTo>
                        <a:pt x="22" y="13"/>
                      </a:lnTo>
                      <a:lnTo>
                        <a:pt x="22" y="14"/>
                      </a:lnTo>
                      <a:lnTo>
                        <a:pt x="21" y="14"/>
                      </a:lnTo>
                      <a:lnTo>
                        <a:pt x="21" y="16"/>
                      </a:lnTo>
                      <a:lnTo>
                        <a:pt x="21" y="17"/>
                      </a:lnTo>
                      <a:lnTo>
                        <a:pt x="21" y="18"/>
                      </a:lnTo>
                      <a:lnTo>
                        <a:pt x="21" y="19"/>
                      </a:lnTo>
                      <a:lnTo>
                        <a:pt x="22" y="20"/>
                      </a:lnTo>
                      <a:lnTo>
                        <a:pt x="24" y="20"/>
                      </a:lnTo>
                      <a:lnTo>
                        <a:pt x="26" y="20"/>
                      </a:lnTo>
                      <a:lnTo>
                        <a:pt x="26" y="19"/>
                      </a:lnTo>
                      <a:lnTo>
                        <a:pt x="24" y="18"/>
                      </a:lnTo>
                      <a:lnTo>
                        <a:pt x="24" y="17"/>
                      </a:lnTo>
                      <a:lnTo>
                        <a:pt x="26" y="17"/>
                      </a:lnTo>
                      <a:lnTo>
                        <a:pt x="27" y="16"/>
                      </a:lnTo>
                      <a:lnTo>
                        <a:pt x="29" y="11"/>
                      </a:lnTo>
                      <a:lnTo>
                        <a:pt x="27" y="10"/>
                      </a:lnTo>
                      <a:lnTo>
                        <a:pt x="26" y="10"/>
                      </a:lnTo>
                      <a:lnTo>
                        <a:pt x="26" y="6"/>
                      </a:lnTo>
                      <a:lnTo>
                        <a:pt x="27" y="5"/>
                      </a:lnTo>
                      <a:lnTo>
                        <a:pt x="30" y="2"/>
                      </a:lnTo>
                      <a:lnTo>
                        <a:pt x="33" y="0"/>
                      </a:lnTo>
                      <a:lnTo>
                        <a:pt x="36" y="2"/>
                      </a:lnTo>
                      <a:lnTo>
                        <a:pt x="40" y="0"/>
                      </a:lnTo>
                      <a:lnTo>
                        <a:pt x="42" y="0"/>
                      </a:lnTo>
                      <a:lnTo>
                        <a:pt x="45" y="0"/>
                      </a:lnTo>
                      <a:lnTo>
                        <a:pt x="48" y="3"/>
                      </a:lnTo>
                      <a:lnTo>
                        <a:pt x="45" y="13"/>
                      </a:lnTo>
                      <a:lnTo>
                        <a:pt x="42" y="16"/>
                      </a:lnTo>
                      <a:lnTo>
                        <a:pt x="42" y="17"/>
                      </a:lnTo>
                      <a:lnTo>
                        <a:pt x="46" y="18"/>
                      </a:lnTo>
                      <a:lnTo>
                        <a:pt x="46" y="20"/>
                      </a:lnTo>
                      <a:lnTo>
                        <a:pt x="45" y="23"/>
                      </a:lnTo>
                      <a:lnTo>
                        <a:pt x="42" y="24"/>
                      </a:lnTo>
                      <a:lnTo>
                        <a:pt x="42" y="26"/>
                      </a:lnTo>
                      <a:lnTo>
                        <a:pt x="40" y="28"/>
                      </a:lnTo>
                      <a:lnTo>
                        <a:pt x="39" y="28"/>
                      </a:lnTo>
                      <a:lnTo>
                        <a:pt x="35" y="27"/>
                      </a:lnTo>
                      <a:lnTo>
                        <a:pt x="33" y="27"/>
                      </a:lnTo>
                      <a:lnTo>
                        <a:pt x="33" y="40"/>
                      </a:lnTo>
                      <a:lnTo>
                        <a:pt x="32" y="42"/>
                      </a:lnTo>
                      <a:lnTo>
                        <a:pt x="32" y="44"/>
                      </a:lnTo>
                      <a:lnTo>
                        <a:pt x="33" y="47"/>
                      </a:lnTo>
                      <a:lnTo>
                        <a:pt x="33" y="4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6" name="Group 2383"/>
              <p:cNvGrpSpPr>
                <a:grpSpLocks/>
              </p:cNvGrpSpPr>
              <p:nvPr/>
            </p:nvGrpSpPr>
            <p:grpSpPr bwMode="auto">
              <a:xfrm>
                <a:off x="2613" y="1939"/>
                <a:ext cx="168" cy="141"/>
                <a:chOff x="2613" y="1939"/>
                <a:chExt cx="168" cy="141"/>
              </a:xfrm>
              <a:grpFill/>
            </p:grpSpPr>
            <p:sp>
              <p:nvSpPr>
                <p:cNvPr id="1306" name="Freeform 2384"/>
                <p:cNvSpPr>
                  <a:spLocks/>
                </p:cNvSpPr>
                <p:nvPr/>
              </p:nvSpPr>
              <p:spPr bwMode="gray">
                <a:xfrm>
                  <a:off x="2613" y="1939"/>
                  <a:ext cx="168" cy="141"/>
                </a:xfrm>
                <a:custGeom>
                  <a:avLst/>
                  <a:gdLst>
                    <a:gd name="T0" fmla="*/ 85 w 168"/>
                    <a:gd name="T1" fmla="*/ 13 h 141"/>
                    <a:gd name="T2" fmla="*/ 70 w 168"/>
                    <a:gd name="T3" fmla="*/ 22 h 141"/>
                    <a:gd name="T4" fmla="*/ 68 w 168"/>
                    <a:gd name="T5" fmla="*/ 28 h 141"/>
                    <a:gd name="T6" fmla="*/ 57 w 168"/>
                    <a:gd name="T7" fmla="*/ 31 h 141"/>
                    <a:gd name="T8" fmla="*/ 46 w 168"/>
                    <a:gd name="T9" fmla="*/ 25 h 141"/>
                    <a:gd name="T10" fmla="*/ 41 w 168"/>
                    <a:gd name="T11" fmla="*/ 31 h 141"/>
                    <a:gd name="T12" fmla="*/ 41 w 168"/>
                    <a:gd name="T13" fmla="*/ 43 h 141"/>
                    <a:gd name="T14" fmla="*/ 33 w 168"/>
                    <a:gd name="T15" fmla="*/ 42 h 141"/>
                    <a:gd name="T16" fmla="*/ 18 w 168"/>
                    <a:gd name="T17" fmla="*/ 39 h 141"/>
                    <a:gd name="T18" fmla="*/ 0 w 168"/>
                    <a:gd name="T19" fmla="*/ 46 h 141"/>
                    <a:gd name="T20" fmla="*/ 1 w 168"/>
                    <a:gd name="T21" fmla="*/ 49 h 141"/>
                    <a:gd name="T22" fmla="*/ 1 w 168"/>
                    <a:gd name="T23" fmla="*/ 53 h 141"/>
                    <a:gd name="T24" fmla="*/ 7 w 168"/>
                    <a:gd name="T25" fmla="*/ 56 h 141"/>
                    <a:gd name="T26" fmla="*/ 21 w 168"/>
                    <a:gd name="T27" fmla="*/ 60 h 141"/>
                    <a:gd name="T28" fmla="*/ 25 w 168"/>
                    <a:gd name="T29" fmla="*/ 60 h 141"/>
                    <a:gd name="T30" fmla="*/ 30 w 168"/>
                    <a:gd name="T31" fmla="*/ 64 h 141"/>
                    <a:gd name="T32" fmla="*/ 36 w 168"/>
                    <a:gd name="T33" fmla="*/ 66 h 141"/>
                    <a:gd name="T34" fmla="*/ 34 w 168"/>
                    <a:gd name="T35" fmla="*/ 70 h 141"/>
                    <a:gd name="T36" fmla="*/ 46 w 168"/>
                    <a:gd name="T37" fmla="*/ 80 h 141"/>
                    <a:gd name="T38" fmla="*/ 49 w 168"/>
                    <a:gd name="T39" fmla="*/ 86 h 141"/>
                    <a:gd name="T40" fmla="*/ 54 w 168"/>
                    <a:gd name="T41" fmla="*/ 94 h 141"/>
                    <a:gd name="T42" fmla="*/ 48 w 168"/>
                    <a:gd name="T43" fmla="*/ 107 h 141"/>
                    <a:gd name="T44" fmla="*/ 45 w 168"/>
                    <a:gd name="T45" fmla="*/ 124 h 141"/>
                    <a:gd name="T46" fmla="*/ 48 w 168"/>
                    <a:gd name="T47" fmla="*/ 131 h 141"/>
                    <a:gd name="T48" fmla="*/ 70 w 168"/>
                    <a:gd name="T49" fmla="*/ 137 h 141"/>
                    <a:gd name="T50" fmla="*/ 85 w 168"/>
                    <a:gd name="T51" fmla="*/ 137 h 141"/>
                    <a:gd name="T52" fmla="*/ 103 w 168"/>
                    <a:gd name="T53" fmla="*/ 135 h 141"/>
                    <a:gd name="T54" fmla="*/ 113 w 168"/>
                    <a:gd name="T55" fmla="*/ 125 h 141"/>
                    <a:gd name="T56" fmla="*/ 117 w 168"/>
                    <a:gd name="T57" fmla="*/ 124 h 141"/>
                    <a:gd name="T58" fmla="*/ 127 w 168"/>
                    <a:gd name="T59" fmla="*/ 125 h 141"/>
                    <a:gd name="T60" fmla="*/ 134 w 168"/>
                    <a:gd name="T61" fmla="*/ 128 h 141"/>
                    <a:gd name="T62" fmla="*/ 143 w 168"/>
                    <a:gd name="T63" fmla="*/ 129 h 141"/>
                    <a:gd name="T64" fmla="*/ 157 w 168"/>
                    <a:gd name="T65" fmla="*/ 121 h 141"/>
                    <a:gd name="T66" fmla="*/ 162 w 168"/>
                    <a:gd name="T67" fmla="*/ 116 h 141"/>
                    <a:gd name="T68" fmla="*/ 154 w 168"/>
                    <a:gd name="T69" fmla="*/ 110 h 141"/>
                    <a:gd name="T70" fmla="*/ 151 w 168"/>
                    <a:gd name="T71" fmla="*/ 103 h 141"/>
                    <a:gd name="T72" fmla="*/ 153 w 168"/>
                    <a:gd name="T73" fmla="*/ 97 h 141"/>
                    <a:gd name="T74" fmla="*/ 154 w 168"/>
                    <a:gd name="T75" fmla="*/ 86 h 141"/>
                    <a:gd name="T76" fmla="*/ 151 w 168"/>
                    <a:gd name="T77" fmla="*/ 78 h 141"/>
                    <a:gd name="T78" fmla="*/ 141 w 168"/>
                    <a:gd name="T79" fmla="*/ 81 h 141"/>
                    <a:gd name="T80" fmla="*/ 147 w 168"/>
                    <a:gd name="T81" fmla="*/ 73 h 141"/>
                    <a:gd name="T82" fmla="*/ 153 w 168"/>
                    <a:gd name="T83" fmla="*/ 62 h 141"/>
                    <a:gd name="T84" fmla="*/ 160 w 168"/>
                    <a:gd name="T85" fmla="*/ 57 h 141"/>
                    <a:gd name="T86" fmla="*/ 168 w 168"/>
                    <a:gd name="T87" fmla="*/ 36 h 141"/>
                    <a:gd name="T88" fmla="*/ 141 w 168"/>
                    <a:gd name="T89" fmla="*/ 28 h 141"/>
                    <a:gd name="T90" fmla="*/ 127 w 168"/>
                    <a:gd name="T91" fmla="*/ 24 h 141"/>
                    <a:gd name="T92" fmla="*/ 125 w 168"/>
                    <a:gd name="T93" fmla="*/ 17 h 141"/>
                    <a:gd name="T94" fmla="*/ 117 w 168"/>
                    <a:gd name="T95" fmla="*/ 14 h 141"/>
                    <a:gd name="T96" fmla="*/ 101 w 168"/>
                    <a:gd name="T97" fmla="*/ 6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41"/>
                    <a:gd name="T149" fmla="*/ 168 w 168"/>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41">
                      <a:moveTo>
                        <a:pt x="98" y="0"/>
                      </a:moveTo>
                      <a:lnTo>
                        <a:pt x="96" y="2"/>
                      </a:lnTo>
                      <a:lnTo>
                        <a:pt x="86" y="3"/>
                      </a:lnTo>
                      <a:lnTo>
                        <a:pt x="85" y="13"/>
                      </a:lnTo>
                      <a:lnTo>
                        <a:pt x="85" y="14"/>
                      </a:lnTo>
                      <a:lnTo>
                        <a:pt x="85" y="15"/>
                      </a:lnTo>
                      <a:lnTo>
                        <a:pt x="78" y="21"/>
                      </a:lnTo>
                      <a:lnTo>
                        <a:pt x="70" y="22"/>
                      </a:lnTo>
                      <a:lnTo>
                        <a:pt x="67" y="25"/>
                      </a:lnTo>
                      <a:lnTo>
                        <a:pt x="65" y="26"/>
                      </a:lnTo>
                      <a:lnTo>
                        <a:pt x="65" y="28"/>
                      </a:lnTo>
                      <a:lnTo>
                        <a:pt x="68" y="28"/>
                      </a:lnTo>
                      <a:lnTo>
                        <a:pt x="70" y="29"/>
                      </a:lnTo>
                      <a:lnTo>
                        <a:pt x="65" y="29"/>
                      </a:lnTo>
                      <a:lnTo>
                        <a:pt x="62" y="31"/>
                      </a:lnTo>
                      <a:lnTo>
                        <a:pt x="57" y="31"/>
                      </a:lnTo>
                      <a:lnTo>
                        <a:pt x="51" y="29"/>
                      </a:lnTo>
                      <a:lnTo>
                        <a:pt x="49" y="29"/>
                      </a:lnTo>
                      <a:lnTo>
                        <a:pt x="46" y="28"/>
                      </a:lnTo>
                      <a:lnTo>
                        <a:pt x="46" y="25"/>
                      </a:lnTo>
                      <a:lnTo>
                        <a:pt x="40" y="25"/>
                      </a:lnTo>
                      <a:lnTo>
                        <a:pt x="38" y="25"/>
                      </a:lnTo>
                      <a:lnTo>
                        <a:pt x="40" y="29"/>
                      </a:lnTo>
                      <a:lnTo>
                        <a:pt x="41" y="31"/>
                      </a:lnTo>
                      <a:lnTo>
                        <a:pt x="43" y="40"/>
                      </a:lnTo>
                      <a:lnTo>
                        <a:pt x="45" y="42"/>
                      </a:lnTo>
                      <a:lnTo>
                        <a:pt x="43" y="42"/>
                      </a:lnTo>
                      <a:lnTo>
                        <a:pt x="41" y="43"/>
                      </a:lnTo>
                      <a:lnTo>
                        <a:pt x="40" y="42"/>
                      </a:lnTo>
                      <a:lnTo>
                        <a:pt x="38" y="42"/>
                      </a:lnTo>
                      <a:lnTo>
                        <a:pt x="34" y="42"/>
                      </a:lnTo>
                      <a:lnTo>
                        <a:pt x="33" y="42"/>
                      </a:lnTo>
                      <a:lnTo>
                        <a:pt x="28" y="43"/>
                      </a:lnTo>
                      <a:lnTo>
                        <a:pt x="22" y="39"/>
                      </a:lnTo>
                      <a:lnTo>
                        <a:pt x="19" y="39"/>
                      </a:lnTo>
                      <a:lnTo>
                        <a:pt x="18" y="39"/>
                      </a:lnTo>
                      <a:lnTo>
                        <a:pt x="15" y="39"/>
                      </a:lnTo>
                      <a:lnTo>
                        <a:pt x="15" y="40"/>
                      </a:lnTo>
                      <a:lnTo>
                        <a:pt x="1" y="45"/>
                      </a:lnTo>
                      <a:lnTo>
                        <a:pt x="0" y="46"/>
                      </a:lnTo>
                      <a:lnTo>
                        <a:pt x="0" y="47"/>
                      </a:lnTo>
                      <a:lnTo>
                        <a:pt x="4" y="47"/>
                      </a:lnTo>
                      <a:lnTo>
                        <a:pt x="3" y="49"/>
                      </a:lnTo>
                      <a:lnTo>
                        <a:pt x="1" y="49"/>
                      </a:lnTo>
                      <a:lnTo>
                        <a:pt x="3" y="50"/>
                      </a:lnTo>
                      <a:lnTo>
                        <a:pt x="6" y="50"/>
                      </a:lnTo>
                      <a:lnTo>
                        <a:pt x="6" y="52"/>
                      </a:lnTo>
                      <a:lnTo>
                        <a:pt x="1" y="53"/>
                      </a:lnTo>
                      <a:lnTo>
                        <a:pt x="3" y="53"/>
                      </a:lnTo>
                      <a:lnTo>
                        <a:pt x="6" y="54"/>
                      </a:lnTo>
                      <a:lnTo>
                        <a:pt x="6" y="56"/>
                      </a:lnTo>
                      <a:lnTo>
                        <a:pt x="7" y="56"/>
                      </a:lnTo>
                      <a:lnTo>
                        <a:pt x="7" y="55"/>
                      </a:lnTo>
                      <a:lnTo>
                        <a:pt x="11" y="55"/>
                      </a:lnTo>
                      <a:lnTo>
                        <a:pt x="21" y="59"/>
                      </a:lnTo>
                      <a:lnTo>
                        <a:pt x="21" y="60"/>
                      </a:lnTo>
                      <a:lnTo>
                        <a:pt x="22" y="60"/>
                      </a:lnTo>
                      <a:lnTo>
                        <a:pt x="25" y="59"/>
                      </a:lnTo>
                      <a:lnTo>
                        <a:pt x="27" y="60"/>
                      </a:lnTo>
                      <a:lnTo>
                        <a:pt x="25" y="60"/>
                      </a:lnTo>
                      <a:lnTo>
                        <a:pt x="28" y="62"/>
                      </a:lnTo>
                      <a:lnTo>
                        <a:pt x="30" y="60"/>
                      </a:lnTo>
                      <a:lnTo>
                        <a:pt x="31" y="60"/>
                      </a:lnTo>
                      <a:lnTo>
                        <a:pt x="30" y="64"/>
                      </a:lnTo>
                      <a:lnTo>
                        <a:pt x="33" y="64"/>
                      </a:lnTo>
                      <a:lnTo>
                        <a:pt x="38" y="64"/>
                      </a:lnTo>
                      <a:lnTo>
                        <a:pt x="40" y="66"/>
                      </a:lnTo>
                      <a:lnTo>
                        <a:pt x="36" y="66"/>
                      </a:lnTo>
                      <a:lnTo>
                        <a:pt x="36" y="67"/>
                      </a:lnTo>
                      <a:lnTo>
                        <a:pt x="38" y="68"/>
                      </a:lnTo>
                      <a:lnTo>
                        <a:pt x="36" y="71"/>
                      </a:lnTo>
                      <a:lnTo>
                        <a:pt x="34" y="70"/>
                      </a:lnTo>
                      <a:lnTo>
                        <a:pt x="34" y="71"/>
                      </a:lnTo>
                      <a:lnTo>
                        <a:pt x="40" y="75"/>
                      </a:lnTo>
                      <a:lnTo>
                        <a:pt x="40" y="77"/>
                      </a:lnTo>
                      <a:lnTo>
                        <a:pt x="46" y="80"/>
                      </a:lnTo>
                      <a:lnTo>
                        <a:pt x="49" y="80"/>
                      </a:lnTo>
                      <a:lnTo>
                        <a:pt x="49" y="81"/>
                      </a:lnTo>
                      <a:lnTo>
                        <a:pt x="49" y="84"/>
                      </a:lnTo>
                      <a:lnTo>
                        <a:pt x="49" y="86"/>
                      </a:lnTo>
                      <a:lnTo>
                        <a:pt x="48" y="88"/>
                      </a:lnTo>
                      <a:lnTo>
                        <a:pt x="49" y="90"/>
                      </a:lnTo>
                      <a:lnTo>
                        <a:pt x="51" y="92"/>
                      </a:lnTo>
                      <a:lnTo>
                        <a:pt x="54" y="94"/>
                      </a:lnTo>
                      <a:lnTo>
                        <a:pt x="54" y="96"/>
                      </a:lnTo>
                      <a:lnTo>
                        <a:pt x="49" y="92"/>
                      </a:lnTo>
                      <a:lnTo>
                        <a:pt x="49" y="94"/>
                      </a:lnTo>
                      <a:lnTo>
                        <a:pt x="48" y="107"/>
                      </a:lnTo>
                      <a:lnTo>
                        <a:pt x="49" y="104"/>
                      </a:lnTo>
                      <a:lnTo>
                        <a:pt x="49" y="106"/>
                      </a:lnTo>
                      <a:lnTo>
                        <a:pt x="48" y="107"/>
                      </a:lnTo>
                      <a:lnTo>
                        <a:pt x="45" y="124"/>
                      </a:lnTo>
                      <a:lnTo>
                        <a:pt x="41" y="125"/>
                      </a:lnTo>
                      <a:lnTo>
                        <a:pt x="40" y="125"/>
                      </a:lnTo>
                      <a:lnTo>
                        <a:pt x="40" y="127"/>
                      </a:lnTo>
                      <a:lnTo>
                        <a:pt x="48" y="131"/>
                      </a:lnTo>
                      <a:lnTo>
                        <a:pt x="49" y="132"/>
                      </a:lnTo>
                      <a:lnTo>
                        <a:pt x="54" y="135"/>
                      </a:lnTo>
                      <a:lnTo>
                        <a:pt x="68" y="137"/>
                      </a:lnTo>
                      <a:lnTo>
                        <a:pt x="70" y="137"/>
                      </a:lnTo>
                      <a:lnTo>
                        <a:pt x="73" y="135"/>
                      </a:lnTo>
                      <a:lnTo>
                        <a:pt x="74" y="135"/>
                      </a:lnTo>
                      <a:lnTo>
                        <a:pt x="82" y="137"/>
                      </a:lnTo>
                      <a:lnTo>
                        <a:pt x="85" y="137"/>
                      </a:lnTo>
                      <a:lnTo>
                        <a:pt x="88" y="141"/>
                      </a:lnTo>
                      <a:lnTo>
                        <a:pt x="89" y="141"/>
                      </a:lnTo>
                      <a:lnTo>
                        <a:pt x="105" y="139"/>
                      </a:lnTo>
                      <a:lnTo>
                        <a:pt x="103" y="135"/>
                      </a:lnTo>
                      <a:lnTo>
                        <a:pt x="103" y="134"/>
                      </a:lnTo>
                      <a:lnTo>
                        <a:pt x="103" y="131"/>
                      </a:lnTo>
                      <a:lnTo>
                        <a:pt x="105" y="128"/>
                      </a:lnTo>
                      <a:lnTo>
                        <a:pt x="113" y="125"/>
                      </a:lnTo>
                      <a:lnTo>
                        <a:pt x="113" y="124"/>
                      </a:lnTo>
                      <a:lnTo>
                        <a:pt x="116" y="123"/>
                      </a:lnTo>
                      <a:lnTo>
                        <a:pt x="117" y="123"/>
                      </a:lnTo>
                      <a:lnTo>
                        <a:pt x="117" y="124"/>
                      </a:lnTo>
                      <a:lnTo>
                        <a:pt x="120" y="124"/>
                      </a:lnTo>
                      <a:lnTo>
                        <a:pt x="122" y="125"/>
                      </a:lnTo>
                      <a:lnTo>
                        <a:pt x="127" y="127"/>
                      </a:lnTo>
                      <a:lnTo>
                        <a:pt x="127" y="125"/>
                      </a:lnTo>
                      <a:lnTo>
                        <a:pt x="130" y="125"/>
                      </a:lnTo>
                      <a:lnTo>
                        <a:pt x="132" y="127"/>
                      </a:lnTo>
                      <a:lnTo>
                        <a:pt x="134" y="127"/>
                      </a:lnTo>
                      <a:lnTo>
                        <a:pt x="134" y="128"/>
                      </a:lnTo>
                      <a:lnTo>
                        <a:pt x="135" y="128"/>
                      </a:lnTo>
                      <a:lnTo>
                        <a:pt x="138" y="128"/>
                      </a:lnTo>
                      <a:lnTo>
                        <a:pt x="140" y="129"/>
                      </a:lnTo>
                      <a:lnTo>
                        <a:pt x="143" y="129"/>
                      </a:lnTo>
                      <a:lnTo>
                        <a:pt x="150" y="128"/>
                      </a:lnTo>
                      <a:lnTo>
                        <a:pt x="150" y="127"/>
                      </a:lnTo>
                      <a:lnTo>
                        <a:pt x="156" y="121"/>
                      </a:lnTo>
                      <a:lnTo>
                        <a:pt x="157" y="121"/>
                      </a:lnTo>
                      <a:lnTo>
                        <a:pt x="160" y="118"/>
                      </a:lnTo>
                      <a:lnTo>
                        <a:pt x="162" y="118"/>
                      </a:lnTo>
                      <a:lnTo>
                        <a:pt x="162" y="117"/>
                      </a:lnTo>
                      <a:lnTo>
                        <a:pt x="162" y="116"/>
                      </a:lnTo>
                      <a:lnTo>
                        <a:pt x="162" y="114"/>
                      </a:lnTo>
                      <a:lnTo>
                        <a:pt x="160" y="113"/>
                      </a:lnTo>
                      <a:lnTo>
                        <a:pt x="156" y="111"/>
                      </a:lnTo>
                      <a:lnTo>
                        <a:pt x="154" y="110"/>
                      </a:lnTo>
                      <a:lnTo>
                        <a:pt x="153" y="107"/>
                      </a:lnTo>
                      <a:lnTo>
                        <a:pt x="153" y="104"/>
                      </a:lnTo>
                      <a:lnTo>
                        <a:pt x="153" y="103"/>
                      </a:lnTo>
                      <a:lnTo>
                        <a:pt x="151" y="103"/>
                      </a:lnTo>
                      <a:lnTo>
                        <a:pt x="151" y="101"/>
                      </a:lnTo>
                      <a:lnTo>
                        <a:pt x="151" y="100"/>
                      </a:lnTo>
                      <a:lnTo>
                        <a:pt x="151" y="99"/>
                      </a:lnTo>
                      <a:lnTo>
                        <a:pt x="153" y="97"/>
                      </a:lnTo>
                      <a:lnTo>
                        <a:pt x="154" y="96"/>
                      </a:lnTo>
                      <a:lnTo>
                        <a:pt x="151" y="88"/>
                      </a:lnTo>
                      <a:lnTo>
                        <a:pt x="151" y="86"/>
                      </a:lnTo>
                      <a:lnTo>
                        <a:pt x="154" y="86"/>
                      </a:lnTo>
                      <a:lnTo>
                        <a:pt x="153" y="84"/>
                      </a:lnTo>
                      <a:lnTo>
                        <a:pt x="151" y="84"/>
                      </a:lnTo>
                      <a:lnTo>
                        <a:pt x="151" y="79"/>
                      </a:lnTo>
                      <a:lnTo>
                        <a:pt x="151" y="78"/>
                      </a:lnTo>
                      <a:lnTo>
                        <a:pt x="147" y="78"/>
                      </a:lnTo>
                      <a:lnTo>
                        <a:pt x="143" y="81"/>
                      </a:lnTo>
                      <a:lnTo>
                        <a:pt x="141" y="83"/>
                      </a:lnTo>
                      <a:lnTo>
                        <a:pt x="141" y="81"/>
                      </a:lnTo>
                      <a:lnTo>
                        <a:pt x="141" y="75"/>
                      </a:lnTo>
                      <a:lnTo>
                        <a:pt x="143" y="75"/>
                      </a:lnTo>
                      <a:lnTo>
                        <a:pt x="144" y="74"/>
                      </a:lnTo>
                      <a:lnTo>
                        <a:pt x="147" y="73"/>
                      </a:lnTo>
                      <a:lnTo>
                        <a:pt x="147" y="71"/>
                      </a:lnTo>
                      <a:lnTo>
                        <a:pt x="147" y="70"/>
                      </a:lnTo>
                      <a:lnTo>
                        <a:pt x="154" y="63"/>
                      </a:lnTo>
                      <a:lnTo>
                        <a:pt x="153" y="62"/>
                      </a:lnTo>
                      <a:lnTo>
                        <a:pt x="154" y="60"/>
                      </a:lnTo>
                      <a:lnTo>
                        <a:pt x="157" y="60"/>
                      </a:lnTo>
                      <a:lnTo>
                        <a:pt x="160" y="59"/>
                      </a:lnTo>
                      <a:lnTo>
                        <a:pt x="160" y="57"/>
                      </a:lnTo>
                      <a:lnTo>
                        <a:pt x="160" y="52"/>
                      </a:lnTo>
                      <a:lnTo>
                        <a:pt x="163" y="43"/>
                      </a:lnTo>
                      <a:lnTo>
                        <a:pt x="167" y="39"/>
                      </a:lnTo>
                      <a:lnTo>
                        <a:pt x="168" y="36"/>
                      </a:lnTo>
                      <a:lnTo>
                        <a:pt x="151" y="32"/>
                      </a:lnTo>
                      <a:lnTo>
                        <a:pt x="148" y="29"/>
                      </a:lnTo>
                      <a:lnTo>
                        <a:pt x="144" y="26"/>
                      </a:lnTo>
                      <a:lnTo>
                        <a:pt x="141" y="28"/>
                      </a:lnTo>
                      <a:lnTo>
                        <a:pt x="137" y="26"/>
                      </a:lnTo>
                      <a:lnTo>
                        <a:pt x="135" y="26"/>
                      </a:lnTo>
                      <a:lnTo>
                        <a:pt x="132" y="26"/>
                      </a:lnTo>
                      <a:lnTo>
                        <a:pt x="127" y="24"/>
                      </a:lnTo>
                      <a:lnTo>
                        <a:pt x="129" y="22"/>
                      </a:lnTo>
                      <a:lnTo>
                        <a:pt x="127" y="22"/>
                      </a:lnTo>
                      <a:lnTo>
                        <a:pt x="127" y="17"/>
                      </a:lnTo>
                      <a:lnTo>
                        <a:pt x="125" y="17"/>
                      </a:lnTo>
                      <a:lnTo>
                        <a:pt x="123" y="19"/>
                      </a:lnTo>
                      <a:lnTo>
                        <a:pt x="120" y="19"/>
                      </a:lnTo>
                      <a:lnTo>
                        <a:pt x="117" y="19"/>
                      </a:lnTo>
                      <a:lnTo>
                        <a:pt x="117" y="14"/>
                      </a:lnTo>
                      <a:lnTo>
                        <a:pt x="116" y="13"/>
                      </a:lnTo>
                      <a:lnTo>
                        <a:pt x="107" y="10"/>
                      </a:lnTo>
                      <a:lnTo>
                        <a:pt x="105" y="6"/>
                      </a:lnTo>
                      <a:lnTo>
                        <a:pt x="101" y="6"/>
                      </a:lnTo>
                      <a:lnTo>
                        <a:pt x="98" y="5"/>
                      </a:lnTo>
                      <a:lnTo>
                        <a:pt x="9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07" name="Freeform 2385"/>
                <p:cNvSpPr>
                  <a:spLocks/>
                </p:cNvSpPr>
                <p:nvPr/>
              </p:nvSpPr>
              <p:spPr bwMode="gray">
                <a:xfrm>
                  <a:off x="2613" y="1939"/>
                  <a:ext cx="168" cy="141"/>
                </a:xfrm>
                <a:custGeom>
                  <a:avLst/>
                  <a:gdLst>
                    <a:gd name="T0" fmla="*/ 85 w 168"/>
                    <a:gd name="T1" fmla="*/ 13 h 141"/>
                    <a:gd name="T2" fmla="*/ 70 w 168"/>
                    <a:gd name="T3" fmla="*/ 22 h 141"/>
                    <a:gd name="T4" fmla="*/ 68 w 168"/>
                    <a:gd name="T5" fmla="*/ 28 h 141"/>
                    <a:gd name="T6" fmla="*/ 57 w 168"/>
                    <a:gd name="T7" fmla="*/ 31 h 141"/>
                    <a:gd name="T8" fmla="*/ 46 w 168"/>
                    <a:gd name="T9" fmla="*/ 25 h 141"/>
                    <a:gd name="T10" fmla="*/ 41 w 168"/>
                    <a:gd name="T11" fmla="*/ 31 h 141"/>
                    <a:gd name="T12" fmla="*/ 41 w 168"/>
                    <a:gd name="T13" fmla="*/ 43 h 141"/>
                    <a:gd name="T14" fmla="*/ 33 w 168"/>
                    <a:gd name="T15" fmla="*/ 42 h 141"/>
                    <a:gd name="T16" fmla="*/ 18 w 168"/>
                    <a:gd name="T17" fmla="*/ 39 h 141"/>
                    <a:gd name="T18" fmla="*/ 0 w 168"/>
                    <a:gd name="T19" fmla="*/ 46 h 141"/>
                    <a:gd name="T20" fmla="*/ 1 w 168"/>
                    <a:gd name="T21" fmla="*/ 49 h 141"/>
                    <a:gd name="T22" fmla="*/ 1 w 168"/>
                    <a:gd name="T23" fmla="*/ 53 h 141"/>
                    <a:gd name="T24" fmla="*/ 7 w 168"/>
                    <a:gd name="T25" fmla="*/ 56 h 141"/>
                    <a:gd name="T26" fmla="*/ 21 w 168"/>
                    <a:gd name="T27" fmla="*/ 60 h 141"/>
                    <a:gd name="T28" fmla="*/ 25 w 168"/>
                    <a:gd name="T29" fmla="*/ 60 h 141"/>
                    <a:gd name="T30" fmla="*/ 30 w 168"/>
                    <a:gd name="T31" fmla="*/ 64 h 141"/>
                    <a:gd name="T32" fmla="*/ 36 w 168"/>
                    <a:gd name="T33" fmla="*/ 66 h 141"/>
                    <a:gd name="T34" fmla="*/ 34 w 168"/>
                    <a:gd name="T35" fmla="*/ 70 h 141"/>
                    <a:gd name="T36" fmla="*/ 46 w 168"/>
                    <a:gd name="T37" fmla="*/ 80 h 141"/>
                    <a:gd name="T38" fmla="*/ 49 w 168"/>
                    <a:gd name="T39" fmla="*/ 86 h 141"/>
                    <a:gd name="T40" fmla="*/ 54 w 168"/>
                    <a:gd name="T41" fmla="*/ 94 h 141"/>
                    <a:gd name="T42" fmla="*/ 48 w 168"/>
                    <a:gd name="T43" fmla="*/ 107 h 141"/>
                    <a:gd name="T44" fmla="*/ 45 w 168"/>
                    <a:gd name="T45" fmla="*/ 124 h 141"/>
                    <a:gd name="T46" fmla="*/ 48 w 168"/>
                    <a:gd name="T47" fmla="*/ 131 h 141"/>
                    <a:gd name="T48" fmla="*/ 70 w 168"/>
                    <a:gd name="T49" fmla="*/ 137 h 141"/>
                    <a:gd name="T50" fmla="*/ 85 w 168"/>
                    <a:gd name="T51" fmla="*/ 137 h 141"/>
                    <a:gd name="T52" fmla="*/ 103 w 168"/>
                    <a:gd name="T53" fmla="*/ 135 h 141"/>
                    <a:gd name="T54" fmla="*/ 113 w 168"/>
                    <a:gd name="T55" fmla="*/ 125 h 141"/>
                    <a:gd name="T56" fmla="*/ 117 w 168"/>
                    <a:gd name="T57" fmla="*/ 124 h 141"/>
                    <a:gd name="T58" fmla="*/ 127 w 168"/>
                    <a:gd name="T59" fmla="*/ 125 h 141"/>
                    <a:gd name="T60" fmla="*/ 134 w 168"/>
                    <a:gd name="T61" fmla="*/ 128 h 141"/>
                    <a:gd name="T62" fmla="*/ 143 w 168"/>
                    <a:gd name="T63" fmla="*/ 129 h 141"/>
                    <a:gd name="T64" fmla="*/ 157 w 168"/>
                    <a:gd name="T65" fmla="*/ 121 h 141"/>
                    <a:gd name="T66" fmla="*/ 162 w 168"/>
                    <a:gd name="T67" fmla="*/ 116 h 141"/>
                    <a:gd name="T68" fmla="*/ 154 w 168"/>
                    <a:gd name="T69" fmla="*/ 110 h 141"/>
                    <a:gd name="T70" fmla="*/ 151 w 168"/>
                    <a:gd name="T71" fmla="*/ 103 h 141"/>
                    <a:gd name="T72" fmla="*/ 153 w 168"/>
                    <a:gd name="T73" fmla="*/ 97 h 141"/>
                    <a:gd name="T74" fmla="*/ 154 w 168"/>
                    <a:gd name="T75" fmla="*/ 86 h 141"/>
                    <a:gd name="T76" fmla="*/ 151 w 168"/>
                    <a:gd name="T77" fmla="*/ 78 h 141"/>
                    <a:gd name="T78" fmla="*/ 141 w 168"/>
                    <a:gd name="T79" fmla="*/ 81 h 141"/>
                    <a:gd name="T80" fmla="*/ 147 w 168"/>
                    <a:gd name="T81" fmla="*/ 73 h 141"/>
                    <a:gd name="T82" fmla="*/ 153 w 168"/>
                    <a:gd name="T83" fmla="*/ 62 h 141"/>
                    <a:gd name="T84" fmla="*/ 160 w 168"/>
                    <a:gd name="T85" fmla="*/ 57 h 141"/>
                    <a:gd name="T86" fmla="*/ 168 w 168"/>
                    <a:gd name="T87" fmla="*/ 36 h 141"/>
                    <a:gd name="T88" fmla="*/ 141 w 168"/>
                    <a:gd name="T89" fmla="*/ 28 h 141"/>
                    <a:gd name="T90" fmla="*/ 127 w 168"/>
                    <a:gd name="T91" fmla="*/ 24 h 141"/>
                    <a:gd name="T92" fmla="*/ 125 w 168"/>
                    <a:gd name="T93" fmla="*/ 17 h 141"/>
                    <a:gd name="T94" fmla="*/ 117 w 168"/>
                    <a:gd name="T95" fmla="*/ 14 h 141"/>
                    <a:gd name="T96" fmla="*/ 101 w 168"/>
                    <a:gd name="T97" fmla="*/ 6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41"/>
                    <a:gd name="T149" fmla="*/ 168 w 168"/>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41">
                      <a:moveTo>
                        <a:pt x="98" y="0"/>
                      </a:moveTo>
                      <a:lnTo>
                        <a:pt x="96" y="2"/>
                      </a:lnTo>
                      <a:lnTo>
                        <a:pt x="86" y="3"/>
                      </a:lnTo>
                      <a:lnTo>
                        <a:pt x="85" y="13"/>
                      </a:lnTo>
                      <a:lnTo>
                        <a:pt x="85" y="14"/>
                      </a:lnTo>
                      <a:lnTo>
                        <a:pt x="85" y="15"/>
                      </a:lnTo>
                      <a:lnTo>
                        <a:pt x="78" y="21"/>
                      </a:lnTo>
                      <a:lnTo>
                        <a:pt x="70" y="22"/>
                      </a:lnTo>
                      <a:lnTo>
                        <a:pt x="67" y="25"/>
                      </a:lnTo>
                      <a:lnTo>
                        <a:pt x="65" y="26"/>
                      </a:lnTo>
                      <a:lnTo>
                        <a:pt x="65" y="28"/>
                      </a:lnTo>
                      <a:lnTo>
                        <a:pt x="68" y="28"/>
                      </a:lnTo>
                      <a:lnTo>
                        <a:pt x="70" y="29"/>
                      </a:lnTo>
                      <a:lnTo>
                        <a:pt x="65" y="29"/>
                      </a:lnTo>
                      <a:lnTo>
                        <a:pt x="62" y="31"/>
                      </a:lnTo>
                      <a:lnTo>
                        <a:pt x="57" y="31"/>
                      </a:lnTo>
                      <a:lnTo>
                        <a:pt x="51" y="29"/>
                      </a:lnTo>
                      <a:lnTo>
                        <a:pt x="49" y="29"/>
                      </a:lnTo>
                      <a:lnTo>
                        <a:pt x="46" y="28"/>
                      </a:lnTo>
                      <a:lnTo>
                        <a:pt x="46" y="25"/>
                      </a:lnTo>
                      <a:lnTo>
                        <a:pt x="40" y="25"/>
                      </a:lnTo>
                      <a:lnTo>
                        <a:pt x="38" y="25"/>
                      </a:lnTo>
                      <a:lnTo>
                        <a:pt x="40" y="29"/>
                      </a:lnTo>
                      <a:lnTo>
                        <a:pt x="41" y="31"/>
                      </a:lnTo>
                      <a:lnTo>
                        <a:pt x="43" y="40"/>
                      </a:lnTo>
                      <a:lnTo>
                        <a:pt x="45" y="42"/>
                      </a:lnTo>
                      <a:lnTo>
                        <a:pt x="43" y="42"/>
                      </a:lnTo>
                      <a:lnTo>
                        <a:pt x="41" y="43"/>
                      </a:lnTo>
                      <a:lnTo>
                        <a:pt x="40" y="42"/>
                      </a:lnTo>
                      <a:lnTo>
                        <a:pt x="38" y="42"/>
                      </a:lnTo>
                      <a:lnTo>
                        <a:pt x="34" y="42"/>
                      </a:lnTo>
                      <a:lnTo>
                        <a:pt x="33" y="42"/>
                      </a:lnTo>
                      <a:lnTo>
                        <a:pt x="28" y="43"/>
                      </a:lnTo>
                      <a:lnTo>
                        <a:pt x="22" y="39"/>
                      </a:lnTo>
                      <a:lnTo>
                        <a:pt x="19" y="39"/>
                      </a:lnTo>
                      <a:lnTo>
                        <a:pt x="18" y="39"/>
                      </a:lnTo>
                      <a:lnTo>
                        <a:pt x="15" y="39"/>
                      </a:lnTo>
                      <a:lnTo>
                        <a:pt x="15" y="40"/>
                      </a:lnTo>
                      <a:lnTo>
                        <a:pt x="1" y="45"/>
                      </a:lnTo>
                      <a:lnTo>
                        <a:pt x="0" y="46"/>
                      </a:lnTo>
                      <a:lnTo>
                        <a:pt x="0" y="47"/>
                      </a:lnTo>
                      <a:lnTo>
                        <a:pt x="4" y="47"/>
                      </a:lnTo>
                      <a:lnTo>
                        <a:pt x="3" y="49"/>
                      </a:lnTo>
                      <a:lnTo>
                        <a:pt x="1" y="49"/>
                      </a:lnTo>
                      <a:lnTo>
                        <a:pt x="3" y="50"/>
                      </a:lnTo>
                      <a:lnTo>
                        <a:pt x="6" y="50"/>
                      </a:lnTo>
                      <a:lnTo>
                        <a:pt x="6" y="52"/>
                      </a:lnTo>
                      <a:lnTo>
                        <a:pt x="1" y="53"/>
                      </a:lnTo>
                      <a:lnTo>
                        <a:pt x="3" y="53"/>
                      </a:lnTo>
                      <a:lnTo>
                        <a:pt x="6" y="54"/>
                      </a:lnTo>
                      <a:lnTo>
                        <a:pt x="6" y="56"/>
                      </a:lnTo>
                      <a:lnTo>
                        <a:pt x="7" y="56"/>
                      </a:lnTo>
                      <a:lnTo>
                        <a:pt x="7" y="55"/>
                      </a:lnTo>
                      <a:lnTo>
                        <a:pt x="11" y="55"/>
                      </a:lnTo>
                      <a:lnTo>
                        <a:pt x="21" y="59"/>
                      </a:lnTo>
                      <a:lnTo>
                        <a:pt x="21" y="60"/>
                      </a:lnTo>
                      <a:lnTo>
                        <a:pt x="22" y="60"/>
                      </a:lnTo>
                      <a:lnTo>
                        <a:pt x="25" y="59"/>
                      </a:lnTo>
                      <a:lnTo>
                        <a:pt x="27" y="60"/>
                      </a:lnTo>
                      <a:lnTo>
                        <a:pt x="25" y="60"/>
                      </a:lnTo>
                      <a:lnTo>
                        <a:pt x="28" y="62"/>
                      </a:lnTo>
                      <a:lnTo>
                        <a:pt x="30" y="60"/>
                      </a:lnTo>
                      <a:lnTo>
                        <a:pt x="31" y="60"/>
                      </a:lnTo>
                      <a:lnTo>
                        <a:pt x="30" y="64"/>
                      </a:lnTo>
                      <a:lnTo>
                        <a:pt x="33" y="64"/>
                      </a:lnTo>
                      <a:lnTo>
                        <a:pt x="38" y="64"/>
                      </a:lnTo>
                      <a:lnTo>
                        <a:pt x="40" y="66"/>
                      </a:lnTo>
                      <a:lnTo>
                        <a:pt x="36" y="66"/>
                      </a:lnTo>
                      <a:lnTo>
                        <a:pt x="36" y="67"/>
                      </a:lnTo>
                      <a:lnTo>
                        <a:pt x="38" y="68"/>
                      </a:lnTo>
                      <a:lnTo>
                        <a:pt x="36" y="71"/>
                      </a:lnTo>
                      <a:lnTo>
                        <a:pt x="34" y="70"/>
                      </a:lnTo>
                      <a:lnTo>
                        <a:pt x="34" y="71"/>
                      </a:lnTo>
                      <a:lnTo>
                        <a:pt x="40" y="75"/>
                      </a:lnTo>
                      <a:lnTo>
                        <a:pt x="40" y="77"/>
                      </a:lnTo>
                      <a:lnTo>
                        <a:pt x="46" y="80"/>
                      </a:lnTo>
                      <a:lnTo>
                        <a:pt x="49" y="80"/>
                      </a:lnTo>
                      <a:lnTo>
                        <a:pt x="49" y="81"/>
                      </a:lnTo>
                      <a:lnTo>
                        <a:pt x="49" y="84"/>
                      </a:lnTo>
                      <a:lnTo>
                        <a:pt x="49" y="86"/>
                      </a:lnTo>
                      <a:lnTo>
                        <a:pt x="48" y="88"/>
                      </a:lnTo>
                      <a:lnTo>
                        <a:pt x="49" y="90"/>
                      </a:lnTo>
                      <a:lnTo>
                        <a:pt x="51" y="92"/>
                      </a:lnTo>
                      <a:lnTo>
                        <a:pt x="54" y="94"/>
                      </a:lnTo>
                      <a:lnTo>
                        <a:pt x="54" y="96"/>
                      </a:lnTo>
                      <a:lnTo>
                        <a:pt x="49" y="92"/>
                      </a:lnTo>
                      <a:lnTo>
                        <a:pt x="49" y="94"/>
                      </a:lnTo>
                      <a:lnTo>
                        <a:pt x="48" y="107"/>
                      </a:lnTo>
                      <a:lnTo>
                        <a:pt x="49" y="104"/>
                      </a:lnTo>
                      <a:lnTo>
                        <a:pt x="49" y="106"/>
                      </a:lnTo>
                      <a:lnTo>
                        <a:pt x="48" y="107"/>
                      </a:lnTo>
                      <a:lnTo>
                        <a:pt x="45" y="124"/>
                      </a:lnTo>
                      <a:lnTo>
                        <a:pt x="41" y="125"/>
                      </a:lnTo>
                      <a:lnTo>
                        <a:pt x="40" y="125"/>
                      </a:lnTo>
                      <a:lnTo>
                        <a:pt x="40" y="127"/>
                      </a:lnTo>
                      <a:lnTo>
                        <a:pt x="48" y="131"/>
                      </a:lnTo>
                      <a:lnTo>
                        <a:pt x="49" y="132"/>
                      </a:lnTo>
                      <a:lnTo>
                        <a:pt x="54" y="135"/>
                      </a:lnTo>
                      <a:lnTo>
                        <a:pt x="68" y="137"/>
                      </a:lnTo>
                      <a:lnTo>
                        <a:pt x="70" y="137"/>
                      </a:lnTo>
                      <a:lnTo>
                        <a:pt x="73" y="135"/>
                      </a:lnTo>
                      <a:lnTo>
                        <a:pt x="74" y="135"/>
                      </a:lnTo>
                      <a:lnTo>
                        <a:pt x="82" y="137"/>
                      </a:lnTo>
                      <a:lnTo>
                        <a:pt x="85" y="137"/>
                      </a:lnTo>
                      <a:lnTo>
                        <a:pt x="88" y="141"/>
                      </a:lnTo>
                      <a:lnTo>
                        <a:pt x="89" y="141"/>
                      </a:lnTo>
                      <a:lnTo>
                        <a:pt x="105" y="139"/>
                      </a:lnTo>
                      <a:lnTo>
                        <a:pt x="103" y="135"/>
                      </a:lnTo>
                      <a:lnTo>
                        <a:pt x="103" y="134"/>
                      </a:lnTo>
                      <a:lnTo>
                        <a:pt x="103" y="131"/>
                      </a:lnTo>
                      <a:lnTo>
                        <a:pt x="105" y="128"/>
                      </a:lnTo>
                      <a:lnTo>
                        <a:pt x="113" y="125"/>
                      </a:lnTo>
                      <a:lnTo>
                        <a:pt x="113" y="124"/>
                      </a:lnTo>
                      <a:lnTo>
                        <a:pt x="116" y="123"/>
                      </a:lnTo>
                      <a:lnTo>
                        <a:pt x="117" y="123"/>
                      </a:lnTo>
                      <a:lnTo>
                        <a:pt x="117" y="124"/>
                      </a:lnTo>
                      <a:lnTo>
                        <a:pt x="120" y="124"/>
                      </a:lnTo>
                      <a:lnTo>
                        <a:pt x="122" y="125"/>
                      </a:lnTo>
                      <a:lnTo>
                        <a:pt x="127" y="127"/>
                      </a:lnTo>
                      <a:lnTo>
                        <a:pt x="127" y="125"/>
                      </a:lnTo>
                      <a:lnTo>
                        <a:pt x="130" y="125"/>
                      </a:lnTo>
                      <a:lnTo>
                        <a:pt x="132" y="127"/>
                      </a:lnTo>
                      <a:lnTo>
                        <a:pt x="134" y="127"/>
                      </a:lnTo>
                      <a:lnTo>
                        <a:pt x="134" y="128"/>
                      </a:lnTo>
                      <a:lnTo>
                        <a:pt x="135" y="128"/>
                      </a:lnTo>
                      <a:lnTo>
                        <a:pt x="138" y="128"/>
                      </a:lnTo>
                      <a:lnTo>
                        <a:pt x="140" y="129"/>
                      </a:lnTo>
                      <a:lnTo>
                        <a:pt x="143" y="129"/>
                      </a:lnTo>
                      <a:lnTo>
                        <a:pt x="150" y="128"/>
                      </a:lnTo>
                      <a:lnTo>
                        <a:pt x="150" y="127"/>
                      </a:lnTo>
                      <a:lnTo>
                        <a:pt x="156" y="121"/>
                      </a:lnTo>
                      <a:lnTo>
                        <a:pt x="157" y="121"/>
                      </a:lnTo>
                      <a:lnTo>
                        <a:pt x="160" y="118"/>
                      </a:lnTo>
                      <a:lnTo>
                        <a:pt x="162" y="118"/>
                      </a:lnTo>
                      <a:lnTo>
                        <a:pt x="162" y="117"/>
                      </a:lnTo>
                      <a:lnTo>
                        <a:pt x="162" y="116"/>
                      </a:lnTo>
                      <a:lnTo>
                        <a:pt x="162" y="114"/>
                      </a:lnTo>
                      <a:lnTo>
                        <a:pt x="160" y="113"/>
                      </a:lnTo>
                      <a:lnTo>
                        <a:pt x="156" y="111"/>
                      </a:lnTo>
                      <a:lnTo>
                        <a:pt x="154" y="110"/>
                      </a:lnTo>
                      <a:lnTo>
                        <a:pt x="153" y="107"/>
                      </a:lnTo>
                      <a:lnTo>
                        <a:pt x="153" y="104"/>
                      </a:lnTo>
                      <a:lnTo>
                        <a:pt x="153" y="103"/>
                      </a:lnTo>
                      <a:lnTo>
                        <a:pt x="151" y="103"/>
                      </a:lnTo>
                      <a:lnTo>
                        <a:pt x="151" y="101"/>
                      </a:lnTo>
                      <a:lnTo>
                        <a:pt x="151" y="100"/>
                      </a:lnTo>
                      <a:lnTo>
                        <a:pt x="151" y="99"/>
                      </a:lnTo>
                      <a:lnTo>
                        <a:pt x="153" y="97"/>
                      </a:lnTo>
                      <a:lnTo>
                        <a:pt x="154" y="96"/>
                      </a:lnTo>
                      <a:lnTo>
                        <a:pt x="151" y="88"/>
                      </a:lnTo>
                      <a:lnTo>
                        <a:pt x="151" y="86"/>
                      </a:lnTo>
                      <a:lnTo>
                        <a:pt x="154" y="86"/>
                      </a:lnTo>
                      <a:lnTo>
                        <a:pt x="153" y="84"/>
                      </a:lnTo>
                      <a:lnTo>
                        <a:pt x="151" y="84"/>
                      </a:lnTo>
                      <a:lnTo>
                        <a:pt x="151" y="79"/>
                      </a:lnTo>
                      <a:lnTo>
                        <a:pt x="151" y="78"/>
                      </a:lnTo>
                      <a:lnTo>
                        <a:pt x="147" y="78"/>
                      </a:lnTo>
                      <a:lnTo>
                        <a:pt x="143" y="81"/>
                      </a:lnTo>
                      <a:lnTo>
                        <a:pt x="141" y="83"/>
                      </a:lnTo>
                      <a:lnTo>
                        <a:pt x="141" y="81"/>
                      </a:lnTo>
                      <a:lnTo>
                        <a:pt x="141" y="75"/>
                      </a:lnTo>
                      <a:lnTo>
                        <a:pt x="143" y="75"/>
                      </a:lnTo>
                      <a:lnTo>
                        <a:pt x="144" y="74"/>
                      </a:lnTo>
                      <a:lnTo>
                        <a:pt x="147" y="73"/>
                      </a:lnTo>
                      <a:lnTo>
                        <a:pt x="147" y="71"/>
                      </a:lnTo>
                      <a:lnTo>
                        <a:pt x="147" y="70"/>
                      </a:lnTo>
                      <a:lnTo>
                        <a:pt x="154" y="63"/>
                      </a:lnTo>
                      <a:lnTo>
                        <a:pt x="153" y="62"/>
                      </a:lnTo>
                      <a:lnTo>
                        <a:pt x="154" y="60"/>
                      </a:lnTo>
                      <a:lnTo>
                        <a:pt x="157" y="60"/>
                      </a:lnTo>
                      <a:lnTo>
                        <a:pt x="160" y="59"/>
                      </a:lnTo>
                      <a:lnTo>
                        <a:pt x="160" y="57"/>
                      </a:lnTo>
                      <a:lnTo>
                        <a:pt x="160" y="52"/>
                      </a:lnTo>
                      <a:lnTo>
                        <a:pt x="163" y="43"/>
                      </a:lnTo>
                      <a:lnTo>
                        <a:pt x="167" y="39"/>
                      </a:lnTo>
                      <a:lnTo>
                        <a:pt x="168" y="36"/>
                      </a:lnTo>
                      <a:lnTo>
                        <a:pt x="151" y="32"/>
                      </a:lnTo>
                      <a:lnTo>
                        <a:pt x="148" y="29"/>
                      </a:lnTo>
                      <a:lnTo>
                        <a:pt x="144" y="26"/>
                      </a:lnTo>
                      <a:lnTo>
                        <a:pt x="141" y="28"/>
                      </a:lnTo>
                      <a:lnTo>
                        <a:pt x="137" y="26"/>
                      </a:lnTo>
                      <a:lnTo>
                        <a:pt x="135" y="26"/>
                      </a:lnTo>
                      <a:lnTo>
                        <a:pt x="132" y="26"/>
                      </a:lnTo>
                      <a:lnTo>
                        <a:pt x="127" y="24"/>
                      </a:lnTo>
                      <a:lnTo>
                        <a:pt x="129" y="22"/>
                      </a:lnTo>
                      <a:lnTo>
                        <a:pt x="127" y="22"/>
                      </a:lnTo>
                      <a:lnTo>
                        <a:pt x="127" y="17"/>
                      </a:lnTo>
                      <a:lnTo>
                        <a:pt x="125" y="17"/>
                      </a:lnTo>
                      <a:lnTo>
                        <a:pt x="123" y="19"/>
                      </a:lnTo>
                      <a:lnTo>
                        <a:pt x="120" y="19"/>
                      </a:lnTo>
                      <a:lnTo>
                        <a:pt x="117" y="19"/>
                      </a:lnTo>
                      <a:lnTo>
                        <a:pt x="117" y="14"/>
                      </a:lnTo>
                      <a:lnTo>
                        <a:pt x="116" y="13"/>
                      </a:lnTo>
                      <a:lnTo>
                        <a:pt x="107" y="10"/>
                      </a:lnTo>
                      <a:lnTo>
                        <a:pt x="105" y="6"/>
                      </a:lnTo>
                      <a:lnTo>
                        <a:pt x="101" y="6"/>
                      </a:lnTo>
                      <a:lnTo>
                        <a:pt x="98" y="5"/>
                      </a:lnTo>
                      <a:lnTo>
                        <a:pt x="9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7" name="Group 2386"/>
              <p:cNvGrpSpPr>
                <a:grpSpLocks/>
              </p:cNvGrpSpPr>
              <p:nvPr/>
            </p:nvGrpSpPr>
            <p:grpSpPr bwMode="auto">
              <a:xfrm>
                <a:off x="2551" y="2084"/>
                <a:ext cx="43" cy="71"/>
                <a:chOff x="2551" y="2084"/>
                <a:chExt cx="43" cy="71"/>
              </a:xfrm>
              <a:grpFill/>
            </p:grpSpPr>
            <p:sp>
              <p:nvSpPr>
                <p:cNvPr id="1304" name="Freeform 2387"/>
                <p:cNvSpPr>
                  <a:spLocks/>
                </p:cNvSpPr>
                <p:nvPr/>
              </p:nvSpPr>
              <p:spPr bwMode="gray">
                <a:xfrm>
                  <a:off x="2551" y="2084"/>
                  <a:ext cx="43" cy="71"/>
                </a:xfrm>
                <a:custGeom>
                  <a:avLst/>
                  <a:gdLst>
                    <a:gd name="T0" fmla="*/ 28 w 43"/>
                    <a:gd name="T1" fmla="*/ 69 h 71"/>
                    <a:gd name="T2" fmla="*/ 28 w 43"/>
                    <a:gd name="T3" fmla="*/ 64 h 71"/>
                    <a:gd name="T4" fmla="*/ 33 w 43"/>
                    <a:gd name="T5" fmla="*/ 58 h 71"/>
                    <a:gd name="T6" fmla="*/ 33 w 43"/>
                    <a:gd name="T7" fmla="*/ 55 h 71"/>
                    <a:gd name="T8" fmla="*/ 31 w 43"/>
                    <a:gd name="T9" fmla="*/ 53 h 71"/>
                    <a:gd name="T10" fmla="*/ 31 w 43"/>
                    <a:gd name="T11" fmla="*/ 50 h 71"/>
                    <a:gd name="T12" fmla="*/ 31 w 43"/>
                    <a:gd name="T13" fmla="*/ 47 h 71"/>
                    <a:gd name="T14" fmla="*/ 32 w 43"/>
                    <a:gd name="T15" fmla="*/ 43 h 71"/>
                    <a:gd name="T16" fmla="*/ 29 w 43"/>
                    <a:gd name="T17" fmla="*/ 39 h 71"/>
                    <a:gd name="T18" fmla="*/ 29 w 43"/>
                    <a:gd name="T19" fmla="*/ 36 h 71"/>
                    <a:gd name="T20" fmla="*/ 31 w 43"/>
                    <a:gd name="T21" fmla="*/ 34 h 71"/>
                    <a:gd name="T22" fmla="*/ 33 w 43"/>
                    <a:gd name="T23" fmla="*/ 34 h 71"/>
                    <a:gd name="T24" fmla="*/ 35 w 43"/>
                    <a:gd name="T25" fmla="*/ 32 h 71"/>
                    <a:gd name="T26" fmla="*/ 35 w 43"/>
                    <a:gd name="T27" fmla="*/ 29 h 71"/>
                    <a:gd name="T28" fmla="*/ 33 w 43"/>
                    <a:gd name="T29" fmla="*/ 27 h 71"/>
                    <a:gd name="T30" fmla="*/ 37 w 43"/>
                    <a:gd name="T31" fmla="*/ 16 h 71"/>
                    <a:gd name="T32" fmla="*/ 41 w 43"/>
                    <a:gd name="T33" fmla="*/ 11 h 71"/>
                    <a:gd name="T34" fmla="*/ 43 w 43"/>
                    <a:gd name="T35" fmla="*/ 8 h 71"/>
                    <a:gd name="T36" fmla="*/ 43 w 43"/>
                    <a:gd name="T37" fmla="*/ 7 h 71"/>
                    <a:gd name="T38" fmla="*/ 40 w 43"/>
                    <a:gd name="T39" fmla="*/ 3 h 71"/>
                    <a:gd name="T40" fmla="*/ 32 w 43"/>
                    <a:gd name="T41" fmla="*/ 3 h 71"/>
                    <a:gd name="T42" fmla="*/ 29 w 43"/>
                    <a:gd name="T43" fmla="*/ 4 h 71"/>
                    <a:gd name="T44" fmla="*/ 21 w 43"/>
                    <a:gd name="T45" fmla="*/ 3 h 71"/>
                    <a:gd name="T46" fmla="*/ 18 w 43"/>
                    <a:gd name="T47" fmla="*/ 3 h 71"/>
                    <a:gd name="T48" fmla="*/ 18 w 43"/>
                    <a:gd name="T49" fmla="*/ 0 h 71"/>
                    <a:gd name="T50" fmla="*/ 11 w 43"/>
                    <a:gd name="T51" fmla="*/ 1 h 71"/>
                    <a:gd name="T52" fmla="*/ 10 w 43"/>
                    <a:gd name="T53" fmla="*/ 4 h 71"/>
                    <a:gd name="T54" fmla="*/ 11 w 43"/>
                    <a:gd name="T55" fmla="*/ 15 h 71"/>
                    <a:gd name="T56" fmla="*/ 11 w 43"/>
                    <a:gd name="T57" fmla="*/ 16 h 71"/>
                    <a:gd name="T58" fmla="*/ 6 w 43"/>
                    <a:gd name="T59" fmla="*/ 34 h 71"/>
                    <a:gd name="T60" fmla="*/ 1 w 43"/>
                    <a:gd name="T61" fmla="*/ 41 h 71"/>
                    <a:gd name="T62" fmla="*/ 1 w 43"/>
                    <a:gd name="T63" fmla="*/ 43 h 71"/>
                    <a:gd name="T64" fmla="*/ 0 w 43"/>
                    <a:gd name="T65" fmla="*/ 47 h 71"/>
                    <a:gd name="T66" fmla="*/ 3 w 43"/>
                    <a:gd name="T67" fmla="*/ 49 h 71"/>
                    <a:gd name="T68" fmla="*/ 4 w 43"/>
                    <a:gd name="T69" fmla="*/ 51 h 71"/>
                    <a:gd name="T70" fmla="*/ 10 w 43"/>
                    <a:gd name="T71" fmla="*/ 50 h 71"/>
                    <a:gd name="T72" fmla="*/ 10 w 43"/>
                    <a:gd name="T73" fmla="*/ 51 h 71"/>
                    <a:gd name="T74" fmla="*/ 10 w 43"/>
                    <a:gd name="T75" fmla="*/ 53 h 71"/>
                    <a:gd name="T76" fmla="*/ 10 w 43"/>
                    <a:gd name="T77" fmla="*/ 64 h 71"/>
                    <a:gd name="T78" fmla="*/ 8 w 43"/>
                    <a:gd name="T79" fmla="*/ 69 h 71"/>
                    <a:gd name="T80" fmla="*/ 8 w 43"/>
                    <a:gd name="T81" fmla="*/ 71 h 71"/>
                    <a:gd name="T82" fmla="*/ 8 w 43"/>
                    <a:gd name="T83" fmla="*/ 71 h 71"/>
                    <a:gd name="T84" fmla="*/ 11 w 43"/>
                    <a:gd name="T85" fmla="*/ 71 h 71"/>
                    <a:gd name="T86" fmla="*/ 18 w 43"/>
                    <a:gd name="T87" fmla="*/ 71 h 71"/>
                    <a:gd name="T88" fmla="*/ 19 w 43"/>
                    <a:gd name="T89" fmla="*/ 71 h 71"/>
                    <a:gd name="T90" fmla="*/ 22 w 43"/>
                    <a:gd name="T91" fmla="*/ 71 h 71"/>
                    <a:gd name="T92" fmla="*/ 28 w 43"/>
                    <a:gd name="T93" fmla="*/ 69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71"/>
                    <a:gd name="T143" fmla="*/ 43 w 43"/>
                    <a:gd name="T144" fmla="*/ 71 h 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71">
                      <a:moveTo>
                        <a:pt x="28" y="69"/>
                      </a:moveTo>
                      <a:lnTo>
                        <a:pt x="28" y="64"/>
                      </a:lnTo>
                      <a:lnTo>
                        <a:pt x="33" y="58"/>
                      </a:lnTo>
                      <a:lnTo>
                        <a:pt x="33" y="55"/>
                      </a:lnTo>
                      <a:lnTo>
                        <a:pt x="31" y="53"/>
                      </a:lnTo>
                      <a:lnTo>
                        <a:pt x="31" y="50"/>
                      </a:lnTo>
                      <a:lnTo>
                        <a:pt x="31" y="47"/>
                      </a:lnTo>
                      <a:lnTo>
                        <a:pt x="32" y="43"/>
                      </a:lnTo>
                      <a:lnTo>
                        <a:pt x="29" y="39"/>
                      </a:lnTo>
                      <a:lnTo>
                        <a:pt x="29" y="36"/>
                      </a:lnTo>
                      <a:lnTo>
                        <a:pt x="31" y="34"/>
                      </a:lnTo>
                      <a:lnTo>
                        <a:pt x="33" y="34"/>
                      </a:lnTo>
                      <a:lnTo>
                        <a:pt x="35" y="32"/>
                      </a:lnTo>
                      <a:lnTo>
                        <a:pt x="35" y="29"/>
                      </a:lnTo>
                      <a:lnTo>
                        <a:pt x="33" y="27"/>
                      </a:lnTo>
                      <a:lnTo>
                        <a:pt x="37" y="16"/>
                      </a:lnTo>
                      <a:lnTo>
                        <a:pt x="41" y="11"/>
                      </a:lnTo>
                      <a:lnTo>
                        <a:pt x="43" y="8"/>
                      </a:lnTo>
                      <a:lnTo>
                        <a:pt x="43" y="7"/>
                      </a:lnTo>
                      <a:lnTo>
                        <a:pt x="40" y="3"/>
                      </a:lnTo>
                      <a:lnTo>
                        <a:pt x="32" y="3"/>
                      </a:lnTo>
                      <a:lnTo>
                        <a:pt x="29" y="4"/>
                      </a:lnTo>
                      <a:lnTo>
                        <a:pt x="21" y="3"/>
                      </a:lnTo>
                      <a:lnTo>
                        <a:pt x="18" y="3"/>
                      </a:lnTo>
                      <a:lnTo>
                        <a:pt x="18" y="0"/>
                      </a:lnTo>
                      <a:lnTo>
                        <a:pt x="11" y="1"/>
                      </a:lnTo>
                      <a:lnTo>
                        <a:pt x="10" y="4"/>
                      </a:lnTo>
                      <a:lnTo>
                        <a:pt x="11" y="15"/>
                      </a:lnTo>
                      <a:lnTo>
                        <a:pt x="11" y="16"/>
                      </a:lnTo>
                      <a:lnTo>
                        <a:pt x="6" y="34"/>
                      </a:lnTo>
                      <a:lnTo>
                        <a:pt x="1" y="41"/>
                      </a:lnTo>
                      <a:lnTo>
                        <a:pt x="1" y="43"/>
                      </a:lnTo>
                      <a:lnTo>
                        <a:pt x="0" y="47"/>
                      </a:lnTo>
                      <a:lnTo>
                        <a:pt x="3" y="49"/>
                      </a:lnTo>
                      <a:lnTo>
                        <a:pt x="4" y="51"/>
                      </a:lnTo>
                      <a:lnTo>
                        <a:pt x="10" y="50"/>
                      </a:lnTo>
                      <a:lnTo>
                        <a:pt x="10" y="51"/>
                      </a:lnTo>
                      <a:lnTo>
                        <a:pt x="10" y="53"/>
                      </a:lnTo>
                      <a:lnTo>
                        <a:pt x="10" y="64"/>
                      </a:lnTo>
                      <a:lnTo>
                        <a:pt x="8" y="69"/>
                      </a:lnTo>
                      <a:lnTo>
                        <a:pt x="8" y="71"/>
                      </a:lnTo>
                      <a:lnTo>
                        <a:pt x="11" y="71"/>
                      </a:lnTo>
                      <a:lnTo>
                        <a:pt x="18" y="71"/>
                      </a:lnTo>
                      <a:lnTo>
                        <a:pt x="19" y="71"/>
                      </a:lnTo>
                      <a:lnTo>
                        <a:pt x="22" y="71"/>
                      </a:lnTo>
                      <a:lnTo>
                        <a:pt x="28" y="6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05" name="Freeform 2388"/>
                <p:cNvSpPr>
                  <a:spLocks/>
                </p:cNvSpPr>
                <p:nvPr/>
              </p:nvSpPr>
              <p:spPr bwMode="gray">
                <a:xfrm>
                  <a:off x="2551" y="2084"/>
                  <a:ext cx="43" cy="71"/>
                </a:xfrm>
                <a:custGeom>
                  <a:avLst/>
                  <a:gdLst>
                    <a:gd name="T0" fmla="*/ 28 w 43"/>
                    <a:gd name="T1" fmla="*/ 69 h 71"/>
                    <a:gd name="T2" fmla="*/ 28 w 43"/>
                    <a:gd name="T3" fmla="*/ 64 h 71"/>
                    <a:gd name="T4" fmla="*/ 33 w 43"/>
                    <a:gd name="T5" fmla="*/ 58 h 71"/>
                    <a:gd name="T6" fmla="*/ 33 w 43"/>
                    <a:gd name="T7" fmla="*/ 55 h 71"/>
                    <a:gd name="T8" fmla="*/ 31 w 43"/>
                    <a:gd name="T9" fmla="*/ 53 h 71"/>
                    <a:gd name="T10" fmla="*/ 31 w 43"/>
                    <a:gd name="T11" fmla="*/ 50 h 71"/>
                    <a:gd name="T12" fmla="*/ 31 w 43"/>
                    <a:gd name="T13" fmla="*/ 47 h 71"/>
                    <a:gd name="T14" fmla="*/ 32 w 43"/>
                    <a:gd name="T15" fmla="*/ 43 h 71"/>
                    <a:gd name="T16" fmla="*/ 29 w 43"/>
                    <a:gd name="T17" fmla="*/ 39 h 71"/>
                    <a:gd name="T18" fmla="*/ 29 w 43"/>
                    <a:gd name="T19" fmla="*/ 36 h 71"/>
                    <a:gd name="T20" fmla="*/ 31 w 43"/>
                    <a:gd name="T21" fmla="*/ 34 h 71"/>
                    <a:gd name="T22" fmla="*/ 33 w 43"/>
                    <a:gd name="T23" fmla="*/ 34 h 71"/>
                    <a:gd name="T24" fmla="*/ 35 w 43"/>
                    <a:gd name="T25" fmla="*/ 32 h 71"/>
                    <a:gd name="T26" fmla="*/ 35 w 43"/>
                    <a:gd name="T27" fmla="*/ 29 h 71"/>
                    <a:gd name="T28" fmla="*/ 33 w 43"/>
                    <a:gd name="T29" fmla="*/ 27 h 71"/>
                    <a:gd name="T30" fmla="*/ 37 w 43"/>
                    <a:gd name="T31" fmla="*/ 16 h 71"/>
                    <a:gd name="T32" fmla="*/ 41 w 43"/>
                    <a:gd name="T33" fmla="*/ 11 h 71"/>
                    <a:gd name="T34" fmla="*/ 43 w 43"/>
                    <a:gd name="T35" fmla="*/ 8 h 71"/>
                    <a:gd name="T36" fmla="*/ 43 w 43"/>
                    <a:gd name="T37" fmla="*/ 7 h 71"/>
                    <a:gd name="T38" fmla="*/ 40 w 43"/>
                    <a:gd name="T39" fmla="*/ 3 h 71"/>
                    <a:gd name="T40" fmla="*/ 32 w 43"/>
                    <a:gd name="T41" fmla="*/ 3 h 71"/>
                    <a:gd name="T42" fmla="*/ 29 w 43"/>
                    <a:gd name="T43" fmla="*/ 4 h 71"/>
                    <a:gd name="T44" fmla="*/ 21 w 43"/>
                    <a:gd name="T45" fmla="*/ 3 h 71"/>
                    <a:gd name="T46" fmla="*/ 18 w 43"/>
                    <a:gd name="T47" fmla="*/ 3 h 71"/>
                    <a:gd name="T48" fmla="*/ 18 w 43"/>
                    <a:gd name="T49" fmla="*/ 0 h 71"/>
                    <a:gd name="T50" fmla="*/ 11 w 43"/>
                    <a:gd name="T51" fmla="*/ 1 h 71"/>
                    <a:gd name="T52" fmla="*/ 10 w 43"/>
                    <a:gd name="T53" fmla="*/ 4 h 71"/>
                    <a:gd name="T54" fmla="*/ 11 w 43"/>
                    <a:gd name="T55" fmla="*/ 15 h 71"/>
                    <a:gd name="T56" fmla="*/ 11 w 43"/>
                    <a:gd name="T57" fmla="*/ 16 h 71"/>
                    <a:gd name="T58" fmla="*/ 6 w 43"/>
                    <a:gd name="T59" fmla="*/ 34 h 71"/>
                    <a:gd name="T60" fmla="*/ 1 w 43"/>
                    <a:gd name="T61" fmla="*/ 41 h 71"/>
                    <a:gd name="T62" fmla="*/ 1 w 43"/>
                    <a:gd name="T63" fmla="*/ 43 h 71"/>
                    <a:gd name="T64" fmla="*/ 0 w 43"/>
                    <a:gd name="T65" fmla="*/ 47 h 71"/>
                    <a:gd name="T66" fmla="*/ 3 w 43"/>
                    <a:gd name="T67" fmla="*/ 49 h 71"/>
                    <a:gd name="T68" fmla="*/ 4 w 43"/>
                    <a:gd name="T69" fmla="*/ 51 h 71"/>
                    <a:gd name="T70" fmla="*/ 10 w 43"/>
                    <a:gd name="T71" fmla="*/ 50 h 71"/>
                    <a:gd name="T72" fmla="*/ 10 w 43"/>
                    <a:gd name="T73" fmla="*/ 51 h 71"/>
                    <a:gd name="T74" fmla="*/ 10 w 43"/>
                    <a:gd name="T75" fmla="*/ 53 h 71"/>
                    <a:gd name="T76" fmla="*/ 10 w 43"/>
                    <a:gd name="T77" fmla="*/ 64 h 71"/>
                    <a:gd name="T78" fmla="*/ 8 w 43"/>
                    <a:gd name="T79" fmla="*/ 69 h 71"/>
                    <a:gd name="T80" fmla="*/ 8 w 43"/>
                    <a:gd name="T81" fmla="*/ 71 h 71"/>
                    <a:gd name="T82" fmla="*/ 8 w 43"/>
                    <a:gd name="T83" fmla="*/ 71 h 71"/>
                    <a:gd name="T84" fmla="*/ 11 w 43"/>
                    <a:gd name="T85" fmla="*/ 71 h 71"/>
                    <a:gd name="T86" fmla="*/ 18 w 43"/>
                    <a:gd name="T87" fmla="*/ 71 h 71"/>
                    <a:gd name="T88" fmla="*/ 19 w 43"/>
                    <a:gd name="T89" fmla="*/ 71 h 71"/>
                    <a:gd name="T90" fmla="*/ 22 w 43"/>
                    <a:gd name="T91" fmla="*/ 71 h 71"/>
                    <a:gd name="T92" fmla="*/ 28 w 43"/>
                    <a:gd name="T93" fmla="*/ 69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71"/>
                    <a:gd name="T143" fmla="*/ 43 w 43"/>
                    <a:gd name="T144" fmla="*/ 71 h 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71">
                      <a:moveTo>
                        <a:pt x="28" y="69"/>
                      </a:moveTo>
                      <a:lnTo>
                        <a:pt x="28" y="64"/>
                      </a:lnTo>
                      <a:lnTo>
                        <a:pt x="33" y="58"/>
                      </a:lnTo>
                      <a:lnTo>
                        <a:pt x="33" y="55"/>
                      </a:lnTo>
                      <a:lnTo>
                        <a:pt x="31" y="53"/>
                      </a:lnTo>
                      <a:lnTo>
                        <a:pt x="31" y="50"/>
                      </a:lnTo>
                      <a:lnTo>
                        <a:pt x="31" y="47"/>
                      </a:lnTo>
                      <a:lnTo>
                        <a:pt x="32" y="43"/>
                      </a:lnTo>
                      <a:lnTo>
                        <a:pt x="29" y="39"/>
                      </a:lnTo>
                      <a:lnTo>
                        <a:pt x="29" y="36"/>
                      </a:lnTo>
                      <a:lnTo>
                        <a:pt x="31" y="34"/>
                      </a:lnTo>
                      <a:lnTo>
                        <a:pt x="33" y="34"/>
                      </a:lnTo>
                      <a:lnTo>
                        <a:pt x="35" y="32"/>
                      </a:lnTo>
                      <a:lnTo>
                        <a:pt x="35" y="29"/>
                      </a:lnTo>
                      <a:lnTo>
                        <a:pt x="33" y="27"/>
                      </a:lnTo>
                      <a:lnTo>
                        <a:pt x="37" y="16"/>
                      </a:lnTo>
                      <a:lnTo>
                        <a:pt x="41" y="11"/>
                      </a:lnTo>
                      <a:lnTo>
                        <a:pt x="43" y="8"/>
                      </a:lnTo>
                      <a:lnTo>
                        <a:pt x="43" y="7"/>
                      </a:lnTo>
                      <a:lnTo>
                        <a:pt x="40" y="3"/>
                      </a:lnTo>
                      <a:lnTo>
                        <a:pt x="32" y="3"/>
                      </a:lnTo>
                      <a:lnTo>
                        <a:pt x="29" y="4"/>
                      </a:lnTo>
                      <a:lnTo>
                        <a:pt x="21" y="3"/>
                      </a:lnTo>
                      <a:lnTo>
                        <a:pt x="18" y="3"/>
                      </a:lnTo>
                      <a:lnTo>
                        <a:pt x="18" y="0"/>
                      </a:lnTo>
                      <a:lnTo>
                        <a:pt x="11" y="1"/>
                      </a:lnTo>
                      <a:lnTo>
                        <a:pt x="10" y="4"/>
                      </a:lnTo>
                      <a:lnTo>
                        <a:pt x="11" y="15"/>
                      </a:lnTo>
                      <a:lnTo>
                        <a:pt x="11" y="16"/>
                      </a:lnTo>
                      <a:lnTo>
                        <a:pt x="6" y="34"/>
                      </a:lnTo>
                      <a:lnTo>
                        <a:pt x="1" y="41"/>
                      </a:lnTo>
                      <a:lnTo>
                        <a:pt x="1" y="43"/>
                      </a:lnTo>
                      <a:lnTo>
                        <a:pt x="0" y="47"/>
                      </a:lnTo>
                      <a:lnTo>
                        <a:pt x="3" y="49"/>
                      </a:lnTo>
                      <a:lnTo>
                        <a:pt x="4" y="51"/>
                      </a:lnTo>
                      <a:lnTo>
                        <a:pt x="10" y="50"/>
                      </a:lnTo>
                      <a:lnTo>
                        <a:pt x="10" y="51"/>
                      </a:lnTo>
                      <a:lnTo>
                        <a:pt x="10" y="53"/>
                      </a:lnTo>
                      <a:lnTo>
                        <a:pt x="10" y="64"/>
                      </a:lnTo>
                      <a:lnTo>
                        <a:pt x="8" y="69"/>
                      </a:lnTo>
                      <a:lnTo>
                        <a:pt x="8" y="71"/>
                      </a:lnTo>
                      <a:lnTo>
                        <a:pt x="11" y="71"/>
                      </a:lnTo>
                      <a:lnTo>
                        <a:pt x="18" y="71"/>
                      </a:lnTo>
                      <a:lnTo>
                        <a:pt x="19" y="71"/>
                      </a:lnTo>
                      <a:lnTo>
                        <a:pt x="22" y="71"/>
                      </a:lnTo>
                      <a:lnTo>
                        <a:pt x="28" y="6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8" name="Group 2389"/>
              <p:cNvGrpSpPr>
                <a:grpSpLocks/>
              </p:cNvGrpSpPr>
              <p:nvPr/>
            </p:nvGrpSpPr>
            <p:grpSpPr bwMode="auto">
              <a:xfrm>
                <a:off x="3020" y="2084"/>
                <a:ext cx="246" cy="87"/>
                <a:chOff x="3020" y="2084"/>
                <a:chExt cx="246" cy="87"/>
              </a:xfrm>
              <a:grpFill/>
            </p:grpSpPr>
            <p:sp>
              <p:nvSpPr>
                <p:cNvPr id="1302" name="Freeform 2390"/>
                <p:cNvSpPr>
                  <a:spLocks/>
                </p:cNvSpPr>
                <p:nvPr/>
              </p:nvSpPr>
              <p:spPr bwMode="gray">
                <a:xfrm>
                  <a:off x="3020" y="2084"/>
                  <a:ext cx="246" cy="87"/>
                </a:xfrm>
                <a:custGeom>
                  <a:avLst/>
                  <a:gdLst>
                    <a:gd name="T0" fmla="*/ 132 w 246"/>
                    <a:gd name="T1" fmla="*/ 78 h 87"/>
                    <a:gd name="T2" fmla="*/ 128 w 246"/>
                    <a:gd name="T3" fmla="*/ 78 h 87"/>
                    <a:gd name="T4" fmla="*/ 114 w 246"/>
                    <a:gd name="T5" fmla="*/ 74 h 87"/>
                    <a:gd name="T6" fmla="*/ 104 w 246"/>
                    <a:gd name="T7" fmla="*/ 81 h 87"/>
                    <a:gd name="T8" fmla="*/ 89 w 246"/>
                    <a:gd name="T9" fmla="*/ 85 h 87"/>
                    <a:gd name="T10" fmla="*/ 61 w 246"/>
                    <a:gd name="T11" fmla="*/ 74 h 87"/>
                    <a:gd name="T12" fmla="*/ 59 w 246"/>
                    <a:gd name="T13" fmla="*/ 81 h 87"/>
                    <a:gd name="T14" fmla="*/ 40 w 246"/>
                    <a:gd name="T15" fmla="*/ 79 h 87"/>
                    <a:gd name="T16" fmla="*/ 36 w 246"/>
                    <a:gd name="T17" fmla="*/ 75 h 87"/>
                    <a:gd name="T18" fmla="*/ 30 w 246"/>
                    <a:gd name="T19" fmla="*/ 75 h 87"/>
                    <a:gd name="T20" fmla="*/ 18 w 246"/>
                    <a:gd name="T21" fmla="*/ 76 h 87"/>
                    <a:gd name="T22" fmla="*/ 26 w 246"/>
                    <a:gd name="T23" fmla="*/ 72 h 87"/>
                    <a:gd name="T24" fmla="*/ 16 w 246"/>
                    <a:gd name="T25" fmla="*/ 71 h 87"/>
                    <a:gd name="T26" fmla="*/ 16 w 246"/>
                    <a:gd name="T27" fmla="*/ 65 h 87"/>
                    <a:gd name="T28" fmla="*/ 15 w 246"/>
                    <a:gd name="T29" fmla="*/ 61 h 87"/>
                    <a:gd name="T30" fmla="*/ 11 w 246"/>
                    <a:gd name="T31" fmla="*/ 57 h 87"/>
                    <a:gd name="T32" fmla="*/ 4 w 246"/>
                    <a:gd name="T33" fmla="*/ 54 h 87"/>
                    <a:gd name="T34" fmla="*/ 4 w 246"/>
                    <a:gd name="T35" fmla="*/ 50 h 87"/>
                    <a:gd name="T36" fmla="*/ 13 w 246"/>
                    <a:gd name="T37" fmla="*/ 51 h 87"/>
                    <a:gd name="T38" fmla="*/ 12 w 246"/>
                    <a:gd name="T39" fmla="*/ 46 h 87"/>
                    <a:gd name="T40" fmla="*/ 9 w 246"/>
                    <a:gd name="T41" fmla="*/ 41 h 87"/>
                    <a:gd name="T42" fmla="*/ 0 w 246"/>
                    <a:gd name="T43" fmla="*/ 37 h 87"/>
                    <a:gd name="T44" fmla="*/ 4 w 246"/>
                    <a:gd name="T45" fmla="*/ 29 h 87"/>
                    <a:gd name="T46" fmla="*/ 16 w 246"/>
                    <a:gd name="T47" fmla="*/ 23 h 87"/>
                    <a:gd name="T48" fmla="*/ 24 w 246"/>
                    <a:gd name="T49" fmla="*/ 22 h 87"/>
                    <a:gd name="T50" fmla="*/ 37 w 246"/>
                    <a:gd name="T51" fmla="*/ 21 h 87"/>
                    <a:gd name="T52" fmla="*/ 48 w 246"/>
                    <a:gd name="T53" fmla="*/ 18 h 87"/>
                    <a:gd name="T54" fmla="*/ 40 w 246"/>
                    <a:gd name="T55" fmla="*/ 16 h 87"/>
                    <a:gd name="T56" fmla="*/ 46 w 246"/>
                    <a:gd name="T57" fmla="*/ 14 h 87"/>
                    <a:gd name="T58" fmla="*/ 70 w 246"/>
                    <a:gd name="T59" fmla="*/ 14 h 87"/>
                    <a:gd name="T60" fmla="*/ 118 w 246"/>
                    <a:gd name="T61" fmla="*/ 0 h 87"/>
                    <a:gd name="T62" fmla="*/ 122 w 246"/>
                    <a:gd name="T63" fmla="*/ 4 h 87"/>
                    <a:gd name="T64" fmla="*/ 141 w 246"/>
                    <a:gd name="T65" fmla="*/ 12 h 87"/>
                    <a:gd name="T66" fmla="*/ 174 w 246"/>
                    <a:gd name="T67" fmla="*/ 14 h 87"/>
                    <a:gd name="T68" fmla="*/ 202 w 246"/>
                    <a:gd name="T69" fmla="*/ 7 h 87"/>
                    <a:gd name="T70" fmla="*/ 214 w 246"/>
                    <a:gd name="T71" fmla="*/ 8 h 87"/>
                    <a:gd name="T72" fmla="*/ 219 w 246"/>
                    <a:gd name="T73" fmla="*/ 7 h 87"/>
                    <a:gd name="T74" fmla="*/ 232 w 246"/>
                    <a:gd name="T75" fmla="*/ 17 h 87"/>
                    <a:gd name="T76" fmla="*/ 241 w 246"/>
                    <a:gd name="T77" fmla="*/ 30 h 87"/>
                    <a:gd name="T78" fmla="*/ 238 w 246"/>
                    <a:gd name="T79" fmla="*/ 39 h 87"/>
                    <a:gd name="T80" fmla="*/ 246 w 246"/>
                    <a:gd name="T81" fmla="*/ 65 h 87"/>
                    <a:gd name="T82" fmla="*/ 240 w 246"/>
                    <a:gd name="T83" fmla="*/ 66 h 87"/>
                    <a:gd name="T84" fmla="*/ 214 w 246"/>
                    <a:gd name="T85" fmla="*/ 71 h 87"/>
                    <a:gd name="T86" fmla="*/ 211 w 246"/>
                    <a:gd name="T87" fmla="*/ 69 h 87"/>
                    <a:gd name="T88" fmla="*/ 189 w 246"/>
                    <a:gd name="T89" fmla="*/ 71 h 87"/>
                    <a:gd name="T90" fmla="*/ 173 w 246"/>
                    <a:gd name="T91" fmla="*/ 75 h 87"/>
                    <a:gd name="T92" fmla="*/ 159 w 246"/>
                    <a:gd name="T93" fmla="*/ 72 h 87"/>
                    <a:gd name="T94" fmla="*/ 144 w 246"/>
                    <a:gd name="T95" fmla="*/ 76 h 87"/>
                    <a:gd name="T96" fmla="*/ 140 w 246"/>
                    <a:gd name="T97" fmla="*/ 74 h 87"/>
                    <a:gd name="T98" fmla="*/ 140 w 246"/>
                    <a:gd name="T99" fmla="*/ 81 h 87"/>
                    <a:gd name="T100" fmla="*/ 135 w 246"/>
                    <a:gd name="T101" fmla="*/ 85 h 87"/>
                    <a:gd name="T102" fmla="*/ 131 w 246"/>
                    <a:gd name="T103" fmla="*/ 86 h 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
                    <a:gd name="T157" fmla="*/ 0 h 87"/>
                    <a:gd name="T158" fmla="*/ 246 w 246"/>
                    <a:gd name="T159" fmla="*/ 87 h 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 h="87">
                      <a:moveTo>
                        <a:pt x="131" y="85"/>
                      </a:moveTo>
                      <a:lnTo>
                        <a:pt x="129" y="82"/>
                      </a:lnTo>
                      <a:lnTo>
                        <a:pt x="131" y="78"/>
                      </a:lnTo>
                      <a:lnTo>
                        <a:pt x="132" y="78"/>
                      </a:lnTo>
                      <a:lnTo>
                        <a:pt x="134" y="75"/>
                      </a:lnTo>
                      <a:lnTo>
                        <a:pt x="132" y="74"/>
                      </a:lnTo>
                      <a:lnTo>
                        <a:pt x="128" y="75"/>
                      </a:lnTo>
                      <a:lnTo>
                        <a:pt x="128" y="78"/>
                      </a:lnTo>
                      <a:lnTo>
                        <a:pt x="124" y="78"/>
                      </a:lnTo>
                      <a:lnTo>
                        <a:pt x="121" y="78"/>
                      </a:lnTo>
                      <a:lnTo>
                        <a:pt x="118" y="75"/>
                      </a:lnTo>
                      <a:lnTo>
                        <a:pt x="114" y="74"/>
                      </a:lnTo>
                      <a:lnTo>
                        <a:pt x="111" y="75"/>
                      </a:lnTo>
                      <a:lnTo>
                        <a:pt x="107" y="79"/>
                      </a:lnTo>
                      <a:lnTo>
                        <a:pt x="106" y="81"/>
                      </a:lnTo>
                      <a:lnTo>
                        <a:pt x="104" y="81"/>
                      </a:lnTo>
                      <a:lnTo>
                        <a:pt x="103" y="82"/>
                      </a:lnTo>
                      <a:lnTo>
                        <a:pt x="99" y="83"/>
                      </a:lnTo>
                      <a:lnTo>
                        <a:pt x="96" y="83"/>
                      </a:lnTo>
                      <a:lnTo>
                        <a:pt x="89" y="85"/>
                      </a:lnTo>
                      <a:lnTo>
                        <a:pt x="85" y="83"/>
                      </a:lnTo>
                      <a:lnTo>
                        <a:pt x="82" y="81"/>
                      </a:lnTo>
                      <a:lnTo>
                        <a:pt x="69" y="74"/>
                      </a:lnTo>
                      <a:lnTo>
                        <a:pt x="61" y="74"/>
                      </a:lnTo>
                      <a:lnTo>
                        <a:pt x="59" y="75"/>
                      </a:lnTo>
                      <a:lnTo>
                        <a:pt x="59" y="78"/>
                      </a:lnTo>
                      <a:lnTo>
                        <a:pt x="59" y="79"/>
                      </a:lnTo>
                      <a:lnTo>
                        <a:pt x="59" y="81"/>
                      </a:lnTo>
                      <a:lnTo>
                        <a:pt x="49" y="83"/>
                      </a:lnTo>
                      <a:lnTo>
                        <a:pt x="45" y="83"/>
                      </a:lnTo>
                      <a:lnTo>
                        <a:pt x="43" y="82"/>
                      </a:lnTo>
                      <a:lnTo>
                        <a:pt x="40" y="79"/>
                      </a:lnTo>
                      <a:lnTo>
                        <a:pt x="40" y="75"/>
                      </a:lnTo>
                      <a:lnTo>
                        <a:pt x="39" y="75"/>
                      </a:lnTo>
                      <a:lnTo>
                        <a:pt x="37" y="76"/>
                      </a:lnTo>
                      <a:lnTo>
                        <a:pt x="36" y="75"/>
                      </a:lnTo>
                      <a:lnTo>
                        <a:pt x="34" y="74"/>
                      </a:lnTo>
                      <a:lnTo>
                        <a:pt x="33" y="74"/>
                      </a:lnTo>
                      <a:lnTo>
                        <a:pt x="30" y="74"/>
                      </a:lnTo>
                      <a:lnTo>
                        <a:pt x="30" y="75"/>
                      </a:lnTo>
                      <a:lnTo>
                        <a:pt x="26" y="76"/>
                      </a:lnTo>
                      <a:lnTo>
                        <a:pt x="28" y="75"/>
                      </a:lnTo>
                      <a:lnTo>
                        <a:pt x="26" y="75"/>
                      </a:lnTo>
                      <a:lnTo>
                        <a:pt x="18" y="76"/>
                      </a:lnTo>
                      <a:lnTo>
                        <a:pt x="19" y="75"/>
                      </a:lnTo>
                      <a:lnTo>
                        <a:pt x="21" y="74"/>
                      </a:lnTo>
                      <a:lnTo>
                        <a:pt x="24" y="74"/>
                      </a:lnTo>
                      <a:lnTo>
                        <a:pt x="26" y="72"/>
                      </a:lnTo>
                      <a:lnTo>
                        <a:pt x="28" y="72"/>
                      </a:lnTo>
                      <a:lnTo>
                        <a:pt x="30" y="71"/>
                      </a:lnTo>
                      <a:lnTo>
                        <a:pt x="18" y="71"/>
                      </a:lnTo>
                      <a:lnTo>
                        <a:pt x="16" y="71"/>
                      </a:lnTo>
                      <a:lnTo>
                        <a:pt x="19" y="69"/>
                      </a:lnTo>
                      <a:lnTo>
                        <a:pt x="16" y="66"/>
                      </a:lnTo>
                      <a:lnTo>
                        <a:pt x="15" y="66"/>
                      </a:lnTo>
                      <a:lnTo>
                        <a:pt x="16" y="65"/>
                      </a:lnTo>
                      <a:lnTo>
                        <a:pt x="18" y="64"/>
                      </a:lnTo>
                      <a:lnTo>
                        <a:pt x="15" y="64"/>
                      </a:lnTo>
                      <a:lnTo>
                        <a:pt x="13" y="62"/>
                      </a:lnTo>
                      <a:lnTo>
                        <a:pt x="15" y="61"/>
                      </a:lnTo>
                      <a:lnTo>
                        <a:pt x="15" y="60"/>
                      </a:lnTo>
                      <a:lnTo>
                        <a:pt x="13" y="58"/>
                      </a:lnTo>
                      <a:lnTo>
                        <a:pt x="13" y="57"/>
                      </a:lnTo>
                      <a:lnTo>
                        <a:pt x="11" y="57"/>
                      </a:lnTo>
                      <a:lnTo>
                        <a:pt x="8" y="55"/>
                      </a:lnTo>
                      <a:lnTo>
                        <a:pt x="6" y="55"/>
                      </a:lnTo>
                      <a:lnTo>
                        <a:pt x="4" y="55"/>
                      </a:lnTo>
                      <a:lnTo>
                        <a:pt x="4" y="54"/>
                      </a:lnTo>
                      <a:lnTo>
                        <a:pt x="3" y="53"/>
                      </a:lnTo>
                      <a:lnTo>
                        <a:pt x="4" y="53"/>
                      </a:lnTo>
                      <a:lnTo>
                        <a:pt x="6" y="50"/>
                      </a:lnTo>
                      <a:lnTo>
                        <a:pt x="4" y="50"/>
                      </a:lnTo>
                      <a:lnTo>
                        <a:pt x="6" y="49"/>
                      </a:lnTo>
                      <a:lnTo>
                        <a:pt x="8" y="51"/>
                      </a:lnTo>
                      <a:lnTo>
                        <a:pt x="9" y="53"/>
                      </a:lnTo>
                      <a:lnTo>
                        <a:pt x="13" y="51"/>
                      </a:lnTo>
                      <a:lnTo>
                        <a:pt x="11" y="50"/>
                      </a:lnTo>
                      <a:lnTo>
                        <a:pt x="11" y="49"/>
                      </a:lnTo>
                      <a:lnTo>
                        <a:pt x="11" y="47"/>
                      </a:lnTo>
                      <a:lnTo>
                        <a:pt x="12" y="46"/>
                      </a:lnTo>
                      <a:lnTo>
                        <a:pt x="12" y="44"/>
                      </a:lnTo>
                      <a:lnTo>
                        <a:pt x="11" y="43"/>
                      </a:lnTo>
                      <a:lnTo>
                        <a:pt x="9" y="41"/>
                      </a:lnTo>
                      <a:lnTo>
                        <a:pt x="9" y="39"/>
                      </a:lnTo>
                      <a:lnTo>
                        <a:pt x="11" y="37"/>
                      </a:lnTo>
                      <a:lnTo>
                        <a:pt x="11" y="36"/>
                      </a:lnTo>
                      <a:lnTo>
                        <a:pt x="0" y="37"/>
                      </a:lnTo>
                      <a:lnTo>
                        <a:pt x="0" y="36"/>
                      </a:lnTo>
                      <a:lnTo>
                        <a:pt x="0" y="32"/>
                      </a:lnTo>
                      <a:lnTo>
                        <a:pt x="3" y="29"/>
                      </a:lnTo>
                      <a:lnTo>
                        <a:pt x="4" y="29"/>
                      </a:lnTo>
                      <a:lnTo>
                        <a:pt x="9" y="23"/>
                      </a:lnTo>
                      <a:lnTo>
                        <a:pt x="12" y="23"/>
                      </a:lnTo>
                      <a:lnTo>
                        <a:pt x="15" y="22"/>
                      </a:lnTo>
                      <a:lnTo>
                        <a:pt x="16" y="23"/>
                      </a:lnTo>
                      <a:lnTo>
                        <a:pt x="19" y="25"/>
                      </a:lnTo>
                      <a:lnTo>
                        <a:pt x="22" y="25"/>
                      </a:lnTo>
                      <a:lnTo>
                        <a:pt x="21" y="22"/>
                      </a:lnTo>
                      <a:lnTo>
                        <a:pt x="24" y="22"/>
                      </a:lnTo>
                      <a:lnTo>
                        <a:pt x="24" y="23"/>
                      </a:lnTo>
                      <a:lnTo>
                        <a:pt x="39" y="23"/>
                      </a:lnTo>
                      <a:lnTo>
                        <a:pt x="39" y="22"/>
                      </a:lnTo>
                      <a:lnTo>
                        <a:pt x="37" y="21"/>
                      </a:lnTo>
                      <a:lnTo>
                        <a:pt x="39" y="20"/>
                      </a:lnTo>
                      <a:lnTo>
                        <a:pt x="49" y="20"/>
                      </a:lnTo>
                      <a:lnTo>
                        <a:pt x="49" y="18"/>
                      </a:lnTo>
                      <a:lnTo>
                        <a:pt x="48" y="18"/>
                      </a:lnTo>
                      <a:lnTo>
                        <a:pt x="46" y="18"/>
                      </a:lnTo>
                      <a:lnTo>
                        <a:pt x="43" y="18"/>
                      </a:lnTo>
                      <a:lnTo>
                        <a:pt x="42" y="17"/>
                      </a:lnTo>
                      <a:lnTo>
                        <a:pt x="40" y="16"/>
                      </a:lnTo>
                      <a:lnTo>
                        <a:pt x="39" y="16"/>
                      </a:lnTo>
                      <a:lnTo>
                        <a:pt x="42" y="12"/>
                      </a:lnTo>
                      <a:lnTo>
                        <a:pt x="43" y="12"/>
                      </a:lnTo>
                      <a:lnTo>
                        <a:pt x="46" y="14"/>
                      </a:lnTo>
                      <a:lnTo>
                        <a:pt x="59" y="14"/>
                      </a:lnTo>
                      <a:lnTo>
                        <a:pt x="61" y="15"/>
                      </a:lnTo>
                      <a:lnTo>
                        <a:pt x="67" y="15"/>
                      </a:lnTo>
                      <a:lnTo>
                        <a:pt x="70" y="14"/>
                      </a:lnTo>
                      <a:lnTo>
                        <a:pt x="72" y="11"/>
                      </a:lnTo>
                      <a:lnTo>
                        <a:pt x="97" y="0"/>
                      </a:lnTo>
                      <a:lnTo>
                        <a:pt x="114" y="1"/>
                      </a:lnTo>
                      <a:lnTo>
                        <a:pt x="118" y="0"/>
                      </a:lnTo>
                      <a:lnTo>
                        <a:pt x="119" y="0"/>
                      </a:lnTo>
                      <a:lnTo>
                        <a:pt x="121" y="0"/>
                      </a:lnTo>
                      <a:lnTo>
                        <a:pt x="121" y="1"/>
                      </a:lnTo>
                      <a:lnTo>
                        <a:pt x="122" y="4"/>
                      </a:lnTo>
                      <a:lnTo>
                        <a:pt x="129" y="7"/>
                      </a:lnTo>
                      <a:lnTo>
                        <a:pt x="132" y="4"/>
                      </a:lnTo>
                      <a:lnTo>
                        <a:pt x="135" y="11"/>
                      </a:lnTo>
                      <a:lnTo>
                        <a:pt x="141" y="12"/>
                      </a:lnTo>
                      <a:lnTo>
                        <a:pt x="151" y="16"/>
                      </a:lnTo>
                      <a:lnTo>
                        <a:pt x="155" y="15"/>
                      </a:lnTo>
                      <a:lnTo>
                        <a:pt x="159" y="16"/>
                      </a:lnTo>
                      <a:lnTo>
                        <a:pt x="174" y="14"/>
                      </a:lnTo>
                      <a:lnTo>
                        <a:pt x="183" y="16"/>
                      </a:lnTo>
                      <a:lnTo>
                        <a:pt x="188" y="15"/>
                      </a:lnTo>
                      <a:lnTo>
                        <a:pt x="201" y="8"/>
                      </a:lnTo>
                      <a:lnTo>
                        <a:pt x="202" y="7"/>
                      </a:lnTo>
                      <a:lnTo>
                        <a:pt x="205" y="8"/>
                      </a:lnTo>
                      <a:lnTo>
                        <a:pt x="207" y="8"/>
                      </a:lnTo>
                      <a:lnTo>
                        <a:pt x="210" y="7"/>
                      </a:lnTo>
                      <a:lnTo>
                        <a:pt x="214" y="8"/>
                      </a:lnTo>
                      <a:lnTo>
                        <a:pt x="216" y="8"/>
                      </a:lnTo>
                      <a:lnTo>
                        <a:pt x="217" y="7"/>
                      </a:lnTo>
                      <a:lnTo>
                        <a:pt x="217" y="5"/>
                      </a:lnTo>
                      <a:lnTo>
                        <a:pt x="219" y="7"/>
                      </a:lnTo>
                      <a:lnTo>
                        <a:pt x="224" y="11"/>
                      </a:lnTo>
                      <a:lnTo>
                        <a:pt x="225" y="11"/>
                      </a:lnTo>
                      <a:lnTo>
                        <a:pt x="230" y="15"/>
                      </a:lnTo>
                      <a:lnTo>
                        <a:pt x="232" y="17"/>
                      </a:lnTo>
                      <a:lnTo>
                        <a:pt x="232" y="23"/>
                      </a:lnTo>
                      <a:lnTo>
                        <a:pt x="235" y="26"/>
                      </a:lnTo>
                      <a:lnTo>
                        <a:pt x="240" y="27"/>
                      </a:lnTo>
                      <a:lnTo>
                        <a:pt x="241" y="30"/>
                      </a:lnTo>
                      <a:lnTo>
                        <a:pt x="243" y="30"/>
                      </a:lnTo>
                      <a:lnTo>
                        <a:pt x="244" y="32"/>
                      </a:lnTo>
                      <a:lnTo>
                        <a:pt x="241" y="37"/>
                      </a:lnTo>
                      <a:lnTo>
                        <a:pt x="238" y="39"/>
                      </a:lnTo>
                      <a:lnTo>
                        <a:pt x="240" y="43"/>
                      </a:lnTo>
                      <a:lnTo>
                        <a:pt x="240" y="60"/>
                      </a:lnTo>
                      <a:lnTo>
                        <a:pt x="243" y="61"/>
                      </a:lnTo>
                      <a:lnTo>
                        <a:pt x="246" y="65"/>
                      </a:lnTo>
                      <a:lnTo>
                        <a:pt x="246" y="68"/>
                      </a:lnTo>
                      <a:lnTo>
                        <a:pt x="244" y="69"/>
                      </a:lnTo>
                      <a:lnTo>
                        <a:pt x="241" y="69"/>
                      </a:lnTo>
                      <a:lnTo>
                        <a:pt x="240" y="66"/>
                      </a:lnTo>
                      <a:lnTo>
                        <a:pt x="226" y="66"/>
                      </a:lnTo>
                      <a:lnTo>
                        <a:pt x="222" y="65"/>
                      </a:lnTo>
                      <a:lnTo>
                        <a:pt x="216" y="69"/>
                      </a:lnTo>
                      <a:lnTo>
                        <a:pt x="214" y="71"/>
                      </a:lnTo>
                      <a:lnTo>
                        <a:pt x="214" y="69"/>
                      </a:lnTo>
                      <a:lnTo>
                        <a:pt x="214" y="68"/>
                      </a:lnTo>
                      <a:lnTo>
                        <a:pt x="213" y="68"/>
                      </a:lnTo>
                      <a:lnTo>
                        <a:pt x="211" y="69"/>
                      </a:lnTo>
                      <a:lnTo>
                        <a:pt x="207" y="71"/>
                      </a:lnTo>
                      <a:lnTo>
                        <a:pt x="198" y="71"/>
                      </a:lnTo>
                      <a:lnTo>
                        <a:pt x="195" y="71"/>
                      </a:lnTo>
                      <a:lnTo>
                        <a:pt x="189" y="71"/>
                      </a:lnTo>
                      <a:lnTo>
                        <a:pt x="186" y="72"/>
                      </a:lnTo>
                      <a:lnTo>
                        <a:pt x="183" y="74"/>
                      </a:lnTo>
                      <a:lnTo>
                        <a:pt x="181" y="74"/>
                      </a:lnTo>
                      <a:lnTo>
                        <a:pt x="173" y="75"/>
                      </a:lnTo>
                      <a:lnTo>
                        <a:pt x="167" y="75"/>
                      </a:lnTo>
                      <a:lnTo>
                        <a:pt x="164" y="72"/>
                      </a:lnTo>
                      <a:lnTo>
                        <a:pt x="162" y="72"/>
                      </a:lnTo>
                      <a:lnTo>
                        <a:pt x="159" y="72"/>
                      </a:lnTo>
                      <a:lnTo>
                        <a:pt x="151" y="75"/>
                      </a:lnTo>
                      <a:lnTo>
                        <a:pt x="149" y="76"/>
                      </a:lnTo>
                      <a:lnTo>
                        <a:pt x="146" y="75"/>
                      </a:lnTo>
                      <a:lnTo>
                        <a:pt x="144" y="76"/>
                      </a:lnTo>
                      <a:lnTo>
                        <a:pt x="144" y="75"/>
                      </a:lnTo>
                      <a:lnTo>
                        <a:pt x="143" y="74"/>
                      </a:lnTo>
                      <a:lnTo>
                        <a:pt x="141" y="74"/>
                      </a:lnTo>
                      <a:lnTo>
                        <a:pt x="140" y="74"/>
                      </a:lnTo>
                      <a:lnTo>
                        <a:pt x="138" y="75"/>
                      </a:lnTo>
                      <a:lnTo>
                        <a:pt x="138" y="76"/>
                      </a:lnTo>
                      <a:lnTo>
                        <a:pt x="138" y="79"/>
                      </a:lnTo>
                      <a:lnTo>
                        <a:pt x="140" y="81"/>
                      </a:lnTo>
                      <a:lnTo>
                        <a:pt x="140" y="82"/>
                      </a:lnTo>
                      <a:lnTo>
                        <a:pt x="137" y="82"/>
                      </a:lnTo>
                      <a:lnTo>
                        <a:pt x="135" y="83"/>
                      </a:lnTo>
                      <a:lnTo>
                        <a:pt x="135" y="85"/>
                      </a:lnTo>
                      <a:lnTo>
                        <a:pt x="134" y="86"/>
                      </a:lnTo>
                      <a:lnTo>
                        <a:pt x="132" y="87"/>
                      </a:lnTo>
                      <a:lnTo>
                        <a:pt x="131" y="87"/>
                      </a:lnTo>
                      <a:lnTo>
                        <a:pt x="131" y="86"/>
                      </a:lnTo>
                      <a:lnTo>
                        <a:pt x="131" y="8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03" name="Freeform 2391"/>
                <p:cNvSpPr>
                  <a:spLocks/>
                </p:cNvSpPr>
                <p:nvPr/>
              </p:nvSpPr>
              <p:spPr bwMode="gray">
                <a:xfrm>
                  <a:off x="3020" y="2084"/>
                  <a:ext cx="246" cy="87"/>
                </a:xfrm>
                <a:custGeom>
                  <a:avLst/>
                  <a:gdLst>
                    <a:gd name="T0" fmla="*/ 132 w 246"/>
                    <a:gd name="T1" fmla="*/ 78 h 87"/>
                    <a:gd name="T2" fmla="*/ 128 w 246"/>
                    <a:gd name="T3" fmla="*/ 78 h 87"/>
                    <a:gd name="T4" fmla="*/ 114 w 246"/>
                    <a:gd name="T5" fmla="*/ 74 h 87"/>
                    <a:gd name="T6" fmla="*/ 104 w 246"/>
                    <a:gd name="T7" fmla="*/ 81 h 87"/>
                    <a:gd name="T8" fmla="*/ 89 w 246"/>
                    <a:gd name="T9" fmla="*/ 85 h 87"/>
                    <a:gd name="T10" fmla="*/ 61 w 246"/>
                    <a:gd name="T11" fmla="*/ 74 h 87"/>
                    <a:gd name="T12" fmla="*/ 59 w 246"/>
                    <a:gd name="T13" fmla="*/ 81 h 87"/>
                    <a:gd name="T14" fmla="*/ 40 w 246"/>
                    <a:gd name="T15" fmla="*/ 79 h 87"/>
                    <a:gd name="T16" fmla="*/ 36 w 246"/>
                    <a:gd name="T17" fmla="*/ 75 h 87"/>
                    <a:gd name="T18" fmla="*/ 30 w 246"/>
                    <a:gd name="T19" fmla="*/ 75 h 87"/>
                    <a:gd name="T20" fmla="*/ 18 w 246"/>
                    <a:gd name="T21" fmla="*/ 76 h 87"/>
                    <a:gd name="T22" fmla="*/ 26 w 246"/>
                    <a:gd name="T23" fmla="*/ 72 h 87"/>
                    <a:gd name="T24" fmla="*/ 16 w 246"/>
                    <a:gd name="T25" fmla="*/ 71 h 87"/>
                    <a:gd name="T26" fmla="*/ 16 w 246"/>
                    <a:gd name="T27" fmla="*/ 65 h 87"/>
                    <a:gd name="T28" fmla="*/ 15 w 246"/>
                    <a:gd name="T29" fmla="*/ 61 h 87"/>
                    <a:gd name="T30" fmla="*/ 11 w 246"/>
                    <a:gd name="T31" fmla="*/ 57 h 87"/>
                    <a:gd name="T32" fmla="*/ 4 w 246"/>
                    <a:gd name="T33" fmla="*/ 54 h 87"/>
                    <a:gd name="T34" fmla="*/ 4 w 246"/>
                    <a:gd name="T35" fmla="*/ 50 h 87"/>
                    <a:gd name="T36" fmla="*/ 13 w 246"/>
                    <a:gd name="T37" fmla="*/ 51 h 87"/>
                    <a:gd name="T38" fmla="*/ 12 w 246"/>
                    <a:gd name="T39" fmla="*/ 46 h 87"/>
                    <a:gd name="T40" fmla="*/ 9 w 246"/>
                    <a:gd name="T41" fmla="*/ 41 h 87"/>
                    <a:gd name="T42" fmla="*/ 0 w 246"/>
                    <a:gd name="T43" fmla="*/ 37 h 87"/>
                    <a:gd name="T44" fmla="*/ 4 w 246"/>
                    <a:gd name="T45" fmla="*/ 29 h 87"/>
                    <a:gd name="T46" fmla="*/ 16 w 246"/>
                    <a:gd name="T47" fmla="*/ 23 h 87"/>
                    <a:gd name="T48" fmla="*/ 24 w 246"/>
                    <a:gd name="T49" fmla="*/ 22 h 87"/>
                    <a:gd name="T50" fmla="*/ 37 w 246"/>
                    <a:gd name="T51" fmla="*/ 21 h 87"/>
                    <a:gd name="T52" fmla="*/ 48 w 246"/>
                    <a:gd name="T53" fmla="*/ 18 h 87"/>
                    <a:gd name="T54" fmla="*/ 40 w 246"/>
                    <a:gd name="T55" fmla="*/ 16 h 87"/>
                    <a:gd name="T56" fmla="*/ 46 w 246"/>
                    <a:gd name="T57" fmla="*/ 14 h 87"/>
                    <a:gd name="T58" fmla="*/ 70 w 246"/>
                    <a:gd name="T59" fmla="*/ 14 h 87"/>
                    <a:gd name="T60" fmla="*/ 118 w 246"/>
                    <a:gd name="T61" fmla="*/ 0 h 87"/>
                    <a:gd name="T62" fmla="*/ 122 w 246"/>
                    <a:gd name="T63" fmla="*/ 4 h 87"/>
                    <a:gd name="T64" fmla="*/ 141 w 246"/>
                    <a:gd name="T65" fmla="*/ 12 h 87"/>
                    <a:gd name="T66" fmla="*/ 174 w 246"/>
                    <a:gd name="T67" fmla="*/ 14 h 87"/>
                    <a:gd name="T68" fmla="*/ 202 w 246"/>
                    <a:gd name="T69" fmla="*/ 7 h 87"/>
                    <a:gd name="T70" fmla="*/ 214 w 246"/>
                    <a:gd name="T71" fmla="*/ 8 h 87"/>
                    <a:gd name="T72" fmla="*/ 219 w 246"/>
                    <a:gd name="T73" fmla="*/ 7 h 87"/>
                    <a:gd name="T74" fmla="*/ 232 w 246"/>
                    <a:gd name="T75" fmla="*/ 17 h 87"/>
                    <a:gd name="T76" fmla="*/ 241 w 246"/>
                    <a:gd name="T77" fmla="*/ 30 h 87"/>
                    <a:gd name="T78" fmla="*/ 238 w 246"/>
                    <a:gd name="T79" fmla="*/ 39 h 87"/>
                    <a:gd name="T80" fmla="*/ 246 w 246"/>
                    <a:gd name="T81" fmla="*/ 65 h 87"/>
                    <a:gd name="T82" fmla="*/ 240 w 246"/>
                    <a:gd name="T83" fmla="*/ 66 h 87"/>
                    <a:gd name="T84" fmla="*/ 214 w 246"/>
                    <a:gd name="T85" fmla="*/ 71 h 87"/>
                    <a:gd name="T86" fmla="*/ 211 w 246"/>
                    <a:gd name="T87" fmla="*/ 69 h 87"/>
                    <a:gd name="T88" fmla="*/ 189 w 246"/>
                    <a:gd name="T89" fmla="*/ 71 h 87"/>
                    <a:gd name="T90" fmla="*/ 173 w 246"/>
                    <a:gd name="T91" fmla="*/ 75 h 87"/>
                    <a:gd name="T92" fmla="*/ 159 w 246"/>
                    <a:gd name="T93" fmla="*/ 72 h 87"/>
                    <a:gd name="T94" fmla="*/ 144 w 246"/>
                    <a:gd name="T95" fmla="*/ 76 h 87"/>
                    <a:gd name="T96" fmla="*/ 140 w 246"/>
                    <a:gd name="T97" fmla="*/ 74 h 87"/>
                    <a:gd name="T98" fmla="*/ 140 w 246"/>
                    <a:gd name="T99" fmla="*/ 81 h 87"/>
                    <a:gd name="T100" fmla="*/ 135 w 246"/>
                    <a:gd name="T101" fmla="*/ 85 h 87"/>
                    <a:gd name="T102" fmla="*/ 131 w 246"/>
                    <a:gd name="T103" fmla="*/ 86 h 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
                    <a:gd name="T157" fmla="*/ 0 h 87"/>
                    <a:gd name="T158" fmla="*/ 246 w 246"/>
                    <a:gd name="T159" fmla="*/ 87 h 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 h="87">
                      <a:moveTo>
                        <a:pt x="131" y="85"/>
                      </a:moveTo>
                      <a:lnTo>
                        <a:pt x="129" y="82"/>
                      </a:lnTo>
                      <a:lnTo>
                        <a:pt x="131" y="78"/>
                      </a:lnTo>
                      <a:lnTo>
                        <a:pt x="132" y="78"/>
                      </a:lnTo>
                      <a:lnTo>
                        <a:pt x="134" y="75"/>
                      </a:lnTo>
                      <a:lnTo>
                        <a:pt x="132" y="74"/>
                      </a:lnTo>
                      <a:lnTo>
                        <a:pt x="128" y="75"/>
                      </a:lnTo>
                      <a:lnTo>
                        <a:pt x="128" y="78"/>
                      </a:lnTo>
                      <a:lnTo>
                        <a:pt x="124" y="78"/>
                      </a:lnTo>
                      <a:lnTo>
                        <a:pt x="121" y="78"/>
                      </a:lnTo>
                      <a:lnTo>
                        <a:pt x="118" y="75"/>
                      </a:lnTo>
                      <a:lnTo>
                        <a:pt x="114" y="74"/>
                      </a:lnTo>
                      <a:lnTo>
                        <a:pt x="111" y="75"/>
                      </a:lnTo>
                      <a:lnTo>
                        <a:pt x="107" y="79"/>
                      </a:lnTo>
                      <a:lnTo>
                        <a:pt x="106" y="81"/>
                      </a:lnTo>
                      <a:lnTo>
                        <a:pt x="104" y="81"/>
                      </a:lnTo>
                      <a:lnTo>
                        <a:pt x="103" y="82"/>
                      </a:lnTo>
                      <a:lnTo>
                        <a:pt x="99" y="83"/>
                      </a:lnTo>
                      <a:lnTo>
                        <a:pt x="96" y="83"/>
                      </a:lnTo>
                      <a:lnTo>
                        <a:pt x="89" y="85"/>
                      </a:lnTo>
                      <a:lnTo>
                        <a:pt x="85" y="83"/>
                      </a:lnTo>
                      <a:lnTo>
                        <a:pt x="82" y="81"/>
                      </a:lnTo>
                      <a:lnTo>
                        <a:pt x="69" y="74"/>
                      </a:lnTo>
                      <a:lnTo>
                        <a:pt x="61" y="74"/>
                      </a:lnTo>
                      <a:lnTo>
                        <a:pt x="59" y="75"/>
                      </a:lnTo>
                      <a:lnTo>
                        <a:pt x="59" y="78"/>
                      </a:lnTo>
                      <a:lnTo>
                        <a:pt x="59" y="79"/>
                      </a:lnTo>
                      <a:lnTo>
                        <a:pt x="59" y="81"/>
                      </a:lnTo>
                      <a:lnTo>
                        <a:pt x="49" y="83"/>
                      </a:lnTo>
                      <a:lnTo>
                        <a:pt x="45" y="83"/>
                      </a:lnTo>
                      <a:lnTo>
                        <a:pt x="43" y="82"/>
                      </a:lnTo>
                      <a:lnTo>
                        <a:pt x="40" y="79"/>
                      </a:lnTo>
                      <a:lnTo>
                        <a:pt x="40" y="75"/>
                      </a:lnTo>
                      <a:lnTo>
                        <a:pt x="39" y="75"/>
                      </a:lnTo>
                      <a:lnTo>
                        <a:pt x="37" y="76"/>
                      </a:lnTo>
                      <a:lnTo>
                        <a:pt x="36" y="75"/>
                      </a:lnTo>
                      <a:lnTo>
                        <a:pt x="34" y="74"/>
                      </a:lnTo>
                      <a:lnTo>
                        <a:pt x="33" y="74"/>
                      </a:lnTo>
                      <a:lnTo>
                        <a:pt x="30" y="74"/>
                      </a:lnTo>
                      <a:lnTo>
                        <a:pt x="30" y="75"/>
                      </a:lnTo>
                      <a:lnTo>
                        <a:pt x="26" y="76"/>
                      </a:lnTo>
                      <a:lnTo>
                        <a:pt x="28" y="75"/>
                      </a:lnTo>
                      <a:lnTo>
                        <a:pt x="26" y="75"/>
                      </a:lnTo>
                      <a:lnTo>
                        <a:pt x="18" y="76"/>
                      </a:lnTo>
                      <a:lnTo>
                        <a:pt x="19" y="75"/>
                      </a:lnTo>
                      <a:lnTo>
                        <a:pt x="21" y="74"/>
                      </a:lnTo>
                      <a:lnTo>
                        <a:pt x="24" y="74"/>
                      </a:lnTo>
                      <a:lnTo>
                        <a:pt x="26" y="72"/>
                      </a:lnTo>
                      <a:lnTo>
                        <a:pt x="28" y="72"/>
                      </a:lnTo>
                      <a:lnTo>
                        <a:pt x="30" y="71"/>
                      </a:lnTo>
                      <a:lnTo>
                        <a:pt x="18" y="71"/>
                      </a:lnTo>
                      <a:lnTo>
                        <a:pt x="16" y="71"/>
                      </a:lnTo>
                      <a:lnTo>
                        <a:pt x="19" y="69"/>
                      </a:lnTo>
                      <a:lnTo>
                        <a:pt x="16" y="66"/>
                      </a:lnTo>
                      <a:lnTo>
                        <a:pt x="15" y="66"/>
                      </a:lnTo>
                      <a:lnTo>
                        <a:pt x="16" y="65"/>
                      </a:lnTo>
                      <a:lnTo>
                        <a:pt x="18" y="64"/>
                      </a:lnTo>
                      <a:lnTo>
                        <a:pt x="15" y="64"/>
                      </a:lnTo>
                      <a:lnTo>
                        <a:pt x="13" y="62"/>
                      </a:lnTo>
                      <a:lnTo>
                        <a:pt x="15" y="61"/>
                      </a:lnTo>
                      <a:lnTo>
                        <a:pt x="15" y="60"/>
                      </a:lnTo>
                      <a:lnTo>
                        <a:pt x="13" y="58"/>
                      </a:lnTo>
                      <a:lnTo>
                        <a:pt x="13" y="57"/>
                      </a:lnTo>
                      <a:lnTo>
                        <a:pt x="11" y="57"/>
                      </a:lnTo>
                      <a:lnTo>
                        <a:pt x="8" y="55"/>
                      </a:lnTo>
                      <a:lnTo>
                        <a:pt x="6" y="55"/>
                      </a:lnTo>
                      <a:lnTo>
                        <a:pt x="4" y="55"/>
                      </a:lnTo>
                      <a:lnTo>
                        <a:pt x="4" y="54"/>
                      </a:lnTo>
                      <a:lnTo>
                        <a:pt x="3" y="53"/>
                      </a:lnTo>
                      <a:lnTo>
                        <a:pt x="4" y="53"/>
                      </a:lnTo>
                      <a:lnTo>
                        <a:pt x="6" y="50"/>
                      </a:lnTo>
                      <a:lnTo>
                        <a:pt x="4" y="50"/>
                      </a:lnTo>
                      <a:lnTo>
                        <a:pt x="6" y="49"/>
                      </a:lnTo>
                      <a:lnTo>
                        <a:pt x="8" y="51"/>
                      </a:lnTo>
                      <a:lnTo>
                        <a:pt x="9" y="53"/>
                      </a:lnTo>
                      <a:lnTo>
                        <a:pt x="13" y="51"/>
                      </a:lnTo>
                      <a:lnTo>
                        <a:pt x="11" y="50"/>
                      </a:lnTo>
                      <a:lnTo>
                        <a:pt x="11" y="49"/>
                      </a:lnTo>
                      <a:lnTo>
                        <a:pt x="11" y="47"/>
                      </a:lnTo>
                      <a:lnTo>
                        <a:pt x="12" y="46"/>
                      </a:lnTo>
                      <a:lnTo>
                        <a:pt x="12" y="44"/>
                      </a:lnTo>
                      <a:lnTo>
                        <a:pt x="11" y="43"/>
                      </a:lnTo>
                      <a:lnTo>
                        <a:pt x="9" y="41"/>
                      </a:lnTo>
                      <a:lnTo>
                        <a:pt x="9" y="39"/>
                      </a:lnTo>
                      <a:lnTo>
                        <a:pt x="11" y="37"/>
                      </a:lnTo>
                      <a:lnTo>
                        <a:pt x="11" y="36"/>
                      </a:lnTo>
                      <a:lnTo>
                        <a:pt x="0" y="37"/>
                      </a:lnTo>
                      <a:lnTo>
                        <a:pt x="0" y="36"/>
                      </a:lnTo>
                      <a:lnTo>
                        <a:pt x="0" y="32"/>
                      </a:lnTo>
                      <a:lnTo>
                        <a:pt x="3" y="29"/>
                      </a:lnTo>
                      <a:lnTo>
                        <a:pt x="4" y="29"/>
                      </a:lnTo>
                      <a:lnTo>
                        <a:pt x="9" y="23"/>
                      </a:lnTo>
                      <a:lnTo>
                        <a:pt x="12" y="23"/>
                      </a:lnTo>
                      <a:lnTo>
                        <a:pt x="15" y="22"/>
                      </a:lnTo>
                      <a:lnTo>
                        <a:pt x="16" y="23"/>
                      </a:lnTo>
                      <a:lnTo>
                        <a:pt x="19" y="25"/>
                      </a:lnTo>
                      <a:lnTo>
                        <a:pt x="22" y="25"/>
                      </a:lnTo>
                      <a:lnTo>
                        <a:pt x="21" y="22"/>
                      </a:lnTo>
                      <a:lnTo>
                        <a:pt x="24" y="22"/>
                      </a:lnTo>
                      <a:lnTo>
                        <a:pt x="24" y="23"/>
                      </a:lnTo>
                      <a:lnTo>
                        <a:pt x="39" y="23"/>
                      </a:lnTo>
                      <a:lnTo>
                        <a:pt x="39" y="22"/>
                      </a:lnTo>
                      <a:lnTo>
                        <a:pt x="37" y="21"/>
                      </a:lnTo>
                      <a:lnTo>
                        <a:pt x="39" y="20"/>
                      </a:lnTo>
                      <a:lnTo>
                        <a:pt x="49" y="20"/>
                      </a:lnTo>
                      <a:lnTo>
                        <a:pt x="49" y="18"/>
                      </a:lnTo>
                      <a:lnTo>
                        <a:pt x="48" y="18"/>
                      </a:lnTo>
                      <a:lnTo>
                        <a:pt x="46" y="18"/>
                      </a:lnTo>
                      <a:lnTo>
                        <a:pt x="43" y="18"/>
                      </a:lnTo>
                      <a:lnTo>
                        <a:pt x="42" y="17"/>
                      </a:lnTo>
                      <a:lnTo>
                        <a:pt x="40" y="16"/>
                      </a:lnTo>
                      <a:lnTo>
                        <a:pt x="39" y="16"/>
                      </a:lnTo>
                      <a:lnTo>
                        <a:pt x="42" y="12"/>
                      </a:lnTo>
                      <a:lnTo>
                        <a:pt x="43" y="12"/>
                      </a:lnTo>
                      <a:lnTo>
                        <a:pt x="46" y="14"/>
                      </a:lnTo>
                      <a:lnTo>
                        <a:pt x="59" y="14"/>
                      </a:lnTo>
                      <a:lnTo>
                        <a:pt x="61" y="15"/>
                      </a:lnTo>
                      <a:lnTo>
                        <a:pt x="67" y="15"/>
                      </a:lnTo>
                      <a:lnTo>
                        <a:pt x="70" y="14"/>
                      </a:lnTo>
                      <a:lnTo>
                        <a:pt x="72" y="11"/>
                      </a:lnTo>
                      <a:lnTo>
                        <a:pt x="97" y="0"/>
                      </a:lnTo>
                      <a:lnTo>
                        <a:pt x="114" y="1"/>
                      </a:lnTo>
                      <a:lnTo>
                        <a:pt x="118" y="0"/>
                      </a:lnTo>
                      <a:lnTo>
                        <a:pt x="119" y="0"/>
                      </a:lnTo>
                      <a:lnTo>
                        <a:pt x="121" y="0"/>
                      </a:lnTo>
                      <a:lnTo>
                        <a:pt x="121" y="1"/>
                      </a:lnTo>
                      <a:lnTo>
                        <a:pt x="122" y="4"/>
                      </a:lnTo>
                      <a:lnTo>
                        <a:pt x="129" y="7"/>
                      </a:lnTo>
                      <a:lnTo>
                        <a:pt x="132" y="4"/>
                      </a:lnTo>
                      <a:lnTo>
                        <a:pt x="135" y="11"/>
                      </a:lnTo>
                      <a:lnTo>
                        <a:pt x="141" y="12"/>
                      </a:lnTo>
                      <a:lnTo>
                        <a:pt x="151" y="16"/>
                      </a:lnTo>
                      <a:lnTo>
                        <a:pt x="155" y="15"/>
                      </a:lnTo>
                      <a:lnTo>
                        <a:pt x="159" y="16"/>
                      </a:lnTo>
                      <a:lnTo>
                        <a:pt x="174" y="14"/>
                      </a:lnTo>
                      <a:lnTo>
                        <a:pt x="183" y="16"/>
                      </a:lnTo>
                      <a:lnTo>
                        <a:pt x="188" y="15"/>
                      </a:lnTo>
                      <a:lnTo>
                        <a:pt x="201" y="8"/>
                      </a:lnTo>
                      <a:lnTo>
                        <a:pt x="202" y="7"/>
                      </a:lnTo>
                      <a:lnTo>
                        <a:pt x="205" y="8"/>
                      </a:lnTo>
                      <a:lnTo>
                        <a:pt x="207" y="8"/>
                      </a:lnTo>
                      <a:lnTo>
                        <a:pt x="210" y="7"/>
                      </a:lnTo>
                      <a:lnTo>
                        <a:pt x="214" y="8"/>
                      </a:lnTo>
                      <a:lnTo>
                        <a:pt x="216" y="8"/>
                      </a:lnTo>
                      <a:lnTo>
                        <a:pt x="217" y="7"/>
                      </a:lnTo>
                      <a:lnTo>
                        <a:pt x="217" y="5"/>
                      </a:lnTo>
                      <a:lnTo>
                        <a:pt x="219" y="7"/>
                      </a:lnTo>
                      <a:lnTo>
                        <a:pt x="224" y="11"/>
                      </a:lnTo>
                      <a:lnTo>
                        <a:pt x="225" y="11"/>
                      </a:lnTo>
                      <a:lnTo>
                        <a:pt x="230" y="15"/>
                      </a:lnTo>
                      <a:lnTo>
                        <a:pt x="232" y="17"/>
                      </a:lnTo>
                      <a:lnTo>
                        <a:pt x="232" y="23"/>
                      </a:lnTo>
                      <a:lnTo>
                        <a:pt x="235" y="26"/>
                      </a:lnTo>
                      <a:lnTo>
                        <a:pt x="240" y="27"/>
                      </a:lnTo>
                      <a:lnTo>
                        <a:pt x="241" y="30"/>
                      </a:lnTo>
                      <a:lnTo>
                        <a:pt x="243" y="30"/>
                      </a:lnTo>
                      <a:lnTo>
                        <a:pt x="244" y="32"/>
                      </a:lnTo>
                      <a:lnTo>
                        <a:pt x="241" y="37"/>
                      </a:lnTo>
                      <a:lnTo>
                        <a:pt x="238" y="39"/>
                      </a:lnTo>
                      <a:lnTo>
                        <a:pt x="240" y="43"/>
                      </a:lnTo>
                      <a:lnTo>
                        <a:pt x="240" y="60"/>
                      </a:lnTo>
                      <a:lnTo>
                        <a:pt x="243" y="61"/>
                      </a:lnTo>
                      <a:lnTo>
                        <a:pt x="246" y="65"/>
                      </a:lnTo>
                      <a:lnTo>
                        <a:pt x="246" y="68"/>
                      </a:lnTo>
                      <a:lnTo>
                        <a:pt x="244" y="69"/>
                      </a:lnTo>
                      <a:lnTo>
                        <a:pt x="241" y="69"/>
                      </a:lnTo>
                      <a:lnTo>
                        <a:pt x="240" y="66"/>
                      </a:lnTo>
                      <a:lnTo>
                        <a:pt x="226" y="66"/>
                      </a:lnTo>
                      <a:lnTo>
                        <a:pt x="222" y="65"/>
                      </a:lnTo>
                      <a:lnTo>
                        <a:pt x="216" y="69"/>
                      </a:lnTo>
                      <a:lnTo>
                        <a:pt x="214" y="71"/>
                      </a:lnTo>
                      <a:lnTo>
                        <a:pt x="214" y="69"/>
                      </a:lnTo>
                      <a:lnTo>
                        <a:pt x="214" y="68"/>
                      </a:lnTo>
                      <a:lnTo>
                        <a:pt x="213" y="68"/>
                      </a:lnTo>
                      <a:lnTo>
                        <a:pt x="211" y="69"/>
                      </a:lnTo>
                      <a:lnTo>
                        <a:pt x="207" y="71"/>
                      </a:lnTo>
                      <a:lnTo>
                        <a:pt x="198" y="71"/>
                      </a:lnTo>
                      <a:lnTo>
                        <a:pt x="195" y="71"/>
                      </a:lnTo>
                      <a:lnTo>
                        <a:pt x="189" y="71"/>
                      </a:lnTo>
                      <a:lnTo>
                        <a:pt x="186" y="72"/>
                      </a:lnTo>
                      <a:lnTo>
                        <a:pt x="183" y="74"/>
                      </a:lnTo>
                      <a:lnTo>
                        <a:pt x="181" y="74"/>
                      </a:lnTo>
                      <a:lnTo>
                        <a:pt x="173" y="75"/>
                      </a:lnTo>
                      <a:lnTo>
                        <a:pt x="167" y="75"/>
                      </a:lnTo>
                      <a:lnTo>
                        <a:pt x="164" y="72"/>
                      </a:lnTo>
                      <a:lnTo>
                        <a:pt x="162" y="72"/>
                      </a:lnTo>
                      <a:lnTo>
                        <a:pt x="159" y="72"/>
                      </a:lnTo>
                      <a:lnTo>
                        <a:pt x="151" y="75"/>
                      </a:lnTo>
                      <a:lnTo>
                        <a:pt x="149" y="76"/>
                      </a:lnTo>
                      <a:lnTo>
                        <a:pt x="146" y="75"/>
                      </a:lnTo>
                      <a:lnTo>
                        <a:pt x="144" y="76"/>
                      </a:lnTo>
                      <a:lnTo>
                        <a:pt x="144" y="75"/>
                      </a:lnTo>
                      <a:lnTo>
                        <a:pt x="143" y="74"/>
                      </a:lnTo>
                      <a:lnTo>
                        <a:pt x="141" y="74"/>
                      </a:lnTo>
                      <a:lnTo>
                        <a:pt x="140" y="74"/>
                      </a:lnTo>
                      <a:lnTo>
                        <a:pt x="138" y="75"/>
                      </a:lnTo>
                      <a:lnTo>
                        <a:pt x="138" y="76"/>
                      </a:lnTo>
                      <a:lnTo>
                        <a:pt x="138" y="79"/>
                      </a:lnTo>
                      <a:lnTo>
                        <a:pt x="140" y="81"/>
                      </a:lnTo>
                      <a:lnTo>
                        <a:pt x="140" y="82"/>
                      </a:lnTo>
                      <a:lnTo>
                        <a:pt x="137" y="82"/>
                      </a:lnTo>
                      <a:lnTo>
                        <a:pt x="135" y="83"/>
                      </a:lnTo>
                      <a:lnTo>
                        <a:pt x="135" y="85"/>
                      </a:lnTo>
                      <a:lnTo>
                        <a:pt x="134" y="86"/>
                      </a:lnTo>
                      <a:lnTo>
                        <a:pt x="132" y="87"/>
                      </a:lnTo>
                      <a:lnTo>
                        <a:pt x="131" y="87"/>
                      </a:lnTo>
                      <a:lnTo>
                        <a:pt x="131" y="86"/>
                      </a:lnTo>
                      <a:lnTo>
                        <a:pt x="131" y="8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09" name="Group 2392"/>
              <p:cNvGrpSpPr>
                <a:grpSpLocks/>
              </p:cNvGrpSpPr>
              <p:nvPr/>
            </p:nvGrpSpPr>
            <p:grpSpPr bwMode="auto">
              <a:xfrm>
                <a:off x="3289" y="2247"/>
                <a:ext cx="24" cy="19"/>
                <a:chOff x="3289" y="2247"/>
                <a:chExt cx="24" cy="19"/>
              </a:xfrm>
              <a:grpFill/>
            </p:grpSpPr>
            <p:sp>
              <p:nvSpPr>
                <p:cNvPr id="1300" name="Freeform 2393"/>
                <p:cNvSpPr>
                  <a:spLocks/>
                </p:cNvSpPr>
                <p:nvPr/>
              </p:nvSpPr>
              <p:spPr bwMode="gray">
                <a:xfrm>
                  <a:off x="3289" y="2247"/>
                  <a:ext cx="24" cy="19"/>
                </a:xfrm>
                <a:custGeom>
                  <a:avLst/>
                  <a:gdLst>
                    <a:gd name="T0" fmla="*/ 24 w 24"/>
                    <a:gd name="T1" fmla="*/ 19 h 19"/>
                    <a:gd name="T2" fmla="*/ 23 w 24"/>
                    <a:gd name="T3" fmla="*/ 16 h 19"/>
                    <a:gd name="T4" fmla="*/ 21 w 24"/>
                    <a:gd name="T5" fmla="*/ 11 h 19"/>
                    <a:gd name="T6" fmla="*/ 18 w 24"/>
                    <a:gd name="T7" fmla="*/ 11 h 19"/>
                    <a:gd name="T8" fmla="*/ 17 w 24"/>
                    <a:gd name="T9" fmla="*/ 11 h 19"/>
                    <a:gd name="T10" fmla="*/ 17 w 24"/>
                    <a:gd name="T11" fmla="*/ 9 h 19"/>
                    <a:gd name="T12" fmla="*/ 17 w 24"/>
                    <a:gd name="T13" fmla="*/ 8 h 19"/>
                    <a:gd name="T14" fmla="*/ 21 w 24"/>
                    <a:gd name="T15" fmla="*/ 8 h 19"/>
                    <a:gd name="T16" fmla="*/ 23 w 24"/>
                    <a:gd name="T17" fmla="*/ 5 h 19"/>
                    <a:gd name="T18" fmla="*/ 23 w 24"/>
                    <a:gd name="T19" fmla="*/ 4 h 19"/>
                    <a:gd name="T20" fmla="*/ 20 w 24"/>
                    <a:gd name="T21" fmla="*/ 2 h 19"/>
                    <a:gd name="T22" fmla="*/ 20 w 24"/>
                    <a:gd name="T23" fmla="*/ 1 h 19"/>
                    <a:gd name="T24" fmla="*/ 14 w 24"/>
                    <a:gd name="T25" fmla="*/ 0 h 19"/>
                    <a:gd name="T26" fmla="*/ 11 w 24"/>
                    <a:gd name="T27" fmla="*/ 1 h 19"/>
                    <a:gd name="T28" fmla="*/ 6 w 24"/>
                    <a:gd name="T29" fmla="*/ 9 h 19"/>
                    <a:gd name="T30" fmla="*/ 0 w 24"/>
                    <a:gd name="T31" fmla="*/ 13 h 19"/>
                    <a:gd name="T32" fmla="*/ 3 w 24"/>
                    <a:gd name="T33" fmla="*/ 13 h 19"/>
                    <a:gd name="T34" fmla="*/ 12 w 24"/>
                    <a:gd name="T35" fmla="*/ 15 h 19"/>
                    <a:gd name="T36" fmla="*/ 14 w 24"/>
                    <a:gd name="T37" fmla="*/ 16 h 19"/>
                    <a:gd name="T38" fmla="*/ 17 w 24"/>
                    <a:gd name="T39" fmla="*/ 19 h 19"/>
                    <a:gd name="T40" fmla="*/ 24 w 24"/>
                    <a:gd name="T41" fmla="*/ 19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9"/>
                    <a:gd name="T65" fmla="*/ 24 w 24"/>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9">
                      <a:moveTo>
                        <a:pt x="24" y="19"/>
                      </a:moveTo>
                      <a:lnTo>
                        <a:pt x="23" y="16"/>
                      </a:lnTo>
                      <a:lnTo>
                        <a:pt x="21" y="11"/>
                      </a:lnTo>
                      <a:lnTo>
                        <a:pt x="18" y="11"/>
                      </a:lnTo>
                      <a:lnTo>
                        <a:pt x="17" y="11"/>
                      </a:lnTo>
                      <a:lnTo>
                        <a:pt x="17" y="9"/>
                      </a:lnTo>
                      <a:lnTo>
                        <a:pt x="17" y="8"/>
                      </a:lnTo>
                      <a:lnTo>
                        <a:pt x="21" y="8"/>
                      </a:lnTo>
                      <a:lnTo>
                        <a:pt x="23" y="5"/>
                      </a:lnTo>
                      <a:lnTo>
                        <a:pt x="23" y="4"/>
                      </a:lnTo>
                      <a:lnTo>
                        <a:pt x="20" y="2"/>
                      </a:lnTo>
                      <a:lnTo>
                        <a:pt x="20" y="1"/>
                      </a:lnTo>
                      <a:lnTo>
                        <a:pt x="14" y="0"/>
                      </a:lnTo>
                      <a:lnTo>
                        <a:pt x="11" y="1"/>
                      </a:lnTo>
                      <a:lnTo>
                        <a:pt x="6" y="9"/>
                      </a:lnTo>
                      <a:lnTo>
                        <a:pt x="0" y="13"/>
                      </a:lnTo>
                      <a:lnTo>
                        <a:pt x="3" y="13"/>
                      </a:lnTo>
                      <a:lnTo>
                        <a:pt x="12" y="15"/>
                      </a:lnTo>
                      <a:lnTo>
                        <a:pt x="14" y="16"/>
                      </a:lnTo>
                      <a:lnTo>
                        <a:pt x="17" y="19"/>
                      </a:lnTo>
                      <a:lnTo>
                        <a:pt x="24" y="1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301" name="Freeform 2394"/>
                <p:cNvSpPr>
                  <a:spLocks/>
                </p:cNvSpPr>
                <p:nvPr/>
              </p:nvSpPr>
              <p:spPr bwMode="gray">
                <a:xfrm>
                  <a:off x="3289" y="2247"/>
                  <a:ext cx="24" cy="19"/>
                </a:xfrm>
                <a:custGeom>
                  <a:avLst/>
                  <a:gdLst>
                    <a:gd name="T0" fmla="*/ 24 w 24"/>
                    <a:gd name="T1" fmla="*/ 19 h 19"/>
                    <a:gd name="T2" fmla="*/ 23 w 24"/>
                    <a:gd name="T3" fmla="*/ 16 h 19"/>
                    <a:gd name="T4" fmla="*/ 21 w 24"/>
                    <a:gd name="T5" fmla="*/ 11 h 19"/>
                    <a:gd name="T6" fmla="*/ 18 w 24"/>
                    <a:gd name="T7" fmla="*/ 11 h 19"/>
                    <a:gd name="T8" fmla="*/ 17 w 24"/>
                    <a:gd name="T9" fmla="*/ 11 h 19"/>
                    <a:gd name="T10" fmla="*/ 17 w 24"/>
                    <a:gd name="T11" fmla="*/ 9 h 19"/>
                    <a:gd name="T12" fmla="*/ 17 w 24"/>
                    <a:gd name="T13" fmla="*/ 8 h 19"/>
                    <a:gd name="T14" fmla="*/ 21 w 24"/>
                    <a:gd name="T15" fmla="*/ 8 h 19"/>
                    <a:gd name="T16" fmla="*/ 23 w 24"/>
                    <a:gd name="T17" fmla="*/ 5 h 19"/>
                    <a:gd name="T18" fmla="*/ 23 w 24"/>
                    <a:gd name="T19" fmla="*/ 4 h 19"/>
                    <a:gd name="T20" fmla="*/ 20 w 24"/>
                    <a:gd name="T21" fmla="*/ 2 h 19"/>
                    <a:gd name="T22" fmla="*/ 20 w 24"/>
                    <a:gd name="T23" fmla="*/ 1 h 19"/>
                    <a:gd name="T24" fmla="*/ 14 w 24"/>
                    <a:gd name="T25" fmla="*/ 0 h 19"/>
                    <a:gd name="T26" fmla="*/ 11 w 24"/>
                    <a:gd name="T27" fmla="*/ 1 h 19"/>
                    <a:gd name="T28" fmla="*/ 6 w 24"/>
                    <a:gd name="T29" fmla="*/ 9 h 19"/>
                    <a:gd name="T30" fmla="*/ 0 w 24"/>
                    <a:gd name="T31" fmla="*/ 13 h 19"/>
                    <a:gd name="T32" fmla="*/ 3 w 24"/>
                    <a:gd name="T33" fmla="*/ 13 h 19"/>
                    <a:gd name="T34" fmla="*/ 12 w 24"/>
                    <a:gd name="T35" fmla="*/ 15 h 19"/>
                    <a:gd name="T36" fmla="*/ 14 w 24"/>
                    <a:gd name="T37" fmla="*/ 16 h 19"/>
                    <a:gd name="T38" fmla="*/ 17 w 24"/>
                    <a:gd name="T39" fmla="*/ 19 h 19"/>
                    <a:gd name="T40" fmla="*/ 24 w 24"/>
                    <a:gd name="T41" fmla="*/ 19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9"/>
                    <a:gd name="T65" fmla="*/ 24 w 24"/>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9">
                      <a:moveTo>
                        <a:pt x="24" y="19"/>
                      </a:moveTo>
                      <a:lnTo>
                        <a:pt x="23" y="16"/>
                      </a:lnTo>
                      <a:lnTo>
                        <a:pt x="21" y="11"/>
                      </a:lnTo>
                      <a:lnTo>
                        <a:pt x="18" y="11"/>
                      </a:lnTo>
                      <a:lnTo>
                        <a:pt x="17" y="11"/>
                      </a:lnTo>
                      <a:lnTo>
                        <a:pt x="17" y="9"/>
                      </a:lnTo>
                      <a:lnTo>
                        <a:pt x="17" y="8"/>
                      </a:lnTo>
                      <a:lnTo>
                        <a:pt x="21" y="8"/>
                      </a:lnTo>
                      <a:lnTo>
                        <a:pt x="23" y="5"/>
                      </a:lnTo>
                      <a:lnTo>
                        <a:pt x="23" y="4"/>
                      </a:lnTo>
                      <a:lnTo>
                        <a:pt x="20" y="2"/>
                      </a:lnTo>
                      <a:lnTo>
                        <a:pt x="20" y="1"/>
                      </a:lnTo>
                      <a:lnTo>
                        <a:pt x="14" y="0"/>
                      </a:lnTo>
                      <a:lnTo>
                        <a:pt x="11" y="1"/>
                      </a:lnTo>
                      <a:lnTo>
                        <a:pt x="6" y="9"/>
                      </a:lnTo>
                      <a:lnTo>
                        <a:pt x="0" y="13"/>
                      </a:lnTo>
                      <a:lnTo>
                        <a:pt x="3" y="13"/>
                      </a:lnTo>
                      <a:lnTo>
                        <a:pt x="12" y="15"/>
                      </a:lnTo>
                      <a:lnTo>
                        <a:pt x="14" y="16"/>
                      </a:lnTo>
                      <a:lnTo>
                        <a:pt x="17" y="19"/>
                      </a:lnTo>
                      <a:lnTo>
                        <a:pt x="24" y="1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0" name="Group 2395"/>
              <p:cNvGrpSpPr>
                <a:grpSpLocks/>
              </p:cNvGrpSpPr>
              <p:nvPr/>
            </p:nvGrpSpPr>
            <p:grpSpPr bwMode="auto">
              <a:xfrm>
                <a:off x="3478" y="2155"/>
                <a:ext cx="223" cy="171"/>
                <a:chOff x="3478" y="2155"/>
                <a:chExt cx="223" cy="171"/>
              </a:xfrm>
              <a:grpFill/>
            </p:grpSpPr>
            <p:sp>
              <p:nvSpPr>
                <p:cNvPr id="1298" name="Freeform 2396"/>
                <p:cNvSpPr>
                  <a:spLocks/>
                </p:cNvSpPr>
                <p:nvPr/>
              </p:nvSpPr>
              <p:spPr bwMode="gray">
                <a:xfrm>
                  <a:off x="3478" y="2155"/>
                  <a:ext cx="223" cy="171"/>
                </a:xfrm>
                <a:custGeom>
                  <a:avLst/>
                  <a:gdLst>
                    <a:gd name="T0" fmla="*/ 34 w 223"/>
                    <a:gd name="T1" fmla="*/ 132 h 171"/>
                    <a:gd name="T2" fmla="*/ 12 w 223"/>
                    <a:gd name="T3" fmla="*/ 110 h 171"/>
                    <a:gd name="T4" fmla="*/ 40 w 223"/>
                    <a:gd name="T5" fmla="*/ 100 h 171"/>
                    <a:gd name="T6" fmla="*/ 56 w 223"/>
                    <a:gd name="T7" fmla="*/ 98 h 171"/>
                    <a:gd name="T8" fmla="*/ 73 w 223"/>
                    <a:gd name="T9" fmla="*/ 85 h 171"/>
                    <a:gd name="T10" fmla="*/ 81 w 223"/>
                    <a:gd name="T11" fmla="*/ 77 h 171"/>
                    <a:gd name="T12" fmla="*/ 97 w 223"/>
                    <a:gd name="T13" fmla="*/ 71 h 171"/>
                    <a:gd name="T14" fmla="*/ 105 w 223"/>
                    <a:gd name="T15" fmla="*/ 72 h 171"/>
                    <a:gd name="T16" fmla="*/ 111 w 223"/>
                    <a:gd name="T17" fmla="*/ 62 h 171"/>
                    <a:gd name="T18" fmla="*/ 116 w 223"/>
                    <a:gd name="T19" fmla="*/ 55 h 171"/>
                    <a:gd name="T20" fmla="*/ 125 w 223"/>
                    <a:gd name="T21" fmla="*/ 48 h 171"/>
                    <a:gd name="T22" fmla="*/ 131 w 223"/>
                    <a:gd name="T23" fmla="*/ 43 h 171"/>
                    <a:gd name="T24" fmla="*/ 135 w 223"/>
                    <a:gd name="T25" fmla="*/ 34 h 171"/>
                    <a:gd name="T26" fmla="*/ 143 w 223"/>
                    <a:gd name="T27" fmla="*/ 24 h 171"/>
                    <a:gd name="T28" fmla="*/ 138 w 223"/>
                    <a:gd name="T29" fmla="*/ 12 h 171"/>
                    <a:gd name="T30" fmla="*/ 150 w 223"/>
                    <a:gd name="T31" fmla="*/ 7 h 171"/>
                    <a:gd name="T32" fmla="*/ 158 w 223"/>
                    <a:gd name="T33" fmla="*/ 3 h 171"/>
                    <a:gd name="T34" fmla="*/ 178 w 223"/>
                    <a:gd name="T35" fmla="*/ 1 h 171"/>
                    <a:gd name="T36" fmla="*/ 190 w 223"/>
                    <a:gd name="T37" fmla="*/ 1 h 171"/>
                    <a:gd name="T38" fmla="*/ 196 w 223"/>
                    <a:gd name="T39" fmla="*/ 4 h 171"/>
                    <a:gd name="T40" fmla="*/ 200 w 223"/>
                    <a:gd name="T41" fmla="*/ 12 h 171"/>
                    <a:gd name="T42" fmla="*/ 207 w 223"/>
                    <a:gd name="T43" fmla="*/ 16 h 171"/>
                    <a:gd name="T44" fmla="*/ 223 w 223"/>
                    <a:gd name="T45" fmla="*/ 22 h 171"/>
                    <a:gd name="T46" fmla="*/ 214 w 223"/>
                    <a:gd name="T47" fmla="*/ 32 h 171"/>
                    <a:gd name="T48" fmla="*/ 203 w 223"/>
                    <a:gd name="T49" fmla="*/ 33 h 171"/>
                    <a:gd name="T50" fmla="*/ 197 w 223"/>
                    <a:gd name="T51" fmla="*/ 34 h 171"/>
                    <a:gd name="T52" fmla="*/ 178 w 223"/>
                    <a:gd name="T53" fmla="*/ 29 h 171"/>
                    <a:gd name="T54" fmla="*/ 174 w 223"/>
                    <a:gd name="T55" fmla="*/ 33 h 171"/>
                    <a:gd name="T56" fmla="*/ 174 w 223"/>
                    <a:gd name="T57" fmla="*/ 41 h 171"/>
                    <a:gd name="T58" fmla="*/ 175 w 223"/>
                    <a:gd name="T59" fmla="*/ 44 h 171"/>
                    <a:gd name="T60" fmla="*/ 175 w 223"/>
                    <a:gd name="T61" fmla="*/ 52 h 171"/>
                    <a:gd name="T62" fmla="*/ 183 w 223"/>
                    <a:gd name="T63" fmla="*/ 57 h 171"/>
                    <a:gd name="T64" fmla="*/ 193 w 223"/>
                    <a:gd name="T65" fmla="*/ 64 h 171"/>
                    <a:gd name="T66" fmla="*/ 186 w 223"/>
                    <a:gd name="T67" fmla="*/ 68 h 171"/>
                    <a:gd name="T68" fmla="*/ 183 w 223"/>
                    <a:gd name="T69" fmla="*/ 77 h 171"/>
                    <a:gd name="T70" fmla="*/ 183 w 223"/>
                    <a:gd name="T71" fmla="*/ 81 h 171"/>
                    <a:gd name="T72" fmla="*/ 174 w 223"/>
                    <a:gd name="T73" fmla="*/ 89 h 171"/>
                    <a:gd name="T74" fmla="*/ 168 w 223"/>
                    <a:gd name="T75" fmla="*/ 96 h 171"/>
                    <a:gd name="T76" fmla="*/ 138 w 223"/>
                    <a:gd name="T77" fmla="*/ 121 h 171"/>
                    <a:gd name="T78" fmla="*/ 116 w 223"/>
                    <a:gd name="T79" fmla="*/ 129 h 171"/>
                    <a:gd name="T80" fmla="*/ 123 w 223"/>
                    <a:gd name="T81" fmla="*/ 136 h 171"/>
                    <a:gd name="T82" fmla="*/ 126 w 223"/>
                    <a:gd name="T83" fmla="*/ 147 h 171"/>
                    <a:gd name="T84" fmla="*/ 132 w 223"/>
                    <a:gd name="T85" fmla="*/ 154 h 171"/>
                    <a:gd name="T86" fmla="*/ 137 w 223"/>
                    <a:gd name="T87" fmla="*/ 163 h 171"/>
                    <a:gd name="T88" fmla="*/ 129 w 223"/>
                    <a:gd name="T89" fmla="*/ 164 h 171"/>
                    <a:gd name="T90" fmla="*/ 123 w 223"/>
                    <a:gd name="T91" fmla="*/ 165 h 171"/>
                    <a:gd name="T92" fmla="*/ 107 w 223"/>
                    <a:gd name="T93" fmla="*/ 164 h 171"/>
                    <a:gd name="T94" fmla="*/ 99 w 223"/>
                    <a:gd name="T95" fmla="*/ 167 h 171"/>
                    <a:gd name="T96" fmla="*/ 92 w 223"/>
                    <a:gd name="T97" fmla="*/ 169 h 171"/>
                    <a:gd name="T98" fmla="*/ 85 w 223"/>
                    <a:gd name="T99" fmla="*/ 159 h 171"/>
                    <a:gd name="T100" fmla="*/ 61 w 223"/>
                    <a:gd name="T101" fmla="*/ 151 h 171"/>
                    <a:gd name="T102" fmla="*/ 43 w 223"/>
                    <a:gd name="T103" fmla="*/ 151 h 171"/>
                    <a:gd name="T104" fmla="*/ 18 w 223"/>
                    <a:gd name="T105" fmla="*/ 153 h 1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
                    <a:gd name="T160" fmla="*/ 0 h 171"/>
                    <a:gd name="T161" fmla="*/ 223 w 223"/>
                    <a:gd name="T162" fmla="*/ 171 h 1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 h="171">
                      <a:moveTo>
                        <a:pt x="12" y="154"/>
                      </a:moveTo>
                      <a:lnTo>
                        <a:pt x="15" y="142"/>
                      </a:lnTo>
                      <a:lnTo>
                        <a:pt x="19" y="137"/>
                      </a:lnTo>
                      <a:lnTo>
                        <a:pt x="30" y="136"/>
                      </a:lnTo>
                      <a:lnTo>
                        <a:pt x="33" y="133"/>
                      </a:lnTo>
                      <a:lnTo>
                        <a:pt x="34" y="132"/>
                      </a:lnTo>
                      <a:lnTo>
                        <a:pt x="33" y="129"/>
                      </a:lnTo>
                      <a:lnTo>
                        <a:pt x="28" y="127"/>
                      </a:lnTo>
                      <a:lnTo>
                        <a:pt x="26" y="116"/>
                      </a:lnTo>
                      <a:lnTo>
                        <a:pt x="24" y="115"/>
                      </a:lnTo>
                      <a:lnTo>
                        <a:pt x="15" y="111"/>
                      </a:lnTo>
                      <a:lnTo>
                        <a:pt x="12" y="110"/>
                      </a:lnTo>
                      <a:lnTo>
                        <a:pt x="6" y="101"/>
                      </a:lnTo>
                      <a:lnTo>
                        <a:pt x="0" y="97"/>
                      </a:lnTo>
                      <a:lnTo>
                        <a:pt x="2" y="96"/>
                      </a:lnTo>
                      <a:lnTo>
                        <a:pt x="22" y="101"/>
                      </a:lnTo>
                      <a:lnTo>
                        <a:pt x="24" y="101"/>
                      </a:lnTo>
                      <a:lnTo>
                        <a:pt x="40" y="100"/>
                      </a:lnTo>
                      <a:lnTo>
                        <a:pt x="43" y="101"/>
                      </a:lnTo>
                      <a:lnTo>
                        <a:pt x="45" y="101"/>
                      </a:lnTo>
                      <a:lnTo>
                        <a:pt x="45" y="100"/>
                      </a:lnTo>
                      <a:lnTo>
                        <a:pt x="46" y="100"/>
                      </a:lnTo>
                      <a:lnTo>
                        <a:pt x="48" y="98"/>
                      </a:lnTo>
                      <a:lnTo>
                        <a:pt x="56" y="98"/>
                      </a:lnTo>
                      <a:lnTo>
                        <a:pt x="72" y="96"/>
                      </a:lnTo>
                      <a:lnTo>
                        <a:pt x="73" y="94"/>
                      </a:lnTo>
                      <a:lnTo>
                        <a:pt x="73" y="93"/>
                      </a:lnTo>
                      <a:lnTo>
                        <a:pt x="73" y="92"/>
                      </a:lnTo>
                      <a:lnTo>
                        <a:pt x="73" y="87"/>
                      </a:lnTo>
                      <a:lnTo>
                        <a:pt x="73" y="85"/>
                      </a:lnTo>
                      <a:lnTo>
                        <a:pt x="73" y="82"/>
                      </a:lnTo>
                      <a:lnTo>
                        <a:pt x="75" y="81"/>
                      </a:lnTo>
                      <a:lnTo>
                        <a:pt x="78" y="80"/>
                      </a:lnTo>
                      <a:lnTo>
                        <a:pt x="80" y="77"/>
                      </a:lnTo>
                      <a:lnTo>
                        <a:pt x="81" y="76"/>
                      </a:lnTo>
                      <a:lnTo>
                        <a:pt x="81" y="77"/>
                      </a:lnTo>
                      <a:lnTo>
                        <a:pt x="92" y="77"/>
                      </a:lnTo>
                      <a:lnTo>
                        <a:pt x="92" y="76"/>
                      </a:lnTo>
                      <a:lnTo>
                        <a:pt x="91" y="75"/>
                      </a:lnTo>
                      <a:lnTo>
                        <a:pt x="91" y="73"/>
                      </a:lnTo>
                      <a:lnTo>
                        <a:pt x="95" y="72"/>
                      </a:lnTo>
                      <a:lnTo>
                        <a:pt x="97" y="71"/>
                      </a:lnTo>
                      <a:lnTo>
                        <a:pt x="99" y="71"/>
                      </a:lnTo>
                      <a:lnTo>
                        <a:pt x="102" y="72"/>
                      </a:lnTo>
                      <a:lnTo>
                        <a:pt x="102" y="71"/>
                      </a:lnTo>
                      <a:lnTo>
                        <a:pt x="104" y="71"/>
                      </a:lnTo>
                      <a:lnTo>
                        <a:pt x="105" y="71"/>
                      </a:lnTo>
                      <a:lnTo>
                        <a:pt x="105" y="72"/>
                      </a:lnTo>
                      <a:lnTo>
                        <a:pt x="105" y="73"/>
                      </a:lnTo>
                      <a:lnTo>
                        <a:pt x="107" y="73"/>
                      </a:lnTo>
                      <a:lnTo>
                        <a:pt x="108" y="73"/>
                      </a:lnTo>
                      <a:lnTo>
                        <a:pt x="113" y="69"/>
                      </a:lnTo>
                      <a:lnTo>
                        <a:pt x="113" y="68"/>
                      </a:lnTo>
                      <a:lnTo>
                        <a:pt x="111" y="62"/>
                      </a:lnTo>
                      <a:lnTo>
                        <a:pt x="111" y="61"/>
                      </a:lnTo>
                      <a:lnTo>
                        <a:pt x="113" y="60"/>
                      </a:lnTo>
                      <a:lnTo>
                        <a:pt x="114" y="60"/>
                      </a:lnTo>
                      <a:lnTo>
                        <a:pt x="114" y="58"/>
                      </a:lnTo>
                      <a:lnTo>
                        <a:pt x="114" y="57"/>
                      </a:lnTo>
                      <a:lnTo>
                        <a:pt x="116" y="55"/>
                      </a:lnTo>
                      <a:lnTo>
                        <a:pt x="116" y="53"/>
                      </a:lnTo>
                      <a:lnTo>
                        <a:pt x="119" y="53"/>
                      </a:lnTo>
                      <a:lnTo>
                        <a:pt x="122" y="53"/>
                      </a:lnTo>
                      <a:lnTo>
                        <a:pt x="125" y="51"/>
                      </a:lnTo>
                      <a:lnTo>
                        <a:pt x="126" y="50"/>
                      </a:lnTo>
                      <a:lnTo>
                        <a:pt x="125" y="48"/>
                      </a:lnTo>
                      <a:lnTo>
                        <a:pt x="125" y="45"/>
                      </a:lnTo>
                      <a:lnTo>
                        <a:pt x="123" y="45"/>
                      </a:lnTo>
                      <a:lnTo>
                        <a:pt x="122" y="43"/>
                      </a:lnTo>
                      <a:lnTo>
                        <a:pt x="122" y="41"/>
                      </a:lnTo>
                      <a:lnTo>
                        <a:pt x="123" y="41"/>
                      </a:lnTo>
                      <a:lnTo>
                        <a:pt x="131" y="43"/>
                      </a:lnTo>
                      <a:lnTo>
                        <a:pt x="135" y="41"/>
                      </a:lnTo>
                      <a:lnTo>
                        <a:pt x="137" y="39"/>
                      </a:lnTo>
                      <a:lnTo>
                        <a:pt x="137" y="37"/>
                      </a:lnTo>
                      <a:lnTo>
                        <a:pt x="137" y="36"/>
                      </a:lnTo>
                      <a:lnTo>
                        <a:pt x="135" y="36"/>
                      </a:lnTo>
                      <a:lnTo>
                        <a:pt x="135" y="34"/>
                      </a:lnTo>
                      <a:lnTo>
                        <a:pt x="137" y="33"/>
                      </a:lnTo>
                      <a:lnTo>
                        <a:pt x="137" y="32"/>
                      </a:lnTo>
                      <a:lnTo>
                        <a:pt x="141" y="28"/>
                      </a:lnTo>
                      <a:lnTo>
                        <a:pt x="143" y="27"/>
                      </a:lnTo>
                      <a:lnTo>
                        <a:pt x="143" y="26"/>
                      </a:lnTo>
                      <a:lnTo>
                        <a:pt x="143" y="24"/>
                      </a:lnTo>
                      <a:lnTo>
                        <a:pt x="143" y="23"/>
                      </a:lnTo>
                      <a:lnTo>
                        <a:pt x="143" y="22"/>
                      </a:lnTo>
                      <a:lnTo>
                        <a:pt x="141" y="18"/>
                      </a:lnTo>
                      <a:lnTo>
                        <a:pt x="138" y="15"/>
                      </a:lnTo>
                      <a:lnTo>
                        <a:pt x="138" y="14"/>
                      </a:lnTo>
                      <a:lnTo>
                        <a:pt x="138" y="12"/>
                      </a:lnTo>
                      <a:lnTo>
                        <a:pt x="143" y="10"/>
                      </a:lnTo>
                      <a:lnTo>
                        <a:pt x="143" y="8"/>
                      </a:lnTo>
                      <a:lnTo>
                        <a:pt x="145" y="8"/>
                      </a:lnTo>
                      <a:lnTo>
                        <a:pt x="147" y="8"/>
                      </a:lnTo>
                      <a:lnTo>
                        <a:pt x="147" y="7"/>
                      </a:lnTo>
                      <a:lnTo>
                        <a:pt x="150" y="7"/>
                      </a:lnTo>
                      <a:lnTo>
                        <a:pt x="150" y="5"/>
                      </a:lnTo>
                      <a:lnTo>
                        <a:pt x="152" y="5"/>
                      </a:lnTo>
                      <a:lnTo>
                        <a:pt x="153" y="4"/>
                      </a:lnTo>
                      <a:lnTo>
                        <a:pt x="155" y="4"/>
                      </a:lnTo>
                      <a:lnTo>
                        <a:pt x="156" y="3"/>
                      </a:lnTo>
                      <a:lnTo>
                        <a:pt x="158" y="3"/>
                      </a:lnTo>
                      <a:lnTo>
                        <a:pt x="161" y="3"/>
                      </a:lnTo>
                      <a:lnTo>
                        <a:pt x="170" y="1"/>
                      </a:lnTo>
                      <a:lnTo>
                        <a:pt x="170" y="3"/>
                      </a:lnTo>
                      <a:lnTo>
                        <a:pt x="172" y="1"/>
                      </a:lnTo>
                      <a:lnTo>
                        <a:pt x="177" y="3"/>
                      </a:lnTo>
                      <a:lnTo>
                        <a:pt x="178" y="1"/>
                      </a:lnTo>
                      <a:lnTo>
                        <a:pt x="180" y="1"/>
                      </a:lnTo>
                      <a:lnTo>
                        <a:pt x="183" y="1"/>
                      </a:lnTo>
                      <a:lnTo>
                        <a:pt x="183" y="0"/>
                      </a:lnTo>
                      <a:lnTo>
                        <a:pt x="183" y="1"/>
                      </a:lnTo>
                      <a:lnTo>
                        <a:pt x="186" y="1"/>
                      </a:lnTo>
                      <a:lnTo>
                        <a:pt x="190" y="1"/>
                      </a:lnTo>
                      <a:lnTo>
                        <a:pt x="192" y="1"/>
                      </a:lnTo>
                      <a:lnTo>
                        <a:pt x="193" y="1"/>
                      </a:lnTo>
                      <a:lnTo>
                        <a:pt x="194" y="3"/>
                      </a:lnTo>
                      <a:lnTo>
                        <a:pt x="194" y="4"/>
                      </a:lnTo>
                      <a:lnTo>
                        <a:pt x="194" y="5"/>
                      </a:lnTo>
                      <a:lnTo>
                        <a:pt x="196" y="4"/>
                      </a:lnTo>
                      <a:lnTo>
                        <a:pt x="200" y="7"/>
                      </a:lnTo>
                      <a:lnTo>
                        <a:pt x="200" y="8"/>
                      </a:lnTo>
                      <a:lnTo>
                        <a:pt x="200" y="11"/>
                      </a:lnTo>
                      <a:lnTo>
                        <a:pt x="202" y="11"/>
                      </a:lnTo>
                      <a:lnTo>
                        <a:pt x="202" y="12"/>
                      </a:lnTo>
                      <a:lnTo>
                        <a:pt x="200" y="12"/>
                      </a:lnTo>
                      <a:lnTo>
                        <a:pt x="200" y="14"/>
                      </a:lnTo>
                      <a:lnTo>
                        <a:pt x="202" y="15"/>
                      </a:lnTo>
                      <a:lnTo>
                        <a:pt x="203" y="16"/>
                      </a:lnTo>
                      <a:lnTo>
                        <a:pt x="203" y="18"/>
                      </a:lnTo>
                      <a:lnTo>
                        <a:pt x="205" y="16"/>
                      </a:lnTo>
                      <a:lnTo>
                        <a:pt x="207" y="16"/>
                      </a:lnTo>
                      <a:lnTo>
                        <a:pt x="208" y="16"/>
                      </a:lnTo>
                      <a:lnTo>
                        <a:pt x="208" y="18"/>
                      </a:lnTo>
                      <a:lnTo>
                        <a:pt x="218" y="22"/>
                      </a:lnTo>
                      <a:lnTo>
                        <a:pt x="220" y="22"/>
                      </a:lnTo>
                      <a:lnTo>
                        <a:pt x="221" y="22"/>
                      </a:lnTo>
                      <a:lnTo>
                        <a:pt x="223" y="22"/>
                      </a:lnTo>
                      <a:lnTo>
                        <a:pt x="214" y="27"/>
                      </a:lnTo>
                      <a:lnTo>
                        <a:pt x="214" y="28"/>
                      </a:lnTo>
                      <a:lnTo>
                        <a:pt x="214" y="29"/>
                      </a:lnTo>
                      <a:lnTo>
                        <a:pt x="214" y="31"/>
                      </a:lnTo>
                      <a:lnTo>
                        <a:pt x="214" y="32"/>
                      </a:lnTo>
                      <a:lnTo>
                        <a:pt x="211" y="32"/>
                      </a:lnTo>
                      <a:lnTo>
                        <a:pt x="210" y="31"/>
                      </a:lnTo>
                      <a:lnTo>
                        <a:pt x="207" y="31"/>
                      </a:lnTo>
                      <a:lnTo>
                        <a:pt x="205" y="31"/>
                      </a:lnTo>
                      <a:lnTo>
                        <a:pt x="205" y="32"/>
                      </a:lnTo>
                      <a:lnTo>
                        <a:pt x="203" y="33"/>
                      </a:lnTo>
                      <a:lnTo>
                        <a:pt x="202" y="33"/>
                      </a:lnTo>
                      <a:lnTo>
                        <a:pt x="200" y="32"/>
                      </a:lnTo>
                      <a:lnTo>
                        <a:pt x="199" y="32"/>
                      </a:lnTo>
                      <a:lnTo>
                        <a:pt x="199" y="33"/>
                      </a:lnTo>
                      <a:lnTo>
                        <a:pt x="199" y="34"/>
                      </a:lnTo>
                      <a:lnTo>
                        <a:pt x="197" y="34"/>
                      </a:lnTo>
                      <a:lnTo>
                        <a:pt x="196" y="33"/>
                      </a:lnTo>
                      <a:lnTo>
                        <a:pt x="196" y="34"/>
                      </a:lnTo>
                      <a:lnTo>
                        <a:pt x="194" y="33"/>
                      </a:lnTo>
                      <a:lnTo>
                        <a:pt x="192" y="33"/>
                      </a:lnTo>
                      <a:lnTo>
                        <a:pt x="190" y="33"/>
                      </a:lnTo>
                      <a:lnTo>
                        <a:pt x="178" y="29"/>
                      </a:lnTo>
                      <a:lnTo>
                        <a:pt x="178" y="31"/>
                      </a:lnTo>
                      <a:lnTo>
                        <a:pt x="177" y="31"/>
                      </a:lnTo>
                      <a:lnTo>
                        <a:pt x="175" y="31"/>
                      </a:lnTo>
                      <a:lnTo>
                        <a:pt x="174" y="31"/>
                      </a:lnTo>
                      <a:lnTo>
                        <a:pt x="174" y="32"/>
                      </a:lnTo>
                      <a:lnTo>
                        <a:pt x="174" y="33"/>
                      </a:lnTo>
                      <a:lnTo>
                        <a:pt x="172" y="36"/>
                      </a:lnTo>
                      <a:lnTo>
                        <a:pt x="174" y="36"/>
                      </a:lnTo>
                      <a:lnTo>
                        <a:pt x="174" y="37"/>
                      </a:lnTo>
                      <a:lnTo>
                        <a:pt x="174" y="39"/>
                      </a:lnTo>
                      <a:lnTo>
                        <a:pt x="174" y="40"/>
                      </a:lnTo>
                      <a:lnTo>
                        <a:pt x="174" y="41"/>
                      </a:lnTo>
                      <a:lnTo>
                        <a:pt x="177" y="40"/>
                      </a:lnTo>
                      <a:lnTo>
                        <a:pt x="177" y="41"/>
                      </a:lnTo>
                      <a:lnTo>
                        <a:pt x="178" y="41"/>
                      </a:lnTo>
                      <a:lnTo>
                        <a:pt x="178" y="43"/>
                      </a:lnTo>
                      <a:lnTo>
                        <a:pt x="177" y="43"/>
                      </a:lnTo>
                      <a:lnTo>
                        <a:pt x="175" y="44"/>
                      </a:lnTo>
                      <a:lnTo>
                        <a:pt x="177" y="47"/>
                      </a:lnTo>
                      <a:lnTo>
                        <a:pt x="178" y="48"/>
                      </a:lnTo>
                      <a:lnTo>
                        <a:pt x="177" y="50"/>
                      </a:lnTo>
                      <a:lnTo>
                        <a:pt x="174" y="51"/>
                      </a:lnTo>
                      <a:lnTo>
                        <a:pt x="174" y="52"/>
                      </a:lnTo>
                      <a:lnTo>
                        <a:pt x="175" y="52"/>
                      </a:lnTo>
                      <a:lnTo>
                        <a:pt x="177" y="55"/>
                      </a:lnTo>
                      <a:lnTo>
                        <a:pt x="178" y="55"/>
                      </a:lnTo>
                      <a:lnTo>
                        <a:pt x="178" y="57"/>
                      </a:lnTo>
                      <a:lnTo>
                        <a:pt x="180" y="57"/>
                      </a:lnTo>
                      <a:lnTo>
                        <a:pt x="181" y="57"/>
                      </a:lnTo>
                      <a:lnTo>
                        <a:pt x="183" y="57"/>
                      </a:lnTo>
                      <a:lnTo>
                        <a:pt x="183" y="60"/>
                      </a:lnTo>
                      <a:lnTo>
                        <a:pt x="184" y="61"/>
                      </a:lnTo>
                      <a:lnTo>
                        <a:pt x="190" y="61"/>
                      </a:lnTo>
                      <a:lnTo>
                        <a:pt x="190" y="62"/>
                      </a:lnTo>
                      <a:lnTo>
                        <a:pt x="192" y="62"/>
                      </a:lnTo>
                      <a:lnTo>
                        <a:pt x="193" y="64"/>
                      </a:lnTo>
                      <a:lnTo>
                        <a:pt x="193" y="65"/>
                      </a:lnTo>
                      <a:lnTo>
                        <a:pt x="192" y="66"/>
                      </a:lnTo>
                      <a:lnTo>
                        <a:pt x="192" y="68"/>
                      </a:lnTo>
                      <a:lnTo>
                        <a:pt x="190" y="68"/>
                      </a:lnTo>
                      <a:lnTo>
                        <a:pt x="189" y="68"/>
                      </a:lnTo>
                      <a:lnTo>
                        <a:pt x="186" y="68"/>
                      </a:lnTo>
                      <a:lnTo>
                        <a:pt x="183" y="69"/>
                      </a:lnTo>
                      <a:lnTo>
                        <a:pt x="183" y="71"/>
                      </a:lnTo>
                      <a:lnTo>
                        <a:pt x="183" y="73"/>
                      </a:lnTo>
                      <a:lnTo>
                        <a:pt x="183" y="75"/>
                      </a:lnTo>
                      <a:lnTo>
                        <a:pt x="184" y="76"/>
                      </a:lnTo>
                      <a:lnTo>
                        <a:pt x="183" y="77"/>
                      </a:lnTo>
                      <a:lnTo>
                        <a:pt x="181" y="79"/>
                      </a:lnTo>
                      <a:lnTo>
                        <a:pt x="183" y="79"/>
                      </a:lnTo>
                      <a:lnTo>
                        <a:pt x="184" y="80"/>
                      </a:lnTo>
                      <a:lnTo>
                        <a:pt x="186" y="80"/>
                      </a:lnTo>
                      <a:lnTo>
                        <a:pt x="184" y="81"/>
                      </a:lnTo>
                      <a:lnTo>
                        <a:pt x="183" y="81"/>
                      </a:lnTo>
                      <a:lnTo>
                        <a:pt x="183" y="80"/>
                      </a:lnTo>
                      <a:lnTo>
                        <a:pt x="181" y="81"/>
                      </a:lnTo>
                      <a:lnTo>
                        <a:pt x="178" y="82"/>
                      </a:lnTo>
                      <a:lnTo>
                        <a:pt x="177" y="86"/>
                      </a:lnTo>
                      <a:lnTo>
                        <a:pt x="175" y="86"/>
                      </a:lnTo>
                      <a:lnTo>
                        <a:pt x="174" y="89"/>
                      </a:lnTo>
                      <a:lnTo>
                        <a:pt x="172" y="90"/>
                      </a:lnTo>
                      <a:lnTo>
                        <a:pt x="174" y="92"/>
                      </a:lnTo>
                      <a:lnTo>
                        <a:pt x="172" y="93"/>
                      </a:lnTo>
                      <a:lnTo>
                        <a:pt x="170" y="94"/>
                      </a:lnTo>
                      <a:lnTo>
                        <a:pt x="169" y="94"/>
                      </a:lnTo>
                      <a:lnTo>
                        <a:pt x="168" y="96"/>
                      </a:lnTo>
                      <a:lnTo>
                        <a:pt x="158" y="108"/>
                      </a:lnTo>
                      <a:lnTo>
                        <a:pt x="155" y="108"/>
                      </a:lnTo>
                      <a:lnTo>
                        <a:pt x="145" y="120"/>
                      </a:lnTo>
                      <a:lnTo>
                        <a:pt x="145" y="121"/>
                      </a:lnTo>
                      <a:lnTo>
                        <a:pt x="143" y="121"/>
                      </a:lnTo>
                      <a:lnTo>
                        <a:pt x="138" y="121"/>
                      </a:lnTo>
                      <a:lnTo>
                        <a:pt x="135" y="121"/>
                      </a:lnTo>
                      <a:lnTo>
                        <a:pt x="134" y="122"/>
                      </a:lnTo>
                      <a:lnTo>
                        <a:pt x="132" y="122"/>
                      </a:lnTo>
                      <a:lnTo>
                        <a:pt x="129" y="118"/>
                      </a:lnTo>
                      <a:lnTo>
                        <a:pt x="128" y="118"/>
                      </a:lnTo>
                      <a:lnTo>
                        <a:pt x="116" y="129"/>
                      </a:lnTo>
                      <a:lnTo>
                        <a:pt x="114" y="133"/>
                      </a:lnTo>
                      <a:lnTo>
                        <a:pt x="116" y="136"/>
                      </a:lnTo>
                      <a:lnTo>
                        <a:pt x="118" y="136"/>
                      </a:lnTo>
                      <a:lnTo>
                        <a:pt x="119" y="136"/>
                      </a:lnTo>
                      <a:lnTo>
                        <a:pt x="122" y="136"/>
                      </a:lnTo>
                      <a:lnTo>
                        <a:pt x="123" y="136"/>
                      </a:lnTo>
                      <a:lnTo>
                        <a:pt x="125" y="136"/>
                      </a:lnTo>
                      <a:lnTo>
                        <a:pt x="125" y="137"/>
                      </a:lnTo>
                      <a:lnTo>
                        <a:pt x="123" y="143"/>
                      </a:lnTo>
                      <a:lnTo>
                        <a:pt x="123" y="144"/>
                      </a:lnTo>
                      <a:lnTo>
                        <a:pt x="125" y="144"/>
                      </a:lnTo>
                      <a:lnTo>
                        <a:pt x="126" y="147"/>
                      </a:lnTo>
                      <a:lnTo>
                        <a:pt x="128" y="147"/>
                      </a:lnTo>
                      <a:lnTo>
                        <a:pt x="129" y="147"/>
                      </a:lnTo>
                      <a:lnTo>
                        <a:pt x="131" y="147"/>
                      </a:lnTo>
                      <a:lnTo>
                        <a:pt x="131" y="151"/>
                      </a:lnTo>
                      <a:lnTo>
                        <a:pt x="132" y="153"/>
                      </a:lnTo>
                      <a:lnTo>
                        <a:pt x="132" y="154"/>
                      </a:lnTo>
                      <a:lnTo>
                        <a:pt x="135" y="157"/>
                      </a:lnTo>
                      <a:lnTo>
                        <a:pt x="135" y="159"/>
                      </a:lnTo>
                      <a:lnTo>
                        <a:pt x="135" y="161"/>
                      </a:lnTo>
                      <a:lnTo>
                        <a:pt x="135" y="163"/>
                      </a:lnTo>
                      <a:lnTo>
                        <a:pt x="137" y="163"/>
                      </a:lnTo>
                      <a:lnTo>
                        <a:pt x="135" y="163"/>
                      </a:lnTo>
                      <a:lnTo>
                        <a:pt x="134" y="163"/>
                      </a:lnTo>
                      <a:lnTo>
                        <a:pt x="134" y="164"/>
                      </a:lnTo>
                      <a:lnTo>
                        <a:pt x="132" y="164"/>
                      </a:lnTo>
                      <a:lnTo>
                        <a:pt x="131" y="164"/>
                      </a:lnTo>
                      <a:lnTo>
                        <a:pt x="129" y="164"/>
                      </a:lnTo>
                      <a:lnTo>
                        <a:pt x="129" y="163"/>
                      </a:lnTo>
                      <a:lnTo>
                        <a:pt x="129" y="161"/>
                      </a:lnTo>
                      <a:lnTo>
                        <a:pt x="128" y="161"/>
                      </a:lnTo>
                      <a:lnTo>
                        <a:pt x="125" y="163"/>
                      </a:lnTo>
                      <a:lnTo>
                        <a:pt x="123" y="164"/>
                      </a:lnTo>
                      <a:lnTo>
                        <a:pt x="123" y="165"/>
                      </a:lnTo>
                      <a:lnTo>
                        <a:pt x="118" y="165"/>
                      </a:lnTo>
                      <a:lnTo>
                        <a:pt x="116" y="164"/>
                      </a:lnTo>
                      <a:lnTo>
                        <a:pt x="114" y="164"/>
                      </a:lnTo>
                      <a:lnTo>
                        <a:pt x="108" y="164"/>
                      </a:lnTo>
                      <a:lnTo>
                        <a:pt x="108" y="163"/>
                      </a:lnTo>
                      <a:lnTo>
                        <a:pt x="107" y="164"/>
                      </a:lnTo>
                      <a:lnTo>
                        <a:pt x="107" y="163"/>
                      </a:lnTo>
                      <a:lnTo>
                        <a:pt x="105" y="163"/>
                      </a:lnTo>
                      <a:lnTo>
                        <a:pt x="105" y="164"/>
                      </a:lnTo>
                      <a:lnTo>
                        <a:pt x="105" y="167"/>
                      </a:lnTo>
                      <a:lnTo>
                        <a:pt x="101" y="167"/>
                      </a:lnTo>
                      <a:lnTo>
                        <a:pt x="99" y="167"/>
                      </a:lnTo>
                      <a:lnTo>
                        <a:pt x="99" y="168"/>
                      </a:lnTo>
                      <a:lnTo>
                        <a:pt x="97" y="168"/>
                      </a:lnTo>
                      <a:lnTo>
                        <a:pt x="97" y="169"/>
                      </a:lnTo>
                      <a:lnTo>
                        <a:pt x="95" y="169"/>
                      </a:lnTo>
                      <a:lnTo>
                        <a:pt x="95" y="171"/>
                      </a:lnTo>
                      <a:lnTo>
                        <a:pt x="92" y="169"/>
                      </a:lnTo>
                      <a:lnTo>
                        <a:pt x="89" y="169"/>
                      </a:lnTo>
                      <a:lnTo>
                        <a:pt x="89" y="168"/>
                      </a:lnTo>
                      <a:lnTo>
                        <a:pt x="88" y="167"/>
                      </a:lnTo>
                      <a:lnTo>
                        <a:pt x="86" y="165"/>
                      </a:lnTo>
                      <a:lnTo>
                        <a:pt x="85" y="160"/>
                      </a:lnTo>
                      <a:lnTo>
                        <a:pt x="85" y="159"/>
                      </a:lnTo>
                      <a:lnTo>
                        <a:pt x="83" y="159"/>
                      </a:lnTo>
                      <a:lnTo>
                        <a:pt x="78" y="157"/>
                      </a:lnTo>
                      <a:lnTo>
                        <a:pt x="78" y="153"/>
                      </a:lnTo>
                      <a:lnTo>
                        <a:pt x="77" y="153"/>
                      </a:lnTo>
                      <a:lnTo>
                        <a:pt x="73" y="150"/>
                      </a:lnTo>
                      <a:lnTo>
                        <a:pt x="61" y="151"/>
                      </a:lnTo>
                      <a:lnTo>
                        <a:pt x="58" y="153"/>
                      </a:lnTo>
                      <a:lnTo>
                        <a:pt x="52" y="151"/>
                      </a:lnTo>
                      <a:lnTo>
                        <a:pt x="50" y="154"/>
                      </a:lnTo>
                      <a:lnTo>
                        <a:pt x="50" y="153"/>
                      </a:lnTo>
                      <a:lnTo>
                        <a:pt x="46" y="153"/>
                      </a:lnTo>
                      <a:lnTo>
                        <a:pt x="43" y="151"/>
                      </a:lnTo>
                      <a:lnTo>
                        <a:pt x="40" y="151"/>
                      </a:lnTo>
                      <a:lnTo>
                        <a:pt x="37" y="151"/>
                      </a:lnTo>
                      <a:lnTo>
                        <a:pt x="36" y="153"/>
                      </a:lnTo>
                      <a:lnTo>
                        <a:pt x="22" y="153"/>
                      </a:lnTo>
                      <a:lnTo>
                        <a:pt x="19" y="154"/>
                      </a:lnTo>
                      <a:lnTo>
                        <a:pt x="18" y="153"/>
                      </a:lnTo>
                      <a:lnTo>
                        <a:pt x="15" y="154"/>
                      </a:lnTo>
                      <a:lnTo>
                        <a:pt x="13" y="154"/>
                      </a:lnTo>
                      <a:lnTo>
                        <a:pt x="12" y="155"/>
                      </a:lnTo>
                      <a:lnTo>
                        <a:pt x="12" y="15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99" name="Freeform 2397"/>
                <p:cNvSpPr>
                  <a:spLocks/>
                </p:cNvSpPr>
                <p:nvPr/>
              </p:nvSpPr>
              <p:spPr bwMode="gray">
                <a:xfrm>
                  <a:off x="3478" y="2155"/>
                  <a:ext cx="223" cy="171"/>
                </a:xfrm>
                <a:custGeom>
                  <a:avLst/>
                  <a:gdLst>
                    <a:gd name="T0" fmla="*/ 34 w 223"/>
                    <a:gd name="T1" fmla="*/ 132 h 171"/>
                    <a:gd name="T2" fmla="*/ 12 w 223"/>
                    <a:gd name="T3" fmla="*/ 110 h 171"/>
                    <a:gd name="T4" fmla="*/ 40 w 223"/>
                    <a:gd name="T5" fmla="*/ 100 h 171"/>
                    <a:gd name="T6" fmla="*/ 56 w 223"/>
                    <a:gd name="T7" fmla="*/ 98 h 171"/>
                    <a:gd name="T8" fmla="*/ 73 w 223"/>
                    <a:gd name="T9" fmla="*/ 85 h 171"/>
                    <a:gd name="T10" fmla="*/ 81 w 223"/>
                    <a:gd name="T11" fmla="*/ 77 h 171"/>
                    <a:gd name="T12" fmla="*/ 97 w 223"/>
                    <a:gd name="T13" fmla="*/ 71 h 171"/>
                    <a:gd name="T14" fmla="*/ 105 w 223"/>
                    <a:gd name="T15" fmla="*/ 72 h 171"/>
                    <a:gd name="T16" fmla="*/ 111 w 223"/>
                    <a:gd name="T17" fmla="*/ 62 h 171"/>
                    <a:gd name="T18" fmla="*/ 116 w 223"/>
                    <a:gd name="T19" fmla="*/ 55 h 171"/>
                    <a:gd name="T20" fmla="*/ 125 w 223"/>
                    <a:gd name="T21" fmla="*/ 48 h 171"/>
                    <a:gd name="T22" fmla="*/ 131 w 223"/>
                    <a:gd name="T23" fmla="*/ 43 h 171"/>
                    <a:gd name="T24" fmla="*/ 135 w 223"/>
                    <a:gd name="T25" fmla="*/ 34 h 171"/>
                    <a:gd name="T26" fmla="*/ 143 w 223"/>
                    <a:gd name="T27" fmla="*/ 24 h 171"/>
                    <a:gd name="T28" fmla="*/ 138 w 223"/>
                    <a:gd name="T29" fmla="*/ 12 h 171"/>
                    <a:gd name="T30" fmla="*/ 150 w 223"/>
                    <a:gd name="T31" fmla="*/ 7 h 171"/>
                    <a:gd name="T32" fmla="*/ 158 w 223"/>
                    <a:gd name="T33" fmla="*/ 3 h 171"/>
                    <a:gd name="T34" fmla="*/ 178 w 223"/>
                    <a:gd name="T35" fmla="*/ 1 h 171"/>
                    <a:gd name="T36" fmla="*/ 190 w 223"/>
                    <a:gd name="T37" fmla="*/ 1 h 171"/>
                    <a:gd name="T38" fmla="*/ 196 w 223"/>
                    <a:gd name="T39" fmla="*/ 4 h 171"/>
                    <a:gd name="T40" fmla="*/ 200 w 223"/>
                    <a:gd name="T41" fmla="*/ 12 h 171"/>
                    <a:gd name="T42" fmla="*/ 207 w 223"/>
                    <a:gd name="T43" fmla="*/ 16 h 171"/>
                    <a:gd name="T44" fmla="*/ 223 w 223"/>
                    <a:gd name="T45" fmla="*/ 22 h 171"/>
                    <a:gd name="T46" fmla="*/ 214 w 223"/>
                    <a:gd name="T47" fmla="*/ 32 h 171"/>
                    <a:gd name="T48" fmla="*/ 203 w 223"/>
                    <a:gd name="T49" fmla="*/ 33 h 171"/>
                    <a:gd name="T50" fmla="*/ 197 w 223"/>
                    <a:gd name="T51" fmla="*/ 34 h 171"/>
                    <a:gd name="T52" fmla="*/ 178 w 223"/>
                    <a:gd name="T53" fmla="*/ 29 h 171"/>
                    <a:gd name="T54" fmla="*/ 174 w 223"/>
                    <a:gd name="T55" fmla="*/ 33 h 171"/>
                    <a:gd name="T56" fmla="*/ 174 w 223"/>
                    <a:gd name="T57" fmla="*/ 41 h 171"/>
                    <a:gd name="T58" fmla="*/ 175 w 223"/>
                    <a:gd name="T59" fmla="*/ 44 h 171"/>
                    <a:gd name="T60" fmla="*/ 175 w 223"/>
                    <a:gd name="T61" fmla="*/ 52 h 171"/>
                    <a:gd name="T62" fmla="*/ 183 w 223"/>
                    <a:gd name="T63" fmla="*/ 57 h 171"/>
                    <a:gd name="T64" fmla="*/ 193 w 223"/>
                    <a:gd name="T65" fmla="*/ 64 h 171"/>
                    <a:gd name="T66" fmla="*/ 186 w 223"/>
                    <a:gd name="T67" fmla="*/ 68 h 171"/>
                    <a:gd name="T68" fmla="*/ 183 w 223"/>
                    <a:gd name="T69" fmla="*/ 77 h 171"/>
                    <a:gd name="T70" fmla="*/ 183 w 223"/>
                    <a:gd name="T71" fmla="*/ 81 h 171"/>
                    <a:gd name="T72" fmla="*/ 174 w 223"/>
                    <a:gd name="T73" fmla="*/ 89 h 171"/>
                    <a:gd name="T74" fmla="*/ 168 w 223"/>
                    <a:gd name="T75" fmla="*/ 96 h 171"/>
                    <a:gd name="T76" fmla="*/ 138 w 223"/>
                    <a:gd name="T77" fmla="*/ 121 h 171"/>
                    <a:gd name="T78" fmla="*/ 116 w 223"/>
                    <a:gd name="T79" fmla="*/ 129 h 171"/>
                    <a:gd name="T80" fmla="*/ 123 w 223"/>
                    <a:gd name="T81" fmla="*/ 136 h 171"/>
                    <a:gd name="T82" fmla="*/ 126 w 223"/>
                    <a:gd name="T83" fmla="*/ 147 h 171"/>
                    <a:gd name="T84" fmla="*/ 132 w 223"/>
                    <a:gd name="T85" fmla="*/ 154 h 171"/>
                    <a:gd name="T86" fmla="*/ 137 w 223"/>
                    <a:gd name="T87" fmla="*/ 163 h 171"/>
                    <a:gd name="T88" fmla="*/ 129 w 223"/>
                    <a:gd name="T89" fmla="*/ 164 h 171"/>
                    <a:gd name="T90" fmla="*/ 123 w 223"/>
                    <a:gd name="T91" fmla="*/ 165 h 171"/>
                    <a:gd name="T92" fmla="*/ 107 w 223"/>
                    <a:gd name="T93" fmla="*/ 164 h 171"/>
                    <a:gd name="T94" fmla="*/ 99 w 223"/>
                    <a:gd name="T95" fmla="*/ 167 h 171"/>
                    <a:gd name="T96" fmla="*/ 92 w 223"/>
                    <a:gd name="T97" fmla="*/ 169 h 171"/>
                    <a:gd name="T98" fmla="*/ 85 w 223"/>
                    <a:gd name="T99" fmla="*/ 159 h 171"/>
                    <a:gd name="T100" fmla="*/ 61 w 223"/>
                    <a:gd name="T101" fmla="*/ 151 h 171"/>
                    <a:gd name="T102" fmla="*/ 43 w 223"/>
                    <a:gd name="T103" fmla="*/ 151 h 171"/>
                    <a:gd name="T104" fmla="*/ 18 w 223"/>
                    <a:gd name="T105" fmla="*/ 153 h 1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
                    <a:gd name="T160" fmla="*/ 0 h 171"/>
                    <a:gd name="T161" fmla="*/ 223 w 223"/>
                    <a:gd name="T162" fmla="*/ 171 h 1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 h="171">
                      <a:moveTo>
                        <a:pt x="12" y="154"/>
                      </a:moveTo>
                      <a:lnTo>
                        <a:pt x="15" y="142"/>
                      </a:lnTo>
                      <a:lnTo>
                        <a:pt x="19" y="137"/>
                      </a:lnTo>
                      <a:lnTo>
                        <a:pt x="30" y="136"/>
                      </a:lnTo>
                      <a:lnTo>
                        <a:pt x="33" y="133"/>
                      </a:lnTo>
                      <a:lnTo>
                        <a:pt x="34" y="132"/>
                      </a:lnTo>
                      <a:lnTo>
                        <a:pt x="33" y="129"/>
                      </a:lnTo>
                      <a:lnTo>
                        <a:pt x="28" y="127"/>
                      </a:lnTo>
                      <a:lnTo>
                        <a:pt x="26" y="116"/>
                      </a:lnTo>
                      <a:lnTo>
                        <a:pt x="24" y="115"/>
                      </a:lnTo>
                      <a:lnTo>
                        <a:pt x="15" y="111"/>
                      </a:lnTo>
                      <a:lnTo>
                        <a:pt x="12" y="110"/>
                      </a:lnTo>
                      <a:lnTo>
                        <a:pt x="6" y="101"/>
                      </a:lnTo>
                      <a:lnTo>
                        <a:pt x="0" y="97"/>
                      </a:lnTo>
                      <a:lnTo>
                        <a:pt x="2" y="96"/>
                      </a:lnTo>
                      <a:lnTo>
                        <a:pt x="22" y="101"/>
                      </a:lnTo>
                      <a:lnTo>
                        <a:pt x="24" y="101"/>
                      </a:lnTo>
                      <a:lnTo>
                        <a:pt x="40" y="100"/>
                      </a:lnTo>
                      <a:lnTo>
                        <a:pt x="43" y="101"/>
                      </a:lnTo>
                      <a:lnTo>
                        <a:pt x="45" y="101"/>
                      </a:lnTo>
                      <a:lnTo>
                        <a:pt x="45" y="100"/>
                      </a:lnTo>
                      <a:lnTo>
                        <a:pt x="46" y="100"/>
                      </a:lnTo>
                      <a:lnTo>
                        <a:pt x="48" y="98"/>
                      </a:lnTo>
                      <a:lnTo>
                        <a:pt x="56" y="98"/>
                      </a:lnTo>
                      <a:lnTo>
                        <a:pt x="72" y="96"/>
                      </a:lnTo>
                      <a:lnTo>
                        <a:pt x="73" y="94"/>
                      </a:lnTo>
                      <a:lnTo>
                        <a:pt x="73" y="93"/>
                      </a:lnTo>
                      <a:lnTo>
                        <a:pt x="73" y="92"/>
                      </a:lnTo>
                      <a:lnTo>
                        <a:pt x="73" y="87"/>
                      </a:lnTo>
                      <a:lnTo>
                        <a:pt x="73" y="85"/>
                      </a:lnTo>
                      <a:lnTo>
                        <a:pt x="73" y="82"/>
                      </a:lnTo>
                      <a:lnTo>
                        <a:pt x="75" y="81"/>
                      </a:lnTo>
                      <a:lnTo>
                        <a:pt x="78" y="80"/>
                      </a:lnTo>
                      <a:lnTo>
                        <a:pt x="80" y="77"/>
                      </a:lnTo>
                      <a:lnTo>
                        <a:pt x="81" y="76"/>
                      </a:lnTo>
                      <a:lnTo>
                        <a:pt x="81" y="77"/>
                      </a:lnTo>
                      <a:lnTo>
                        <a:pt x="92" y="77"/>
                      </a:lnTo>
                      <a:lnTo>
                        <a:pt x="92" y="76"/>
                      </a:lnTo>
                      <a:lnTo>
                        <a:pt x="91" y="75"/>
                      </a:lnTo>
                      <a:lnTo>
                        <a:pt x="91" y="73"/>
                      </a:lnTo>
                      <a:lnTo>
                        <a:pt x="95" y="72"/>
                      </a:lnTo>
                      <a:lnTo>
                        <a:pt x="97" y="71"/>
                      </a:lnTo>
                      <a:lnTo>
                        <a:pt x="99" y="71"/>
                      </a:lnTo>
                      <a:lnTo>
                        <a:pt x="102" y="72"/>
                      </a:lnTo>
                      <a:lnTo>
                        <a:pt x="102" y="71"/>
                      </a:lnTo>
                      <a:lnTo>
                        <a:pt x="104" y="71"/>
                      </a:lnTo>
                      <a:lnTo>
                        <a:pt x="105" y="71"/>
                      </a:lnTo>
                      <a:lnTo>
                        <a:pt x="105" y="72"/>
                      </a:lnTo>
                      <a:lnTo>
                        <a:pt x="105" y="73"/>
                      </a:lnTo>
                      <a:lnTo>
                        <a:pt x="107" y="73"/>
                      </a:lnTo>
                      <a:lnTo>
                        <a:pt x="108" y="73"/>
                      </a:lnTo>
                      <a:lnTo>
                        <a:pt x="113" y="69"/>
                      </a:lnTo>
                      <a:lnTo>
                        <a:pt x="113" y="68"/>
                      </a:lnTo>
                      <a:lnTo>
                        <a:pt x="111" y="62"/>
                      </a:lnTo>
                      <a:lnTo>
                        <a:pt x="111" y="61"/>
                      </a:lnTo>
                      <a:lnTo>
                        <a:pt x="113" y="60"/>
                      </a:lnTo>
                      <a:lnTo>
                        <a:pt x="114" y="60"/>
                      </a:lnTo>
                      <a:lnTo>
                        <a:pt x="114" y="58"/>
                      </a:lnTo>
                      <a:lnTo>
                        <a:pt x="114" y="57"/>
                      </a:lnTo>
                      <a:lnTo>
                        <a:pt x="116" y="55"/>
                      </a:lnTo>
                      <a:lnTo>
                        <a:pt x="116" y="53"/>
                      </a:lnTo>
                      <a:lnTo>
                        <a:pt x="119" y="53"/>
                      </a:lnTo>
                      <a:lnTo>
                        <a:pt x="122" y="53"/>
                      </a:lnTo>
                      <a:lnTo>
                        <a:pt x="125" y="51"/>
                      </a:lnTo>
                      <a:lnTo>
                        <a:pt x="126" y="50"/>
                      </a:lnTo>
                      <a:lnTo>
                        <a:pt x="125" y="48"/>
                      </a:lnTo>
                      <a:lnTo>
                        <a:pt x="125" y="45"/>
                      </a:lnTo>
                      <a:lnTo>
                        <a:pt x="123" y="45"/>
                      </a:lnTo>
                      <a:lnTo>
                        <a:pt x="122" y="43"/>
                      </a:lnTo>
                      <a:lnTo>
                        <a:pt x="122" y="41"/>
                      </a:lnTo>
                      <a:lnTo>
                        <a:pt x="123" y="41"/>
                      </a:lnTo>
                      <a:lnTo>
                        <a:pt x="131" y="43"/>
                      </a:lnTo>
                      <a:lnTo>
                        <a:pt x="135" y="41"/>
                      </a:lnTo>
                      <a:lnTo>
                        <a:pt x="137" y="39"/>
                      </a:lnTo>
                      <a:lnTo>
                        <a:pt x="137" y="37"/>
                      </a:lnTo>
                      <a:lnTo>
                        <a:pt x="137" y="36"/>
                      </a:lnTo>
                      <a:lnTo>
                        <a:pt x="135" y="36"/>
                      </a:lnTo>
                      <a:lnTo>
                        <a:pt x="135" y="34"/>
                      </a:lnTo>
                      <a:lnTo>
                        <a:pt x="137" y="33"/>
                      </a:lnTo>
                      <a:lnTo>
                        <a:pt x="137" y="32"/>
                      </a:lnTo>
                      <a:lnTo>
                        <a:pt x="141" y="28"/>
                      </a:lnTo>
                      <a:lnTo>
                        <a:pt x="143" y="27"/>
                      </a:lnTo>
                      <a:lnTo>
                        <a:pt x="143" y="26"/>
                      </a:lnTo>
                      <a:lnTo>
                        <a:pt x="143" y="24"/>
                      </a:lnTo>
                      <a:lnTo>
                        <a:pt x="143" y="23"/>
                      </a:lnTo>
                      <a:lnTo>
                        <a:pt x="143" y="22"/>
                      </a:lnTo>
                      <a:lnTo>
                        <a:pt x="141" y="18"/>
                      </a:lnTo>
                      <a:lnTo>
                        <a:pt x="138" y="15"/>
                      </a:lnTo>
                      <a:lnTo>
                        <a:pt x="138" y="14"/>
                      </a:lnTo>
                      <a:lnTo>
                        <a:pt x="138" y="12"/>
                      </a:lnTo>
                      <a:lnTo>
                        <a:pt x="143" y="10"/>
                      </a:lnTo>
                      <a:lnTo>
                        <a:pt x="143" y="8"/>
                      </a:lnTo>
                      <a:lnTo>
                        <a:pt x="145" y="8"/>
                      </a:lnTo>
                      <a:lnTo>
                        <a:pt x="147" y="8"/>
                      </a:lnTo>
                      <a:lnTo>
                        <a:pt x="147" y="7"/>
                      </a:lnTo>
                      <a:lnTo>
                        <a:pt x="150" y="7"/>
                      </a:lnTo>
                      <a:lnTo>
                        <a:pt x="150" y="5"/>
                      </a:lnTo>
                      <a:lnTo>
                        <a:pt x="152" y="5"/>
                      </a:lnTo>
                      <a:lnTo>
                        <a:pt x="153" y="4"/>
                      </a:lnTo>
                      <a:lnTo>
                        <a:pt x="155" y="4"/>
                      </a:lnTo>
                      <a:lnTo>
                        <a:pt x="156" y="3"/>
                      </a:lnTo>
                      <a:lnTo>
                        <a:pt x="158" y="3"/>
                      </a:lnTo>
                      <a:lnTo>
                        <a:pt x="161" y="3"/>
                      </a:lnTo>
                      <a:lnTo>
                        <a:pt x="170" y="1"/>
                      </a:lnTo>
                      <a:lnTo>
                        <a:pt x="170" y="3"/>
                      </a:lnTo>
                      <a:lnTo>
                        <a:pt x="172" y="1"/>
                      </a:lnTo>
                      <a:lnTo>
                        <a:pt x="177" y="3"/>
                      </a:lnTo>
                      <a:lnTo>
                        <a:pt x="178" y="1"/>
                      </a:lnTo>
                      <a:lnTo>
                        <a:pt x="180" y="1"/>
                      </a:lnTo>
                      <a:lnTo>
                        <a:pt x="183" y="1"/>
                      </a:lnTo>
                      <a:lnTo>
                        <a:pt x="183" y="0"/>
                      </a:lnTo>
                      <a:lnTo>
                        <a:pt x="183" y="1"/>
                      </a:lnTo>
                      <a:lnTo>
                        <a:pt x="186" y="1"/>
                      </a:lnTo>
                      <a:lnTo>
                        <a:pt x="190" y="1"/>
                      </a:lnTo>
                      <a:lnTo>
                        <a:pt x="192" y="1"/>
                      </a:lnTo>
                      <a:lnTo>
                        <a:pt x="193" y="1"/>
                      </a:lnTo>
                      <a:lnTo>
                        <a:pt x="194" y="3"/>
                      </a:lnTo>
                      <a:lnTo>
                        <a:pt x="194" y="4"/>
                      </a:lnTo>
                      <a:lnTo>
                        <a:pt x="194" y="5"/>
                      </a:lnTo>
                      <a:lnTo>
                        <a:pt x="196" y="4"/>
                      </a:lnTo>
                      <a:lnTo>
                        <a:pt x="200" y="7"/>
                      </a:lnTo>
                      <a:lnTo>
                        <a:pt x="200" y="8"/>
                      </a:lnTo>
                      <a:lnTo>
                        <a:pt x="200" y="11"/>
                      </a:lnTo>
                      <a:lnTo>
                        <a:pt x="202" y="11"/>
                      </a:lnTo>
                      <a:lnTo>
                        <a:pt x="202" y="12"/>
                      </a:lnTo>
                      <a:lnTo>
                        <a:pt x="200" y="12"/>
                      </a:lnTo>
                      <a:lnTo>
                        <a:pt x="200" y="14"/>
                      </a:lnTo>
                      <a:lnTo>
                        <a:pt x="202" y="15"/>
                      </a:lnTo>
                      <a:lnTo>
                        <a:pt x="203" y="16"/>
                      </a:lnTo>
                      <a:lnTo>
                        <a:pt x="203" y="18"/>
                      </a:lnTo>
                      <a:lnTo>
                        <a:pt x="205" y="16"/>
                      </a:lnTo>
                      <a:lnTo>
                        <a:pt x="207" y="16"/>
                      </a:lnTo>
                      <a:lnTo>
                        <a:pt x="208" y="16"/>
                      </a:lnTo>
                      <a:lnTo>
                        <a:pt x="208" y="18"/>
                      </a:lnTo>
                      <a:lnTo>
                        <a:pt x="218" y="22"/>
                      </a:lnTo>
                      <a:lnTo>
                        <a:pt x="220" y="22"/>
                      </a:lnTo>
                      <a:lnTo>
                        <a:pt x="221" y="22"/>
                      </a:lnTo>
                      <a:lnTo>
                        <a:pt x="223" y="22"/>
                      </a:lnTo>
                      <a:lnTo>
                        <a:pt x="214" y="27"/>
                      </a:lnTo>
                      <a:lnTo>
                        <a:pt x="214" y="28"/>
                      </a:lnTo>
                      <a:lnTo>
                        <a:pt x="214" y="29"/>
                      </a:lnTo>
                      <a:lnTo>
                        <a:pt x="214" y="31"/>
                      </a:lnTo>
                      <a:lnTo>
                        <a:pt x="214" y="32"/>
                      </a:lnTo>
                      <a:lnTo>
                        <a:pt x="211" y="32"/>
                      </a:lnTo>
                      <a:lnTo>
                        <a:pt x="210" y="31"/>
                      </a:lnTo>
                      <a:lnTo>
                        <a:pt x="207" y="31"/>
                      </a:lnTo>
                      <a:lnTo>
                        <a:pt x="205" y="31"/>
                      </a:lnTo>
                      <a:lnTo>
                        <a:pt x="205" y="32"/>
                      </a:lnTo>
                      <a:lnTo>
                        <a:pt x="203" y="33"/>
                      </a:lnTo>
                      <a:lnTo>
                        <a:pt x="202" y="33"/>
                      </a:lnTo>
                      <a:lnTo>
                        <a:pt x="200" y="32"/>
                      </a:lnTo>
                      <a:lnTo>
                        <a:pt x="199" y="32"/>
                      </a:lnTo>
                      <a:lnTo>
                        <a:pt x="199" y="33"/>
                      </a:lnTo>
                      <a:lnTo>
                        <a:pt x="199" y="34"/>
                      </a:lnTo>
                      <a:lnTo>
                        <a:pt x="197" y="34"/>
                      </a:lnTo>
                      <a:lnTo>
                        <a:pt x="196" y="33"/>
                      </a:lnTo>
                      <a:lnTo>
                        <a:pt x="196" y="34"/>
                      </a:lnTo>
                      <a:lnTo>
                        <a:pt x="194" y="33"/>
                      </a:lnTo>
                      <a:lnTo>
                        <a:pt x="192" y="33"/>
                      </a:lnTo>
                      <a:lnTo>
                        <a:pt x="190" y="33"/>
                      </a:lnTo>
                      <a:lnTo>
                        <a:pt x="178" y="29"/>
                      </a:lnTo>
                      <a:lnTo>
                        <a:pt x="178" y="31"/>
                      </a:lnTo>
                      <a:lnTo>
                        <a:pt x="177" y="31"/>
                      </a:lnTo>
                      <a:lnTo>
                        <a:pt x="175" y="31"/>
                      </a:lnTo>
                      <a:lnTo>
                        <a:pt x="174" y="31"/>
                      </a:lnTo>
                      <a:lnTo>
                        <a:pt x="174" y="32"/>
                      </a:lnTo>
                      <a:lnTo>
                        <a:pt x="174" y="33"/>
                      </a:lnTo>
                      <a:lnTo>
                        <a:pt x="172" y="36"/>
                      </a:lnTo>
                      <a:lnTo>
                        <a:pt x="174" y="36"/>
                      </a:lnTo>
                      <a:lnTo>
                        <a:pt x="174" y="37"/>
                      </a:lnTo>
                      <a:lnTo>
                        <a:pt x="174" y="39"/>
                      </a:lnTo>
                      <a:lnTo>
                        <a:pt x="174" y="40"/>
                      </a:lnTo>
                      <a:lnTo>
                        <a:pt x="174" y="41"/>
                      </a:lnTo>
                      <a:lnTo>
                        <a:pt x="177" y="40"/>
                      </a:lnTo>
                      <a:lnTo>
                        <a:pt x="177" y="41"/>
                      </a:lnTo>
                      <a:lnTo>
                        <a:pt x="178" y="41"/>
                      </a:lnTo>
                      <a:lnTo>
                        <a:pt x="178" y="43"/>
                      </a:lnTo>
                      <a:lnTo>
                        <a:pt x="177" y="43"/>
                      </a:lnTo>
                      <a:lnTo>
                        <a:pt x="175" y="44"/>
                      </a:lnTo>
                      <a:lnTo>
                        <a:pt x="177" y="47"/>
                      </a:lnTo>
                      <a:lnTo>
                        <a:pt x="178" y="48"/>
                      </a:lnTo>
                      <a:lnTo>
                        <a:pt x="177" y="50"/>
                      </a:lnTo>
                      <a:lnTo>
                        <a:pt x="174" y="51"/>
                      </a:lnTo>
                      <a:lnTo>
                        <a:pt x="174" y="52"/>
                      </a:lnTo>
                      <a:lnTo>
                        <a:pt x="175" y="52"/>
                      </a:lnTo>
                      <a:lnTo>
                        <a:pt x="177" y="55"/>
                      </a:lnTo>
                      <a:lnTo>
                        <a:pt x="178" y="55"/>
                      </a:lnTo>
                      <a:lnTo>
                        <a:pt x="178" y="57"/>
                      </a:lnTo>
                      <a:lnTo>
                        <a:pt x="180" y="57"/>
                      </a:lnTo>
                      <a:lnTo>
                        <a:pt x="181" y="57"/>
                      </a:lnTo>
                      <a:lnTo>
                        <a:pt x="183" y="57"/>
                      </a:lnTo>
                      <a:lnTo>
                        <a:pt x="183" y="60"/>
                      </a:lnTo>
                      <a:lnTo>
                        <a:pt x="184" y="61"/>
                      </a:lnTo>
                      <a:lnTo>
                        <a:pt x="190" y="61"/>
                      </a:lnTo>
                      <a:lnTo>
                        <a:pt x="190" y="62"/>
                      </a:lnTo>
                      <a:lnTo>
                        <a:pt x="192" y="62"/>
                      </a:lnTo>
                      <a:lnTo>
                        <a:pt x="193" y="64"/>
                      </a:lnTo>
                      <a:lnTo>
                        <a:pt x="193" y="65"/>
                      </a:lnTo>
                      <a:lnTo>
                        <a:pt x="192" y="66"/>
                      </a:lnTo>
                      <a:lnTo>
                        <a:pt x="192" y="68"/>
                      </a:lnTo>
                      <a:lnTo>
                        <a:pt x="190" y="68"/>
                      </a:lnTo>
                      <a:lnTo>
                        <a:pt x="189" y="68"/>
                      </a:lnTo>
                      <a:lnTo>
                        <a:pt x="186" y="68"/>
                      </a:lnTo>
                      <a:lnTo>
                        <a:pt x="183" y="69"/>
                      </a:lnTo>
                      <a:lnTo>
                        <a:pt x="183" y="71"/>
                      </a:lnTo>
                      <a:lnTo>
                        <a:pt x="183" y="73"/>
                      </a:lnTo>
                      <a:lnTo>
                        <a:pt x="183" y="75"/>
                      </a:lnTo>
                      <a:lnTo>
                        <a:pt x="184" y="76"/>
                      </a:lnTo>
                      <a:lnTo>
                        <a:pt x="183" y="77"/>
                      </a:lnTo>
                      <a:lnTo>
                        <a:pt x="181" y="79"/>
                      </a:lnTo>
                      <a:lnTo>
                        <a:pt x="183" y="79"/>
                      </a:lnTo>
                      <a:lnTo>
                        <a:pt x="184" y="80"/>
                      </a:lnTo>
                      <a:lnTo>
                        <a:pt x="186" y="80"/>
                      </a:lnTo>
                      <a:lnTo>
                        <a:pt x="184" y="81"/>
                      </a:lnTo>
                      <a:lnTo>
                        <a:pt x="183" y="81"/>
                      </a:lnTo>
                      <a:lnTo>
                        <a:pt x="183" y="80"/>
                      </a:lnTo>
                      <a:lnTo>
                        <a:pt x="181" y="81"/>
                      </a:lnTo>
                      <a:lnTo>
                        <a:pt x="178" y="82"/>
                      </a:lnTo>
                      <a:lnTo>
                        <a:pt x="177" y="86"/>
                      </a:lnTo>
                      <a:lnTo>
                        <a:pt x="175" y="86"/>
                      </a:lnTo>
                      <a:lnTo>
                        <a:pt x="174" y="89"/>
                      </a:lnTo>
                      <a:lnTo>
                        <a:pt x="172" y="90"/>
                      </a:lnTo>
                      <a:lnTo>
                        <a:pt x="174" y="92"/>
                      </a:lnTo>
                      <a:lnTo>
                        <a:pt x="172" y="93"/>
                      </a:lnTo>
                      <a:lnTo>
                        <a:pt x="170" y="94"/>
                      </a:lnTo>
                      <a:lnTo>
                        <a:pt x="169" y="94"/>
                      </a:lnTo>
                      <a:lnTo>
                        <a:pt x="168" y="96"/>
                      </a:lnTo>
                      <a:lnTo>
                        <a:pt x="158" y="108"/>
                      </a:lnTo>
                      <a:lnTo>
                        <a:pt x="155" y="108"/>
                      </a:lnTo>
                      <a:lnTo>
                        <a:pt x="145" y="120"/>
                      </a:lnTo>
                      <a:lnTo>
                        <a:pt x="145" y="121"/>
                      </a:lnTo>
                      <a:lnTo>
                        <a:pt x="143" y="121"/>
                      </a:lnTo>
                      <a:lnTo>
                        <a:pt x="138" y="121"/>
                      </a:lnTo>
                      <a:lnTo>
                        <a:pt x="135" y="121"/>
                      </a:lnTo>
                      <a:lnTo>
                        <a:pt x="134" y="122"/>
                      </a:lnTo>
                      <a:lnTo>
                        <a:pt x="132" y="122"/>
                      </a:lnTo>
                      <a:lnTo>
                        <a:pt x="129" y="118"/>
                      </a:lnTo>
                      <a:lnTo>
                        <a:pt x="128" y="118"/>
                      </a:lnTo>
                      <a:lnTo>
                        <a:pt x="116" y="129"/>
                      </a:lnTo>
                      <a:lnTo>
                        <a:pt x="114" y="133"/>
                      </a:lnTo>
                      <a:lnTo>
                        <a:pt x="116" y="136"/>
                      </a:lnTo>
                      <a:lnTo>
                        <a:pt x="118" y="136"/>
                      </a:lnTo>
                      <a:lnTo>
                        <a:pt x="119" y="136"/>
                      </a:lnTo>
                      <a:lnTo>
                        <a:pt x="122" y="136"/>
                      </a:lnTo>
                      <a:lnTo>
                        <a:pt x="123" y="136"/>
                      </a:lnTo>
                      <a:lnTo>
                        <a:pt x="125" y="136"/>
                      </a:lnTo>
                      <a:lnTo>
                        <a:pt x="125" y="137"/>
                      </a:lnTo>
                      <a:lnTo>
                        <a:pt x="123" y="143"/>
                      </a:lnTo>
                      <a:lnTo>
                        <a:pt x="123" y="144"/>
                      </a:lnTo>
                      <a:lnTo>
                        <a:pt x="125" y="144"/>
                      </a:lnTo>
                      <a:lnTo>
                        <a:pt x="126" y="147"/>
                      </a:lnTo>
                      <a:lnTo>
                        <a:pt x="128" y="147"/>
                      </a:lnTo>
                      <a:lnTo>
                        <a:pt x="129" y="147"/>
                      </a:lnTo>
                      <a:lnTo>
                        <a:pt x="131" y="147"/>
                      </a:lnTo>
                      <a:lnTo>
                        <a:pt x="131" y="151"/>
                      </a:lnTo>
                      <a:lnTo>
                        <a:pt x="132" y="153"/>
                      </a:lnTo>
                      <a:lnTo>
                        <a:pt x="132" y="154"/>
                      </a:lnTo>
                      <a:lnTo>
                        <a:pt x="135" y="157"/>
                      </a:lnTo>
                      <a:lnTo>
                        <a:pt x="135" y="159"/>
                      </a:lnTo>
                      <a:lnTo>
                        <a:pt x="135" y="161"/>
                      </a:lnTo>
                      <a:lnTo>
                        <a:pt x="135" y="163"/>
                      </a:lnTo>
                      <a:lnTo>
                        <a:pt x="137" y="163"/>
                      </a:lnTo>
                      <a:lnTo>
                        <a:pt x="135" y="163"/>
                      </a:lnTo>
                      <a:lnTo>
                        <a:pt x="134" y="163"/>
                      </a:lnTo>
                      <a:lnTo>
                        <a:pt x="134" y="164"/>
                      </a:lnTo>
                      <a:lnTo>
                        <a:pt x="132" y="164"/>
                      </a:lnTo>
                      <a:lnTo>
                        <a:pt x="131" y="164"/>
                      </a:lnTo>
                      <a:lnTo>
                        <a:pt x="129" y="164"/>
                      </a:lnTo>
                      <a:lnTo>
                        <a:pt x="129" y="163"/>
                      </a:lnTo>
                      <a:lnTo>
                        <a:pt x="129" y="161"/>
                      </a:lnTo>
                      <a:lnTo>
                        <a:pt x="128" y="161"/>
                      </a:lnTo>
                      <a:lnTo>
                        <a:pt x="125" y="163"/>
                      </a:lnTo>
                      <a:lnTo>
                        <a:pt x="123" y="164"/>
                      </a:lnTo>
                      <a:lnTo>
                        <a:pt x="123" y="165"/>
                      </a:lnTo>
                      <a:lnTo>
                        <a:pt x="118" y="165"/>
                      </a:lnTo>
                      <a:lnTo>
                        <a:pt x="116" y="164"/>
                      </a:lnTo>
                      <a:lnTo>
                        <a:pt x="114" y="164"/>
                      </a:lnTo>
                      <a:lnTo>
                        <a:pt x="108" y="164"/>
                      </a:lnTo>
                      <a:lnTo>
                        <a:pt x="108" y="163"/>
                      </a:lnTo>
                      <a:lnTo>
                        <a:pt x="107" y="164"/>
                      </a:lnTo>
                      <a:lnTo>
                        <a:pt x="107" y="163"/>
                      </a:lnTo>
                      <a:lnTo>
                        <a:pt x="105" y="163"/>
                      </a:lnTo>
                      <a:lnTo>
                        <a:pt x="105" y="164"/>
                      </a:lnTo>
                      <a:lnTo>
                        <a:pt x="105" y="167"/>
                      </a:lnTo>
                      <a:lnTo>
                        <a:pt x="101" y="167"/>
                      </a:lnTo>
                      <a:lnTo>
                        <a:pt x="99" y="167"/>
                      </a:lnTo>
                      <a:lnTo>
                        <a:pt x="99" y="168"/>
                      </a:lnTo>
                      <a:lnTo>
                        <a:pt x="97" y="168"/>
                      </a:lnTo>
                      <a:lnTo>
                        <a:pt x="97" y="169"/>
                      </a:lnTo>
                      <a:lnTo>
                        <a:pt x="95" y="169"/>
                      </a:lnTo>
                      <a:lnTo>
                        <a:pt x="95" y="171"/>
                      </a:lnTo>
                      <a:lnTo>
                        <a:pt x="92" y="169"/>
                      </a:lnTo>
                      <a:lnTo>
                        <a:pt x="89" y="169"/>
                      </a:lnTo>
                      <a:lnTo>
                        <a:pt x="89" y="168"/>
                      </a:lnTo>
                      <a:lnTo>
                        <a:pt x="88" y="167"/>
                      </a:lnTo>
                      <a:lnTo>
                        <a:pt x="86" y="165"/>
                      </a:lnTo>
                      <a:lnTo>
                        <a:pt x="85" y="160"/>
                      </a:lnTo>
                      <a:lnTo>
                        <a:pt x="85" y="159"/>
                      </a:lnTo>
                      <a:lnTo>
                        <a:pt x="83" y="159"/>
                      </a:lnTo>
                      <a:lnTo>
                        <a:pt x="78" y="157"/>
                      </a:lnTo>
                      <a:lnTo>
                        <a:pt x="78" y="153"/>
                      </a:lnTo>
                      <a:lnTo>
                        <a:pt x="77" y="153"/>
                      </a:lnTo>
                      <a:lnTo>
                        <a:pt x="73" y="150"/>
                      </a:lnTo>
                      <a:lnTo>
                        <a:pt x="61" y="151"/>
                      </a:lnTo>
                      <a:lnTo>
                        <a:pt x="58" y="153"/>
                      </a:lnTo>
                      <a:lnTo>
                        <a:pt x="52" y="151"/>
                      </a:lnTo>
                      <a:lnTo>
                        <a:pt x="50" y="154"/>
                      </a:lnTo>
                      <a:lnTo>
                        <a:pt x="50" y="153"/>
                      </a:lnTo>
                      <a:lnTo>
                        <a:pt x="46" y="153"/>
                      </a:lnTo>
                      <a:lnTo>
                        <a:pt x="43" y="151"/>
                      </a:lnTo>
                      <a:lnTo>
                        <a:pt x="40" y="151"/>
                      </a:lnTo>
                      <a:lnTo>
                        <a:pt x="37" y="151"/>
                      </a:lnTo>
                      <a:lnTo>
                        <a:pt x="36" y="153"/>
                      </a:lnTo>
                      <a:lnTo>
                        <a:pt x="22" y="153"/>
                      </a:lnTo>
                      <a:lnTo>
                        <a:pt x="19" y="154"/>
                      </a:lnTo>
                      <a:lnTo>
                        <a:pt x="18" y="153"/>
                      </a:lnTo>
                      <a:lnTo>
                        <a:pt x="15" y="154"/>
                      </a:lnTo>
                      <a:lnTo>
                        <a:pt x="13" y="154"/>
                      </a:lnTo>
                      <a:lnTo>
                        <a:pt x="12" y="155"/>
                      </a:lnTo>
                      <a:lnTo>
                        <a:pt x="12" y="15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1" name="Group 2398"/>
              <p:cNvGrpSpPr>
                <a:grpSpLocks/>
              </p:cNvGrpSpPr>
              <p:nvPr/>
            </p:nvGrpSpPr>
            <p:grpSpPr bwMode="auto">
              <a:xfrm>
                <a:off x="3038" y="1191"/>
                <a:ext cx="2015" cy="905"/>
                <a:chOff x="3038" y="1191"/>
                <a:chExt cx="2015" cy="905"/>
              </a:xfrm>
              <a:grpFill/>
            </p:grpSpPr>
            <p:sp>
              <p:nvSpPr>
                <p:cNvPr id="1296" name="Freeform 2399"/>
                <p:cNvSpPr>
                  <a:spLocks/>
                </p:cNvSpPr>
                <p:nvPr/>
              </p:nvSpPr>
              <p:spPr bwMode="gray">
                <a:xfrm>
                  <a:off x="3038" y="1191"/>
                  <a:ext cx="2015" cy="905"/>
                </a:xfrm>
                <a:custGeom>
                  <a:avLst/>
                  <a:gdLst>
                    <a:gd name="T0" fmla="*/ 765 w 2015"/>
                    <a:gd name="T1" fmla="*/ 773 h 905"/>
                    <a:gd name="T2" fmla="*/ 983 w 2015"/>
                    <a:gd name="T3" fmla="*/ 741 h 905"/>
                    <a:gd name="T4" fmla="*/ 1281 w 2015"/>
                    <a:gd name="T5" fmla="*/ 712 h 905"/>
                    <a:gd name="T6" fmla="*/ 1371 w 2015"/>
                    <a:gd name="T7" fmla="*/ 873 h 905"/>
                    <a:gd name="T8" fmla="*/ 1497 w 2015"/>
                    <a:gd name="T9" fmla="*/ 746 h 905"/>
                    <a:gd name="T10" fmla="*/ 1464 w 2015"/>
                    <a:gd name="T11" fmla="*/ 701 h 905"/>
                    <a:gd name="T12" fmla="*/ 1480 w 2015"/>
                    <a:gd name="T13" fmla="*/ 633 h 905"/>
                    <a:gd name="T14" fmla="*/ 1638 w 2015"/>
                    <a:gd name="T15" fmla="*/ 593 h 905"/>
                    <a:gd name="T16" fmla="*/ 1736 w 2015"/>
                    <a:gd name="T17" fmla="*/ 532 h 905"/>
                    <a:gd name="T18" fmla="*/ 1807 w 2015"/>
                    <a:gd name="T19" fmla="*/ 523 h 905"/>
                    <a:gd name="T20" fmla="*/ 1743 w 2015"/>
                    <a:gd name="T21" fmla="*/ 712 h 905"/>
                    <a:gd name="T22" fmla="*/ 1778 w 2015"/>
                    <a:gd name="T23" fmla="*/ 620 h 905"/>
                    <a:gd name="T24" fmla="*/ 1862 w 2015"/>
                    <a:gd name="T25" fmla="*/ 562 h 905"/>
                    <a:gd name="T26" fmla="*/ 1938 w 2015"/>
                    <a:gd name="T27" fmla="*/ 534 h 905"/>
                    <a:gd name="T28" fmla="*/ 1993 w 2015"/>
                    <a:gd name="T29" fmla="*/ 480 h 905"/>
                    <a:gd name="T30" fmla="*/ 1915 w 2015"/>
                    <a:gd name="T31" fmla="*/ 313 h 905"/>
                    <a:gd name="T32" fmla="*/ 1784 w 2015"/>
                    <a:gd name="T33" fmla="*/ 320 h 905"/>
                    <a:gd name="T34" fmla="*/ 1647 w 2015"/>
                    <a:gd name="T35" fmla="*/ 279 h 905"/>
                    <a:gd name="T36" fmla="*/ 1537 w 2015"/>
                    <a:gd name="T37" fmla="*/ 219 h 905"/>
                    <a:gd name="T38" fmla="*/ 1454 w 2015"/>
                    <a:gd name="T39" fmla="*/ 267 h 905"/>
                    <a:gd name="T40" fmla="*/ 1354 w 2015"/>
                    <a:gd name="T41" fmla="*/ 275 h 905"/>
                    <a:gd name="T42" fmla="*/ 1345 w 2015"/>
                    <a:gd name="T43" fmla="*/ 203 h 905"/>
                    <a:gd name="T44" fmla="*/ 1265 w 2015"/>
                    <a:gd name="T45" fmla="*/ 204 h 905"/>
                    <a:gd name="T46" fmla="*/ 1137 w 2015"/>
                    <a:gd name="T47" fmla="*/ 194 h 905"/>
                    <a:gd name="T48" fmla="*/ 1092 w 2015"/>
                    <a:gd name="T49" fmla="*/ 186 h 905"/>
                    <a:gd name="T50" fmla="*/ 1042 w 2015"/>
                    <a:gd name="T51" fmla="*/ 195 h 905"/>
                    <a:gd name="T52" fmla="*/ 1138 w 2015"/>
                    <a:gd name="T53" fmla="*/ 109 h 905"/>
                    <a:gd name="T54" fmla="*/ 1110 w 2015"/>
                    <a:gd name="T55" fmla="*/ 51 h 905"/>
                    <a:gd name="T56" fmla="*/ 1054 w 2015"/>
                    <a:gd name="T57" fmla="*/ 39 h 905"/>
                    <a:gd name="T58" fmla="*/ 981 w 2015"/>
                    <a:gd name="T59" fmla="*/ 25 h 905"/>
                    <a:gd name="T60" fmla="*/ 940 w 2015"/>
                    <a:gd name="T61" fmla="*/ 71 h 905"/>
                    <a:gd name="T62" fmla="*/ 865 w 2015"/>
                    <a:gd name="T63" fmla="*/ 81 h 905"/>
                    <a:gd name="T64" fmla="*/ 796 w 2015"/>
                    <a:gd name="T65" fmla="*/ 125 h 905"/>
                    <a:gd name="T66" fmla="*/ 782 w 2015"/>
                    <a:gd name="T67" fmla="*/ 171 h 905"/>
                    <a:gd name="T68" fmla="*/ 706 w 2015"/>
                    <a:gd name="T69" fmla="*/ 225 h 905"/>
                    <a:gd name="T70" fmla="*/ 718 w 2015"/>
                    <a:gd name="T71" fmla="*/ 255 h 905"/>
                    <a:gd name="T72" fmla="*/ 632 w 2015"/>
                    <a:gd name="T73" fmla="*/ 263 h 905"/>
                    <a:gd name="T74" fmla="*/ 669 w 2015"/>
                    <a:gd name="T75" fmla="*/ 361 h 905"/>
                    <a:gd name="T76" fmla="*/ 624 w 2015"/>
                    <a:gd name="T77" fmla="*/ 370 h 905"/>
                    <a:gd name="T78" fmla="*/ 590 w 2015"/>
                    <a:gd name="T79" fmla="*/ 396 h 905"/>
                    <a:gd name="T80" fmla="*/ 596 w 2015"/>
                    <a:gd name="T81" fmla="*/ 217 h 905"/>
                    <a:gd name="T82" fmla="*/ 547 w 2015"/>
                    <a:gd name="T83" fmla="*/ 350 h 905"/>
                    <a:gd name="T84" fmla="*/ 420 w 2015"/>
                    <a:gd name="T85" fmla="*/ 351 h 905"/>
                    <a:gd name="T86" fmla="*/ 337 w 2015"/>
                    <a:gd name="T87" fmla="*/ 355 h 905"/>
                    <a:gd name="T88" fmla="*/ 247 w 2015"/>
                    <a:gd name="T89" fmla="*/ 368 h 905"/>
                    <a:gd name="T90" fmla="*/ 163 w 2015"/>
                    <a:gd name="T91" fmla="*/ 438 h 905"/>
                    <a:gd name="T92" fmla="*/ 98 w 2015"/>
                    <a:gd name="T93" fmla="*/ 466 h 905"/>
                    <a:gd name="T94" fmla="*/ 125 w 2015"/>
                    <a:gd name="T95" fmla="*/ 421 h 905"/>
                    <a:gd name="T96" fmla="*/ 70 w 2015"/>
                    <a:gd name="T97" fmla="*/ 327 h 905"/>
                    <a:gd name="T98" fmla="*/ 16 w 2015"/>
                    <a:gd name="T99" fmla="*/ 348 h 905"/>
                    <a:gd name="T100" fmla="*/ 31 w 2015"/>
                    <a:gd name="T101" fmla="*/ 572 h 905"/>
                    <a:gd name="T102" fmla="*/ 3 w 2015"/>
                    <a:gd name="T103" fmla="*/ 638 h 905"/>
                    <a:gd name="T104" fmla="*/ 58 w 2015"/>
                    <a:gd name="T105" fmla="*/ 711 h 905"/>
                    <a:gd name="T106" fmla="*/ 110 w 2015"/>
                    <a:gd name="T107" fmla="*/ 760 h 905"/>
                    <a:gd name="T108" fmla="*/ 143 w 2015"/>
                    <a:gd name="T109" fmla="*/ 814 h 905"/>
                    <a:gd name="T110" fmla="*/ 215 w 2015"/>
                    <a:gd name="T111" fmla="*/ 883 h 905"/>
                    <a:gd name="T112" fmla="*/ 266 w 2015"/>
                    <a:gd name="T113" fmla="*/ 830 h 905"/>
                    <a:gd name="T114" fmla="*/ 263 w 2015"/>
                    <a:gd name="T115" fmla="*/ 761 h 905"/>
                    <a:gd name="T116" fmla="*/ 354 w 2015"/>
                    <a:gd name="T117" fmla="*/ 750 h 905"/>
                    <a:gd name="T118" fmla="*/ 443 w 2015"/>
                    <a:gd name="T119" fmla="*/ 741 h 905"/>
                    <a:gd name="T120" fmla="*/ 456 w 2015"/>
                    <a:gd name="T121" fmla="*/ 695 h 905"/>
                    <a:gd name="T122" fmla="*/ 568 w 2015"/>
                    <a:gd name="T123" fmla="*/ 672 h 905"/>
                    <a:gd name="T124" fmla="*/ 610 w 2015"/>
                    <a:gd name="T125" fmla="*/ 702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15"/>
                    <a:gd name="T190" fmla="*/ 0 h 905"/>
                    <a:gd name="T191" fmla="*/ 2015 w 2015"/>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15" h="905">
                      <a:moveTo>
                        <a:pt x="647" y="694"/>
                      </a:moveTo>
                      <a:lnTo>
                        <a:pt x="648" y="695"/>
                      </a:lnTo>
                      <a:lnTo>
                        <a:pt x="650" y="696"/>
                      </a:lnTo>
                      <a:lnTo>
                        <a:pt x="666" y="709"/>
                      </a:lnTo>
                      <a:lnTo>
                        <a:pt x="696" y="753"/>
                      </a:lnTo>
                      <a:lnTo>
                        <a:pt x="700" y="750"/>
                      </a:lnTo>
                      <a:lnTo>
                        <a:pt x="700" y="748"/>
                      </a:lnTo>
                      <a:lnTo>
                        <a:pt x="703" y="745"/>
                      </a:lnTo>
                      <a:lnTo>
                        <a:pt x="704" y="745"/>
                      </a:lnTo>
                      <a:lnTo>
                        <a:pt x="706" y="746"/>
                      </a:lnTo>
                      <a:lnTo>
                        <a:pt x="707" y="746"/>
                      </a:lnTo>
                      <a:lnTo>
                        <a:pt x="710" y="748"/>
                      </a:lnTo>
                      <a:lnTo>
                        <a:pt x="710" y="750"/>
                      </a:lnTo>
                      <a:lnTo>
                        <a:pt x="710" y="751"/>
                      </a:lnTo>
                      <a:lnTo>
                        <a:pt x="712" y="751"/>
                      </a:lnTo>
                      <a:lnTo>
                        <a:pt x="713" y="754"/>
                      </a:lnTo>
                      <a:lnTo>
                        <a:pt x="720" y="753"/>
                      </a:lnTo>
                      <a:lnTo>
                        <a:pt x="723" y="754"/>
                      </a:lnTo>
                      <a:lnTo>
                        <a:pt x="725" y="754"/>
                      </a:lnTo>
                      <a:lnTo>
                        <a:pt x="729" y="754"/>
                      </a:lnTo>
                      <a:lnTo>
                        <a:pt x="729" y="753"/>
                      </a:lnTo>
                      <a:lnTo>
                        <a:pt x="731" y="751"/>
                      </a:lnTo>
                      <a:lnTo>
                        <a:pt x="732" y="751"/>
                      </a:lnTo>
                      <a:lnTo>
                        <a:pt x="734" y="751"/>
                      </a:lnTo>
                      <a:lnTo>
                        <a:pt x="736" y="750"/>
                      </a:lnTo>
                      <a:lnTo>
                        <a:pt x="737" y="750"/>
                      </a:lnTo>
                      <a:lnTo>
                        <a:pt x="740" y="750"/>
                      </a:lnTo>
                      <a:lnTo>
                        <a:pt x="742" y="750"/>
                      </a:lnTo>
                      <a:lnTo>
                        <a:pt x="743" y="751"/>
                      </a:lnTo>
                      <a:lnTo>
                        <a:pt x="745" y="753"/>
                      </a:lnTo>
                      <a:lnTo>
                        <a:pt x="749" y="755"/>
                      </a:lnTo>
                      <a:lnTo>
                        <a:pt x="750" y="755"/>
                      </a:lnTo>
                      <a:lnTo>
                        <a:pt x="750" y="758"/>
                      </a:lnTo>
                      <a:lnTo>
                        <a:pt x="750" y="760"/>
                      </a:lnTo>
                      <a:lnTo>
                        <a:pt x="750" y="761"/>
                      </a:lnTo>
                      <a:lnTo>
                        <a:pt x="752" y="762"/>
                      </a:lnTo>
                      <a:lnTo>
                        <a:pt x="753" y="762"/>
                      </a:lnTo>
                      <a:lnTo>
                        <a:pt x="758" y="765"/>
                      </a:lnTo>
                      <a:lnTo>
                        <a:pt x="759" y="766"/>
                      </a:lnTo>
                      <a:lnTo>
                        <a:pt x="759" y="767"/>
                      </a:lnTo>
                      <a:lnTo>
                        <a:pt x="761" y="769"/>
                      </a:lnTo>
                      <a:lnTo>
                        <a:pt x="762" y="770"/>
                      </a:lnTo>
                      <a:lnTo>
                        <a:pt x="764" y="773"/>
                      </a:lnTo>
                      <a:lnTo>
                        <a:pt x="765" y="773"/>
                      </a:lnTo>
                      <a:lnTo>
                        <a:pt x="768" y="774"/>
                      </a:lnTo>
                      <a:lnTo>
                        <a:pt x="773" y="776"/>
                      </a:lnTo>
                      <a:lnTo>
                        <a:pt x="777" y="776"/>
                      </a:lnTo>
                      <a:lnTo>
                        <a:pt x="777" y="774"/>
                      </a:lnTo>
                      <a:lnTo>
                        <a:pt x="779" y="773"/>
                      </a:lnTo>
                      <a:lnTo>
                        <a:pt x="782" y="772"/>
                      </a:lnTo>
                      <a:lnTo>
                        <a:pt x="783" y="773"/>
                      </a:lnTo>
                      <a:lnTo>
                        <a:pt x="783" y="774"/>
                      </a:lnTo>
                      <a:lnTo>
                        <a:pt x="785" y="776"/>
                      </a:lnTo>
                      <a:lnTo>
                        <a:pt x="786" y="778"/>
                      </a:lnTo>
                      <a:lnTo>
                        <a:pt x="788" y="779"/>
                      </a:lnTo>
                      <a:lnTo>
                        <a:pt x="789" y="780"/>
                      </a:lnTo>
                      <a:lnTo>
                        <a:pt x="786" y="786"/>
                      </a:lnTo>
                      <a:lnTo>
                        <a:pt x="792" y="787"/>
                      </a:lnTo>
                      <a:lnTo>
                        <a:pt x="796" y="784"/>
                      </a:lnTo>
                      <a:lnTo>
                        <a:pt x="798" y="784"/>
                      </a:lnTo>
                      <a:lnTo>
                        <a:pt x="801" y="779"/>
                      </a:lnTo>
                      <a:lnTo>
                        <a:pt x="804" y="777"/>
                      </a:lnTo>
                      <a:lnTo>
                        <a:pt x="813" y="774"/>
                      </a:lnTo>
                      <a:lnTo>
                        <a:pt x="834" y="761"/>
                      </a:lnTo>
                      <a:lnTo>
                        <a:pt x="856" y="755"/>
                      </a:lnTo>
                      <a:lnTo>
                        <a:pt x="865" y="758"/>
                      </a:lnTo>
                      <a:lnTo>
                        <a:pt x="869" y="760"/>
                      </a:lnTo>
                      <a:lnTo>
                        <a:pt x="878" y="760"/>
                      </a:lnTo>
                      <a:lnTo>
                        <a:pt x="881" y="760"/>
                      </a:lnTo>
                      <a:lnTo>
                        <a:pt x="891" y="767"/>
                      </a:lnTo>
                      <a:lnTo>
                        <a:pt x="895" y="767"/>
                      </a:lnTo>
                      <a:lnTo>
                        <a:pt x="907" y="766"/>
                      </a:lnTo>
                      <a:lnTo>
                        <a:pt x="910" y="767"/>
                      </a:lnTo>
                      <a:lnTo>
                        <a:pt x="929" y="766"/>
                      </a:lnTo>
                      <a:lnTo>
                        <a:pt x="932" y="766"/>
                      </a:lnTo>
                      <a:lnTo>
                        <a:pt x="931" y="762"/>
                      </a:lnTo>
                      <a:lnTo>
                        <a:pt x="931" y="758"/>
                      </a:lnTo>
                      <a:lnTo>
                        <a:pt x="934" y="755"/>
                      </a:lnTo>
                      <a:lnTo>
                        <a:pt x="934" y="751"/>
                      </a:lnTo>
                      <a:lnTo>
                        <a:pt x="931" y="750"/>
                      </a:lnTo>
                      <a:lnTo>
                        <a:pt x="931" y="745"/>
                      </a:lnTo>
                      <a:lnTo>
                        <a:pt x="931" y="743"/>
                      </a:lnTo>
                      <a:lnTo>
                        <a:pt x="945" y="729"/>
                      </a:lnTo>
                      <a:lnTo>
                        <a:pt x="948" y="729"/>
                      </a:lnTo>
                      <a:lnTo>
                        <a:pt x="953" y="730"/>
                      </a:lnTo>
                      <a:lnTo>
                        <a:pt x="956" y="733"/>
                      </a:lnTo>
                      <a:lnTo>
                        <a:pt x="966" y="734"/>
                      </a:lnTo>
                      <a:lnTo>
                        <a:pt x="969" y="737"/>
                      </a:lnTo>
                      <a:lnTo>
                        <a:pt x="983" y="741"/>
                      </a:lnTo>
                      <a:lnTo>
                        <a:pt x="987" y="744"/>
                      </a:lnTo>
                      <a:lnTo>
                        <a:pt x="988" y="754"/>
                      </a:lnTo>
                      <a:lnTo>
                        <a:pt x="997" y="761"/>
                      </a:lnTo>
                      <a:lnTo>
                        <a:pt x="1005" y="762"/>
                      </a:lnTo>
                      <a:lnTo>
                        <a:pt x="1013" y="761"/>
                      </a:lnTo>
                      <a:lnTo>
                        <a:pt x="1026" y="755"/>
                      </a:lnTo>
                      <a:lnTo>
                        <a:pt x="1043" y="761"/>
                      </a:lnTo>
                      <a:lnTo>
                        <a:pt x="1046" y="763"/>
                      </a:lnTo>
                      <a:lnTo>
                        <a:pt x="1053" y="767"/>
                      </a:lnTo>
                      <a:lnTo>
                        <a:pt x="1064" y="770"/>
                      </a:lnTo>
                      <a:lnTo>
                        <a:pt x="1067" y="774"/>
                      </a:lnTo>
                      <a:lnTo>
                        <a:pt x="1073" y="777"/>
                      </a:lnTo>
                      <a:lnTo>
                        <a:pt x="1097" y="779"/>
                      </a:lnTo>
                      <a:lnTo>
                        <a:pt x="1102" y="780"/>
                      </a:lnTo>
                      <a:lnTo>
                        <a:pt x="1131" y="774"/>
                      </a:lnTo>
                      <a:lnTo>
                        <a:pt x="1145" y="765"/>
                      </a:lnTo>
                      <a:lnTo>
                        <a:pt x="1151" y="763"/>
                      </a:lnTo>
                      <a:lnTo>
                        <a:pt x="1156" y="766"/>
                      </a:lnTo>
                      <a:lnTo>
                        <a:pt x="1161" y="769"/>
                      </a:lnTo>
                      <a:lnTo>
                        <a:pt x="1165" y="769"/>
                      </a:lnTo>
                      <a:lnTo>
                        <a:pt x="1170" y="769"/>
                      </a:lnTo>
                      <a:lnTo>
                        <a:pt x="1174" y="767"/>
                      </a:lnTo>
                      <a:lnTo>
                        <a:pt x="1193" y="774"/>
                      </a:lnTo>
                      <a:lnTo>
                        <a:pt x="1198" y="774"/>
                      </a:lnTo>
                      <a:lnTo>
                        <a:pt x="1213" y="766"/>
                      </a:lnTo>
                      <a:lnTo>
                        <a:pt x="1213" y="763"/>
                      </a:lnTo>
                      <a:lnTo>
                        <a:pt x="1213" y="762"/>
                      </a:lnTo>
                      <a:lnTo>
                        <a:pt x="1213" y="760"/>
                      </a:lnTo>
                      <a:lnTo>
                        <a:pt x="1217" y="754"/>
                      </a:lnTo>
                      <a:lnTo>
                        <a:pt x="1223" y="741"/>
                      </a:lnTo>
                      <a:lnTo>
                        <a:pt x="1227" y="739"/>
                      </a:lnTo>
                      <a:lnTo>
                        <a:pt x="1232" y="733"/>
                      </a:lnTo>
                      <a:lnTo>
                        <a:pt x="1232" y="732"/>
                      </a:lnTo>
                      <a:lnTo>
                        <a:pt x="1232" y="730"/>
                      </a:lnTo>
                      <a:lnTo>
                        <a:pt x="1232" y="724"/>
                      </a:lnTo>
                      <a:lnTo>
                        <a:pt x="1231" y="724"/>
                      </a:lnTo>
                      <a:lnTo>
                        <a:pt x="1223" y="726"/>
                      </a:lnTo>
                      <a:lnTo>
                        <a:pt x="1223" y="724"/>
                      </a:lnTo>
                      <a:lnTo>
                        <a:pt x="1224" y="722"/>
                      </a:lnTo>
                      <a:lnTo>
                        <a:pt x="1229" y="716"/>
                      </a:lnTo>
                      <a:lnTo>
                        <a:pt x="1231" y="713"/>
                      </a:lnTo>
                      <a:lnTo>
                        <a:pt x="1235" y="711"/>
                      </a:lnTo>
                      <a:lnTo>
                        <a:pt x="1270" y="705"/>
                      </a:lnTo>
                      <a:lnTo>
                        <a:pt x="1281" y="712"/>
                      </a:lnTo>
                      <a:lnTo>
                        <a:pt x="1286" y="713"/>
                      </a:lnTo>
                      <a:lnTo>
                        <a:pt x="1291" y="713"/>
                      </a:lnTo>
                      <a:lnTo>
                        <a:pt x="1297" y="715"/>
                      </a:lnTo>
                      <a:lnTo>
                        <a:pt x="1302" y="722"/>
                      </a:lnTo>
                      <a:lnTo>
                        <a:pt x="1302" y="724"/>
                      </a:lnTo>
                      <a:lnTo>
                        <a:pt x="1306" y="726"/>
                      </a:lnTo>
                      <a:lnTo>
                        <a:pt x="1306" y="727"/>
                      </a:lnTo>
                      <a:lnTo>
                        <a:pt x="1321" y="763"/>
                      </a:lnTo>
                      <a:lnTo>
                        <a:pt x="1321" y="765"/>
                      </a:lnTo>
                      <a:lnTo>
                        <a:pt x="1323" y="773"/>
                      </a:lnTo>
                      <a:lnTo>
                        <a:pt x="1326" y="776"/>
                      </a:lnTo>
                      <a:lnTo>
                        <a:pt x="1330" y="776"/>
                      </a:lnTo>
                      <a:lnTo>
                        <a:pt x="1335" y="774"/>
                      </a:lnTo>
                      <a:lnTo>
                        <a:pt x="1348" y="778"/>
                      </a:lnTo>
                      <a:lnTo>
                        <a:pt x="1356" y="783"/>
                      </a:lnTo>
                      <a:lnTo>
                        <a:pt x="1360" y="786"/>
                      </a:lnTo>
                      <a:lnTo>
                        <a:pt x="1363" y="786"/>
                      </a:lnTo>
                      <a:lnTo>
                        <a:pt x="1364" y="787"/>
                      </a:lnTo>
                      <a:lnTo>
                        <a:pt x="1364" y="788"/>
                      </a:lnTo>
                      <a:lnTo>
                        <a:pt x="1364" y="787"/>
                      </a:lnTo>
                      <a:lnTo>
                        <a:pt x="1365" y="791"/>
                      </a:lnTo>
                      <a:lnTo>
                        <a:pt x="1367" y="793"/>
                      </a:lnTo>
                      <a:lnTo>
                        <a:pt x="1367" y="800"/>
                      </a:lnTo>
                      <a:lnTo>
                        <a:pt x="1370" y="806"/>
                      </a:lnTo>
                      <a:lnTo>
                        <a:pt x="1375" y="806"/>
                      </a:lnTo>
                      <a:lnTo>
                        <a:pt x="1379" y="806"/>
                      </a:lnTo>
                      <a:lnTo>
                        <a:pt x="1382" y="806"/>
                      </a:lnTo>
                      <a:lnTo>
                        <a:pt x="1398" y="800"/>
                      </a:lnTo>
                      <a:lnTo>
                        <a:pt x="1403" y="798"/>
                      </a:lnTo>
                      <a:lnTo>
                        <a:pt x="1419" y="793"/>
                      </a:lnTo>
                      <a:lnTo>
                        <a:pt x="1419" y="794"/>
                      </a:lnTo>
                      <a:lnTo>
                        <a:pt x="1418" y="797"/>
                      </a:lnTo>
                      <a:lnTo>
                        <a:pt x="1418" y="801"/>
                      </a:lnTo>
                      <a:lnTo>
                        <a:pt x="1419" y="803"/>
                      </a:lnTo>
                      <a:lnTo>
                        <a:pt x="1418" y="807"/>
                      </a:lnTo>
                      <a:lnTo>
                        <a:pt x="1412" y="812"/>
                      </a:lnTo>
                      <a:lnTo>
                        <a:pt x="1406" y="831"/>
                      </a:lnTo>
                      <a:lnTo>
                        <a:pt x="1398" y="843"/>
                      </a:lnTo>
                      <a:lnTo>
                        <a:pt x="1397" y="847"/>
                      </a:lnTo>
                      <a:lnTo>
                        <a:pt x="1394" y="848"/>
                      </a:lnTo>
                      <a:lnTo>
                        <a:pt x="1392" y="848"/>
                      </a:lnTo>
                      <a:lnTo>
                        <a:pt x="1381" y="845"/>
                      </a:lnTo>
                      <a:lnTo>
                        <a:pt x="1368" y="854"/>
                      </a:lnTo>
                      <a:lnTo>
                        <a:pt x="1370" y="855"/>
                      </a:lnTo>
                      <a:lnTo>
                        <a:pt x="1371" y="873"/>
                      </a:lnTo>
                      <a:lnTo>
                        <a:pt x="1368" y="879"/>
                      </a:lnTo>
                      <a:lnTo>
                        <a:pt x="1364" y="883"/>
                      </a:lnTo>
                      <a:lnTo>
                        <a:pt x="1364" y="886"/>
                      </a:lnTo>
                      <a:lnTo>
                        <a:pt x="1365" y="889"/>
                      </a:lnTo>
                      <a:lnTo>
                        <a:pt x="1367" y="887"/>
                      </a:lnTo>
                      <a:lnTo>
                        <a:pt x="1365" y="886"/>
                      </a:lnTo>
                      <a:lnTo>
                        <a:pt x="1371" y="886"/>
                      </a:lnTo>
                      <a:lnTo>
                        <a:pt x="1373" y="883"/>
                      </a:lnTo>
                      <a:lnTo>
                        <a:pt x="1375" y="882"/>
                      </a:lnTo>
                      <a:lnTo>
                        <a:pt x="1376" y="880"/>
                      </a:lnTo>
                      <a:lnTo>
                        <a:pt x="1379" y="877"/>
                      </a:lnTo>
                      <a:lnTo>
                        <a:pt x="1381" y="873"/>
                      </a:lnTo>
                      <a:lnTo>
                        <a:pt x="1381" y="875"/>
                      </a:lnTo>
                      <a:lnTo>
                        <a:pt x="1382" y="875"/>
                      </a:lnTo>
                      <a:lnTo>
                        <a:pt x="1381" y="877"/>
                      </a:lnTo>
                      <a:lnTo>
                        <a:pt x="1382" y="877"/>
                      </a:lnTo>
                      <a:lnTo>
                        <a:pt x="1385" y="876"/>
                      </a:lnTo>
                      <a:lnTo>
                        <a:pt x="1387" y="876"/>
                      </a:lnTo>
                      <a:lnTo>
                        <a:pt x="1387" y="882"/>
                      </a:lnTo>
                      <a:lnTo>
                        <a:pt x="1392" y="882"/>
                      </a:lnTo>
                      <a:lnTo>
                        <a:pt x="1394" y="883"/>
                      </a:lnTo>
                      <a:lnTo>
                        <a:pt x="1395" y="883"/>
                      </a:lnTo>
                      <a:lnTo>
                        <a:pt x="1397" y="883"/>
                      </a:lnTo>
                      <a:lnTo>
                        <a:pt x="1398" y="883"/>
                      </a:lnTo>
                      <a:lnTo>
                        <a:pt x="1404" y="883"/>
                      </a:lnTo>
                      <a:lnTo>
                        <a:pt x="1406" y="883"/>
                      </a:lnTo>
                      <a:lnTo>
                        <a:pt x="1425" y="871"/>
                      </a:lnTo>
                      <a:lnTo>
                        <a:pt x="1431" y="864"/>
                      </a:lnTo>
                      <a:lnTo>
                        <a:pt x="1431" y="861"/>
                      </a:lnTo>
                      <a:lnTo>
                        <a:pt x="1437" y="858"/>
                      </a:lnTo>
                      <a:lnTo>
                        <a:pt x="1438" y="855"/>
                      </a:lnTo>
                      <a:lnTo>
                        <a:pt x="1487" y="795"/>
                      </a:lnTo>
                      <a:lnTo>
                        <a:pt x="1489" y="795"/>
                      </a:lnTo>
                      <a:lnTo>
                        <a:pt x="1492" y="793"/>
                      </a:lnTo>
                      <a:lnTo>
                        <a:pt x="1493" y="786"/>
                      </a:lnTo>
                      <a:lnTo>
                        <a:pt x="1492" y="783"/>
                      </a:lnTo>
                      <a:lnTo>
                        <a:pt x="1495" y="778"/>
                      </a:lnTo>
                      <a:lnTo>
                        <a:pt x="1495" y="769"/>
                      </a:lnTo>
                      <a:lnTo>
                        <a:pt x="1497" y="766"/>
                      </a:lnTo>
                      <a:lnTo>
                        <a:pt x="1497" y="765"/>
                      </a:lnTo>
                      <a:lnTo>
                        <a:pt x="1495" y="765"/>
                      </a:lnTo>
                      <a:lnTo>
                        <a:pt x="1493" y="754"/>
                      </a:lnTo>
                      <a:lnTo>
                        <a:pt x="1495" y="753"/>
                      </a:lnTo>
                      <a:lnTo>
                        <a:pt x="1497" y="746"/>
                      </a:lnTo>
                      <a:lnTo>
                        <a:pt x="1497" y="745"/>
                      </a:lnTo>
                      <a:lnTo>
                        <a:pt x="1498" y="745"/>
                      </a:lnTo>
                      <a:lnTo>
                        <a:pt x="1498" y="744"/>
                      </a:lnTo>
                      <a:lnTo>
                        <a:pt x="1498" y="743"/>
                      </a:lnTo>
                      <a:lnTo>
                        <a:pt x="1501" y="739"/>
                      </a:lnTo>
                      <a:lnTo>
                        <a:pt x="1503" y="737"/>
                      </a:lnTo>
                      <a:lnTo>
                        <a:pt x="1507" y="734"/>
                      </a:lnTo>
                      <a:lnTo>
                        <a:pt x="1507" y="732"/>
                      </a:lnTo>
                      <a:lnTo>
                        <a:pt x="1508" y="729"/>
                      </a:lnTo>
                      <a:lnTo>
                        <a:pt x="1503" y="726"/>
                      </a:lnTo>
                      <a:lnTo>
                        <a:pt x="1505" y="722"/>
                      </a:lnTo>
                      <a:lnTo>
                        <a:pt x="1503" y="716"/>
                      </a:lnTo>
                      <a:lnTo>
                        <a:pt x="1498" y="713"/>
                      </a:lnTo>
                      <a:lnTo>
                        <a:pt x="1495" y="713"/>
                      </a:lnTo>
                      <a:lnTo>
                        <a:pt x="1492" y="712"/>
                      </a:lnTo>
                      <a:lnTo>
                        <a:pt x="1489" y="711"/>
                      </a:lnTo>
                      <a:lnTo>
                        <a:pt x="1487" y="711"/>
                      </a:lnTo>
                      <a:lnTo>
                        <a:pt x="1487" y="709"/>
                      </a:lnTo>
                      <a:lnTo>
                        <a:pt x="1492" y="709"/>
                      </a:lnTo>
                      <a:lnTo>
                        <a:pt x="1493" y="712"/>
                      </a:lnTo>
                      <a:lnTo>
                        <a:pt x="1497" y="712"/>
                      </a:lnTo>
                      <a:lnTo>
                        <a:pt x="1498" y="712"/>
                      </a:lnTo>
                      <a:lnTo>
                        <a:pt x="1503" y="713"/>
                      </a:lnTo>
                      <a:lnTo>
                        <a:pt x="1505" y="713"/>
                      </a:lnTo>
                      <a:lnTo>
                        <a:pt x="1507" y="711"/>
                      </a:lnTo>
                      <a:lnTo>
                        <a:pt x="1507" y="709"/>
                      </a:lnTo>
                      <a:lnTo>
                        <a:pt x="1505" y="708"/>
                      </a:lnTo>
                      <a:lnTo>
                        <a:pt x="1492" y="701"/>
                      </a:lnTo>
                      <a:lnTo>
                        <a:pt x="1492" y="698"/>
                      </a:lnTo>
                      <a:lnTo>
                        <a:pt x="1492" y="696"/>
                      </a:lnTo>
                      <a:lnTo>
                        <a:pt x="1487" y="694"/>
                      </a:lnTo>
                      <a:lnTo>
                        <a:pt x="1486" y="694"/>
                      </a:lnTo>
                      <a:lnTo>
                        <a:pt x="1486" y="692"/>
                      </a:lnTo>
                      <a:lnTo>
                        <a:pt x="1484" y="691"/>
                      </a:lnTo>
                      <a:lnTo>
                        <a:pt x="1483" y="691"/>
                      </a:lnTo>
                      <a:lnTo>
                        <a:pt x="1480" y="692"/>
                      </a:lnTo>
                      <a:lnTo>
                        <a:pt x="1476" y="692"/>
                      </a:lnTo>
                      <a:lnTo>
                        <a:pt x="1471" y="691"/>
                      </a:lnTo>
                      <a:lnTo>
                        <a:pt x="1471" y="695"/>
                      </a:lnTo>
                      <a:lnTo>
                        <a:pt x="1468" y="704"/>
                      </a:lnTo>
                      <a:lnTo>
                        <a:pt x="1467" y="705"/>
                      </a:lnTo>
                      <a:lnTo>
                        <a:pt x="1467" y="702"/>
                      </a:lnTo>
                      <a:lnTo>
                        <a:pt x="1468" y="698"/>
                      </a:lnTo>
                      <a:lnTo>
                        <a:pt x="1464" y="701"/>
                      </a:lnTo>
                      <a:lnTo>
                        <a:pt x="1456" y="704"/>
                      </a:lnTo>
                      <a:lnTo>
                        <a:pt x="1452" y="704"/>
                      </a:lnTo>
                      <a:lnTo>
                        <a:pt x="1452" y="702"/>
                      </a:lnTo>
                      <a:lnTo>
                        <a:pt x="1454" y="702"/>
                      </a:lnTo>
                      <a:lnTo>
                        <a:pt x="1456" y="698"/>
                      </a:lnTo>
                      <a:lnTo>
                        <a:pt x="1454" y="696"/>
                      </a:lnTo>
                      <a:lnTo>
                        <a:pt x="1452" y="694"/>
                      </a:lnTo>
                      <a:lnTo>
                        <a:pt x="1454" y="694"/>
                      </a:lnTo>
                      <a:lnTo>
                        <a:pt x="1456" y="692"/>
                      </a:lnTo>
                      <a:lnTo>
                        <a:pt x="1456" y="691"/>
                      </a:lnTo>
                      <a:lnTo>
                        <a:pt x="1452" y="691"/>
                      </a:lnTo>
                      <a:lnTo>
                        <a:pt x="1451" y="692"/>
                      </a:lnTo>
                      <a:lnTo>
                        <a:pt x="1449" y="694"/>
                      </a:lnTo>
                      <a:lnTo>
                        <a:pt x="1451" y="696"/>
                      </a:lnTo>
                      <a:lnTo>
                        <a:pt x="1451" y="698"/>
                      </a:lnTo>
                      <a:lnTo>
                        <a:pt x="1449" y="698"/>
                      </a:lnTo>
                      <a:lnTo>
                        <a:pt x="1446" y="698"/>
                      </a:lnTo>
                      <a:lnTo>
                        <a:pt x="1446" y="701"/>
                      </a:lnTo>
                      <a:lnTo>
                        <a:pt x="1445" y="701"/>
                      </a:lnTo>
                      <a:lnTo>
                        <a:pt x="1446" y="690"/>
                      </a:lnTo>
                      <a:lnTo>
                        <a:pt x="1445" y="690"/>
                      </a:lnTo>
                      <a:lnTo>
                        <a:pt x="1446" y="687"/>
                      </a:lnTo>
                      <a:lnTo>
                        <a:pt x="1445" y="684"/>
                      </a:lnTo>
                      <a:lnTo>
                        <a:pt x="1443" y="684"/>
                      </a:lnTo>
                      <a:lnTo>
                        <a:pt x="1431" y="685"/>
                      </a:lnTo>
                      <a:lnTo>
                        <a:pt x="1424" y="681"/>
                      </a:lnTo>
                      <a:lnTo>
                        <a:pt x="1425" y="678"/>
                      </a:lnTo>
                      <a:lnTo>
                        <a:pt x="1431" y="673"/>
                      </a:lnTo>
                      <a:lnTo>
                        <a:pt x="1434" y="673"/>
                      </a:lnTo>
                      <a:lnTo>
                        <a:pt x="1438" y="670"/>
                      </a:lnTo>
                      <a:lnTo>
                        <a:pt x="1440" y="667"/>
                      </a:lnTo>
                      <a:lnTo>
                        <a:pt x="1441" y="666"/>
                      </a:lnTo>
                      <a:lnTo>
                        <a:pt x="1443" y="666"/>
                      </a:lnTo>
                      <a:lnTo>
                        <a:pt x="1456" y="655"/>
                      </a:lnTo>
                      <a:lnTo>
                        <a:pt x="1460" y="651"/>
                      </a:lnTo>
                      <a:lnTo>
                        <a:pt x="1462" y="650"/>
                      </a:lnTo>
                      <a:lnTo>
                        <a:pt x="1464" y="648"/>
                      </a:lnTo>
                      <a:lnTo>
                        <a:pt x="1464" y="645"/>
                      </a:lnTo>
                      <a:lnTo>
                        <a:pt x="1467" y="644"/>
                      </a:lnTo>
                      <a:lnTo>
                        <a:pt x="1467" y="642"/>
                      </a:lnTo>
                      <a:lnTo>
                        <a:pt x="1468" y="642"/>
                      </a:lnTo>
                      <a:lnTo>
                        <a:pt x="1470" y="640"/>
                      </a:lnTo>
                      <a:lnTo>
                        <a:pt x="1478" y="631"/>
                      </a:lnTo>
                      <a:lnTo>
                        <a:pt x="1480" y="633"/>
                      </a:lnTo>
                      <a:lnTo>
                        <a:pt x="1484" y="627"/>
                      </a:lnTo>
                      <a:lnTo>
                        <a:pt x="1486" y="624"/>
                      </a:lnTo>
                      <a:lnTo>
                        <a:pt x="1487" y="624"/>
                      </a:lnTo>
                      <a:lnTo>
                        <a:pt x="1492" y="622"/>
                      </a:lnTo>
                      <a:lnTo>
                        <a:pt x="1495" y="618"/>
                      </a:lnTo>
                      <a:lnTo>
                        <a:pt x="1495" y="616"/>
                      </a:lnTo>
                      <a:lnTo>
                        <a:pt x="1530" y="590"/>
                      </a:lnTo>
                      <a:lnTo>
                        <a:pt x="1565" y="588"/>
                      </a:lnTo>
                      <a:lnTo>
                        <a:pt x="1565" y="591"/>
                      </a:lnTo>
                      <a:lnTo>
                        <a:pt x="1567" y="593"/>
                      </a:lnTo>
                      <a:lnTo>
                        <a:pt x="1568" y="593"/>
                      </a:lnTo>
                      <a:lnTo>
                        <a:pt x="1571" y="592"/>
                      </a:lnTo>
                      <a:lnTo>
                        <a:pt x="1571" y="588"/>
                      </a:lnTo>
                      <a:lnTo>
                        <a:pt x="1573" y="587"/>
                      </a:lnTo>
                      <a:lnTo>
                        <a:pt x="1587" y="591"/>
                      </a:lnTo>
                      <a:lnTo>
                        <a:pt x="1590" y="591"/>
                      </a:lnTo>
                      <a:lnTo>
                        <a:pt x="1590" y="590"/>
                      </a:lnTo>
                      <a:lnTo>
                        <a:pt x="1593" y="588"/>
                      </a:lnTo>
                      <a:lnTo>
                        <a:pt x="1598" y="588"/>
                      </a:lnTo>
                      <a:lnTo>
                        <a:pt x="1600" y="592"/>
                      </a:lnTo>
                      <a:lnTo>
                        <a:pt x="1602" y="592"/>
                      </a:lnTo>
                      <a:lnTo>
                        <a:pt x="1605" y="591"/>
                      </a:lnTo>
                      <a:lnTo>
                        <a:pt x="1605" y="590"/>
                      </a:lnTo>
                      <a:lnTo>
                        <a:pt x="1603" y="588"/>
                      </a:lnTo>
                      <a:lnTo>
                        <a:pt x="1605" y="587"/>
                      </a:lnTo>
                      <a:lnTo>
                        <a:pt x="1608" y="587"/>
                      </a:lnTo>
                      <a:lnTo>
                        <a:pt x="1608" y="585"/>
                      </a:lnTo>
                      <a:lnTo>
                        <a:pt x="1606" y="584"/>
                      </a:lnTo>
                      <a:lnTo>
                        <a:pt x="1608" y="583"/>
                      </a:lnTo>
                      <a:lnTo>
                        <a:pt x="1609" y="581"/>
                      </a:lnTo>
                      <a:lnTo>
                        <a:pt x="1612" y="580"/>
                      </a:lnTo>
                      <a:lnTo>
                        <a:pt x="1624" y="584"/>
                      </a:lnTo>
                      <a:lnTo>
                        <a:pt x="1627" y="584"/>
                      </a:lnTo>
                      <a:lnTo>
                        <a:pt x="1630" y="585"/>
                      </a:lnTo>
                      <a:lnTo>
                        <a:pt x="1630" y="587"/>
                      </a:lnTo>
                      <a:lnTo>
                        <a:pt x="1632" y="587"/>
                      </a:lnTo>
                      <a:lnTo>
                        <a:pt x="1633" y="584"/>
                      </a:lnTo>
                      <a:lnTo>
                        <a:pt x="1635" y="584"/>
                      </a:lnTo>
                      <a:lnTo>
                        <a:pt x="1639" y="584"/>
                      </a:lnTo>
                      <a:lnTo>
                        <a:pt x="1642" y="588"/>
                      </a:lnTo>
                      <a:lnTo>
                        <a:pt x="1644" y="591"/>
                      </a:lnTo>
                      <a:lnTo>
                        <a:pt x="1649" y="591"/>
                      </a:lnTo>
                      <a:lnTo>
                        <a:pt x="1651" y="592"/>
                      </a:lnTo>
                      <a:lnTo>
                        <a:pt x="1647" y="593"/>
                      </a:lnTo>
                      <a:lnTo>
                        <a:pt x="1638" y="593"/>
                      </a:lnTo>
                      <a:lnTo>
                        <a:pt x="1635" y="594"/>
                      </a:lnTo>
                      <a:lnTo>
                        <a:pt x="1635" y="595"/>
                      </a:lnTo>
                      <a:lnTo>
                        <a:pt x="1639" y="599"/>
                      </a:lnTo>
                      <a:lnTo>
                        <a:pt x="1645" y="599"/>
                      </a:lnTo>
                      <a:lnTo>
                        <a:pt x="1649" y="598"/>
                      </a:lnTo>
                      <a:lnTo>
                        <a:pt x="1651" y="597"/>
                      </a:lnTo>
                      <a:lnTo>
                        <a:pt x="1654" y="595"/>
                      </a:lnTo>
                      <a:lnTo>
                        <a:pt x="1656" y="597"/>
                      </a:lnTo>
                      <a:lnTo>
                        <a:pt x="1659" y="598"/>
                      </a:lnTo>
                      <a:lnTo>
                        <a:pt x="1660" y="597"/>
                      </a:lnTo>
                      <a:lnTo>
                        <a:pt x="1662" y="595"/>
                      </a:lnTo>
                      <a:lnTo>
                        <a:pt x="1665" y="594"/>
                      </a:lnTo>
                      <a:lnTo>
                        <a:pt x="1665" y="593"/>
                      </a:lnTo>
                      <a:lnTo>
                        <a:pt x="1669" y="592"/>
                      </a:lnTo>
                      <a:lnTo>
                        <a:pt x="1671" y="593"/>
                      </a:lnTo>
                      <a:lnTo>
                        <a:pt x="1673" y="594"/>
                      </a:lnTo>
                      <a:lnTo>
                        <a:pt x="1676" y="595"/>
                      </a:lnTo>
                      <a:lnTo>
                        <a:pt x="1679" y="594"/>
                      </a:lnTo>
                      <a:lnTo>
                        <a:pt x="1679" y="593"/>
                      </a:lnTo>
                      <a:lnTo>
                        <a:pt x="1682" y="593"/>
                      </a:lnTo>
                      <a:lnTo>
                        <a:pt x="1684" y="593"/>
                      </a:lnTo>
                      <a:lnTo>
                        <a:pt x="1685" y="593"/>
                      </a:lnTo>
                      <a:lnTo>
                        <a:pt x="1687" y="593"/>
                      </a:lnTo>
                      <a:lnTo>
                        <a:pt x="1689" y="591"/>
                      </a:lnTo>
                      <a:lnTo>
                        <a:pt x="1687" y="590"/>
                      </a:lnTo>
                      <a:lnTo>
                        <a:pt x="1685" y="587"/>
                      </a:lnTo>
                      <a:lnTo>
                        <a:pt x="1681" y="585"/>
                      </a:lnTo>
                      <a:lnTo>
                        <a:pt x="1676" y="587"/>
                      </a:lnTo>
                      <a:lnTo>
                        <a:pt x="1676" y="584"/>
                      </a:lnTo>
                      <a:lnTo>
                        <a:pt x="1678" y="583"/>
                      </a:lnTo>
                      <a:lnTo>
                        <a:pt x="1674" y="579"/>
                      </a:lnTo>
                      <a:lnTo>
                        <a:pt x="1676" y="577"/>
                      </a:lnTo>
                      <a:lnTo>
                        <a:pt x="1678" y="579"/>
                      </a:lnTo>
                      <a:lnTo>
                        <a:pt x="1684" y="568"/>
                      </a:lnTo>
                      <a:lnTo>
                        <a:pt x="1687" y="565"/>
                      </a:lnTo>
                      <a:lnTo>
                        <a:pt x="1691" y="564"/>
                      </a:lnTo>
                      <a:lnTo>
                        <a:pt x="1698" y="558"/>
                      </a:lnTo>
                      <a:lnTo>
                        <a:pt x="1698" y="556"/>
                      </a:lnTo>
                      <a:lnTo>
                        <a:pt x="1707" y="547"/>
                      </a:lnTo>
                      <a:lnTo>
                        <a:pt x="1709" y="541"/>
                      </a:lnTo>
                      <a:lnTo>
                        <a:pt x="1715" y="537"/>
                      </a:lnTo>
                      <a:lnTo>
                        <a:pt x="1718" y="537"/>
                      </a:lnTo>
                      <a:lnTo>
                        <a:pt x="1721" y="534"/>
                      </a:lnTo>
                      <a:lnTo>
                        <a:pt x="1727" y="535"/>
                      </a:lnTo>
                      <a:lnTo>
                        <a:pt x="1736" y="532"/>
                      </a:lnTo>
                      <a:lnTo>
                        <a:pt x="1737" y="532"/>
                      </a:lnTo>
                      <a:lnTo>
                        <a:pt x="1740" y="531"/>
                      </a:lnTo>
                      <a:lnTo>
                        <a:pt x="1745" y="532"/>
                      </a:lnTo>
                      <a:lnTo>
                        <a:pt x="1746" y="534"/>
                      </a:lnTo>
                      <a:lnTo>
                        <a:pt x="1746" y="537"/>
                      </a:lnTo>
                      <a:lnTo>
                        <a:pt x="1751" y="537"/>
                      </a:lnTo>
                      <a:lnTo>
                        <a:pt x="1757" y="530"/>
                      </a:lnTo>
                      <a:lnTo>
                        <a:pt x="1755" y="539"/>
                      </a:lnTo>
                      <a:lnTo>
                        <a:pt x="1754" y="541"/>
                      </a:lnTo>
                      <a:lnTo>
                        <a:pt x="1751" y="544"/>
                      </a:lnTo>
                      <a:lnTo>
                        <a:pt x="1751" y="547"/>
                      </a:lnTo>
                      <a:lnTo>
                        <a:pt x="1752" y="549"/>
                      </a:lnTo>
                      <a:lnTo>
                        <a:pt x="1752" y="551"/>
                      </a:lnTo>
                      <a:lnTo>
                        <a:pt x="1751" y="551"/>
                      </a:lnTo>
                      <a:lnTo>
                        <a:pt x="1751" y="553"/>
                      </a:lnTo>
                      <a:lnTo>
                        <a:pt x="1758" y="552"/>
                      </a:lnTo>
                      <a:lnTo>
                        <a:pt x="1754" y="560"/>
                      </a:lnTo>
                      <a:lnTo>
                        <a:pt x="1755" y="562"/>
                      </a:lnTo>
                      <a:lnTo>
                        <a:pt x="1757" y="562"/>
                      </a:lnTo>
                      <a:lnTo>
                        <a:pt x="1760" y="559"/>
                      </a:lnTo>
                      <a:lnTo>
                        <a:pt x="1762" y="559"/>
                      </a:lnTo>
                      <a:lnTo>
                        <a:pt x="1784" y="539"/>
                      </a:lnTo>
                      <a:lnTo>
                        <a:pt x="1787" y="537"/>
                      </a:lnTo>
                      <a:lnTo>
                        <a:pt x="1789" y="537"/>
                      </a:lnTo>
                      <a:lnTo>
                        <a:pt x="1790" y="537"/>
                      </a:lnTo>
                      <a:lnTo>
                        <a:pt x="1790" y="539"/>
                      </a:lnTo>
                      <a:lnTo>
                        <a:pt x="1792" y="540"/>
                      </a:lnTo>
                      <a:lnTo>
                        <a:pt x="1793" y="540"/>
                      </a:lnTo>
                      <a:lnTo>
                        <a:pt x="1795" y="537"/>
                      </a:lnTo>
                      <a:lnTo>
                        <a:pt x="1793" y="537"/>
                      </a:lnTo>
                      <a:lnTo>
                        <a:pt x="1792" y="534"/>
                      </a:lnTo>
                      <a:lnTo>
                        <a:pt x="1793" y="527"/>
                      </a:lnTo>
                      <a:lnTo>
                        <a:pt x="1793" y="526"/>
                      </a:lnTo>
                      <a:lnTo>
                        <a:pt x="1795" y="523"/>
                      </a:lnTo>
                      <a:lnTo>
                        <a:pt x="1795" y="520"/>
                      </a:lnTo>
                      <a:lnTo>
                        <a:pt x="1796" y="519"/>
                      </a:lnTo>
                      <a:lnTo>
                        <a:pt x="1800" y="516"/>
                      </a:lnTo>
                      <a:lnTo>
                        <a:pt x="1811" y="512"/>
                      </a:lnTo>
                      <a:lnTo>
                        <a:pt x="1814" y="513"/>
                      </a:lnTo>
                      <a:lnTo>
                        <a:pt x="1817" y="516"/>
                      </a:lnTo>
                      <a:lnTo>
                        <a:pt x="1817" y="519"/>
                      </a:lnTo>
                      <a:lnTo>
                        <a:pt x="1814" y="519"/>
                      </a:lnTo>
                      <a:lnTo>
                        <a:pt x="1807" y="523"/>
                      </a:lnTo>
                      <a:lnTo>
                        <a:pt x="1804" y="537"/>
                      </a:lnTo>
                      <a:lnTo>
                        <a:pt x="1803" y="539"/>
                      </a:lnTo>
                      <a:lnTo>
                        <a:pt x="1803" y="542"/>
                      </a:lnTo>
                      <a:lnTo>
                        <a:pt x="1803" y="545"/>
                      </a:lnTo>
                      <a:lnTo>
                        <a:pt x="1801" y="548"/>
                      </a:lnTo>
                      <a:lnTo>
                        <a:pt x="1800" y="548"/>
                      </a:lnTo>
                      <a:lnTo>
                        <a:pt x="1800" y="552"/>
                      </a:lnTo>
                      <a:lnTo>
                        <a:pt x="1801" y="553"/>
                      </a:lnTo>
                      <a:lnTo>
                        <a:pt x="1801" y="555"/>
                      </a:lnTo>
                      <a:lnTo>
                        <a:pt x="1796" y="558"/>
                      </a:lnTo>
                      <a:lnTo>
                        <a:pt x="1793" y="558"/>
                      </a:lnTo>
                      <a:lnTo>
                        <a:pt x="1790" y="559"/>
                      </a:lnTo>
                      <a:lnTo>
                        <a:pt x="1787" y="562"/>
                      </a:lnTo>
                      <a:lnTo>
                        <a:pt x="1784" y="562"/>
                      </a:lnTo>
                      <a:lnTo>
                        <a:pt x="1778" y="564"/>
                      </a:lnTo>
                      <a:lnTo>
                        <a:pt x="1778" y="565"/>
                      </a:lnTo>
                      <a:lnTo>
                        <a:pt x="1778" y="568"/>
                      </a:lnTo>
                      <a:lnTo>
                        <a:pt x="1776" y="570"/>
                      </a:lnTo>
                      <a:lnTo>
                        <a:pt x="1765" y="583"/>
                      </a:lnTo>
                      <a:lnTo>
                        <a:pt x="1758" y="585"/>
                      </a:lnTo>
                      <a:lnTo>
                        <a:pt x="1757" y="588"/>
                      </a:lnTo>
                      <a:lnTo>
                        <a:pt x="1754" y="590"/>
                      </a:lnTo>
                      <a:lnTo>
                        <a:pt x="1749" y="594"/>
                      </a:lnTo>
                      <a:lnTo>
                        <a:pt x="1749" y="598"/>
                      </a:lnTo>
                      <a:lnTo>
                        <a:pt x="1731" y="616"/>
                      </a:lnTo>
                      <a:lnTo>
                        <a:pt x="1727" y="618"/>
                      </a:lnTo>
                      <a:lnTo>
                        <a:pt x="1722" y="618"/>
                      </a:lnTo>
                      <a:lnTo>
                        <a:pt x="1718" y="622"/>
                      </a:lnTo>
                      <a:lnTo>
                        <a:pt x="1712" y="621"/>
                      </a:lnTo>
                      <a:lnTo>
                        <a:pt x="1711" y="621"/>
                      </a:lnTo>
                      <a:lnTo>
                        <a:pt x="1712" y="627"/>
                      </a:lnTo>
                      <a:lnTo>
                        <a:pt x="1709" y="635"/>
                      </a:lnTo>
                      <a:lnTo>
                        <a:pt x="1700" y="642"/>
                      </a:lnTo>
                      <a:lnTo>
                        <a:pt x="1694" y="659"/>
                      </a:lnTo>
                      <a:lnTo>
                        <a:pt x="1698" y="696"/>
                      </a:lnTo>
                      <a:lnTo>
                        <a:pt x="1709" y="751"/>
                      </a:lnTo>
                      <a:lnTo>
                        <a:pt x="1728" y="734"/>
                      </a:lnTo>
                      <a:lnTo>
                        <a:pt x="1731" y="726"/>
                      </a:lnTo>
                      <a:lnTo>
                        <a:pt x="1731" y="723"/>
                      </a:lnTo>
                      <a:lnTo>
                        <a:pt x="1733" y="722"/>
                      </a:lnTo>
                      <a:lnTo>
                        <a:pt x="1733" y="717"/>
                      </a:lnTo>
                      <a:lnTo>
                        <a:pt x="1733" y="716"/>
                      </a:lnTo>
                      <a:lnTo>
                        <a:pt x="1734" y="716"/>
                      </a:lnTo>
                      <a:lnTo>
                        <a:pt x="1736" y="716"/>
                      </a:lnTo>
                      <a:lnTo>
                        <a:pt x="1743" y="712"/>
                      </a:lnTo>
                      <a:lnTo>
                        <a:pt x="1748" y="711"/>
                      </a:lnTo>
                      <a:lnTo>
                        <a:pt x="1752" y="712"/>
                      </a:lnTo>
                      <a:lnTo>
                        <a:pt x="1752" y="711"/>
                      </a:lnTo>
                      <a:lnTo>
                        <a:pt x="1751" y="709"/>
                      </a:lnTo>
                      <a:lnTo>
                        <a:pt x="1751" y="696"/>
                      </a:lnTo>
                      <a:lnTo>
                        <a:pt x="1760" y="688"/>
                      </a:lnTo>
                      <a:lnTo>
                        <a:pt x="1765" y="685"/>
                      </a:lnTo>
                      <a:lnTo>
                        <a:pt x="1768" y="684"/>
                      </a:lnTo>
                      <a:lnTo>
                        <a:pt x="1770" y="687"/>
                      </a:lnTo>
                      <a:lnTo>
                        <a:pt x="1773" y="687"/>
                      </a:lnTo>
                      <a:lnTo>
                        <a:pt x="1776" y="685"/>
                      </a:lnTo>
                      <a:lnTo>
                        <a:pt x="1779" y="683"/>
                      </a:lnTo>
                      <a:lnTo>
                        <a:pt x="1781" y="680"/>
                      </a:lnTo>
                      <a:lnTo>
                        <a:pt x="1776" y="674"/>
                      </a:lnTo>
                      <a:lnTo>
                        <a:pt x="1774" y="670"/>
                      </a:lnTo>
                      <a:lnTo>
                        <a:pt x="1778" y="659"/>
                      </a:lnTo>
                      <a:lnTo>
                        <a:pt x="1779" y="656"/>
                      </a:lnTo>
                      <a:lnTo>
                        <a:pt x="1784" y="654"/>
                      </a:lnTo>
                      <a:lnTo>
                        <a:pt x="1782" y="651"/>
                      </a:lnTo>
                      <a:lnTo>
                        <a:pt x="1781" y="650"/>
                      </a:lnTo>
                      <a:lnTo>
                        <a:pt x="1789" y="648"/>
                      </a:lnTo>
                      <a:lnTo>
                        <a:pt x="1790" y="647"/>
                      </a:lnTo>
                      <a:lnTo>
                        <a:pt x="1792" y="648"/>
                      </a:lnTo>
                      <a:lnTo>
                        <a:pt x="1790" y="650"/>
                      </a:lnTo>
                      <a:lnTo>
                        <a:pt x="1787" y="651"/>
                      </a:lnTo>
                      <a:lnTo>
                        <a:pt x="1787" y="652"/>
                      </a:lnTo>
                      <a:lnTo>
                        <a:pt x="1789" y="656"/>
                      </a:lnTo>
                      <a:lnTo>
                        <a:pt x="1792" y="658"/>
                      </a:lnTo>
                      <a:lnTo>
                        <a:pt x="1795" y="655"/>
                      </a:lnTo>
                      <a:lnTo>
                        <a:pt x="1795" y="652"/>
                      </a:lnTo>
                      <a:lnTo>
                        <a:pt x="1793" y="645"/>
                      </a:lnTo>
                      <a:lnTo>
                        <a:pt x="1793" y="644"/>
                      </a:lnTo>
                      <a:lnTo>
                        <a:pt x="1789" y="644"/>
                      </a:lnTo>
                      <a:lnTo>
                        <a:pt x="1789" y="631"/>
                      </a:lnTo>
                      <a:lnTo>
                        <a:pt x="1789" y="630"/>
                      </a:lnTo>
                      <a:lnTo>
                        <a:pt x="1792" y="627"/>
                      </a:lnTo>
                      <a:lnTo>
                        <a:pt x="1795" y="623"/>
                      </a:lnTo>
                      <a:lnTo>
                        <a:pt x="1795" y="622"/>
                      </a:lnTo>
                      <a:lnTo>
                        <a:pt x="1787" y="618"/>
                      </a:lnTo>
                      <a:lnTo>
                        <a:pt x="1784" y="620"/>
                      </a:lnTo>
                      <a:lnTo>
                        <a:pt x="1784" y="622"/>
                      </a:lnTo>
                      <a:lnTo>
                        <a:pt x="1782" y="623"/>
                      </a:lnTo>
                      <a:lnTo>
                        <a:pt x="1781" y="622"/>
                      </a:lnTo>
                      <a:lnTo>
                        <a:pt x="1779" y="621"/>
                      </a:lnTo>
                      <a:lnTo>
                        <a:pt x="1778" y="620"/>
                      </a:lnTo>
                      <a:lnTo>
                        <a:pt x="1778" y="616"/>
                      </a:lnTo>
                      <a:lnTo>
                        <a:pt x="1790" y="597"/>
                      </a:lnTo>
                      <a:lnTo>
                        <a:pt x="1790" y="594"/>
                      </a:lnTo>
                      <a:lnTo>
                        <a:pt x="1790" y="593"/>
                      </a:lnTo>
                      <a:lnTo>
                        <a:pt x="1793" y="594"/>
                      </a:lnTo>
                      <a:lnTo>
                        <a:pt x="1793" y="593"/>
                      </a:lnTo>
                      <a:lnTo>
                        <a:pt x="1793" y="592"/>
                      </a:lnTo>
                      <a:lnTo>
                        <a:pt x="1795" y="591"/>
                      </a:lnTo>
                      <a:lnTo>
                        <a:pt x="1795" y="590"/>
                      </a:lnTo>
                      <a:lnTo>
                        <a:pt x="1795" y="587"/>
                      </a:lnTo>
                      <a:lnTo>
                        <a:pt x="1795" y="584"/>
                      </a:lnTo>
                      <a:lnTo>
                        <a:pt x="1796" y="581"/>
                      </a:lnTo>
                      <a:lnTo>
                        <a:pt x="1796" y="579"/>
                      </a:lnTo>
                      <a:lnTo>
                        <a:pt x="1798" y="577"/>
                      </a:lnTo>
                      <a:lnTo>
                        <a:pt x="1801" y="577"/>
                      </a:lnTo>
                      <a:lnTo>
                        <a:pt x="1804" y="574"/>
                      </a:lnTo>
                      <a:lnTo>
                        <a:pt x="1806" y="576"/>
                      </a:lnTo>
                      <a:lnTo>
                        <a:pt x="1807" y="577"/>
                      </a:lnTo>
                      <a:lnTo>
                        <a:pt x="1809" y="576"/>
                      </a:lnTo>
                      <a:lnTo>
                        <a:pt x="1813" y="573"/>
                      </a:lnTo>
                      <a:lnTo>
                        <a:pt x="1814" y="576"/>
                      </a:lnTo>
                      <a:lnTo>
                        <a:pt x="1816" y="579"/>
                      </a:lnTo>
                      <a:lnTo>
                        <a:pt x="1819" y="579"/>
                      </a:lnTo>
                      <a:lnTo>
                        <a:pt x="1819" y="576"/>
                      </a:lnTo>
                      <a:lnTo>
                        <a:pt x="1819" y="573"/>
                      </a:lnTo>
                      <a:lnTo>
                        <a:pt x="1822" y="570"/>
                      </a:lnTo>
                      <a:lnTo>
                        <a:pt x="1829" y="566"/>
                      </a:lnTo>
                      <a:lnTo>
                        <a:pt x="1833" y="563"/>
                      </a:lnTo>
                      <a:lnTo>
                        <a:pt x="1835" y="564"/>
                      </a:lnTo>
                      <a:lnTo>
                        <a:pt x="1835" y="565"/>
                      </a:lnTo>
                      <a:lnTo>
                        <a:pt x="1833" y="566"/>
                      </a:lnTo>
                      <a:lnTo>
                        <a:pt x="1835" y="570"/>
                      </a:lnTo>
                      <a:lnTo>
                        <a:pt x="1833" y="577"/>
                      </a:lnTo>
                      <a:lnTo>
                        <a:pt x="1833" y="579"/>
                      </a:lnTo>
                      <a:lnTo>
                        <a:pt x="1843" y="569"/>
                      </a:lnTo>
                      <a:lnTo>
                        <a:pt x="1844" y="568"/>
                      </a:lnTo>
                      <a:lnTo>
                        <a:pt x="1844" y="566"/>
                      </a:lnTo>
                      <a:lnTo>
                        <a:pt x="1844" y="565"/>
                      </a:lnTo>
                      <a:lnTo>
                        <a:pt x="1846" y="566"/>
                      </a:lnTo>
                      <a:lnTo>
                        <a:pt x="1849" y="565"/>
                      </a:lnTo>
                      <a:lnTo>
                        <a:pt x="1850" y="565"/>
                      </a:lnTo>
                      <a:lnTo>
                        <a:pt x="1855" y="563"/>
                      </a:lnTo>
                      <a:lnTo>
                        <a:pt x="1858" y="563"/>
                      </a:lnTo>
                      <a:lnTo>
                        <a:pt x="1860" y="560"/>
                      </a:lnTo>
                      <a:lnTo>
                        <a:pt x="1862" y="562"/>
                      </a:lnTo>
                      <a:lnTo>
                        <a:pt x="1870" y="562"/>
                      </a:lnTo>
                      <a:lnTo>
                        <a:pt x="1876" y="564"/>
                      </a:lnTo>
                      <a:lnTo>
                        <a:pt x="1879" y="565"/>
                      </a:lnTo>
                      <a:lnTo>
                        <a:pt x="1880" y="568"/>
                      </a:lnTo>
                      <a:lnTo>
                        <a:pt x="1885" y="573"/>
                      </a:lnTo>
                      <a:lnTo>
                        <a:pt x="1885" y="574"/>
                      </a:lnTo>
                      <a:lnTo>
                        <a:pt x="1889" y="576"/>
                      </a:lnTo>
                      <a:lnTo>
                        <a:pt x="1889" y="574"/>
                      </a:lnTo>
                      <a:lnTo>
                        <a:pt x="1889" y="572"/>
                      </a:lnTo>
                      <a:lnTo>
                        <a:pt x="1892" y="566"/>
                      </a:lnTo>
                      <a:lnTo>
                        <a:pt x="1892" y="565"/>
                      </a:lnTo>
                      <a:lnTo>
                        <a:pt x="1896" y="563"/>
                      </a:lnTo>
                      <a:lnTo>
                        <a:pt x="1898" y="563"/>
                      </a:lnTo>
                      <a:lnTo>
                        <a:pt x="1898" y="562"/>
                      </a:lnTo>
                      <a:lnTo>
                        <a:pt x="1899" y="562"/>
                      </a:lnTo>
                      <a:lnTo>
                        <a:pt x="1901" y="562"/>
                      </a:lnTo>
                      <a:lnTo>
                        <a:pt x="1904" y="558"/>
                      </a:lnTo>
                      <a:lnTo>
                        <a:pt x="1905" y="558"/>
                      </a:lnTo>
                      <a:lnTo>
                        <a:pt x="1908" y="555"/>
                      </a:lnTo>
                      <a:lnTo>
                        <a:pt x="1909" y="555"/>
                      </a:lnTo>
                      <a:lnTo>
                        <a:pt x="1911" y="555"/>
                      </a:lnTo>
                      <a:lnTo>
                        <a:pt x="1912" y="553"/>
                      </a:lnTo>
                      <a:lnTo>
                        <a:pt x="1912" y="552"/>
                      </a:lnTo>
                      <a:lnTo>
                        <a:pt x="1911" y="551"/>
                      </a:lnTo>
                      <a:lnTo>
                        <a:pt x="1911" y="549"/>
                      </a:lnTo>
                      <a:lnTo>
                        <a:pt x="1912" y="552"/>
                      </a:lnTo>
                      <a:lnTo>
                        <a:pt x="1914" y="552"/>
                      </a:lnTo>
                      <a:lnTo>
                        <a:pt x="1915" y="551"/>
                      </a:lnTo>
                      <a:lnTo>
                        <a:pt x="1915" y="548"/>
                      </a:lnTo>
                      <a:lnTo>
                        <a:pt x="1918" y="548"/>
                      </a:lnTo>
                      <a:lnTo>
                        <a:pt x="1920" y="545"/>
                      </a:lnTo>
                      <a:lnTo>
                        <a:pt x="1922" y="545"/>
                      </a:lnTo>
                      <a:lnTo>
                        <a:pt x="1920" y="542"/>
                      </a:lnTo>
                      <a:lnTo>
                        <a:pt x="1922" y="542"/>
                      </a:lnTo>
                      <a:lnTo>
                        <a:pt x="1923" y="542"/>
                      </a:lnTo>
                      <a:lnTo>
                        <a:pt x="1925" y="542"/>
                      </a:lnTo>
                      <a:lnTo>
                        <a:pt x="1926" y="541"/>
                      </a:lnTo>
                      <a:lnTo>
                        <a:pt x="1929" y="540"/>
                      </a:lnTo>
                      <a:lnTo>
                        <a:pt x="1929" y="539"/>
                      </a:lnTo>
                      <a:lnTo>
                        <a:pt x="1929" y="537"/>
                      </a:lnTo>
                      <a:lnTo>
                        <a:pt x="1929" y="535"/>
                      </a:lnTo>
                      <a:lnTo>
                        <a:pt x="1932" y="535"/>
                      </a:lnTo>
                      <a:lnTo>
                        <a:pt x="1933" y="537"/>
                      </a:lnTo>
                      <a:lnTo>
                        <a:pt x="1935" y="537"/>
                      </a:lnTo>
                      <a:lnTo>
                        <a:pt x="1938" y="534"/>
                      </a:lnTo>
                      <a:lnTo>
                        <a:pt x="1944" y="532"/>
                      </a:lnTo>
                      <a:lnTo>
                        <a:pt x="1947" y="531"/>
                      </a:lnTo>
                      <a:lnTo>
                        <a:pt x="1950" y="530"/>
                      </a:lnTo>
                      <a:lnTo>
                        <a:pt x="1950" y="528"/>
                      </a:lnTo>
                      <a:lnTo>
                        <a:pt x="1951" y="527"/>
                      </a:lnTo>
                      <a:lnTo>
                        <a:pt x="1951" y="526"/>
                      </a:lnTo>
                      <a:lnTo>
                        <a:pt x="1954" y="526"/>
                      </a:lnTo>
                      <a:lnTo>
                        <a:pt x="1951" y="527"/>
                      </a:lnTo>
                      <a:lnTo>
                        <a:pt x="1954" y="527"/>
                      </a:lnTo>
                      <a:lnTo>
                        <a:pt x="1959" y="524"/>
                      </a:lnTo>
                      <a:lnTo>
                        <a:pt x="1960" y="524"/>
                      </a:lnTo>
                      <a:lnTo>
                        <a:pt x="1972" y="518"/>
                      </a:lnTo>
                      <a:lnTo>
                        <a:pt x="1978" y="516"/>
                      </a:lnTo>
                      <a:lnTo>
                        <a:pt x="1978" y="514"/>
                      </a:lnTo>
                      <a:lnTo>
                        <a:pt x="1978" y="513"/>
                      </a:lnTo>
                      <a:lnTo>
                        <a:pt x="1975" y="509"/>
                      </a:lnTo>
                      <a:lnTo>
                        <a:pt x="1978" y="509"/>
                      </a:lnTo>
                      <a:lnTo>
                        <a:pt x="1981" y="513"/>
                      </a:lnTo>
                      <a:lnTo>
                        <a:pt x="1981" y="514"/>
                      </a:lnTo>
                      <a:lnTo>
                        <a:pt x="1982" y="514"/>
                      </a:lnTo>
                      <a:lnTo>
                        <a:pt x="1984" y="514"/>
                      </a:lnTo>
                      <a:lnTo>
                        <a:pt x="1984" y="513"/>
                      </a:lnTo>
                      <a:lnTo>
                        <a:pt x="1984" y="512"/>
                      </a:lnTo>
                      <a:lnTo>
                        <a:pt x="1985" y="512"/>
                      </a:lnTo>
                      <a:lnTo>
                        <a:pt x="1985" y="513"/>
                      </a:lnTo>
                      <a:lnTo>
                        <a:pt x="1987" y="516"/>
                      </a:lnTo>
                      <a:lnTo>
                        <a:pt x="1993" y="516"/>
                      </a:lnTo>
                      <a:lnTo>
                        <a:pt x="1998" y="520"/>
                      </a:lnTo>
                      <a:lnTo>
                        <a:pt x="2003" y="521"/>
                      </a:lnTo>
                      <a:lnTo>
                        <a:pt x="2004" y="519"/>
                      </a:lnTo>
                      <a:lnTo>
                        <a:pt x="2006" y="518"/>
                      </a:lnTo>
                      <a:lnTo>
                        <a:pt x="2009" y="513"/>
                      </a:lnTo>
                      <a:lnTo>
                        <a:pt x="2011" y="511"/>
                      </a:lnTo>
                      <a:lnTo>
                        <a:pt x="2009" y="509"/>
                      </a:lnTo>
                      <a:lnTo>
                        <a:pt x="2003" y="506"/>
                      </a:lnTo>
                      <a:lnTo>
                        <a:pt x="2003" y="504"/>
                      </a:lnTo>
                      <a:lnTo>
                        <a:pt x="2004" y="504"/>
                      </a:lnTo>
                      <a:lnTo>
                        <a:pt x="2007" y="504"/>
                      </a:lnTo>
                      <a:lnTo>
                        <a:pt x="2009" y="503"/>
                      </a:lnTo>
                      <a:lnTo>
                        <a:pt x="2007" y="501"/>
                      </a:lnTo>
                      <a:lnTo>
                        <a:pt x="2004" y="501"/>
                      </a:lnTo>
                      <a:lnTo>
                        <a:pt x="2000" y="495"/>
                      </a:lnTo>
                      <a:lnTo>
                        <a:pt x="1998" y="481"/>
                      </a:lnTo>
                      <a:lnTo>
                        <a:pt x="1996" y="482"/>
                      </a:lnTo>
                      <a:lnTo>
                        <a:pt x="1993" y="480"/>
                      </a:lnTo>
                      <a:lnTo>
                        <a:pt x="1996" y="478"/>
                      </a:lnTo>
                      <a:lnTo>
                        <a:pt x="1996" y="480"/>
                      </a:lnTo>
                      <a:lnTo>
                        <a:pt x="1995" y="471"/>
                      </a:lnTo>
                      <a:lnTo>
                        <a:pt x="1993" y="474"/>
                      </a:lnTo>
                      <a:lnTo>
                        <a:pt x="1992" y="474"/>
                      </a:lnTo>
                      <a:lnTo>
                        <a:pt x="1988" y="474"/>
                      </a:lnTo>
                      <a:lnTo>
                        <a:pt x="1987" y="471"/>
                      </a:lnTo>
                      <a:lnTo>
                        <a:pt x="1984" y="471"/>
                      </a:lnTo>
                      <a:lnTo>
                        <a:pt x="1982" y="469"/>
                      </a:lnTo>
                      <a:lnTo>
                        <a:pt x="1982" y="462"/>
                      </a:lnTo>
                      <a:lnTo>
                        <a:pt x="1984" y="460"/>
                      </a:lnTo>
                      <a:lnTo>
                        <a:pt x="1987" y="462"/>
                      </a:lnTo>
                      <a:lnTo>
                        <a:pt x="1990" y="463"/>
                      </a:lnTo>
                      <a:lnTo>
                        <a:pt x="1993" y="460"/>
                      </a:lnTo>
                      <a:lnTo>
                        <a:pt x="1993" y="462"/>
                      </a:lnTo>
                      <a:lnTo>
                        <a:pt x="1993" y="463"/>
                      </a:lnTo>
                      <a:lnTo>
                        <a:pt x="1998" y="463"/>
                      </a:lnTo>
                      <a:lnTo>
                        <a:pt x="1998" y="465"/>
                      </a:lnTo>
                      <a:lnTo>
                        <a:pt x="1998" y="466"/>
                      </a:lnTo>
                      <a:lnTo>
                        <a:pt x="2000" y="463"/>
                      </a:lnTo>
                      <a:lnTo>
                        <a:pt x="2003" y="462"/>
                      </a:lnTo>
                      <a:lnTo>
                        <a:pt x="2009" y="460"/>
                      </a:lnTo>
                      <a:lnTo>
                        <a:pt x="2015" y="453"/>
                      </a:lnTo>
                      <a:lnTo>
                        <a:pt x="2015" y="345"/>
                      </a:lnTo>
                      <a:lnTo>
                        <a:pt x="2000" y="331"/>
                      </a:lnTo>
                      <a:lnTo>
                        <a:pt x="1996" y="331"/>
                      </a:lnTo>
                      <a:lnTo>
                        <a:pt x="1995" y="328"/>
                      </a:lnTo>
                      <a:lnTo>
                        <a:pt x="1993" y="330"/>
                      </a:lnTo>
                      <a:lnTo>
                        <a:pt x="1985" y="327"/>
                      </a:lnTo>
                      <a:lnTo>
                        <a:pt x="1982" y="322"/>
                      </a:lnTo>
                      <a:lnTo>
                        <a:pt x="1981" y="324"/>
                      </a:lnTo>
                      <a:lnTo>
                        <a:pt x="1974" y="321"/>
                      </a:lnTo>
                      <a:lnTo>
                        <a:pt x="1971" y="321"/>
                      </a:lnTo>
                      <a:lnTo>
                        <a:pt x="1965" y="316"/>
                      </a:lnTo>
                      <a:lnTo>
                        <a:pt x="1948" y="314"/>
                      </a:lnTo>
                      <a:lnTo>
                        <a:pt x="1947" y="316"/>
                      </a:lnTo>
                      <a:lnTo>
                        <a:pt x="1944" y="316"/>
                      </a:lnTo>
                      <a:lnTo>
                        <a:pt x="1942" y="314"/>
                      </a:lnTo>
                      <a:lnTo>
                        <a:pt x="1939" y="314"/>
                      </a:lnTo>
                      <a:lnTo>
                        <a:pt x="1935" y="314"/>
                      </a:lnTo>
                      <a:lnTo>
                        <a:pt x="1929" y="314"/>
                      </a:lnTo>
                      <a:lnTo>
                        <a:pt x="1926" y="316"/>
                      </a:lnTo>
                      <a:lnTo>
                        <a:pt x="1923" y="314"/>
                      </a:lnTo>
                      <a:lnTo>
                        <a:pt x="1917" y="311"/>
                      </a:lnTo>
                      <a:lnTo>
                        <a:pt x="1915" y="313"/>
                      </a:lnTo>
                      <a:lnTo>
                        <a:pt x="1892" y="309"/>
                      </a:lnTo>
                      <a:lnTo>
                        <a:pt x="1890" y="310"/>
                      </a:lnTo>
                      <a:lnTo>
                        <a:pt x="1890" y="313"/>
                      </a:lnTo>
                      <a:lnTo>
                        <a:pt x="1890" y="314"/>
                      </a:lnTo>
                      <a:lnTo>
                        <a:pt x="1890" y="320"/>
                      </a:lnTo>
                      <a:lnTo>
                        <a:pt x="1885" y="321"/>
                      </a:lnTo>
                      <a:lnTo>
                        <a:pt x="1885" y="322"/>
                      </a:lnTo>
                      <a:lnTo>
                        <a:pt x="1892" y="325"/>
                      </a:lnTo>
                      <a:lnTo>
                        <a:pt x="1895" y="331"/>
                      </a:lnTo>
                      <a:lnTo>
                        <a:pt x="1896" y="333"/>
                      </a:lnTo>
                      <a:lnTo>
                        <a:pt x="1896" y="335"/>
                      </a:lnTo>
                      <a:lnTo>
                        <a:pt x="1898" y="339"/>
                      </a:lnTo>
                      <a:lnTo>
                        <a:pt x="1890" y="348"/>
                      </a:lnTo>
                      <a:lnTo>
                        <a:pt x="1885" y="349"/>
                      </a:lnTo>
                      <a:lnTo>
                        <a:pt x="1879" y="349"/>
                      </a:lnTo>
                      <a:lnTo>
                        <a:pt x="1877" y="349"/>
                      </a:lnTo>
                      <a:lnTo>
                        <a:pt x="1874" y="342"/>
                      </a:lnTo>
                      <a:lnTo>
                        <a:pt x="1871" y="339"/>
                      </a:lnTo>
                      <a:lnTo>
                        <a:pt x="1871" y="338"/>
                      </a:lnTo>
                      <a:lnTo>
                        <a:pt x="1868" y="337"/>
                      </a:lnTo>
                      <a:lnTo>
                        <a:pt x="1863" y="337"/>
                      </a:lnTo>
                      <a:lnTo>
                        <a:pt x="1862" y="335"/>
                      </a:lnTo>
                      <a:lnTo>
                        <a:pt x="1860" y="324"/>
                      </a:lnTo>
                      <a:lnTo>
                        <a:pt x="1855" y="322"/>
                      </a:lnTo>
                      <a:lnTo>
                        <a:pt x="1856" y="321"/>
                      </a:lnTo>
                      <a:lnTo>
                        <a:pt x="1858" y="321"/>
                      </a:lnTo>
                      <a:lnTo>
                        <a:pt x="1856" y="320"/>
                      </a:lnTo>
                      <a:lnTo>
                        <a:pt x="1855" y="318"/>
                      </a:lnTo>
                      <a:lnTo>
                        <a:pt x="1852" y="318"/>
                      </a:lnTo>
                      <a:lnTo>
                        <a:pt x="1844" y="327"/>
                      </a:lnTo>
                      <a:lnTo>
                        <a:pt x="1843" y="327"/>
                      </a:lnTo>
                      <a:lnTo>
                        <a:pt x="1841" y="327"/>
                      </a:lnTo>
                      <a:lnTo>
                        <a:pt x="1835" y="327"/>
                      </a:lnTo>
                      <a:lnTo>
                        <a:pt x="1829" y="324"/>
                      </a:lnTo>
                      <a:lnTo>
                        <a:pt x="1822" y="324"/>
                      </a:lnTo>
                      <a:lnTo>
                        <a:pt x="1819" y="324"/>
                      </a:lnTo>
                      <a:lnTo>
                        <a:pt x="1819" y="325"/>
                      </a:lnTo>
                      <a:lnTo>
                        <a:pt x="1813" y="325"/>
                      </a:lnTo>
                      <a:lnTo>
                        <a:pt x="1809" y="322"/>
                      </a:lnTo>
                      <a:lnTo>
                        <a:pt x="1806" y="318"/>
                      </a:lnTo>
                      <a:lnTo>
                        <a:pt x="1800" y="320"/>
                      </a:lnTo>
                      <a:lnTo>
                        <a:pt x="1793" y="320"/>
                      </a:lnTo>
                      <a:lnTo>
                        <a:pt x="1789" y="321"/>
                      </a:lnTo>
                      <a:lnTo>
                        <a:pt x="1785" y="320"/>
                      </a:lnTo>
                      <a:lnTo>
                        <a:pt x="1784" y="320"/>
                      </a:lnTo>
                      <a:lnTo>
                        <a:pt x="1782" y="321"/>
                      </a:lnTo>
                      <a:lnTo>
                        <a:pt x="1781" y="322"/>
                      </a:lnTo>
                      <a:lnTo>
                        <a:pt x="1779" y="322"/>
                      </a:lnTo>
                      <a:lnTo>
                        <a:pt x="1779" y="327"/>
                      </a:lnTo>
                      <a:lnTo>
                        <a:pt x="1774" y="327"/>
                      </a:lnTo>
                      <a:lnTo>
                        <a:pt x="1773" y="328"/>
                      </a:lnTo>
                      <a:lnTo>
                        <a:pt x="1771" y="330"/>
                      </a:lnTo>
                      <a:lnTo>
                        <a:pt x="1770" y="330"/>
                      </a:lnTo>
                      <a:lnTo>
                        <a:pt x="1770" y="327"/>
                      </a:lnTo>
                      <a:lnTo>
                        <a:pt x="1768" y="325"/>
                      </a:lnTo>
                      <a:lnTo>
                        <a:pt x="1767" y="325"/>
                      </a:lnTo>
                      <a:lnTo>
                        <a:pt x="1765" y="325"/>
                      </a:lnTo>
                      <a:lnTo>
                        <a:pt x="1762" y="321"/>
                      </a:lnTo>
                      <a:lnTo>
                        <a:pt x="1758" y="320"/>
                      </a:lnTo>
                      <a:lnTo>
                        <a:pt x="1752" y="320"/>
                      </a:lnTo>
                      <a:lnTo>
                        <a:pt x="1752" y="318"/>
                      </a:lnTo>
                      <a:lnTo>
                        <a:pt x="1748" y="317"/>
                      </a:lnTo>
                      <a:lnTo>
                        <a:pt x="1748" y="316"/>
                      </a:lnTo>
                      <a:lnTo>
                        <a:pt x="1752" y="303"/>
                      </a:lnTo>
                      <a:lnTo>
                        <a:pt x="1752" y="297"/>
                      </a:lnTo>
                      <a:lnTo>
                        <a:pt x="1749" y="293"/>
                      </a:lnTo>
                      <a:lnTo>
                        <a:pt x="1749" y="292"/>
                      </a:lnTo>
                      <a:lnTo>
                        <a:pt x="1740" y="283"/>
                      </a:lnTo>
                      <a:lnTo>
                        <a:pt x="1737" y="281"/>
                      </a:lnTo>
                      <a:lnTo>
                        <a:pt x="1736" y="279"/>
                      </a:lnTo>
                      <a:lnTo>
                        <a:pt x="1733" y="278"/>
                      </a:lnTo>
                      <a:lnTo>
                        <a:pt x="1724" y="278"/>
                      </a:lnTo>
                      <a:lnTo>
                        <a:pt x="1721" y="277"/>
                      </a:lnTo>
                      <a:lnTo>
                        <a:pt x="1700" y="277"/>
                      </a:lnTo>
                      <a:lnTo>
                        <a:pt x="1698" y="278"/>
                      </a:lnTo>
                      <a:lnTo>
                        <a:pt x="1694" y="278"/>
                      </a:lnTo>
                      <a:lnTo>
                        <a:pt x="1693" y="279"/>
                      </a:lnTo>
                      <a:lnTo>
                        <a:pt x="1689" y="279"/>
                      </a:lnTo>
                      <a:lnTo>
                        <a:pt x="1682" y="278"/>
                      </a:lnTo>
                      <a:lnTo>
                        <a:pt x="1681" y="278"/>
                      </a:lnTo>
                      <a:lnTo>
                        <a:pt x="1679" y="279"/>
                      </a:lnTo>
                      <a:lnTo>
                        <a:pt x="1676" y="281"/>
                      </a:lnTo>
                      <a:lnTo>
                        <a:pt x="1673" y="279"/>
                      </a:lnTo>
                      <a:lnTo>
                        <a:pt x="1669" y="279"/>
                      </a:lnTo>
                      <a:lnTo>
                        <a:pt x="1666" y="281"/>
                      </a:lnTo>
                      <a:lnTo>
                        <a:pt x="1665" y="281"/>
                      </a:lnTo>
                      <a:lnTo>
                        <a:pt x="1659" y="283"/>
                      </a:lnTo>
                      <a:lnTo>
                        <a:pt x="1656" y="283"/>
                      </a:lnTo>
                      <a:lnTo>
                        <a:pt x="1654" y="285"/>
                      </a:lnTo>
                      <a:lnTo>
                        <a:pt x="1647" y="279"/>
                      </a:lnTo>
                      <a:lnTo>
                        <a:pt x="1644" y="279"/>
                      </a:lnTo>
                      <a:lnTo>
                        <a:pt x="1642" y="278"/>
                      </a:lnTo>
                      <a:lnTo>
                        <a:pt x="1649" y="277"/>
                      </a:lnTo>
                      <a:lnTo>
                        <a:pt x="1651" y="274"/>
                      </a:lnTo>
                      <a:lnTo>
                        <a:pt x="1651" y="273"/>
                      </a:lnTo>
                      <a:lnTo>
                        <a:pt x="1642" y="266"/>
                      </a:lnTo>
                      <a:lnTo>
                        <a:pt x="1641" y="264"/>
                      </a:lnTo>
                      <a:lnTo>
                        <a:pt x="1641" y="263"/>
                      </a:lnTo>
                      <a:lnTo>
                        <a:pt x="1632" y="264"/>
                      </a:lnTo>
                      <a:lnTo>
                        <a:pt x="1630" y="264"/>
                      </a:lnTo>
                      <a:lnTo>
                        <a:pt x="1629" y="263"/>
                      </a:lnTo>
                      <a:lnTo>
                        <a:pt x="1629" y="261"/>
                      </a:lnTo>
                      <a:lnTo>
                        <a:pt x="1624" y="259"/>
                      </a:lnTo>
                      <a:lnTo>
                        <a:pt x="1623" y="256"/>
                      </a:lnTo>
                      <a:lnTo>
                        <a:pt x="1620" y="256"/>
                      </a:lnTo>
                      <a:lnTo>
                        <a:pt x="1617" y="253"/>
                      </a:lnTo>
                      <a:lnTo>
                        <a:pt x="1615" y="255"/>
                      </a:lnTo>
                      <a:lnTo>
                        <a:pt x="1612" y="256"/>
                      </a:lnTo>
                      <a:lnTo>
                        <a:pt x="1611" y="255"/>
                      </a:lnTo>
                      <a:lnTo>
                        <a:pt x="1608" y="253"/>
                      </a:lnTo>
                      <a:lnTo>
                        <a:pt x="1606" y="255"/>
                      </a:lnTo>
                      <a:lnTo>
                        <a:pt x="1606" y="253"/>
                      </a:lnTo>
                      <a:lnTo>
                        <a:pt x="1611" y="247"/>
                      </a:lnTo>
                      <a:lnTo>
                        <a:pt x="1612" y="247"/>
                      </a:lnTo>
                      <a:lnTo>
                        <a:pt x="1615" y="248"/>
                      </a:lnTo>
                      <a:lnTo>
                        <a:pt x="1617" y="250"/>
                      </a:lnTo>
                      <a:lnTo>
                        <a:pt x="1620" y="248"/>
                      </a:lnTo>
                      <a:lnTo>
                        <a:pt x="1620" y="245"/>
                      </a:lnTo>
                      <a:lnTo>
                        <a:pt x="1617" y="238"/>
                      </a:lnTo>
                      <a:lnTo>
                        <a:pt x="1609" y="234"/>
                      </a:lnTo>
                      <a:lnTo>
                        <a:pt x="1606" y="232"/>
                      </a:lnTo>
                      <a:lnTo>
                        <a:pt x="1605" y="231"/>
                      </a:lnTo>
                      <a:lnTo>
                        <a:pt x="1600" y="229"/>
                      </a:lnTo>
                      <a:lnTo>
                        <a:pt x="1595" y="231"/>
                      </a:lnTo>
                      <a:lnTo>
                        <a:pt x="1593" y="229"/>
                      </a:lnTo>
                      <a:lnTo>
                        <a:pt x="1584" y="229"/>
                      </a:lnTo>
                      <a:lnTo>
                        <a:pt x="1582" y="231"/>
                      </a:lnTo>
                      <a:lnTo>
                        <a:pt x="1576" y="229"/>
                      </a:lnTo>
                      <a:lnTo>
                        <a:pt x="1573" y="227"/>
                      </a:lnTo>
                      <a:lnTo>
                        <a:pt x="1570" y="227"/>
                      </a:lnTo>
                      <a:lnTo>
                        <a:pt x="1565" y="223"/>
                      </a:lnTo>
                      <a:lnTo>
                        <a:pt x="1563" y="223"/>
                      </a:lnTo>
                      <a:lnTo>
                        <a:pt x="1554" y="222"/>
                      </a:lnTo>
                      <a:lnTo>
                        <a:pt x="1547" y="219"/>
                      </a:lnTo>
                      <a:lnTo>
                        <a:pt x="1537" y="219"/>
                      </a:lnTo>
                      <a:lnTo>
                        <a:pt x="1535" y="218"/>
                      </a:lnTo>
                      <a:lnTo>
                        <a:pt x="1510" y="217"/>
                      </a:lnTo>
                      <a:lnTo>
                        <a:pt x="1508" y="215"/>
                      </a:lnTo>
                      <a:lnTo>
                        <a:pt x="1507" y="214"/>
                      </a:lnTo>
                      <a:lnTo>
                        <a:pt x="1505" y="213"/>
                      </a:lnTo>
                      <a:lnTo>
                        <a:pt x="1500" y="213"/>
                      </a:lnTo>
                      <a:lnTo>
                        <a:pt x="1498" y="214"/>
                      </a:lnTo>
                      <a:lnTo>
                        <a:pt x="1498" y="217"/>
                      </a:lnTo>
                      <a:lnTo>
                        <a:pt x="1500" y="218"/>
                      </a:lnTo>
                      <a:lnTo>
                        <a:pt x="1501" y="219"/>
                      </a:lnTo>
                      <a:lnTo>
                        <a:pt x="1503" y="222"/>
                      </a:lnTo>
                      <a:lnTo>
                        <a:pt x="1501" y="223"/>
                      </a:lnTo>
                      <a:lnTo>
                        <a:pt x="1497" y="227"/>
                      </a:lnTo>
                      <a:lnTo>
                        <a:pt x="1495" y="231"/>
                      </a:lnTo>
                      <a:lnTo>
                        <a:pt x="1492" y="236"/>
                      </a:lnTo>
                      <a:lnTo>
                        <a:pt x="1489" y="236"/>
                      </a:lnTo>
                      <a:lnTo>
                        <a:pt x="1486" y="239"/>
                      </a:lnTo>
                      <a:lnTo>
                        <a:pt x="1484" y="242"/>
                      </a:lnTo>
                      <a:lnTo>
                        <a:pt x="1484" y="243"/>
                      </a:lnTo>
                      <a:lnTo>
                        <a:pt x="1486" y="246"/>
                      </a:lnTo>
                      <a:lnTo>
                        <a:pt x="1486" y="248"/>
                      </a:lnTo>
                      <a:lnTo>
                        <a:pt x="1484" y="248"/>
                      </a:lnTo>
                      <a:lnTo>
                        <a:pt x="1484" y="252"/>
                      </a:lnTo>
                      <a:lnTo>
                        <a:pt x="1486" y="255"/>
                      </a:lnTo>
                      <a:lnTo>
                        <a:pt x="1487" y="257"/>
                      </a:lnTo>
                      <a:lnTo>
                        <a:pt x="1487" y="259"/>
                      </a:lnTo>
                      <a:lnTo>
                        <a:pt x="1487" y="260"/>
                      </a:lnTo>
                      <a:lnTo>
                        <a:pt x="1487" y="263"/>
                      </a:lnTo>
                      <a:lnTo>
                        <a:pt x="1486" y="263"/>
                      </a:lnTo>
                      <a:lnTo>
                        <a:pt x="1480" y="260"/>
                      </a:lnTo>
                      <a:lnTo>
                        <a:pt x="1478" y="264"/>
                      </a:lnTo>
                      <a:lnTo>
                        <a:pt x="1474" y="263"/>
                      </a:lnTo>
                      <a:lnTo>
                        <a:pt x="1474" y="264"/>
                      </a:lnTo>
                      <a:lnTo>
                        <a:pt x="1473" y="263"/>
                      </a:lnTo>
                      <a:lnTo>
                        <a:pt x="1468" y="267"/>
                      </a:lnTo>
                      <a:lnTo>
                        <a:pt x="1468" y="268"/>
                      </a:lnTo>
                      <a:lnTo>
                        <a:pt x="1465" y="269"/>
                      </a:lnTo>
                      <a:lnTo>
                        <a:pt x="1465" y="273"/>
                      </a:lnTo>
                      <a:lnTo>
                        <a:pt x="1462" y="271"/>
                      </a:lnTo>
                      <a:lnTo>
                        <a:pt x="1460" y="274"/>
                      </a:lnTo>
                      <a:lnTo>
                        <a:pt x="1459" y="271"/>
                      </a:lnTo>
                      <a:lnTo>
                        <a:pt x="1456" y="271"/>
                      </a:lnTo>
                      <a:lnTo>
                        <a:pt x="1456" y="269"/>
                      </a:lnTo>
                      <a:lnTo>
                        <a:pt x="1456" y="268"/>
                      </a:lnTo>
                      <a:lnTo>
                        <a:pt x="1454" y="267"/>
                      </a:lnTo>
                      <a:lnTo>
                        <a:pt x="1454" y="266"/>
                      </a:lnTo>
                      <a:lnTo>
                        <a:pt x="1451" y="264"/>
                      </a:lnTo>
                      <a:lnTo>
                        <a:pt x="1449" y="264"/>
                      </a:lnTo>
                      <a:lnTo>
                        <a:pt x="1443" y="260"/>
                      </a:lnTo>
                      <a:lnTo>
                        <a:pt x="1440" y="260"/>
                      </a:lnTo>
                      <a:lnTo>
                        <a:pt x="1435" y="259"/>
                      </a:lnTo>
                      <a:lnTo>
                        <a:pt x="1434" y="257"/>
                      </a:lnTo>
                      <a:lnTo>
                        <a:pt x="1431" y="257"/>
                      </a:lnTo>
                      <a:lnTo>
                        <a:pt x="1428" y="256"/>
                      </a:lnTo>
                      <a:lnTo>
                        <a:pt x="1422" y="256"/>
                      </a:lnTo>
                      <a:lnTo>
                        <a:pt x="1419" y="260"/>
                      </a:lnTo>
                      <a:lnTo>
                        <a:pt x="1419" y="261"/>
                      </a:lnTo>
                      <a:lnTo>
                        <a:pt x="1419" y="264"/>
                      </a:lnTo>
                      <a:lnTo>
                        <a:pt x="1419" y="266"/>
                      </a:lnTo>
                      <a:lnTo>
                        <a:pt x="1416" y="263"/>
                      </a:lnTo>
                      <a:lnTo>
                        <a:pt x="1416" y="264"/>
                      </a:lnTo>
                      <a:lnTo>
                        <a:pt x="1409" y="263"/>
                      </a:lnTo>
                      <a:lnTo>
                        <a:pt x="1406" y="264"/>
                      </a:lnTo>
                      <a:lnTo>
                        <a:pt x="1403" y="264"/>
                      </a:lnTo>
                      <a:lnTo>
                        <a:pt x="1400" y="260"/>
                      </a:lnTo>
                      <a:lnTo>
                        <a:pt x="1398" y="259"/>
                      </a:lnTo>
                      <a:lnTo>
                        <a:pt x="1395" y="253"/>
                      </a:lnTo>
                      <a:lnTo>
                        <a:pt x="1394" y="252"/>
                      </a:lnTo>
                      <a:lnTo>
                        <a:pt x="1392" y="245"/>
                      </a:lnTo>
                      <a:lnTo>
                        <a:pt x="1391" y="245"/>
                      </a:lnTo>
                      <a:lnTo>
                        <a:pt x="1382" y="259"/>
                      </a:lnTo>
                      <a:lnTo>
                        <a:pt x="1382" y="273"/>
                      </a:lnTo>
                      <a:lnTo>
                        <a:pt x="1381" y="274"/>
                      </a:lnTo>
                      <a:lnTo>
                        <a:pt x="1378" y="277"/>
                      </a:lnTo>
                      <a:lnTo>
                        <a:pt x="1376" y="278"/>
                      </a:lnTo>
                      <a:lnTo>
                        <a:pt x="1376" y="283"/>
                      </a:lnTo>
                      <a:lnTo>
                        <a:pt x="1373" y="285"/>
                      </a:lnTo>
                      <a:lnTo>
                        <a:pt x="1373" y="288"/>
                      </a:lnTo>
                      <a:lnTo>
                        <a:pt x="1370" y="286"/>
                      </a:lnTo>
                      <a:lnTo>
                        <a:pt x="1368" y="279"/>
                      </a:lnTo>
                      <a:lnTo>
                        <a:pt x="1367" y="279"/>
                      </a:lnTo>
                      <a:lnTo>
                        <a:pt x="1367" y="283"/>
                      </a:lnTo>
                      <a:lnTo>
                        <a:pt x="1365" y="283"/>
                      </a:lnTo>
                      <a:lnTo>
                        <a:pt x="1364" y="281"/>
                      </a:lnTo>
                      <a:lnTo>
                        <a:pt x="1363" y="281"/>
                      </a:lnTo>
                      <a:lnTo>
                        <a:pt x="1360" y="279"/>
                      </a:lnTo>
                      <a:lnTo>
                        <a:pt x="1360" y="278"/>
                      </a:lnTo>
                      <a:lnTo>
                        <a:pt x="1360" y="277"/>
                      </a:lnTo>
                      <a:lnTo>
                        <a:pt x="1356" y="274"/>
                      </a:lnTo>
                      <a:lnTo>
                        <a:pt x="1354" y="275"/>
                      </a:lnTo>
                      <a:lnTo>
                        <a:pt x="1354" y="274"/>
                      </a:lnTo>
                      <a:lnTo>
                        <a:pt x="1353" y="274"/>
                      </a:lnTo>
                      <a:lnTo>
                        <a:pt x="1351" y="269"/>
                      </a:lnTo>
                      <a:lnTo>
                        <a:pt x="1349" y="268"/>
                      </a:lnTo>
                      <a:lnTo>
                        <a:pt x="1349" y="269"/>
                      </a:lnTo>
                      <a:lnTo>
                        <a:pt x="1346" y="261"/>
                      </a:lnTo>
                      <a:lnTo>
                        <a:pt x="1346" y="259"/>
                      </a:lnTo>
                      <a:lnTo>
                        <a:pt x="1345" y="255"/>
                      </a:lnTo>
                      <a:lnTo>
                        <a:pt x="1343" y="256"/>
                      </a:lnTo>
                      <a:lnTo>
                        <a:pt x="1342" y="257"/>
                      </a:lnTo>
                      <a:lnTo>
                        <a:pt x="1340" y="256"/>
                      </a:lnTo>
                      <a:lnTo>
                        <a:pt x="1340" y="253"/>
                      </a:lnTo>
                      <a:lnTo>
                        <a:pt x="1340" y="252"/>
                      </a:lnTo>
                      <a:lnTo>
                        <a:pt x="1338" y="250"/>
                      </a:lnTo>
                      <a:lnTo>
                        <a:pt x="1338" y="247"/>
                      </a:lnTo>
                      <a:lnTo>
                        <a:pt x="1343" y="240"/>
                      </a:lnTo>
                      <a:lnTo>
                        <a:pt x="1345" y="242"/>
                      </a:lnTo>
                      <a:lnTo>
                        <a:pt x="1346" y="242"/>
                      </a:lnTo>
                      <a:lnTo>
                        <a:pt x="1345" y="240"/>
                      </a:lnTo>
                      <a:lnTo>
                        <a:pt x="1345" y="239"/>
                      </a:lnTo>
                      <a:lnTo>
                        <a:pt x="1348" y="239"/>
                      </a:lnTo>
                      <a:lnTo>
                        <a:pt x="1349" y="238"/>
                      </a:lnTo>
                      <a:lnTo>
                        <a:pt x="1348" y="238"/>
                      </a:lnTo>
                      <a:lnTo>
                        <a:pt x="1348" y="236"/>
                      </a:lnTo>
                      <a:lnTo>
                        <a:pt x="1349" y="235"/>
                      </a:lnTo>
                      <a:lnTo>
                        <a:pt x="1348" y="235"/>
                      </a:lnTo>
                      <a:lnTo>
                        <a:pt x="1348" y="232"/>
                      </a:lnTo>
                      <a:lnTo>
                        <a:pt x="1351" y="229"/>
                      </a:lnTo>
                      <a:lnTo>
                        <a:pt x="1345" y="225"/>
                      </a:lnTo>
                      <a:lnTo>
                        <a:pt x="1345" y="224"/>
                      </a:lnTo>
                      <a:lnTo>
                        <a:pt x="1348" y="223"/>
                      </a:lnTo>
                      <a:lnTo>
                        <a:pt x="1345" y="222"/>
                      </a:lnTo>
                      <a:lnTo>
                        <a:pt x="1345" y="219"/>
                      </a:lnTo>
                      <a:lnTo>
                        <a:pt x="1348" y="219"/>
                      </a:lnTo>
                      <a:lnTo>
                        <a:pt x="1346" y="217"/>
                      </a:lnTo>
                      <a:lnTo>
                        <a:pt x="1348" y="215"/>
                      </a:lnTo>
                      <a:lnTo>
                        <a:pt x="1346" y="215"/>
                      </a:lnTo>
                      <a:lnTo>
                        <a:pt x="1346" y="214"/>
                      </a:lnTo>
                      <a:lnTo>
                        <a:pt x="1346" y="213"/>
                      </a:lnTo>
                      <a:lnTo>
                        <a:pt x="1346" y="211"/>
                      </a:lnTo>
                      <a:lnTo>
                        <a:pt x="1348" y="210"/>
                      </a:lnTo>
                      <a:lnTo>
                        <a:pt x="1348" y="208"/>
                      </a:lnTo>
                      <a:lnTo>
                        <a:pt x="1349" y="207"/>
                      </a:lnTo>
                      <a:lnTo>
                        <a:pt x="1348" y="206"/>
                      </a:lnTo>
                      <a:lnTo>
                        <a:pt x="1345" y="203"/>
                      </a:lnTo>
                      <a:lnTo>
                        <a:pt x="1343" y="200"/>
                      </a:lnTo>
                      <a:lnTo>
                        <a:pt x="1342" y="199"/>
                      </a:lnTo>
                      <a:lnTo>
                        <a:pt x="1342" y="197"/>
                      </a:lnTo>
                      <a:lnTo>
                        <a:pt x="1335" y="195"/>
                      </a:lnTo>
                      <a:lnTo>
                        <a:pt x="1335" y="194"/>
                      </a:lnTo>
                      <a:lnTo>
                        <a:pt x="1335" y="193"/>
                      </a:lnTo>
                      <a:lnTo>
                        <a:pt x="1332" y="192"/>
                      </a:lnTo>
                      <a:lnTo>
                        <a:pt x="1332" y="190"/>
                      </a:lnTo>
                      <a:lnTo>
                        <a:pt x="1330" y="189"/>
                      </a:lnTo>
                      <a:lnTo>
                        <a:pt x="1327" y="188"/>
                      </a:lnTo>
                      <a:lnTo>
                        <a:pt x="1324" y="188"/>
                      </a:lnTo>
                      <a:lnTo>
                        <a:pt x="1321" y="188"/>
                      </a:lnTo>
                      <a:lnTo>
                        <a:pt x="1316" y="186"/>
                      </a:lnTo>
                      <a:lnTo>
                        <a:pt x="1314" y="186"/>
                      </a:lnTo>
                      <a:lnTo>
                        <a:pt x="1314" y="189"/>
                      </a:lnTo>
                      <a:lnTo>
                        <a:pt x="1312" y="189"/>
                      </a:lnTo>
                      <a:lnTo>
                        <a:pt x="1311" y="192"/>
                      </a:lnTo>
                      <a:lnTo>
                        <a:pt x="1309" y="190"/>
                      </a:lnTo>
                      <a:lnTo>
                        <a:pt x="1309" y="189"/>
                      </a:lnTo>
                      <a:lnTo>
                        <a:pt x="1305" y="185"/>
                      </a:lnTo>
                      <a:lnTo>
                        <a:pt x="1303" y="186"/>
                      </a:lnTo>
                      <a:lnTo>
                        <a:pt x="1302" y="185"/>
                      </a:lnTo>
                      <a:lnTo>
                        <a:pt x="1300" y="185"/>
                      </a:lnTo>
                      <a:lnTo>
                        <a:pt x="1297" y="184"/>
                      </a:lnTo>
                      <a:lnTo>
                        <a:pt x="1296" y="182"/>
                      </a:lnTo>
                      <a:lnTo>
                        <a:pt x="1294" y="185"/>
                      </a:lnTo>
                      <a:lnTo>
                        <a:pt x="1293" y="182"/>
                      </a:lnTo>
                      <a:lnTo>
                        <a:pt x="1291" y="179"/>
                      </a:lnTo>
                      <a:lnTo>
                        <a:pt x="1289" y="179"/>
                      </a:lnTo>
                      <a:lnTo>
                        <a:pt x="1287" y="177"/>
                      </a:lnTo>
                      <a:lnTo>
                        <a:pt x="1286" y="178"/>
                      </a:lnTo>
                      <a:lnTo>
                        <a:pt x="1282" y="177"/>
                      </a:lnTo>
                      <a:lnTo>
                        <a:pt x="1278" y="175"/>
                      </a:lnTo>
                      <a:lnTo>
                        <a:pt x="1275" y="174"/>
                      </a:lnTo>
                      <a:lnTo>
                        <a:pt x="1273" y="177"/>
                      </a:lnTo>
                      <a:lnTo>
                        <a:pt x="1275" y="178"/>
                      </a:lnTo>
                      <a:lnTo>
                        <a:pt x="1273" y="179"/>
                      </a:lnTo>
                      <a:lnTo>
                        <a:pt x="1270" y="179"/>
                      </a:lnTo>
                      <a:lnTo>
                        <a:pt x="1267" y="175"/>
                      </a:lnTo>
                      <a:lnTo>
                        <a:pt x="1265" y="189"/>
                      </a:lnTo>
                      <a:lnTo>
                        <a:pt x="1265" y="190"/>
                      </a:lnTo>
                      <a:lnTo>
                        <a:pt x="1265" y="192"/>
                      </a:lnTo>
                      <a:lnTo>
                        <a:pt x="1269" y="202"/>
                      </a:lnTo>
                      <a:lnTo>
                        <a:pt x="1269" y="203"/>
                      </a:lnTo>
                      <a:lnTo>
                        <a:pt x="1265" y="204"/>
                      </a:lnTo>
                      <a:lnTo>
                        <a:pt x="1259" y="206"/>
                      </a:lnTo>
                      <a:lnTo>
                        <a:pt x="1256" y="208"/>
                      </a:lnTo>
                      <a:lnTo>
                        <a:pt x="1254" y="207"/>
                      </a:lnTo>
                      <a:lnTo>
                        <a:pt x="1253" y="208"/>
                      </a:lnTo>
                      <a:lnTo>
                        <a:pt x="1253" y="207"/>
                      </a:lnTo>
                      <a:lnTo>
                        <a:pt x="1248" y="208"/>
                      </a:lnTo>
                      <a:lnTo>
                        <a:pt x="1245" y="207"/>
                      </a:lnTo>
                      <a:lnTo>
                        <a:pt x="1238" y="208"/>
                      </a:lnTo>
                      <a:lnTo>
                        <a:pt x="1237" y="208"/>
                      </a:lnTo>
                      <a:lnTo>
                        <a:pt x="1232" y="207"/>
                      </a:lnTo>
                      <a:lnTo>
                        <a:pt x="1223" y="206"/>
                      </a:lnTo>
                      <a:lnTo>
                        <a:pt x="1223" y="207"/>
                      </a:lnTo>
                      <a:lnTo>
                        <a:pt x="1204" y="199"/>
                      </a:lnTo>
                      <a:lnTo>
                        <a:pt x="1202" y="197"/>
                      </a:lnTo>
                      <a:lnTo>
                        <a:pt x="1202" y="195"/>
                      </a:lnTo>
                      <a:lnTo>
                        <a:pt x="1204" y="194"/>
                      </a:lnTo>
                      <a:lnTo>
                        <a:pt x="1202" y="192"/>
                      </a:lnTo>
                      <a:lnTo>
                        <a:pt x="1202" y="190"/>
                      </a:lnTo>
                      <a:lnTo>
                        <a:pt x="1204" y="190"/>
                      </a:lnTo>
                      <a:lnTo>
                        <a:pt x="1207" y="190"/>
                      </a:lnTo>
                      <a:lnTo>
                        <a:pt x="1207" y="189"/>
                      </a:lnTo>
                      <a:lnTo>
                        <a:pt x="1208" y="189"/>
                      </a:lnTo>
                      <a:lnTo>
                        <a:pt x="1208" y="188"/>
                      </a:lnTo>
                      <a:lnTo>
                        <a:pt x="1207" y="186"/>
                      </a:lnTo>
                      <a:lnTo>
                        <a:pt x="1201" y="186"/>
                      </a:lnTo>
                      <a:lnTo>
                        <a:pt x="1198" y="185"/>
                      </a:lnTo>
                      <a:lnTo>
                        <a:pt x="1192" y="186"/>
                      </a:lnTo>
                      <a:lnTo>
                        <a:pt x="1186" y="185"/>
                      </a:lnTo>
                      <a:lnTo>
                        <a:pt x="1184" y="184"/>
                      </a:lnTo>
                      <a:lnTo>
                        <a:pt x="1181" y="184"/>
                      </a:lnTo>
                      <a:lnTo>
                        <a:pt x="1178" y="182"/>
                      </a:lnTo>
                      <a:lnTo>
                        <a:pt x="1174" y="182"/>
                      </a:lnTo>
                      <a:lnTo>
                        <a:pt x="1165" y="179"/>
                      </a:lnTo>
                      <a:lnTo>
                        <a:pt x="1161" y="181"/>
                      </a:lnTo>
                      <a:lnTo>
                        <a:pt x="1161" y="182"/>
                      </a:lnTo>
                      <a:lnTo>
                        <a:pt x="1151" y="185"/>
                      </a:lnTo>
                      <a:lnTo>
                        <a:pt x="1146" y="185"/>
                      </a:lnTo>
                      <a:lnTo>
                        <a:pt x="1138" y="188"/>
                      </a:lnTo>
                      <a:lnTo>
                        <a:pt x="1142" y="192"/>
                      </a:lnTo>
                      <a:lnTo>
                        <a:pt x="1142" y="194"/>
                      </a:lnTo>
                      <a:lnTo>
                        <a:pt x="1135" y="199"/>
                      </a:lnTo>
                      <a:lnTo>
                        <a:pt x="1132" y="197"/>
                      </a:lnTo>
                      <a:lnTo>
                        <a:pt x="1132" y="196"/>
                      </a:lnTo>
                      <a:lnTo>
                        <a:pt x="1137" y="196"/>
                      </a:lnTo>
                      <a:lnTo>
                        <a:pt x="1137" y="194"/>
                      </a:lnTo>
                      <a:lnTo>
                        <a:pt x="1134" y="194"/>
                      </a:lnTo>
                      <a:lnTo>
                        <a:pt x="1134" y="192"/>
                      </a:lnTo>
                      <a:lnTo>
                        <a:pt x="1132" y="190"/>
                      </a:lnTo>
                      <a:lnTo>
                        <a:pt x="1135" y="185"/>
                      </a:lnTo>
                      <a:lnTo>
                        <a:pt x="1135" y="182"/>
                      </a:lnTo>
                      <a:lnTo>
                        <a:pt x="1134" y="179"/>
                      </a:lnTo>
                      <a:lnTo>
                        <a:pt x="1132" y="178"/>
                      </a:lnTo>
                      <a:lnTo>
                        <a:pt x="1132" y="175"/>
                      </a:lnTo>
                      <a:lnTo>
                        <a:pt x="1128" y="167"/>
                      </a:lnTo>
                      <a:lnTo>
                        <a:pt x="1129" y="173"/>
                      </a:lnTo>
                      <a:lnTo>
                        <a:pt x="1129" y="177"/>
                      </a:lnTo>
                      <a:lnTo>
                        <a:pt x="1128" y="179"/>
                      </a:lnTo>
                      <a:lnTo>
                        <a:pt x="1122" y="179"/>
                      </a:lnTo>
                      <a:lnTo>
                        <a:pt x="1115" y="179"/>
                      </a:lnTo>
                      <a:lnTo>
                        <a:pt x="1113" y="179"/>
                      </a:lnTo>
                      <a:lnTo>
                        <a:pt x="1109" y="175"/>
                      </a:lnTo>
                      <a:lnTo>
                        <a:pt x="1107" y="170"/>
                      </a:lnTo>
                      <a:lnTo>
                        <a:pt x="1109" y="167"/>
                      </a:lnTo>
                      <a:lnTo>
                        <a:pt x="1109" y="170"/>
                      </a:lnTo>
                      <a:lnTo>
                        <a:pt x="1110" y="167"/>
                      </a:lnTo>
                      <a:lnTo>
                        <a:pt x="1110" y="166"/>
                      </a:lnTo>
                      <a:lnTo>
                        <a:pt x="1105" y="167"/>
                      </a:lnTo>
                      <a:lnTo>
                        <a:pt x="1102" y="169"/>
                      </a:lnTo>
                      <a:lnTo>
                        <a:pt x="1102" y="170"/>
                      </a:lnTo>
                      <a:lnTo>
                        <a:pt x="1102" y="171"/>
                      </a:lnTo>
                      <a:lnTo>
                        <a:pt x="1100" y="169"/>
                      </a:lnTo>
                      <a:lnTo>
                        <a:pt x="1097" y="169"/>
                      </a:lnTo>
                      <a:lnTo>
                        <a:pt x="1094" y="166"/>
                      </a:lnTo>
                      <a:lnTo>
                        <a:pt x="1088" y="169"/>
                      </a:lnTo>
                      <a:lnTo>
                        <a:pt x="1088" y="171"/>
                      </a:lnTo>
                      <a:lnTo>
                        <a:pt x="1083" y="175"/>
                      </a:lnTo>
                      <a:lnTo>
                        <a:pt x="1083" y="178"/>
                      </a:lnTo>
                      <a:lnTo>
                        <a:pt x="1086" y="184"/>
                      </a:lnTo>
                      <a:lnTo>
                        <a:pt x="1088" y="182"/>
                      </a:lnTo>
                      <a:lnTo>
                        <a:pt x="1086" y="182"/>
                      </a:lnTo>
                      <a:lnTo>
                        <a:pt x="1086" y="179"/>
                      </a:lnTo>
                      <a:lnTo>
                        <a:pt x="1088" y="181"/>
                      </a:lnTo>
                      <a:lnTo>
                        <a:pt x="1092" y="181"/>
                      </a:lnTo>
                      <a:lnTo>
                        <a:pt x="1094" y="179"/>
                      </a:lnTo>
                      <a:lnTo>
                        <a:pt x="1097" y="178"/>
                      </a:lnTo>
                      <a:lnTo>
                        <a:pt x="1098" y="177"/>
                      </a:lnTo>
                      <a:lnTo>
                        <a:pt x="1100" y="178"/>
                      </a:lnTo>
                      <a:lnTo>
                        <a:pt x="1102" y="181"/>
                      </a:lnTo>
                      <a:lnTo>
                        <a:pt x="1094" y="184"/>
                      </a:lnTo>
                      <a:lnTo>
                        <a:pt x="1092" y="186"/>
                      </a:lnTo>
                      <a:lnTo>
                        <a:pt x="1086" y="190"/>
                      </a:lnTo>
                      <a:lnTo>
                        <a:pt x="1083" y="190"/>
                      </a:lnTo>
                      <a:lnTo>
                        <a:pt x="1080" y="186"/>
                      </a:lnTo>
                      <a:lnTo>
                        <a:pt x="1082" y="190"/>
                      </a:lnTo>
                      <a:lnTo>
                        <a:pt x="1082" y="192"/>
                      </a:lnTo>
                      <a:lnTo>
                        <a:pt x="1080" y="190"/>
                      </a:lnTo>
                      <a:lnTo>
                        <a:pt x="1080" y="192"/>
                      </a:lnTo>
                      <a:lnTo>
                        <a:pt x="1080" y="193"/>
                      </a:lnTo>
                      <a:lnTo>
                        <a:pt x="1070" y="195"/>
                      </a:lnTo>
                      <a:lnTo>
                        <a:pt x="1068" y="195"/>
                      </a:lnTo>
                      <a:lnTo>
                        <a:pt x="1067" y="196"/>
                      </a:lnTo>
                      <a:lnTo>
                        <a:pt x="1068" y="197"/>
                      </a:lnTo>
                      <a:lnTo>
                        <a:pt x="1064" y="197"/>
                      </a:lnTo>
                      <a:lnTo>
                        <a:pt x="1059" y="200"/>
                      </a:lnTo>
                      <a:lnTo>
                        <a:pt x="1058" y="200"/>
                      </a:lnTo>
                      <a:lnTo>
                        <a:pt x="1051" y="200"/>
                      </a:lnTo>
                      <a:lnTo>
                        <a:pt x="1049" y="202"/>
                      </a:lnTo>
                      <a:lnTo>
                        <a:pt x="1042" y="199"/>
                      </a:lnTo>
                      <a:lnTo>
                        <a:pt x="1040" y="202"/>
                      </a:lnTo>
                      <a:lnTo>
                        <a:pt x="1040" y="204"/>
                      </a:lnTo>
                      <a:lnTo>
                        <a:pt x="1042" y="208"/>
                      </a:lnTo>
                      <a:lnTo>
                        <a:pt x="1049" y="211"/>
                      </a:lnTo>
                      <a:lnTo>
                        <a:pt x="1048" y="213"/>
                      </a:lnTo>
                      <a:lnTo>
                        <a:pt x="1040" y="210"/>
                      </a:lnTo>
                      <a:lnTo>
                        <a:pt x="1039" y="208"/>
                      </a:lnTo>
                      <a:lnTo>
                        <a:pt x="1037" y="210"/>
                      </a:lnTo>
                      <a:lnTo>
                        <a:pt x="1035" y="211"/>
                      </a:lnTo>
                      <a:lnTo>
                        <a:pt x="1034" y="214"/>
                      </a:lnTo>
                      <a:lnTo>
                        <a:pt x="1031" y="215"/>
                      </a:lnTo>
                      <a:lnTo>
                        <a:pt x="1027" y="215"/>
                      </a:lnTo>
                      <a:lnTo>
                        <a:pt x="1020" y="223"/>
                      </a:lnTo>
                      <a:lnTo>
                        <a:pt x="1020" y="222"/>
                      </a:lnTo>
                      <a:lnTo>
                        <a:pt x="1017" y="222"/>
                      </a:lnTo>
                      <a:lnTo>
                        <a:pt x="1015" y="223"/>
                      </a:lnTo>
                      <a:lnTo>
                        <a:pt x="1013" y="223"/>
                      </a:lnTo>
                      <a:lnTo>
                        <a:pt x="1013" y="222"/>
                      </a:lnTo>
                      <a:lnTo>
                        <a:pt x="1018" y="218"/>
                      </a:lnTo>
                      <a:lnTo>
                        <a:pt x="1021" y="217"/>
                      </a:lnTo>
                      <a:lnTo>
                        <a:pt x="1021" y="215"/>
                      </a:lnTo>
                      <a:lnTo>
                        <a:pt x="1024" y="214"/>
                      </a:lnTo>
                      <a:lnTo>
                        <a:pt x="1027" y="214"/>
                      </a:lnTo>
                      <a:lnTo>
                        <a:pt x="1033" y="210"/>
                      </a:lnTo>
                      <a:lnTo>
                        <a:pt x="1037" y="202"/>
                      </a:lnTo>
                      <a:lnTo>
                        <a:pt x="1040" y="195"/>
                      </a:lnTo>
                      <a:lnTo>
                        <a:pt x="1042" y="195"/>
                      </a:lnTo>
                      <a:lnTo>
                        <a:pt x="1048" y="194"/>
                      </a:lnTo>
                      <a:lnTo>
                        <a:pt x="1048" y="192"/>
                      </a:lnTo>
                      <a:lnTo>
                        <a:pt x="1051" y="186"/>
                      </a:lnTo>
                      <a:lnTo>
                        <a:pt x="1053" y="184"/>
                      </a:lnTo>
                      <a:lnTo>
                        <a:pt x="1065" y="182"/>
                      </a:lnTo>
                      <a:lnTo>
                        <a:pt x="1065" y="184"/>
                      </a:lnTo>
                      <a:lnTo>
                        <a:pt x="1073" y="174"/>
                      </a:lnTo>
                      <a:lnTo>
                        <a:pt x="1073" y="170"/>
                      </a:lnTo>
                      <a:lnTo>
                        <a:pt x="1080" y="165"/>
                      </a:lnTo>
                      <a:lnTo>
                        <a:pt x="1085" y="164"/>
                      </a:lnTo>
                      <a:lnTo>
                        <a:pt x="1089" y="158"/>
                      </a:lnTo>
                      <a:lnTo>
                        <a:pt x="1091" y="154"/>
                      </a:lnTo>
                      <a:lnTo>
                        <a:pt x="1095" y="150"/>
                      </a:lnTo>
                      <a:lnTo>
                        <a:pt x="1095" y="149"/>
                      </a:lnTo>
                      <a:lnTo>
                        <a:pt x="1095" y="147"/>
                      </a:lnTo>
                      <a:lnTo>
                        <a:pt x="1098" y="147"/>
                      </a:lnTo>
                      <a:lnTo>
                        <a:pt x="1100" y="146"/>
                      </a:lnTo>
                      <a:lnTo>
                        <a:pt x="1100" y="145"/>
                      </a:lnTo>
                      <a:lnTo>
                        <a:pt x="1102" y="145"/>
                      </a:lnTo>
                      <a:lnTo>
                        <a:pt x="1105" y="145"/>
                      </a:lnTo>
                      <a:lnTo>
                        <a:pt x="1105" y="142"/>
                      </a:lnTo>
                      <a:lnTo>
                        <a:pt x="1107" y="142"/>
                      </a:lnTo>
                      <a:lnTo>
                        <a:pt x="1110" y="138"/>
                      </a:lnTo>
                      <a:lnTo>
                        <a:pt x="1115" y="142"/>
                      </a:lnTo>
                      <a:lnTo>
                        <a:pt x="1115" y="140"/>
                      </a:lnTo>
                      <a:lnTo>
                        <a:pt x="1116" y="137"/>
                      </a:lnTo>
                      <a:lnTo>
                        <a:pt x="1115" y="136"/>
                      </a:lnTo>
                      <a:lnTo>
                        <a:pt x="1122" y="133"/>
                      </a:lnTo>
                      <a:lnTo>
                        <a:pt x="1119" y="133"/>
                      </a:lnTo>
                      <a:lnTo>
                        <a:pt x="1119" y="132"/>
                      </a:lnTo>
                      <a:lnTo>
                        <a:pt x="1125" y="129"/>
                      </a:lnTo>
                      <a:lnTo>
                        <a:pt x="1125" y="132"/>
                      </a:lnTo>
                      <a:lnTo>
                        <a:pt x="1125" y="129"/>
                      </a:lnTo>
                      <a:lnTo>
                        <a:pt x="1128" y="129"/>
                      </a:lnTo>
                      <a:lnTo>
                        <a:pt x="1129" y="128"/>
                      </a:lnTo>
                      <a:lnTo>
                        <a:pt x="1128" y="126"/>
                      </a:lnTo>
                      <a:lnTo>
                        <a:pt x="1129" y="125"/>
                      </a:lnTo>
                      <a:lnTo>
                        <a:pt x="1132" y="125"/>
                      </a:lnTo>
                      <a:lnTo>
                        <a:pt x="1134" y="122"/>
                      </a:lnTo>
                      <a:lnTo>
                        <a:pt x="1134" y="120"/>
                      </a:lnTo>
                      <a:lnTo>
                        <a:pt x="1137" y="117"/>
                      </a:lnTo>
                      <a:lnTo>
                        <a:pt x="1138" y="114"/>
                      </a:lnTo>
                      <a:lnTo>
                        <a:pt x="1140" y="114"/>
                      </a:lnTo>
                      <a:lnTo>
                        <a:pt x="1140" y="111"/>
                      </a:lnTo>
                      <a:lnTo>
                        <a:pt x="1138" y="109"/>
                      </a:lnTo>
                      <a:lnTo>
                        <a:pt x="1138" y="107"/>
                      </a:lnTo>
                      <a:lnTo>
                        <a:pt x="1140" y="108"/>
                      </a:lnTo>
                      <a:lnTo>
                        <a:pt x="1140" y="104"/>
                      </a:lnTo>
                      <a:lnTo>
                        <a:pt x="1137" y="104"/>
                      </a:lnTo>
                      <a:lnTo>
                        <a:pt x="1134" y="102"/>
                      </a:lnTo>
                      <a:lnTo>
                        <a:pt x="1134" y="99"/>
                      </a:lnTo>
                      <a:lnTo>
                        <a:pt x="1131" y="99"/>
                      </a:lnTo>
                      <a:lnTo>
                        <a:pt x="1131" y="100"/>
                      </a:lnTo>
                      <a:lnTo>
                        <a:pt x="1129" y="102"/>
                      </a:lnTo>
                      <a:lnTo>
                        <a:pt x="1128" y="100"/>
                      </a:lnTo>
                      <a:lnTo>
                        <a:pt x="1128" y="99"/>
                      </a:lnTo>
                      <a:lnTo>
                        <a:pt x="1128" y="96"/>
                      </a:lnTo>
                      <a:lnTo>
                        <a:pt x="1128" y="95"/>
                      </a:lnTo>
                      <a:lnTo>
                        <a:pt x="1125" y="93"/>
                      </a:lnTo>
                      <a:lnTo>
                        <a:pt x="1122" y="91"/>
                      </a:lnTo>
                      <a:lnTo>
                        <a:pt x="1125" y="89"/>
                      </a:lnTo>
                      <a:lnTo>
                        <a:pt x="1129" y="95"/>
                      </a:lnTo>
                      <a:lnTo>
                        <a:pt x="1137" y="99"/>
                      </a:lnTo>
                      <a:lnTo>
                        <a:pt x="1135" y="102"/>
                      </a:lnTo>
                      <a:lnTo>
                        <a:pt x="1137" y="102"/>
                      </a:lnTo>
                      <a:lnTo>
                        <a:pt x="1142" y="91"/>
                      </a:lnTo>
                      <a:lnTo>
                        <a:pt x="1142" y="89"/>
                      </a:lnTo>
                      <a:lnTo>
                        <a:pt x="1140" y="86"/>
                      </a:lnTo>
                      <a:lnTo>
                        <a:pt x="1138" y="86"/>
                      </a:lnTo>
                      <a:lnTo>
                        <a:pt x="1137" y="86"/>
                      </a:lnTo>
                      <a:lnTo>
                        <a:pt x="1135" y="81"/>
                      </a:lnTo>
                      <a:lnTo>
                        <a:pt x="1137" y="78"/>
                      </a:lnTo>
                      <a:lnTo>
                        <a:pt x="1132" y="72"/>
                      </a:lnTo>
                      <a:lnTo>
                        <a:pt x="1131" y="74"/>
                      </a:lnTo>
                      <a:lnTo>
                        <a:pt x="1132" y="76"/>
                      </a:lnTo>
                      <a:lnTo>
                        <a:pt x="1129" y="78"/>
                      </a:lnTo>
                      <a:lnTo>
                        <a:pt x="1129" y="79"/>
                      </a:lnTo>
                      <a:lnTo>
                        <a:pt x="1128" y="79"/>
                      </a:lnTo>
                      <a:lnTo>
                        <a:pt x="1125" y="75"/>
                      </a:lnTo>
                      <a:lnTo>
                        <a:pt x="1125" y="72"/>
                      </a:lnTo>
                      <a:lnTo>
                        <a:pt x="1125" y="68"/>
                      </a:lnTo>
                      <a:lnTo>
                        <a:pt x="1119" y="63"/>
                      </a:lnTo>
                      <a:lnTo>
                        <a:pt x="1118" y="63"/>
                      </a:lnTo>
                      <a:lnTo>
                        <a:pt x="1118" y="61"/>
                      </a:lnTo>
                      <a:lnTo>
                        <a:pt x="1115" y="57"/>
                      </a:lnTo>
                      <a:lnTo>
                        <a:pt x="1110" y="54"/>
                      </a:lnTo>
                      <a:lnTo>
                        <a:pt x="1110" y="53"/>
                      </a:lnTo>
                      <a:lnTo>
                        <a:pt x="1110" y="51"/>
                      </a:lnTo>
                      <a:lnTo>
                        <a:pt x="1107" y="51"/>
                      </a:lnTo>
                      <a:lnTo>
                        <a:pt x="1105" y="53"/>
                      </a:lnTo>
                      <a:lnTo>
                        <a:pt x="1105" y="51"/>
                      </a:lnTo>
                      <a:lnTo>
                        <a:pt x="1105" y="49"/>
                      </a:lnTo>
                      <a:lnTo>
                        <a:pt x="1100" y="50"/>
                      </a:lnTo>
                      <a:lnTo>
                        <a:pt x="1094" y="49"/>
                      </a:lnTo>
                      <a:lnTo>
                        <a:pt x="1089" y="51"/>
                      </a:lnTo>
                      <a:lnTo>
                        <a:pt x="1086" y="51"/>
                      </a:lnTo>
                      <a:lnTo>
                        <a:pt x="1082" y="47"/>
                      </a:lnTo>
                      <a:lnTo>
                        <a:pt x="1078" y="50"/>
                      </a:lnTo>
                      <a:lnTo>
                        <a:pt x="1076" y="50"/>
                      </a:lnTo>
                      <a:lnTo>
                        <a:pt x="1070" y="51"/>
                      </a:lnTo>
                      <a:lnTo>
                        <a:pt x="1068" y="50"/>
                      </a:lnTo>
                      <a:lnTo>
                        <a:pt x="1067" y="51"/>
                      </a:lnTo>
                      <a:lnTo>
                        <a:pt x="1067" y="50"/>
                      </a:lnTo>
                      <a:lnTo>
                        <a:pt x="1068" y="49"/>
                      </a:lnTo>
                      <a:lnTo>
                        <a:pt x="1067" y="47"/>
                      </a:lnTo>
                      <a:lnTo>
                        <a:pt x="1065" y="47"/>
                      </a:lnTo>
                      <a:lnTo>
                        <a:pt x="1065" y="49"/>
                      </a:lnTo>
                      <a:lnTo>
                        <a:pt x="1062" y="50"/>
                      </a:lnTo>
                      <a:lnTo>
                        <a:pt x="1062" y="53"/>
                      </a:lnTo>
                      <a:lnTo>
                        <a:pt x="1064" y="53"/>
                      </a:lnTo>
                      <a:lnTo>
                        <a:pt x="1062" y="55"/>
                      </a:lnTo>
                      <a:lnTo>
                        <a:pt x="1061" y="55"/>
                      </a:lnTo>
                      <a:lnTo>
                        <a:pt x="1061" y="57"/>
                      </a:lnTo>
                      <a:lnTo>
                        <a:pt x="1059" y="60"/>
                      </a:lnTo>
                      <a:lnTo>
                        <a:pt x="1058" y="61"/>
                      </a:lnTo>
                      <a:lnTo>
                        <a:pt x="1056" y="60"/>
                      </a:lnTo>
                      <a:lnTo>
                        <a:pt x="1056" y="61"/>
                      </a:lnTo>
                      <a:lnTo>
                        <a:pt x="1049" y="61"/>
                      </a:lnTo>
                      <a:lnTo>
                        <a:pt x="1048" y="61"/>
                      </a:lnTo>
                      <a:lnTo>
                        <a:pt x="1045" y="61"/>
                      </a:lnTo>
                      <a:lnTo>
                        <a:pt x="1040" y="61"/>
                      </a:lnTo>
                      <a:lnTo>
                        <a:pt x="1039" y="61"/>
                      </a:lnTo>
                      <a:lnTo>
                        <a:pt x="1043" y="58"/>
                      </a:lnTo>
                      <a:lnTo>
                        <a:pt x="1045" y="58"/>
                      </a:lnTo>
                      <a:lnTo>
                        <a:pt x="1049" y="49"/>
                      </a:lnTo>
                      <a:lnTo>
                        <a:pt x="1053" y="47"/>
                      </a:lnTo>
                      <a:lnTo>
                        <a:pt x="1054" y="43"/>
                      </a:lnTo>
                      <a:lnTo>
                        <a:pt x="1053" y="42"/>
                      </a:lnTo>
                      <a:lnTo>
                        <a:pt x="1053" y="40"/>
                      </a:lnTo>
                      <a:lnTo>
                        <a:pt x="1056" y="40"/>
                      </a:lnTo>
                      <a:lnTo>
                        <a:pt x="1056" y="39"/>
                      </a:lnTo>
                      <a:lnTo>
                        <a:pt x="1054" y="39"/>
                      </a:lnTo>
                      <a:lnTo>
                        <a:pt x="1054" y="37"/>
                      </a:lnTo>
                      <a:lnTo>
                        <a:pt x="1054" y="36"/>
                      </a:lnTo>
                      <a:lnTo>
                        <a:pt x="1048" y="36"/>
                      </a:lnTo>
                      <a:lnTo>
                        <a:pt x="1046" y="36"/>
                      </a:lnTo>
                      <a:lnTo>
                        <a:pt x="1045" y="33"/>
                      </a:lnTo>
                      <a:lnTo>
                        <a:pt x="1043" y="33"/>
                      </a:lnTo>
                      <a:lnTo>
                        <a:pt x="1042" y="33"/>
                      </a:lnTo>
                      <a:lnTo>
                        <a:pt x="1039" y="33"/>
                      </a:lnTo>
                      <a:lnTo>
                        <a:pt x="1037" y="33"/>
                      </a:lnTo>
                      <a:lnTo>
                        <a:pt x="1034" y="33"/>
                      </a:lnTo>
                      <a:lnTo>
                        <a:pt x="1035" y="32"/>
                      </a:lnTo>
                      <a:lnTo>
                        <a:pt x="1034" y="29"/>
                      </a:lnTo>
                      <a:lnTo>
                        <a:pt x="1033" y="33"/>
                      </a:lnTo>
                      <a:lnTo>
                        <a:pt x="1029" y="32"/>
                      </a:lnTo>
                      <a:lnTo>
                        <a:pt x="1015" y="37"/>
                      </a:lnTo>
                      <a:lnTo>
                        <a:pt x="1018" y="33"/>
                      </a:lnTo>
                      <a:lnTo>
                        <a:pt x="1020" y="33"/>
                      </a:lnTo>
                      <a:lnTo>
                        <a:pt x="1026" y="25"/>
                      </a:lnTo>
                      <a:lnTo>
                        <a:pt x="1029" y="24"/>
                      </a:lnTo>
                      <a:lnTo>
                        <a:pt x="1031" y="24"/>
                      </a:lnTo>
                      <a:lnTo>
                        <a:pt x="1033" y="20"/>
                      </a:lnTo>
                      <a:lnTo>
                        <a:pt x="1033" y="18"/>
                      </a:lnTo>
                      <a:lnTo>
                        <a:pt x="1037" y="18"/>
                      </a:lnTo>
                      <a:lnTo>
                        <a:pt x="1039" y="20"/>
                      </a:lnTo>
                      <a:lnTo>
                        <a:pt x="1037" y="15"/>
                      </a:lnTo>
                      <a:lnTo>
                        <a:pt x="1034" y="9"/>
                      </a:lnTo>
                      <a:lnTo>
                        <a:pt x="1033" y="8"/>
                      </a:lnTo>
                      <a:lnTo>
                        <a:pt x="1031" y="9"/>
                      </a:lnTo>
                      <a:lnTo>
                        <a:pt x="1026" y="9"/>
                      </a:lnTo>
                      <a:lnTo>
                        <a:pt x="1023" y="7"/>
                      </a:lnTo>
                      <a:lnTo>
                        <a:pt x="1018" y="1"/>
                      </a:lnTo>
                      <a:lnTo>
                        <a:pt x="1017" y="4"/>
                      </a:lnTo>
                      <a:lnTo>
                        <a:pt x="1015" y="3"/>
                      </a:lnTo>
                      <a:lnTo>
                        <a:pt x="1015" y="1"/>
                      </a:lnTo>
                      <a:lnTo>
                        <a:pt x="1013" y="0"/>
                      </a:lnTo>
                      <a:lnTo>
                        <a:pt x="1010" y="0"/>
                      </a:lnTo>
                      <a:lnTo>
                        <a:pt x="1007" y="3"/>
                      </a:lnTo>
                      <a:lnTo>
                        <a:pt x="1005" y="5"/>
                      </a:lnTo>
                      <a:lnTo>
                        <a:pt x="1003" y="5"/>
                      </a:lnTo>
                      <a:lnTo>
                        <a:pt x="999" y="4"/>
                      </a:lnTo>
                      <a:lnTo>
                        <a:pt x="997" y="7"/>
                      </a:lnTo>
                      <a:lnTo>
                        <a:pt x="988" y="18"/>
                      </a:lnTo>
                      <a:lnTo>
                        <a:pt x="987" y="21"/>
                      </a:lnTo>
                      <a:lnTo>
                        <a:pt x="981" y="24"/>
                      </a:lnTo>
                      <a:lnTo>
                        <a:pt x="981" y="25"/>
                      </a:lnTo>
                      <a:lnTo>
                        <a:pt x="975" y="33"/>
                      </a:lnTo>
                      <a:lnTo>
                        <a:pt x="973" y="36"/>
                      </a:lnTo>
                      <a:lnTo>
                        <a:pt x="973" y="37"/>
                      </a:lnTo>
                      <a:lnTo>
                        <a:pt x="972" y="37"/>
                      </a:lnTo>
                      <a:lnTo>
                        <a:pt x="972" y="40"/>
                      </a:lnTo>
                      <a:lnTo>
                        <a:pt x="969" y="44"/>
                      </a:lnTo>
                      <a:lnTo>
                        <a:pt x="970" y="44"/>
                      </a:lnTo>
                      <a:lnTo>
                        <a:pt x="970" y="46"/>
                      </a:lnTo>
                      <a:lnTo>
                        <a:pt x="970" y="47"/>
                      </a:lnTo>
                      <a:lnTo>
                        <a:pt x="973" y="49"/>
                      </a:lnTo>
                      <a:lnTo>
                        <a:pt x="975" y="51"/>
                      </a:lnTo>
                      <a:lnTo>
                        <a:pt x="976" y="53"/>
                      </a:lnTo>
                      <a:lnTo>
                        <a:pt x="976" y="54"/>
                      </a:lnTo>
                      <a:lnTo>
                        <a:pt x="973" y="53"/>
                      </a:lnTo>
                      <a:lnTo>
                        <a:pt x="973" y="51"/>
                      </a:lnTo>
                      <a:lnTo>
                        <a:pt x="973" y="57"/>
                      </a:lnTo>
                      <a:lnTo>
                        <a:pt x="973" y="58"/>
                      </a:lnTo>
                      <a:lnTo>
                        <a:pt x="963" y="61"/>
                      </a:lnTo>
                      <a:lnTo>
                        <a:pt x="958" y="61"/>
                      </a:lnTo>
                      <a:lnTo>
                        <a:pt x="954" y="63"/>
                      </a:lnTo>
                      <a:lnTo>
                        <a:pt x="943" y="61"/>
                      </a:lnTo>
                      <a:lnTo>
                        <a:pt x="943" y="63"/>
                      </a:lnTo>
                      <a:lnTo>
                        <a:pt x="945" y="64"/>
                      </a:lnTo>
                      <a:lnTo>
                        <a:pt x="945" y="67"/>
                      </a:lnTo>
                      <a:lnTo>
                        <a:pt x="948" y="67"/>
                      </a:lnTo>
                      <a:lnTo>
                        <a:pt x="950" y="68"/>
                      </a:lnTo>
                      <a:lnTo>
                        <a:pt x="950" y="70"/>
                      </a:lnTo>
                      <a:lnTo>
                        <a:pt x="954" y="70"/>
                      </a:lnTo>
                      <a:lnTo>
                        <a:pt x="956" y="71"/>
                      </a:lnTo>
                      <a:lnTo>
                        <a:pt x="956" y="72"/>
                      </a:lnTo>
                      <a:lnTo>
                        <a:pt x="954" y="75"/>
                      </a:lnTo>
                      <a:lnTo>
                        <a:pt x="954" y="79"/>
                      </a:lnTo>
                      <a:lnTo>
                        <a:pt x="954" y="82"/>
                      </a:lnTo>
                      <a:lnTo>
                        <a:pt x="951" y="81"/>
                      </a:lnTo>
                      <a:lnTo>
                        <a:pt x="951" y="78"/>
                      </a:lnTo>
                      <a:lnTo>
                        <a:pt x="950" y="76"/>
                      </a:lnTo>
                      <a:lnTo>
                        <a:pt x="945" y="76"/>
                      </a:lnTo>
                      <a:lnTo>
                        <a:pt x="945" y="75"/>
                      </a:lnTo>
                      <a:lnTo>
                        <a:pt x="946" y="74"/>
                      </a:lnTo>
                      <a:lnTo>
                        <a:pt x="945" y="72"/>
                      </a:lnTo>
                      <a:lnTo>
                        <a:pt x="942" y="74"/>
                      </a:lnTo>
                      <a:lnTo>
                        <a:pt x="942" y="71"/>
                      </a:lnTo>
                      <a:lnTo>
                        <a:pt x="940" y="71"/>
                      </a:lnTo>
                      <a:lnTo>
                        <a:pt x="931" y="76"/>
                      </a:lnTo>
                      <a:lnTo>
                        <a:pt x="932" y="78"/>
                      </a:lnTo>
                      <a:lnTo>
                        <a:pt x="932" y="79"/>
                      </a:lnTo>
                      <a:lnTo>
                        <a:pt x="931" y="79"/>
                      </a:lnTo>
                      <a:lnTo>
                        <a:pt x="928" y="79"/>
                      </a:lnTo>
                      <a:lnTo>
                        <a:pt x="926" y="81"/>
                      </a:lnTo>
                      <a:lnTo>
                        <a:pt x="928" y="82"/>
                      </a:lnTo>
                      <a:lnTo>
                        <a:pt x="929" y="82"/>
                      </a:lnTo>
                      <a:lnTo>
                        <a:pt x="929" y="83"/>
                      </a:lnTo>
                      <a:lnTo>
                        <a:pt x="928" y="85"/>
                      </a:lnTo>
                      <a:lnTo>
                        <a:pt x="924" y="83"/>
                      </a:lnTo>
                      <a:lnTo>
                        <a:pt x="921" y="86"/>
                      </a:lnTo>
                      <a:lnTo>
                        <a:pt x="921" y="83"/>
                      </a:lnTo>
                      <a:lnTo>
                        <a:pt x="920" y="83"/>
                      </a:lnTo>
                      <a:lnTo>
                        <a:pt x="917" y="86"/>
                      </a:lnTo>
                      <a:lnTo>
                        <a:pt x="914" y="86"/>
                      </a:lnTo>
                      <a:lnTo>
                        <a:pt x="911" y="89"/>
                      </a:lnTo>
                      <a:lnTo>
                        <a:pt x="914" y="86"/>
                      </a:lnTo>
                      <a:lnTo>
                        <a:pt x="914" y="85"/>
                      </a:lnTo>
                      <a:lnTo>
                        <a:pt x="911" y="85"/>
                      </a:lnTo>
                      <a:lnTo>
                        <a:pt x="910" y="83"/>
                      </a:lnTo>
                      <a:lnTo>
                        <a:pt x="910" y="85"/>
                      </a:lnTo>
                      <a:lnTo>
                        <a:pt x="905" y="85"/>
                      </a:lnTo>
                      <a:lnTo>
                        <a:pt x="904" y="89"/>
                      </a:lnTo>
                      <a:lnTo>
                        <a:pt x="901" y="89"/>
                      </a:lnTo>
                      <a:lnTo>
                        <a:pt x="901" y="86"/>
                      </a:lnTo>
                      <a:lnTo>
                        <a:pt x="905" y="83"/>
                      </a:lnTo>
                      <a:lnTo>
                        <a:pt x="907" y="79"/>
                      </a:lnTo>
                      <a:lnTo>
                        <a:pt x="902" y="76"/>
                      </a:lnTo>
                      <a:lnTo>
                        <a:pt x="896" y="76"/>
                      </a:lnTo>
                      <a:lnTo>
                        <a:pt x="895" y="78"/>
                      </a:lnTo>
                      <a:lnTo>
                        <a:pt x="895" y="79"/>
                      </a:lnTo>
                      <a:lnTo>
                        <a:pt x="886" y="76"/>
                      </a:lnTo>
                      <a:lnTo>
                        <a:pt x="886" y="78"/>
                      </a:lnTo>
                      <a:lnTo>
                        <a:pt x="883" y="81"/>
                      </a:lnTo>
                      <a:lnTo>
                        <a:pt x="881" y="78"/>
                      </a:lnTo>
                      <a:lnTo>
                        <a:pt x="875" y="78"/>
                      </a:lnTo>
                      <a:lnTo>
                        <a:pt x="874" y="79"/>
                      </a:lnTo>
                      <a:lnTo>
                        <a:pt x="875" y="81"/>
                      </a:lnTo>
                      <a:lnTo>
                        <a:pt x="871" y="82"/>
                      </a:lnTo>
                      <a:lnTo>
                        <a:pt x="869" y="82"/>
                      </a:lnTo>
                      <a:lnTo>
                        <a:pt x="871" y="81"/>
                      </a:lnTo>
                      <a:lnTo>
                        <a:pt x="869" y="81"/>
                      </a:lnTo>
                      <a:lnTo>
                        <a:pt x="865" y="83"/>
                      </a:lnTo>
                      <a:lnTo>
                        <a:pt x="865" y="81"/>
                      </a:lnTo>
                      <a:lnTo>
                        <a:pt x="862" y="82"/>
                      </a:lnTo>
                      <a:lnTo>
                        <a:pt x="862" y="85"/>
                      </a:lnTo>
                      <a:lnTo>
                        <a:pt x="865" y="86"/>
                      </a:lnTo>
                      <a:lnTo>
                        <a:pt x="869" y="83"/>
                      </a:lnTo>
                      <a:lnTo>
                        <a:pt x="869" y="86"/>
                      </a:lnTo>
                      <a:lnTo>
                        <a:pt x="871" y="86"/>
                      </a:lnTo>
                      <a:lnTo>
                        <a:pt x="872" y="85"/>
                      </a:lnTo>
                      <a:lnTo>
                        <a:pt x="872" y="86"/>
                      </a:lnTo>
                      <a:lnTo>
                        <a:pt x="871" y="89"/>
                      </a:lnTo>
                      <a:lnTo>
                        <a:pt x="848" y="95"/>
                      </a:lnTo>
                      <a:lnTo>
                        <a:pt x="847" y="95"/>
                      </a:lnTo>
                      <a:lnTo>
                        <a:pt x="847" y="96"/>
                      </a:lnTo>
                      <a:lnTo>
                        <a:pt x="847" y="99"/>
                      </a:lnTo>
                      <a:lnTo>
                        <a:pt x="847" y="97"/>
                      </a:lnTo>
                      <a:lnTo>
                        <a:pt x="843" y="97"/>
                      </a:lnTo>
                      <a:lnTo>
                        <a:pt x="840" y="100"/>
                      </a:lnTo>
                      <a:lnTo>
                        <a:pt x="837" y="99"/>
                      </a:lnTo>
                      <a:lnTo>
                        <a:pt x="832" y="102"/>
                      </a:lnTo>
                      <a:lnTo>
                        <a:pt x="828" y="100"/>
                      </a:lnTo>
                      <a:lnTo>
                        <a:pt x="824" y="104"/>
                      </a:lnTo>
                      <a:lnTo>
                        <a:pt x="828" y="106"/>
                      </a:lnTo>
                      <a:lnTo>
                        <a:pt x="823" y="107"/>
                      </a:lnTo>
                      <a:lnTo>
                        <a:pt x="820" y="108"/>
                      </a:lnTo>
                      <a:lnTo>
                        <a:pt x="815" y="106"/>
                      </a:lnTo>
                      <a:lnTo>
                        <a:pt x="813" y="108"/>
                      </a:lnTo>
                      <a:lnTo>
                        <a:pt x="812" y="108"/>
                      </a:lnTo>
                      <a:lnTo>
                        <a:pt x="810" y="109"/>
                      </a:lnTo>
                      <a:lnTo>
                        <a:pt x="812" y="109"/>
                      </a:lnTo>
                      <a:lnTo>
                        <a:pt x="813" y="111"/>
                      </a:lnTo>
                      <a:lnTo>
                        <a:pt x="809" y="113"/>
                      </a:lnTo>
                      <a:lnTo>
                        <a:pt x="809" y="114"/>
                      </a:lnTo>
                      <a:lnTo>
                        <a:pt x="806" y="114"/>
                      </a:lnTo>
                      <a:lnTo>
                        <a:pt x="802" y="117"/>
                      </a:lnTo>
                      <a:lnTo>
                        <a:pt x="801" y="118"/>
                      </a:lnTo>
                      <a:lnTo>
                        <a:pt x="801" y="120"/>
                      </a:lnTo>
                      <a:lnTo>
                        <a:pt x="801" y="121"/>
                      </a:lnTo>
                      <a:lnTo>
                        <a:pt x="799" y="122"/>
                      </a:lnTo>
                      <a:lnTo>
                        <a:pt x="796" y="122"/>
                      </a:lnTo>
                      <a:lnTo>
                        <a:pt x="796" y="121"/>
                      </a:lnTo>
                      <a:lnTo>
                        <a:pt x="788" y="121"/>
                      </a:lnTo>
                      <a:lnTo>
                        <a:pt x="785" y="122"/>
                      </a:lnTo>
                      <a:lnTo>
                        <a:pt x="789" y="125"/>
                      </a:lnTo>
                      <a:lnTo>
                        <a:pt x="796" y="125"/>
                      </a:lnTo>
                      <a:lnTo>
                        <a:pt x="794" y="126"/>
                      </a:lnTo>
                      <a:lnTo>
                        <a:pt x="791" y="129"/>
                      </a:lnTo>
                      <a:lnTo>
                        <a:pt x="791" y="128"/>
                      </a:lnTo>
                      <a:lnTo>
                        <a:pt x="789" y="126"/>
                      </a:lnTo>
                      <a:lnTo>
                        <a:pt x="788" y="128"/>
                      </a:lnTo>
                      <a:lnTo>
                        <a:pt x="788" y="129"/>
                      </a:lnTo>
                      <a:lnTo>
                        <a:pt x="785" y="137"/>
                      </a:lnTo>
                      <a:lnTo>
                        <a:pt x="783" y="137"/>
                      </a:lnTo>
                      <a:lnTo>
                        <a:pt x="782" y="140"/>
                      </a:lnTo>
                      <a:lnTo>
                        <a:pt x="783" y="142"/>
                      </a:lnTo>
                      <a:lnTo>
                        <a:pt x="782" y="142"/>
                      </a:lnTo>
                      <a:lnTo>
                        <a:pt x="780" y="138"/>
                      </a:lnTo>
                      <a:lnTo>
                        <a:pt x="777" y="137"/>
                      </a:lnTo>
                      <a:lnTo>
                        <a:pt x="776" y="136"/>
                      </a:lnTo>
                      <a:lnTo>
                        <a:pt x="773" y="133"/>
                      </a:lnTo>
                      <a:lnTo>
                        <a:pt x="773" y="135"/>
                      </a:lnTo>
                      <a:lnTo>
                        <a:pt x="774" y="137"/>
                      </a:lnTo>
                      <a:lnTo>
                        <a:pt x="768" y="138"/>
                      </a:lnTo>
                      <a:lnTo>
                        <a:pt x="770" y="140"/>
                      </a:lnTo>
                      <a:lnTo>
                        <a:pt x="768" y="142"/>
                      </a:lnTo>
                      <a:lnTo>
                        <a:pt x="777" y="142"/>
                      </a:lnTo>
                      <a:lnTo>
                        <a:pt x="779" y="143"/>
                      </a:lnTo>
                      <a:lnTo>
                        <a:pt x="782" y="145"/>
                      </a:lnTo>
                      <a:lnTo>
                        <a:pt x="780" y="146"/>
                      </a:lnTo>
                      <a:lnTo>
                        <a:pt x="780" y="147"/>
                      </a:lnTo>
                      <a:lnTo>
                        <a:pt x="782" y="147"/>
                      </a:lnTo>
                      <a:lnTo>
                        <a:pt x="780" y="149"/>
                      </a:lnTo>
                      <a:lnTo>
                        <a:pt x="777" y="149"/>
                      </a:lnTo>
                      <a:lnTo>
                        <a:pt x="774" y="150"/>
                      </a:lnTo>
                      <a:lnTo>
                        <a:pt x="774" y="152"/>
                      </a:lnTo>
                      <a:lnTo>
                        <a:pt x="773" y="152"/>
                      </a:lnTo>
                      <a:lnTo>
                        <a:pt x="773" y="153"/>
                      </a:lnTo>
                      <a:lnTo>
                        <a:pt x="773" y="154"/>
                      </a:lnTo>
                      <a:lnTo>
                        <a:pt x="774" y="156"/>
                      </a:lnTo>
                      <a:lnTo>
                        <a:pt x="782" y="158"/>
                      </a:lnTo>
                      <a:lnTo>
                        <a:pt x="783" y="165"/>
                      </a:lnTo>
                      <a:lnTo>
                        <a:pt x="785" y="166"/>
                      </a:lnTo>
                      <a:lnTo>
                        <a:pt x="783" y="167"/>
                      </a:lnTo>
                      <a:lnTo>
                        <a:pt x="782" y="166"/>
                      </a:lnTo>
                      <a:lnTo>
                        <a:pt x="782" y="167"/>
                      </a:lnTo>
                      <a:lnTo>
                        <a:pt x="782" y="169"/>
                      </a:lnTo>
                      <a:lnTo>
                        <a:pt x="780" y="169"/>
                      </a:lnTo>
                      <a:lnTo>
                        <a:pt x="782" y="170"/>
                      </a:lnTo>
                      <a:lnTo>
                        <a:pt x="782" y="171"/>
                      </a:lnTo>
                      <a:lnTo>
                        <a:pt x="780" y="173"/>
                      </a:lnTo>
                      <a:lnTo>
                        <a:pt x="774" y="173"/>
                      </a:lnTo>
                      <a:lnTo>
                        <a:pt x="773" y="175"/>
                      </a:lnTo>
                      <a:lnTo>
                        <a:pt x="768" y="174"/>
                      </a:lnTo>
                      <a:lnTo>
                        <a:pt x="765" y="175"/>
                      </a:lnTo>
                      <a:lnTo>
                        <a:pt x="765" y="177"/>
                      </a:lnTo>
                      <a:lnTo>
                        <a:pt x="762" y="179"/>
                      </a:lnTo>
                      <a:lnTo>
                        <a:pt x="758" y="178"/>
                      </a:lnTo>
                      <a:lnTo>
                        <a:pt x="758" y="177"/>
                      </a:lnTo>
                      <a:lnTo>
                        <a:pt x="756" y="177"/>
                      </a:lnTo>
                      <a:lnTo>
                        <a:pt x="731" y="182"/>
                      </a:lnTo>
                      <a:lnTo>
                        <a:pt x="729" y="181"/>
                      </a:lnTo>
                      <a:lnTo>
                        <a:pt x="725" y="182"/>
                      </a:lnTo>
                      <a:lnTo>
                        <a:pt x="720" y="181"/>
                      </a:lnTo>
                      <a:lnTo>
                        <a:pt x="712" y="184"/>
                      </a:lnTo>
                      <a:lnTo>
                        <a:pt x="710" y="185"/>
                      </a:lnTo>
                      <a:lnTo>
                        <a:pt x="707" y="184"/>
                      </a:lnTo>
                      <a:lnTo>
                        <a:pt x="706" y="185"/>
                      </a:lnTo>
                      <a:lnTo>
                        <a:pt x="701" y="186"/>
                      </a:lnTo>
                      <a:lnTo>
                        <a:pt x="703" y="188"/>
                      </a:lnTo>
                      <a:lnTo>
                        <a:pt x="703" y="190"/>
                      </a:lnTo>
                      <a:lnTo>
                        <a:pt x="704" y="190"/>
                      </a:lnTo>
                      <a:lnTo>
                        <a:pt x="704" y="189"/>
                      </a:lnTo>
                      <a:lnTo>
                        <a:pt x="706" y="189"/>
                      </a:lnTo>
                      <a:lnTo>
                        <a:pt x="704" y="190"/>
                      </a:lnTo>
                      <a:lnTo>
                        <a:pt x="701" y="193"/>
                      </a:lnTo>
                      <a:lnTo>
                        <a:pt x="701" y="194"/>
                      </a:lnTo>
                      <a:lnTo>
                        <a:pt x="700" y="193"/>
                      </a:lnTo>
                      <a:lnTo>
                        <a:pt x="700" y="194"/>
                      </a:lnTo>
                      <a:lnTo>
                        <a:pt x="700" y="195"/>
                      </a:lnTo>
                      <a:lnTo>
                        <a:pt x="703" y="196"/>
                      </a:lnTo>
                      <a:lnTo>
                        <a:pt x="703" y="197"/>
                      </a:lnTo>
                      <a:lnTo>
                        <a:pt x="700" y="199"/>
                      </a:lnTo>
                      <a:lnTo>
                        <a:pt x="703" y="203"/>
                      </a:lnTo>
                      <a:lnTo>
                        <a:pt x="704" y="204"/>
                      </a:lnTo>
                      <a:lnTo>
                        <a:pt x="706" y="204"/>
                      </a:lnTo>
                      <a:lnTo>
                        <a:pt x="706" y="208"/>
                      </a:lnTo>
                      <a:lnTo>
                        <a:pt x="707" y="210"/>
                      </a:lnTo>
                      <a:lnTo>
                        <a:pt x="707" y="211"/>
                      </a:lnTo>
                      <a:lnTo>
                        <a:pt x="707" y="213"/>
                      </a:lnTo>
                      <a:lnTo>
                        <a:pt x="706" y="214"/>
                      </a:lnTo>
                      <a:lnTo>
                        <a:pt x="704" y="218"/>
                      </a:lnTo>
                      <a:lnTo>
                        <a:pt x="706" y="221"/>
                      </a:lnTo>
                      <a:lnTo>
                        <a:pt x="706" y="222"/>
                      </a:lnTo>
                      <a:lnTo>
                        <a:pt x="706" y="225"/>
                      </a:lnTo>
                      <a:lnTo>
                        <a:pt x="707" y="227"/>
                      </a:lnTo>
                      <a:lnTo>
                        <a:pt x="710" y="231"/>
                      </a:lnTo>
                      <a:lnTo>
                        <a:pt x="720" y="232"/>
                      </a:lnTo>
                      <a:lnTo>
                        <a:pt x="723" y="235"/>
                      </a:lnTo>
                      <a:lnTo>
                        <a:pt x="725" y="235"/>
                      </a:lnTo>
                      <a:lnTo>
                        <a:pt x="726" y="238"/>
                      </a:lnTo>
                      <a:lnTo>
                        <a:pt x="725" y="240"/>
                      </a:lnTo>
                      <a:lnTo>
                        <a:pt x="725" y="242"/>
                      </a:lnTo>
                      <a:lnTo>
                        <a:pt x="726" y="242"/>
                      </a:lnTo>
                      <a:lnTo>
                        <a:pt x="728" y="243"/>
                      </a:lnTo>
                      <a:lnTo>
                        <a:pt x="729" y="247"/>
                      </a:lnTo>
                      <a:lnTo>
                        <a:pt x="732" y="248"/>
                      </a:lnTo>
                      <a:lnTo>
                        <a:pt x="737" y="248"/>
                      </a:lnTo>
                      <a:lnTo>
                        <a:pt x="739" y="250"/>
                      </a:lnTo>
                      <a:lnTo>
                        <a:pt x="740" y="248"/>
                      </a:lnTo>
                      <a:lnTo>
                        <a:pt x="743" y="256"/>
                      </a:lnTo>
                      <a:lnTo>
                        <a:pt x="742" y="261"/>
                      </a:lnTo>
                      <a:lnTo>
                        <a:pt x="739" y="264"/>
                      </a:lnTo>
                      <a:lnTo>
                        <a:pt x="739" y="267"/>
                      </a:lnTo>
                      <a:lnTo>
                        <a:pt x="737" y="269"/>
                      </a:lnTo>
                      <a:lnTo>
                        <a:pt x="739" y="274"/>
                      </a:lnTo>
                      <a:lnTo>
                        <a:pt x="737" y="275"/>
                      </a:lnTo>
                      <a:lnTo>
                        <a:pt x="742" y="279"/>
                      </a:lnTo>
                      <a:lnTo>
                        <a:pt x="743" y="296"/>
                      </a:lnTo>
                      <a:lnTo>
                        <a:pt x="743" y="299"/>
                      </a:lnTo>
                      <a:lnTo>
                        <a:pt x="740" y="300"/>
                      </a:lnTo>
                      <a:lnTo>
                        <a:pt x="737" y="302"/>
                      </a:lnTo>
                      <a:lnTo>
                        <a:pt x="736" y="300"/>
                      </a:lnTo>
                      <a:lnTo>
                        <a:pt x="736" y="303"/>
                      </a:lnTo>
                      <a:lnTo>
                        <a:pt x="737" y="307"/>
                      </a:lnTo>
                      <a:lnTo>
                        <a:pt x="737" y="309"/>
                      </a:lnTo>
                      <a:lnTo>
                        <a:pt x="731" y="307"/>
                      </a:lnTo>
                      <a:lnTo>
                        <a:pt x="726" y="306"/>
                      </a:lnTo>
                      <a:lnTo>
                        <a:pt x="725" y="305"/>
                      </a:lnTo>
                      <a:lnTo>
                        <a:pt x="723" y="293"/>
                      </a:lnTo>
                      <a:lnTo>
                        <a:pt x="726" y="286"/>
                      </a:lnTo>
                      <a:lnTo>
                        <a:pt x="725" y="285"/>
                      </a:lnTo>
                      <a:lnTo>
                        <a:pt x="725" y="273"/>
                      </a:lnTo>
                      <a:lnTo>
                        <a:pt x="726" y="269"/>
                      </a:lnTo>
                      <a:lnTo>
                        <a:pt x="734" y="266"/>
                      </a:lnTo>
                      <a:lnTo>
                        <a:pt x="736" y="259"/>
                      </a:lnTo>
                      <a:lnTo>
                        <a:pt x="737" y="259"/>
                      </a:lnTo>
                      <a:lnTo>
                        <a:pt x="737" y="255"/>
                      </a:lnTo>
                      <a:lnTo>
                        <a:pt x="732" y="252"/>
                      </a:lnTo>
                      <a:lnTo>
                        <a:pt x="718" y="255"/>
                      </a:lnTo>
                      <a:lnTo>
                        <a:pt x="715" y="253"/>
                      </a:lnTo>
                      <a:lnTo>
                        <a:pt x="712" y="250"/>
                      </a:lnTo>
                      <a:lnTo>
                        <a:pt x="706" y="243"/>
                      </a:lnTo>
                      <a:lnTo>
                        <a:pt x="706" y="242"/>
                      </a:lnTo>
                      <a:lnTo>
                        <a:pt x="693" y="236"/>
                      </a:lnTo>
                      <a:lnTo>
                        <a:pt x="691" y="234"/>
                      </a:lnTo>
                      <a:lnTo>
                        <a:pt x="685" y="231"/>
                      </a:lnTo>
                      <a:lnTo>
                        <a:pt x="669" y="231"/>
                      </a:lnTo>
                      <a:lnTo>
                        <a:pt x="666" y="235"/>
                      </a:lnTo>
                      <a:lnTo>
                        <a:pt x="660" y="238"/>
                      </a:lnTo>
                      <a:lnTo>
                        <a:pt x="660" y="242"/>
                      </a:lnTo>
                      <a:lnTo>
                        <a:pt x="666" y="242"/>
                      </a:lnTo>
                      <a:lnTo>
                        <a:pt x="669" y="245"/>
                      </a:lnTo>
                      <a:lnTo>
                        <a:pt x="667" y="247"/>
                      </a:lnTo>
                      <a:lnTo>
                        <a:pt x="666" y="250"/>
                      </a:lnTo>
                      <a:lnTo>
                        <a:pt x="661" y="250"/>
                      </a:lnTo>
                      <a:lnTo>
                        <a:pt x="657" y="253"/>
                      </a:lnTo>
                      <a:lnTo>
                        <a:pt x="651" y="253"/>
                      </a:lnTo>
                      <a:lnTo>
                        <a:pt x="651" y="250"/>
                      </a:lnTo>
                      <a:lnTo>
                        <a:pt x="647" y="245"/>
                      </a:lnTo>
                      <a:lnTo>
                        <a:pt x="643" y="245"/>
                      </a:lnTo>
                      <a:lnTo>
                        <a:pt x="640" y="247"/>
                      </a:lnTo>
                      <a:lnTo>
                        <a:pt x="642" y="248"/>
                      </a:lnTo>
                      <a:lnTo>
                        <a:pt x="645" y="259"/>
                      </a:lnTo>
                      <a:lnTo>
                        <a:pt x="647" y="259"/>
                      </a:lnTo>
                      <a:lnTo>
                        <a:pt x="654" y="263"/>
                      </a:lnTo>
                      <a:lnTo>
                        <a:pt x="657" y="264"/>
                      </a:lnTo>
                      <a:lnTo>
                        <a:pt x="658" y="267"/>
                      </a:lnTo>
                      <a:lnTo>
                        <a:pt x="661" y="267"/>
                      </a:lnTo>
                      <a:lnTo>
                        <a:pt x="661" y="268"/>
                      </a:lnTo>
                      <a:lnTo>
                        <a:pt x="664" y="267"/>
                      </a:lnTo>
                      <a:lnTo>
                        <a:pt x="666" y="266"/>
                      </a:lnTo>
                      <a:lnTo>
                        <a:pt x="666" y="268"/>
                      </a:lnTo>
                      <a:lnTo>
                        <a:pt x="667" y="269"/>
                      </a:lnTo>
                      <a:lnTo>
                        <a:pt x="669" y="268"/>
                      </a:lnTo>
                      <a:lnTo>
                        <a:pt x="670" y="274"/>
                      </a:lnTo>
                      <a:lnTo>
                        <a:pt x="673" y="277"/>
                      </a:lnTo>
                      <a:lnTo>
                        <a:pt x="673" y="279"/>
                      </a:lnTo>
                      <a:lnTo>
                        <a:pt x="669" y="278"/>
                      </a:lnTo>
                      <a:lnTo>
                        <a:pt x="667" y="278"/>
                      </a:lnTo>
                      <a:lnTo>
                        <a:pt x="666" y="275"/>
                      </a:lnTo>
                      <a:lnTo>
                        <a:pt x="664" y="274"/>
                      </a:lnTo>
                      <a:lnTo>
                        <a:pt x="663" y="274"/>
                      </a:lnTo>
                      <a:lnTo>
                        <a:pt x="636" y="268"/>
                      </a:lnTo>
                      <a:lnTo>
                        <a:pt x="632" y="263"/>
                      </a:lnTo>
                      <a:lnTo>
                        <a:pt x="634" y="261"/>
                      </a:lnTo>
                      <a:lnTo>
                        <a:pt x="634" y="257"/>
                      </a:lnTo>
                      <a:lnTo>
                        <a:pt x="632" y="252"/>
                      </a:lnTo>
                      <a:lnTo>
                        <a:pt x="632" y="250"/>
                      </a:lnTo>
                      <a:lnTo>
                        <a:pt x="633" y="246"/>
                      </a:lnTo>
                      <a:lnTo>
                        <a:pt x="632" y="243"/>
                      </a:lnTo>
                      <a:lnTo>
                        <a:pt x="633" y="242"/>
                      </a:lnTo>
                      <a:lnTo>
                        <a:pt x="636" y="234"/>
                      </a:lnTo>
                      <a:lnTo>
                        <a:pt x="634" y="224"/>
                      </a:lnTo>
                      <a:lnTo>
                        <a:pt x="636" y="224"/>
                      </a:lnTo>
                      <a:lnTo>
                        <a:pt x="634" y="221"/>
                      </a:lnTo>
                      <a:lnTo>
                        <a:pt x="633" y="219"/>
                      </a:lnTo>
                      <a:lnTo>
                        <a:pt x="633" y="218"/>
                      </a:lnTo>
                      <a:lnTo>
                        <a:pt x="630" y="214"/>
                      </a:lnTo>
                      <a:lnTo>
                        <a:pt x="629" y="213"/>
                      </a:lnTo>
                      <a:lnTo>
                        <a:pt x="624" y="214"/>
                      </a:lnTo>
                      <a:lnTo>
                        <a:pt x="629" y="234"/>
                      </a:lnTo>
                      <a:lnTo>
                        <a:pt x="627" y="236"/>
                      </a:lnTo>
                      <a:lnTo>
                        <a:pt x="605" y="248"/>
                      </a:lnTo>
                      <a:lnTo>
                        <a:pt x="605" y="253"/>
                      </a:lnTo>
                      <a:lnTo>
                        <a:pt x="605" y="256"/>
                      </a:lnTo>
                      <a:lnTo>
                        <a:pt x="601" y="259"/>
                      </a:lnTo>
                      <a:lnTo>
                        <a:pt x="601" y="261"/>
                      </a:lnTo>
                      <a:lnTo>
                        <a:pt x="612" y="274"/>
                      </a:lnTo>
                      <a:lnTo>
                        <a:pt x="614" y="279"/>
                      </a:lnTo>
                      <a:lnTo>
                        <a:pt x="618" y="289"/>
                      </a:lnTo>
                      <a:lnTo>
                        <a:pt x="615" y="300"/>
                      </a:lnTo>
                      <a:lnTo>
                        <a:pt x="612" y="303"/>
                      </a:lnTo>
                      <a:lnTo>
                        <a:pt x="612" y="310"/>
                      </a:lnTo>
                      <a:lnTo>
                        <a:pt x="610" y="313"/>
                      </a:lnTo>
                      <a:lnTo>
                        <a:pt x="609" y="320"/>
                      </a:lnTo>
                      <a:lnTo>
                        <a:pt x="614" y="327"/>
                      </a:lnTo>
                      <a:lnTo>
                        <a:pt x="612" y="335"/>
                      </a:lnTo>
                      <a:lnTo>
                        <a:pt x="614" y="339"/>
                      </a:lnTo>
                      <a:lnTo>
                        <a:pt x="617" y="339"/>
                      </a:lnTo>
                      <a:lnTo>
                        <a:pt x="620" y="338"/>
                      </a:lnTo>
                      <a:lnTo>
                        <a:pt x="623" y="338"/>
                      </a:lnTo>
                      <a:lnTo>
                        <a:pt x="630" y="341"/>
                      </a:lnTo>
                      <a:lnTo>
                        <a:pt x="632" y="338"/>
                      </a:lnTo>
                      <a:lnTo>
                        <a:pt x="636" y="335"/>
                      </a:lnTo>
                      <a:lnTo>
                        <a:pt x="642" y="335"/>
                      </a:lnTo>
                      <a:lnTo>
                        <a:pt x="663" y="346"/>
                      </a:lnTo>
                      <a:lnTo>
                        <a:pt x="664" y="349"/>
                      </a:lnTo>
                      <a:lnTo>
                        <a:pt x="664" y="355"/>
                      </a:lnTo>
                      <a:lnTo>
                        <a:pt x="669" y="361"/>
                      </a:lnTo>
                      <a:lnTo>
                        <a:pt x="669" y="364"/>
                      </a:lnTo>
                      <a:lnTo>
                        <a:pt x="669" y="366"/>
                      </a:lnTo>
                      <a:lnTo>
                        <a:pt x="664" y="366"/>
                      </a:lnTo>
                      <a:lnTo>
                        <a:pt x="663" y="368"/>
                      </a:lnTo>
                      <a:lnTo>
                        <a:pt x="661" y="371"/>
                      </a:lnTo>
                      <a:lnTo>
                        <a:pt x="661" y="379"/>
                      </a:lnTo>
                      <a:lnTo>
                        <a:pt x="663" y="380"/>
                      </a:lnTo>
                      <a:lnTo>
                        <a:pt x="666" y="380"/>
                      </a:lnTo>
                      <a:lnTo>
                        <a:pt x="670" y="381"/>
                      </a:lnTo>
                      <a:lnTo>
                        <a:pt x="673" y="381"/>
                      </a:lnTo>
                      <a:lnTo>
                        <a:pt x="679" y="384"/>
                      </a:lnTo>
                      <a:lnTo>
                        <a:pt x="679" y="385"/>
                      </a:lnTo>
                      <a:lnTo>
                        <a:pt x="672" y="387"/>
                      </a:lnTo>
                      <a:lnTo>
                        <a:pt x="669" y="385"/>
                      </a:lnTo>
                      <a:lnTo>
                        <a:pt x="664" y="385"/>
                      </a:lnTo>
                      <a:lnTo>
                        <a:pt x="663" y="383"/>
                      </a:lnTo>
                      <a:lnTo>
                        <a:pt x="657" y="380"/>
                      </a:lnTo>
                      <a:lnTo>
                        <a:pt x="657" y="378"/>
                      </a:lnTo>
                      <a:lnTo>
                        <a:pt x="658" y="378"/>
                      </a:lnTo>
                      <a:lnTo>
                        <a:pt x="658" y="370"/>
                      </a:lnTo>
                      <a:lnTo>
                        <a:pt x="660" y="367"/>
                      </a:lnTo>
                      <a:lnTo>
                        <a:pt x="660" y="366"/>
                      </a:lnTo>
                      <a:lnTo>
                        <a:pt x="658" y="366"/>
                      </a:lnTo>
                      <a:lnTo>
                        <a:pt x="657" y="364"/>
                      </a:lnTo>
                      <a:lnTo>
                        <a:pt x="658" y="361"/>
                      </a:lnTo>
                      <a:lnTo>
                        <a:pt x="658" y="359"/>
                      </a:lnTo>
                      <a:lnTo>
                        <a:pt x="658" y="357"/>
                      </a:lnTo>
                      <a:lnTo>
                        <a:pt x="658" y="356"/>
                      </a:lnTo>
                      <a:lnTo>
                        <a:pt x="657" y="355"/>
                      </a:lnTo>
                      <a:lnTo>
                        <a:pt x="654" y="355"/>
                      </a:lnTo>
                      <a:lnTo>
                        <a:pt x="654" y="352"/>
                      </a:lnTo>
                      <a:lnTo>
                        <a:pt x="651" y="351"/>
                      </a:lnTo>
                      <a:lnTo>
                        <a:pt x="650" y="349"/>
                      </a:lnTo>
                      <a:lnTo>
                        <a:pt x="650" y="348"/>
                      </a:lnTo>
                      <a:lnTo>
                        <a:pt x="648" y="344"/>
                      </a:lnTo>
                      <a:lnTo>
                        <a:pt x="632" y="346"/>
                      </a:lnTo>
                      <a:lnTo>
                        <a:pt x="620" y="351"/>
                      </a:lnTo>
                      <a:lnTo>
                        <a:pt x="620" y="356"/>
                      </a:lnTo>
                      <a:lnTo>
                        <a:pt x="618" y="360"/>
                      </a:lnTo>
                      <a:lnTo>
                        <a:pt x="618" y="363"/>
                      </a:lnTo>
                      <a:lnTo>
                        <a:pt x="620" y="363"/>
                      </a:lnTo>
                      <a:lnTo>
                        <a:pt x="621" y="366"/>
                      </a:lnTo>
                      <a:lnTo>
                        <a:pt x="623" y="367"/>
                      </a:lnTo>
                      <a:lnTo>
                        <a:pt x="623" y="368"/>
                      </a:lnTo>
                      <a:lnTo>
                        <a:pt x="624" y="370"/>
                      </a:lnTo>
                      <a:lnTo>
                        <a:pt x="624" y="377"/>
                      </a:lnTo>
                      <a:lnTo>
                        <a:pt x="624" y="381"/>
                      </a:lnTo>
                      <a:lnTo>
                        <a:pt x="614" y="391"/>
                      </a:lnTo>
                      <a:lnTo>
                        <a:pt x="612" y="399"/>
                      </a:lnTo>
                      <a:lnTo>
                        <a:pt x="609" y="404"/>
                      </a:lnTo>
                      <a:lnTo>
                        <a:pt x="602" y="408"/>
                      </a:lnTo>
                      <a:lnTo>
                        <a:pt x="599" y="410"/>
                      </a:lnTo>
                      <a:lnTo>
                        <a:pt x="593" y="412"/>
                      </a:lnTo>
                      <a:lnTo>
                        <a:pt x="592" y="413"/>
                      </a:lnTo>
                      <a:lnTo>
                        <a:pt x="593" y="417"/>
                      </a:lnTo>
                      <a:lnTo>
                        <a:pt x="592" y="421"/>
                      </a:lnTo>
                      <a:lnTo>
                        <a:pt x="588" y="423"/>
                      </a:lnTo>
                      <a:lnTo>
                        <a:pt x="580" y="419"/>
                      </a:lnTo>
                      <a:lnTo>
                        <a:pt x="575" y="419"/>
                      </a:lnTo>
                      <a:lnTo>
                        <a:pt x="569" y="420"/>
                      </a:lnTo>
                      <a:lnTo>
                        <a:pt x="563" y="419"/>
                      </a:lnTo>
                      <a:lnTo>
                        <a:pt x="563" y="417"/>
                      </a:lnTo>
                      <a:lnTo>
                        <a:pt x="563" y="416"/>
                      </a:lnTo>
                      <a:lnTo>
                        <a:pt x="563" y="415"/>
                      </a:lnTo>
                      <a:lnTo>
                        <a:pt x="563" y="409"/>
                      </a:lnTo>
                      <a:lnTo>
                        <a:pt x="560" y="409"/>
                      </a:lnTo>
                      <a:lnTo>
                        <a:pt x="558" y="408"/>
                      </a:lnTo>
                      <a:lnTo>
                        <a:pt x="560" y="407"/>
                      </a:lnTo>
                      <a:lnTo>
                        <a:pt x="562" y="406"/>
                      </a:lnTo>
                      <a:lnTo>
                        <a:pt x="565" y="408"/>
                      </a:lnTo>
                      <a:lnTo>
                        <a:pt x="566" y="409"/>
                      </a:lnTo>
                      <a:lnTo>
                        <a:pt x="568" y="409"/>
                      </a:lnTo>
                      <a:lnTo>
                        <a:pt x="569" y="407"/>
                      </a:lnTo>
                      <a:lnTo>
                        <a:pt x="572" y="407"/>
                      </a:lnTo>
                      <a:lnTo>
                        <a:pt x="574" y="404"/>
                      </a:lnTo>
                      <a:lnTo>
                        <a:pt x="575" y="406"/>
                      </a:lnTo>
                      <a:lnTo>
                        <a:pt x="580" y="404"/>
                      </a:lnTo>
                      <a:lnTo>
                        <a:pt x="580" y="403"/>
                      </a:lnTo>
                      <a:lnTo>
                        <a:pt x="581" y="403"/>
                      </a:lnTo>
                      <a:lnTo>
                        <a:pt x="583" y="403"/>
                      </a:lnTo>
                      <a:lnTo>
                        <a:pt x="588" y="402"/>
                      </a:lnTo>
                      <a:lnTo>
                        <a:pt x="588" y="400"/>
                      </a:lnTo>
                      <a:lnTo>
                        <a:pt x="588" y="399"/>
                      </a:lnTo>
                      <a:lnTo>
                        <a:pt x="583" y="399"/>
                      </a:lnTo>
                      <a:lnTo>
                        <a:pt x="581" y="399"/>
                      </a:lnTo>
                      <a:lnTo>
                        <a:pt x="580" y="398"/>
                      </a:lnTo>
                      <a:lnTo>
                        <a:pt x="580" y="395"/>
                      </a:lnTo>
                      <a:lnTo>
                        <a:pt x="585" y="398"/>
                      </a:lnTo>
                      <a:lnTo>
                        <a:pt x="590" y="398"/>
                      </a:lnTo>
                      <a:lnTo>
                        <a:pt x="590" y="396"/>
                      </a:lnTo>
                      <a:lnTo>
                        <a:pt x="592" y="392"/>
                      </a:lnTo>
                      <a:lnTo>
                        <a:pt x="593" y="392"/>
                      </a:lnTo>
                      <a:lnTo>
                        <a:pt x="595" y="391"/>
                      </a:lnTo>
                      <a:lnTo>
                        <a:pt x="596" y="384"/>
                      </a:lnTo>
                      <a:lnTo>
                        <a:pt x="601" y="383"/>
                      </a:lnTo>
                      <a:lnTo>
                        <a:pt x="602" y="380"/>
                      </a:lnTo>
                      <a:lnTo>
                        <a:pt x="602" y="379"/>
                      </a:lnTo>
                      <a:lnTo>
                        <a:pt x="602" y="378"/>
                      </a:lnTo>
                      <a:lnTo>
                        <a:pt x="602" y="368"/>
                      </a:lnTo>
                      <a:lnTo>
                        <a:pt x="605" y="364"/>
                      </a:lnTo>
                      <a:lnTo>
                        <a:pt x="608" y="360"/>
                      </a:lnTo>
                      <a:lnTo>
                        <a:pt x="608" y="355"/>
                      </a:lnTo>
                      <a:lnTo>
                        <a:pt x="595" y="342"/>
                      </a:lnTo>
                      <a:lnTo>
                        <a:pt x="596" y="333"/>
                      </a:lnTo>
                      <a:lnTo>
                        <a:pt x="595" y="330"/>
                      </a:lnTo>
                      <a:lnTo>
                        <a:pt x="596" y="327"/>
                      </a:lnTo>
                      <a:lnTo>
                        <a:pt x="596" y="322"/>
                      </a:lnTo>
                      <a:lnTo>
                        <a:pt x="598" y="320"/>
                      </a:lnTo>
                      <a:lnTo>
                        <a:pt x="598" y="316"/>
                      </a:lnTo>
                      <a:lnTo>
                        <a:pt x="596" y="314"/>
                      </a:lnTo>
                      <a:lnTo>
                        <a:pt x="596" y="313"/>
                      </a:lnTo>
                      <a:lnTo>
                        <a:pt x="596" y="311"/>
                      </a:lnTo>
                      <a:lnTo>
                        <a:pt x="595" y="310"/>
                      </a:lnTo>
                      <a:lnTo>
                        <a:pt x="596" y="307"/>
                      </a:lnTo>
                      <a:lnTo>
                        <a:pt x="596" y="306"/>
                      </a:lnTo>
                      <a:lnTo>
                        <a:pt x="595" y="305"/>
                      </a:lnTo>
                      <a:lnTo>
                        <a:pt x="593" y="302"/>
                      </a:lnTo>
                      <a:lnTo>
                        <a:pt x="595" y="299"/>
                      </a:lnTo>
                      <a:lnTo>
                        <a:pt x="598" y="297"/>
                      </a:lnTo>
                      <a:lnTo>
                        <a:pt x="598" y="289"/>
                      </a:lnTo>
                      <a:lnTo>
                        <a:pt x="598" y="286"/>
                      </a:lnTo>
                      <a:lnTo>
                        <a:pt x="598" y="283"/>
                      </a:lnTo>
                      <a:lnTo>
                        <a:pt x="595" y="275"/>
                      </a:lnTo>
                      <a:lnTo>
                        <a:pt x="596" y="271"/>
                      </a:lnTo>
                      <a:lnTo>
                        <a:pt x="588" y="266"/>
                      </a:lnTo>
                      <a:lnTo>
                        <a:pt x="585" y="260"/>
                      </a:lnTo>
                      <a:lnTo>
                        <a:pt x="585" y="257"/>
                      </a:lnTo>
                      <a:lnTo>
                        <a:pt x="590" y="255"/>
                      </a:lnTo>
                      <a:lnTo>
                        <a:pt x="590" y="253"/>
                      </a:lnTo>
                      <a:lnTo>
                        <a:pt x="592" y="250"/>
                      </a:lnTo>
                      <a:lnTo>
                        <a:pt x="592" y="248"/>
                      </a:lnTo>
                      <a:lnTo>
                        <a:pt x="596" y="235"/>
                      </a:lnTo>
                      <a:lnTo>
                        <a:pt x="596" y="219"/>
                      </a:lnTo>
                      <a:lnTo>
                        <a:pt x="596" y="218"/>
                      </a:lnTo>
                      <a:lnTo>
                        <a:pt x="596" y="217"/>
                      </a:lnTo>
                      <a:lnTo>
                        <a:pt x="587" y="213"/>
                      </a:lnTo>
                      <a:lnTo>
                        <a:pt x="581" y="210"/>
                      </a:lnTo>
                      <a:lnTo>
                        <a:pt x="562" y="211"/>
                      </a:lnTo>
                      <a:lnTo>
                        <a:pt x="558" y="210"/>
                      </a:lnTo>
                      <a:lnTo>
                        <a:pt x="560" y="208"/>
                      </a:lnTo>
                      <a:lnTo>
                        <a:pt x="553" y="208"/>
                      </a:lnTo>
                      <a:lnTo>
                        <a:pt x="551" y="211"/>
                      </a:lnTo>
                      <a:lnTo>
                        <a:pt x="541" y="250"/>
                      </a:lnTo>
                      <a:lnTo>
                        <a:pt x="526" y="266"/>
                      </a:lnTo>
                      <a:lnTo>
                        <a:pt x="520" y="268"/>
                      </a:lnTo>
                      <a:lnTo>
                        <a:pt x="518" y="275"/>
                      </a:lnTo>
                      <a:lnTo>
                        <a:pt x="520" y="275"/>
                      </a:lnTo>
                      <a:lnTo>
                        <a:pt x="521" y="274"/>
                      </a:lnTo>
                      <a:lnTo>
                        <a:pt x="523" y="274"/>
                      </a:lnTo>
                      <a:lnTo>
                        <a:pt x="523" y="275"/>
                      </a:lnTo>
                      <a:lnTo>
                        <a:pt x="521" y="278"/>
                      </a:lnTo>
                      <a:lnTo>
                        <a:pt x="517" y="281"/>
                      </a:lnTo>
                      <a:lnTo>
                        <a:pt x="515" y="284"/>
                      </a:lnTo>
                      <a:lnTo>
                        <a:pt x="517" y="286"/>
                      </a:lnTo>
                      <a:lnTo>
                        <a:pt x="520" y="285"/>
                      </a:lnTo>
                      <a:lnTo>
                        <a:pt x="523" y="284"/>
                      </a:lnTo>
                      <a:lnTo>
                        <a:pt x="526" y="284"/>
                      </a:lnTo>
                      <a:lnTo>
                        <a:pt x="528" y="288"/>
                      </a:lnTo>
                      <a:lnTo>
                        <a:pt x="526" y="290"/>
                      </a:lnTo>
                      <a:lnTo>
                        <a:pt x="526" y="299"/>
                      </a:lnTo>
                      <a:lnTo>
                        <a:pt x="525" y="300"/>
                      </a:lnTo>
                      <a:lnTo>
                        <a:pt x="525" y="305"/>
                      </a:lnTo>
                      <a:lnTo>
                        <a:pt x="526" y="307"/>
                      </a:lnTo>
                      <a:lnTo>
                        <a:pt x="525" y="311"/>
                      </a:lnTo>
                      <a:lnTo>
                        <a:pt x="523" y="311"/>
                      </a:lnTo>
                      <a:lnTo>
                        <a:pt x="521" y="309"/>
                      </a:lnTo>
                      <a:lnTo>
                        <a:pt x="520" y="322"/>
                      </a:lnTo>
                      <a:lnTo>
                        <a:pt x="521" y="327"/>
                      </a:lnTo>
                      <a:lnTo>
                        <a:pt x="521" y="322"/>
                      </a:lnTo>
                      <a:lnTo>
                        <a:pt x="525" y="321"/>
                      </a:lnTo>
                      <a:lnTo>
                        <a:pt x="534" y="327"/>
                      </a:lnTo>
                      <a:lnTo>
                        <a:pt x="536" y="327"/>
                      </a:lnTo>
                      <a:lnTo>
                        <a:pt x="538" y="327"/>
                      </a:lnTo>
                      <a:lnTo>
                        <a:pt x="536" y="330"/>
                      </a:lnTo>
                      <a:lnTo>
                        <a:pt x="542" y="342"/>
                      </a:lnTo>
                      <a:lnTo>
                        <a:pt x="545" y="345"/>
                      </a:lnTo>
                      <a:lnTo>
                        <a:pt x="548" y="345"/>
                      </a:lnTo>
                      <a:lnTo>
                        <a:pt x="548" y="346"/>
                      </a:lnTo>
                      <a:lnTo>
                        <a:pt x="550" y="348"/>
                      </a:lnTo>
                      <a:lnTo>
                        <a:pt x="547" y="350"/>
                      </a:lnTo>
                      <a:lnTo>
                        <a:pt x="542" y="364"/>
                      </a:lnTo>
                      <a:lnTo>
                        <a:pt x="539" y="366"/>
                      </a:lnTo>
                      <a:lnTo>
                        <a:pt x="538" y="364"/>
                      </a:lnTo>
                      <a:lnTo>
                        <a:pt x="538" y="361"/>
                      </a:lnTo>
                      <a:lnTo>
                        <a:pt x="536" y="359"/>
                      </a:lnTo>
                      <a:lnTo>
                        <a:pt x="531" y="356"/>
                      </a:lnTo>
                      <a:lnTo>
                        <a:pt x="520" y="346"/>
                      </a:lnTo>
                      <a:lnTo>
                        <a:pt x="517" y="346"/>
                      </a:lnTo>
                      <a:lnTo>
                        <a:pt x="510" y="342"/>
                      </a:lnTo>
                      <a:lnTo>
                        <a:pt x="504" y="339"/>
                      </a:lnTo>
                      <a:lnTo>
                        <a:pt x="504" y="338"/>
                      </a:lnTo>
                      <a:lnTo>
                        <a:pt x="506" y="338"/>
                      </a:lnTo>
                      <a:lnTo>
                        <a:pt x="504" y="337"/>
                      </a:lnTo>
                      <a:lnTo>
                        <a:pt x="501" y="337"/>
                      </a:lnTo>
                      <a:lnTo>
                        <a:pt x="495" y="333"/>
                      </a:lnTo>
                      <a:lnTo>
                        <a:pt x="492" y="331"/>
                      </a:lnTo>
                      <a:lnTo>
                        <a:pt x="483" y="327"/>
                      </a:lnTo>
                      <a:lnTo>
                        <a:pt x="473" y="322"/>
                      </a:lnTo>
                      <a:lnTo>
                        <a:pt x="471" y="322"/>
                      </a:lnTo>
                      <a:lnTo>
                        <a:pt x="466" y="320"/>
                      </a:lnTo>
                      <a:lnTo>
                        <a:pt x="450" y="318"/>
                      </a:lnTo>
                      <a:lnTo>
                        <a:pt x="449" y="317"/>
                      </a:lnTo>
                      <a:lnTo>
                        <a:pt x="446" y="316"/>
                      </a:lnTo>
                      <a:lnTo>
                        <a:pt x="443" y="316"/>
                      </a:lnTo>
                      <a:lnTo>
                        <a:pt x="441" y="317"/>
                      </a:lnTo>
                      <a:lnTo>
                        <a:pt x="441" y="318"/>
                      </a:lnTo>
                      <a:lnTo>
                        <a:pt x="439" y="321"/>
                      </a:lnTo>
                      <a:lnTo>
                        <a:pt x="434" y="324"/>
                      </a:lnTo>
                      <a:lnTo>
                        <a:pt x="434" y="325"/>
                      </a:lnTo>
                      <a:lnTo>
                        <a:pt x="441" y="339"/>
                      </a:lnTo>
                      <a:lnTo>
                        <a:pt x="441" y="338"/>
                      </a:lnTo>
                      <a:lnTo>
                        <a:pt x="443" y="338"/>
                      </a:lnTo>
                      <a:lnTo>
                        <a:pt x="441" y="346"/>
                      </a:lnTo>
                      <a:lnTo>
                        <a:pt x="436" y="351"/>
                      </a:lnTo>
                      <a:lnTo>
                        <a:pt x="428" y="351"/>
                      </a:lnTo>
                      <a:lnTo>
                        <a:pt x="428" y="355"/>
                      </a:lnTo>
                      <a:lnTo>
                        <a:pt x="429" y="356"/>
                      </a:lnTo>
                      <a:lnTo>
                        <a:pt x="429" y="357"/>
                      </a:lnTo>
                      <a:lnTo>
                        <a:pt x="426" y="361"/>
                      </a:lnTo>
                      <a:lnTo>
                        <a:pt x="423" y="363"/>
                      </a:lnTo>
                      <a:lnTo>
                        <a:pt x="420" y="361"/>
                      </a:lnTo>
                      <a:lnTo>
                        <a:pt x="419" y="359"/>
                      </a:lnTo>
                      <a:lnTo>
                        <a:pt x="419" y="355"/>
                      </a:lnTo>
                      <a:lnTo>
                        <a:pt x="420" y="351"/>
                      </a:lnTo>
                      <a:lnTo>
                        <a:pt x="422" y="350"/>
                      </a:lnTo>
                      <a:lnTo>
                        <a:pt x="418" y="345"/>
                      </a:lnTo>
                      <a:lnTo>
                        <a:pt x="418" y="342"/>
                      </a:lnTo>
                      <a:lnTo>
                        <a:pt x="416" y="342"/>
                      </a:lnTo>
                      <a:lnTo>
                        <a:pt x="406" y="346"/>
                      </a:lnTo>
                      <a:lnTo>
                        <a:pt x="403" y="349"/>
                      </a:lnTo>
                      <a:lnTo>
                        <a:pt x="399" y="350"/>
                      </a:lnTo>
                      <a:lnTo>
                        <a:pt x="395" y="356"/>
                      </a:lnTo>
                      <a:lnTo>
                        <a:pt x="391" y="356"/>
                      </a:lnTo>
                      <a:lnTo>
                        <a:pt x="390" y="355"/>
                      </a:lnTo>
                      <a:lnTo>
                        <a:pt x="387" y="355"/>
                      </a:lnTo>
                      <a:lnTo>
                        <a:pt x="382" y="355"/>
                      </a:lnTo>
                      <a:lnTo>
                        <a:pt x="377" y="352"/>
                      </a:lnTo>
                      <a:lnTo>
                        <a:pt x="373" y="356"/>
                      </a:lnTo>
                      <a:lnTo>
                        <a:pt x="370" y="355"/>
                      </a:lnTo>
                      <a:lnTo>
                        <a:pt x="364" y="360"/>
                      </a:lnTo>
                      <a:lnTo>
                        <a:pt x="363" y="361"/>
                      </a:lnTo>
                      <a:lnTo>
                        <a:pt x="361" y="367"/>
                      </a:lnTo>
                      <a:lnTo>
                        <a:pt x="360" y="367"/>
                      </a:lnTo>
                      <a:lnTo>
                        <a:pt x="358" y="366"/>
                      </a:lnTo>
                      <a:lnTo>
                        <a:pt x="355" y="364"/>
                      </a:lnTo>
                      <a:lnTo>
                        <a:pt x="354" y="366"/>
                      </a:lnTo>
                      <a:lnTo>
                        <a:pt x="351" y="363"/>
                      </a:lnTo>
                      <a:lnTo>
                        <a:pt x="351" y="357"/>
                      </a:lnTo>
                      <a:lnTo>
                        <a:pt x="349" y="356"/>
                      </a:lnTo>
                      <a:lnTo>
                        <a:pt x="349" y="355"/>
                      </a:lnTo>
                      <a:lnTo>
                        <a:pt x="351" y="351"/>
                      </a:lnTo>
                      <a:lnTo>
                        <a:pt x="351" y="349"/>
                      </a:lnTo>
                      <a:lnTo>
                        <a:pt x="349" y="346"/>
                      </a:lnTo>
                      <a:lnTo>
                        <a:pt x="349" y="348"/>
                      </a:lnTo>
                      <a:lnTo>
                        <a:pt x="348" y="348"/>
                      </a:lnTo>
                      <a:lnTo>
                        <a:pt x="348" y="346"/>
                      </a:lnTo>
                      <a:lnTo>
                        <a:pt x="349" y="345"/>
                      </a:lnTo>
                      <a:lnTo>
                        <a:pt x="355" y="345"/>
                      </a:lnTo>
                      <a:lnTo>
                        <a:pt x="358" y="344"/>
                      </a:lnTo>
                      <a:lnTo>
                        <a:pt x="358" y="342"/>
                      </a:lnTo>
                      <a:lnTo>
                        <a:pt x="354" y="344"/>
                      </a:lnTo>
                      <a:lnTo>
                        <a:pt x="352" y="344"/>
                      </a:lnTo>
                      <a:lnTo>
                        <a:pt x="348" y="344"/>
                      </a:lnTo>
                      <a:lnTo>
                        <a:pt x="342" y="346"/>
                      </a:lnTo>
                      <a:lnTo>
                        <a:pt x="342" y="348"/>
                      </a:lnTo>
                      <a:lnTo>
                        <a:pt x="340" y="349"/>
                      </a:lnTo>
                      <a:lnTo>
                        <a:pt x="339" y="349"/>
                      </a:lnTo>
                      <a:lnTo>
                        <a:pt x="340" y="355"/>
                      </a:lnTo>
                      <a:lnTo>
                        <a:pt x="337" y="355"/>
                      </a:lnTo>
                      <a:lnTo>
                        <a:pt x="336" y="355"/>
                      </a:lnTo>
                      <a:lnTo>
                        <a:pt x="334" y="351"/>
                      </a:lnTo>
                      <a:lnTo>
                        <a:pt x="336" y="350"/>
                      </a:lnTo>
                      <a:lnTo>
                        <a:pt x="334" y="350"/>
                      </a:lnTo>
                      <a:lnTo>
                        <a:pt x="330" y="355"/>
                      </a:lnTo>
                      <a:lnTo>
                        <a:pt x="331" y="355"/>
                      </a:lnTo>
                      <a:lnTo>
                        <a:pt x="333" y="356"/>
                      </a:lnTo>
                      <a:lnTo>
                        <a:pt x="331" y="360"/>
                      </a:lnTo>
                      <a:lnTo>
                        <a:pt x="330" y="361"/>
                      </a:lnTo>
                      <a:lnTo>
                        <a:pt x="328" y="361"/>
                      </a:lnTo>
                      <a:lnTo>
                        <a:pt x="325" y="356"/>
                      </a:lnTo>
                      <a:lnTo>
                        <a:pt x="318" y="357"/>
                      </a:lnTo>
                      <a:lnTo>
                        <a:pt x="320" y="359"/>
                      </a:lnTo>
                      <a:lnTo>
                        <a:pt x="311" y="363"/>
                      </a:lnTo>
                      <a:lnTo>
                        <a:pt x="311" y="361"/>
                      </a:lnTo>
                      <a:lnTo>
                        <a:pt x="284" y="378"/>
                      </a:lnTo>
                      <a:lnTo>
                        <a:pt x="282" y="378"/>
                      </a:lnTo>
                      <a:lnTo>
                        <a:pt x="282" y="380"/>
                      </a:lnTo>
                      <a:lnTo>
                        <a:pt x="282" y="381"/>
                      </a:lnTo>
                      <a:lnTo>
                        <a:pt x="281" y="383"/>
                      </a:lnTo>
                      <a:lnTo>
                        <a:pt x="276" y="383"/>
                      </a:lnTo>
                      <a:lnTo>
                        <a:pt x="272" y="384"/>
                      </a:lnTo>
                      <a:lnTo>
                        <a:pt x="271" y="384"/>
                      </a:lnTo>
                      <a:lnTo>
                        <a:pt x="266" y="396"/>
                      </a:lnTo>
                      <a:lnTo>
                        <a:pt x="268" y="400"/>
                      </a:lnTo>
                      <a:lnTo>
                        <a:pt x="266" y="403"/>
                      </a:lnTo>
                      <a:lnTo>
                        <a:pt x="262" y="406"/>
                      </a:lnTo>
                      <a:lnTo>
                        <a:pt x="260" y="404"/>
                      </a:lnTo>
                      <a:lnTo>
                        <a:pt x="255" y="407"/>
                      </a:lnTo>
                      <a:lnTo>
                        <a:pt x="254" y="410"/>
                      </a:lnTo>
                      <a:lnTo>
                        <a:pt x="252" y="404"/>
                      </a:lnTo>
                      <a:lnTo>
                        <a:pt x="248" y="407"/>
                      </a:lnTo>
                      <a:lnTo>
                        <a:pt x="245" y="407"/>
                      </a:lnTo>
                      <a:lnTo>
                        <a:pt x="244" y="406"/>
                      </a:lnTo>
                      <a:lnTo>
                        <a:pt x="241" y="399"/>
                      </a:lnTo>
                      <a:lnTo>
                        <a:pt x="233" y="392"/>
                      </a:lnTo>
                      <a:lnTo>
                        <a:pt x="232" y="388"/>
                      </a:lnTo>
                      <a:lnTo>
                        <a:pt x="232" y="385"/>
                      </a:lnTo>
                      <a:lnTo>
                        <a:pt x="235" y="385"/>
                      </a:lnTo>
                      <a:lnTo>
                        <a:pt x="236" y="384"/>
                      </a:lnTo>
                      <a:lnTo>
                        <a:pt x="236" y="380"/>
                      </a:lnTo>
                      <a:lnTo>
                        <a:pt x="254" y="378"/>
                      </a:lnTo>
                      <a:lnTo>
                        <a:pt x="252" y="374"/>
                      </a:lnTo>
                      <a:lnTo>
                        <a:pt x="250" y="367"/>
                      </a:lnTo>
                      <a:lnTo>
                        <a:pt x="247" y="368"/>
                      </a:lnTo>
                      <a:lnTo>
                        <a:pt x="245" y="364"/>
                      </a:lnTo>
                      <a:lnTo>
                        <a:pt x="244" y="363"/>
                      </a:lnTo>
                      <a:lnTo>
                        <a:pt x="244" y="360"/>
                      </a:lnTo>
                      <a:lnTo>
                        <a:pt x="241" y="357"/>
                      </a:lnTo>
                      <a:lnTo>
                        <a:pt x="235" y="356"/>
                      </a:lnTo>
                      <a:lnTo>
                        <a:pt x="223" y="356"/>
                      </a:lnTo>
                      <a:lnTo>
                        <a:pt x="220" y="356"/>
                      </a:lnTo>
                      <a:lnTo>
                        <a:pt x="209" y="352"/>
                      </a:lnTo>
                      <a:lnTo>
                        <a:pt x="209" y="355"/>
                      </a:lnTo>
                      <a:lnTo>
                        <a:pt x="220" y="363"/>
                      </a:lnTo>
                      <a:lnTo>
                        <a:pt x="220" y="372"/>
                      </a:lnTo>
                      <a:lnTo>
                        <a:pt x="220" y="377"/>
                      </a:lnTo>
                      <a:lnTo>
                        <a:pt x="220" y="379"/>
                      </a:lnTo>
                      <a:lnTo>
                        <a:pt x="217" y="392"/>
                      </a:lnTo>
                      <a:lnTo>
                        <a:pt x="217" y="396"/>
                      </a:lnTo>
                      <a:lnTo>
                        <a:pt x="220" y="396"/>
                      </a:lnTo>
                      <a:lnTo>
                        <a:pt x="223" y="398"/>
                      </a:lnTo>
                      <a:lnTo>
                        <a:pt x="225" y="402"/>
                      </a:lnTo>
                      <a:lnTo>
                        <a:pt x="225" y="404"/>
                      </a:lnTo>
                      <a:lnTo>
                        <a:pt x="223" y="407"/>
                      </a:lnTo>
                      <a:lnTo>
                        <a:pt x="225" y="409"/>
                      </a:lnTo>
                      <a:lnTo>
                        <a:pt x="223" y="413"/>
                      </a:lnTo>
                      <a:lnTo>
                        <a:pt x="222" y="416"/>
                      </a:lnTo>
                      <a:lnTo>
                        <a:pt x="220" y="421"/>
                      </a:lnTo>
                      <a:lnTo>
                        <a:pt x="222" y="424"/>
                      </a:lnTo>
                      <a:lnTo>
                        <a:pt x="220" y="432"/>
                      </a:lnTo>
                      <a:lnTo>
                        <a:pt x="218" y="430"/>
                      </a:lnTo>
                      <a:lnTo>
                        <a:pt x="217" y="427"/>
                      </a:lnTo>
                      <a:lnTo>
                        <a:pt x="215" y="424"/>
                      </a:lnTo>
                      <a:lnTo>
                        <a:pt x="214" y="426"/>
                      </a:lnTo>
                      <a:lnTo>
                        <a:pt x="211" y="427"/>
                      </a:lnTo>
                      <a:lnTo>
                        <a:pt x="212" y="424"/>
                      </a:lnTo>
                      <a:lnTo>
                        <a:pt x="212" y="421"/>
                      </a:lnTo>
                      <a:lnTo>
                        <a:pt x="208" y="417"/>
                      </a:lnTo>
                      <a:lnTo>
                        <a:pt x="201" y="417"/>
                      </a:lnTo>
                      <a:lnTo>
                        <a:pt x="196" y="415"/>
                      </a:lnTo>
                      <a:lnTo>
                        <a:pt x="193" y="416"/>
                      </a:lnTo>
                      <a:lnTo>
                        <a:pt x="193" y="419"/>
                      </a:lnTo>
                      <a:lnTo>
                        <a:pt x="184" y="427"/>
                      </a:lnTo>
                      <a:lnTo>
                        <a:pt x="179" y="430"/>
                      </a:lnTo>
                      <a:lnTo>
                        <a:pt x="176" y="430"/>
                      </a:lnTo>
                      <a:lnTo>
                        <a:pt x="174" y="431"/>
                      </a:lnTo>
                      <a:lnTo>
                        <a:pt x="173" y="432"/>
                      </a:lnTo>
                      <a:lnTo>
                        <a:pt x="167" y="437"/>
                      </a:lnTo>
                      <a:lnTo>
                        <a:pt x="163" y="438"/>
                      </a:lnTo>
                      <a:lnTo>
                        <a:pt x="165" y="446"/>
                      </a:lnTo>
                      <a:lnTo>
                        <a:pt x="177" y="467"/>
                      </a:lnTo>
                      <a:lnTo>
                        <a:pt x="177" y="469"/>
                      </a:lnTo>
                      <a:lnTo>
                        <a:pt x="173" y="466"/>
                      </a:lnTo>
                      <a:lnTo>
                        <a:pt x="171" y="467"/>
                      </a:lnTo>
                      <a:lnTo>
                        <a:pt x="165" y="465"/>
                      </a:lnTo>
                      <a:lnTo>
                        <a:pt x="165" y="466"/>
                      </a:lnTo>
                      <a:lnTo>
                        <a:pt x="165" y="467"/>
                      </a:lnTo>
                      <a:lnTo>
                        <a:pt x="156" y="465"/>
                      </a:lnTo>
                      <a:lnTo>
                        <a:pt x="152" y="462"/>
                      </a:lnTo>
                      <a:lnTo>
                        <a:pt x="149" y="460"/>
                      </a:lnTo>
                      <a:lnTo>
                        <a:pt x="146" y="460"/>
                      </a:lnTo>
                      <a:lnTo>
                        <a:pt x="143" y="462"/>
                      </a:lnTo>
                      <a:lnTo>
                        <a:pt x="141" y="465"/>
                      </a:lnTo>
                      <a:lnTo>
                        <a:pt x="140" y="460"/>
                      </a:lnTo>
                      <a:lnTo>
                        <a:pt x="144" y="460"/>
                      </a:lnTo>
                      <a:lnTo>
                        <a:pt x="137" y="459"/>
                      </a:lnTo>
                      <a:lnTo>
                        <a:pt x="137" y="456"/>
                      </a:lnTo>
                      <a:lnTo>
                        <a:pt x="126" y="452"/>
                      </a:lnTo>
                      <a:lnTo>
                        <a:pt x="125" y="450"/>
                      </a:lnTo>
                      <a:lnTo>
                        <a:pt x="123" y="454"/>
                      </a:lnTo>
                      <a:lnTo>
                        <a:pt x="122" y="457"/>
                      </a:lnTo>
                      <a:lnTo>
                        <a:pt x="119" y="459"/>
                      </a:lnTo>
                      <a:lnTo>
                        <a:pt x="122" y="462"/>
                      </a:lnTo>
                      <a:lnTo>
                        <a:pt x="123" y="463"/>
                      </a:lnTo>
                      <a:lnTo>
                        <a:pt x="126" y="469"/>
                      </a:lnTo>
                      <a:lnTo>
                        <a:pt x="129" y="471"/>
                      </a:lnTo>
                      <a:lnTo>
                        <a:pt x="138" y="469"/>
                      </a:lnTo>
                      <a:lnTo>
                        <a:pt x="141" y="482"/>
                      </a:lnTo>
                      <a:lnTo>
                        <a:pt x="143" y="484"/>
                      </a:lnTo>
                      <a:lnTo>
                        <a:pt x="138" y="482"/>
                      </a:lnTo>
                      <a:lnTo>
                        <a:pt x="135" y="484"/>
                      </a:lnTo>
                      <a:lnTo>
                        <a:pt x="134" y="487"/>
                      </a:lnTo>
                      <a:lnTo>
                        <a:pt x="116" y="480"/>
                      </a:lnTo>
                      <a:lnTo>
                        <a:pt x="114" y="477"/>
                      </a:lnTo>
                      <a:lnTo>
                        <a:pt x="113" y="476"/>
                      </a:lnTo>
                      <a:lnTo>
                        <a:pt x="110" y="473"/>
                      </a:lnTo>
                      <a:lnTo>
                        <a:pt x="107" y="471"/>
                      </a:lnTo>
                      <a:lnTo>
                        <a:pt x="106" y="473"/>
                      </a:lnTo>
                      <a:lnTo>
                        <a:pt x="103" y="473"/>
                      </a:lnTo>
                      <a:lnTo>
                        <a:pt x="100" y="470"/>
                      </a:lnTo>
                      <a:lnTo>
                        <a:pt x="98" y="467"/>
                      </a:lnTo>
                      <a:lnTo>
                        <a:pt x="95" y="469"/>
                      </a:lnTo>
                      <a:lnTo>
                        <a:pt x="95" y="467"/>
                      </a:lnTo>
                      <a:lnTo>
                        <a:pt x="98" y="466"/>
                      </a:lnTo>
                      <a:lnTo>
                        <a:pt x="98" y="459"/>
                      </a:lnTo>
                      <a:lnTo>
                        <a:pt x="95" y="457"/>
                      </a:lnTo>
                      <a:lnTo>
                        <a:pt x="95" y="453"/>
                      </a:lnTo>
                      <a:lnTo>
                        <a:pt x="90" y="446"/>
                      </a:lnTo>
                      <a:lnTo>
                        <a:pt x="92" y="445"/>
                      </a:lnTo>
                      <a:lnTo>
                        <a:pt x="95" y="443"/>
                      </a:lnTo>
                      <a:lnTo>
                        <a:pt x="96" y="435"/>
                      </a:lnTo>
                      <a:lnTo>
                        <a:pt x="96" y="432"/>
                      </a:lnTo>
                      <a:lnTo>
                        <a:pt x="95" y="431"/>
                      </a:lnTo>
                      <a:lnTo>
                        <a:pt x="93" y="427"/>
                      </a:lnTo>
                      <a:lnTo>
                        <a:pt x="92" y="426"/>
                      </a:lnTo>
                      <a:lnTo>
                        <a:pt x="89" y="426"/>
                      </a:lnTo>
                      <a:lnTo>
                        <a:pt x="88" y="423"/>
                      </a:lnTo>
                      <a:lnTo>
                        <a:pt x="85" y="421"/>
                      </a:lnTo>
                      <a:lnTo>
                        <a:pt x="81" y="420"/>
                      </a:lnTo>
                      <a:lnTo>
                        <a:pt x="81" y="417"/>
                      </a:lnTo>
                      <a:lnTo>
                        <a:pt x="81" y="416"/>
                      </a:lnTo>
                      <a:lnTo>
                        <a:pt x="76" y="416"/>
                      </a:lnTo>
                      <a:lnTo>
                        <a:pt x="68" y="409"/>
                      </a:lnTo>
                      <a:lnTo>
                        <a:pt x="70" y="408"/>
                      </a:lnTo>
                      <a:lnTo>
                        <a:pt x="67" y="406"/>
                      </a:lnTo>
                      <a:lnTo>
                        <a:pt x="65" y="403"/>
                      </a:lnTo>
                      <a:lnTo>
                        <a:pt x="64" y="400"/>
                      </a:lnTo>
                      <a:lnTo>
                        <a:pt x="58" y="399"/>
                      </a:lnTo>
                      <a:lnTo>
                        <a:pt x="60" y="398"/>
                      </a:lnTo>
                      <a:lnTo>
                        <a:pt x="67" y="396"/>
                      </a:lnTo>
                      <a:lnTo>
                        <a:pt x="70" y="399"/>
                      </a:lnTo>
                      <a:lnTo>
                        <a:pt x="71" y="402"/>
                      </a:lnTo>
                      <a:lnTo>
                        <a:pt x="73" y="404"/>
                      </a:lnTo>
                      <a:lnTo>
                        <a:pt x="79" y="408"/>
                      </a:lnTo>
                      <a:lnTo>
                        <a:pt x="81" y="408"/>
                      </a:lnTo>
                      <a:lnTo>
                        <a:pt x="82" y="406"/>
                      </a:lnTo>
                      <a:lnTo>
                        <a:pt x="85" y="408"/>
                      </a:lnTo>
                      <a:lnTo>
                        <a:pt x="85" y="410"/>
                      </a:lnTo>
                      <a:lnTo>
                        <a:pt x="88" y="409"/>
                      </a:lnTo>
                      <a:lnTo>
                        <a:pt x="89" y="409"/>
                      </a:lnTo>
                      <a:lnTo>
                        <a:pt x="90" y="408"/>
                      </a:lnTo>
                      <a:lnTo>
                        <a:pt x="93" y="413"/>
                      </a:lnTo>
                      <a:lnTo>
                        <a:pt x="96" y="412"/>
                      </a:lnTo>
                      <a:lnTo>
                        <a:pt x="101" y="413"/>
                      </a:lnTo>
                      <a:lnTo>
                        <a:pt x="101" y="416"/>
                      </a:lnTo>
                      <a:lnTo>
                        <a:pt x="104" y="416"/>
                      </a:lnTo>
                      <a:lnTo>
                        <a:pt x="107" y="417"/>
                      </a:lnTo>
                      <a:lnTo>
                        <a:pt x="119" y="420"/>
                      </a:lnTo>
                      <a:lnTo>
                        <a:pt x="125" y="421"/>
                      </a:lnTo>
                      <a:lnTo>
                        <a:pt x="132" y="423"/>
                      </a:lnTo>
                      <a:lnTo>
                        <a:pt x="134" y="426"/>
                      </a:lnTo>
                      <a:lnTo>
                        <a:pt x="150" y="427"/>
                      </a:lnTo>
                      <a:lnTo>
                        <a:pt x="152" y="426"/>
                      </a:lnTo>
                      <a:lnTo>
                        <a:pt x="156" y="426"/>
                      </a:lnTo>
                      <a:lnTo>
                        <a:pt x="167" y="421"/>
                      </a:lnTo>
                      <a:lnTo>
                        <a:pt x="181" y="407"/>
                      </a:lnTo>
                      <a:lnTo>
                        <a:pt x="184" y="396"/>
                      </a:lnTo>
                      <a:lnTo>
                        <a:pt x="181" y="396"/>
                      </a:lnTo>
                      <a:lnTo>
                        <a:pt x="181" y="395"/>
                      </a:lnTo>
                      <a:lnTo>
                        <a:pt x="179" y="383"/>
                      </a:lnTo>
                      <a:lnTo>
                        <a:pt x="176" y="380"/>
                      </a:lnTo>
                      <a:lnTo>
                        <a:pt x="174" y="379"/>
                      </a:lnTo>
                      <a:lnTo>
                        <a:pt x="173" y="379"/>
                      </a:lnTo>
                      <a:lnTo>
                        <a:pt x="170" y="378"/>
                      </a:lnTo>
                      <a:lnTo>
                        <a:pt x="171" y="377"/>
                      </a:lnTo>
                      <a:lnTo>
                        <a:pt x="167" y="372"/>
                      </a:lnTo>
                      <a:lnTo>
                        <a:pt x="165" y="371"/>
                      </a:lnTo>
                      <a:lnTo>
                        <a:pt x="162" y="368"/>
                      </a:lnTo>
                      <a:lnTo>
                        <a:pt x="163" y="371"/>
                      </a:lnTo>
                      <a:lnTo>
                        <a:pt x="162" y="372"/>
                      </a:lnTo>
                      <a:lnTo>
                        <a:pt x="153" y="367"/>
                      </a:lnTo>
                      <a:lnTo>
                        <a:pt x="153" y="368"/>
                      </a:lnTo>
                      <a:lnTo>
                        <a:pt x="152" y="367"/>
                      </a:lnTo>
                      <a:lnTo>
                        <a:pt x="152" y="364"/>
                      </a:lnTo>
                      <a:lnTo>
                        <a:pt x="149" y="361"/>
                      </a:lnTo>
                      <a:lnTo>
                        <a:pt x="150" y="364"/>
                      </a:lnTo>
                      <a:lnTo>
                        <a:pt x="146" y="364"/>
                      </a:lnTo>
                      <a:lnTo>
                        <a:pt x="144" y="361"/>
                      </a:lnTo>
                      <a:lnTo>
                        <a:pt x="143" y="360"/>
                      </a:lnTo>
                      <a:lnTo>
                        <a:pt x="110" y="337"/>
                      </a:lnTo>
                      <a:lnTo>
                        <a:pt x="101" y="335"/>
                      </a:lnTo>
                      <a:lnTo>
                        <a:pt x="103" y="337"/>
                      </a:lnTo>
                      <a:lnTo>
                        <a:pt x="101" y="337"/>
                      </a:lnTo>
                      <a:lnTo>
                        <a:pt x="85" y="333"/>
                      </a:lnTo>
                      <a:lnTo>
                        <a:pt x="85" y="334"/>
                      </a:lnTo>
                      <a:lnTo>
                        <a:pt x="79" y="334"/>
                      </a:lnTo>
                      <a:lnTo>
                        <a:pt x="78" y="335"/>
                      </a:lnTo>
                      <a:lnTo>
                        <a:pt x="78" y="334"/>
                      </a:lnTo>
                      <a:lnTo>
                        <a:pt x="76" y="333"/>
                      </a:lnTo>
                      <a:lnTo>
                        <a:pt x="76" y="330"/>
                      </a:lnTo>
                      <a:lnTo>
                        <a:pt x="71" y="333"/>
                      </a:lnTo>
                      <a:lnTo>
                        <a:pt x="73" y="328"/>
                      </a:lnTo>
                      <a:lnTo>
                        <a:pt x="70" y="330"/>
                      </a:lnTo>
                      <a:lnTo>
                        <a:pt x="70" y="327"/>
                      </a:lnTo>
                      <a:lnTo>
                        <a:pt x="68" y="327"/>
                      </a:lnTo>
                      <a:lnTo>
                        <a:pt x="64" y="328"/>
                      </a:lnTo>
                      <a:lnTo>
                        <a:pt x="65" y="327"/>
                      </a:lnTo>
                      <a:lnTo>
                        <a:pt x="64" y="325"/>
                      </a:lnTo>
                      <a:lnTo>
                        <a:pt x="60" y="325"/>
                      </a:lnTo>
                      <a:lnTo>
                        <a:pt x="61" y="320"/>
                      </a:lnTo>
                      <a:lnTo>
                        <a:pt x="61" y="322"/>
                      </a:lnTo>
                      <a:lnTo>
                        <a:pt x="64" y="322"/>
                      </a:lnTo>
                      <a:lnTo>
                        <a:pt x="65" y="322"/>
                      </a:lnTo>
                      <a:lnTo>
                        <a:pt x="67" y="324"/>
                      </a:lnTo>
                      <a:lnTo>
                        <a:pt x="70" y="324"/>
                      </a:lnTo>
                      <a:lnTo>
                        <a:pt x="71" y="325"/>
                      </a:lnTo>
                      <a:lnTo>
                        <a:pt x="73" y="321"/>
                      </a:lnTo>
                      <a:lnTo>
                        <a:pt x="74" y="320"/>
                      </a:lnTo>
                      <a:lnTo>
                        <a:pt x="70" y="318"/>
                      </a:lnTo>
                      <a:lnTo>
                        <a:pt x="68" y="318"/>
                      </a:lnTo>
                      <a:lnTo>
                        <a:pt x="65" y="317"/>
                      </a:lnTo>
                      <a:lnTo>
                        <a:pt x="65" y="316"/>
                      </a:lnTo>
                      <a:lnTo>
                        <a:pt x="58" y="313"/>
                      </a:lnTo>
                      <a:lnTo>
                        <a:pt x="58" y="314"/>
                      </a:lnTo>
                      <a:lnTo>
                        <a:pt x="58" y="318"/>
                      </a:lnTo>
                      <a:lnTo>
                        <a:pt x="57" y="318"/>
                      </a:lnTo>
                      <a:lnTo>
                        <a:pt x="55" y="317"/>
                      </a:lnTo>
                      <a:lnTo>
                        <a:pt x="55" y="318"/>
                      </a:lnTo>
                      <a:lnTo>
                        <a:pt x="55" y="321"/>
                      </a:lnTo>
                      <a:lnTo>
                        <a:pt x="55" y="322"/>
                      </a:lnTo>
                      <a:lnTo>
                        <a:pt x="52" y="322"/>
                      </a:lnTo>
                      <a:lnTo>
                        <a:pt x="51" y="320"/>
                      </a:lnTo>
                      <a:lnTo>
                        <a:pt x="46" y="318"/>
                      </a:lnTo>
                      <a:lnTo>
                        <a:pt x="45" y="318"/>
                      </a:lnTo>
                      <a:lnTo>
                        <a:pt x="46" y="320"/>
                      </a:lnTo>
                      <a:lnTo>
                        <a:pt x="46" y="321"/>
                      </a:lnTo>
                      <a:lnTo>
                        <a:pt x="45" y="325"/>
                      </a:lnTo>
                      <a:lnTo>
                        <a:pt x="41" y="327"/>
                      </a:lnTo>
                      <a:lnTo>
                        <a:pt x="34" y="322"/>
                      </a:lnTo>
                      <a:lnTo>
                        <a:pt x="34" y="328"/>
                      </a:lnTo>
                      <a:lnTo>
                        <a:pt x="33" y="330"/>
                      </a:lnTo>
                      <a:lnTo>
                        <a:pt x="25" y="334"/>
                      </a:lnTo>
                      <a:lnTo>
                        <a:pt x="24" y="335"/>
                      </a:lnTo>
                      <a:lnTo>
                        <a:pt x="24" y="338"/>
                      </a:lnTo>
                      <a:lnTo>
                        <a:pt x="22" y="339"/>
                      </a:lnTo>
                      <a:lnTo>
                        <a:pt x="21" y="341"/>
                      </a:lnTo>
                      <a:lnTo>
                        <a:pt x="14" y="346"/>
                      </a:lnTo>
                      <a:lnTo>
                        <a:pt x="16" y="348"/>
                      </a:lnTo>
                      <a:lnTo>
                        <a:pt x="12" y="355"/>
                      </a:lnTo>
                      <a:lnTo>
                        <a:pt x="14" y="364"/>
                      </a:lnTo>
                      <a:lnTo>
                        <a:pt x="16" y="366"/>
                      </a:lnTo>
                      <a:lnTo>
                        <a:pt x="19" y="367"/>
                      </a:lnTo>
                      <a:lnTo>
                        <a:pt x="22" y="367"/>
                      </a:lnTo>
                      <a:lnTo>
                        <a:pt x="25" y="368"/>
                      </a:lnTo>
                      <a:lnTo>
                        <a:pt x="31" y="379"/>
                      </a:lnTo>
                      <a:lnTo>
                        <a:pt x="33" y="384"/>
                      </a:lnTo>
                      <a:lnTo>
                        <a:pt x="22" y="403"/>
                      </a:lnTo>
                      <a:lnTo>
                        <a:pt x="24" y="407"/>
                      </a:lnTo>
                      <a:lnTo>
                        <a:pt x="34" y="437"/>
                      </a:lnTo>
                      <a:lnTo>
                        <a:pt x="31" y="439"/>
                      </a:lnTo>
                      <a:lnTo>
                        <a:pt x="30" y="446"/>
                      </a:lnTo>
                      <a:lnTo>
                        <a:pt x="30" y="449"/>
                      </a:lnTo>
                      <a:lnTo>
                        <a:pt x="31" y="453"/>
                      </a:lnTo>
                      <a:lnTo>
                        <a:pt x="30" y="454"/>
                      </a:lnTo>
                      <a:lnTo>
                        <a:pt x="30" y="460"/>
                      </a:lnTo>
                      <a:lnTo>
                        <a:pt x="33" y="460"/>
                      </a:lnTo>
                      <a:lnTo>
                        <a:pt x="36" y="463"/>
                      </a:lnTo>
                      <a:lnTo>
                        <a:pt x="34" y="467"/>
                      </a:lnTo>
                      <a:lnTo>
                        <a:pt x="36" y="470"/>
                      </a:lnTo>
                      <a:lnTo>
                        <a:pt x="41" y="474"/>
                      </a:lnTo>
                      <a:lnTo>
                        <a:pt x="41" y="478"/>
                      </a:lnTo>
                      <a:lnTo>
                        <a:pt x="36" y="488"/>
                      </a:lnTo>
                      <a:lnTo>
                        <a:pt x="37" y="491"/>
                      </a:lnTo>
                      <a:lnTo>
                        <a:pt x="40" y="494"/>
                      </a:lnTo>
                      <a:lnTo>
                        <a:pt x="48" y="498"/>
                      </a:lnTo>
                      <a:lnTo>
                        <a:pt x="48" y="502"/>
                      </a:lnTo>
                      <a:lnTo>
                        <a:pt x="51" y="504"/>
                      </a:lnTo>
                      <a:lnTo>
                        <a:pt x="51" y="512"/>
                      </a:lnTo>
                      <a:lnTo>
                        <a:pt x="1" y="562"/>
                      </a:lnTo>
                      <a:lnTo>
                        <a:pt x="7" y="563"/>
                      </a:lnTo>
                      <a:lnTo>
                        <a:pt x="9" y="560"/>
                      </a:lnTo>
                      <a:lnTo>
                        <a:pt x="14" y="558"/>
                      </a:lnTo>
                      <a:lnTo>
                        <a:pt x="14" y="559"/>
                      </a:lnTo>
                      <a:lnTo>
                        <a:pt x="14" y="560"/>
                      </a:lnTo>
                      <a:lnTo>
                        <a:pt x="14" y="564"/>
                      </a:lnTo>
                      <a:lnTo>
                        <a:pt x="12" y="563"/>
                      </a:lnTo>
                      <a:lnTo>
                        <a:pt x="12" y="562"/>
                      </a:lnTo>
                      <a:lnTo>
                        <a:pt x="12" y="565"/>
                      </a:lnTo>
                      <a:lnTo>
                        <a:pt x="14" y="566"/>
                      </a:lnTo>
                      <a:lnTo>
                        <a:pt x="21" y="570"/>
                      </a:lnTo>
                      <a:lnTo>
                        <a:pt x="27" y="569"/>
                      </a:lnTo>
                      <a:lnTo>
                        <a:pt x="30" y="569"/>
                      </a:lnTo>
                      <a:lnTo>
                        <a:pt x="31" y="572"/>
                      </a:lnTo>
                      <a:lnTo>
                        <a:pt x="31" y="573"/>
                      </a:lnTo>
                      <a:lnTo>
                        <a:pt x="33" y="574"/>
                      </a:lnTo>
                      <a:lnTo>
                        <a:pt x="34" y="574"/>
                      </a:lnTo>
                      <a:lnTo>
                        <a:pt x="36" y="574"/>
                      </a:lnTo>
                      <a:lnTo>
                        <a:pt x="34" y="576"/>
                      </a:lnTo>
                      <a:lnTo>
                        <a:pt x="21" y="574"/>
                      </a:lnTo>
                      <a:lnTo>
                        <a:pt x="21" y="576"/>
                      </a:lnTo>
                      <a:lnTo>
                        <a:pt x="19" y="577"/>
                      </a:lnTo>
                      <a:lnTo>
                        <a:pt x="16" y="579"/>
                      </a:lnTo>
                      <a:lnTo>
                        <a:pt x="14" y="577"/>
                      </a:lnTo>
                      <a:lnTo>
                        <a:pt x="12" y="579"/>
                      </a:lnTo>
                      <a:lnTo>
                        <a:pt x="11" y="580"/>
                      </a:lnTo>
                      <a:lnTo>
                        <a:pt x="9" y="581"/>
                      </a:lnTo>
                      <a:lnTo>
                        <a:pt x="7" y="580"/>
                      </a:lnTo>
                      <a:lnTo>
                        <a:pt x="6" y="579"/>
                      </a:lnTo>
                      <a:lnTo>
                        <a:pt x="6" y="581"/>
                      </a:lnTo>
                      <a:lnTo>
                        <a:pt x="6" y="584"/>
                      </a:lnTo>
                      <a:lnTo>
                        <a:pt x="7" y="584"/>
                      </a:lnTo>
                      <a:lnTo>
                        <a:pt x="9" y="585"/>
                      </a:lnTo>
                      <a:lnTo>
                        <a:pt x="9" y="587"/>
                      </a:lnTo>
                      <a:lnTo>
                        <a:pt x="9" y="590"/>
                      </a:lnTo>
                      <a:lnTo>
                        <a:pt x="6" y="591"/>
                      </a:lnTo>
                      <a:lnTo>
                        <a:pt x="3" y="597"/>
                      </a:lnTo>
                      <a:lnTo>
                        <a:pt x="3" y="599"/>
                      </a:lnTo>
                      <a:lnTo>
                        <a:pt x="3" y="602"/>
                      </a:lnTo>
                      <a:lnTo>
                        <a:pt x="4" y="605"/>
                      </a:lnTo>
                      <a:lnTo>
                        <a:pt x="4" y="606"/>
                      </a:lnTo>
                      <a:lnTo>
                        <a:pt x="3" y="608"/>
                      </a:lnTo>
                      <a:lnTo>
                        <a:pt x="0" y="610"/>
                      </a:lnTo>
                      <a:lnTo>
                        <a:pt x="0" y="612"/>
                      </a:lnTo>
                      <a:lnTo>
                        <a:pt x="0" y="613"/>
                      </a:lnTo>
                      <a:lnTo>
                        <a:pt x="6" y="613"/>
                      </a:lnTo>
                      <a:lnTo>
                        <a:pt x="7" y="617"/>
                      </a:lnTo>
                      <a:lnTo>
                        <a:pt x="7" y="620"/>
                      </a:lnTo>
                      <a:lnTo>
                        <a:pt x="6" y="620"/>
                      </a:lnTo>
                      <a:lnTo>
                        <a:pt x="1" y="616"/>
                      </a:lnTo>
                      <a:lnTo>
                        <a:pt x="1" y="620"/>
                      </a:lnTo>
                      <a:lnTo>
                        <a:pt x="0" y="623"/>
                      </a:lnTo>
                      <a:lnTo>
                        <a:pt x="0" y="624"/>
                      </a:lnTo>
                      <a:lnTo>
                        <a:pt x="1" y="626"/>
                      </a:lnTo>
                      <a:lnTo>
                        <a:pt x="1" y="627"/>
                      </a:lnTo>
                      <a:lnTo>
                        <a:pt x="3" y="629"/>
                      </a:lnTo>
                      <a:lnTo>
                        <a:pt x="4" y="630"/>
                      </a:lnTo>
                      <a:lnTo>
                        <a:pt x="4" y="631"/>
                      </a:lnTo>
                      <a:lnTo>
                        <a:pt x="3" y="638"/>
                      </a:lnTo>
                      <a:lnTo>
                        <a:pt x="4" y="638"/>
                      </a:lnTo>
                      <a:lnTo>
                        <a:pt x="6" y="640"/>
                      </a:lnTo>
                      <a:lnTo>
                        <a:pt x="6" y="641"/>
                      </a:lnTo>
                      <a:lnTo>
                        <a:pt x="11" y="648"/>
                      </a:lnTo>
                      <a:lnTo>
                        <a:pt x="11" y="654"/>
                      </a:lnTo>
                      <a:lnTo>
                        <a:pt x="11" y="655"/>
                      </a:lnTo>
                      <a:lnTo>
                        <a:pt x="16" y="654"/>
                      </a:lnTo>
                      <a:lnTo>
                        <a:pt x="18" y="655"/>
                      </a:lnTo>
                      <a:lnTo>
                        <a:pt x="18" y="656"/>
                      </a:lnTo>
                      <a:lnTo>
                        <a:pt x="22" y="656"/>
                      </a:lnTo>
                      <a:lnTo>
                        <a:pt x="24" y="656"/>
                      </a:lnTo>
                      <a:lnTo>
                        <a:pt x="27" y="658"/>
                      </a:lnTo>
                      <a:lnTo>
                        <a:pt x="25" y="662"/>
                      </a:lnTo>
                      <a:lnTo>
                        <a:pt x="30" y="661"/>
                      </a:lnTo>
                      <a:lnTo>
                        <a:pt x="31" y="661"/>
                      </a:lnTo>
                      <a:lnTo>
                        <a:pt x="33" y="659"/>
                      </a:lnTo>
                      <a:lnTo>
                        <a:pt x="37" y="659"/>
                      </a:lnTo>
                      <a:lnTo>
                        <a:pt x="40" y="661"/>
                      </a:lnTo>
                      <a:lnTo>
                        <a:pt x="45" y="665"/>
                      </a:lnTo>
                      <a:lnTo>
                        <a:pt x="46" y="665"/>
                      </a:lnTo>
                      <a:lnTo>
                        <a:pt x="46" y="667"/>
                      </a:lnTo>
                      <a:lnTo>
                        <a:pt x="46" y="669"/>
                      </a:lnTo>
                      <a:lnTo>
                        <a:pt x="46" y="670"/>
                      </a:lnTo>
                      <a:lnTo>
                        <a:pt x="48" y="672"/>
                      </a:lnTo>
                      <a:lnTo>
                        <a:pt x="48" y="673"/>
                      </a:lnTo>
                      <a:lnTo>
                        <a:pt x="46" y="674"/>
                      </a:lnTo>
                      <a:lnTo>
                        <a:pt x="45" y="676"/>
                      </a:lnTo>
                      <a:lnTo>
                        <a:pt x="45" y="678"/>
                      </a:lnTo>
                      <a:lnTo>
                        <a:pt x="45" y="680"/>
                      </a:lnTo>
                      <a:lnTo>
                        <a:pt x="48" y="681"/>
                      </a:lnTo>
                      <a:lnTo>
                        <a:pt x="52" y="691"/>
                      </a:lnTo>
                      <a:lnTo>
                        <a:pt x="55" y="692"/>
                      </a:lnTo>
                      <a:lnTo>
                        <a:pt x="57" y="694"/>
                      </a:lnTo>
                      <a:lnTo>
                        <a:pt x="57" y="695"/>
                      </a:lnTo>
                      <a:lnTo>
                        <a:pt x="57" y="698"/>
                      </a:lnTo>
                      <a:lnTo>
                        <a:pt x="58" y="698"/>
                      </a:lnTo>
                      <a:lnTo>
                        <a:pt x="64" y="698"/>
                      </a:lnTo>
                      <a:lnTo>
                        <a:pt x="65" y="698"/>
                      </a:lnTo>
                      <a:lnTo>
                        <a:pt x="67" y="698"/>
                      </a:lnTo>
                      <a:lnTo>
                        <a:pt x="67" y="701"/>
                      </a:lnTo>
                      <a:lnTo>
                        <a:pt x="68" y="702"/>
                      </a:lnTo>
                      <a:lnTo>
                        <a:pt x="70" y="702"/>
                      </a:lnTo>
                      <a:lnTo>
                        <a:pt x="70" y="705"/>
                      </a:lnTo>
                      <a:lnTo>
                        <a:pt x="64" y="711"/>
                      </a:lnTo>
                      <a:lnTo>
                        <a:pt x="58" y="711"/>
                      </a:lnTo>
                      <a:lnTo>
                        <a:pt x="55" y="708"/>
                      </a:lnTo>
                      <a:lnTo>
                        <a:pt x="54" y="708"/>
                      </a:lnTo>
                      <a:lnTo>
                        <a:pt x="52" y="708"/>
                      </a:lnTo>
                      <a:lnTo>
                        <a:pt x="52" y="711"/>
                      </a:lnTo>
                      <a:lnTo>
                        <a:pt x="51" y="711"/>
                      </a:lnTo>
                      <a:lnTo>
                        <a:pt x="51" y="712"/>
                      </a:lnTo>
                      <a:lnTo>
                        <a:pt x="54" y="715"/>
                      </a:lnTo>
                      <a:lnTo>
                        <a:pt x="54" y="716"/>
                      </a:lnTo>
                      <a:lnTo>
                        <a:pt x="54" y="717"/>
                      </a:lnTo>
                      <a:lnTo>
                        <a:pt x="54" y="719"/>
                      </a:lnTo>
                      <a:lnTo>
                        <a:pt x="54" y="720"/>
                      </a:lnTo>
                      <a:lnTo>
                        <a:pt x="55" y="722"/>
                      </a:lnTo>
                      <a:lnTo>
                        <a:pt x="57" y="723"/>
                      </a:lnTo>
                      <a:lnTo>
                        <a:pt x="57" y="724"/>
                      </a:lnTo>
                      <a:lnTo>
                        <a:pt x="57" y="729"/>
                      </a:lnTo>
                      <a:lnTo>
                        <a:pt x="58" y="729"/>
                      </a:lnTo>
                      <a:lnTo>
                        <a:pt x="60" y="730"/>
                      </a:lnTo>
                      <a:lnTo>
                        <a:pt x="61" y="729"/>
                      </a:lnTo>
                      <a:lnTo>
                        <a:pt x="64" y="727"/>
                      </a:lnTo>
                      <a:lnTo>
                        <a:pt x="65" y="726"/>
                      </a:lnTo>
                      <a:lnTo>
                        <a:pt x="67" y="726"/>
                      </a:lnTo>
                      <a:lnTo>
                        <a:pt x="71" y="726"/>
                      </a:lnTo>
                      <a:lnTo>
                        <a:pt x="76" y="726"/>
                      </a:lnTo>
                      <a:lnTo>
                        <a:pt x="79" y="726"/>
                      </a:lnTo>
                      <a:lnTo>
                        <a:pt x="85" y="726"/>
                      </a:lnTo>
                      <a:lnTo>
                        <a:pt x="88" y="726"/>
                      </a:lnTo>
                      <a:lnTo>
                        <a:pt x="88" y="729"/>
                      </a:lnTo>
                      <a:lnTo>
                        <a:pt x="88" y="730"/>
                      </a:lnTo>
                      <a:lnTo>
                        <a:pt x="92" y="734"/>
                      </a:lnTo>
                      <a:lnTo>
                        <a:pt x="92" y="736"/>
                      </a:lnTo>
                      <a:lnTo>
                        <a:pt x="90" y="737"/>
                      </a:lnTo>
                      <a:lnTo>
                        <a:pt x="89" y="737"/>
                      </a:lnTo>
                      <a:lnTo>
                        <a:pt x="89" y="739"/>
                      </a:lnTo>
                      <a:lnTo>
                        <a:pt x="89" y="740"/>
                      </a:lnTo>
                      <a:lnTo>
                        <a:pt x="90" y="743"/>
                      </a:lnTo>
                      <a:lnTo>
                        <a:pt x="93" y="745"/>
                      </a:lnTo>
                      <a:lnTo>
                        <a:pt x="96" y="745"/>
                      </a:lnTo>
                      <a:lnTo>
                        <a:pt x="98" y="745"/>
                      </a:lnTo>
                      <a:lnTo>
                        <a:pt x="101" y="745"/>
                      </a:lnTo>
                      <a:lnTo>
                        <a:pt x="101" y="746"/>
                      </a:lnTo>
                      <a:lnTo>
                        <a:pt x="104" y="750"/>
                      </a:lnTo>
                      <a:lnTo>
                        <a:pt x="106" y="754"/>
                      </a:lnTo>
                      <a:lnTo>
                        <a:pt x="104" y="755"/>
                      </a:lnTo>
                      <a:lnTo>
                        <a:pt x="106" y="756"/>
                      </a:lnTo>
                      <a:lnTo>
                        <a:pt x="110" y="760"/>
                      </a:lnTo>
                      <a:lnTo>
                        <a:pt x="110" y="758"/>
                      </a:lnTo>
                      <a:lnTo>
                        <a:pt x="113" y="758"/>
                      </a:lnTo>
                      <a:lnTo>
                        <a:pt x="114" y="758"/>
                      </a:lnTo>
                      <a:lnTo>
                        <a:pt x="117" y="761"/>
                      </a:lnTo>
                      <a:lnTo>
                        <a:pt x="119" y="760"/>
                      </a:lnTo>
                      <a:lnTo>
                        <a:pt x="122" y="761"/>
                      </a:lnTo>
                      <a:lnTo>
                        <a:pt x="132" y="758"/>
                      </a:lnTo>
                      <a:lnTo>
                        <a:pt x="134" y="758"/>
                      </a:lnTo>
                      <a:lnTo>
                        <a:pt x="140" y="766"/>
                      </a:lnTo>
                      <a:lnTo>
                        <a:pt x="141" y="766"/>
                      </a:lnTo>
                      <a:lnTo>
                        <a:pt x="141" y="765"/>
                      </a:lnTo>
                      <a:lnTo>
                        <a:pt x="144" y="765"/>
                      </a:lnTo>
                      <a:lnTo>
                        <a:pt x="144" y="766"/>
                      </a:lnTo>
                      <a:lnTo>
                        <a:pt x="147" y="766"/>
                      </a:lnTo>
                      <a:lnTo>
                        <a:pt x="149" y="767"/>
                      </a:lnTo>
                      <a:lnTo>
                        <a:pt x="150" y="769"/>
                      </a:lnTo>
                      <a:lnTo>
                        <a:pt x="153" y="769"/>
                      </a:lnTo>
                      <a:lnTo>
                        <a:pt x="156" y="770"/>
                      </a:lnTo>
                      <a:lnTo>
                        <a:pt x="159" y="770"/>
                      </a:lnTo>
                      <a:lnTo>
                        <a:pt x="162" y="773"/>
                      </a:lnTo>
                      <a:lnTo>
                        <a:pt x="167" y="773"/>
                      </a:lnTo>
                      <a:lnTo>
                        <a:pt x="168" y="773"/>
                      </a:lnTo>
                      <a:lnTo>
                        <a:pt x="167" y="774"/>
                      </a:lnTo>
                      <a:lnTo>
                        <a:pt x="168" y="779"/>
                      </a:lnTo>
                      <a:lnTo>
                        <a:pt x="167" y="782"/>
                      </a:lnTo>
                      <a:lnTo>
                        <a:pt x="162" y="782"/>
                      </a:lnTo>
                      <a:lnTo>
                        <a:pt x="163" y="783"/>
                      </a:lnTo>
                      <a:lnTo>
                        <a:pt x="165" y="784"/>
                      </a:lnTo>
                      <a:lnTo>
                        <a:pt x="167" y="786"/>
                      </a:lnTo>
                      <a:lnTo>
                        <a:pt x="162" y="786"/>
                      </a:lnTo>
                      <a:lnTo>
                        <a:pt x="162" y="787"/>
                      </a:lnTo>
                      <a:lnTo>
                        <a:pt x="162" y="790"/>
                      </a:lnTo>
                      <a:lnTo>
                        <a:pt x="163" y="791"/>
                      </a:lnTo>
                      <a:lnTo>
                        <a:pt x="163" y="793"/>
                      </a:lnTo>
                      <a:lnTo>
                        <a:pt x="163" y="794"/>
                      </a:lnTo>
                      <a:lnTo>
                        <a:pt x="165" y="795"/>
                      </a:lnTo>
                      <a:lnTo>
                        <a:pt x="162" y="803"/>
                      </a:lnTo>
                      <a:lnTo>
                        <a:pt x="160" y="803"/>
                      </a:lnTo>
                      <a:lnTo>
                        <a:pt x="156" y="803"/>
                      </a:lnTo>
                      <a:lnTo>
                        <a:pt x="150" y="802"/>
                      </a:lnTo>
                      <a:lnTo>
                        <a:pt x="147" y="806"/>
                      </a:lnTo>
                      <a:lnTo>
                        <a:pt x="144" y="806"/>
                      </a:lnTo>
                      <a:lnTo>
                        <a:pt x="143" y="810"/>
                      </a:lnTo>
                      <a:lnTo>
                        <a:pt x="143" y="814"/>
                      </a:lnTo>
                      <a:lnTo>
                        <a:pt x="146" y="812"/>
                      </a:lnTo>
                      <a:lnTo>
                        <a:pt x="147" y="814"/>
                      </a:lnTo>
                      <a:lnTo>
                        <a:pt x="149" y="812"/>
                      </a:lnTo>
                      <a:lnTo>
                        <a:pt x="153" y="811"/>
                      </a:lnTo>
                      <a:lnTo>
                        <a:pt x="156" y="812"/>
                      </a:lnTo>
                      <a:lnTo>
                        <a:pt x="156" y="814"/>
                      </a:lnTo>
                      <a:lnTo>
                        <a:pt x="156" y="815"/>
                      </a:lnTo>
                      <a:lnTo>
                        <a:pt x="146" y="819"/>
                      </a:lnTo>
                      <a:lnTo>
                        <a:pt x="146" y="821"/>
                      </a:lnTo>
                      <a:lnTo>
                        <a:pt x="146" y="822"/>
                      </a:lnTo>
                      <a:lnTo>
                        <a:pt x="143" y="821"/>
                      </a:lnTo>
                      <a:lnTo>
                        <a:pt x="137" y="822"/>
                      </a:lnTo>
                      <a:lnTo>
                        <a:pt x="137" y="823"/>
                      </a:lnTo>
                      <a:lnTo>
                        <a:pt x="138" y="826"/>
                      </a:lnTo>
                      <a:lnTo>
                        <a:pt x="141" y="826"/>
                      </a:lnTo>
                      <a:lnTo>
                        <a:pt x="146" y="831"/>
                      </a:lnTo>
                      <a:lnTo>
                        <a:pt x="141" y="830"/>
                      </a:lnTo>
                      <a:lnTo>
                        <a:pt x="140" y="832"/>
                      </a:lnTo>
                      <a:lnTo>
                        <a:pt x="132" y="842"/>
                      </a:lnTo>
                      <a:lnTo>
                        <a:pt x="125" y="842"/>
                      </a:lnTo>
                      <a:lnTo>
                        <a:pt x="123" y="843"/>
                      </a:lnTo>
                      <a:lnTo>
                        <a:pt x="123" y="844"/>
                      </a:lnTo>
                      <a:lnTo>
                        <a:pt x="122" y="844"/>
                      </a:lnTo>
                      <a:lnTo>
                        <a:pt x="126" y="848"/>
                      </a:lnTo>
                      <a:lnTo>
                        <a:pt x="128" y="851"/>
                      </a:lnTo>
                      <a:lnTo>
                        <a:pt x="132" y="854"/>
                      </a:lnTo>
                      <a:lnTo>
                        <a:pt x="134" y="854"/>
                      </a:lnTo>
                      <a:lnTo>
                        <a:pt x="135" y="852"/>
                      </a:lnTo>
                      <a:lnTo>
                        <a:pt x="156" y="864"/>
                      </a:lnTo>
                      <a:lnTo>
                        <a:pt x="159" y="868"/>
                      </a:lnTo>
                      <a:lnTo>
                        <a:pt x="162" y="868"/>
                      </a:lnTo>
                      <a:lnTo>
                        <a:pt x="163" y="871"/>
                      </a:lnTo>
                      <a:lnTo>
                        <a:pt x="170" y="869"/>
                      </a:lnTo>
                      <a:lnTo>
                        <a:pt x="171" y="871"/>
                      </a:lnTo>
                      <a:lnTo>
                        <a:pt x="173" y="871"/>
                      </a:lnTo>
                      <a:lnTo>
                        <a:pt x="177" y="871"/>
                      </a:lnTo>
                      <a:lnTo>
                        <a:pt x="179" y="872"/>
                      </a:lnTo>
                      <a:lnTo>
                        <a:pt x="187" y="875"/>
                      </a:lnTo>
                      <a:lnTo>
                        <a:pt x="196" y="875"/>
                      </a:lnTo>
                      <a:lnTo>
                        <a:pt x="199" y="876"/>
                      </a:lnTo>
                      <a:lnTo>
                        <a:pt x="203" y="876"/>
                      </a:lnTo>
                      <a:lnTo>
                        <a:pt x="215" y="883"/>
                      </a:lnTo>
                      <a:lnTo>
                        <a:pt x="217" y="883"/>
                      </a:lnTo>
                      <a:lnTo>
                        <a:pt x="225" y="882"/>
                      </a:lnTo>
                      <a:lnTo>
                        <a:pt x="227" y="882"/>
                      </a:lnTo>
                      <a:lnTo>
                        <a:pt x="229" y="883"/>
                      </a:lnTo>
                      <a:lnTo>
                        <a:pt x="230" y="883"/>
                      </a:lnTo>
                      <a:lnTo>
                        <a:pt x="235" y="883"/>
                      </a:lnTo>
                      <a:lnTo>
                        <a:pt x="236" y="886"/>
                      </a:lnTo>
                      <a:lnTo>
                        <a:pt x="239" y="886"/>
                      </a:lnTo>
                      <a:lnTo>
                        <a:pt x="241" y="886"/>
                      </a:lnTo>
                      <a:lnTo>
                        <a:pt x="241" y="890"/>
                      </a:lnTo>
                      <a:lnTo>
                        <a:pt x="244" y="892"/>
                      </a:lnTo>
                      <a:lnTo>
                        <a:pt x="247" y="893"/>
                      </a:lnTo>
                      <a:lnTo>
                        <a:pt x="252" y="896"/>
                      </a:lnTo>
                      <a:lnTo>
                        <a:pt x="254" y="896"/>
                      </a:lnTo>
                      <a:lnTo>
                        <a:pt x="257" y="898"/>
                      </a:lnTo>
                      <a:lnTo>
                        <a:pt x="257" y="900"/>
                      </a:lnTo>
                      <a:lnTo>
                        <a:pt x="260" y="900"/>
                      </a:lnTo>
                      <a:lnTo>
                        <a:pt x="262" y="904"/>
                      </a:lnTo>
                      <a:lnTo>
                        <a:pt x="268" y="905"/>
                      </a:lnTo>
                      <a:lnTo>
                        <a:pt x="269" y="905"/>
                      </a:lnTo>
                      <a:lnTo>
                        <a:pt x="271" y="904"/>
                      </a:lnTo>
                      <a:lnTo>
                        <a:pt x="272" y="900"/>
                      </a:lnTo>
                      <a:lnTo>
                        <a:pt x="276" y="898"/>
                      </a:lnTo>
                      <a:lnTo>
                        <a:pt x="278" y="896"/>
                      </a:lnTo>
                      <a:lnTo>
                        <a:pt x="276" y="894"/>
                      </a:lnTo>
                      <a:lnTo>
                        <a:pt x="265" y="877"/>
                      </a:lnTo>
                      <a:lnTo>
                        <a:pt x="265" y="873"/>
                      </a:lnTo>
                      <a:lnTo>
                        <a:pt x="266" y="868"/>
                      </a:lnTo>
                      <a:lnTo>
                        <a:pt x="266" y="865"/>
                      </a:lnTo>
                      <a:lnTo>
                        <a:pt x="263" y="869"/>
                      </a:lnTo>
                      <a:lnTo>
                        <a:pt x="263" y="868"/>
                      </a:lnTo>
                      <a:lnTo>
                        <a:pt x="263" y="864"/>
                      </a:lnTo>
                      <a:lnTo>
                        <a:pt x="257" y="858"/>
                      </a:lnTo>
                      <a:lnTo>
                        <a:pt x="255" y="858"/>
                      </a:lnTo>
                      <a:lnTo>
                        <a:pt x="254" y="855"/>
                      </a:lnTo>
                      <a:lnTo>
                        <a:pt x="255" y="852"/>
                      </a:lnTo>
                      <a:lnTo>
                        <a:pt x="255" y="849"/>
                      </a:lnTo>
                      <a:lnTo>
                        <a:pt x="259" y="847"/>
                      </a:lnTo>
                      <a:lnTo>
                        <a:pt x="260" y="845"/>
                      </a:lnTo>
                      <a:lnTo>
                        <a:pt x="262" y="843"/>
                      </a:lnTo>
                      <a:lnTo>
                        <a:pt x="263" y="836"/>
                      </a:lnTo>
                      <a:lnTo>
                        <a:pt x="265" y="836"/>
                      </a:lnTo>
                      <a:lnTo>
                        <a:pt x="266" y="830"/>
                      </a:lnTo>
                      <a:lnTo>
                        <a:pt x="265" y="827"/>
                      </a:lnTo>
                      <a:lnTo>
                        <a:pt x="269" y="828"/>
                      </a:lnTo>
                      <a:lnTo>
                        <a:pt x="269" y="830"/>
                      </a:lnTo>
                      <a:lnTo>
                        <a:pt x="271" y="834"/>
                      </a:lnTo>
                      <a:lnTo>
                        <a:pt x="274" y="834"/>
                      </a:lnTo>
                      <a:lnTo>
                        <a:pt x="276" y="834"/>
                      </a:lnTo>
                      <a:lnTo>
                        <a:pt x="279" y="828"/>
                      </a:lnTo>
                      <a:lnTo>
                        <a:pt x="281" y="827"/>
                      </a:lnTo>
                      <a:lnTo>
                        <a:pt x="279" y="827"/>
                      </a:lnTo>
                      <a:lnTo>
                        <a:pt x="278" y="826"/>
                      </a:lnTo>
                      <a:lnTo>
                        <a:pt x="276" y="826"/>
                      </a:lnTo>
                      <a:lnTo>
                        <a:pt x="274" y="826"/>
                      </a:lnTo>
                      <a:lnTo>
                        <a:pt x="272" y="825"/>
                      </a:lnTo>
                      <a:lnTo>
                        <a:pt x="271" y="823"/>
                      </a:lnTo>
                      <a:lnTo>
                        <a:pt x="272" y="822"/>
                      </a:lnTo>
                      <a:lnTo>
                        <a:pt x="274" y="821"/>
                      </a:lnTo>
                      <a:lnTo>
                        <a:pt x="276" y="821"/>
                      </a:lnTo>
                      <a:lnTo>
                        <a:pt x="278" y="822"/>
                      </a:lnTo>
                      <a:lnTo>
                        <a:pt x="281" y="821"/>
                      </a:lnTo>
                      <a:lnTo>
                        <a:pt x="279" y="808"/>
                      </a:lnTo>
                      <a:lnTo>
                        <a:pt x="276" y="808"/>
                      </a:lnTo>
                      <a:lnTo>
                        <a:pt x="274" y="805"/>
                      </a:lnTo>
                      <a:lnTo>
                        <a:pt x="272" y="803"/>
                      </a:lnTo>
                      <a:lnTo>
                        <a:pt x="266" y="803"/>
                      </a:lnTo>
                      <a:lnTo>
                        <a:pt x="263" y="803"/>
                      </a:lnTo>
                      <a:lnTo>
                        <a:pt x="263" y="805"/>
                      </a:lnTo>
                      <a:lnTo>
                        <a:pt x="260" y="802"/>
                      </a:lnTo>
                      <a:lnTo>
                        <a:pt x="260" y="801"/>
                      </a:lnTo>
                      <a:lnTo>
                        <a:pt x="259" y="800"/>
                      </a:lnTo>
                      <a:lnTo>
                        <a:pt x="260" y="798"/>
                      </a:lnTo>
                      <a:lnTo>
                        <a:pt x="259" y="797"/>
                      </a:lnTo>
                      <a:lnTo>
                        <a:pt x="259" y="795"/>
                      </a:lnTo>
                      <a:lnTo>
                        <a:pt x="252" y="793"/>
                      </a:lnTo>
                      <a:lnTo>
                        <a:pt x="255" y="784"/>
                      </a:lnTo>
                      <a:lnTo>
                        <a:pt x="259" y="782"/>
                      </a:lnTo>
                      <a:lnTo>
                        <a:pt x="259" y="780"/>
                      </a:lnTo>
                      <a:lnTo>
                        <a:pt x="259" y="779"/>
                      </a:lnTo>
                      <a:lnTo>
                        <a:pt x="255" y="778"/>
                      </a:lnTo>
                      <a:lnTo>
                        <a:pt x="259" y="769"/>
                      </a:lnTo>
                      <a:lnTo>
                        <a:pt x="262" y="766"/>
                      </a:lnTo>
                      <a:lnTo>
                        <a:pt x="263" y="765"/>
                      </a:lnTo>
                      <a:lnTo>
                        <a:pt x="262" y="763"/>
                      </a:lnTo>
                      <a:lnTo>
                        <a:pt x="263" y="762"/>
                      </a:lnTo>
                      <a:lnTo>
                        <a:pt x="263" y="761"/>
                      </a:lnTo>
                      <a:lnTo>
                        <a:pt x="263" y="760"/>
                      </a:lnTo>
                      <a:lnTo>
                        <a:pt x="265" y="758"/>
                      </a:lnTo>
                      <a:lnTo>
                        <a:pt x="266" y="758"/>
                      </a:lnTo>
                      <a:lnTo>
                        <a:pt x="266" y="760"/>
                      </a:lnTo>
                      <a:lnTo>
                        <a:pt x="269" y="762"/>
                      </a:lnTo>
                      <a:lnTo>
                        <a:pt x="274" y="770"/>
                      </a:lnTo>
                      <a:lnTo>
                        <a:pt x="276" y="770"/>
                      </a:lnTo>
                      <a:lnTo>
                        <a:pt x="282" y="766"/>
                      </a:lnTo>
                      <a:lnTo>
                        <a:pt x="279" y="755"/>
                      </a:lnTo>
                      <a:lnTo>
                        <a:pt x="281" y="755"/>
                      </a:lnTo>
                      <a:lnTo>
                        <a:pt x="288" y="751"/>
                      </a:lnTo>
                      <a:lnTo>
                        <a:pt x="290" y="750"/>
                      </a:lnTo>
                      <a:lnTo>
                        <a:pt x="290" y="748"/>
                      </a:lnTo>
                      <a:lnTo>
                        <a:pt x="292" y="746"/>
                      </a:lnTo>
                      <a:lnTo>
                        <a:pt x="293" y="746"/>
                      </a:lnTo>
                      <a:lnTo>
                        <a:pt x="296" y="746"/>
                      </a:lnTo>
                      <a:lnTo>
                        <a:pt x="296" y="745"/>
                      </a:lnTo>
                      <a:lnTo>
                        <a:pt x="300" y="744"/>
                      </a:lnTo>
                      <a:lnTo>
                        <a:pt x="301" y="743"/>
                      </a:lnTo>
                      <a:lnTo>
                        <a:pt x="303" y="741"/>
                      </a:lnTo>
                      <a:lnTo>
                        <a:pt x="304" y="741"/>
                      </a:lnTo>
                      <a:lnTo>
                        <a:pt x="304" y="739"/>
                      </a:lnTo>
                      <a:lnTo>
                        <a:pt x="306" y="739"/>
                      </a:lnTo>
                      <a:lnTo>
                        <a:pt x="311" y="737"/>
                      </a:lnTo>
                      <a:lnTo>
                        <a:pt x="314" y="737"/>
                      </a:lnTo>
                      <a:lnTo>
                        <a:pt x="315" y="740"/>
                      </a:lnTo>
                      <a:lnTo>
                        <a:pt x="318" y="740"/>
                      </a:lnTo>
                      <a:lnTo>
                        <a:pt x="320" y="741"/>
                      </a:lnTo>
                      <a:lnTo>
                        <a:pt x="321" y="740"/>
                      </a:lnTo>
                      <a:lnTo>
                        <a:pt x="321" y="737"/>
                      </a:lnTo>
                      <a:lnTo>
                        <a:pt x="323" y="736"/>
                      </a:lnTo>
                      <a:lnTo>
                        <a:pt x="325" y="736"/>
                      </a:lnTo>
                      <a:lnTo>
                        <a:pt x="327" y="736"/>
                      </a:lnTo>
                      <a:lnTo>
                        <a:pt x="328" y="736"/>
                      </a:lnTo>
                      <a:lnTo>
                        <a:pt x="330" y="739"/>
                      </a:lnTo>
                      <a:lnTo>
                        <a:pt x="331" y="740"/>
                      </a:lnTo>
                      <a:lnTo>
                        <a:pt x="334" y="740"/>
                      </a:lnTo>
                      <a:lnTo>
                        <a:pt x="336" y="740"/>
                      </a:lnTo>
                      <a:lnTo>
                        <a:pt x="340" y="740"/>
                      </a:lnTo>
                      <a:lnTo>
                        <a:pt x="342" y="740"/>
                      </a:lnTo>
                      <a:lnTo>
                        <a:pt x="345" y="741"/>
                      </a:lnTo>
                      <a:lnTo>
                        <a:pt x="348" y="745"/>
                      </a:lnTo>
                      <a:lnTo>
                        <a:pt x="352" y="746"/>
                      </a:lnTo>
                      <a:lnTo>
                        <a:pt x="354" y="748"/>
                      </a:lnTo>
                      <a:lnTo>
                        <a:pt x="354" y="750"/>
                      </a:lnTo>
                      <a:lnTo>
                        <a:pt x="357" y="751"/>
                      </a:lnTo>
                      <a:lnTo>
                        <a:pt x="357" y="755"/>
                      </a:lnTo>
                      <a:lnTo>
                        <a:pt x="358" y="756"/>
                      </a:lnTo>
                      <a:lnTo>
                        <a:pt x="360" y="755"/>
                      </a:lnTo>
                      <a:lnTo>
                        <a:pt x="360" y="751"/>
                      </a:lnTo>
                      <a:lnTo>
                        <a:pt x="358" y="750"/>
                      </a:lnTo>
                      <a:lnTo>
                        <a:pt x="360" y="750"/>
                      </a:lnTo>
                      <a:lnTo>
                        <a:pt x="361" y="750"/>
                      </a:lnTo>
                      <a:lnTo>
                        <a:pt x="363" y="750"/>
                      </a:lnTo>
                      <a:lnTo>
                        <a:pt x="363" y="751"/>
                      </a:lnTo>
                      <a:lnTo>
                        <a:pt x="364" y="753"/>
                      </a:lnTo>
                      <a:lnTo>
                        <a:pt x="366" y="754"/>
                      </a:lnTo>
                      <a:lnTo>
                        <a:pt x="373" y="756"/>
                      </a:lnTo>
                      <a:lnTo>
                        <a:pt x="376" y="755"/>
                      </a:lnTo>
                      <a:lnTo>
                        <a:pt x="379" y="753"/>
                      </a:lnTo>
                      <a:lnTo>
                        <a:pt x="379" y="751"/>
                      </a:lnTo>
                      <a:lnTo>
                        <a:pt x="382" y="750"/>
                      </a:lnTo>
                      <a:lnTo>
                        <a:pt x="385" y="750"/>
                      </a:lnTo>
                      <a:lnTo>
                        <a:pt x="387" y="750"/>
                      </a:lnTo>
                      <a:lnTo>
                        <a:pt x="390" y="750"/>
                      </a:lnTo>
                      <a:lnTo>
                        <a:pt x="391" y="748"/>
                      </a:lnTo>
                      <a:lnTo>
                        <a:pt x="396" y="751"/>
                      </a:lnTo>
                      <a:lnTo>
                        <a:pt x="399" y="750"/>
                      </a:lnTo>
                      <a:lnTo>
                        <a:pt x="401" y="748"/>
                      </a:lnTo>
                      <a:lnTo>
                        <a:pt x="404" y="748"/>
                      </a:lnTo>
                      <a:lnTo>
                        <a:pt x="406" y="748"/>
                      </a:lnTo>
                      <a:lnTo>
                        <a:pt x="410" y="748"/>
                      </a:lnTo>
                      <a:lnTo>
                        <a:pt x="412" y="750"/>
                      </a:lnTo>
                      <a:lnTo>
                        <a:pt x="412" y="753"/>
                      </a:lnTo>
                      <a:lnTo>
                        <a:pt x="414" y="755"/>
                      </a:lnTo>
                      <a:lnTo>
                        <a:pt x="419" y="754"/>
                      </a:lnTo>
                      <a:lnTo>
                        <a:pt x="422" y="755"/>
                      </a:lnTo>
                      <a:lnTo>
                        <a:pt x="422" y="758"/>
                      </a:lnTo>
                      <a:lnTo>
                        <a:pt x="426" y="756"/>
                      </a:lnTo>
                      <a:lnTo>
                        <a:pt x="428" y="756"/>
                      </a:lnTo>
                      <a:lnTo>
                        <a:pt x="431" y="751"/>
                      </a:lnTo>
                      <a:lnTo>
                        <a:pt x="432" y="753"/>
                      </a:lnTo>
                      <a:lnTo>
                        <a:pt x="434" y="755"/>
                      </a:lnTo>
                      <a:lnTo>
                        <a:pt x="443" y="754"/>
                      </a:lnTo>
                      <a:lnTo>
                        <a:pt x="444" y="754"/>
                      </a:lnTo>
                      <a:lnTo>
                        <a:pt x="449" y="753"/>
                      </a:lnTo>
                      <a:lnTo>
                        <a:pt x="452" y="744"/>
                      </a:lnTo>
                      <a:lnTo>
                        <a:pt x="450" y="741"/>
                      </a:lnTo>
                      <a:lnTo>
                        <a:pt x="443" y="741"/>
                      </a:lnTo>
                      <a:lnTo>
                        <a:pt x="441" y="739"/>
                      </a:lnTo>
                      <a:lnTo>
                        <a:pt x="434" y="737"/>
                      </a:lnTo>
                      <a:lnTo>
                        <a:pt x="434" y="736"/>
                      </a:lnTo>
                      <a:lnTo>
                        <a:pt x="434" y="734"/>
                      </a:lnTo>
                      <a:lnTo>
                        <a:pt x="429" y="733"/>
                      </a:lnTo>
                      <a:lnTo>
                        <a:pt x="429" y="732"/>
                      </a:lnTo>
                      <a:lnTo>
                        <a:pt x="432" y="732"/>
                      </a:lnTo>
                      <a:lnTo>
                        <a:pt x="434" y="729"/>
                      </a:lnTo>
                      <a:lnTo>
                        <a:pt x="443" y="726"/>
                      </a:lnTo>
                      <a:lnTo>
                        <a:pt x="444" y="726"/>
                      </a:lnTo>
                      <a:lnTo>
                        <a:pt x="444" y="724"/>
                      </a:lnTo>
                      <a:lnTo>
                        <a:pt x="439" y="719"/>
                      </a:lnTo>
                      <a:lnTo>
                        <a:pt x="441" y="717"/>
                      </a:lnTo>
                      <a:lnTo>
                        <a:pt x="443" y="716"/>
                      </a:lnTo>
                      <a:lnTo>
                        <a:pt x="443" y="715"/>
                      </a:lnTo>
                      <a:lnTo>
                        <a:pt x="444" y="713"/>
                      </a:lnTo>
                      <a:lnTo>
                        <a:pt x="447" y="713"/>
                      </a:lnTo>
                      <a:lnTo>
                        <a:pt x="449" y="713"/>
                      </a:lnTo>
                      <a:lnTo>
                        <a:pt x="450" y="713"/>
                      </a:lnTo>
                      <a:lnTo>
                        <a:pt x="452" y="713"/>
                      </a:lnTo>
                      <a:lnTo>
                        <a:pt x="456" y="713"/>
                      </a:lnTo>
                      <a:lnTo>
                        <a:pt x="458" y="713"/>
                      </a:lnTo>
                      <a:lnTo>
                        <a:pt x="458" y="712"/>
                      </a:lnTo>
                      <a:lnTo>
                        <a:pt x="458" y="711"/>
                      </a:lnTo>
                      <a:lnTo>
                        <a:pt x="453" y="709"/>
                      </a:lnTo>
                      <a:lnTo>
                        <a:pt x="447" y="708"/>
                      </a:lnTo>
                      <a:lnTo>
                        <a:pt x="446" y="706"/>
                      </a:lnTo>
                      <a:lnTo>
                        <a:pt x="446" y="705"/>
                      </a:lnTo>
                      <a:lnTo>
                        <a:pt x="447" y="705"/>
                      </a:lnTo>
                      <a:lnTo>
                        <a:pt x="450" y="704"/>
                      </a:lnTo>
                      <a:lnTo>
                        <a:pt x="450" y="702"/>
                      </a:lnTo>
                      <a:lnTo>
                        <a:pt x="449" y="701"/>
                      </a:lnTo>
                      <a:lnTo>
                        <a:pt x="447" y="702"/>
                      </a:lnTo>
                      <a:lnTo>
                        <a:pt x="444" y="702"/>
                      </a:lnTo>
                      <a:lnTo>
                        <a:pt x="444" y="701"/>
                      </a:lnTo>
                      <a:lnTo>
                        <a:pt x="444" y="698"/>
                      </a:lnTo>
                      <a:lnTo>
                        <a:pt x="446" y="698"/>
                      </a:lnTo>
                      <a:lnTo>
                        <a:pt x="443" y="696"/>
                      </a:lnTo>
                      <a:lnTo>
                        <a:pt x="447" y="696"/>
                      </a:lnTo>
                      <a:lnTo>
                        <a:pt x="447" y="695"/>
                      </a:lnTo>
                      <a:lnTo>
                        <a:pt x="450" y="695"/>
                      </a:lnTo>
                      <a:lnTo>
                        <a:pt x="450" y="696"/>
                      </a:lnTo>
                      <a:lnTo>
                        <a:pt x="453" y="695"/>
                      </a:lnTo>
                      <a:lnTo>
                        <a:pt x="455" y="696"/>
                      </a:lnTo>
                      <a:lnTo>
                        <a:pt x="456" y="695"/>
                      </a:lnTo>
                      <a:lnTo>
                        <a:pt x="463" y="695"/>
                      </a:lnTo>
                      <a:lnTo>
                        <a:pt x="463" y="696"/>
                      </a:lnTo>
                      <a:lnTo>
                        <a:pt x="466" y="694"/>
                      </a:lnTo>
                      <a:lnTo>
                        <a:pt x="468" y="694"/>
                      </a:lnTo>
                      <a:lnTo>
                        <a:pt x="473" y="694"/>
                      </a:lnTo>
                      <a:lnTo>
                        <a:pt x="473" y="692"/>
                      </a:lnTo>
                      <a:lnTo>
                        <a:pt x="476" y="692"/>
                      </a:lnTo>
                      <a:lnTo>
                        <a:pt x="479" y="691"/>
                      </a:lnTo>
                      <a:lnTo>
                        <a:pt x="480" y="691"/>
                      </a:lnTo>
                      <a:lnTo>
                        <a:pt x="482" y="692"/>
                      </a:lnTo>
                      <a:lnTo>
                        <a:pt x="483" y="692"/>
                      </a:lnTo>
                      <a:lnTo>
                        <a:pt x="483" y="691"/>
                      </a:lnTo>
                      <a:lnTo>
                        <a:pt x="489" y="690"/>
                      </a:lnTo>
                      <a:lnTo>
                        <a:pt x="490" y="688"/>
                      </a:lnTo>
                      <a:lnTo>
                        <a:pt x="492" y="688"/>
                      </a:lnTo>
                      <a:lnTo>
                        <a:pt x="493" y="688"/>
                      </a:lnTo>
                      <a:lnTo>
                        <a:pt x="495" y="688"/>
                      </a:lnTo>
                      <a:lnTo>
                        <a:pt x="498" y="688"/>
                      </a:lnTo>
                      <a:lnTo>
                        <a:pt x="499" y="684"/>
                      </a:lnTo>
                      <a:lnTo>
                        <a:pt x="501" y="683"/>
                      </a:lnTo>
                      <a:lnTo>
                        <a:pt x="503" y="683"/>
                      </a:lnTo>
                      <a:lnTo>
                        <a:pt x="504" y="683"/>
                      </a:lnTo>
                      <a:lnTo>
                        <a:pt x="509" y="681"/>
                      </a:lnTo>
                      <a:lnTo>
                        <a:pt x="509" y="683"/>
                      </a:lnTo>
                      <a:lnTo>
                        <a:pt x="532" y="678"/>
                      </a:lnTo>
                      <a:lnTo>
                        <a:pt x="534" y="676"/>
                      </a:lnTo>
                      <a:lnTo>
                        <a:pt x="536" y="678"/>
                      </a:lnTo>
                      <a:lnTo>
                        <a:pt x="538" y="676"/>
                      </a:lnTo>
                      <a:lnTo>
                        <a:pt x="539" y="674"/>
                      </a:lnTo>
                      <a:lnTo>
                        <a:pt x="539" y="673"/>
                      </a:lnTo>
                      <a:lnTo>
                        <a:pt x="541" y="673"/>
                      </a:lnTo>
                      <a:lnTo>
                        <a:pt x="542" y="673"/>
                      </a:lnTo>
                      <a:lnTo>
                        <a:pt x="544" y="672"/>
                      </a:lnTo>
                      <a:lnTo>
                        <a:pt x="545" y="670"/>
                      </a:lnTo>
                      <a:lnTo>
                        <a:pt x="547" y="670"/>
                      </a:lnTo>
                      <a:lnTo>
                        <a:pt x="548" y="669"/>
                      </a:lnTo>
                      <a:lnTo>
                        <a:pt x="550" y="669"/>
                      </a:lnTo>
                      <a:lnTo>
                        <a:pt x="551" y="670"/>
                      </a:lnTo>
                      <a:lnTo>
                        <a:pt x="553" y="669"/>
                      </a:lnTo>
                      <a:lnTo>
                        <a:pt x="556" y="670"/>
                      </a:lnTo>
                      <a:lnTo>
                        <a:pt x="558" y="670"/>
                      </a:lnTo>
                      <a:lnTo>
                        <a:pt x="560" y="670"/>
                      </a:lnTo>
                      <a:lnTo>
                        <a:pt x="562" y="672"/>
                      </a:lnTo>
                      <a:lnTo>
                        <a:pt x="565" y="673"/>
                      </a:lnTo>
                      <a:lnTo>
                        <a:pt x="568" y="672"/>
                      </a:lnTo>
                      <a:lnTo>
                        <a:pt x="571" y="672"/>
                      </a:lnTo>
                      <a:lnTo>
                        <a:pt x="572" y="672"/>
                      </a:lnTo>
                      <a:lnTo>
                        <a:pt x="574" y="673"/>
                      </a:lnTo>
                      <a:lnTo>
                        <a:pt x="575" y="673"/>
                      </a:lnTo>
                      <a:lnTo>
                        <a:pt x="575" y="679"/>
                      </a:lnTo>
                      <a:lnTo>
                        <a:pt x="575" y="680"/>
                      </a:lnTo>
                      <a:lnTo>
                        <a:pt x="578" y="683"/>
                      </a:lnTo>
                      <a:lnTo>
                        <a:pt x="578" y="684"/>
                      </a:lnTo>
                      <a:lnTo>
                        <a:pt x="578" y="687"/>
                      </a:lnTo>
                      <a:lnTo>
                        <a:pt x="575" y="690"/>
                      </a:lnTo>
                      <a:lnTo>
                        <a:pt x="577" y="691"/>
                      </a:lnTo>
                      <a:lnTo>
                        <a:pt x="577" y="692"/>
                      </a:lnTo>
                      <a:lnTo>
                        <a:pt x="581" y="692"/>
                      </a:lnTo>
                      <a:lnTo>
                        <a:pt x="583" y="692"/>
                      </a:lnTo>
                      <a:lnTo>
                        <a:pt x="585" y="692"/>
                      </a:lnTo>
                      <a:lnTo>
                        <a:pt x="585" y="691"/>
                      </a:lnTo>
                      <a:lnTo>
                        <a:pt x="588" y="691"/>
                      </a:lnTo>
                      <a:lnTo>
                        <a:pt x="590" y="691"/>
                      </a:lnTo>
                      <a:lnTo>
                        <a:pt x="590" y="688"/>
                      </a:lnTo>
                      <a:lnTo>
                        <a:pt x="592" y="688"/>
                      </a:lnTo>
                      <a:lnTo>
                        <a:pt x="593" y="691"/>
                      </a:lnTo>
                      <a:lnTo>
                        <a:pt x="595" y="692"/>
                      </a:lnTo>
                      <a:lnTo>
                        <a:pt x="593" y="694"/>
                      </a:lnTo>
                      <a:lnTo>
                        <a:pt x="593" y="696"/>
                      </a:lnTo>
                      <a:lnTo>
                        <a:pt x="598" y="696"/>
                      </a:lnTo>
                      <a:lnTo>
                        <a:pt x="596" y="695"/>
                      </a:lnTo>
                      <a:lnTo>
                        <a:pt x="596" y="694"/>
                      </a:lnTo>
                      <a:lnTo>
                        <a:pt x="598" y="692"/>
                      </a:lnTo>
                      <a:lnTo>
                        <a:pt x="601" y="694"/>
                      </a:lnTo>
                      <a:lnTo>
                        <a:pt x="602" y="695"/>
                      </a:lnTo>
                      <a:lnTo>
                        <a:pt x="605" y="695"/>
                      </a:lnTo>
                      <a:lnTo>
                        <a:pt x="605" y="696"/>
                      </a:lnTo>
                      <a:lnTo>
                        <a:pt x="608" y="696"/>
                      </a:lnTo>
                      <a:lnTo>
                        <a:pt x="609" y="695"/>
                      </a:lnTo>
                      <a:lnTo>
                        <a:pt x="610" y="694"/>
                      </a:lnTo>
                      <a:lnTo>
                        <a:pt x="610" y="696"/>
                      </a:lnTo>
                      <a:lnTo>
                        <a:pt x="610" y="698"/>
                      </a:lnTo>
                      <a:lnTo>
                        <a:pt x="609" y="698"/>
                      </a:lnTo>
                      <a:lnTo>
                        <a:pt x="608" y="698"/>
                      </a:lnTo>
                      <a:lnTo>
                        <a:pt x="605" y="701"/>
                      </a:lnTo>
                      <a:lnTo>
                        <a:pt x="605" y="702"/>
                      </a:lnTo>
                      <a:lnTo>
                        <a:pt x="608" y="705"/>
                      </a:lnTo>
                      <a:lnTo>
                        <a:pt x="609" y="704"/>
                      </a:lnTo>
                      <a:lnTo>
                        <a:pt x="610" y="702"/>
                      </a:lnTo>
                      <a:lnTo>
                        <a:pt x="614" y="702"/>
                      </a:lnTo>
                      <a:lnTo>
                        <a:pt x="615" y="702"/>
                      </a:lnTo>
                      <a:lnTo>
                        <a:pt x="618" y="702"/>
                      </a:lnTo>
                      <a:lnTo>
                        <a:pt x="618" y="704"/>
                      </a:lnTo>
                      <a:lnTo>
                        <a:pt x="621" y="704"/>
                      </a:lnTo>
                      <a:lnTo>
                        <a:pt x="620" y="702"/>
                      </a:lnTo>
                      <a:lnTo>
                        <a:pt x="621" y="701"/>
                      </a:lnTo>
                      <a:lnTo>
                        <a:pt x="623" y="701"/>
                      </a:lnTo>
                      <a:lnTo>
                        <a:pt x="627" y="698"/>
                      </a:lnTo>
                      <a:lnTo>
                        <a:pt x="630" y="698"/>
                      </a:lnTo>
                      <a:lnTo>
                        <a:pt x="633" y="696"/>
                      </a:lnTo>
                      <a:lnTo>
                        <a:pt x="634" y="692"/>
                      </a:lnTo>
                      <a:lnTo>
                        <a:pt x="636" y="692"/>
                      </a:lnTo>
                      <a:lnTo>
                        <a:pt x="637" y="692"/>
                      </a:lnTo>
                      <a:lnTo>
                        <a:pt x="643" y="691"/>
                      </a:lnTo>
                      <a:lnTo>
                        <a:pt x="643" y="690"/>
                      </a:lnTo>
                      <a:lnTo>
                        <a:pt x="648" y="690"/>
                      </a:lnTo>
                      <a:lnTo>
                        <a:pt x="651" y="687"/>
                      </a:lnTo>
                      <a:lnTo>
                        <a:pt x="651" y="688"/>
                      </a:lnTo>
                      <a:lnTo>
                        <a:pt x="654" y="691"/>
                      </a:lnTo>
                      <a:lnTo>
                        <a:pt x="651" y="692"/>
                      </a:lnTo>
                      <a:lnTo>
                        <a:pt x="650" y="692"/>
                      </a:lnTo>
                      <a:lnTo>
                        <a:pt x="648" y="692"/>
                      </a:lnTo>
                      <a:lnTo>
                        <a:pt x="647" y="69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97" name="Freeform 2400"/>
                <p:cNvSpPr>
                  <a:spLocks/>
                </p:cNvSpPr>
                <p:nvPr/>
              </p:nvSpPr>
              <p:spPr bwMode="gray">
                <a:xfrm>
                  <a:off x="3038" y="1191"/>
                  <a:ext cx="2015" cy="905"/>
                </a:xfrm>
                <a:custGeom>
                  <a:avLst/>
                  <a:gdLst>
                    <a:gd name="T0" fmla="*/ 765 w 2015"/>
                    <a:gd name="T1" fmla="*/ 773 h 905"/>
                    <a:gd name="T2" fmla="*/ 983 w 2015"/>
                    <a:gd name="T3" fmla="*/ 741 h 905"/>
                    <a:gd name="T4" fmla="*/ 1281 w 2015"/>
                    <a:gd name="T5" fmla="*/ 712 h 905"/>
                    <a:gd name="T6" fmla="*/ 1371 w 2015"/>
                    <a:gd name="T7" fmla="*/ 873 h 905"/>
                    <a:gd name="T8" fmla="*/ 1497 w 2015"/>
                    <a:gd name="T9" fmla="*/ 746 h 905"/>
                    <a:gd name="T10" fmla="*/ 1464 w 2015"/>
                    <a:gd name="T11" fmla="*/ 701 h 905"/>
                    <a:gd name="T12" fmla="*/ 1480 w 2015"/>
                    <a:gd name="T13" fmla="*/ 633 h 905"/>
                    <a:gd name="T14" fmla="*/ 1638 w 2015"/>
                    <a:gd name="T15" fmla="*/ 593 h 905"/>
                    <a:gd name="T16" fmla="*/ 1736 w 2015"/>
                    <a:gd name="T17" fmla="*/ 532 h 905"/>
                    <a:gd name="T18" fmla="*/ 1807 w 2015"/>
                    <a:gd name="T19" fmla="*/ 523 h 905"/>
                    <a:gd name="T20" fmla="*/ 1743 w 2015"/>
                    <a:gd name="T21" fmla="*/ 712 h 905"/>
                    <a:gd name="T22" fmla="*/ 1778 w 2015"/>
                    <a:gd name="T23" fmla="*/ 620 h 905"/>
                    <a:gd name="T24" fmla="*/ 1862 w 2015"/>
                    <a:gd name="T25" fmla="*/ 562 h 905"/>
                    <a:gd name="T26" fmla="*/ 1938 w 2015"/>
                    <a:gd name="T27" fmla="*/ 534 h 905"/>
                    <a:gd name="T28" fmla="*/ 1993 w 2015"/>
                    <a:gd name="T29" fmla="*/ 480 h 905"/>
                    <a:gd name="T30" fmla="*/ 1915 w 2015"/>
                    <a:gd name="T31" fmla="*/ 313 h 905"/>
                    <a:gd name="T32" fmla="*/ 1784 w 2015"/>
                    <a:gd name="T33" fmla="*/ 320 h 905"/>
                    <a:gd name="T34" fmla="*/ 1647 w 2015"/>
                    <a:gd name="T35" fmla="*/ 279 h 905"/>
                    <a:gd name="T36" fmla="*/ 1537 w 2015"/>
                    <a:gd name="T37" fmla="*/ 219 h 905"/>
                    <a:gd name="T38" fmla="*/ 1454 w 2015"/>
                    <a:gd name="T39" fmla="*/ 267 h 905"/>
                    <a:gd name="T40" fmla="*/ 1354 w 2015"/>
                    <a:gd name="T41" fmla="*/ 275 h 905"/>
                    <a:gd name="T42" fmla="*/ 1345 w 2015"/>
                    <a:gd name="T43" fmla="*/ 203 h 905"/>
                    <a:gd name="T44" fmla="*/ 1265 w 2015"/>
                    <a:gd name="T45" fmla="*/ 204 h 905"/>
                    <a:gd name="T46" fmla="*/ 1137 w 2015"/>
                    <a:gd name="T47" fmla="*/ 194 h 905"/>
                    <a:gd name="T48" fmla="*/ 1092 w 2015"/>
                    <a:gd name="T49" fmla="*/ 186 h 905"/>
                    <a:gd name="T50" fmla="*/ 1042 w 2015"/>
                    <a:gd name="T51" fmla="*/ 195 h 905"/>
                    <a:gd name="T52" fmla="*/ 1138 w 2015"/>
                    <a:gd name="T53" fmla="*/ 109 h 905"/>
                    <a:gd name="T54" fmla="*/ 1110 w 2015"/>
                    <a:gd name="T55" fmla="*/ 51 h 905"/>
                    <a:gd name="T56" fmla="*/ 1054 w 2015"/>
                    <a:gd name="T57" fmla="*/ 39 h 905"/>
                    <a:gd name="T58" fmla="*/ 981 w 2015"/>
                    <a:gd name="T59" fmla="*/ 25 h 905"/>
                    <a:gd name="T60" fmla="*/ 940 w 2015"/>
                    <a:gd name="T61" fmla="*/ 71 h 905"/>
                    <a:gd name="T62" fmla="*/ 865 w 2015"/>
                    <a:gd name="T63" fmla="*/ 81 h 905"/>
                    <a:gd name="T64" fmla="*/ 796 w 2015"/>
                    <a:gd name="T65" fmla="*/ 125 h 905"/>
                    <a:gd name="T66" fmla="*/ 782 w 2015"/>
                    <a:gd name="T67" fmla="*/ 171 h 905"/>
                    <a:gd name="T68" fmla="*/ 706 w 2015"/>
                    <a:gd name="T69" fmla="*/ 225 h 905"/>
                    <a:gd name="T70" fmla="*/ 718 w 2015"/>
                    <a:gd name="T71" fmla="*/ 255 h 905"/>
                    <a:gd name="T72" fmla="*/ 632 w 2015"/>
                    <a:gd name="T73" fmla="*/ 263 h 905"/>
                    <a:gd name="T74" fmla="*/ 669 w 2015"/>
                    <a:gd name="T75" fmla="*/ 361 h 905"/>
                    <a:gd name="T76" fmla="*/ 624 w 2015"/>
                    <a:gd name="T77" fmla="*/ 370 h 905"/>
                    <a:gd name="T78" fmla="*/ 590 w 2015"/>
                    <a:gd name="T79" fmla="*/ 396 h 905"/>
                    <a:gd name="T80" fmla="*/ 596 w 2015"/>
                    <a:gd name="T81" fmla="*/ 217 h 905"/>
                    <a:gd name="T82" fmla="*/ 547 w 2015"/>
                    <a:gd name="T83" fmla="*/ 350 h 905"/>
                    <a:gd name="T84" fmla="*/ 420 w 2015"/>
                    <a:gd name="T85" fmla="*/ 351 h 905"/>
                    <a:gd name="T86" fmla="*/ 337 w 2015"/>
                    <a:gd name="T87" fmla="*/ 355 h 905"/>
                    <a:gd name="T88" fmla="*/ 247 w 2015"/>
                    <a:gd name="T89" fmla="*/ 368 h 905"/>
                    <a:gd name="T90" fmla="*/ 163 w 2015"/>
                    <a:gd name="T91" fmla="*/ 438 h 905"/>
                    <a:gd name="T92" fmla="*/ 98 w 2015"/>
                    <a:gd name="T93" fmla="*/ 466 h 905"/>
                    <a:gd name="T94" fmla="*/ 125 w 2015"/>
                    <a:gd name="T95" fmla="*/ 421 h 905"/>
                    <a:gd name="T96" fmla="*/ 70 w 2015"/>
                    <a:gd name="T97" fmla="*/ 327 h 905"/>
                    <a:gd name="T98" fmla="*/ 16 w 2015"/>
                    <a:gd name="T99" fmla="*/ 348 h 905"/>
                    <a:gd name="T100" fmla="*/ 31 w 2015"/>
                    <a:gd name="T101" fmla="*/ 572 h 905"/>
                    <a:gd name="T102" fmla="*/ 3 w 2015"/>
                    <a:gd name="T103" fmla="*/ 638 h 905"/>
                    <a:gd name="T104" fmla="*/ 58 w 2015"/>
                    <a:gd name="T105" fmla="*/ 711 h 905"/>
                    <a:gd name="T106" fmla="*/ 110 w 2015"/>
                    <a:gd name="T107" fmla="*/ 760 h 905"/>
                    <a:gd name="T108" fmla="*/ 143 w 2015"/>
                    <a:gd name="T109" fmla="*/ 814 h 905"/>
                    <a:gd name="T110" fmla="*/ 215 w 2015"/>
                    <a:gd name="T111" fmla="*/ 883 h 905"/>
                    <a:gd name="T112" fmla="*/ 266 w 2015"/>
                    <a:gd name="T113" fmla="*/ 830 h 905"/>
                    <a:gd name="T114" fmla="*/ 263 w 2015"/>
                    <a:gd name="T115" fmla="*/ 761 h 905"/>
                    <a:gd name="T116" fmla="*/ 354 w 2015"/>
                    <a:gd name="T117" fmla="*/ 750 h 905"/>
                    <a:gd name="T118" fmla="*/ 443 w 2015"/>
                    <a:gd name="T119" fmla="*/ 741 h 905"/>
                    <a:gd name="T120" fmla="*/ 456 w 2015"/>
                    <a:gd name="T121" fmla="*/ 695 h 905"/>
                    <a:gd name="T122" fmla="*/ 568 w 2015"/>
                    <a:gd name="T123" fmla="*/ 672 h 905"/>
                    <a:gd name="T124" fmla="*/ 610 w 2015"/>
                    <a:gd name="T125" fmla="*/ 702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15"/>
                    <a:gd name="T190" fmla="*/ 0 h 905"/>
                    <a:gd name="T191" fmla="*/ 2015 w 2015"/>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15" h="905">
                      <a:moveTo>
                        <a:pt x="647" y="694"/>
                      </a:moveTo>
                      <a:lnTo>
                        <a:pt x="648" y="695"/>
                      </a:lnTo>
                      <a:lnTo>
                        <a:pt x="650" y="696"/>
                      </a:lnTo>
                      <a:lnTo>
                        <a:pt x="666" y="709"/>
                      </a:lnTo>
                      <a:lnTo>
                        <a:pt x="696" y="753"/>
                      </a:lnTo>
                      <a:lnTo>
                        <a:pt x="700" y="750"/>
                      </a:lnTo>
                      <a:lnTo>
                        <a:pt x="700" y="748"/>
                      </a:lnTo>
                      <a:lnTo>
                        <a:pt x="703" y="745"/>
                      </a:lnTo>
                      <a:lnTo>
                        <a:pt x="704" y="745"/>
                      </a:lnTo>
                      <a:lnTo>
                        <a:pt x="706" y="746"/>
                      </a:lnTo>
                      <a:lnTo>
                        <a:pt x="707" y="746"/>
                      </a:lnTo>
                      <a:lnTo>
                        <a:pt x="710" y="748"/>
                      </a:lnTo>
                      <a:lnTo>
                        <a:pt x="710" y="750"/>
                      </a:lnTo>
                      <a:lnTo>
                        <a:pt x="710" y="751"/>
                      </a:lnTo>
                      <a:lnTo>
                        <a:pt x="712" y="751"/>
                      </a:lnTo>
                      <a:lnTo>
                        <a:pt x="713" y="754"/>
                      </a:lnTo>
                      <a:lnTo>
                        <a:pt x="720" y="753"/>
                      </a:lnTo>
                      <a:lnTo>
                        <a:pt x="723" y="754"/>
                      </a:lnTo>
                      <a:lnTo>
                        <a:pt x="725" y="754"/>
                      </a:lnTo>
                      <a:lnTo>
                        <a:pt x="729" y="754"/>
                      </a:lnTo>
                      <a:lnTo>
                        <a:pt x="729" y="753"/>
                      </a:lnTo>
                      <a:lnTo>
                        <a:pt x="731" y="751"/>
                      </a:lnTo>
                      <a:lnTo>
                        <a:pt x="732" y="751"/>
                      </a:lnTo>
                      <a:lnTo>
                        <a:pt x="734" y="751"/>
                      </a:lnTo>
                      <a:lnTo>
                        <a:pt x="736" y="750"/>
                      </a:lnTo>
                      <a:lnTo>
                        <a:pt x="737" y="750"/>
                      </a:lnTo>
                      <a:lnTo>
                        <a:pt x="740" y="750"/>
                      </a:lnTo>
                      <a:lnTo>
                        <a:pt x="742" y="750"/>
                      </a:lnTo>
                      <a:lnTo>
                        <a:pt x="743" y="751"/>
                      </a:lnTo>
                      <a:lnTo>
                        <a:pt x="745" y="753"/>
                      </a:lnTo>
                      <a:lnTo>
                        <a:pt x="749" y="755"/>
                      </a:lnTo>
                      <a:lnTo>
                        <a:pt x="750" y="755"/>
                      </a:lnTo>
                      <a:lnTo>
                        <a:pt x="750" y="758"/>
                      </a:lnTo>
                      <a:lnTo>
                        <a:pt x="750" y="760"/>
                      </a:lnTo>
                      <a:lnTo>
                        <a:pt x="750" y="761"/>
                      </a:lnTo>
                      <a:lnTo>
                        <a:pt x="752" y="762"/>
                      </a:lnTo>
                      <a:lnTo>
                        <a:pt x="753" y="762"/>
                      </a:lnTo>
                      <a:lnTo>
                        <a:pt x="758" y="765"/>
                      </a:lnTo>
                      <a:lnTo>
                        <a:pt x="759" y="766"/>
                      </a:lnTo>
                      <a:lnTo>
                        <a:pt x="759" y="767"/>
                      </a:lnTo>
                      <a:lnTo>
                        <a:pt x="761" y="769"/>
                      </a:lnTo>
                      <a:lnTo>
                        <a:pt x="762" y="770"/>
                      </a:lnTo>
                      <a:lnTo>
                        <a:pt x="764" y="773"/>
                      </a:lnTo>
                      <a:lnTo>
                        <a:pt x="765" y="773"/>
                      </a:lnTo>
                      <a:lnTo>
                        <a:pt x="768" y="774"/>
                      </a:lnTo>
                      <a:lnTo>
                        <a:pt x="773" y="776"/>
                      </a:lnTo>
                      <a:lnTo>
                        <a:pt x="777" y="776"/>
                      </a:lnTo>
                      <a:lnTo>
                        <a:pt x="777" y="774"/>
                      </a:lnTo>
                      <a:lnTo>
                        <a:pt x="779" y="773"/>
                      </a:lnTo>
                      <a:lnTo>
                        <a:pt x="782" y="772"/>
                      </a:lnTo>
                      <a:lnTo>
                        <a:pt x="783" y="773"/>
                      </a:lnTo>
                      <a:lnTo>
                        <a:pt x="783" y="774"/>
                      </a:lnTo>
                      <a:lnTo>
                        <a:pt x="785" y="776"/>
                      </a:lnTo>
                      <a:lnTo>
                        <a:pt x="786" y="778"/>
                      </a:lnTo>
                      <a:lnTo>
                        <a:pt x="788" y="779"/>
                      </a:lnTo>
                      <a:lnTo>
                        <a:pt x="789" y="780"/>
                      </a:lnTo>
                      <a:lnTo>
                        <a:pt x="786" y="786"/>
                      </a:lnTo>
                      <a:lnTo>
                        <a:pt x="792" y="787"/>
                      </a:lnTo>
                      <a:lnTo>
                        <a:pt x="796" y="784"/>
                      </a:lnTo>
                      <a:lnTo>
                        <a:pt x="798" y="784"/>
                      </a:lnTo>
                      <a:lnTo>
                        <a:pt x="801" y="779"/>
                      </a:lnTo>
                      <a:lnTo>
                        <a:pt x="804" y="777"/>
                      </a:lnTo>
                      <a:lnTo>
                        <a:pt x="813" y="774"/>
                      </a:lnTo>
                      <a:lnTo>
                        <a:pt x="834" y="761"/>
                      </a:lnTo>
                      <a:lnTo>
                        <a:pt x="856" y="755"/>
                      </a:lnTo>
                      <a:lnTo>
                        <a:pt x="865" y="758"/>
                      </a:lnTo>
                      <a:lnTo>
                        <a:pt x="869" y="760"/>
                      </a:lnTo>
                      <a:lnTo>
                        <a:pt x="878" y="760"/>
                      </a:lnTo>
                      <a:lnTo>
                        <a:pt x="881" y="760"/>
                      </a:lnTo>
                      <a:lnTo>
                        <a:pt x="891" y="767"/>
                      </a:lnTo>
                      <a:lnTo>
                        <a:pt x="895" y="767"/>
                      </a:lnTo>
                      <a:lnTo>
                        <a:pt x="907" y="766"/>
                      </a:lnTo>
                      <a:lnTo>
                        <a:pt x="910" y="767"/>
                      </a:lnTo>
                      <a:lnTo>
                        <a:pt x="929" y="766"/>
                      </a:lnTo>
                      <a:lnTo>
                        <a:pt x="932" y="766"/>
                      </a:lnTo>
                      <a:lnTo>
                        <a:pt x="931" y="762"/>
                      </a:lnTo>
                      <a:lnTo>
                        <a:pt x="931" y="758"/>
                      </a:lnTo>
                      <a:lnTo>
                        <a:pt x="934" y="755"/>
                      </a:lnTo>
                      <a:lnTo>
                        <a:pt x="934" y="751"/>
                      </a:lnTo>
                      <a:lnTo>
                        <a:pt x="931" y="750"/>
                      </a:lnTo>
                      <a:lnTo>
                        <a:pt x="931" y="745"/>
                      </a:lnTo>
                      <a:lnTo>
                        <a:pt x="931" y="743"/>
                      </a:lnTo>
                      <a:lnTo>
                        <a:pt x="945" y="729"/>
                      </a:lnTo>
                      <a:lnTo>
                        <a:pt x="948" y="729"/>
                      </a:lnTo>
                      <a:lnTo>
                        <a:pt x="953" y="730"/>
                      </a:lnTo>
                      <a:lnTo>
                        <a:pt x="956" y="733"/>
                      </a:lnTo>
                      <a:lnTo>
                        <a:pt x="966" y="734"/>
                      </a:lnTo>
                      <a:lnTo>
                        <a:pt x="969" y="737"/>
                      </a:lnTo>
                      <a:lnTo>
                        <a:pt x="983" y="741"/>
                      </a:lnTo>
                      <a:lnTo>
                        <a:pt x="987" y="744"/>
                      </a:lnTo>
                      <a:lnTo>
                        <a:pt x="988" y="754"/>
                      </a:lnTo>
                      <a:lnTo>
                        <a:pt x="997" y="761"/>
                      </a:lnTo>
                      <a:lnTo>
                        <a:pt x="1005" y="762"/>
                      </a:lnTo>
                      <a:lnTo>
                        <a:pt x="1013" y="761"/>
                      </a:lnTo>
                      <a:lnTo>
                        <a:pt x="1026" y="755"/>
                      </a:lnTo>
                      <a:lnTo>
                        <a:pt x="1043" y="761"/>
                      </a:lnTo>
                      <a:lnTo>
                        <a:pt x="1046" y="763"/>
                      </a:lnTo>
                      <a:lnTo>
                        <a:pt x="1053" y="767"/>
                      </a:lnTo>
                      <a:lnTo>
                        <a:pt x="1064" y="770"/>
                      </a:lnTo>
                      <a:lnTo>
                        <a:pt x="1067" y="774"/>
                      </a:lnTo>
                      <a:lnTo>
                        <a:pt x="1073" y="777"/>
                      </a:lnTo>
                      <a:lnTo>
                        <a:pt x="1097" y="779"/>
                      </a:lnTo>
                      <a:lnTo>
                        <a:pt x="1102" y="780"/>
                      </a:lnTo>
                      <a:lnTo>
                        <a:pt x="1131" y="774"/>
                      </a:lnTo>
                      <a:lnTo>
                        <a:pt x="1145" y="765"/>
                      </a:lnTo>
                      <a:lnTo>
                        <a:pt x="1151" y="763"/>
                      </a:lnTo>
                      <a:lnTo>
                        <a:pt x="1156" y="766"/>
                      </a:lnTo>
                      <a:lnTo>
                        <a:pt x="1161" y="769"/>
                      </a:lnTo>
                      <a:lnTo>
                        <a:pt x="1165" y="769"/>
                      </a:lnTo>
                      <a:lnTo>
                        <a:pt x="1170" y="769"/>
                      </a:lnTo>
                      <a:lnTo>
                        <a:pt x="1174" y="767"/>
                      </a:lnTo>
                      <a:lnTo>
                        <a:pt x="1193" y="774"/>
                      </a:lnTo>
                      <a:lnTo>
                        <a:pt x="1198" y="774"/>
                      </a:lnTo>
                      <a:lnTo>
                        <a:pt x="1213" y="766"/>
                      </a:lnTo>
                      <a:lnTo>
                        <a:pt x="1213" y="763"/>
                      </a:lnTo>
                      <a:lnTo>
                        <a:pt x="1213" y="762"/>
                      </a:lnTo>
                      <a:lnTo>
                        <a:pt x="1213" y="760"/>
                      </a:lnTo>
                      <a:lnTo>
                        <a:pt x="1217" y="754"/>
                      </a:lnTo>
                      <a:lnTo>
                        <a:pt x="1223" y="741"/>
                      </a:lnTo>
                      <a:lnTo>
                        <a:pt x="1227" y="739"/>
                      </a:lnTo>
                      <a:lnTo>
                        <a:pt x="1232" y="733"/>
                      </a:lnTo>
                      <a:lnTo>
                        <a:pt x="1232" y="732"/>
                      </a:lnTo>
                      <a:lnTo>
                        <a:pt x="1232" y="730"/>
                      </a:lnTo>
                      <a:lnTo>
                        <a:pt x="1232" y="724"/>
                      </a:lnTo>
                      <a:lnTo>
                        <a:pt x="1231" y="724"/>
                      </a:lnTo>
                      <a:lnTo>
                        <a:pt x="1223" y="726"/>
                      </a:lnTo>
                      <a:lnTo>
                        <a:pt x="1223" y="724"/>
                      </a:lnTo>
                      <a:lnTo>
                        <a:pt x="1224" y="722"/>
                      </a:lnTo>
                      <a:lnTo>
                        <a:pt x="1229" y="716"/>
                      </a:lnTo>
                      <a:lnTo>
                        <a:pt x="1231" y="713"/>
                      </a:lnTo>
                      <a:lnTo>
                        <a:pt x="1235" y="711"/>
                      </a:lnTo>
                      <a:lnTo>
                        <a:pt x="1270" y="705"/>
                      </a:lnTo>
                      <a:lnTo>
                        <a:pt x="1281" y="712"/>
                      </a:lnTo>
                      <a:lnTo>
                        <a:pt x="1286" y="713"/>
                      </a:lnTo>
                      <a:lnTo>
                        <a:pt x="1291" y="713"/>
                      </a:lnTo>
                      <a:lnTo>
                        <a:pt x="1297" y="715"/>
                      </a:lnTo>
                      <a:lnTo>
                        <a:pt x="1302" y="722"/>
                      </a:lnTo>
                      <a:lnTo>
                        <a:pt x="1302" y="724"/>
                      </a:lnTo>
                      <a:lnTo>
                        <a:pt x="1306" y="726"/>
                      </a:lnTo>
                      <a:lnTo>
                        <a:pt x="1306" y="727"/>
                      </a:lnTo>
                      <a:lnTo>
                        <a:pt x="1321" y="763"/>
                      </a:lnTo>
                      <a:lnTo>
                        <a:pt x="1321" y="765"/>
                      </a:lnTo>
                      <a:lnTo>
                        <a:pt x="1323" y="773"/>
                      </a:lnTo>
                      <a:lnTo>
                        <a:pt x="1326" y="776"/>
                      </a:lnTo>
                      <a:lnTo>
                        <a:pt x="1330" y="776"/>
                      </a:lnTo>
                      <a:lnTo>
                        <a:pt x="1335" y="774"/>
                      </a:lnTo>
                      <a:lnTo>
                        <a:pt x="1348" y="778"/>
                      </a:lnTo>
                      <a:lnTo>
                        <a:pt x="1356" y="783"/>
                      </a:lnTo>
                      <a:lnTo>
                        <a:pt x="1360" y="786"/>
                      </a:lnTo>
                      <a:lnTo>
                        <a:pt x="1363" y="786"/>
                      </a:lnTo>
                      <a:lnTo>
                        <a:pt x="1364" y="787"/>
                      </a:lnTo>
                      <a:lnTo>
                        <a:pt x="1364" y="788"/>
                      </a:lnTo>
                      <a:lnTo>
                        <a:pt x="1364" y="787"/>
                      </a:lnTo>
                      <a:lnTo>
                        <a:pt x="1365" y="791"/>
                      </a:lnTo>
                      <a:lnTo>
                        <a:pt x="1367" y="793"/>
                      </a:lnTo>
                      <a:lnTo>
                        <a:pt x="1367" y="800"/>
                      </a:lnTo>
                      <a:lnTo>
                        <a:pt x="1370" y="806"/>
                      </a:lnTo>
                      <a:lnTo>
                        <a:pt x="1375" y="806"/>
                      </a:lnTo>
                      <a:lnTo>
                        <a:pt x="1379" y="806"/>
                      </a:lnTo>
                      <a:lnTo>
                        <a:pt x="1382" y="806"/>
                      </a:lnTo>
                      <a:lnTo>
                        <a:pt x="1398" y="800"/>
                      </a:lnTo>
                      <a:lnTo>
                        <a:pt x="1403" y="798"/>
                      </a:lnTo>
                      <a:lnTo>
                        <a:pt x="1419" y="793"/>
                      </a:lnTo>
                      <a:lnTo>
                        <a:pt x="1419" y="794"/>
                      </a:lnTo>
                      <a:lnTo>
                        <a:pt x="1418" y="797"/>
                      </a:lnTo>
                      <a:lnTo>
                        <a:pt x="1418" y="801"/>
                      </a:lnTo>
                      <a:lnTo>
                        <a:pt x="1419" y="803"/>
                      </a:lnTo>
                      <a:lnTo>
                        <a:pt x="1418" y="807"/>
                      </a:lnTo>
                      <a:lnTo>
                        <a:pt x="1412" y="812"/>
                      </a:lnTo>
                      <a:lnTo>
                        <a:pt x="1406" y="831"/>
                      </a:lnTo>
                      <a:lnTo>
                        <a:pt x="1398" y="843"/>
                      </a:lnTo>
                      <a:lnTo>
                        <a:pt x="1397" y="847"/>
                      </a:lnTo>
                      <a:lnTo>
                        <a:pt x="1394" y="848"/>
                      </a:lnTo>
                      <a:lnTo>
                        <a:pt x="1392" y="848"/>
                      </a:lnTo>
                      <a:lnTo>
                        <a:pt x="1381" y="845"/>
                      </a:lnTo>
                      <a:lnTo>
                        <a:pt x="1368" y="854"/>
                      </a:lnTo>
                      <a:lnTo>
                        <a:pt x="1370" y="855"/>
                      </a:lnTo>
                      <a:lnTo>
                        <a:pt x="1371" y="873"/>
                      </a:lnTo>
                      <a:lnTo>
                        <a:pt x="1368" y="879"/>
                      </a:lnTo>
                      <a:lnTo>
                        <a:pt x="1364" y="883"/>
                      </a:lnTo>
                      <a:lnTo>
                        <a:pt x="1364" y="886"/>
                      </a:lnTo>
                      <a:lnTo>
                        <a:pt x="1365" y="889"/>
                      </a:lnTo>
                      <a:lnTo>
                        <a:pt x="1367" y="887"/>
                      </a:lnTo>
                      <a:lnTo>
                        <a:pt x="1365" y="886"/>
                      </a:lnTo>
                      <a:lnTo>
                        <a:pt x="1371" y="886"/>
                      </a:lnTo>
                      <a:lnTo>
                        <a:pt x="1373" y="883"/>
                      </a:lnTo>
                      <a:lnTo>
                        <a:pt x="1375" y="882"/>
                      </a:lnTo>
                      <a:lnTo>
                        <a:pt x="1376" y="880"/>
                      </a:lnTo>
                      <a:lnTo>
                        <a:pt x="1379" y="877"/>
                      </a:lnTo>
                      <a:lnTo>
                        <a:pt x="1381" y="873"/>
                      </a:lnTo>
                      <a:lnTo>
                        <a:pt x="1381" y="875"/>
                      </a:lnTo>
                      <a:lnTo>
                        <a:pt x="1382" y="875"/>
                      </a:lnTo>
                      <a:lnTo>
                        <a:pt x="1381" y="877"/>
                      </a:lnTo>
                      <a:lnTo>
                        <a:pt x="1382" y="877"/>
                      </a:lnTo>
                      <a:lnTo>
                        <a:pt x="1385" y="876"/>
                      </a:lnTo>
                      <a:lnTo>
                        <a:pt x="1387" y="876"/>
                      </a:lnTo>
                      <a:lnTo>
                        <a:pt x="1387" y="882"/>
                      </a:lnTo>
                      <a:lnTo>
                        <a:pt x="1392" y="882"/>
                      </a:lnTo>
                      <a:lnTo>
                        <a:pt x="1394" y="883"/>
                      </a:lnTo>
                      <a:lnTo>
                        <a:pt x="1395" y="883"/>
                      </a:lnTo>
                      <a:lnTo>
                        <a:pt x="1397" y="883"/>
                      </a:lnTo>
                      <a:lnTo>
                        <a:pt x="1398" y="883"/>
                      </a:lnTo>
                      <a:lnTo>
                        <a:pt x="1404" y="883"/>
                      </a:lnTo>
                      <a:lnTo>
                        <a:pt x="1406" y="883"/>
                      </a:lnTo>
                      <a:lnTo>
                        <a:pt x="1425" y="871"/>
                      </a:lnTo>
                      <a:lnTo>
                        <a:pt x="1431" y="864"/>
                      </a:lnTo>
                      <a:lnTo>
                        <a:pt x="1431" y="861"/>
                      </a:lnTo>
                      <a:lnTo>
                        <a:pt x="1437" y="858"/>
                      </a:lnTo>
                      <a:lnTo>
                        <a:pt x="1438" y="855"/>
                      </a:lnTo>
                      <a:lnTo>
                        <a:pt x="1487" y="795"/>
                      </a:lnTo>
                      <a:lnTo>
                        <a:pt x="1489" y="795"/>
                      </a:lnTo>
                      <a:lnTo>
                        <a:pt x="1492" y="793"/>
                      </a:lnTo>
                      <a:lnTo>
                        <a:pt x="1493" y="786"/>
                      </a:lnTo>
                      <a:lnTo>
                        <a:pt x="1492" y="783"/>
                      </a:lnTo>
                      <a:lnTo>
                        <a:pt x="1495" y="778"/>
                      </a:lnTo>
                      <a:lnTo>
                        <a:pt x="1495" y="769"/>
                      </a:lnTo>
                      <a:lnTo>
                        <a:pt x="1497" y="766"/>
                      </a:lnTo>
                      <a:lnTo>
                        <a:pt x="1497" y="765"/>
                      </a:lnTo>
                      <a:lnTo>
                        <a:pt x="1495" y="765"/>
                      </a:lnTo>
                      <a:lnTo>
                        <a:pt x="1493" y="754"/>
                      </a:lnTo>
                      <a:lnTo>
                        <a:pt x="1495" y="753"/>
                      </a:lnTo>
                      <a:lnTo>
                        <a:pt x="1497" y="746"/>
                      </a:lnTo>
                      <a:lnTo>
                        <a:pt x="1497" y="745"/>
                      </a:lnTo>
                      <a:lnTo>
                        <a:pt x="1498" y="745"/>
                      </a:lnTo>
                      <a:lnTo>
                        <a:pt x="1498" y="744"/>
                      </a:lnTo>
                      <a:lnTo>
                        <a:pt x="1498" y="743"/>
                      </a:lnTo>
                      <a:lnTo>
                        <a:pt x="1501" y="739"/>
                      </a:lnTo>
                      <a:lnTo>
                        <a:pt x="1503" y="737"/>
                      </a:lnTo>
                      <a:lnTo>
                        <a:pt x="1507" y="734"/>
                      </a:lnTo>
                      <a:lnTo>
                        <a:pt x="1507" y="732"/>
                      </a:lnTo>
                      <a:lnTo>
                        <a:pt x="1508" y="729"/>
                      </a:lnTo>
                      <a:lnTo>
                        <a:pt x="1503" y="726"/>
                      </a:lnTo>
                      <a:lnTo>
                        <a:pt x="1505" y="722"/>
                      </a:lnTo>
                      <a:lnTo>
                        <a:pt x="1503" y="716"/>
                      </a:lnTo>
                      <a:lnTo>
                        <a:pt x="1498" y="713"/>
                      </a:lnTo>
                      <a:lnTo>
                        <a:pt x="1495" y="713"/>
                      </a:lnTo>
                      <a:lnTo>
                        <a:pt x="1492" y="712"/>
                      </a:lnTo>
                      <a:lnTo>
                        <a:pt x="1489" y="711"/>
                      </a:lnTo>
                      <a:lnTo>
                        <a:pt x="1487" y="711"/>
                      </a:lnTo>
                      <a:lnTo>
                        <a:pt x="1487" y="709"/>
                      </a:lnTo>
                      <a:lnTo>
                        <a:pt x="1492" y="709"/>
                      </a:lnTo>
                      <a:lnTo>
                        <a:pt x="1493" y="712"/>
                      </a:lnTo>
                      <a:lnTo>
                        <a:pt x="1497" y="712"/>
                      </a:lnTo>
                      <a:lnTo>
                        <a:pt x="1498" y="712"/>
                      </a:lnTo>
                      <a:lnTo>
                        <a:pt x="1503" y="713"/>
                      </a:lnTo>
                      <a:lnTo>
                        <a:pt x="1505" y="713"/>
                      </a:lnTo>
                      <a:lnTo>
                        <a:pt x="1507" y="711"/>
                      </a:lnTo>
                      <a:lnTo>
                        <a:pt x="1507" y="709"/>
                      </a:lnTo>
                      <a:lnTo>
                        <a:pt x="1505" y="708"/>
                      </a:lnTo>
                      <a:lnTo>
                        <a:pt x="1492" y="701"/>
                      </a:lnTo>
                      <a:lnTo>
                        <a:pt x="1492" y="698"/>
                      </a:lnTo>
                      <a:lnTo>
                        <a:pt x="1492" y="696"/>
                      </a:lnTo>
                      <a:lnTo>
                        <a:pt x="1487" y="694"/>
                      </a:lnTo>
                      <a:lnTo>
                        <a:pt x="1486" y="694"/>
                      </a:lnTo>
                      <a:lnTo>
                        <a:pt x="1486" y="692"/>
                      </a:lnTo>
                      <a:lnTo>
                        <a:pt x="1484" y="691"/>
                      </a:lnTo>
                      <a:lnTo>
                        <a:pt x="1483" y="691"/>
                      </a:lnTo>
                      <a:lnTo>
                        <a:pt x="1480" y="692"/>
                      </a:lnTo>
                      <a:lnTo>
                        <a:pt x="1476" y="692"/>
                      </a:lnTo>
                      <a:lnTo>
                        <a:pt x="1471" y="691"/>
                      </a:lnTo>
                      <a:lnTo>
                        <a:pt x="1471" y="695"/>
                      </a:lnTo>
                      <a:lnTo>
                        <a:pt x="1468" y="704"/>
                      </a:lnTo>
                      <a:lnTo>
                        <a:pt x="1467" y="705"/>
                      </a:lnTo>
                      <a:lnTo>
                        <a:pt x="1467" y="702"/>
                      </a:lnTo>
                      <a:lnTo>
                        <a:pt x="1468" y="698"/>
                      </a:lnTo>
                      <a:lnTo>
                        <a:pt x="1464" y="701"/>
                      </a:lnTo>
                      <a:lnTo>
                        <a:pt x="1456" y="704"/>
                      </a:lnTo>
                      <a:lnTo>
                        <a:pt x="1452" y="704"/>
                      </a:lnTo>
                      <a:lnTo>
                        <a:pt x="1452" y="702"/>
                      </a:lnTo>
                      <a:lnTo>
                        <a:pt x="1454" y="702"/>
                      </a:lnTo>
                      <a:lnTo>
                        <a:pt x="1456" y="698"/>
                      </a:lnTo>
                      <a:lnTo>
                        <a:pt x="1454" y="696"/>
                      </a:lnTo>
                      <a:lnTo>
                        <a:pt x="1452" y="694"/>
                      </a:lnTo>
                      <a:lnTo>
                        <a:pt x="1454" y="694"/>
                      </a:lnTo>
                      <a:lnTo>
                        <a:pt x="1456" y="692"/>
                      </a:lnTo>
                      <a:lnTo>
                        <a:pt x="1456" y="691"/>
                      </a:lnTo>
                      <a:lnTo>
                        <a:pt x="1452" y="691"/>
                      </a:lnTo>
                      <a:lnTo>
                        <a:pt x="1451" y="692"/>
                      </a:lnTo>
                      <a:lnTo>
                        <a:pt x="1449" y="694"/>
                      </a:lnTo>
                      <a:lnTo>
                        <a:pt x="1451" y="696"/>
                      </a:lnTo>
                      <a:lnTo>
                        <a:pt x="1451" y="698"/>
                      </a:lnTo>
                      <a:lnTo>
                        <a:pt x="1449" y="698"/>
                      </a:lnTo>
                      <a:lnTo>
                        <a:pt x="1446" y="698"/>
                      </a:lnTo>
                      <a:lnTo>
                        <a:pt x="1446" y="701"/>
                      </a:lnTo>
                      <a:lnTo>
                        <a:pt x="1445" y="701"/>
                      </a:lnTo>
                      <a:lnTo>
                        <a:pt x="1446" y="690"/>
                      </a:lnTo>
                      <a:lnTo>
                        <a:pt x="1445" y="690"/>
                      </a:lnTo>
                      <a:lnTo>
                        <a:pt x="1446" y="687"/>
                      </a:lnTo>
                      <a:lnTo>
                        <a:pt x="1445" y="684"/>
                      </a:lnTo>
                      <a:lnTo>
                        <a:pt x="1443" y="684"/>
                      </a:lnTo>
                      <a:lnTo>
                        <a:pt x="1431" y="685"/>
                      </a:lnTo>
                      <a:lnTo>
                        <a:pt x="1424" y="681"/>
                      </a:lnTo>
                      <a:lnTo>
                        <a:pt x="1425" y="678"/>
                      </a:lnTo>
                      <a:lnTo>
                        <a:pt x="1431" y="673"/>
                      </a:lnTo>
                      <a:lnTo>
                        <a:pt x="1434" y="673"/>
                      </a:lnTo>
                      <a:lnTo>
                        <a:pt x="1438" y="670"/>
                      </a:lnTo>
                      <a:lnTo>
                        <a:pt x="1440" y="667"/>
                      </a:lnTo>
                      <a:lnTo>
                        <a:pt x="1441" y="666"/>
                      </a:lnTo>
                      <a:lnTo>
                        <a:pt x="1443" y="666"/>
                      </a:lnTo>
                      <a:lnTo>
                        <a:pt x="1456" y="655"/>
                      </a:lnTo>
                      <a:lnTo>
                        <a:pt x="1460" y="651"/>
                      </a:lnTo>
                      <a:lnTo>
                        <a:pt x="1462" y="650"/>
                      </a:lnTo>
                      <a:lnTo>
                        <a:pt x="1464" y="648"/>
                      </a:lnTo>
                      <a:lnTo>
                        <a:pt x="1464" y="645"/>
                      </a:lnTo>
                      <a:lnTo>
                        <a:pt x="1467" y="644"/>
                      </a:lnTo>
                      <a:lnTo>
                        <a:pt x="1467" y="642"/>
                      </a:lnTo>
                      <a:lnTo>
                        <a:pt x="1468" y="642"/>
                      </a:lnTo>
                      <a:lnTo>
                        <a:pt x="1470" y="640"/>
                      </a:lnTo>
                      <a:lnTo>
                        <a:pt x="1478" y="631"/>
                      </a:lnTo>
                      <a:lnTo>
                        <a:pt x="1480" y="633"/>
                      </a:lnTo>
                      <a:lnTo>
                        <a:pt x="1484" y="627"/>
                      </a:lnTo>
                      <a:lnTo>
                        <a:pt x="1486" y="624"/>
                      </a:lnTo>
                      <a:lnTo>
                        <a:pt x="1487" y="624"/>
                      </a:lnTo>
                      <a:lnTo>
                        <a:pt x="1492" y="622"/>
                      </a:lnTo>
                      <a:lnTo>
                        <a:pt x="1495" y="618"/>
                      </a:lnTo>
                      <a:lnTo>
                        <a:pt x="1495" y="616"/>
                      </a:lnTo>
                      <a:lnTo>
                        <a:pt x="1530" y="590"/>
                      </a:lnTo>
                      <a:lnTo>
                        <a:pt x="1565" y="588"/>
                      </a:lnTo>
                      <a:lnTo>
                        <a:pt x="1565" y="591"/>
                      </a:lnTo>
                      <a:lnTo>
                        <a:pt x="1567" y="593"/>
                      </a:lnTo>
                      <a:lnTo>
                        <a:pt x="1568" y="593"/>
                      </a:lnTo>
                      <a:lnTo>
                        <a:pt x="1571" y="592"/>
                      </a:lnTo>
                      <a:lnTo>
                        <a:pt x="1571" y="588"/>
                      </a:lnTo>
                      <a:lnTo>
                        <a:pt x="1573" y="587"/>
                      </a:lnTo>
                      <a:lnTo>
                        <a:pt x="1587" y="591"/>
                      </a:lnTo>
                      <a:lnTo>
                        <a:pt x="1590" y="591"/>
                      </a:lnTo>
                      <a:lnTo>
                        <a:pt x="1590" y="590"/>
                      </a:lnTo>
                      <a:lnTo>
                        <a:pt x="1593" y="588"/>
                      </a:lnTo>
                      <a:lnTo>
                        <a:pt x="1598" y="588"/>
                      </a:lnTo>
                      <a:lnTo>
                        <a:pt x="1600" y="592"/>
                      </a:lnTo>
                      <a:lnTo>
                        <a:pt x="1602" y="592"/>
                      </a:lnTo>
                      <a:lnTo>
                        <a:pt x="1605" y="591"/>
                      </a:lnTo>
                      <a:lnTo>
                        <a:pt x="1605" y="590"/>
                      </a:lnTo>
                      <a:lnTo>
                        <a:pt x="1603" y="588"/>
                      </a:lnTo>
                      <a:lnTo>
                        <a:pt x="1605" y="587"/>
                      </a:lnTo>
                      <a:lnTo>
                        <a:pt x="1608" y="587"/>
                      </a:lnTo>
                      <a:lnTo>
                        <a:pt x="1608" y="585"/>
                      </a:lnTo>
                      <a:lnTo>
                        <a:pt x="1606" y="584"/>
                      </a:lnTo>
                      <a:lnTo>
                        <a:pt x="1608" y="583"/>
                      </a:lnTo>
                      <a:lnTo>
                        <a:pt x="1609" y="581"/>
                      </a:lnTo>
                      <a:lnTo>
                        <a:pt x="1612" y="580"/>
                      </a:lnTo>
                      <a:lnTo>
                        <a:pt x="1624" y="584"/>
                      </a:lnTo>
                      <a:lnTo>
                        <a:pt x="1627" y="584"/>
                      </a:lnTo>
                      <a:lnTo>
                        <a:pt x="1630" y="585"/>
                      </a:lnTo>
                      <a:lnTo>
                        <a:pt x="1630" y="587"/>
                      </a:lnTo>
                      <a:lnTo>
                        <a:pt x="1632" y="587"/>
                      </a:lnTo>
                      <a:lnTo>
                        <a:pt x="1633" y="584"/>
                      </a:lnTo>
                      <a:lnTo>
                        <a:pt x="1635" y="584"/>
                      </a:lnTo>
                      <a:lnTo>
                        <a:pt x="1639" y="584"/>
                      </a:lnTo>
                      <a:lnTo>
                        <a:pt x="1642" y="588"/>
                      </a:lnTo>
                      <a:lnTo>
                        <a:pt x="1644" y="591"/>
                      </a:lnTo>
                      <a:lnTo>
                        <a:pt x="1649" y="591"/>
                      </a:lnTo>
                      <a:lnTo>
                        <a:pt x="1651" y="592"/>
                      </a:lnTo>
                      <a:lnTo>
                        <a:pt x="1647" y="593"/>
                      </a:lnTo>
                      <a:lnTo>
                        <a:pt x="1638" y="593"/>
                      </a:lnTo>
                      <a:lnTo>
                        <a:pt x="1635" y="594"/>
                      </a:lnTo>
                      <a:lnTo>
                        <a:pt x="1635" y="595"/>
                      </a:lnTo>
                      <a:lnTo>
                        <a:pt x="1639" y="599"/>
                      </a:lnTo>
                      <a:lnTo>
                        <a:pt x="1645" y="599"/>
                      </a:lnTo>
                      <a:lnTo>
                        <a:pt x="1649" y="598"/>
                      </a:lnTo>
                      <a:lnTo>
                        <a:pt x="1651" y="597"/>
                      </a:lnTo>
                      <a:lnTo>
                        <a:pt x="1654" y="595"/>
                      </a:lnTo>
                      <a:lnTo>
                        <a:pt x="1656" y="597"/>
                      </a:lnTo>
                      <a:lnTo>
                        <a:pt x="1659" y="598"/>
                      </a:lnTo>
                      <a:lnTo>
                        <a:pt x="1660" y="597"/>
                      </a:lnTo>
                      <a:lnTo>
                        <a:pt x="1662" y="595"/>
                      </a:lnTo>
                      <a:lnTo>
                        <a:pt x="1665" y="594"/>
                      </a:lnTo>
                      <a:lnTo>
                        <a:pt x="1665" y="593"/>
                      </a:lnTo>
                      <a:lnTo>
                        <a:pt x="1669" y="592"/>
                      </a:lnTo>
                      <a:lnTo>
                        <a:pt x="1671" y="593"/>
                      </a:lnTo>
                      <a:lnTo>
                        <a:pt x="1673" y="594"/>
                      </a:lnTo>
                      <a:lnTo>
                        <a:pt x="1676" y="595"/>
                      </a:lnTo>
                      <a:lnTo>
                        <a:pt x="1679" y="594"/>
                      </a:lnTo>
                      <a:lnTo>
                        <a:pt x="1679" y="593"/>
                      </a:lnTo>
                      <a:lnTo>
                        <a:pt x="1682" y="593"/>
                      </a:lnTo>
                      <a:lnTo>
                        <a:pt x="1684" y="593"/>
                      </a:lnTo>
                      <a:lnTo>
                        <a:pt x="1685" y="593"/>
                      </a:lnTo>
                      <a:lnTo>
                        <a:pt x="1687" y="593"/>
                      </a:lnTo>
                      <a:lnTo>
                        <a:pt x="1689" y="591"/>
                      </a:lnTo>
                      <a:lnTo>
                        <a:pt x="1687" y="590"/>
                      </a:lnTo>
                      <a:lnTo>
                        <a:pt x="1685" y="587"/>
                      </a:lnTo>
                      <a:lnTo>
                        <a:pt x="1681" y="585"/>
                      </a:lnTo>
                      <a:lnTo>
                        <a:pt x="1676" y="587"/>
                      </a:lnTo>
                      <a:lnTo>
                        <a:pt x="1676" y="584"/>
                      </a:lnTo>
                      <a:lnTo>
                        <a:pt x="1678" y="583"/>
                      </a:lnTo>
                      <a:lnTo>
                        <a:pt x="1674" y="579"/>
                      </a:lnTo>
                      <a:lnTo>
                        <a:pt x="1676" y="577"/>
                      </a:lnTo>
                      <a:lnTo>
                        <a:pt x="1678" y="579"/>
                      </a:lnTo>
                      <a:lnTo>
                        <a:pt x="1684" y="568"/>
                      </a:lnTo>
                      <a:lnTo>
                        <a:pt x="1687" y="565"/>
                      </a:lnTo>
                      <a:lnTo>
                        <a:pt x="1691" y="564"/>
                      </a:lnTo>
                      <a:lnTo>
                        <a:pt x="1698" y="558"/>
                      </a:lnTo>
                      <a:lnTo>
                        <a:pt x="1698" y="556"/>
                      </a:lnTo>
                      <a:lnTo>
                        <a:pt x="1707" y="547"/>
                      </a:lnTo>
                      <a:lnTo>
                        <a:pt x="1709" y="541"/>
                      </a:lnTo>
                      <a:lnTo>
                        <a:pt x="1715" y="537"/>
                      </a:lnTo>
                      <a:lnTo>
                        <a:pt x="1718" y="537"/>
                      </a:lnTo>
                      <a:lnTo>
                        <a:pt x="1721" y="534"/>
                      </a:lnTo>
                      <a:lnTo>
                        <a:pt x="1727" y="535"/>
                      </a:lnTo>
                      <a:lnTo>
                        <a:pt x="1736" y="532"/>
                      </a:lnTo>
                      <a:lnTo>
                        <a:pt x="1737" y="532"/>
                      </a:lnTo>
                      <a:lnTo>
                        <a:pt x="1740" y="531"/>
                      </a:lnTo>
                      <a:lnTo>
                        <a:pt x="1745" y="532"/>
                      </a:lnTo>
                      <a:lnTo>
                        <a:pt x="1746" y="534"/>
                      </a:lnTo>
                      <a:lnTo>
                        <a:pt x="1746" y="537"/>
                      </a:lnTo>
                      <a:lnTo>
                        <a:pt x="1751" y="537"/>
                      </a:lnTo>
                      <a:lnTo>
                        <a:pt x="1757" y="530"/>
                      </a:lnTo>
                      <a:lnTo>
                        <a:pt x="1755" y="539"/>
                      </a:lnTo>
                      <a:lnTo>
                        <a:pt x="1754" y="541"/>
                      </a:lnTo>
                      <a:lnTo>
                        <a:pt x="1751" y="544"/>
                      </a:lnTo>
                      <a:lnTo>
                        <a:pt x="1751" y="547"/>
                      </a:lnTo>
                      <a:lnTo>
                        <a:pt x="1752" y="549"/>
                      </a:lnTo>
                      <a:lnTo>
                        <a:pt x="1752" y="551"/>
                      </a:lnTo>
                      <a:lnTo>
                        <a:pt x="1751" y="551"/>
                      </a:lnTo>
                      <a:lnTo>
                        <a:pt x="1751" y="553"/>
                      </a:lnTo>
                      <a:lnTo>
                        <a:pt x="1758" y="552"/>
                      </a:lnTo>
                      <a:lnTo>
                        <a:pt x="1754" y="560"/>
                      </a:lnTo>
                      <a:lnTo>
                        <a:pt x="1755" y="562"/>
                      </a:lnTo>
                      <a:lnTo>
                        <a:pt x="1757" y="562"/>
                      </a:lnTo>
                      <a:lnTo>
                        <a:pt x="1760" y="559"/>
                      </a:lnTo>
                      <a:lnTo>
                        <a:pt x="1762" y="559"/>
                      </a:lnTo>
                      <a:lnTo>
                        <a:pt x="1784" y="539"/>
                      </a:lnTo>
                      <a:lnTo>
                        <a:pt x="1787" y="537"/>
                      </a:lnTo>
                      <a:lnTo>
                        <a:pt x="1789" y="537"/>
                      </a:lnTo>
                      <a:lnTo>
                        <a:pt x="1790" y="537"/>
                      </a:lnTo>
                      <a:lnTo>
                        <a:pt x="1790" y="539"/>
                      </a:lnTo>
                      <a:lnTo>
                        <a:pt x="1792" y="540"/>
                      </a:lnTo>
                      <a:lnTo>
                        <a:pt x="1793" y="540"/>
                      </a:lnTo>
                      <a:lnTo>
                        <a:pt x="1795" y="537"/>
                      </a:lnTo>
                      <a:lnTo>
                        <a:pt x="1793" y="537"/>
                      </a:lnTo>
                      <a:lnTo>
                        <a:pt x="1792" y="534"/>
                      </a:lnTo>
                      <a:lnTo>
                        <a:pt x="1793" y="527"/>
                      </a:lnTo>
                      <a:lnTo>
                        <a:pt x="1793" y="526"/>
                      </a:lnTo>
                      <a:lnTo>
                        <a:pt x="1795" y="523"/>
                      </a:lnTo>
                      <a:lnTo>
                        <a:pt x="1795" y="520"/>
                      </a:lnTo>
                      <a:lnTo>
                        <a:pt x="1796" y="519"/>
                      </a:lnTo>
                      <a:lnTo>
                        <a:pt x="1800" y="516"/>
                      </a:lnTo>
                      <a:lnTo>
                        <a:pt x="1811" y="512"/>
                      </a:lnTo>
                      <a:lnTo>
                        <a:pt x="1814" y="513"/>
                      </a:lnTo>
                      <a:lnTo>
                        <a:pt x="1817" y="516"/>
                      </a:lnTo>
                      <a:lnTo>
                        <a:pt x="1817" y="519"/>
                      </a:lnTo>
                      <a:lnTo>
                        <a:pt x="1814" y="519"/>
                      </a:lnTo>
                      <a:lnTo>
                        <a:pt x="1807" y="523"/>
                      </a:lnTo>
                      <a:lnTo>
                        <a:pt x="1804" y="537"/>
                      </a:lnTo>
                      <a:lnTo>
                        <a:pt x="1803" y="539"/>
                      </a:lnTo>
                      <a:lnTo>
                        <a:pt x="1803" y="542"/>
                      </a:lnTo>
                      <a:lnTo>
                        <a:pt x="1803" y="545"/>
                      </a:lnTo>
                      <a:lnTo>
                        <a:pt x="1801" y="548"/>
                      </a:lnTo>
                      <a:lnTo>
                        <a:pt x="1800" y="548"/>
                      </a:lnTo>
                      <a:lnTo>
                        <a:pt x="1800" y="552"/>
                      </a:lnTo>
                      <a:lnTo>
                        <a:pt x="1801" y="553"/>
                      </a:lnTo>
                      <a:lnTo>
                        <a:pt x="1801" y="555"/>
                      </a:lnTo>
                      <a:lnTo>
                        <a:pt x="1796" y="558"/>
                      </a:lnTo>
                      <a:lnTo>
                        <a:pt x="1793" y="558"/>
                      </a:lnTo>
                      <a:lnTo>
                        <a:pt x="1790" y="559"/>
                      </a:lnTo>
                      <a:lnTo>
                        <a:pt x="1787" y="562"/>
                      </a:lnTo>
                      <a:lnTo>
                        <a:pt x="1784" y="562"/>
                      </a:lnTo>
                      <a:lnTo>
                        <a:pt x="1778" y="564"/>
                      </a:lnTo>
                      <a:lnTo>
                        <a:pt x="1778" y="565"/>
                      </a:lnTo>
                      <a:lnTo>
                        <a:pt x="1778" y="568"/>
                      </a:lnTo>
                      <a:lnTo>
                        <a:pt x="1776" y="570"/>
                      </a:lnTo>
                      <a:lnTo>
                        <a:pt x="1765" y="583"/>
                      </a:lnTo>
                      <a:lnTo>
                        <a:pt x="1758" y="585"/>
                      </a:lnTo>
                      <a:lnTo>
                        <a:pt x="1757" y="588"/>
                      </a:lnTo>
                      <a:lnTo>
                        <a:pt x="1754" y="590"/>
                      </a:lnTo>
                      <a:lnTo>
                        <a:pt x="1749" y="594"/>
                      </a:lnTo>
                      <a:lnTo>
                        <a:pt x="1749" y="598"/>
                      </a:lnTo>
                      <a:lnTo>
                        <a:pt x="1731" y="616"/>
                      </a:lnTo>
                      <a:lnTo>
                        <a:pt x="1727" y="618"/>
                      </a:lnTo>
                      <a:lnTo>
                        <a:pt x="1722" y="618"/>
                      </a:lnTo>
                      <a:lnTo>
                        <a:pt x="1718" y="622"/>
                      </a:lnTo>
                      <a:lnTo>
                        <a:pt x="1712" y="621"/>
                      </a:lnTo>
                      <a:lnTo>
                        <a:pt x="1711" y="621"/>
                      </a:lnTo>
                      <a:lnTo>
                        <a:pt x="1712" y="627"/>
                      </a:lnTo>
                      <a:lnTo>
                        <a:pt x="1709" y="635"/>
                      </a:lnTo>
                      <a:lnTo>
                        <a:pt x="1700" y="642"/>
                      </a:lnTo>
                      <a:lnTo>
                        <a:pt x="1694" y="659"/>
                      </a:lnTo>
                      <a:lnTo>
                        <a:pt x="1698" y="696"/>
                      </a:lnTo>
                      <a:lnTo>
                        <a:pt x="1709" y="751"/>
                      </a:lnTo>
                      <a:lnTo>
                        <a:pt x="1728" y="734"/>
                      </a:lnTo>
                      <a:lnTo>
                        <a:pt x="1731" y="726"/>
                      </a:lnTo>
                      <a:lnTo>
                        <a:pt x="1731" y="723"/>
                      </a:lnTo>
                      <a:lnTo>
                        <a:pt x="1733" y="722"/>
                      </a:lnTo>
                      <a:lnTo>
                        <a:pt x="1733" y="717"/>
                      </a:lnTo>
                      <a:lnTo>
                        <a:pt x="1733" y="716"/>
                      </a:lnTo>
                      <a:lnTo>
                        <a:pt x="1734" y="716"/>
                      </a:lnTo>
                      <a:lnTo>
                        <a:pt x="1736" y="716"/>
                      </a:lnTo>
                      <a:lnTo>
                        <a:pt x="1743" y="712"/>
                      </a:lnTo>
                      <a:lnTo>
                        <a:pt x="1748" y="711"/>
                      </a:lnTo>
                      <a:lnTo>
                        <a:pt x="1752" y="712"/>
                      </a:lnTo>
                      <a:lnTo>
                        <a:pt x="1752" y="711"/>
                      </a:lnTo>
                      <a:lnTo>
                        <a:pt x="1751" y="709"/>
                      </a:lnTo>
                      <a:lnTo>
                        <a:pt x="1751" y="696"/>
                      </a:lnTo>
                      <a:lnTo>
                        <a:pt x="1760" y="688"/>
                      </a:lnTo>
                      <a:lnTo>
                        <a:pt x="1765" y="685"/>
                      </a:lnTo>
                      <a:lnTo>
                        <a:pt x="1768" y="684"/>
                      </a:lnTo>
                      <a:lnTo>
                        <a:pt x="1770" y="687"/>
                      </a:lnTo>
                      <a:lnTo>
                        <a:pt x="1773" y="687"/>
                      </a:lnTo>
                      <a:lnTo>
                        <a:pt x="1776" y="685"/>
                      </a:lnTo>
                      <a:lnTo>
                        <a:pt x="1779" y="683"/>
                      </a:lnTo>
                      <a:lnTo>
                        <a:pt x="1781" y="680"/>
                      </a:lnTo>
                      <a:lnTo>
                        <a:pt x="1776" y="674"/>
                      </a:lnTo>
                      <a:lnTo>
                        <a:pt x="1774" y="670"/>
                      </a:lnTo>
                      <a:lnTo>
                        <a:pt x="1778" y="659"/>
                      </a:lnTo>
                      <a:lnTo>
                        <a:pt x="1779" y="656"/>
                      </a:lnTo>
                      <a:lnTo>
                        <a:pt x="1784" y="654"/>
                      </a:lnTo>
                      <a:lnTo>
                        <a:pt x="1782" y="651"/>
                      </a:lnTo>
                      <a:lnTo>
                        <a:pt x="1781" y="650"/>
                      </a:lnTo>
                      <a:lnTo>
                        <a:pt x="1789" y="648"/>
                      </a:lnTo>
                      <a:lnTo>
                        <a:pt x="1790" y="647"/>
                      </a:lnTo>
                      <a:lnTo>
                        <a:pt x="1792" y="648"/>
                      </a:lnTo>
                      <a:lnTo>
                        <a:pt x="1790" y="650"/>
                      </a:lnTo>
                      <a:lnTo>
                        <a:pt x="1787" y="651"/>
                      </a:lnTo>
                      <a:lnTo>
                        <a:pt x="1787" y="652"/>
                      </a:lnTo>
                      <a:lnTo>
                        <a:pt x="1789" y="656"/>
                      </a:lnTo>
                      <a:lnTo>
                        <a:pt x="1792" y="658"/>
                      </a:lnTo>
                      <a:lnTo>
                        <a:pt x="1795" y="655"/>
                      </a:lnTo>
                      <a:lnTo>
                        <a:pt x="1795" y="652"/>
                      </a:lnTo>
                      <a:lnTo>
                        <a:pt x="1793" y="645"/>
                      </a:lnTo>
                      <a:lnTo>
                        <a:pt x="1793" y="644"/>
                      </a:lnTo>
                      <a:lnTo>
                        <a:pt x="1789" y="644"/>
                      </a:lnTo>
                      <a:lnTo>
                        <a:pt x="1789" y="631"/>
                      </a:lnTo>
                      <a:lnTo>
                        <a:pt x="1789" y="630"/>
                      </a:lnTo>
                      <a:lnTo>
                        <a:pt x="1792" y="627"/>
                      </a:lnTo>
                      <a:lnTo>
                        <a:pt x="1795" y="623"/>
                      </a:lnTo>
                      <a:lnTo>
                        <a:pt x="1795" y="622"/>
                      </a:lnTo>
                      <a:lnTo>
                        <a:pt x="1787" y="618"/>
                      </a:lnTo>
                      <a:lnTo>
                        <a:pt x="1784" y="620"/>
                      </a:lnTo>
                      <a:lnTo>
                        <a:pt x="1784" y="622"/>
                      </a:lnTo>
                      <a:lnTo>
                        <a:pt x="1782" y="623"/>
                      </a:lnTo>
                      <a:lnTo>
                        <a:pt x="1781" y="622"/>
                      </a:lnTo>
                      <a:lnTo>
                        <a:pt x="1779" y="621"/>
                      </a:lnTo>
                      <a:lnTo>
                        <a:pt x="1778" y="620"/>
                      </a:lnTo>
                      <a:lnTo>
                        <a:pt x="1778" y="616"/>
                      </a:lnTo>
                      <a:lnTo>
                        <a:pt x="1790" y="597"/>
                      </a:lnTo>
                      <a:lnTo>
                        <a:pt x="1790" y="594"/>
                      </a:lnTo>
                      <a:lnTo>
                        <a:pt x="1790" y="593"/>
                      </a:lnTo>
                      <a:lnTo>
                        <a:pt x="1793" y="594"/>
                      </a:lnTo>
                      <a:lnTo>
                        <a:pt x="1793" y="593"/>
                      </a:lnTo>
                      <a:lnTo>
                        <a:pt x="1793" y="592"/>
                      </a:lnTo>
                      <a:lnTo>
                        <a:pt x="1795" y="591"/>
                      </a:lnTo>
                      <a:lnTo>
                        <a:pt x="1795" y="590"/>
                      </a:lnTo>
                      <a:lnTo>
                        <a:pt x="1795" y="587"/>
                      </a:lnTo>
                      <a:lnTo>
                        <a:pt x="1795" y="584"/>
                      </a:lnTo>
                      <a:lnTo>
                        <a:pt x="1796" y="581"/>
                      </a:lnTo>
                      <a:lnTo>
                        <a:pt x="1796" y="579"/>
                      </a:lnTo>
                      <a:lnTo>
                        <a:pt x="1798" y="577"/>
                      </a:lnTo>
                      <a:lnTo>
                        <a:pt x="1801" y="577"/>
                      </a:lnTo>
                      <a:lnTo>
                        <a:pt x="1804" y="574"/>
                      </a:lnTo>
                      <a:lnTo>
                        <a:pt x="1806" y="576"/>
                      </a:lnTo>
                      <a:lnTo>
                        <a:pt x="1807" y="577"/>
                      </a:lnTo>
                      <a:lnTo>
                        <a:pt x="1809" y="576"/>
                      </a:lnTo>
                      <a:lnTo>
                        <a:pt x="1813" y="573"/>
                      </a:lnTo>
                      <a:lnTo>
                        <a:pt x="1814" y="576"/>
                      </a:lnTo>
                      <a:lnTo>
                        <a:pt x="1816" y="579"/>
                      </a:lnTo>
                      <a:lnTo>
                        <a:pt x="1819" y="579"/>
                      </a:lnTo>
                      <a:lnTo>
                        <a:pt x="1819" y="576"/>
                      </a:lnTo>
                      <a:lnTo>
                        <a:pt x="1819" y="573"/>
                      </a:lnTo>
                      <a:lnTo>
                        <a:pt x="1822" y="570"/>
                      </a:lnTo>
                      <a:lnTo>
                        <a:pt x="1829" y="566"/>
                      </a:lnTo>
                      <a:lnTo>
                        <a:pt x="1833" y="563"/>
                      </a:lnTo>
                      <a:lnTo>
                        <a:pt x="1835" y="564"/>
                      </a:lnTo>
                      <a:lnTo>
                        <a:pt x="1835" y="565"/>
                      </a:lnTo>
                      <a:lnTo>
                        <a:pt x="1833" y="566"/>
                      </a:lnTo>
                      <a:lnTo>
                        <a:pt x="1835" y="570"/>
                      </a:lnTo>
                      <a:lnTo>
                        <a:pt x="1833" y="577"/>
                      </a:lnTo>
                      <a:lnTo>
                        <a:pt x="1833" y="579"/>
                      </a:lnTo>
                      <a:lnTo>
                        <a:pt x="1843" y="569"/>
                      </a:lnTo>
                      <a:lnTo>
                        <a:pt x="1844" y="568"/>
                      </a:lnTo>
                      <a:lnTo>
                        <a:pt x="1844" y="566"/>
                      </a:lnTo>
                      <a:lnTo>
                        <a:pt x="1844" y="565"/>
                      </a:lnTo>
                      <a:lnTo>
                        <a:pt x="1846" y="566"/>
                      </a:lnTo>
                      <a:lnTo>
                        <a:pt x="1849" y="565"/>
                      </a:lnTo>
                      <a:lnTo>
                        <a:pt x="1850" y="565"/>
                      </a:lnTo>
                      <a:lnTo>
                        <a:pt x="1855" y="563"/>
                      </a:lnTo>
                      <a:lnTo>
                        <a:pt x="1858" y="563"/>
                      </a:lnTo>
                      <a:lnTo>
                        <a:pt x="1860" y="560"/>
                      </a:lnTo>
                      <a:lnTo>
                        <a:pt x="1862" y="562"/>
                      </a:lnTo>
                      <a:lnTo>
                        <a:pt x="1870" y="562"/>
                      </a:lnTo>
                      <a:lnTo>
                        <a:pt x="1876" y="564"/>
                      </a:lnTo>
                      <a:lnTo>
                        <a:pt x="1879" y="565"/>
                      </a:lnTo>
                      <a:lnTo>
                        <a:pt x="1880" y="568"/>
                      </a:lnTo>
                      <a:lnTo>
                        <a:pt x="1885" y="573"/>
                      </a:lnTo>
                      <a:lnTo>
                        <a:pt x="1885" y="574"/>
                      </a:lnTo>
                      <a:lnTo>
                        <a:pt x="1889" y="576"/>
                      </a:lnTo>
                      <a:lnTo>
                        <a:pt x="1889" y="574"/>
                      </a:lnTo>
                      <a:lnTo>
                        <a:pt x="1889" y="572"/>
                      </a:lnTo>
                      <a:lnTo>
                        <a:pt x="1892" y="566"/>
                      </a:lnTo>
                      <a:lnTo>
                        <a:pt x="1892" y="565"/>
                      </a:lnTo>
                      <a:lnTo>
                        <a:pt x="1896" y="563"/>
                      </a:lnTo>
                      <a:lnTo>
                        <a:pt x="1898" y="563"/>
                      </a:lnTo>
                      <a:lnTo>
                        <a:pt x="1898" y="562"/>
                      </a:lnTo>
                      <a:lnTo>
                        <a:pt x="1899" y="562"/>
                      </a:lnTo>
                      <a:lnTo>
                        <a:pt x="1901" y="562"/>
                      </a:lnTo>
                      <a:lnTo>
                        <a:pt x="1904" y="558"/>
                      </a:lnTo>
                      <a:lnTo>
                        <a:pt x="1905" y="558"/>
                      </a:lnTo>
                      <a:lnTo>
                        <a:pt x="1908" y="555"/>
                      </a:lnTo>
                      <a:lnTo>
                        <a:pt x="1909" y="555"/>
                      </a:lnTo>
                      <a:lnTo>
                        <a:pt x="1911" y="555"/>
                      </a:lnTo>
                      <a:lnTo>
                        <a:pt x="1912" y="553"/>
                      </a:lnTo>
                      <a:lnTo>
                        <a:pt x="1912" y="552"/>
                      </a:lnTo>
                      <a:lnTo>
                        <a:pt x="1911" y="551"/>
                      </a:lnTo>
                      <a:lnTo>
                        <a:pt x="1911" y="549"/>
                      </a:lnTo>
                      <a:lnTo>
                        <a:pt x="1912" y="552"/>
                      </a:lnTo>
                      <a:lnTo>
                        <a:pt x="1914" y="552"/>
                      </a:lnTo>
                      <a:lnTo>
                        <a:pt x="1915" y="551"/>
                      </a:lnTo>
                      <a:lnTo>
                        <a:pt x="1915" y="548"/>
                      </a:lnTo>
                      <a:lnTo>
                        <a:pt x="1918" y="548"/>
                      </a:lnTo>
                      <a:lnTo>
                        <a:pt x="1920" y="545"/>
                      </a:lnTo>
                      <a:lnTo>
                        <a:pt x="1922" y="545"/>
                      </a:lnTo>
                      <a:lnTo>
                        <a:pt x="1920" y="542"/>
                      </a:lnTo>
                      <a:lnTo>
                        <a:pt x="1922" y="542"/>
                      </a:lnTo>
                      <a:lnTo>
                        <a:pt x="1923" y="542"/>
                      </a:lnTo>
                      <a:lnTo>
                        <a:pt x="1925" y="542"/>
                      </a:lnTo>
                      <a:lnTo>
                        <a:pt x="1926" y="541"/>
                      </a:lnTo>
                      <a:lnTo>
                        <a:pt x="1929" y="540"/>
                      </a:lnTo>
                      <a:lnTo>
                        <a:pt x="1929" y="539"/>
                      </a:lnTo>
                      <a:lnTo>
                        <a:pt x="1929" y="537"/>
                      </a:lnTo>
                      <a:lnTo>
                        <a:pt x="1929" y="535"/>
                      </a:lnTo>
                      <a:lnTo>
                        <a:pt x="1932" y="535"/>
                      </a:lnTo>
                      <a:lnTo>
                        <a:pt x="1933" y="537"/>
                      </a:lnTo>
                      <a:lnTo>
                        <a:pt x="1935" y="537"/>
                      </a:lnTo>
                      <a:lnTo>
                        <a:pt x="1938" y="534"/>
                      </a:lnTo>
                      <a:lnTo>
                        <a:pt x="1944" y="532"/>
                      </a:lnTo>
                      <a:lnTo>
                        <a:pt x="1947" y="531"/>
                      </a:lnTo>
                      <a:lnTo>
                        <a:pt x="1950" y="530"/>
                      </a:lnTo>
                      <a:lnTo>
                        <a:pt x="1950" y="528"/>
                      </a:lnTo>
                      <a:lnTo>
                        <a:pt x="1951" y="527"/>
                      </a:lnTo>
                      <a:lnTo>
                        <a:pt x="1951" y="526"/>
                      </a:lnTo>
                      <a:lnTo>
                        <a:pt x="1954" y="526"/>
                      </a:lnTo>
                      <a:lnTo>
                        <a:pt x="1951" y="527"/>
                      </a:lnTo>
                      <a:lnTo>
                        <a:pt x="1954" y="527"/>
                      </a:lnTo>
                      <a:lnTo>
                        <a:pt x="1959" y="524"/>
                      </a:lnTo>
                      <a:lnTo>
                        <a:pt x="1960" y="524"/>
                      </a:lnTo>
                      <a:lnTo>
                        <a:pt x="1972" y="518"/>
                      </a:lnTo>
                      <a:lnTo>
                        <a:pt x="1978" y="516"/>
                      </a:lnTo>
                      <a:lnTo>
                        <a:pt x="1978" y="514"/>
                      </a:lnTo>
                      <a:lnTo>
                        <a:pt x="1978" y="513"/>
                      </a:lnTo>
                      <a:lnTo>
                        <a:pt x="1975" y="509"/>
                      </a:lnTo>
                      <a:lnTo>
                        <a:pt x="1978" y="509"/>
                      </a:lnTo>
                      <a:lnTo>
                        <a:pt x="1981" y="513"/>
                      </a:lnTo>
                      <a:lnTo>
                        <a:pt x="1981" y="514"/>
                      </a:lnTo>
                      <a:lnTo>
                        <a:pt x="1982" y="514"/>
                      </a:lnTo>
                      <a:lnTo>
                        <a:pt x="1984" y="514"/>
                      </a:lnTo>
                      <a:lnTo>
                        <a:pt x="1984" y="513"/>
                      </a:lnTo>
                      <a:lnTo>
                        <a:pt x="1984" y="512"/>
                      </a:lnTo>
                      <a:lnTo>
                        <a:pt x="1985" y="512"/>
                      </a:lnTo>
                      <a:lnTo>
                        <a:pt x="1985" y="513"/>
                      </a:lnTo>
                      <a:lnTo>
                        <a:pt x="1987" y="516"/>
                      </a:lnTo>
                      <a:lnTo>
                        <a:pt x="1993" y="516"/>
                      </a:lnTo>
                      <a:lnTo>
                        <a:pt x="1998" y="520"/>
                      </a:lnTo>
                      <a:lnTo>
                        <a:pt x="2003" y="521"/>
                      </a:lnTo>
                      <a:lnTo>
                        <a:pt x="2004" y="519"/>
                      </a:lnTo>
                      <a:lnTo>
                        <a:pt x="2006" y="518"/>
                      </a:lnTo>
                      <a:lnTo>
                        <a:pt x="2009" y="513"/>
                      </a:lnTo>
                      <a:lnTo>
                        <a:pt x="2011" y="511"/>
                      </a:lnTo>
                      <a:lnTo>
                        <a:pt x="2009" y="509"/>
                      </a:lnTo>
                      <a:lnTo>
                        <a:pt x="2003" y="506"/>
                      </a:lnTo>
                      <a:lnTo>
                        <a:pt x="2003" y="504"/>
                      </a:lnTo>
                      <a:lnTo>
                        <a:pt x="2004" y="504"/>
                      </a:lnTo>
                      <a:lnTo>
                        <a:pt x="2007" y="504"/>
                      </a:lnTo>
                      <a:lnTo>
                        <a:pt x="2009" y="503"/>
                      </a:lnTo>
                      <a:lnTo>
                        <a:pt x="2007" y="501"/>
                      </a:lnTo>
                      <a:lnTo>
                        <a:pt x="2004" y="501"/>
                      </a:lnTo>
                      <a:lnTo>
                        <a:pt x="2000" y="495"/>
                      </a:lnTo>
                      <a:lnTo>
                        <a:pt x="1998" y="481"/>
                      </a:lnTo>
                      <a:lnTo>
                        <a:pt x="1996" y="482"/>
                      </a:lnTo>
                      <a:lnTo>
                        <a:pt x="1993" y="480"/>
                      </a:lnTo>
                      <a:lnTo>
                        <a:pt x="1996" y="478"/>
                      </a:lnTo>
                      <a:lnTo>
                        <a:pt x="1996" y="480"/>
                      </a:lnTo>
                      <a:lnTo>
                        <a:pt x="1995" y="471"/>
                      </a:lnTo>
                      <a:lnTo>
                        <a:pt x="1993" y="474"/>
                      </a:lnTo>
                      <a:lnTo>
                        <a:pt x="1992" y="474"/>
                      </a:lnTo>
                      <a:lnTo>
                        <a:pt x="1988" y="474"/>
                      </a:lnTo>
                      <a:lnTo>
                        <a:pt x="1987" y="471"/>
                      </a:lnTo>
                      <a:lnTo>
                        <a:pt x="1984" y="471"/>
                      </a:lnTo>
                      <a:lnTo>
                        <a:pt x="1982" y="469"/>
                      </a:lnTo>
                      <a:lnTo>
                        <a:pt x="1982" y="462"/>
                      </a:lnTo>
                      <a:lnTo>
                        <a:pt x="1984" y="460"/>
                      </a:lnTo>
                      <a:lnTo>
                        <a:pt x="1987" y="462"/>
                      </a:lnTo>
                      <a:lnTo>
                        <a:pt x="1990" y="463"/>
                      </a:lnTo>
                      <a:lnTo>
                        <a:pt x="1993" y="460"/>
                      </a:lnTo>
                      <a:lnTo>
                        <a:pt x="1993" y="462"/>
                      </a:lnTo>
                      <a:lnTo>
                        <a:pt x="1993" y="463"/>
                      </a:lnTo>
                      <a:lnTo>
                        <a:pt x="1998" y="463"/>
                      </a:lnTo>
                      <a:lnTo>
                        <a:pt x="1998" y="465"/>
                      </a:lnTo>
                      <a:lnTo>
                        <a:pt x="1998" y="466"/>
                      </a:lnTo>
                      <a:lnTo>
                        <a:pt x="2000" y="463"/>
                      </a:lnTo>
                      <a:lnTo>
                        <a:pt x="2003" y="462"/>
                      </a:lnTo>
                      <a:lnTo>
                        <a:pt x="2009" y="460"/>
                      </a:lnTo>
                      <a:lnTo>
                        <a:pt x="2015" y="453"/>
                      </a:lnTo>
                      <a:lnTo>
                        <a:pt x="2015" y="345"/>
                      </a:lnTo>
                      <a:lnTo>
                        <a:pt x="2000" y="331"/>
                      </a:lnTo>
                      <a:lnTo>
                        <a:pt x="1996" y="331"/>
                      </a:lnTo>
                      <a:lnTo>
                        <a:pt x="1995" y="328"/>
                      </a:lnTo>
                      <a:lnTo>
                        <a:pt x="1993" y="330"/>
                      </a:lnTo>
                      <a:lnTo>
                        <a:pt x="1985" y="327"/>
                      </a:lnTo>
                      <a:lnTo>
                        <a:pt x="1982" y="322"/>
                      </a:lnTo>
                      <a:lnTo>
                        <a:pt x="1981" y="324"/>
                      </a:lnTo>
                      <a:lnTo>
                        <a:pt x="1974" y="321"/>
                      </a:lnTo>
                      <a:lnTo>
                        <a:pt x="1971" y="321"/>
                      </a:lnTo>
                      <a:lnTo>
                        <a:pt x="1965" y="316"/>
                      </a:lnTo>
                      <a:lnTo>
                        <a:pt x="1948" y="314"/>
                      </a:lnTo>
                      <a:lnTo>
                        <a:pt x="1947" y="316"/>
                      </a:lnTo>
                      <a:lnTo>
                        <a:pt x="1944" y="316"/>
                      </a:lnTo>
                      <a:lnTo>
                        <a:pt x="1942" y="314"/>
                      </a:lnTo>
                      <a:lnTo>
                        <a:pt x="1939" y="314"/>
                      </a:lnTo>
                      <a:lnTo>
                        <a:pt x="1935" y="314"/>
                      </a:lnTo>
                      <a:lnTo>
                        <a:pt x="1929" y="314"/>
                      </a:lnTo>
                      <a:lnTo>
                        <a:pt x="1926" y="316"/>
                      </a:lnTo>
                      <a:lnTo>
                        <a:pt x="1923" y="314"/>
                      </a:lnTo>
                      <a:lnTo>
                        <a:pt x="1917" y="311"/>
                      </a:lnTo>
                      <a:lnTo>
                        <a:pt x="1915" y="313"/>
                      </a:lnTo>
                      <a:lnTo>
                        <a:pt x="1892" y="309"/>
                      </a:lnTo>
                      <a:lnTo>
                        <a:pt x="1890" y="310"/>
                      </a:lnTo>
                      <a:lnTo>
                        <a:pt x="1890" y="313"/>
                      </a:lnTo>
                      <a:lnTo>
                        <a:pt x="1890" y="314"/>
                      </a:lnTo>
                      <a:lnTo>
                        <a:pt x="1890" y="320"/>
                      </a:lnTo>
                      <a:lnTo>
                        <a:pt x="1885" y="321"/>
                      </a:lnTo>
                      <a:lnTo>
                        <a:pt x="1885" y="322"/>
                      </a:lnTo>
                      <a:lnTo>
                        <a:pt x="1892" y="325"/>
                      </a:lnTo>
                      <a:lnTo>
                        <a:pt x="1895" y="331"/>
                      </a:lnTo>
                      <a:lnTo>
                        <a:pt x="1896" y="333"/>
                      </a:lnTo>
                      <a:lnTo>
                        <a:pt x="1896" y="335"/>
                      </a:lnTo>
                      <a:lnTo>
                        <a:pt x="1898" y="339"/>
                      </a:lnTo>
                      <a:lnTo>
                        <a:pt x="1890" y="348"/>
                      </a:lnTo>
                      <a:lnTo>
                        <a:pt x="1885" y="349"/>
                      </a:lnTo>
                      <a:lnTo>
                        <a:pt x="1879" y="349"/>
                      </a:lnTo>
                      <a:lnTo>
                        <a:pt x="1877" y="349"/>
                      </a:lnTo>
                      <a:lnTo>
                        <a:pt x="1874" y="342"/>
                      </a:lnTo>
                      <a:lnTo>
                        <a:pt x="1871" y="339"/>
                      </a:lnTo>
                      <a:lnTo>
                        <a:pt x="1871" y="338"/>
                      </a:lnTo>
                      <a:lnTo>
                        <a:pt x="1868" y="337"/>
                      </a:lnTo>
                      <a:lnTo>
                        <a:pt x="1863" y="337"/>
                      </a:lnTo>
                      <a:lnTo>
                        <a:pt x="1862" y="335"/>
                      </a:lnTo>
                      <a:lnTo>
                        <a:pt x="1860" y="324"/>
                      </a:lnTo>
                      <a:lnTo>
                        <a:pt x="1855" y="322"/>
                      </a:lnTo>
                      <a:lnTo>
                        <a:pt x="1856" y="321"/>
                      </a:lnTo>
                      <a:lnTo>
                        <a:pt x="1858" y="321"/>
                      </a:lnTo>
                      <a:lnTo>
                        <a:pt x="1856" y="320"/>
                      </a:lnTo>
                      <a:lnTo>
                        <a:pt x="1855" y="318"/>
                      </a:lnTo>
                      <a:lnTo>
                        <a:pt x="1852" y="318"/>
                      </a:lnTo>
                      <a:lnTo>
                        <a:pt x="1844" y="327"/>
                      </a:lnTo>
                      <a:lnTo>
                        <a:pt x="1843" y="327"/>
                      </a:lnTo>
                      <a:lnTo>
                        <a:pt x="1841" y="327"/>
                      </a:lnTo>
                      <a:lnTo>
                        <a:pt x="1835" y="327"/>
                      </a:lnTo>
                      <a:lnTo>
                        <a:pt x="1829" y="324"/>
                      </a:lnTo>
                      <a:lnTo>
                        <a:pt x="1822" y="324"/>
                      </a:lnTo>
                      <a:lnTo>
                        <a:pt x="1819" y="324"/>
                      </a:lnTo>
                      <a:lnTo>
                        <a:pt x="1819" y="325"/>
                      </a:lnTo>
                      <a:lnTo>
                        <a:pt x="1813" y="325"/>
                      </a:lnTo>
                      <a:lnTo>
                        <a:pt x="1809" y="322"/>
                      </a:lnTo>
                      <a:lnTo>
                        <a:pt x="1806" y="318"/>
                      </a:lnTo>
                      <a:lnTo>
                        <a:pt x="1800" y="320"/>
                      </a:lnTo>
                      <a:lnTo>
                        <a:pt x="1793" y="320"/>
                      </a:lnTo>
                      <a:lnTo>
                        <a:pt x="1789" y="321"/>
                      </a:lnTo>
                      <a:lnTo>
                        <a:pt x="1785" y="320"/>
                      </a:lnTo>
                      <a:lnTo>
                        <a:pt x="1784" y="320"/>
                      </a:lnTo>
                      <a:lnTo>
                        <a:pt x="1782" y="321"/>
                      </a:lnTo>
                      <a:lnTo>
                        <a:pt x="1781" y="322"/>
                      </a:lnTo>
                      <a:lnTo>
                        <a:pt x="1779" y="322"/>
                      </a:lnTo>
                      <a:lnTo>
                        <a:pt x="1779" y="327"/>
                      </a:lnTo>
                      <a:lnTo>
                        <a:pt x="1774" y="327"/>
                      </a:lnTo>
                      <a:lnTo>
                        <a:pt x="1773" y="328"/>
                      </a:lnTo>
                      <a:lnTo>
                        <a:pt x="1771" y="330"/>
                      </a:lnTo>
                      <a:lnTo>
                        <a:pt x="1770" y="330"/>
                      </a:lnTo>
                      <a:lnTo>
                        <a:pt x="1770" y="327"/>
                      </a:lnTo>
                      <a:lnTo>
                        <a:pt x="1768" y="325"/>
                      </a:lnTo>
                      <a:lnTo>
                        <a:pt x="1767" y="325"/>
                      </a:lnTo>
                      <a:lnTo>
                        <a:pt x="1765" y="325"/>
                      </a:lnTo>
                      <a:lnTo>
                        <a:pt x="1762" y="321"/>
                      </a:lnTo>
                      <a:lnTo>
                        <a:pt x="1758" y="320"/>
                      </a:lnTo>
                      <a:lnTo>
                        <a:pt x="1752" y="320"/>
                      </a:lnTo>
                      <a:lnTo>
                        <a:pt x="1752" y="318"/>
                      </a:lnTo>
                      <a:lnTo>
                        <a:pt x="1748" y="317"/>
                      </a:lnTo>
                      <a:lnTo>
                        <a:pt x="1748" y="316"/>
                      </a:lnTo>
                      <a:lnTo>
                        <a:pt x="1752" y="303"/>
                      </a:lnTo>
                      <a:lnTo>
                        <a:pt x="1752" y="297"/>
                      </a:lnTo>
                      <a:lnTo>
                        <a:pt x="1749" y="293"/>
                      </a:lnTo>
                      <a:lnTo>
                        <a:pt x="1749" y="292"/>
                      </a:lnTo>
                      <a:lnTo>
                        <a:pt x="1740" y="283"/>
                      </a:lnTo>
                      <a:lnTo>
                        <a:pt x="1737" y="281"/>
                      </a:lnTo>
                      <a:lnTo>
                        <a:pt x="1736" y="279"/>
                      </a:lnTo>
                      <a:lnTo>
                        <a:pt x="1733" y="278"/>
                      </a:lnTo>
                      <a:lnTo>
                        <a:pt x="1724" y="278"/>
                      </a:lnTo>
                      <a:lnTo>
                        <a:pt x="1721" y="277"/>
                      </a:lnTo>
                      <a:lnTo>
                        <a:pt x="1700" y="277"/>
                      </a:lnTo>
                      <a:lnTo>
                        <a:pt x="1698" y="278"/>
                      </a:lnTo>
                      <a:lnTo>
                        <a:pt x="1694" y="278"/>
                      </a:lnTo>
                      <a:lnTo>
                        <a:pt x="1693" y="279"/>
                      </a:lnTo>
                      <a:lnTo>
                        <a:pt x="1689" y="279"/>
                      </a:lnTo>
                      <a:lnTo>
                        <a:pt x="1682" y="278"/>
                      </a:lnTo>
                      <a:lnTo>
                        <a:pt x="1681" y="278"/>
                      </a:lnTo>
                      <a:lnTo>
                        <a:pt x="1679" y="279"/>
                      </a:lnTo>
                      <a:lnTo>
                        <a:pt x="1676" y="281"/>
                      </a:lnTo>
                      <a:lnTo>
                        <a:pt x="1673" y="279"/>
                      </a:lnTo>
                      <a:lnTo>
                        <a:pt x="1669" y="279"/>
                      </a:lnTo>
                      <a:lnTo>
                        <a:pt x="1666" y="281"/>
                      </a:lnTo>
                      <a:lnTo>
                        <a:pt x="1665" y="281"/>
                      </a:lnTo>
                      <a:lnTo>
                        <a:pt x="1659" y="283"/>
                      </a:lnTo>
                      <a:lnTo>
                        <a:pt x="1656" y="283"/>
                      </a:lnTo>
                      <a:lnTo>
                        <a:pt x="1654" y="285"/>
                      </a:lnTo>
                      <a:lnTo>
                        <a:pt x="1647" y="279"/>
                      </a:lnTo>
                      <a:lnTo>
                        <a:pt x="1644" y="279"/>
                      </a:lnTo>
                      <a:lnTo>
                        <a:pt x="1642" y="278"/>
                      </a:lnTo>
                      <a:lnTo>
                        <a:pt x="1649" y="277"/>
                      </a:lnTo>
                      <a:lnTo>
                        <a:pt x="1651" y="274"/>
                      </a:lnTo>
                      <a:lnTo>
                        <a:pt x="1651" y="273"/>
                      </a:lnTo>
                      <a:lnTo>
                        <a:pt x="1642" y="266"/>
                      </a:lnTo>
                      <a:lnTo>
                        <a:pt x="1641" y="264"/>
                      </a:lnTo>
                      <a:lnTo>
                        <a:pt x="1641" y="263"/>
                      </a:lnTo>
                      <a:lnTo>
                        <a:pt x="1632" y="264"/>
                      </a:lnTo>
                      <a:lnTo>
                        <a:pt x="1630" y="264"/>
                      </a:lnTo>
                      <a:lnTo>
                        <a:pt x="1629" y="263"/>
                      </a:lnTo>
                      <a:lnTo>
                        <a:pt x="1629" y="261"/>
                      </a:lnTo>
                      <a:lnTo>
                        <a:pt x="1624" y="259"/>
                      </a:lnTo>
                      <a:lnTo>
                        <a:pt x="1623" y="256"/>
                      </a:lnTo>
                      <a:lnTo>
                        <a:pt x="1620" y="256"/>
                      </a:lnTo>
                      <a:lnTo>
                        <a:pt x="1617" y="253"/>
                      </a:lnTo>
                      <a:lnTo>
                        <a:pt x="1615" y="255"/>
                      </a:lnTo>
                      <a:lnTo>
                        <a:pt x="1612" y="256"/>
                      </a:lnTo>
                      <a:lnTo>
                        <a:pt x="1611" y="255"/>
                      </a:lnTo>
                      <a:lnTo>
                        <a:pt x="1608" y="253"/>
                      </a:lnTo>
                      <a:lnTo>
                        <a:pt x="1606" y="255"/>
                      </a:lnTo>
                      <a:lnTo>
                        <a:pt x="1606" y="253"/>
                      </a:lnTo>
                      <a:lnTo>
                        <a:pt x="1611" y="247"/>
                      </a:lnTo>
                      <a:lnTo>
                        <a:pt x="1612" y="247"/>
                      </a:lnTo>
                      <a:lnTo>
                        <a:pt x="1615" y="248"/>
                      </a:lnTo>
                      <a:lnTo>
                        <a:pt x="1617" y="250"/>
                      </a:lnTo>
                      <a:lnTo>
                        <a:pt x="1620" y="248"/>
                      </a:lnTo>
                      <a:lnTo>
                        <a:pt x="1620" y="245"/>
                      </a:lnTo>
                      <a:lnTo>
                        <a:pt x="1617" y="238"/>
                      </a:lnTo>
                      <a:lnTo>
                        <a:pt x="1609" y="234"/>
                      </a:lnTo>
                      <a:lnTo>
                        <a:pt x="1606" y="232"/>
                      </a:lnTo>
                      <a:lnTo>
                        <a:pt x="1605" y="231"/>
                      </a:lnTo>
                      <a:lnTo>
                        <a:pt x="1600" y="229"/>
                      </a:lnTo>
                      <a:lnTo>
                        <a:pt x="1595" y="231"/>
                      </a:lnTo>
                      <a:lnTo>
                        <a:pt x="1593" y="229"/>
                      </a:lnTo>
                      <a:lnTo>
                        <a:pt x="1584" y="229"/>
                      </a:lnTo>
                      <a:lnTo>
                        <a:pt x="1582" y="231"/>
                      </a:lnTo>
                      <a:lnTo>
                        <a:pt x="1576" y="229"/>
                      </a:lnTo>
                      <a:lnTo>
                        <a:pt x="1573" y="227"/>
                      </a:lnTo>
                      <a:lnTo>
                        <a:pt x="1570" y="227"/>
                      </a:lnTo>
                      <a:lnTo>
                        <a:pt x="1565" y="223"/>
                      </a:lnTo>
                      <a:lnTo>
                        <a:pt x="1563" y="223"/>
                      </a:lnTo>
                      <a:lnTo>
                        <a:pt x="1554" y="222"/>
                      </a:lnTo>
                      <a:lnTo>
                        <a:pt x="1547" y="219"/>
                      </a:lnTo>
                      <a:lnTo>
                        <a:pt x="1537" y="219"/>
                      </a:lnTo>
                      <a:lnTo>
                        <a:pt x="1535" y="218"/>
                      </a:lnTo>
                      <a:lnTo>
                        <a:pt x="1510" y="217"/>
                      </a:lnTo>
                      <a:lnTo>
                        <a:pt x="1508" y="215"/>
                      </a:lnTo>
                      <a:lnTo>
                        <a:pt x="1507" y="214"/>
                      </a:lnTo>
                      <a:lnTo>
                        <a:pt x="1505" y="213"/>
                      </a:lnTo>
                      <a:lnTo>
                        <a:pt x="1500" y="213"/>
                      </a:lnTo>
                      <a:lnTo>
                        <a:pt x="1498" y="214"/>
                      </a:lnTo>
                      <a:lnTo>
                        <a:pt x="1498" y="217"/>
                      </a:lnTo>
                      <a:lnTo>
                        <a:pt x="1500" y="218"/>
                      </a:lnTo>
                      <a:lnTo>
                        <a:pt x="1501" y="219"/>
                      </a:lnTo>
                      <a:lnTo>
                        <a:pt x="1503" y="222"/>
                      </a:lnTo>
                      <a:lnTo>
                        <a:pt x="1501" y="223"/>
                      </a:lnTo>
                      <a:lnTo>
                        <a:pt x="1497" y="227"/>
                      </a:lnTo>
                      <a:lnTo>
                        <a:pt x="1495" y="231"/>
                      </a:lnTo>
                      <a:lnTo>
                        <a:pt x="1492" y="236"/>
                      </a:lnTo>
                      <a:lnTo>
                        <a:pt x="1489" y="236"/>
                      </a:lnTo>
                      <a:lnTo>
                        <a:pt x="1486" y="239"/>
                      </a:lnTo>
                      <a:lnTo>
                        <a:pt x="1484" y="242"/>
                      </a:lnTo>
                      <a:lnTo>
                        <a:pt x="1484" y="243"/>
                      </a:lnTo>
                      <a:lnTo>
                        <a:pt x="1486" y="246"/>
                      </a:lnTo>
                      <a:lnTo>
                        <a:pt x="1486" y="248"/>
                      </a:lnTo>
                      <a:lnTo>
                        <a:pt x="1484" y="248"/>
                      </a:lnTo>
                      <a:lnTo>
                        <a:pt x="1484" y="252"/>
                      </a:lnTo>
                      <a:lnTo>
                        <a:pt x="1486" y="255"/>
                      </a:lnTo>
                      <a:lnTo>
                        <a:pt x="1487" y="257"/>
                      </a:lnTo>
                      <a:lnTo>
                        <a:pt x="1487" y="259"/>
                      </a:lnTo>
                      <a:lnTo>
                        <a:pt x="1487" y="260"/>
                      </a:lnTo>
                      <a:lnTo>
                        <a:pt x="1487" y="263"/>
                      </a:lnTo>
                      <a:lnTo>
                        <a:pt x="1486" y="263"/>
                      </a:lnTo>
                      <a:lnTo>
                        <a:pt x="1480" y="260"/>
                      </a:lnTo>
                      <a:lnTo>
                        <a:pt x="1478" y="264"/>
                      </a:lnTo>
                      <a:lnTo>
                        <a:pt x="1474" y="263"/>
                      </a:lnTo>
                      <a:lnTo>
                        <a:pt x="1474" y="264"/>
                      </a:lnTo>
                      <a:lnTo>
                        <a:pt x="1473" y="263"/>
                      </a:lnTo>
                      <a:lnTo>
                        <a:pt x="1468" y="267"/>
                      </a:lnTo>
                      <a:lnTo>
                        <a:pt x="1468" y="268"/>
                      </a:lnTo>
                      <a:lnTo>
                        <a:pt x="1465" y="269"/>
                      </a:lnTo>
                      <a:lnTo>
                        <a:pt x="1465" y="273"/>
                      </a:lnTo>
                      <a:lnTo>
                        <a:pt x="1462" y="271"/>
                      </a:lnTo>
                      <a:lnTo>
                        <a:pt x="1460" y="274"/>
                      </a:lnTo>
                      <a:lnTo>
                        <a:pt x="1459" y="271"/>
                      </a:lnTo>
                      <a:lnTo>
                        <a:pt x="1456" y="271"/>
                      </a:lnTo>
                      <a:lnTo>
                        <a:pt x="1456" y="269"/>
                      </a:lnTo>
                      <a:lnTo>
                        <a:pt x="1456" y="268"/>
                      </a:lnTo>
                      <a:lnTo>
                        <a:pt x="1454" y="267"/>
                      </a:lnTo>
                      <a:lnTo>
                        <a:pt x="1454" y="266"/>
                      </a:lnTo>
                      <a:lnTo>
                        <a:pt x="1451" y="264"/>
                      </a:lnTo>
                      <a:lnTo>
                        <a:pt x="1449" y="264"/>
                      </a:lnTo>
                      <a:lnTo>
                        <a:pt x="1443" y="260"/>
                      </a:lnTo>
                      <a:lnTo>
                        <a:pt x="1440" y="260"/>
                      </a:lnTo>
                      <a:lnTo>
                        <a:pt x="1435" y="259"/>
                      </a:lnTo>
                      <a:lnTo>
                        <a:pt x="1434" y="257"/>
                      </a:lnTo>
                      <a:lnTo>
                        <a:pt x="1431" y="257"/>
                      </a:lnTo>
                      <a:lnTo>
                        <a:pt x="1428" y="256"/>
                      </a:lnTo>
                      <a:lnTo>
                        <a:pt x="1422" y="256"/>
                      </a:lnTo>
                      <a:lnTo>
                        <a:pt x="1419" y="260"/>
                      </a:lnTo>
                      <a:lnTo>
                        <a:pt x="1419" y="261"/>
                      </a:lnTo>
                      <a:lnTo>
                        <a:pt x="1419" y="264"/>
                      </a:lnTo>
                      <a:lnTo>
                        <a:pt x="1419" y="266"/>
                      </a:lnTo>
                      <a:lnTo>
                        <a:pt x="1416" y="263"/>
                      </a:lnTo>
                      <a:lnTo>
                        <a:pt x="1416" y="264"/>
                      </a:lnTo>
                      <a:lnTo>
                        <a:pt x="1409" y="263"/>
                      </a:lnTo>
                      <a:lnTo>
                        <a:pt x="1406" y="264"/>
                      </a:lnTo>
                      <a:lnTo>
                        <a:pt x="1403" y="264"/>
                      </a:lnTo>
                      <a:lnTo>
                        <a:pt x="1400" y="260"/>
                      </a:lnTo>
                      <a:lnTo>
                        <a:pt x="1398" y="259"/>
                      </a:lnTo>
                      <a:lnTo>
                        <a:pt x="1395" y="253"/>
                      </a:lnTo>
                      <a:lnTo>
                        <a:pt x="1394" y="252"/>
                      </a:lnTo>
                      <a:lnTo>
                        <a:pt x="1392" y="245"/>
                      </a:lnTo>
                      <a:lnTo>
                        <a:pt x="1391" y="245"/>
                      </a:lnTo>
                      <a:lnTo>
                        <a:pt x="1382" y="259"/>
                      </a:lnTo>
                      <a:lnTo>
                        <a:pt x="1382" y="273"/>
                      </a:lnTo>
                      <a:lnTo>
                        <a:pt x="1381" y="274"/>
                      </a:lnTo>
                      <a:lnTo>
                        <a:pt x="1378" y="277"/>
                      </a:lnTo>
                      <a:lnTo>
                        <a:pt x="1376" y="278"/>
                      </a:lnTo>
                      <a:lnTo>
                        <a:pt x="1376" y="283"/>
                      </a:lnTo>
                      <a:lnTo>
                        <a:pt x="1373" y="285"/>
                      </a:lnTo>
                      <a:lnTo>
                        <a:pt x="1373" y="288"/>
                      </a:lnTo>
                      <a:lnTo>
                        <a:pt x="1370" y="286"/>
                      </a:lnTo>
                      <a:lnTo>
                        <a:pt x="1368" y="279"/>
                      </a:lnTo>
                      <a:lnTo>
                        <a:pt x="1367" y="279"/>
                      </a:lnTo>
                      <a:lnTo>
                        <a:pt x="1367" y="283"/>
                      </a:lnTo>
                      <a:lnTo>
                        <a:pt x="1365" y="283"/>
                      </a:lnTo>
                      <a:lnTo>
                        <a:pt x="1364" y="281"/>
                      </a:lnTo>
                      <a:lnTo>
                        <a:pt x="1363" y="281"/>
                      </a:lnTo>
                      <a:lnTo>
                        <a:pt x="1360" y="279"/>
                      </a:lnTo>
                      <a:lnTo>
                        <a:pt x="1360" y="278"/>
                      </a:lnTo>
                      <a:lnTo>
                        <a:pt x="1360" y="277"/>
                      </a:lnTo>
                      <a:lnTo>
                        <a:pt x="1356" y="274"/>
                      </a:lnTo>
                      <a:lnTo>
                        <a:pt x="1354" y="275"/>
                      </a:lnTo>
                      <a:lnTo>
                        <a:pt x="1354" y="274"/>
                      </a:lnTo>
                      <a:lnTo>
                        <a:pt x="1353" y="274"/>
                      </a:lnTo>
                      <a:lnTo>
                        <a:pt x="1351" y="269"/>
                      </a:lnTo>
                      <a:lnTo>
                        <a:pt x="1349" y="268"/>
                      </a:lnTo>
                      <a:lnTo>
                        <a:pt x="1349" y="269"/>
                      </a:lnTo>
                      <a:lnTo>
                        <a:pt x="1346" y="261"/>
                      </a:lnTo>
                      <a:lnTo>
                        <a:pt x="1346" y="259"/>
                      </a:lnTo>
                      <a:lnTo>
                        <a:pt x="1345" y="255"/>
                      </a:lnTo>
                      <a:lnTo>
                        <a:pt x="1343" y="256"/>
                      </a:lnTo>
                      <a:lnTo>
                        <a:pt x="1342" y="257"/>
                      </a:lnTo>
                      <a:lnTo>
                        <a:pt x="1340" y="256"/>
                      </a:lnTo>
                      <a:lnTo>
                        <a:pt x="1340" y="253"/>
                      </a:lnTo>
                      <a:lnTo>
                        <a:pt x="1340" y="252"/>
                      </a:lnTo>
                      <a:lnTo>
                        <a:pt x="1338" y="250"/>
                      </a:lnTo>
                      <a:lnTo>
                        <a:pt x="1338" y="247"/>
                      </a:lnTo>
                      <a:lnTo>
                        <a:pt x="1343" y="240"/>
                      </a:lnTo>
                      <a:lnTo>
                        <a:pt x="1345" y="242"/>
                      </a:lnTo>
                      <a:lnTo>
                        <a:pt x="1346" y="242"/>
                      </a:lnTo>
                      <a:lnTo>
                        <a:pt x="1345" y="240"/>
                      </a:lnTo>
                      <a:lnTo>
                        <a:pt x="1345" y="239"/>
                      </a:lnTo>
                      <a:lnTo>
                        <a:pt x="1348" y="239"/>
                      </a:lnTo>
                      <a:lnTo>
                        <a:pt x="1349" y="238"/>
                      </a:lnTo>
                      <a:lnTo>
                        <a:pt x="1348" y="238"/>
                      </a:lnTo>
                      <a:lnTo>
                        <a:pt x="1348" y="236"/>
                      </a:lnTo>
                      <a:lnTo>
                        <a:pt x="1349" y="235"/>
                      </a:lnTo>
                      <a:lnTo>
                        <a:pt x="1348" y="235"/>
                      </a:lnTo>
                      <a:lnTo>
                        <a:pt x="1348" y="232"/>
                      </a:lnTo>
                      <a:lnTo>
                        <a:pt x="1351" y="229"/>
                      </a:lnTo>
                      <a:lnTo>
                        <a:pt x="1345" y="225"/>
                      </a:lnTo>
                      <a:lnTo>
                        <a:pt x="1345" y="224"/>
                      </a:lnTo>
                      <a:lnTo>
                        <a:pt x="1348" y="223"/>
                      </a:lnTo>
                      <a:lnTo>
                        <a:pt x="1345" y="222"/>
                      </a:lnTo>
                      <a:lnTo>
                        <a:pt x="1345" y="219"/>
                      </a:lnTo>
                      <a:lnTo>
                        <a:pt x="1348" y="219"/>
                      </a:lnTo>
                      <a:lnTo>
                        <a:pt x="1346" y="217"/>
                      </a:lnTo>
                      <a:lnTo>
                        <a:pt x="1348" y="215"/>
                      </a:lnTo>
                      <a:lnTo>
                        <a:pt x="1346" y="215"/>
                      </a:lnTo>
                      <a:lnTo>
                        <a:pt x="1346" y="214"/>
                      </a:lnTo>
                      <a:lnTo>
                        <a:pt x="1346" y="213"/>
                      </a:lnTo>
                      <a:lnTo>
                        <a:pt x="1346" y="211"/>
                      </a:lnTo>
                      <a:lnTo>
                        <a:pt x="1348" y="210"/>
                      </a:lnTo>
                      <a:lnTo>
                        <a:pt x="1348" y="208"/>
                      </a:lnTo>
                      <a:lnTo>
                        <a:pt x="1349" y="207"/>
                      </a:lnTo>
                      <a:lnTo>
                        <a:pt x="1348" y="206"/>
                      </a:lnTo>
                      <a:lnTo>
                        <a:pt x="1345" y="203"/>
                      </a:lnTo>
                      <a:lnTo>
                        <a:pt x="1343" y="200"/>
                      </a:lnTo>
                      <a:lnTo>
                        <a:pt x="1342" y="199"/>
                      </a:lnTo>
                      <a:lnTo>
                        <a:pt x="1342" y="197"/>
                      </a:lnTo>
                      <a:lnTo>
                        <a:pt x="1335" y="195"/>
                      </a:lnTo>
                      <a:lnTo>
                        <a:pt x="1335" y="194"/>
                      </a:lnTo>
                      <a:lnTo>
                        <a:pt x="1335" y="193"/>
                      </a:lnTo>
                      <a:lnTo>
                        <a:pt x="1332" y="192"/>
                      </a:lnTo>
                      <a:lnTo>
                        <a:pt x="1332" y="190"/>
                      </a:lnTo>
                      <a:lnTo>
                        <a:pt x="1330" y="189"/>
                      </a:lnTo>
                      <a:lnTo>
                        <a:pt x="1327" y="188"/>
                      </a:lnTo>
                      <a:lnTo>
                        <a:pt x="1324" y="188"/>
                      </a:lnTo>
                      <a:lnTo>
                        <a:pt x="1321" y="188"/>
                      </a:lnTo>
                      <a:lnTo>
                        <a:pt x="1316" y="186"/>
                      </a:lnTo>
                      <a:lnTo>
                        <a:pt x="1314" y="186"/>
                      </a:lnTo>
                      <a:lnTo>
                        <a:pt x="1314" y="189"/>
                      </a:lnTo>
                      <a:lnTo>
                        <a:pt x="1312" y="189"/>
                      </a:lnTo>
                      <a:lnTo>
                        <a:pt x="1311" y="192"/>
                      </a:lnTo>
                      <a:lnTo>
                        <a:pt x="1309" y="190"/>
                      </a:lnTo>
                      <a:lnTo>
                        <a:pt x="1309" y="189"/>
                      </a:lnTo>
                      <a:lnTo>
                        <a:pt x="1305" y="185"/>
                      </a:lnTo>
                      <a:lnTo>
                        <a:pt x="1303" y="186"/>
                      </a:lnTo>
                      <a:lnTo>
                        <a:pt x="1302" y="185"/>
                      </a:lnTo>
                      <a:lnTo>
                        <a:pt x="1300" y="185"/>
                      </a:lnTo>
                      <a:lnTo>
                        <a:pt x="1297" y="184"/>
                      </a:lnTo>
                      <a:lnTo>
                        <a:pt x="1296" y="182"/>
                      </a:lnTo>
                      <a:lnTo>
                        <a:pt x="1294" y="185"/>
                      </a:lnTo>
                      <a:lnTo>
                        <a:pt x="1293" y="182"/>
                      </a:lnTo>
                      <a:lnTo>
                        <a:pt x="1291" y="179"/>
                      </a:lnTo>
                      <a:lnTo>
                        <a:pt x="1289" y="179"/>
                      </a:lnTo>
                      <a:lnTo>
                        <a:pt x="1287" y="177"/>
                      </a:lnTo>
                      <a:lnTo>
                        <a:pt x="1286" y="178"/>
                      </a:lnTo>
                      <a:lnTo>
                        <a:pt x="1282" y="177"/>
                      </a:lnTo>
                      <a:lnTo>
                        <a:pt x="1278" y="175"/>
                      </a:lnTo>
                      <a:lnTo>
                        <a:pt x="1275" y="174"/>
                      </a:lnTo>
                      <a:lnTo>
                        <a:pt x="1273" y="177"/>
                      </a:lnTo>
                      <a:lnTo>
                        <a:pt x="1275" y="178"/>
                      </a:lnTo>
                      <a:lnTo>
                        <a:pt x="1273" y="179"/>
                      </a:lnTo>
                      <a:lnTo>
                        <a:pt x="1270" y="179"/>
                      </a:lnTo>
                      <a:lnTo>
                        <a:pt x="1267" y="175"/>
                      </a:lnTo>
                      <a:lnTo>
                        <a:pt x="1265" y="189"/>
                      </a:lnTo>
                      <a:lnTo>
                        <a:pt x="1265" y="190"/>
                      </a:lnTo>
                      <a:lnTo>
                        <a:pt x="1265" y="192"/>
                      </a:lnTo>
                      <a:lnTo>
                        <a:pt x="1269" y="202"/>
                      </a:lnTo>
                      <a:lnTo>
                        <a:pt x="1269" y="203"/>
                      </a:lnTo>
                      <a:lnTo>
                        <a:pt x="1265" y="204"/>
                      </a:lnTo>
                      <a:lnTo>
                        <a:pt x="1259" y="206"/>
                      </a:lnTo>
                      <a:lnTo>
                        <a:pt x="1256" y="208"/>
                      </a:lnTo>
                      <a:lnTo>
                        <a:pt x="1254" y="207"/>
                      </a:lnTo>
                      <a:lnTo>
                        <a:pt x="1253" y="208"/>
                      </a:lnTo>
                      <a:lnTo>
                        <a:pt x="1253" y="207"/>
                      </a:lnTo>
                      <a:lnTo>
                        <a:pt x="1248" y="208"/>
                      </a:lnTo>
                      <a:lnTo>
                        <a:pt x="1245" y="207"/>
                      </a:lnTo>
                      <a:lnTo>
                        <a:pt x="1238" y="208"/>
                      </a:lnTo>
                      <a:lnTo>
                        <a:pt x="1237" y="208"/>
                      </a:lnTo>
                      <a:lnTo>
                        <a:pt x="1232" y="207"/>
                      </a:lnTo>
                      <a:lnTo>
                        <a:pt x="1223" y="206"/>
                      </a:lnTo>
                      <a:lnTo>
                        <a:pt x="1223" y="207"/>
                      </a:lnTo>
                      <a:lnTo>
                        <a:pt x="1204" y="199"/>
                      </a:lnTo>
                      <a:lnTo>
                        <a:pt x="1202" y="197"/>
                      </a:lnTo>
                      <a:lnTo>
                        <a:pt x="1202" y="195"/>
                      </a:lnTo>
                      <a:lnTo>
                        <a:pt x="1204" y="194"/>
                      </a:lnTo>
                      <a:lnTo>
                        <a:pt x="1202" y="192"/>
                      </a:lnTo>
                      <a:lnTo>
                        <a:pt x="1202" y="190"/>
                      </a:lnTo>
                      <a:lnTo>
                        <a:pt x="1204" y="190"/>
                      </a:lnTo>
                      <a:lnTo>
                        <a:pt x="1207" y="190"/>
                      </a:lnTo>
                      <a:lnTo>
                        <a:pt x="1207" y="189"/>
                      </a:lnTo>
                      <a:lnTo>
                        <a:pt x="1208" y="189"/>
                      </a:lnTo>
                      <a:lnTo>
                        <a:pt x="1208" y="188"/>
                      </a:lnTo>
                      <a:lnTo>
                        <a:pt x="1207" y="186"/>
                      </a:lnTo>
                      <a:lnTo>
                        <a:pt x="1201" y="186"/>
                      </a:lnTo>
                      <a:lnTo>
                        <a:pt x="1198" y="185"/>
                      </a:lnTo>
                      <a:lnTo>
                        <a:pt x="1192" y="186"/>
                      </a:lnTo>
                      <a:lnTo>
                        <a:pt x="1186" y="185"/>
                      </a:lnTo>
                      <a:lnTo>
                        <a:pt x="1184" y="184"/>
                      </a:lnTo>
                      <a:lnTo>
                        <a:pt x="1181" y="184"/>
                      </a:lnTo>
                      <a:lnTo>
                        <a:pt x="1178" y="182"/>
                      </a:lnTo>
                      <a:lnTo>
                        <a:pt x="1174" y="182"/>
                      </a:lnTo>
                      <a:lnTo>
                        <a:pt x="1165" y="179"/>
                      </a:lnTo>
                      <a:lnTo>
                        <a:pt x="1161" y="181"/>
                      </a:lnTo>
                      <a:lnTo>
                        <a:pt x="1161" y="182"/>
                      </a:lnTo>
                      <a:lnTo>
                        <a:pt x="1151" y="185"/>
                      </a:lnTo>
                      <a:lnTo>
                        <a:pt x="1146" y="185"/>
                      </a:lnTo>
                      <a:lnTo>
                        <a:pt x="1138" y="188"/>
                      </a:lnTo>
                      <a:lnTo>
                        <a:pt x="1142" y="192"/>
                      </a:lnTo>
                      <a:lnTo>
                        <a:pt x="1142" y="194"/>
                      </a:lnTo>
                      <a:lnTo>
                        <a:pt x="1135" y="199"/>
                      </a:lnTo>
                      <a:lnTo>
                        <a:pt x="1132" y="197"/>
                      </a:lnTo>
                      <a:lnTo>
                        <a:pt x="1132" y="196"/>
                      </a:lnTo>
                      <a:lnTo>
                        <a:pt x="1137" y="196"/>
                      </a:lnTo>
                      <a:lnTo>
                        <a:pt x="1137" y="194"/>
                      </a:lnTo>
                      <a:lnTo>
                        <a:pt x="1134" y="194"/>
                      </a:lnTo>
                      <a:lnTo>
                        <a:pt x="1134" y="192"/>
                      </a:lnTo>
                      <a:lnTo>
                        <a:pt x="1132" y="190"/>
                      </a:lnTo>
                      <a:lnTo>
                        <a:pt x="1135" y="185"/>
                      </a:lnTo>
                      <a:lnTo>
                        <a:pt x="1135" y="182"/>
                      </a:lnTo>
                      <a:lnTo>
                        <a:pt x="1134" y="179"/>
                      </a:lnTo>
                      <a:lnTo>
                        <a:pt x="1132" y="178"/>
                      </a:lnTo>
                      <a:lnTo>
                        <a:pt x="1132" y="175"/>
                      </a:lnTo>
                      <a:lnTo>
                        <a:pt x="1128" y="167"/>
                      </a:lnTo>
                      <a:lnTo>
                        <a:pt x="1129" y="173"/>
                      </a:lnTo>
                      <a:lnTo>
                        <a:pt x="1129" y="177"/>
                      </a:lnTo>
                      <a:lnTo>
                        <a:pt x="1128" y="179"/>
                      </a:lnTo>
                      <a:lnTo>
                        <a:pt x="1122" y="179"/>
                      </a:lnTo>
                      <a:lnTo>
                        <a:pt x="1115" y="179"/>
                      </a:lnTo>
                      <a:lnTo>
                        <a:pt x="1113" y="179"/>
                      </a:lnTo>
                      <a:lnTo>
                        <a:pt x="1109" y="175"/>
                      </a:lnTo>
                      <a:lnTo>
                        <a:pt x="1107" y="170"/>
                      </a:lnTo>
                      <a:lnTo>
                        <a:pt x="1109" y="167"/>
                      </a:lnTo>
                      <a:lnTo>
                        <a:pt x="1109" y="170"/>
                      </a:lnTo>
                      <a:lnTo>
                        <a:pt x="1110" y="167"/>
                      </a:lnTo>
                      <a:lnTo>
                        <a:pt x="1110" y="166"/>
                      </a:lnTo>
                      <a:lnTo>
                        <a:pt x="1105" y="167"/>
                      </a:lnTo>
                      <a:lnTo>
                        <a:pt x="1102" y="169"/>
                      </a:lnTo>
                      <a:lnTo>
                        <a:pt x="1102" y="170"/>
                      </a:lnTo>
                      <a:lnTo>
                        <a:pt x="1102" y="171"/>
                      </a:lnTo>
                      <a:lnTo>
                        <a:pt x="1100" y="169"/>
                      </a:lnTo>
                      <a:lnTo>
                        <a:pt x="1097" y="169"/>
                      </a:lnTo>
                      <a:lnTo>
                        <a:pt x="1094" y="166"/>
                      </a:lnTo>
                      <a:lnTo>
                        <a:pt x="1088" y="169"/>
                      </a:lnTo>
                      <a:lnTo>
                        <a:pt x="1088" y="171"/>
                      </a:lnTo>
                      <a:lnTo>
                        <a:pt x="1083" y="175"/>
                      </a:lnTo>
                      <a:lnTo>
                        <a:pt x="1083" y="178"/>
                      </a:lnTo>
                      <a:lnTo>
                        <a:pt x="1086" y="184"/>
                      </a:lnTo>
                      <a:lnTo>
                        <a:pt x="1088" y="182"/>
                      </a:lnTo>
                      <a:lnTo>
                        <a:pt x="1086" y="182"/>
                      </a:lnTo>
                      <a:lnTo>
                        <a:pt x="1086" y="179"/>
                      </a:lnTo>
                      <a:lnTo>
                        <a:pt x="1088" y="181"/>
                      </a:lnTo>
                      <a:lnTo>
                        <a:pt x="1092" y="181"/>
                      </a:lnTo>
                      <a:lnTo>
                        <a:pt x="1094" y="179"/>
                      </a:lnTo>
                      <a:lnTo>
                        <a:pt x="1097" y="178"/>
                      </a:lnTo>
                      <a:lnTo>
                        <a:pt x="1098" y="177"/>
                      </a:lnTo>
                      <a:lnTo>
                        <a:pt x="1100" y="178"/>
                      </a:lnTo>
                      <a:lnTo>
                        <a:pt x="1102" y="181"/>
                      </a:lnTo>
                      <a:lnTo>
                        <a:pt x="1094" y="184"/>
                      </a:lnTo>
                      <a:lnTo>
                        <a:pt x="1092" y="186"/>
                      </a:lnTo>
                      <a:lnTo>
                        <a:pt x="1086" y="190"/>
                      </a:lnTo>
                      <a:lnTo>
                        <a:pt x="1083" y="190"/>
                      </a:lnTo>
                      <a:lnTo>
                        <a:pt x="1080" y="186"/>
                      </a:lnTo>
                      <a:lnTo>
                        <a:pt x="1082" y="190"/>
                      </a:lnTo>
                      <a:lnTo>
                        <a:pt x="1082" y="192"/>
                      </a:lnTo>
                      <a:lnTo>
                        <a:pt x="1080" y="190"/>
                      </a:lnTo>
                      <a:lnTo>
                        <a:pt x="1080" y="192"/>
                      </a:lnTo>
                      <a:lnTo>
                        <a:pt x="1080" y="193"/>
                      </a:lnTo>
                      <a:lnTo>
                        <a:pt x="1070" y="195"/>
                      </a:lnTo>
                      <a:lnTo>
                        <a:pt x="1068" y="195"/>
                      </a:lnTo>
                      <a:lnTo>
                        <a:pt x="1067" y="196"/>
                      </a:lnTo>
                      <a:lnTo>
                        <a:pt x="1068" y="197"/>
                      </a:lnTo>
                      <a:lnTo>
                        <a:pt x="1064" y="197"/>
                      </a:lnTo>
                      <a:lnTo>
                        <a:pt x="1059" y="200"/>
                      </a:lnTo>
                      <a:lnTo>
                        <a:pt x="1058" y="200"/>
                      </a:lnTo>
                      <a:lnTo>
                        <a:pt x="1051" y="200"/>
                      </a:lnTo>
                      <a:lnTo>
                        <a:pt x="1049" y="202"/>
                      </a:lnTo>
                      <a:lnTo>
                        <a:pt x="1042" y="199"/>
                      </a:lnTo>
                      <a:lnTo>
                        <a:pt x="1040" y="202"/>
                      </a:lnTo>
                      <a:lnTo>
                        <a:pt x="1040" y="204"/>
                      </a:lnTo>
                      <a:lnTo>
                        <a:pt x="1042" y="208"/>
                      </a:lnTo>
                      <a:lnTo>
                        <a:pt x="1049" y="211"/>
                      </a:lnTo>
                      <a:lnTo>
                        <a:pt x="1048" y="213"/>
                      </a:lnTo>
                      <a:lnTo>
                        <a:pt x="1040" y="210"/>
                      </a:lnTo>
                      <a:lnTo>
                        <a:pt x="1039" y="208"/>
                      </a:lnTo>
                      <a:lnTo>
                        <a:pt x="1037" y="210"/>
                      </a:lnTo>
                      <a:lnTo>
                        <a:pt x="1035" y="211"/>
                      </a:lnTo>
                      <a:lnTo>
                        <a:pt x="1034" y="214"/>
                      </a:lnTo>
                      <a:lnTo>
                        <a:pt x="1031" y="215"/>
                      </a:lnTo>
                      <a:lnTo>
                        <a:pt x="1027" y="215"/>
                      </a:lnTo>
                      <a:lnTo>
                        <a:pt x="1020" y="223"/>
                      </a:lnTo>
                      <a:lnTo>
                        <a:pt x="1020" y="222"/>
                      </a:lnTo>
                      <a:lnTo>
                        <a:pt x="1017" y="222"/>
                      </a:lnTo>
                      <a:lnTo>
                        <a:pt x="1015" y="223"/>
                      </a:lnTo>
                      <a:lnTo>
                        <a:pt x="1013" y="223"/>
                      </a:lnTo>
                      <a:lnTo>
                        <a:pt x="1013" y="222"/>
                      </a:lnTo>
                      <a:lnTo>
                        <a:pt x="1018" y="218"/>
                      </a:lnTo>
                      <a:lnTo>
                        <a:pt x="1021" y="217"/>
                      </a:lnTo>
                      <a:lnTo>
                        <a:pt x="1021" y="215"/>
                      </a:lnTo>
                      <a:lnTo>
                        <a:pt x="1024" y="214"/>
                      </a:lnTo>
                      <a:lnTo>
                        <a:pt x="1027" y="214"/>
                      </a:lnTo>
                      <a:lnTo>
                        <a:pt x="1033" y="210"/>
                      </a:lnTo>
                      <a:lnTo>
                        <a:pt x="1037" y="202"/>
                      </a:lnTo>
                      <a:lnTo>
                        <a:pt x="1040" y="195"/>
                      </a:lnTo>
                      <a:lnTo>
                        <a:pt x="1042" y="195"/>
                      </a:lnTo>
                      <a:lnTo>
                        <a:pt x="1048" y="194"/>
                      </a:lnTo>
                      <a:lnTo>
                        <a:pt x="1048" y="192"/>
                      </a:lnTo>
                      <a:lnTo>
                        <a:pt x="1051" y="186"/>
                      </a:lnTo>
                      <a:lnTo>
                        <a:pt x="1053" y="184"/>
                      </a:lnTo>
                      <a:lnTo>
                        <a:pt x="1065" y="182"/>
                      </a:lnTo>
                      <a:lnTo>
                        <a:pt x="1065" y="184"/>
                      </a:lnTo>
                      <a:lnTo>
                        <a:pt x="1073" y="174"/>
                      </a:lnTo>
                      <a:lnTo>
                        <a:pt x="1073" y="170"/>
                      </a:lnTo>
                      <a:lnTo>
                        <a:pt x="1080" y="165"/>
                      </a:lnTo>
                      <a:lnTo>
                        <a:pt x="1085" y="164"/>
                      </a:lnTo>
                      <a:lnTo>
                        <a:pt x="1089" y="158"/>
                      </a:lnTo>
                      <a:lnTo>
                        <a:pt x="1091" y="154"/>
                      </a:lnTo>
                      <a:lnTo>
                        <a:pt x="1095" y="150"/>
                      </a:lnTo>
                      <a:lnTo>
                        <a:pt x="1095" y="149"/>
                      </a:lnTo>
                      <a:lnTo>
                        <a:pt x="1095" y="147"/>
                      </a:lnTo>
                      <a:lnTo>
                        <a:pt x="1098" y="147"/>
                      </a:lnTo>
                      <a:lnTo>
                        <a:pt x="1100" y="146"/>
                      </a:lnTo>
                      <a:lnTo>
                        <a:pt x="1100" y="145"/>
                      </a:lnTo>
                      <a:lnTo>
                        <a:pt x="1102" y="145"/>
                      </a:lnTo>
                      <a:lnTo>
                        <a:pt x="1105" y="145"/>
                      </a:lnTo>
                      <a:lnTo>
                        <a:pt x="1105" y="142"/>
                      </a:lnTo>
                      <a:lnTo>
                        <a:pt x="1107" y="142"/>
                      </a:lnTo>
                      <a:lnTo>
                        <a:pt x="1110" y="138"/>
                      </a:lnTo>
                      <a:lnTo>
                        <a:pt x="1115" y="142"/>
                      </a:lnTo>
                      <a:lnTo>
                        <a:pt x="1115" y="140"/>
                      </a:lnTo>
                      <a:lnTo>
                        <a:pt x="1116" y="137"/>
                      </a:lnTo>
                      <a:lnTo>
                        <a:pt x="1115" y="136"/>
                      </a:lnTo>
                      <a:lnTo>
                        <a:pt x="1122" y="133"/>
                      </a:lnTo>
                      <a:lnTo>
                        <a:pt x="1119" y="133"/>
                      </a:lnTo>
                      <a:lnTo>
                        <a:pt x="1119" y="132"/>
                      </a:lnTo>
                      <a:lnTo>
                        <a:pt x="1125" y="129"/>
                      </a:lnTo>
                      <a:lnTo>
                        <a:pt x="1125" y="132"/>
                      </a:lnTo>
                      <a:lnTo>
                        <a:pt x="1125" y="129"/>
                      </a:lnTo>
                      <a:lnTo>
                        <a:pt x="1128" y="129"/>
                      </a:lnTo>
                      <a:lnTo>
                        <a:pt x="1129" y="128"/>
                      </a:lnTo>
                      <a:lnTo>
                        <a:pt x="1128" y="126"/>
                      </a:lnTo>
                      <a:lnTo>
                        <a:pt x="1129" y="125"/>
                      </a:lnTo>
                      <a:lnTo>
                        <a:pt x="1132" y="125"/>
                      </a:lnTo>
                      <a:lnTo>
                        <a:pt x="1134" y="122"/>
                      </a:lnTo>
                      <a:lnTo>
                        <a:pt x="1134" y="120"/>
                      </a:lnTo>
                      <a:lnTo>
                        <a:pt x="1137" y="117"/>
                      </a:lnTo>
                      <a:lnTo>
                        <a:pt x="1138" y="114"/>
                      </a:lnTo>
                      <a:lnTo>
                        <a:pt x="1140" y="114"/>
                      </a:lnTo>
                      <a:lnTo>
                        <a:pt x="1140" y="111"/>
                      </a:lnTo>
                      <a:lnTo>
                        <a:pt x="1138" y="109"/>
                      </a:lnTo>
                      <a:lnTo>
                        <a:pt x="1138" y="107"/>
                      </a:lnTo>
                      <a:lnTo>
                        <a:pt x="1140" y="108"/>
                      </a:lnTo>
                      <a:lnTo>
                        <a:pt x="1140" y="104"/>
                      </a:lnTo>
                      <a:lnTo>
                        <a:pt x="1137" y="104"/>
                      </a:lnTo>
                      <a:lnTo>
                        <a:pt x="1134" y="102"/>
                      </a:lnTo>
                      <a:lnTo>
                        <a:pt x="1134" y="99"/>
                      </a:lnTo>
                      <a:lnTo>
                        <a:pt x="1131" y="99"/>
                      </a:lnTo>
                      <a:lnTo>
                        <a:pt x="1131" y="100"/>
                      </a:lnTo>
                      <a:lnTo>
                        <a:pt x="1129" y="102"/>
                      </a:lnTo>
                      <a:lnTo>
                        <a:pt x="1128" y="100"/>
                      </a:lnTo>
                      <a:lnTo>
                        <a:pt x="1128" y="99"/>
                      </a:lnTo>
                      <a:lnTo>
                        <a:pt x="1128" y="96"/>
                      </a:lnTo>
                      <a:lnTo>
                        <a:pt x="1128" y="95"/>
                      </a:lnTo>
                      <a:lnTo>
                        <a:pt x="1125" y="93"/>
                      </a:lnTo>
                      <a:lnTo>
                        <a:pt x="1122" y="91"/>
                      </a:lnTo>
                      <a:lnTo>
                        <a:pt x="1125" y="89"/>
                      </a:lnTo>
                      <a:lnTo>
                        <a:pt x="1129" y="95"/>
                      </a:lnTo>
                      <a:lnTo>
                        <a:pt x="1137" y="99"/>
                      </a:lnTo>
                      <a:lnTo>
                        <a:pt x="1135" y="102"/>
                      </a:lnTo>
                      <a:lnTo>
                        <a:pt x="1137" y="102"/>
                      </a:lnTo>
                      <a:lnTo>
                        <a:pt x="1142" y="91"/>
                      </a:lnTo>
                      <a:lnTo>
                        <a:pt x="1142" y="89"/>
                      </a:lnTo>
                      <a:lnTo>
                        <a:pt x="1140" y="86"/>
                      </a:lnTo>
                      <a:lnTo>
                        <a:pt x="1138" y="86"/>
                      </a:lnTo>
                      <a:lnTo>
                        <a:pt x="1137" y="86"/>
                      </a:lnTo>
                      <a:lnTo>
                        <a:pt x="1135" y="81"/>
                      </a:lnTo>
                      <a:lnTo>
                        <a:pt x="1137" y="78"/>
                      </a:lnTo>
                      <a:lnTo>
                        <a:pt x="1132" y="72"/>
                      </a:lnTo>
                      <a:lnTo>
                        <a:pt x="1131" y="74"/>
                      </a:lnTo>
                      <a:lnTo>
                        <a:pt x="1132" y="76"/>
                      </a:lnTo>
                      <a:lnTo>
                        <a:pt x="1129" y="78"/>
                      </a:lnTo>
                      <a:lnTo>
                        <a:pt x="1129" y="79"/>
                      </a:lnTo>
                      <a:lnTo>
                        <a:pt x="1128" y="79"/>
                      </a:lnTo>
                      <a:lnTo>
                        <a:pt x="1125" y="75"/>
                      </a:lnTo>
                      <a:lnTo>
                        <a:pt x="1125" y="72"/>
                      </a:lnTo>
                      <a:lnTo>
                        <a:pt x="1125" y="68"/>
                      </a:lnTo>
                      <a:lnTo>
                        <a:pt x="1119" y="63"/>
                      </a:lnTo>
                      <a:lnTo>
                        <a:pt x="1118" y="63"/>
                      </a:lnTo>
                      <a:lnTo>
                        <a:pt x="1118" y="61"/>
                      </a:lnTo>
                      <a:lnTo>
                        <a:pt x="1115" y="57"/>
                      </a:lnTo>
                      <a:lnTo>
                        <a:pt x="1110" y="54"/>
                      </a:lnTo>
                      <a:lnTo>
                        <a:pt x="1110" y="53"/>
                      </a:lnTo>
                      <a:lnTo>
                        <a:pt x="1110" y="51"/>
                      </a:lnTo>
                      <a:lnTo>
                        <a:pt x="1107" y="51"/>
                      </a:lnTo>
                      <a:lnTo>
                        <a:pt x="1105" y="53"/>
                      </a:lnTo>
                      <a:lnTo>
                        <a:pt x="1105" y="51"/>
                      </a:lnTo>
                      <a:lnTo>
                        <a:pt x="1105" y="49"/>
                      </a:lnTo>
                      <a:lnTo>
                        <a:pt x="1100" y="50"/>
                      </a:lnTo>
                      <a:lnTo>
                        <a:pt x="1094" y="49"/>
                      </a:lnTo>
                      <a:lnTo>
                        <a:pt x="1089" y="51"/>
                      </a:lnTo>
                      <a:lnTo>
                        <a:pt x="1086" y="51"/>
                      </a:lnTo>
                      <a:lnTo>
                        <a:pt x="1082" y="47"/>
                      </a:lnTo>
                      <a:lnTo>
                        <a:pt x="1078" y="50"/>
                      </a:lnTo>
                      <a:lnTo>
                        <a:pt x="1076" y="50"/>
                      </a:lnTo>
                      <a:lnTo>
                        <a:pt x="1070" y="51"/>
                      </a:lnTo>
                      <a:lnTo>
                        <a:pt x="1068" y="50"/>
                      </a:lnTo>
                      <a:lnTo>
                        <a:pt x="1067" y="51"/>
                      </a:lnTo>
                      <a:lnTo>
                        <a:pt x="1067" y="50"/>
                      </a:lnTo>
                      <a:lnTo>
                        <a:pt x="1068" y="49"/>
                      </a:lnTo>
                      <a:lnTo>
                        <a:pt x="1067" y="47"/>
                      </a:lnTo>
                      <a:lnTo>
                        <a:pt x="1065" y="47"/>
                      </a:lnTo>
                      <a:lnTo>
                        <a:pt x="1065" y="49"/>
                      </a:lnTo>
                      <a:lnTo>
                        <a:pt x="1062" y="50"/>
                      </a:lnTo>
                      <a:lnTo>
                        <a:pt x="1062" y="53"/>
                      </a:lnTo>
                      <a:lnTo>
                        <a:pt x="1064" y="53"/>
                      </a:lnTo>
                      <a:lnTo>
                        <a:pt x="1062" y="55"/>
                      </a:lnTo>
                      <a:lnTo>
                        <a:pt x="1061" y="55"/>
                      </a:lnTo>
                      <a:lnTo>
                        <a:pt x="1061" y="57"/>
                      </a:lnTo>
                      <a:lnTo>
                        <a:pt x="1059" y="60"/>
                      </a:lnTo>
                      <a:lnTo>
                        <a:pt x="1058" y="61"/>
                      </a:lnTo>
                      <a:lnTo>
                        <a:pt x="1056" y="60"/>
                      </a:lnTo>
                      <a:lnTo>
                        <a:pt x="1056" y="61"/>
                      </a:lnTo>
                      <a:lnTo>
                        <a:pt x="1049" y="61"/>
                      </a:lnTo>
                      <a:lnTo>
                        <a:pt x="1048" y="61"/>
                      </a:lnTo>
                      <a:lnTo>
                        <a:pt x="1045" y="61"/>
                      </a:lnTo>
                      <a:lnTo>
                        <a:pt x="1040" y="61"/>
                      </a:lnTo>
                      <a:lnTo>
                        <a:pt x="1039" y="61"/>
                      </a:lnTo>
                      <a:lnTo>
                        <a:pt x="1043" y="58"/>
                      </a:lnTo>
                      <a:lnTo>
                        <a:pt x="1045" y="58"/>
                      </a:lnTo>
                      <a:lnTo>
                        <a:pt x="1049" y="49"/>
                      </a:lnTo>
                      <a:lnTo>
                        <a:pt x="1053" y="47"/>
                      </a:lnTo>
                      <a:lnTo>
                        <a:pt x="1054" y="43"/>
                      </a:lnTo>
                      <a:lnTo>
                        <a:pt x="1053" y="42"/>
                      </a:lnTo>
                      <a:lnTo>
                        <a:pt x="1053" y="40"/>
                      </a:lnTo>
                      <a:lnTo>
                        <a:pt x="1056" y="40"/>
                      </a:lnTo>
                      <a:lnTo>
                        <a:pt x="1056" y="39"/>
                      </a:lnTo>
                      <a:lnTo>
                        <a:pt x="1054" y="39"/>
                      </a:lnTo>
                      <a:lnTo>
                        <a:pt x="1054" y="37"/>
                      </a:lnTo>
                      <a:lnTo>
                        <a:pt x="1054" y="36"/>
                      </a:lnTo>
                      <a:lnTo>
                        <a:pt x="1048" y="36"/>
                      </a:lnTo>
                      <a:lnTo>
                        <a:pt x="1046" y="36"/>
                      </a:lnTo>
                      <a:lnTo>
                        <a:pt x="1045" y="33"/>
                      </a:lnTo>
                      <a:lnTo>
                        <a:pt x="1043" y="33"/>
                      </a:lnTo>
                      <a:lnTo>
                        <a:pt x="1042" y="33"/>
                      </a:lnTo>
                      <a:lnTo>
                        <a:pt x="1039" y="33"/>
                      </a:lnTo>
                      <a:lnTo>
                        <a:pt x="1037" y="33"/>
                      </a:lnTo>
                      <a:lnTo>
                        <a:pt x="1034" y="33"/>
                      </a:lnTo>
                      <a:lnTo>
                        <a:pt x="1035" y="32"/>
                      </a:lnTo>
                      <a:lnTo>
                        <a:pt x="1034" y="29"/>
                      </a:lnTo>
                      <a:lnTo>
                        <a:pt x="1033" y="33"/>
                      </a:lnTo>
                      <a:lnTo>
                        <a:pt x="1029" y="32"/>
                      </a:lnTo>
                      <a:lnTo>
                        <a:pt x="1015" y="37"/>
                      </a:lnTo>
                      <a:lnTo>
                        <a:pt x="1018" y="33"/>
                      </a:lnTo>
                      <a:lnTo>
                        <a:pt x="1020" y="33"/>
                      </a:lnTo>
                      <a:lnTo>
                        <a:pt x="1026" y="25"/>
                      </a:lnTo>
                      <a:lnTo>
                        <a:pt x="1029" y="24"/>
                      </a:lnTo>
                      <a:lnTo>
                        <a:pt x="1031" y="24"/>
                      </a:lnTo>
                      <a:lnTo>
                        <a:pt x="1033" y="20"/>
                      </a:lnTo>
                      <a:lnTo>
                        <a:pt x="1033" y="18"/>
                      </a:lnTo>
                      <a:lnTo>
                        <a:pt x="1037" y="18"/>
                      </a:lnTo>
                      <a:lnTo>
                        <a:pt x="1039" y="20"/>
                      </a:lnTo>
                      <a:lnTo>
                        <a:pt x="1037" y="15"/>
                      </a:lnTo>
                      <a:lnTo>
                        <a:pt x="1034" y="9"/>
                      </a:lnTo>
                      <a:lnTo>
                        <a:pt x="1033" y="8"/>
                      </a:lnTo>
                      <a:lnTo>
                        <a:pt x="1031" y="9"/>
                      </a:lnTo>
                      <a:lnTo>
                        <a:pt x="1026" y="9"/>
                      </a:lnTo>
                      <a:lnTo>
                        <a:pt x="1023" y="7"/>
                      </a:lnTo>
                      <a:lnTo>
                        <a:pt x="1018" y="1"/>
                      </a:lnTo>
                      <a:lnTo>
                        <a:pt x="1017" y="4"/>
                      </a:lnTo>
                      <a:lnTo>
                        <a:pt x="1015" y="3"/>
                      </a:lnTo>
                      <a:lnTo>
                        <a:pt x="1015" y="1"/>
                      </a:lnTo>
                      <a:lnTo>
                        <a:pt x="1013" y="0"/>
                      </a:lnTo>
                      <a:lnTo>
                        <a:pt x="1010" y="0"/>
                      </a:lnTo>
                      <a:lnTo>
                        <a:pt x="1007" y="3"/>
                      </a:lnTo>
                      <a:lnTo>
                        <a:pt x="1005" y="5"/>
                      </a:lnTo>
                      <a:lnTo>
                        <a:pt x="1003" y="5"/>
                      </a:lnTo>
                      <a:lnTo>
                        <a:pt x="999" y="4"/>
                      </a:lnTo>
                      <a:lnTo>
                        <a:pt x="997" y="7"/>
                      </a:lnTo>
                      <a:lnTo>
                        <a:pt x="988" y="18"/>
                      </a:lnTo>
                      <a:lnTo>
                        <a:pt x="987" y="21"/>
                      </a:lnTo>
                      <a:lnTo>
                        <a:pt x="981" y="24"/>
                      </a:lnTo>
                      <a:lnTo>
                        <a:pt x="981" y="25"/>
                      </a:lnTo>
                      <a:lnTo>
                        <a:pt x="975" y="33"/>
                      </a:lnTo>
                      <a:lnTo>
                        <a:pt x="973" y="36"/>
                      </a:lnTo>
                      <a:lnTo>
                        <a:pt x="973" y="37"/>
                      </a:lnTo>
                      <a:lnTo>
                        <a:pt x="972" y="37"/>
                      </a:lnTo>
                      <a:lnTo>
                        <a:pt x="972" y="40"/>
                      </a:lnTo>
                      <a:lnTo>
                        <a:pt x="969" y="44"/>
                      </a:lnTo>
                      <a:lnTo>
                        <a:pt x="970" y="44"/>
                      </a:lnTo>
                      <a:lnTo>
                        <a:pt x="970" y="46"/>
                      </a:lnTo>
                      <a:lnTo>
                        <a:pt x="970" y="47"/>
                      </a:lnTo>
                      <a:lnTo>
                        <a:pt x="973" y="49"/>
                      </a:lnTo>
                      <a:lnTo>
                        <a:pt x="975" y="51"/>
                      </a:lnTo>
                      <a:lnTo>
                        <a:pt x="976" y="53"/>
                      </a:lnTo>
                      <a:lnTo>
                        <a:pt x="976" y="54"/>
                      </a:lnTo>
                      <a:lnTo>
                        <a:pt x="973" y="53"/>
                      </a:lnTo>
                      <a:lnTo>
                        <a:pt x="973" y="51"/>
                      </a:lnTo>
                      <a:lnTo>
                        <a:pt x="973" y="57"/>
                      </a:lnTo>
                      <a:lnTo>
                        <a:pt x="973" y="58"/>
                      </a:lnTo>
                      <a:lnTo>
                        <a:pt x="963" y="61"/>
                      </a:lnTo>
                      <a:lnTo>
                        <a:pt x="958" y="61"/>
                      </a:lnTo>
                      <a:lnTo>
                        <a:pt x="954" y="63"/>
                      </a:lnTo>
                      <a:lnTo>
                        <a:pt x="943" y="61"/>
                      </a:lnTo>
                      <a:lnTo>
                        <a:pt x="943" y="63"/>
                      </a:lnTo>
                      <a:lnTo>
                        <a:pt x="945" y="64"/>
                      </a:lnTo>
                      <a:lnTo>
                        <a:pt x="945" y="67"/>
                      </a:lnTo>
                      <a:lnTo>
                        <a:pt x="948" y="67"/>
                      </a:lnTo>
                      <a:lnTo>
                        <a:pt x="950" y="68"/>
                      </a:lnTo>
                      <a:lnTo>
                        <a:pt x="950" y="70"/>
                      </a:lnTo>
                      <a:lnTo>
                        <a:pt x="954" y="70"/>
                      </a:lnTo>
                      <a:lnTo>
                        <a:pt x="956" y="71"/>
                      </a:lnTo>
                      <a:lnTo>
                        <a:pt x="956" y="72"/>
                      </a:lnTo>
                      <a:lnTo>
                        <a:pt x="954" y="75"/>
                      </a:lnTo>
                      <a:lnTo>
                        <a:pt x="954" y="79"/>
                      </a:lnTo>
                      <a:lnTo>
                        <a:pt x="954" y="82"/>
                      </a:lnTo>
                      <a:lnTo>
                        <a:pt x="951" y="81"/>
                      </a:lnTo>
                      <a:lnTo>
                        <a:pt x="951" y="78"/>
                      </a:lnTo>
                      <a:lnTo>
                        <a:pt x="950" y="76"/>
                      </a:lnTo>
                      <a:lnTo>
                        <a:pt x="945" y="76"/>
                      </a:lnTo>
                      <a:lnTo>
                        <a:pt x="945" y="75"/>
                      </a:lnTo>
                      <a:lnTo>
                        <a:pt x="946" y="74"/>
                      </a:lnTo>
                      <a:lnTo>
                        <a:pt x="945" y="72"/>
                      </a:lnTo>
                      <a:lnTo>
                        <a:pt x="942" y="74"/>
                      </a:lnTo>
                      <a:lnTo>
                        <a:pt x="942" y="71"/>
                      </a:lnTo>
                      <a:lnTo>
                        <a:pt x="940" y="71"/>
                      </a:lnTo>
                      <a:lnTo>
                        <a:pt x="931" y="76"/>
                      </a:lnTo>
                      <a:lnTo>
                        <a:pt x="932" y="78"/>
                      </a:lnTo>
                      <a:lnTo>
                        <a:pt x="932" y="79"/>
                      </a:lnTo>
                      <a:lnTo>
                        <a:pt x="931" y="79"/>
                      </a:lnTo>
                      <a:lnTo>
                        <a:pt x="928" y="79"/>
                      </a:lnTo>
                      <a:lnTo>
                        <a:pt x="926" y="81"/>
                      </a:lnTo>
                      <a:lnTo>
                        <a:pt x="928" y="82"/>
                      </a:lnTo>
                      <a:lnTo>
                        <a:pt x="929" y="82"/>
                      </a:lnTo>
                      <a:lnTo>
                        <a:pt x="929" y="83"/>
                      </a:lnTo>
                      <a:lnTo>
                        <a:pt x="928" y="85"/>
                      </a:lnTo>
                      <a:lnTo>
                        <a:pt x="924" y="83"/>
                      </a:lnTo>
                      <a:lnTo>
                        <a:pt x="921" y="86"/>
                      </a:lnTo>
                      <a:lnTo>
                        <a:pt x="921" y="83"/>
                      </a:lnTo>
                      <a:lnTo>
                        <a:pt x="920" y="83"/>
                      </a:lnTo>
                      <a:lnTo>
                        <a:pt x="917" y="86"/>
                      </a:lnTo>
                      <a:lnTo>
                        <a:pt x="914" y="86"/>
                      </a:lnTo>
                      <a:lnTo>
                        <a:pt x="911" y="89"/>
                      </a:lnTo>
                      <a:lnTo>
                        <a:pt x="914" y="86"/>
                      </a:lnTo>
                      <a:lnTo>
                        <a:pt x="914" y="85"/>
                      </a:lnTo>
                      <a:lnTo>
                        <a:pt x="911" y="85"/>
                      </a:lnTo>
                      <a:lnTo>
                        <a:pt x="910" y="83"/>
                      </a:lnTo>
                      <a:lnTo>
                        <a:pt x="910" y="85"/>
                      </a:lnTo>
                      <a:lnTo>
                        <a:pt x="905" y="85"/>
                      </a:lnTo>
                      <a:lnTo>
                        <a:pt x="904" y="89"/>
                      </a:lnTo>
                      <a:lnTo>
                        <a:pt x="901" y="89"/>
                      </a:lnTo>
                      <a:lnTo>
                        <a:pt x="901" y="86"/>
                      </a:lnTo>
                      <a:lnTo>
                        <a:pt x="905" y="83"/>
                      </a:lnTo>
                      <a:lnTo>
                        <a:pt x="907" y="79"/>
                      </a:lnTo>
                      <a:lnTo>
                        <a:pt x="902" y="76"/>
                      </a:lnTo>
                      <a:lnTo>
                        <a:pt x="896" y="76"/>
                      </a:lnTo>
                      <a:lnTo>
                        <a:pt x="895" y="78"/>
                      </a:lnTo>
                      <a:lnTo>
                        <a:pt x="895" y="79"/>
                      </a:lnTo>
                      <a:lnTo>
                        <a:pt x="886" y="76"/>
                      </a:lnTo>
                      <a:lnTo>
                        <a:pt x="886" y="78"/>
                      </a:lnTo>
                      <a:lnTo>
                        <a:pt x="883" y="81"/>
                      </a:lnTo>
                      <a:lnTo>
                        <a:pt x="881" y="78"/>
                      </a:lnTo>
                      <a:lnTo>
                        <a:pt x="875" y="78"/>
                      </a:lnTo>
                      <a:lnTo>
                        <a:pt x="874" y="79"/>
                      </a:lnTo>
                      <a:lnTo>
                        <a:pt x="875" y="81"/>
                      </a:lnTo>
                      <a:lnTo>
                        <a:pt x="871" y="82"/>
                      </a:lnTo>
                      <a:lnTo>
                        <a:pt x="869" y="82"/>
                      </a:lnTo>
                      <a:lnTo>
                        <a:pt x="871" y="81"/>
                      </a:lnTo>
                      <a:lnTo>
                        <a:pt x="869" y="81"/>
                      </a:lnTo>
                      <a:lnTo>
                        <a:pt x="865" y="83"/>
                      </a:lnTo>
                      <a:lnTo>
                        <a:pt x="865" y="81"/>
                      </a:lnTo>
                      <a:lnTo>
                        <a:pt x="862" y="82"/>
                      </a:lnTo>
                      <a:lnTo>
                        <a:pt x="862" y="85"/>
                      </a:lnTo>
                      <a:lnTo>
                        <a:pt x="865" y="86"/>
                      </a:lnTo>
                      <a:lnTo>
                        <a:pt x="869" y="83"/>
                      </a:lnTo>
                      <a:lnTo>
                        <a:pt x="869" y="86"/>
                      </a:lnTo>
                      <a:lnTo>
                        <a:pt x="871" y="86"/>
                      </a:lnTo>
                      <a:lnTo>
                        <a:pt x="872" y="85"/>
                      </a:lnTo>
                      <a:lnTo>
                        <a:pt x="872" y="86"/>
                      </a:lnTo>
                      <a:lnTo>
                        <a:pt x="871" y="89"/>
                      </a:lnTo>
                      <a:lnTo>
                        <a:pt x="848" y="95"/>
                      </a:lnTo>
                      <a:lnTo>
                        <a:pt x="847" y="95"/>
                      </a:lnTo>
                      <a:lnTo>
                        <a:pt x="847" y="96"/>
                      </a:lnTo>
                      <a:lnTo>
                        <a:pt x="847" y="99"/>
                      </a:lnTo>
                      <a:lnTo>
                        <a:pt x="847" y="97"/>
                      </a:lnTo>
                      <a:lnTo>
                        <a:pt x="843" y="97"/>
                      </a:lnTo>
                      <a:lnTo>
                        <a:pt x="840" y="100"/>
                      </a:lnTo>
                      <a:lnTo>
                        <a:pt x="837" y="99"/>
                      </a:lnTo>
                      <a:lnTo>
                        <a:pt x="832" y="102"/>
                      </a:lnTo>
                      <a:lnTo>
                        <a:pt x="828" y="100"/>
                      </a:lnTo>
                      <a:lnTo>
                        <a:pt x="824" y="104"/>
                      </a:lnTo>
                      <a:lnTo>
                        <a:pt x="828" y="106"/>
                      </a:lnTo>
                      <a:lnTo>
                        <a:pt x="823" y="107"/>
                      </a:lnTo>
                      <a:lnTo>
                        <a:pt x="820" y="108"/>
                      </a:lnTo>
                      <a:lnTo>
                        <a:pt x="815" y="106"/>
                      </a:lnTo>
                      <a:lnTo>
                        <a:pt x="813" y="108"/>
                      </a:lnTo>
                      <a:lnTo>
                        <a:pt x="812" y="108"/>
                      </a:lnTo>
                      <a:lnTo>
                        <a:pt x="810" y="109"/>
                      </a:lnTo>
                      <a:lnTo>
                        <a:pt x="812" y="109"/>
                      </a:lnTo>
                      <a:lnTo>
                        <a:pt x="813" y="111"/>
                      </a:lnTo>
                      <a:lnTo>
                        <a:pt x="809" y="113"/>
                      </a:lnTo>
                      <a:lnTo>
                        <a:pt x="809" y="114"/>
                      </a:lnTo>
                      <a:lnTo>
                        <a:pt x="806" y="114"/>
                      </a:lnTo>
                      <a:lnTo>
                        <a:pt x="802" y="117"/>
                      </a:lnTo>
                      <a:lnTo>
                        <a:pt x="801" y="118"/>
                      </a:lnTo>
                      <a:lnTo>
                        <a:pt x="801" y="120"/>
                      </a:lnTo>
                      <a:lnTo>
                        <a:pt x="801" y="121"/>
                      </a:lnTo>
                      <a:lnTo>
                        <a:pt x="799" y="122"/>
                      </a:lnTo>
                      <a:lnTo>
                        <a:pt x="796" y="122"/>
                      </a:lnTo>
                      <a:lnTo>
                        <a:pt x="796" y="121"/>
                      </a:lnTo>
                      <a:lnTo>
                        <a:pt x="788" y="121"/>
                      </a:lnTo>
                      <a:lnTo>
                        <a:pt x="785" y="122"/>
                      </a:lnTo>
                      <a:lnTo>
                        <a:pt x="789" y="125"/>
                      </a:lnTo>
                      <a:lnTo>
                        <a:pt x="796" y="125"/>
                      </a:lnTo>
                      <a:lnTo>
                        <a:pt x="794" y="126"/>
                      </a:lnTo>
                      <a:lnTo>
                        <a:pt x="791" y="129"/>
                      </a:lnTo>
                      <a:lnTo>
                        <a:pt x="791" y="128"/>
                      </a:lnTo>
                      <a:lnTo>
                        <a:pt x="789" y="126"/>
                      </a:lnTo>
                      <a:lnTo>
                        <a:pt x="788" y="128"/>
                      </a:lnTo>
                      <a:lnTo>
                        <a:pt x="788" y="129"/>
                      </a:lnTo>
                      <a:lnTo>
                        <a:pt x="785" y="137"/>
                      </a:lnTo>
                      <a:lnTo>
                        <a:pt x="783" y="137"/>
                      </a:lnTo>
                      <a:lnTo>
                        <a:pt x="782" y="140"/>
                      </a:lnTo>
                      <a:lnTo>
                        <a:pt x="783" y="142"/>
                      </a:lnTo>
                      <a:lnTo>
                        <a:pt x="782" y="142"/>
                      </a:lnTo>
                      <a:lnTo>
                        <a:pt x="780" y="138"/>
                      </a:lnTo>
                      <a:lnTo>
                        <a:pt x="777" y="137"/>
                      </a:lnTo>
                      <a:lnTo>
                        <a:pt x="776" y="136"/>
                      </a:lnTo>
                      <a:lnTo>
                        <a:pt x="773" y="133"/>
                      </a:lnTo>
                      <a:lnTo>
                        <a:pt x="773" y="135"/>
                      </a:lnTo>
                      <a:lnTo>
                        <a:pt x="774" y="137"/>
                      </a:lnTo>
                      <a:lnTo>
                        <a:pt x="768" y="138"/>
                      </a:lnTo>
                      <a:lnTo>
                        <a:pt x="770" y="140"/>
                      </a:lnTo>
                      <a:lnTo>
                        <a:pt x="768" y="142"/>
                      </a:lnTo>
                      <a:lnTo>
                        <a:pt x="777" y="142"/>
                      </a:lnTo>
                      <a:lnTo>
                        <a:pt x="779" y="143"/>
                      </a:lnTo>
                      <a:lnTo>
                        <a:pt x="782" y="145"/>
                      </a:lnTo>
                      <a:lnTo>
                        <a:pt x="780" y="146"/>
                      </a:lnTo>
                      <a:lnTo>
                        <a:pt x="780" y="147"/>
                      </a:lnTo>
                      <a:lnTo>
                        <a:pt x="782" y="147"/>
                      </a:lnTo>
                      <a:lnTo>
                        <a:pt x="780" y="149"/>
                      </a:lnTo>
                      <a:lnTo>
                        <a:pt x="777" y="149"/>
                      </a:lnTo>
                      <a:lnTo>
                        <a:pt x="774" y="150"/>
                      </a:lnTo>
                      <a:lnTo>
                        <a:pt x="774" y="152"/>
                      </a:lnTo>
                      <a:lnTo>
                        <a:pt x="773" y="152"/>
                      </a:lnTo>
                      <a:lnTo>
                        <a:pt x="773" y="153"/>
                      </a:lnTo>
                      <a:lnTo>
                        <a:pt x="773" y="154"/>
                      </a:lnTo>
                      <a:lnTo>
                        <a:pt x="774" y="156"/>
                      </a:lnTo>
                      <a:lnTo>
                        <a:pt x="782" y="158"/>
                      </a:lnTo>
                      <a:lnTo>
                        <a:pt x="783" y="165"/>
                      </a:lnTo>
                      <a:lnTo>
                        <a:pt x="785" y="166"/>
                      </a:lnTo>
                      <a:lnTo>
                        <a:pt x="783" y="167"/>
                      </a:lnTo>
                      <a:lnTo>
                        <a:pt x="782" y="166"/>
                      </a:lnTo>
                      <a:lnTo>
                        <a:pt x="782" y="167"/>
                      </a:lnTo>
                      <a:lnTo>
                        <a:pt x="782" y="169"/>
                      </a:lnTo>
                      <a:lnTo>
                        <a:pt x="780" y="169"/>
                      </a:lnTo>
                      <a:lnTo>
                        <a:pt x="782" y="170"/>
                      </a:lnTo>
                      <a:lnTo>
                        <a:pt x="782" y="171"/>
                      </a:lnTo>
                      <a:lnTo>
                        <a:pt x="780" y="173"/>
                      </a:lnTo>
                      <a:lnTo>
                        <a:pt x="774" y="173"/>
                      </a:lnTo>
                      <a:lnTo>
                        <a:pt x="773" y="175"/>
                      </a:lnTo>
                      <a:lnTo>
                        <a:pt x="768" y="174"/>
                      </a:lnTo>
                      <a:lnTo>
                        <a:pt x="765" y="175"/>
                      </a:lnTo>
                      <a:lnTo>
                        <a:pt x="765" y="177"/>
                      </a:lnTo>
                      <a:lnTo>
                        <a:pt x="762" y="179"/>
                      </a:lnTo>
                      <a:lnTo>
                        <a:pt x="758" y="178"/>
                      </a:lnTo>
                      <a:lnTo>
                        <a:pt x="758" y="177"/>
                      </a:lnTo>
                      <a:lnTo>
                        <a:pt x="756" y="177"/>
                      </a:lnTo>
                      <a:lnTo>
                        <a:pt x="731" y="182"/>
                      </a:lnTo>
                      <a:lnTo>
                        <a:pt x="729" y="181"/>
                      </a:lnTo>
                      <a:lnTo>
                        <a:pt x="725" y="182"/>
                      </a:lnTo>
                      <a:lnTo>
                        <a:pt x="720" y="181"/>
                      </a:lnTo>
                      <a:lnTo>
                        <a:pt x="712" y="184"/>
                      </a:lnTo>
                      <a:lnTo>
                        <a:pt x="710" y="185"/>
                      </a:lnTo>
                      <a:lnTo>
                        <a:pt x="707" y="184"/>
                      </a:lnTo>
                      <a:lnTo>
                        <a:pt x="706" y="185"/>
                      </a:lnTo>
                      <a:lnTo>
                        <a:pt x="701" y="186"/>
                      </a:lnTo>
                      <a:lnTo>
                        <a:pt x="703" y="188"/>
                      </a:lnTo>
                      <a:lnTo>
                        <a:pt x="703" y="190"/>
                      </a:lnTo>
                      <a:lnTo>
                        <a:pt x="704" y="190"/>
                      </a:lnTo>
                      <a:lnTo>
                        <a:pt x="704" y="189"/>
                      </a:lnTo>
                      <a:lnTo>
                        <a:pt x="706" y="189"/>
                      </a:lnTo>
                      <a:lnTo>
                        <a:pt x="704" y="190"/>
                      </a:lnTo>
                      <a:lnTo>
                        <a:pt x="701" y="193"/>
                      </a:lnTo>
                      <a:lnTo>
                        <a:pt x="701" y="194"/>
                      </a:lnTo>
                      <a:lnTo>
                        <a:pt x="700" y="193"/>
                      </a:lnTo>
                      <a:lnTo>
                        <a:pt x="700" y="194"/>
                      </a:lnTo>
                      <a:lnTo>
                        <a:pt x="700" y="195"/>
                      </a:lnTo>
                      <a:lnTo>
                        <a:pt x="703" y="196"/>
                      </a:lnTo>
                      <a:lnTo>
                        <a:pt x="703" y="197"/>
                      </a:lnTo>
                      <a:lnTo>
                        <a:pt x="700" y="199"/>
                      </a:lnTo>
                      <a:lnTo>
                        <a:pt x="703" y="203"/>
                      </a:lnTo>
                      <a:lnTo>
                        <a:pt x="704" y="204"/>
                      </a:lnTo>
                      <a:lnTo>
                        <a:pt x="706" y="204"/>
                      </a:lnTo>
                      <a:lnTo>
                        <a:pt x="706" y="208"/>
                      </a:lnTo>
                      <a:lnTo>
                        <a:pt x="707" y="210"/>
                      </a:lnTo>
                      <a:lnTo>
                        <a:pt x="707" y="211"/>
                      </a:lnTo>
                      <a:lnTo>
                        <a:pt x="707" y="213"/>
                      </a:lnTo>
                      <a:lnTo>
                        <a:pt x="706" y="214"/>
                      </a:lnTo>
                      <a:lnTo>
                        <a:pt x="704" y="218"/>
                      </a:lnTo>
                      <a:lnTo>
                        <a:pt x="706" y="221"/>
                      </a:lnTo>
                      <a:lnTo>
                        <a:pt x="706" y="222"/>
                      </a:lnTo>
                      <a:lnTo>
                        <a:pt x="706" y="225"/>
                      </a:lnTo>
                      <a:lnTo>
                        <a:pt x="707" y="227"/>
                      </a:lnTo>
                      <a:lnTo>
                        <a:pt x="710" y="231"/>
                      </a:lnTo>
                      <a:lnTo>
                        <a:pt x="720" y="232"/>
                      </a:lnTo>
                      <a:lnTo>
                        <a:pt x="723" y="235"/>
                      </a:lnTo>
                      <a:lnTo>
                        <a:pt x="725" y="235"/>
                      </a:lnTo>
                      <a:lnTo>
                        <a:pt x="726" y="238"/>
                      </a:lnTo>
                      <a:lnTo>
                        <a:pt x="725" y="240"/>
                      </a:lnTo>
                      <a:lnTo>
                        <a:pt x="725" y="242"/>
                      </a:lnTo>
                      <a:lnTo>
                        <a:pt x="726" y="242"/>
                      </a:lnTo>
                      <a:lnTo>
                        <a:pt x="728" y="243"/>
                      </a:lnTo>
                      <a:lnTo>
                        <a:pt x="729" y="247"/>
                      </a:lnTo>
                      <a:lnTo>
                        <a:pt x="732" y="248"/>
                      </a:lnTo>
                      <a:lnTo>
                        <a:pt x="737" y="248"/>
                      </a:lnTo>
                      <a:lnTo>
                        <a:pt x="739" y="250"/>
                      </a:lnTo>
                      <a:lnTo>
                        <a:pt x="740" y="248"/>
                      </a:lnTo>
                      <a:lnTo>
                        <a:pt x="743" y="256"/>
                      </a:lnTo>
                      <a:lnTo>
                        <a:pt x="742" y="261"/>
                      </a:lnTo>
                      <a:lnTo>
                        <a:pt x="739" y="264"/>
                      </a:lnTo>
                      <a:lnTo>
                        <a:pt x="739" y="267"/>
                      </a:lnTo>
                      <a:lnTo>
                        <a:pt x="737" y="269"/>
                      </a:lnTo>
                      <a:lnTo>
                        <a:pt x="739" y="274"/>
                      </a:lnTo>
                      <a:lnTo>
                        <a:pt x="737" y="275"/>
                      </a:lnTo>
                      <a:lnTo>
                        <a:pt x="742" y="279"/>
                      </a:lnTo>
                      <a:lnTo>
                        <a:pt x="743" y="296"/>
                      </a:lnTo>
                      <a:lnTo>
                        <a:pt x="743" y="299"/>
                      </a:lnTo>
                      <a:lnTo>
                        <a:pt x="740" y="300"/>
                      </a:lnTo>
                      <a:lnTo>
                        <a:pt x="737" y="302"/>
                      </a:lnTo>
                      <a:lnTo>
                        <a:pt x="736" y="300"/>
                      </a:lnTo>
                      <a:lnTo>
                        <a:pt x="736" y="303"/>
                      </a:lnTo>
                      <a:lnTo>
                        <a:pt x="737" y="307"/>
                      </a:lnTo>
                      <a:lnTo>
                        <a:pt x="737" y="309"/>
                      </a:lnTo>
                      <a:lnTo>
                        <a:pt x="731" y="307"/>
                      </a:lnTo>
                      <a:lnTo>
                        <a:pt x="726" y="306"/>
                      </a:lnTo>
                      <a:lnTo>
                        <a:pt x="725" y="305"/>
                      </a:lnTo>
                      <a:lnTo>
                        <a:pt x="723" y="293"/>
                      </a:lnTo>
                      <a:lnTo>
                        <a:pt x="726" y="286"/>
                      </a:lnTo>
                      <a:lnTo>
                        <a:pt x="725" y="285"/>
                      </a:lnTo>
                      <a:lnTo>
                        <a:pt x="725" y="273"/>
                      </a:lnTo>
                      <a:lnTo>
                        <a:pt x="726" y="269"/>
                      </a:lnTo>
                      <a:lnTo>
                        <a:pt x="734" y="266"/>
                      </a:lnTo>
                      <a:lnTo>
                        <a:pt x="736" y="259"/>
                      </a:lnTo>
                      <a:lnTo>
                        <a:pt x="737" y="259"/>
                      </a:lnTo>
                      <a:lnTo>
                        <a:pt x="737" y="255"/>
                      </a:lnTo>
                      <a:lnTo>
                        <a:pt x="732" y="252"/>
                      </a:lnTo>
                      <a:lnTo>
                        <a:pt x="718" y="255"/>
                      </a:lnTo>
                      <a:lnTo>
                        <a:pt x="715" y="253"/>
                      </a:lnTo>
                      <a:lnTo>
                        <a:pt x="712" y="250"/>
                      </a:lnTo>
                      <a:lnTo>
                        <a:pt x="706" y="243"/>
                      </a:lnTo>
                      <a:lnTo>
                        <a:pt x="706" y="242"/>
                      </a:lnTo>
                      <a:lnTo>
                        <a:pt x="693" y="236"/>
                      </a:lnTo>
                      <a:lnTo>
                        <a:pt x="691" y="234"/>
                      </a:lnTo>
                      <a:lnTo>
                        <a:pt x="685" y="231"/>
                      </a:lnTo>
                      <a:lnTo>
                        <a:pt x="669" y="231"/>
                      </a:lnTo>
                      <a:lnTo>
                        <a:pt x="666" y="235"/>
                      </a:lnTo>
                      <a:lnTo>
                        <a:pt x="660" y="238"/>
                      </a:lnTo>
                      <a:lnTo>
                        <a:pt x="660" y="242"/>
                      </a:lnTo>
                      <a:lnTo>
                        <a:pt x="666" y="242"/>
                      </a:lnTo>
                      <a:lnTo>
                        <a:pt x="669" y="245"/>
                      </a:lnTo>
                      <a:lnTo>
                        <a:pt x="667" y="247"/>
                      </a:lnTo>
                      <a:lnTo>
                        <a:pt x="666" y="250"/>
                      </a:lnTo>
                      <a:lnTo>
                        <a:pt x="661" y="250"/>
                      </a:lnTo>
                      <a:lnTo>
                        <a:pt x="657" y="253"/>
                      </a:lnTo>
                      <a:lnTo>
                        <a:pt x="651" y="253"/>
                      </a:lnTo>
                      <a:lnTo>
                        <a:pt x="651" y="250"/>
                      </a:lnTo>
                      <a:lnTo>
                        <a:pt x="647" y="245"/>
                      </a:lnTo>
                      <a:lnTo>
                        <a:pt x="643" y="245"/>
                      </a:lnTo>
                      <a:lnTo>
                        <a:pt x="640" y="247"/>
                      </a:lnTo>
                      <a:lnTo>
                        <a:pt x="642" y="248"/>
                      </a:lnTo>
                      <a:lnTo>
                        <a:pt x="645" y="259"/>
                      </a:lnTo>
                      <a:lnTo>
                        <a:pt x="647" y="259"/>
                      </a:lnTo>
                      <a:lnTo>
                        <a:pt x="654" y="263"/>
                      </a:lnTo>
                      <a:lnTo>
                        <a:pt x="657" y="264"/>
                      </a:lnTo>
                      <a:lnTo>
                        <a:pt x="658" y="267"/>
                      </a:lnTo>
                      <a:lnTo>
                        <a:pt x="661" y="267"/>
                      </a:lnTo>
                      <a:lnTo>
                        <a:pt x="661" y="268"/>
                      </a:lnTo>
                      <a:lnTo>
                        <a:pt x="664" y="267"/>
                      </a:lnTo>
                      <a:lnTo>
                        <a:pt x="666" y="266"/>
                      </a:lnTo>
                      <a:lnTo>
                        <a:pt x="666" y="268"/>
                      </a:lnTo>
                      <a:lnTo>
                        <a:pt x="667" y="269"/>
                      </a:lnTo>
                      <a:lnTo>
                        <a:pt x="669" y="268"/>
                      </a:lnTo>
                      <a:lnTo>
                        <a:pt x="670" y="274"/>
                      </a:lnTo>
                      <a:lnTo>
                        <a:pt x="673" y="277"/>
                      </a:lnTo>
                      <a:lnTo>
                        <a:pt x="673" y="279"/>
                      </a:lnTo>
                      <a:lnTo>
                        <a:pt x="669" y="278"/>
                      </a:lnTo>
                      <a:lnTo>
                        <a:pt x="667" y="278"/>
                      </a:lnTo>
                      <a:lnTo>
                        <a:pt x="666" y="275"/>
                      </a:lnTo>
                      <a:lnTo>
                        <a:pt x="664" y="274"/>
                      </a:lnTo>
                      <a:lnTo>
                        <a:pt x="663" y="274"/>
                      </a:lnTo>
                      <a:lnTo>
                        <a:pt x="636" y="268"/>
                      </a:lnTo>
                      <a:lnTo>
                        <a:pt x="632" y="263"/>
                      </a:lnTo>
                      <a:lnTo>
                        <a:pt x="634" y="261"/>
                      </a:lnTo>
                      <a:lnTo>
                        <a:pt x="634" y="257"/>
                      </a:lnTo>
                      <a:lnTo>
                        <a:pt x="632" y="252"/>
                      </a:lnTo>
                      <a:lnTo>
                        <a:pt x="632" y="250"/>
                      </a:lnTo>
                      <a:lnTo>
                        <a:pt x="633" y="246"/>
                      </a:lnTo>
                      <a:lnTo>
                        <a:pt x="632" y="243"/>
                      </a:lnTo>
                      <a:lnTo>
                        <a:pt x="633" y="242"/>
                      </a:lnTo>
                      <a:lnTo>
                        <a:pt x="636" y="234"/>
                      </a:lnTo>
                      <a:lnTo>
                        <a:pt x="634" y="224"/>
                      </a:lnTo>
                      <a:lnTo>
                        <a:pt x="636" y="224"/>
                      </a:lnTo>
                      <a:lnTo>
                        <a:pt x="634" y="221"/>
                      </a:lnTo>
                      <a:lnTo>
                        <a:pt x="633" y="219"/>
                      </a:lnTo>
                      <a:lnTo>
                        <a:pt x="633" y="218"/>
                      </a:lnTo>
                      <a:lnTo>
                        <a:pt x="630" y="214"/>
                      </a:lnTo>
                      <a:lnTo>
                        <a:pt x="629" y="213"/>
                      </a:lnTo>
                      <a:lnTo>
                        <a:pt x="624" y="214"/>
                      </a:lnTo>
                      <a:lnTo>
                        <a:pt x="629" y="234"/>
                      </a:lnTo>
                      <a:lnTo>
                        <a:pt x="627" y="236"/>
                      </a:lnTo>
                      <a:lnTo>
                        <a:pt x="605" y="248"/>
                      </a:lnTo>
                      <a:lnTo>
                        <a:pt x="605" y="253"/>
                      </a:lnTo>
                      <a:lnTo>
                        <a:pt x="605" y="256"/>
                      </a:lnTo>
                      <a:lnTo>
                        <a:pt x="601" y="259"/>
                      </a:lnTo>
                      <a:lnTo>
                        <a:pt x="601" y="261"/>
                      </a:lnTo>
                      <a:lnTo>
                        <a:pt x="612" y="274"/>
                      </a:lnTo>
                      <a:lnTo>
                        <a:pt x="614" y="279"/>
                      </a:lnTo>
                      <a:lnTo>
                        <a:pt x="618" y="289"/>
                      </a:lnTo>
                      <a:lnTo>
                        <a:pt x="615" y="300"/>
                      </a:lnTo>
                      <a:lnTo>
                        <a:pt x="612" y="303"/>
                      </a:lnTo>
                      <a:lnTo>
                        <a:pt x="612" y="310"/>
                      </a:lnTo>
                      <a:lnTo>
                        <a:pt x="610" y="313"/>
                      </a:lnTo>
                      <a:lnTo>
                        <a:pt x="609" y="320"/>
                      </a:lnTo>
                      <a:lnTo>
                        <a:pt x="614" y="327"/>
                      </a:lnTo>
                      <a:lnTo>
                        <a:pt x="612" y="335"/>
                      </a:lnTo>
                      <a:lnTo>
                        <a:pt x="614" y="339"/>
                      </a:lnTo>
                      <a:lnTo>
                        <a:pt x="617" y="339"/>
                      </a:lnTo>
                      <a:lnTo>
                        <a:pt x="620" y="338"/>
                      </a:lnTo>
                      <a:lnTo>
                        <a:pt x="623" y="338"/>
                      </a:lnTo>
                      <a:lnTo>
                        <a:pt x="630" y="341"/>
                      </a:lnTo>
                      <a:lnTo>
                        <a:pt x="632" y="338"/>
                      </a:lnTo>
                      <a:lnTo>
                        <a:pt x="636" y="335"/>
                      </a:lnTo>
                      <a:lnTo>
                        <a:pt x="642" y="335"/>
                      </a:lnTo>
                      <a:lnTo>
                        <a:pt x="663" y="346"/>
                      </a:lnTo>
                      <a:lnTo>
                        <a:pt x="664" y="349"/>
                      </a:lnTo>
                      <a:lnTo>
                        <a:pt x="664" y="355"/>
                      </a:lnTo>
                      <a:lnTo>
                        <a:pt x="669" y="361"/>
                      </a:lnTo>
                      <a:lnTo>
                        <a:pt x="669" y="364"/>
                      </a:lnTo>
                      <a:lnTo>
                        <a:pt x="669" y="366"/>
                      </a:lnTo>
                      <a:lnTo>
                        <a:pt x="664" y="366"/>
                      </a:lnTo>
                      <a:lnTo>
                        <a:pt x="663" y="368"/>
                      </a:lnTo>
                      <a:lnTo>
                        <a:pt x="661" y="371"/>
                      </a:lnTo>
                      <a:lnTo>
                        <a:pt x="661" y="379"/>
                      </a:lnTo>
                      <a:lnTo>
                        <a:pt x="663" y="380"/>
                      </a:lnTo>
                      <a:lnTo>
                        <a:pt x="666" y="380"/>
                      </a:lnTo>
                      <a:lnTo>
                        <a:pt x="670" y="381"/>
                      </a:lnTo>
                      <a:lnTo>
                        <a:pt x="673" y="381"/>
                      </a:lnTo>
                      <a:lnTo>
                        <a:pt x="679" y="384"/>
                      </a:lnTo>
                      <a:lnTo>
                        <a:pt x="679" y="385"/>
                      </a:lnTo>
                      <a:lnTo>
                        <a:pt x="672" y="387"/>
                      </a:lnTo>
                      <a:lnTo>
                        <a:pt x="669" y="385"/>
                      </a:lnTo>
                      <a:lnTo>
                        <a:pt x="664" y="385"/>
                      </a:lnTo>
                      <a:lnTo>
                        <a:pt x="663" y="383"/>
                      </a:lnTo>
                      <a:lnTo>
                        <a:pt x="657" y="380"/>
                      </a:lnTo>
                      <a:lnTo>
                        <a:pt x="657" y="378"/>
                      </a:lnTo>
                      <a:lnTo>
                        <a:pt x="658" y="378"/>
                      </a:lnTo>
                      <a:lnTo>
                        <a:pt x="658" y="370"/>
                      </a:lnTo>
                      <a:lnTo>
                        <a:pt x="660" y="367"/>
                      </a:lnTo>
                      <a:lnTo>
                        <a:pt x="660" y="366"/>
                      </a:lnTo>
                      <a:lnTo>
                        <a:pt x="658" y="366"/>
                      </a:lnTo>
                      <a:lnTo>
                        <a:pt x="657" y="364"/>
                      </a:lnTo>
                      <a:lnTo>
                        <a:pt x="658" y="361"/>
                      </a:lnTo>
                      <a:lnTo>
                        <a:pt x="658" y="359"/>
                      </a:lnTo>
                      <a:lnTo>
                        <a:pt x="658" y="357"/>
                      </a:lnTo>
                      <a:lnTo>
                        <a:pt x="658" y="356"/>
                      </a:lnTo>
                      <a:lnTo>
                        <a:pt x="657" y="355"/>
                      </a:lnTo>
                      <a:lnTo>
                        <a:pt x="654" y="355"/>
                      </a:lnTo>
                      <a:lnTo>
                        <a:pt x="654" y="352"/>
                      </a:lnTo>
                      <a:lnTo>
                        <a:pt x="651" y="351"/>
                      </a:lnTo>
                      <a:lnTo>
                        <a:pt x="650" y="349"/>
                      </a:lnTo>
                      <a:lnTo>
                        <a:pt x="650" y="348"/>
                      </a:lnTo>
                      <a:lnTo>
                        <a:pt x="648" y="344"/>
                      </a:lnTo>
                      <a:lnTo>
                        <a:pt x="632" y="346"/>
                      </a:lnTo>
                      <a:lnTo>
                        <a:pt x="620" y="351"/>
                      </a:lnTo>
                      <a:lnTo>
                        <a:pt x="620" y="356"/>
                      </a:lnTo>
                      <a:lnTo>
                        <a:pt x="618" y="360"/>
                      </a:lnTo>
                      <a:lnTo>
                        <a:pt x="618" y="363"/>
                      </a:lnTo>
                      <a:lnTo>
                        <a:pt x="620" y="363"/>
                      </a:lnTo>
                      <a:lnTo>
                        <a:pt x="621" y="366"/>
                      </a:lnTo>
                      <a:lnTo>
                        <a:pt x="623" y="367"/>
                      </a:lnTo>
                      <a:lnTo>
                        <a:pt x="623" y="368"/>
                      </a:lnTo>
                      <a:lnTo>
                        <a:pt x="624" y="370"/>
                      </a:lnTo>
                      <a:lnTo>
                        <a:pt x="624" y="377"/>
                      </a:lnTo>
                      <a:lnTo>
                        <a:pt x="624" y="381"/>
                      </a:lnTo>
                      <a:lnTo>
                        <a:pt x="614" y="391"/>
                      </a:lnTo>
                      <a:lnTo>
                        <a:pt x="612" y="399"/>
                      </a:lnTo>
                      <a:lnTo>
                        <a:pt x="609" y="404"/>
                      </a:lnTo>
                      <a:lnTo>
                        <a:pt x="602" y="408"/>
                      </a:lnTo>
                      <a:lnTo>
                        <a:pt x="599" y="410"/>
                      </a:lnTo>
                      <a:lnTo>
                        <a:pt x="593" y="412"/>
                      </a:lnTo>
                      <a:lnTo>
                        <a:pt x="592" y="413"/>
                      </a:lnTo>
                      <a:lnTo>
                        <a:pt x="593" y="417"/>
                      </a:lnTo>
                      <a:lnTo>
                        <a:pt x="592" y="421"/>
                      </a:lnTo>
                      <a:lnTo>
                        <a:pt x="588" y="423"/>
                      </a:lnTo>
                      <a:lnTo>
                        <a:pt x="580" y="419"/>
                      </a:lnTo>
                      <a:lnTo>
                        <a:pt x="575" y="419"/>
                      </a:lnTo>
                      <a:lnTo>
                        <a:pt x="569" y="420"/>
                      </a:lnTo>
                      <a:lnTo>
                        <a:pt x="563" y="419"/>
                      </a:lnTo>
                      <a:lnTo>
                        <a:pt x="563" y="417"/>
                      </a:lnTo>
                      <a:lnTo>
                        <a:pt x="563" y="416"/>
                      </a:lnTo>
                      <a:lnTo>
                        <a:pt x="563" y="415"/>
                      </a:lnTo>
                      <a:lnTo>
                        <a:pt x="563" y="409"/>
                      </a:lnTo>
                      <a:lnTo>
                        <a:pt x="560" y="409"/>
                      </a:lnTo>
                      <a:lnTo>
                        <a:pt x="558" y="408"/>
                      </a:lnTo>
                      <a:lnTo>
                        <a:pt x="560" y="407"/>
                      </a:lnTo>
                      <a:lnTo>
                        <a:pt x="562" y="406"/>
                      </a:lnTo>
                      <a:lnTo>
                        <a:pt x="565" y="408"/>
                      </a:lnTo>
                      <a:lnTo>
                        <a:pt x="566" y="409"/>
                      </a:lnTo>
                      <a:lnTo>
                        <a:pt x="568" y="409"/>
                      </a:lnTo>
                      <a:lnTo>
                        <a:pt x="569" y="407"/>
                      </a:lnTo>
                      <a:lnTo>
                        <a:pt x="572" y="407"/>
                      </a:lnTo>
                      <a:lnTo>
                        <a:pt x="574" y="404"/>
                      </a:lnTo>
                      <a:lnTo>
                        <a:pt x="575" y="406"/>
                      </a:lnTo>
                      <a:lnTo>
                        <a:pt x="580" y="404"/>
                      </a:lnTo>
                      <a:lnTo>
                        <a:pt x="580" y="403"/>
                      </a:lnTo>
                      <a:lnTo>
                        <a:pt x="581" y="403"/>
                      </a:lnTo>
                      <a:lnTo>
                        <a:pt x="583" y="403"/>
                      </a:lnTo>
                      <a:lnTo>
                        <a:pt x="588" y="402"/>
                      </a:lnTo>
                      <a:lnTo>
                        <a:pt x="588" y="400"/>
                      </a:lnTo>
                      <a:lnTo>
                        <a:pt x="588" y="399"/>
                      </a:lnTo>
                      <a:lnTo>
                        <a:pt x="583" y="399"/>
                      </a:lnTo>
                      <a:lnTo>
                        <a:pt x="581" y="399"/>
                      </a:lnTo>
                      <a:lnTo>
                        <a:pt x="580" y="398"/>
                      </a:lnTo>
                      <a:lnTo>
                        <a:pt x="580" y="395"/>
                      </a:lnTo>
                      <a:lnTo>
                        <a:pt x="585" y="398"/>
                      </a:lnTo>
                      <a:lnTo>
                        <a:pt x="590" y="398"/>
                      </a:lnTo>
                      <a:lnTo>
                        <a:pt x="590" y="396"/>
                      </a:lnTo>
                      <a:lnTo>
                        <a:pt x="592" y="392"/>
                      </a:lnTo>
                      <a:lnTo>
                        <a:pt x="593" y="392"/>
                      </a:lnTo>
                      <a:lnTo>
                        <a:pt x="595" y="391"/>
                      </a:lnTo>
                      <a:lnTo>
                        <a:pt x="596" y="384"/>
                      </a:lnTo>
                      <a:lnTo>
                        <a:pt x="601" y="383"/>
                      </a:lnTo>
                      <a:lnTo>
                        <a:pt x="602" y="380"/>
                      </a:lnTo>
                      <a:lnTo>
                        <a:pt x="602" y="379"/>
                      </a:lnTo>
                      <a:lnTo>
                        <a:pt x="602" y="378"/>
                      </a:lnTo>
                      <a:lnTo>
                        <a:pt x="602" y="368"/>
                      </a:lnTo>
                      <a:lnTo>
                        <a:pt x="605" y="364"/>
                      </a:lnTo>
                      <a:lnTo>
                        <a:pt x="608" y="360"/>
                      </a:lnTo>
                      <a:lnTo>
                        <a:pt x="608" y="355"/>
                      </a:lnTo>
                      <a:lnTo>
                        <a:pt x="595" y="342"/>
                      </a:lnTo>
                      <a:lnTo>
                        <a:pt x="596" y="333"/>
                      </a:lnTo>
                      <a:lnTo>
                        <a:pt x="595" y="330"/>
                      </a:lnTo>
                      <a:lnTo>
                        <a:pt x="596" y="327"/>
                      </a:lnTo>
                      <a:lnTo>
                        <a:pt x="596" y="322"/>
                      </a:lnTo>
                      <a:lnTo>
                        <a:pt x="598" y="320"/>
                      </a:lnTo>
                      <a:lnTo>
                        <a:pt x="598" y="316"/>
                      </a:lnTo>
                      <a:lnTo>
                        <a:pt x="596" y="314"/>
                      </a:lnTo>
                      <a:lnTo>
                        <a:pt x="596" y="313"/>
                      </a:lnTo>
                      <a:lnTo>
                        <a:pt x="596" y="311"/>
                      </a:lnTo>
                      <a:lnTo>
                        <a:pt x="595" y="310"/>
                      </a:lnTo>
                      <a:lnTo>
                        <a:pt x="596" y="307"/>
                      </a:lnTo>
                      <a:lnTo>
                        <a:pt x="596" y="306"/>
                      </a:lnTo>
                      <a:lnTo>
                        <a:pt x="595" y="305"/>
                      </a:lnTo>
                      <a:lnTo>
                        <a:pt x="593" y="302"/>
                      </a:lnTo>
                      <a:lnTo>
                        <a:pt x="595" y="299"/>
                      </a:lnTo>
                      <a:lnTo>
                        <a:pt x="598" y="297"/>
                      </a:lnTo>
                      <a:lnTo>
                        <a:pt x="598" y="289"/>
                      </a:lnTo>
                      <a:lnTo>
                        <a:pt x="598" y="286"/>
                      </a:lnTo>
                      <a:lnTo>
                        <a:pt x="598" y="283"/>
                      </a:lnTo>
                      <a:lnTo>
                        <a:pt x="595" y="275"/>
                      </a:lnTo>
                      <a:lnTo>
                        <a:pt x="596" y="271"/>
                      </a:lnTo>
                      <a:lnTo>
                        <a:pt x="588" y="266"/>
                      </a:lnTo>
                      <a:lnTo>
                        <a:pt x="585" y="260"/>
                      </a:lnTo>
                      <a:lnTo>
                        <a:pt x="585" y="257"/>
                      </a:lnTo>
                      <a:lnTo>
                        <a:pt x="590" y="255"/>
                      </a:lnTo>
                      <a:lnTo>
                        <a:pt x="590" y="253"/>
                      </a:lnTo>
                      <a:lnTo>
                        <a:pt x="592" y="250"/>
                      </a:lnTo>
                      <a:lnTo>
                        <a:pt x="592" y="248"/>
                      </a:lnTo>
                      <a:lnTo>
                        <a:pt x="596" y="235"/>
                      </a:lnTo>
                      <a:lnTo>
                        <a:pt x="596" y="219"/>
                      </a:lnTo>
                      <a:lnTo>
                        <a:pt x="596" y="218"/>
                      </a:lnTo>
                      <a:lnTo>
                        <a:pt x="596" y="217"/>
                      </a:lnTo>
                      <a:lnTo>
                        <a:pt x="587" y="213"/>
                      </a:lnTo>
                      <a:lnTo>
                        <a:pt x="581" y="210"/>
                      </a:lnTo>
                      <a:lnTo>
                        <a:pt x="562" y="211"/>
                      </a:lnTo>
                      <a:lnTo>
                        <a:pt x="558" y="210"/>
                      </a:lnTo>
                      <a:lnTo>
                        <a:pt x="560" y="208"/>
                      </a:lnTo>
                      <a:lnTo>
                        <a:pt x="553" y="208"/>
                      </a:lnTo>
                      <a:lnTo>
                        <a:pt x="551" y="211"/>
                      </a:lnTo>
                      <a:lnTo>
                        <a:pt x="541" y="250"/>
                      </a:lnTo>
                      <a:lnTo>
                        <a:pt x="526" y="266"/>
                      </a:lnTo>
                      <a:lnTo>
                        <a:pt x="520" y="268"/>
                      </a:lnTo>
                      <a:lnTo>
                        <a:pt x="518" y="275"/>
                      </a:lnTo>
                      <a:lnTo>
                        <a:pt x="520" y="275"/>
                      </a:lnTo>
                      <a:lnTo>
                        <a:pt x="521" y="274"/>
                      </a:lnTo>
                      <a:lnTo>
                        <a:pt x="523" y="274"/>
                      </a:lnTo>
                      <a:lnTo>
                        <a:pt x="523" y="275"/>
                      </a:lnTo>
                      <a:lnTo>
                        <a:pt x="521" y="278"/>
                      </a:lnTo>
                      <a:lnTo>
                        <a:pt x="517" y="281"/>
                      </a:lnTo>
                      <a:lnTo>
                        <a:pt x="515" y="284"/>
                      </a:lnTo>
                      <a:lnTo>
                        <a:pt x="517" y="286"/>
                      </a:lnTo>
                      <a:lnTo>
                        <a:pt x="520" y="285"/>
                      </a:lnTo>
                      <a:lnTo>
                        <a:pt x="523" y="284"/>
                      </a:lnTo>
                      <a:lnTo>
                        <a:pt x="526" y="284"/>
                      </a:lnTo>
                      <a:lnTo>
                        <a:pt x="528" y="288"/>
                      </a:lnTo>
                      <a:lnTo>
                        <a:pt x="526" y="290"/>
                      </a:lnTo>
                      <a:lnTo>
                        <a:pt x="526" y="299"/>
                      </a:lnTo>
                      <a:lnTo>
                        <a:pt x="525" y="300"/>
                      </a:lnTo>
                      <a:lnTo>
                        <a:pt x="525" y="305"/>
                      </a:lnTo>
                      <a:lnTo>
                        <a:pt x="526" y="307"/>
                      </a:lnTo>
                      <a:lnTo>
                        <a:pt x="525" y="311"/>
                      </a:lnTo>
                      <a:lnTo>
                        <a:pt x="523" y="311"/>
                      </a:lnTo>
                      <a:lnTo>
                        <a:pt x="521" y="309"/>
                      </a:lnTo>
                      <a:lnTo>
                        <a:pt x="520" y="322"/>
                      </a:lnTo>
                      <a:lnTo>
                        <a:pt x="521" y="327"/>
                      </a:lnTo>
                      <a:lnTo>
                        <a:pt x="521" y="322"/>
                      </a:lnTo>
                      <a:lnTo>
                        <a:pt x="525" y="321"/>
                      </a:lnTo>
                      <a:lnTo>
                        <a:pt x="534" y="327"/>
                      </a:lnTo>
                      <a:lnTo>
                        <a:pt x="536" y="327"/>
                      </a:lnTo>
                      <a:lnTo>
                        <a:pt x="538" y="327"/>
                      </a:lnTo>
                      <a:lnTo>
                        <a:pt x="536" y="330"/>
                      </a:lnTo>
                      <a:lnTo>
                        <a:pt x="542" y="342"/>
                      </a:lnTo>
                      <a:lnTo>
                        <a:pt x="545" y="345"/>
                      </a:lnTo>
                      <a:lnTo>
                        <a:pt x="548" y="345"/>
                      </a:lnTo>
                      <a:lnTo>
                        <a:pt x="548" y="346"/>
                      </a:lnTo>
                      <a:lnTo>
                        <a:pt x="550" y="348"/>
                      </a:lnTo>
                      <a:lnTo>
                        <a:pt x="547" y="350"/>
                      </a:lnTo>
                      <a:lnTo>
                        <a:pt x="542" y="364"/>
                      </a:lnTo>
                      <a:lnTo>
                        <a:pt x="539" y="366"/>
                      </a:lnTo>
                      <a:lnTo>
                        <a:pt x="538" y="364"/>
                      </a:lnTo>
                      <a:lnTo>
                        <a:pt x="538" y="361"/>
                      </a:lnTo>
                      <a:lnTo>
                        <a:pt x="536" y="359"/>
                      </a:lnTo>
                      <a:lnTo>
                        <a:pt x="531" y="356"/>
                      </a:lnTo>
                      <a:lnTo>
                        <a:pt x="520" y="346"/>
                      </a:lnTo>
                      <a:lnTo>
                        <a:pt x="517" y="346"/>
                      </a:lnTo>
                      <a:lnTo>
                        <a:pt x="510" y="342"/>
                      </a:lnTo>
                      <a:lnTo>
                        <a:pt x="504" y="339"/>
                      </a:lnTo>
                      <a:lnTo>
                        <a:pt x="504" y="338"/>
                      </a:lnTo>
                      <a:lnTo>
                        <a:pt x="506" y="338"/>
                      </a:lnTo>
                      <a:lnTo>
                        <a:pt x="504" y="337"/>
                      </a:lnTo>
                      <a:lnTo>
                        <a:pt x="501" y="337"/>
                      </a:lnTo>
                      <a:lnTo>
                        <a:pt x="495" y="333"/>
                      </a:lnTo>
                      <a:lnTo>
                        <a:pt x="492" y="331"/>
                      </a:lnTo>
                      <a:lnTo>
                        <a:pt x="483" y="327"/>
                      </a:lnTo>
                      <a:lnTo>
                        <a:pt x="473" y="322"/>
                      </a:lnTo>
                      <a:lnTo>
                        <a:pt x="471" y="322"/>
                      </a:lnTo>
                      <a:lnTo>
                        <a:pt x="466" y="320"/>
                      </a:lnTo>
                      <a:lnTo>
                        <a:pt x="450" y="318"/>
                      </a:lnTo>
                      <a:lnTo>
                        <a:pt x="449" y="317"/>
                      </a:lnTo>
                      <a:lnTo>
                        <a:pt x="446" y="316"/>
                      </a:lnTo>
                      <a:lnTo>
                        <a:pt x="443" y="316"/>
                      </a:lnTo>
                      <a:lnTo>
                        <a:pt x="441" y="317"/>
                      </a:lnTo>
                      <a:lnTo>
                        <a:pt x="441" y="318"/>
                      </a:lnTo>
                      <a:lnTo>
                        <a:pt x="439" y="321"/>
                      </a:lnTo>
                      <a:lnTo>
                        <a:pt x="434" y="324"/>
                      </a:lnTo>
                      <a:lnTo>
                        <a:pt x="434" y="325"/>
                      </a:lnTo>
                      <a:lnTo>
                        <a:pt x="441" y="339"/>
                      </a:lnTo>
                      <a:lnTo>
                        <a:pt x="441" y="338"/>
                      </a:lnTo>
                      <a:lnTo>
                        <a:pt x="443" y="338"/>
                      </a:lnTo>
                      <a:lnTo>
                        <a:pt x="441" y="346"/>
                      </a:lnTo>
                      <a:lnTo>
                        <a:pt x="436" y="351"/>
                      </a:lnTo>
                      <a:lnTo>
                        <a:pt x="428" y="351"/>
                      </a:lnTo>
                      <a:lnTo>
                        <a:pt x="428" y="355"/>
                      </a:lnTo>
                      <a:lnTo>
                        <a:pt x="429" y="356"/>
                      </a:lnTo>
                      <a:lnTo>
                        <a:pt x="429" y="357"/>
                      </a:lnTo>
                      <a:lnTo>
                        <a:pt x="426" y="361"/>
                      </a:lnTo>
                      <a:lnTo>
                        <a:pt x="423" y="363"/>
                      </a:lnTo>
                      <a:lnTo>
                        <a:pt x="420" y="361"/>
                      </a:lnTo>
                      <a:lnTo>
                        <a:pt x="419" y="359"/>
                      </a:lnTo>
                      <a:lnTo>
                        <a:pt x="419" y="355"/>
                      </a:lnTo>
                      <a:lnTo>
                        <a:pt x="420" y="351"/>
                      </a:lnTo>
                      <a:lnTo>
                        <a:pt x="422" y="350"/>
                      </a:lnTo>
                      <a:lnTo>
                        <a:pt x="418" y="345"/>
                      </a:lnTo>
                      <a:lnTo>
                        <a:pt x="418" y="342"/>
                      </a:lnTo>
                      <a:lnTo>
                        <a:pt x="416" y="342"/>
                      </a:lnTo>
                      <a:lnTo>
                        <a:pt x="406" y="346"/>
                      </a:lnTo>
                      <a:lnTo>
                        <a:pt x="403" y="349"/>
                      </a:lnTo>
                      <a:lnTo>
                        <a:pt x="399" y="350"/>
                      </a:lnTo>
                      <a:lnTo>
                        <a:pt x="395" y="356"/>
                      </a:lnTo>
                      <a:lnTo>
                        <a:pt x="391" y="356"/>
                      </a:lnTo>
                      <a:lnTo>
                        <a:pt x="390" y="355"/>
                      </a:lnTo>
                      <a:lnTo>
                        <a:pt x="387" y="355"/>
                      </a:lnTo>
                      <a:lnTo>
                        <a:pt x="382" y="355"/>
                      </a:lnTo>
                      <a:lnTo>
                        <a:pt x="377" y="352"/>
                      </a:lnTo>
                      <a:lnTo>
                        <a:pt x="373" y="356"/>
                      </a:lnTo>
                      <a:lnTo>
                        <a:pt x="370" y="355"/>
                      </a:lnTo>
                      <a:lnTo>
                        <a:pt x="364" y="360"/>
                      </a:lnTo>
                      <a:lnTo>
                        <a:pt x="363" y="361"/>
                      </a:lnTo>
                      <a:lnTo>
                        <a:pt x="361" y="367"/>
                      </a:lnTo>
                      <a:lnTo>
                        <a:pt x="360" y="367"/>
                      </a:lnTo>
                      <a:lnTo>
                        <a:pt x="358" y="366"/>
                      </a:lnTo>
                      <a:lnTo>
                        <a:pt x="355" y="364"/>
                      </a:lnTo>
                      <a:lnTo>
                        <a:pt x="354" y="366"/>
                      </a:lnTo>
                      <a:lnTo>
                        <a:pt x="351" y="363"/>
                      </a:lnTo>
                      <a:lnTo>
                        <a:pt x="351" y="357"/>
                      </a:lnTo>
                      <a:lnTo>
                        <a:pt x="349" y="356"/>
                      </a:lnTo>
                      <a:lnTo>
                        <a:pt x="349" y="355"/>
                      </a:lnTo>
                      <a:lnTo>
                        <a:pt x="351" y="351"/>
                      </a:lnTo>
                      <a:lnTo>
                        <a:pt x="351" y="349"/>
                      </a:lnTo>
                      <a:lnTo>
                        <a:pt x="349" y="346"/>
                      </a:lnTo>
                      <a:lnTo>
                        <a:pt x="349" y="348"/>
                      </a:lnTo>
                      <a:lnTo>
                        <a:pt x="348" y="348"/>
                      </a:lnTo>
                      <a:lnTo>
                        <a:pt x="348" y="346"/>
                      </a:lnTo>
                      <a:lnTo>
                        <a:pt x="349" y="345"/>
                      </a:lnTo>
                      <a:lnTo>
                        <a:pt x="355" y="345"/>
                      </a:lnTo>
                      <a:lnTo>
                        <a:pt x="358" y="344"/>
                      </a:lnTo>
                      <a:lnTo>
                        <a:pt x="358" y="342"/>
                      </a:lnTo>
                      <a:lnTo>
                        <a:pt x="354" y="344"/>
                      </a:lnTo>
                      <a:lnTo>
                        <a:pt x="352" y="344"/>
                      </a:lnTo>
                      <a:lnTo>
                        <a:pt x="348" y="344"/>
                      </a:lnTo>
                      <a:lnTo>
                        <a:pt x="342" y="346"/>
                      </a:lnTo>
                      <a:lnTo>
                        <a:pt x="342" y="348"/>
                      </a:lnTo>
                      <a:lnTo>
                        <a:pt x="340" y="349"/>
                      </a:lnTo>
                      <a:lnTo>
                        <a:pt x="339" y="349"/>
                      </a:lnTo>
                      <a:lnTo>
                        <a:pt x="340" y="355"/>
                      </a:lnTo>
                      <a:lnTo>
                        <a:pt x="337" y="355"/>
                      </a:lnTo>
                      <a:lnTo>
                        <a:pt x="336" y="355"/>
                      </a:lnTo>
                      <a:lnTo>
                        <a:pt x="334" y="351"/>
                      </a:lnTo>
                      <a:lnTo>
                        <a:pt x="336" y="350"/>
                      </a:lnTo>
                      <a:lnTo>
                        <a:pt x="334" y="350"/>
                      </a:lnTo>
                      <a:lnTo>
                        <a:pt x="330" y="355"/>
                      </a:lnTo>
                      <a:lnTo>
                        <a:pt x="331" y="355"/>
                      </a:lnTo>
                      <a:lnTo>
                        <a:pt x="333" y="356"/>
                      </a:lnTo>
                      <a:lnTo>
                        <a:pt x="331" y="360"/>
                      </a:lnTo>
                      <a:lnTo>
                        <a:pt x="330" y="361"/>
                      </a:lnTo>
                      <a:lnTo>
                        <a:pt x="328" y="361"/>
                      </a:lnTo>
                      <a:lnTo>
                        <a:pt x="325" y="356"/>
                      </a:lnTo>
                      <a:lnTo>
                        <a:pt x="318" y="357"/>
                      </a:lnTo>
                      <a:lnTo>
                        <a:pt x="320" y="359"/>
                      </a:lnTo>
                      <a:lnTo>
                        <a:pt x="311" y="363"/>
                      </a:lnTo>
                      <a:lnTo>
                        <a:pt x="311" y="361"/>
                      </a:lnTo>
                      <a:lnTo>
                        <a:pt x="284" y="378"/>
                      </a:lnTo>
                      <a:lnTo>
                        <a:pt x="282" y="378"/>
                      </a:lnTo>
                      <a:lnTo>
                        <a:pt x="282" y="380"/>
                      </a:lnTo>
                      <a:lnTo>
                        <a:pt x="282" y="381"/>
                      </a:lnTo>
                      <a:lnTo>
                        <a:pt x="281" y="383"/>
                      </a:lnTo>
                      <a:lnTo>
                        <a:pt x="276" y="383"/>
                      </a:lnTo>
                      <a:lnTo>
                        <a:pt x="272" y="384"/>
                      </a:lnTo>
                      <a:lnTo>
                        <a:pt x="271" y="384"/>
                      </a:lnTo>
                      <a:lnTo>
                        <a:pt x="266" y="396"/>
                      </a:lnTo>
                      <a:lnTo>
                        <a:pt x="268" y="400"/>
                      </a:lnTo>
                      <a:lnTo>
                        <a:pt x="266" y="403"/>
                      </a:lnTo>
                      <a:lnTo>
                        <a:pt x="262" y="406"/>
                      </a:lnTo>
                      <a:lnTo>
                        <a:pt x="260" y="404"/>
                      </a:lnTo>
                      <a:lnTo>
                        <a:pt x="255" y="407"/>
                      </a:lnTo>
                      <a:lnTo>
                        <a:pt x="254" y="410"/>
                      </a:lnTo>
                      <a:lnTo>
                        <a:pt x="252" y="404"/>
                      </a:lnTo>
                      <a:lnTo>
                        <a:pt x="248" y="407"/>
                      </a:lnTo>
                      <a:lnTo>
                        <a:pt x="245" y="407"/>
                      </a:lnTo>
                      <a:lnTo>
                        <a:pt x="244" y="406"/>
                      </a:lnTo>
                      <a:lnTo>
                        <a:pt x="241" y="399"/>
                      </a:lnTo>
                      <a:lnTo>
                        <a:pt x="233" y="392"/>
                      </a:lnTo>
                      <a:lnTo>
                        <a:pt x="232" y="388"/>
                      </a:lnTo>
                      <a:lnTo>
                        <a:pt x="232" y="385"/>
                      </a:lnTo>
                      <a:lnTo>
                        <a:pt x="235" y="385"/>
                      </a:lnTo>
                      <a:lnTo>
                        <a:pt x="236" y="384"/>
                      </a:lnTo>
                      <a:lnTo>
                        <a:pt x="236" y="380"/>
                      </a:lnTo>
                      <a:lnTo>
                        <a:pt x="254" y="378"/>
                      </a:lnTo>
                      <a:lnTo>
                        <a:pt x="252" y="374"/>
                      </a:lnTo>
                      <a:lnTo>
                        <a:pt x="250" y="367"/>
                      </a:lnTo>
                      <a:lnTo>
                        <a:pt x="247" y="368"/>
                      </a:lnTo>
                      <a:lnTo>
                        <a:pt x="245" y="364"/>
                      </a:lnTo>
                      <a:lnTo>
                        <a:pt x="244" y="363"/>
                      </a:lnTo>
                      <a:lnTo>
                        <a:pt x="244" y="360"/>
                      </a:lnTo>
                      <a:lnTo>
                        <a:pt x="241" y="357"/>
                      </a:lnTo>
                      <a:lnTo>
                        <a:pt x="235" y="356"/>
                      </a:lnTo>
                      <a:lnTo>
                        <a:pt x="223" y="356"/>
                      </a:lnTo>
                      <a:lnTo>
                        <a:pt x="220" y="356"/>
                      </a:lnTo>
                      <a:lnTo>
                        <a:pt x="209" y="352"/>
                      </a:lnTo>
                      <a:lnTo>
                        <a:pt x="209" y="355"/>
                      </a:lnTo>
                      <a:lnTo>
                        <a:pt x="220" y="363"/>
                      </a:lnTo>
                      <a:lnTo>
                        <a:pt x="220" y="372"/>
                      </a:lnTo>
                      <a:lnTo>
                        <a:pt x="220" y="377"/>
                      </a:lnTo>
                      <a:lnTo>
                        <a:pt x="220" y="379"/>
                      </a:lnTo>
                      <a:lnTo>
                        <a:pt x="217" y="392"/>
                      </a:lnTo>
                      <a:lnTo>
                        <a:pt x="217" y="396"/>
                      </a:lnTo>
                      <a:lnTo>
                        <a:pt x="220" y="396"/>
                      </a:lnTo>
                      <a:lnTo>
                        <a:pt x="223" y="398"/>
                      </a:lnTo>
                      <a:lnTo>
                        <a:pt x="225" y="402"/>
                      </a:lnTo>
                      <a:lnTo>
                        <a:pt x="225" y="404"/>
                      </a:lnTo>
                      <a:lnTo>
                        <a:pt x="223" y="407"/>
                      </a:lnTo>
                      <a:lnTo>
                        <a:pt x="225" y="409"/>
                      </a:lnTo>
                      <a:lnTo>
                        <a:pt x="223" y="413"/>
                      </a:lnTo>
                      <a:lnTo>
                        <a:pt x="222" y="416"/>
                      </a:lnTo>
                      <a:lnTo>
                        <a:pt x="220" y="421"/>
                      </a:lnTo>
                      <a:lnTo>
                        <a:pt x="222" y="424"/>
                      </a:lnTo>
                      <a:lnTo>
                        <a:pt x="220" y="432"/>
                      </a:lnTo>
                      <a:lnTo>
                        <a:pt x="218" y="430"/>
                      </a:lnTo>
                      <a:lnTo>
                        <a:pt x="217" y="427"/>
                      </a:lnTo>
                      <a:lnTo>
                        <a:pt x="215" y="424"/>
                      </a:lnTo>
                      <a:lnTo>
                        <a:pt x="214" y="426"/>
                      </a:lnTo>
                      <a:lnTo>
                        <a:pt x="211" y="427"/>
                      </a:lnTo>
                      <a:lnTo>
                        <a:pt x="212" y="424"/>
                      </a:lnTo>
                      <a:lnTo>
                        <a:pt x="212" y="421"/>
                      </a:lnTo>
                      <a:lnTo>
                        <a:pt x="208" y="417"/>
                      </a:lnTo>
                      <a:lnTo>
                        <a:pt x="201" y="417"/>
                      </a:lnTo>
                      <a:lnTo>
                        <a:pt x="196" y="415"/>
                      </a:lnTo>
                      <a:lnTo>
                        <a:pt x="193" y="416"/>
                      </a:lnTo>
                      <a:lnTo>
                        <a:pt x="193" y="419"/>
                      </a:lnTo>
                      <a:lnTo>
                        <a:pt x="184" y="427"/>
                      </a:lnTo>
                      <a:lnTo>
                        <a:pt x="179" y="430"/>
                      </a:lnTo>
                      <a:lnTo>
                        <a:pt x="176" y="430"/>
                      </a:lnTo>
                      <a:lnTo>
                        <a:pt x="174" y="431"/>
                      </a:lnTo>
                      <a:lnTo>
                        <a:pt x="173" y="432"/>
                      </a:lnTo>
                      <a:lnTo>
                        <a:pt x="167" y="437"/>
                      </a:lnTo>
                      <a:lnTo>
                        <a:pt x="163" y="438"/>
                      </a:lnTo>
                      <a:lnTo>
                        <a:pt x="165" y="446"/>
                      </a:lnTo>
                      <a:lnTo>
                        <a:pt x="177" y="467"/>
                      </a:lnTo>
                      <a:lnTo>
                        <a:pt x="177" y="469"/>
                      </a:lnTo>
                      <a:lnTo>
                        <a:pt x="173" y="466"/>
                      </a:lnTo>
                      <a:lnTo>
                        <a:pt x="171" y="467"/>
                      </a:lnTo>
                      <a:lnTo>
                        <a:pt x="165" y="465"/>
                      </a:lnTo>
                      <a:lnTo>
                        <a:pt x="165" y="466"/>
                      </a:lnTo>
                      <a:lnTo>
                        <a:pt x="165" y="467"/>
                      </a:lnTo>
                      <a:lnTo>
                        <a:pt x="156" y="465"/>
                      </a:lnTo>
                      <a:lnTo>
                        <a:pt x="152" y="462"/>
                      </a:lnTo>
                      <a:lnTo>
                        <a:pt x="149" y="460"/>
                      </a:lnTo>
                      <a:lnTo>
                        <a:pt x="146" y="460"/>
                      </a:lnTo>
                      <a:lnTo>
                        <a:pt x="143" y="462"/>
                      </a:lnTo>
                      <a:lnTo>
                        <a:pt x="141" y="465"/>
                      </a:lnTo>
                      <a:lnTo>
                        <a:pt x="140" y="460"/>
                      </a:lnTo>
                      <a:lnTo>
                        <a:pt x="144" y="460"/>
                      </a:lnTo>
                      <a:lnTo>
                        <a:pt x="137" y="459"/>
                      </a:lnTo>
                      <a:lnTo>
                        <a:pt x="137" y="456"/>
                      </a:lnTo>
                      <a:lnTo>
                        <a:pt x="126" y="452"/>
                      </a:lnTo>
                      <a:lnTo>
                        <a:pt x="125" y="450"/>
                      </a:lnTo>
                      <a:lnTo>
                        <a:pt x="123" y="454"/>
                      </a:lnTo>
                      <a:lnTo>
                        <a:pt x="122" y="457"/>
                      </a:lnTo>
                      <a:lnTo>
                        <a:pt x="119" y="459"/>
                      </a:lnTo>
                      <a:lnTo>
                        <a:pt x="122" y="462"/>
                      </a:lnTo>
                      <a:lnTo>
                        <a:pt x="123" y="463"/>
                      </a:lnTo>
                      <a:lnTo>
                        <a:pt x="126" y="469"/>
                      </a:lnTo>
                      <a:lnTo>
                        <a:pt x="129" y="471"/>
                      </a:lnTo>
                      <a:lnTo>
                        <a:pt x="138" y="469"/>
                      </a:lnTo>
                      <a:lnTo>
                        <a:pt x="141" y="482"/>
                      </a:lnTo>
                      <a:lnTo>
                        <a:pt x="143" y="484"/>
                      </a:lnTo>
                      <a:lnTo>
                        <a:pt x="138" y="482"/>
                      </a:lnTo>
                      <a:lnTo>
                        <a:pt x="135" y="484"/>
                      </a:lnTo>
                      <a:lnTo>
                        <a:pt x="134" y="487"/>
                      </a:lnTo>
                      <a:lnTo>
                        <a:pt x="116" y="480"/>
                      </a:lnTo>
                      <a:lnTo>
                        <a:pt x="114" y="477"/>
                      </a:lnTo>
                      <a:lnTo>
                        <a:pt x="113" y="476"/>
                      </a:lnTo>
                      <a:lnTo>
                        <a:pt x="110" y="473"/>
                      </a:lnTo>
                      <a:lnTo>
                        <a:pt x="107" y="471"/>
                      </a:lnTo>
                      <a:lnTo>
                        <a:pt x="106" y="473"/>
                      </a:lnTo>
                      <a:lnTo>
                        <a:pt x="103" y="473"/>
                      </a:lnTo>
                      <a:lnTo>
                        <a:pt x="100" y="470"/>
                      </a:lnTo>
                      <a:lnTo>
                        <a:pt x="98" y="467"/>
                      </a:lnTo>
                      <a:lnTo>
                        <a:pt x="95" y="469"/>
                      </a:lnTo>
                      <a:lnTo>
                        <a:pt x="95" y="467"/>
                      </a:lnTo>
                      <a:lnTo>
                        <a:pt x="98" y="466"/>
                      </a:lnTo>
                      <a:lnTo>
                        <a:pt x="98" y="459"/>
                      </a:lnTo>
                      <a:lnTo>
                        <a:pt x="95" y="457"/>
                      </a:lnTo>
                      <a:lnTo>
                        <a:pt x="95" y="453"/>
                      </a:lnTo>
                      <a:lnTo>
                        <a:pt x="90" y="446"/>
                      </a:lnTo>
                      <a:lnTo>
                        <a:pt x="92" y="445"/>
                      </a:lnTo>
                      <a:lnTo>
                        <a:pt x="95" y="443"/>
                      </a:lnTo>
                      <a:lnTo>
                        <a:pt x="96" y="435"/>
                      </a:lnTo>
                      <a:lnTo>
                        <a:pt x="96" y="432"/>
                      </a:lnTo>
                      <a:lnTo>
                        <a:pt x="95" y="431"/>
                      </a:lnTo>
                      <a:lnTo>
                        <a:pt x="93" y="427"/>
                      </a:lnTo>
                      <a:lnTo>
                        <a:pt x="92" y="426"/>
                      </a:lnTo>
                      <a:lnTo>
                        <a:pt x="89" y="426"/>
                      </a:lnTo>
                      <a:lnTo>
                        <a:pt x="88" y="423"/>
                      </a:lnTo>
                      <a:lnTo>
                        <a:pt x="85" y="421"/>
                      </a:lnTo>
                      <a:lnTo>
                        <a:pt x="81" y="420"/>
                      </a:lnTo>
                      <a:lnTo>
                        <a:pt x="81" y="417"/>
                      </a:lnTo>
                      <a:lnTo>
                        <a:pt x="81" y="416"/>
                      </a:lnTo>
                      <a:lnTo>
                        <a:pt x="76" y="416"/>
                      </a:lnTo>
                      <a:lnTo>
                        <a:pt x="68" y="409"/>
                      </a:lnTo>
                      <a:lnTo>
                        <a:pt x="70" y="408"/>
                      </a:lnTo>
                      <a:lnTo>
                        <a:pt x="67" y="406"/>
                      </a:lnTo>
                      <a:lnTo>
                        <a:pt x="65" y="403"/>
                      </a:lnTo>
                      <a:lnTo>
                        <a:pt x="64" y="400"/>
                      </a:lnTo>
                      <a:lnTo>
                        <a:pt x="58" y="399"/>
                      </a:lnTo>
                      <a:lnTo>
                        <a:pt x="60" y="398"/>
                      </a:lnTo>
                      <a:lnTo>
                        <a:pt x="67" y="396"/>
                      </a:lnTo>
                      <a:lnTo>
                        <a:pt x="70" y="399"/>
                      </a:lnTo>
                      <a:lnTo>
                        <a:pt x="71" y="402"/>
                      </a:lnTo>
                      <a:lnTo>
                        <a:pt x="73" y="404"/>
                      </a:lnTo>
                      <a:lnTo>
                        <a:pt x="79" y="408"/>
                      </a:lnTo>
                      <a:lnTo>
                        <a:pt x="81" y="408"/>
                      </a:lnTo>
                      <a:lnTo>
                        <a:pt x="82" y="406"/>
                      </a:lnTo>
                      <a:lnTo>
                        <a:pt x="85" y="408"/>
                      </a:lnTo>
                      <a:lnTo>
                        <a:pt x="85" y="410"/>
                      </a:lnTo>
                      <a:lnTo>
                        <a:pt x="88" y="409"/>
                      </a:lnTo>
                      <a:lnTo>
                        <a:pt x="89" y="409"/>
                      </a:lnTo>
                      <a:lnTo>
                        <a:pt x="90" y="408"/>
                      </a:lnTo>
                      <a:lnTo>
                        <a:pt x="93" y="413"/>
                      </a:lnTo>
                      <a:lnTo>
                        <a:pt x="96" y="412"/>
                      </a:lnTo>
                      <a:lnTo>
                        <a:pt x="101" y="413"/>
                      </a:lnTo>
                      <a:lnTo>
                        <a:pt x="101" y="416"/>
                      </a:lnTo>
                      <a:lnTo>
                        <a:pt x="104" y="416"/>
                      </a:lnTo>
                      <a:lnTo>
                        <a:pt x="107" y="417"/>
                      </a:lnTo>
                      <a:lnTo>
                        <a:pt x="119" y="420"/>
                      </a:lnTo>
                      <a:lnTo>
                        <a:pt x="125" y="421"/>
                      </a:lnTo>
                      <a:lnTo>
                        <a:pt x="132" y="423"/>
                      </a:lnTo>
                      <a:lnTo>
                        <a:pt x="134" y="426"/>
                      </a:lnTo>
                      <a:lnTo>
                        <a:pt x="150" y="427"/>
                      </a:lnTo>
                      <a:lnTo>
                        <a:pt x="152" y="426"/>
                      </a:lnTo>
                      <a:lnTo>
                        <a:pt x="156" y="426"/>
                      </a:lnTo>
                      <a:lnTo>
                        <a:pt x="167" y="421"/>
                      </a:lnTo>
                      <a:lnTo>
                        <a:pt x="181" y="407"/>
                      </a:lnTo>
                      <a:lnTo>
                        <a:pt x="184" y="396"/>
                      </a:lnTo>
                      <a:lnTo>
                        <a:pt x="181" y="396"/>
                      </a:lnTo>
                      <a:lnTo>
                        <a:pt x="181" y="395"/>
                      </a:lnTo>
                      <a:lnTo>
                        <a:pt x="179" y="383"/>
                      </a:lnTo>
                      <a:lnTo>
                        <a:pt x="176" y="380"/>
                      </a:lnTo>
                      <a:lnTo>
                        <a:pt x="174" y="379"/>
                      </a:lnTo>
                      <a:lnTo>
                        <a:pt x="173" y="379"/>
                      </a:lnTo>
                      <a:lnTo>
                        <a:pt x="170" y="378"/>
                      </a:lnTo>
                      <a:lnTo>
                        <a:pt x="171" y="377"/>
                      </a:lnTo>
                      <a:lnTo>
                        <a:pt x="167" y="372"/>
                      </a:lnTo>
                      <a:lnTo>
                        <a:pt x="165" y="371"/>
                      </a:lnTo>
                      <a:lnTo>
                        <a:pt x="162" y="368"/>
                      </a:lnTo>
                      <a:lnTo>
                        <a:pt x="163" y="371"/>
                      </a:lnTo>
                      <a:lnTo>
                        <a:pt x="162" y="372"/>
                      </a:lnTo>
                      <a:lnTo>
                        <a:pt x="153" y="367"/>
                      </a:lnTo>
                      <a:lnTo>
                        <a:pt x="153" y="368"/>
                      </a:lnTo>
                      <a:lnTo>
                        <a:pt x="152" y="367"/>
                      </a:lnTo>
                      <a:lnTo>
                        <a:pt x="152" y="364"/>
                      </a:lnTo>
                      <a:lnTo>
                        <a:pt x="149" y="361"/>
                      </a:lnTo>
                      <a:lnTo>
                        <a:pt x="150" y="364"/>
                      </a:lnTo>
                      <a:lnTo>
                        <a:pt x="146" y="364"/>
                      </a:lnTo>
                      <a:lnTo>
                        <a:pt x="144" y="361"/>
                      </a:lnTo>
                      <a:lnTo>
                        <a:pt x="143" y="360"/>
                      </a:lnTo>
                      <a:lnTo>
                        <a:pt x="110" y="337"/>
                      </a:lnTo>
                      <a:lnTo>
                        <a:pt x="101" y="335"/>
                      </a:lnTo>
                      <a:lnTo>
                        <a:pt x="103" y="337"/>
                      </a:lnTo>
                      <a:lnTo>
                        <a:pt x="101" y="337"/>
                      </a:lnTo>
                      <a:lnTo>
                        <a:pt x="85" y="333"/>
                      </a:lnTo>
                      <a:lnTo>
                        <a:pt x="85" y="334"/>
                      </a:lnTo>
                      <a:lnTo>
                        <a:pt x="79" y="334"/>
                      </a:lnTo>
                      <a:lnTo>
                        <a:pt x="78" y="335"/>
                      </a:lnTo>
                      <a:lnTo>
                        <a:pt x="78" y="334"/>
                      </a:lnTo>
                      <a:lnTo>
                        <a:pt x="76" y="333"/>
                      </a:lnTo>
                      <a:lnTo>
                        <a:pt x="76" y="330"/>
                      </a:lnTo>
                      <a:lnTo>
                        <a:pt x="71" y="333"/>
                      </a:lnTo>
                      <a:lnTo>
                        <a:pt x="73" y="328"/>
                      </a:lnTo>
                      <a:lnTo>
                        <a:pt x="70" y="330"/>
                      </a:lnTo>
                      <a:lnTo>
                        <a:pt x="70" y="327"/>
                      </a:lnTo>
                      <a:lnTo>
                        <a:pt x="68" y="327"/>
                      </a:lnTo>
                      <a:lnTo>
                        <a:pt x="64" y="328"/>
                      </a:lnTo>
                      <a:lnTo>
                        <a:pt x="65" y="327"/>
                      </a:lnTo>
                      <a:lnTo>
                        <a:pt x="64" y="325"/>
                      </a:lnTo>
                      <a:lnTo>
                        <a:pt x="60" y="325"/>
                      </a:lnTo>
                      <a:lnTo>
                        <a:pt x="61" y="320"/>
                      </a:lnTo>
                      <a:lnTo>
                        <a:pt x="61" y="322"/>
                      </a:lnTo>
                      <a:lnTo>
                        <a:pt x="64" y="322"/>
                      </a:lnTo>
                      <a:lnTo>
                        <a:pt x="65" y="322"/>
                      </a:lnTo>
                      <a:lnTo>
                        <a:pt x="67" y="324"/>
                      </a:lnTo>
                      <a:lnTo>
                        <a:pt x="70" y="324"/>
                      </a:lnTo>
                      <a:lnTo>
                        <a:pt x="71" y="325"/>
                      </a:lnTo>
                      <a:lnTo>
                        <a:pt x="73" y="321"/>
                      </a:lnTo>
                      <a:lnTo>
                        <a:pt x="74" y="320"/>
                      </a:lnTo>
                      <a:lnTo>
                        <a:pt x="70" y="318"/>
                      </a:lnTo>
                      <a:lnTo>
                        <a:pt x="68" y="318"/>
                      </a:lnTo>
                      <a:lnTo>
                        <a:pt x="65" y="317"/>
                      </a:lnTo>
                      <a:lnTo>
                        <a:pt x="65" y="316"/>
                      </a:lnTo>
                      <a:lnTo>
                        <a:pt x="58" y="313"/>
                      </a:lnTo>
                      <a:lnTo>
                        <a:pt x="58" y="314"/>
                      </a:lnTo>
                      <a:lnTo>
                        <a:pt x="58" y="318"/>
                      </a:lnTo>
                      <a:lnTo>
                        <a:pt x="57" y="318"/>
                      </a:lnTo>
                      <a:lnTo>
                        <a:pt x="55" y="317"/>
                      </a:lnTo>
                      <a:lnTo>
                        <a:pt x="55" y="318"/>
                      </a:lnTo>
                      <a:lnTo>
                        <a:pt x="55" y="321"/>
                      </a:lnTo>
                      <a:lnTo>
                        <a:pt x="55" y="322"/>
                      </a:lnTo>
                      <a:lnTo>
                        <a:pt x="52" y="322"/>
                      </a:lnTo>
                      <a:lnTo>
                        <a:pt x="51" y="320"/>
                      </a:lnTo>
                      <a:lnTo>
                        <a:pt x="46" y="318"/>
                      </a:lnTo>
                      <a:lnTo>
                        <a:pt x="45" y="318"/>
                      </a:lnTo>
                      <a:lnTo>
                        <a:pt x="46" y="320"/>
                      </a:lnTo>
                      <a:lnTo>
                        <a:pt x="46" y="321"/>
                      </a:lnTo>
                      <a:lnTo>
                        <a:pt x="45" y="325"/>
                      </a:lnTo>
                      <a:lnTo>
                        <a:pt x="41" y="327"/>
                      </a:lnTo>
                      <a:lnTo>
                        <a:pt x="34" y="322"/>
                      </a:lnTo>
                      <a:lnTo>
                        <a:pt x="34" y="328"/>
                      </a:lnTo>
                      <a:lnTo>
                        <a:pt x="33" y="330"/>
                      </a:lnTo>
                      <a:lnTo>
                        <a:pt x="25" y="334"/>
                      </a:lnTo>
                      <a:lnTo>
                        <a:pt x="24" y="335"/>
                      </a:lnTo>
                      <a:lnTo>
                        <a:pt x="24" y="338"/>
                      </a:lnTo>
                      <a:lnTo>
                        <a:pt x="22" y="339"/>
                      </a:lnTo>
                      <a:lnTo>
                        <a:pt x="21" y="341"/>
                      </a:lnTo>
                      <a:lnTo>
                        <a:pt x="14" y="346"/>
                      </a:lnTo>
                      <a:lnTo>
                        <a:pt x="16" y="348"/>
                      </a:lnTo>
                      <a:lnTo>
                        <a:pt x="12" y="355"/>
                      </a:lnTo>
                      <a:lnTo>
                        <a:pt x="14" y="364"/>
                      </a:lnTo>
                      <a:lnTo>
                        <a:pt x="16" y="366"/>
                      </a:lnTo>
                      <a:lnTo>
                        <a:pt x="19" y="367"/>
                      </a:lnTo>
                      <a:lnTo>
                        <a:pt x="22" y="367"/>
                      </a:lnTo>
                      <a:lnTo>
                        <a:pt x="25" y="368"/>
                      </a:lnTo>
                      <a:lnTo>
                        <a:pt x="31" y="379"/>
                      </a:lnTo>
                      <a:lnTo>
                        <a:pt x="33" y="384"/>
                      </a:lnTo>
                      <a:lnTo>
                        <a:pt x="22" y="403"/>
                      </a:lnTo>
                      <a:lnTo>
                        <a:pt x="24" y="407"/>
                      </a:lnTo>
                      <a:lnTo>
                        <a:pt x="34" y="437"/>
                      </a:lnTo>
                      <a:lnTo>
                        <a:pt x="31" y="439"/>
                      </a:lnTo>
                      <a:lnTo>
                        <a:pt x="30" y="446"/>
                      </a:lnTo>
                      <a:lnTo>
                        <a:pt x="30" y="449"/>
                      </a:lnTo>
                      <a:lnTo>
                        <a:pt x="31" y="453"/>
                      </a:lnTo>
                      <a:lnTo>
                        <a:pt x="30" y="454"/>
                      </a:lnTo>
                      <a:lnTo>
                        <a:pt x="30" y="460"/>
                      </a:lnTo>
                      <a:lnTo>
                        <a:pt x="33" y="460"/>
                      </a:lnTo>
                      <a:lnTo>
                        <a:pt x="36" y="463"/>
                      </a:lnTo>
                      <a:lnTo>
                        <a:pt x="34" y="467"/>
                      </a:lnTo>
                      <a:lnTo>
                        <a:pt x="36" y="470"/>
                      </a:lnTo>
                      <a:lnTo>
                        <a:pt x="41" y="474"/>
                      </a:lnTo>
                      <a:lnTo>
                        <a:pt x="41" y="478"/>
                      </a:lnTo>
                      <a:lnTo>
                        <a:pt x="36" y="488"/>
                      </a:lnTo>
                      <a:lnTo>
                        <a:pt x="37" y="491"/>
                      </a:lnTo>
                      <a:lnTo>
                        <a:pt x="40" y="494"/>
                      </a:lnTo>
                      <a:lnTo>
                        <a:pt x="48" y="498"/>
                      </a:lnTo>
                      <a:lnTo>
                        <a:pt x="48" y="502"/>
                      </a:lnTo>
                      <a:lnTo>
                        <a:pt x="51" y="504"/>
                      </a:lnTo>
                      <a:lnTo>
                        <a:pt x="51" y="512"/>
                      </a:lnTo>
                      <a:lnTo>
                        <a:pt x="1" y="562"/>
                      </a:lnTo>
                      <a:lnTo>
                        <a:pt x="7" y="563"/>
                      </a:lnTo>
                      <a:lnTo>
                        <a:pt x="9" y="560"/>
                      </a:lnTo>
                      <a:lnTo>
                        <a:pt x="14" y="558"/>
                      </a:lnTo>
                      <a:lnTo>
                        <a:pt x="14" y="559"/>
                      </a:lnTo>
                      <a:lnTo>
                        <a:pt x="14" y="560"/>
                      </a:lnTo>
                      <a:lnTo>
                        <a:pt x="14" y="564"/>
                      </a:lnTo>
                      <a:lnTo>
                        <a:pt x="12" y="563"/>
                      </a:lnTo>
                      <a:lnTo>
                        <a:pt x="12" y="562"/>
                      </a:lnTo>
                      <a:lnTo>
                        <a:pt x="12" y="565"/>
                      </a:lnTo>
                      <a:lnTo>
                        <a:pt x="14" y="566"/>
                      </a:lnTo>
                      <a:lnTo>
                        <a:pt x="21" y="570"/>
                      </a:lnTo>
                      <a:lnTo>
                        <a:pt x="27" y="569"/>
                      </a:lnTo>
                      <a:lnTo>
                        <a:pt x="30" y="569"/>
                      </a:lnTo>
                      <a:lnTo>
                        <a:pt x="31" y="572"/>
                      </a:lnTo>
                      <a:lnTo>
                        <a:pt x="31" y="573"/>
                      </a:lnTo>
                      <a:lnTo>
                        <a:pt x="33" y="574"/>
                      </a:lnTo>
                      <a:lnTo>
                        <a:pt x="34" y="574"/>
                      </a:lnTo>
                      <a:lnTo>
                        <a:pt x="36" y="574"/>
                      </a:lnTo>
                      <a:lnTo>
                        <a:pt x="34" y="576"/>
                      </a:lnTo>
                      <a:lnTo>
                        <a:pt x="21" y="574"/>
                      </a:lnTo>
                      <a:lnTo>
                        <a:pt x="21" y="576"/>
                      </a:lnTo>
                      <a:lnTo>
                        <a:pt x="19" y="577"/>
                      </a:lnTo>
                      <a:lnTo>
                        <a:pt x="16" y="579"/>
                      </a:lnTo>
                      <a:lnTo>
                        <a:pt x="14" y="577"/>
                      </a:lnTo>
                      <a:lnTo>
                        <a:pt x="12" y="579"/>
                      </a:lnTo>
                      <a:lnTo>
                        <a:pt x="11" y="580"/>
                      </a:lnTo>
                      <a:lnTo>
                        <a:pt x="9" y="581"/>
                      </a:lnTo>
                      <a:lnTo>
                        <a:pt x="7" y="580"/>
                      </a:lnTo>
                      <a:lnTo>
                        <a:pt x="6" y="579"/>
                      </a:lnTo>
                      <a:lnTo>
                        <a:pt x="6" y="581"/>
                      </a:lnTo>
                      <a:lnTo>
                        <a:pt x="6" y="584"/>
                      </a:lnTo>
                      <a:lnTo>
                        <a:pt x="7" y="584"/>
                      </a:lnTo>
                      <a:lnTo>
                        <a:pt x="9" y="585"/>
                      </a:lnTo>
                      <a:lnTo>
                        <a:pt x="9" y="587"/>
                      </a:lnTo>
                      <a:lnTo>
                        <a:pt x="9" y="590"/>
                      </a:lnTo>
                      <a:lnTo>
                        <a:pt x="6" y="591"/>
                      </a:lnTo>
                      <a:lnTo>
                        <a:pt x="3" y="597"/>
                      </a:lnTo>
                      <a:lnTo>
                        <a:pt x="3" y="599"/>
                      </a:lnTo>
                      <a:lnTo>
                        <a:pt x="3" y="602"/>
                      </a:lnTo>
                      <a:lnTo>
                        <a:pt x="4" y="605"/>
                      </a:lnTo>
                      <a:lnTo>
                        <a:pt x="4" y="606"/>
                      </a:lnTo>
                      <a:lnTo>
                        <a:pt x="3" y="608"/>
                      </a:lnTo>
                      <a:lnTo>
                        <a:pt x="0" y="610"/>
                      </a:lnTo>
                      <a:lnTo>
                        <a:pt x="0" y="612"/>
                      </a:lnTo>
                      <a:lnTo>
                        <a:pt x="0" y="613"/>
                      </a:lnTo>
                      <a:lnTo>
                        <a:pt x="6" y="613"/>
                      </a:lnTo>
                      <a:lnTo>
                        <a:pt x="7" y="617"/>
                      </a:lnTo>
                      <a:lnTo>
                        <a:pt x="7" y="620"/>
                      </a:lnTo>
                      <a:lnTo>
                        <a:pt x="6" y="620"/>
                      </a:lnTo>
                      <a:lnTo>
                        <a:pt x="1" y="616"/>
                      </a:lnTo>
                      <a:lnTo>
                        <a:pt x="1" y="620"/>
                      </a:lnTo>
                      <a:lnTo>
                        <a:pt x="0" y="623"/>
                      </a:lnTo>
                      <a:lnTo>
                        <a:pt x="0" y="624"/>
                      </a:lnTo>
                      <a:lnTo>
                        <a:pt x="1" y="626"/>
                      </a:lnTo>
                      <a:lnTo>
                        <a:pt x="1" y="627"/>
                      </a:lnTo>
                      <a:lnTo>
                        <a:pt x="3" y="629"/>
                      </a:lnTo>
                      <a:lnTo>
                        <a:pt x="4" y="630"/>
                      </a:lnTo>
                      <a:lnTo>
                        <a:pt x="4" y="631"/>
                      </a:lnTo>
                      <a:lnTo>
                        <a:pt x="3" y="638"/>
                      </a:lnTo>
                      <a:lnTo>
                        <a:pt x="4" y="638"/>
                      </a:lnTo>
                      <a:lnTo>
                        <a:pt x="6" y="640"/>
                      </a:lnTo>
                      <a:lnTo>
                        <a:pt x="6" y="641"/>
                      </a:lnTo>
                      <a:lnTo>
                        <a:pt x="11" y="648"/>
                      </a:lnTo>
                      <a:lnTo>
                        <a:pt x="11" y="654"/>
                      </a:lnTo>
                      <a:lnTo>
                        <a:pt x="11" y="655"/>
                      </a:lnTo>
                      <a:lnTo>
                        <a:pt x="16" y="654"/>
                      </a:lnTo>
                      <a:lnTo>
                        <a:pt x="18" y="655"/>
                      </a:lnTo>
                      <a:lnTo>
                        <a:pt x="18" y="656"/>
                      </a:lnTo>
                      <a:lnTo>
                        <a:pt x="22" y="656"/>
                      </a:lnTo>
                      <a:lnTo>
                        <a:pt x="24" y="656"/>
                      </a:lnTo>
                      <a:lnTo>
                        <a:pt x="27" y="658"/>
                      </a:lnTo>
                      <a:lnTo>
                        <a:pt x="25" y="662"/>
                      </a:lnTo>
                      <a:lnTo>
                        <a:pt x="30" y="661"/>
                      </a:lnTo>
                      <a:lnTo>
                        <a:pt x="31" y="661"/>
                      </a:lnTo>
                      <a:lnTo>
                        <a:pt x="33" y="659"/>
                      </a:lnTo>
                      <a:lnTo>
                        <a:pt x="37" y="659"/>
                      </a:lnTo>
                      <a:lnTo>
                        <a:pt x="40" y="661"/>
                      </a:lnTo>
                      <a:lnTo>
                        <a:pt x="45" y="665"/>
                      </a:lnTo>
                      <a:lnTo>
                        <a:pt x="46" y="665"/>
                      </a:lnTo>
                      <a:lnTo>
                        <a:pt x="46" y="667"/>
                      </a:lnTo>
                      <a:lnTo>
                        <a:pt x="46" y="669"/>
                      </a:lnTo>
                      <a:lnTo>
                        <a:pt x="46" y="670"/>
                      </a:lnTo>
                      <a:lnTo>
                        <a:pt x="48" y="672"/>
                      </a:lnTo>
                      <a:lnTo>
                        <a:pt x="48" y="673"/>
                      </a:lnTo>
                      <a:lnTo>
                        <a:pt x="46" y="674"/>
                      </a:lnTo>
                      <a:lnTo>
                        <a:pt x="45" y="676"/>
                      </a:lnTo>
                      <a:lnTo>
                        <a:pt x="45" y="678"/>
                      </a:lnTo>
                      <a:lnTo>
                        <a:pt x="45" y="680"/>
                      </a:lnTo>
                      <a:lnTo>
                        <a:pt x="48" y="681"/>
                      </a:lnTo>
                      <a:lnTo>
                        <a:pt x="52" y="691"/>
                      </a:lnTo>
                      <a:lnTo>
                        <a:pt x="55" y="692"/>
                      </a:lnTo>
                      <a:lnTo>
                        <a:pt x="57" y="694"/>
                      </a:lnTo>
                      <a:lnTo>
                        <a:pt x="57" y="695"/>
                      </a:lnTo>
                      <a:lnTo>
                        <a:pt x="57" y="698"/>
                      </a:lnTo>
                      <a:lnTo>
                        <a:pt x="58" y="698"/>
                      </a:lnTo>
                      <a:lnTo>
                        <a:pt x="64" y="698"/>
                      </a:lnTo>
                      <a:lnTo>
                        <a:pt x="65" y="698"/>
                      </a:lnTo>
                      <a:lnTo>
                        <a:pt x="67" y="698"/>
                      </a:lnTo>
                      <a:lnTo>
                        <a:pt x="67" y="701"/>
                      </a:lnTo>
                      <a:lnTo>
                        <a:pt x="68" y="702"/>
                      </a:lnTo>
                      <a:lnTo>
                        <a:pt x="70" y="702"/>
                      </a:lnTo>
                      <a:lnTo>
                        <a:pt x="70" y="705"/>
                      </a:lnTo>
                      <a:lnTo>
                        <a:pt x="64" y="711"/>
                      </a:lnTo>
                      <a:lnTo>
                        <a:pt x="58" y="711"/>
                      </a:lnTo>
                      <a:lnTo>
                        <a:pt x="55" y="708"/>
                      </a:lnTo>
                      <a:lnTo>
                        <a:pt x="54" y="708"/>
                      </a:lnTo>
                      <a:lnTo>
                        <a:pt x="52" y="708"/>
                      </a:lnTo>
                      <a:lnTo>
                        <a:pt x="52" y="711"/>
                      </a:lnTo>
                      <a:lnTo>
                        <a:pt x="51" y="711"/>
                      </a:lnTo>
                      <a:lnTo>
                        <a:pt x="51" y="712"/>
                      </a:lnTo>
                      <a:lnTo>
                        <a:pt x="54" y="715"/>
                      </a:lnTo>
                      <a:lnTo>
                        <a:pt x="54" y="716"/>
                      </a:lnTo>
                      <a:lnTo>
                        <a:pt x="54" y="717"/>
                      </a:lnTo>
                      <a:lnTo>
                        <a:pt x="54" y="719"/>
                      </a:lnTo>
                      <a:lnTo>
                        <a:pt x="54" y="720"/>
                      </a:lnTo>
                      <a:lnTo>
                        <a:pt x="55" y="722"/>
                      </a:lnTo>
                      <a:lnTo>
                        <a:pt x="57" y="723"/>
                      </a:lnTo>
                      <a:lnTo>
                        <a:pt x="57" y="724"/>
                      </a:lnTo>
                      <a:lnTo>
                        <a:pt x="57" y="729"/>
                      </a:lnTo>
                      <a:lnTo>
                        <a:pt x="58" y="729"/>
                      </a:lnTo>
                      <a:lnTo>
                        <a:pt x="60" y="730"/>
                      </a:lnTo>
                      <a:lnTo>
                        <a:pt x="61" y="729"/>
                      </a:lnTo>
                      <a:lnTo>
                        <a:pt x="64" y="727"/>
                      </a:lnTo>
                      <a:lnTo>
                        <a:pt x="65" y="726"/>
                      </a:lnTo>
                      <a:lnTo>
                        <a:pt x="67" y="726"/>
                      </a:lnTo>
                      <a:lnTo>
                        <a:pt x="71" y="726"/>
                      </a:lnTo>
                      <a:lnTo>
                        <a:pt x="76" y="726"/>
                      </a:lnTo>
                      <a:lnTo>
                        <a:pt x="79" y="726"/>
                      </a:lnTo>
                      <a:lnTo>
                        <a:pt x="85" y="726"/>
                      </a:lnTo>
                      <a:lnTo>
                        <a:pt x="88" y="726"/>
                      </a:lnTo>
                      <a:lnTo>
                        <a:pt x="88" y="729"/>
                      </a:lnTo>
                      <a:lnTo>
                        <a:pt x="88" y="730"/>
                      </a:lnTo>
                      <a:lnTo>
                        <a:pt x="92" y="734"/>
                      </a:lnTo>
                      <a:lnTo>
                        <a:pt x="92" y="736"/>
                      </a:lnTo>
                      <a:lnTo>
                        <a:pt x="90" y="737"/>
                      </a:lnTo>
                      <a:lnTo>
                        <a:pt x="89" y="737"/>
                      </a:lnTo>
                      <a:lnTo>
                        <a:pt x="89" y="739"/>
                      </a:lnTo>
                      <a:lnTo>
                        <a:pt x="89" y="740"/>
                      </a:lnTo>
                      <a:lnTo>
                        <a:pt x="90" y="743"/>
                      </a:lnTo>
                      <a:lnTo>
                        <a:pt x="93" y="745"/>
                      </a:lnTo>
                      <a:lnTo>
                        <a:pt x="96" y="745"/>
                      </a:lnTo>
                      <a:lnTo>
                        <a:pt x="98" y="745"/>
                      </a:lnTo>
                      <a:lnTo>
                        <a:pt x="101" y="745"/>
                      </a:lnTo>
                      <a:lnTo>
                        <a:pt x="101" y="746"/>
                      </a:lnTo>
                      <a:lnTo>
                        <a:pt x="104" y="750"/>
                      </a:lnTo>
                      <a:lnTo>
                        <a:pt x="106" y="754"/>
                      </a:lnTo>
                      <a:lnTo>
                        <a:pt x="104" y="755"/>
                      </a:lnTo>
                      <a:lnTo>
                        <a:pt x="106" y="756"/>
                      </a:lnTo>
                      <a:lnTo>
                        <a:pt x="110" y="760"/>
                      </a:lnTo>
                      <a:lnTo>
                        <a:pt x="110" y="758"/>
                      </a:lnTo>
                      <a:lnTo>
                        <a:pt x="113" y="758"/>
                      </a:lnTo>
                      <a:lnTo>
                        <a:pt x="114" y="758"/>
                      </a:lnTo>
                      <a:lnTo>
                        <a:pt x="117" y="761"/>
                      </a:lnTo>
                      <a:lnTo>
                        <a:pt x="119" y="760"/>
                      </a:lnTo>
                      <a:lnTo>
                        <a:pt x="122" y="761"/>
                      </a:lnTo>
                      <a:lnTo>
                        <a:pt x="132" y="758"/>
                      </a:lnTo>
                      <a:lnTo>
                        <a:pt x="134" y="758"/>
                      </a:lnTo>
                      <a:lnTo>
                        <a:pt x="140" y="766"/>
                      </a:lnTo>
                      <a:lnTo>
                        <a:pt x="141" y="766"/>
                      </a:lnTo>
                      <a:lnTo>
                        <a:pt x="141" y="765"/>
                      </a:lnTo>
                      <a:lnTo>
                        <a:pt x="144" y="765"/>
                      </a:lnTo>
                      <a:lnTo>
                        <a:pt x="144" y="766"/>
                      </a:lnTo>
                      <a:lnTo>
                        <a:pt x="147" y="766"/>
                      </a:lnTo>
                      <a:lnTo>
                        <a:pt x="149" y="767"/>
                      </a:lnTo>
                      <a:lnTo>
                        <a:pt x="150" y="769"/>
                      </a:lnTo>
                      <a:lnTo>
                        <a:pt x="153" y="769"/>
                      </a:lnTo>
                      <a:lnTo>
                        <a:pt x="156" y="770"/>
                      </a:lnTo>
                      <a:lnTo>
                        <a:pt x="159" y="770"/>
                      </a:lnTo>
                      <a:lnTo>
                        <a:pt x="162" y="773"/>
                      </a:lnTo>
                      <a:lnTo>
                        <a:pt x="167" y="773"/>
                      </a:lnTo>
                      <a:lnTo>
                        <a:pt x="168" y="773"/>
                      </a:lnTo>
                      <a:lnTo>
                        <a:pt x="167" y="774"/>
                      </a:lnTo>
                      <a:lnTo>
                        <a:pt x="168" y="779"/>
                      </a:lnTo>
                      <a:lnTo>
                        <a:pt x="167" y="782"/>
                      </a:lnTo>
                      <a:lnTo>
                        <a:pt x="162" y="782"/>
                      </a:lnTo>
                      <a:lnTo>
                        <a:pt x="163" y="783"/>
                      </a:lnTo>
                      <a:lnTo>
                        <a:pt x="165" y="784"/>
                      </a:lnTo>
                      <a:lnTo>
                        <a:pt x="167" y="786"/>
                      </a:lnTo>
                      <a:lnTo>
                        <a:pt x="162" y="786"/>
                      </a:lnTo>
                      <a:lnTo>
                        <a:pt x="162" y="787"/>
                      </a:lnTo>
                      <a:lnTo>
                        <a:pt x="162" y="790"/>
                      </a:lnTo>
                      <a:lnTo>
                        <a:pt x="163" y="791"/>
                      </a:lnTo>
                      <a:lnTo>
                        <a:pt x="163" y="793"/>
                      </a:lnTo>
                      <a:lnTo>
                        <a:pt x="163" y="794"/>
                      </a:lnTo>
                      <a:lnTo>
                        <a:pt x="165" y="795"/>
                      </a:lnTo>
                      <a:lnTo>
                        <a:pt x="162" y="803"/>
                      </a:lnTo>
                      <a:lnTo>
                        <a:pt x="160" y="803"/>
                      </a:lnTo>
                      <a:lnTo>
                        <a:pt x="156" y="803"/>
                      </a:lnTo>
                      <a:lnTo>
                        <a:pt x="150" y="802"/>
                      </a:lnTo>
                      <a:lnTo>
                        <a:pt x="147" y="806"/>
                      </a:lnTo>
                      <a:lnTo>
                        <a:pt x="144" y="806"/>
                      </a:lnTo>
                      <a:lnTo>
                        <a:pt x="143" y="810"/>
                      </a:lnTo>
                      <a:lnTo>
                        <a:pt x="143" y="814"/>
                      </a:lnTo>
                      <a:lnTo>
                        <a:pt x="146" y="812"/>
                      </a:lnTo>
                      <a:lnTo>
                        <a:pt x="147" y="814"/>
                      </a:lnTo>
                      <a:lnTo>
                        <a:pt x="149" y="812"/>
                      </a:lnTo>
                      <a:lnTo>
                        <a:pt x="153" y="811"/>
                      </a:lnTo>
                      <a:lnTo>
                        <a:pt x="156" y="812"/>
                      </a:lnTo>
                      <a:lnTo>
                        <a:pt x="156" y="814"/>
                      </a:lnTo>
                      <a:lnTo>
                        <a:pt x="156" y="815"/>
                      </a:lnTo>
                      <a:lnTo>
                        <a:pt x="146" y="819"/>
                      </a:lnTo>
                      <a:lnTo>
                        <a:pt x="146" y="821"/>
                      </a:lnTo>
                      <a:lnTo>
                        <a:pt x="146" y="822"/>
                      </a:lnTo>
                      <a:lnTo>
                        <a:pt x="143" y="821"/>
                      </a:lnTo>
                      <a:lnTo>
                        <a:pt x="137" y="822"/>
                      </a:lnTo>
                      <a:lnTo>
                        <a:pt x="137" y="823"/>
                      </a:lnTo>
                      <a:lnTo>
                        <a:pt x="138" y="826"/>
                      </a:lnTo>
                      <a:lnTo>
                        <a:pt x="141" y="826"/>
                      </a:lnTo>
                      <a:lnTo>
                        <a:pt x="146" y="831"/>
                      </a:lnTo>
                      <a:lnTo>
                        <a:pt x="141" y="830"/>
                      </a:lnTo>
                      <a:lnTo>
                        <a:pt x="140" y="832"/>
                      </a:lnTo>
                      <a:lnTo>
                        <a:pt x="132" y="842"/>
                      </a:lnTo>
                      <a:lnTo>
                        <a:pt x="125" y="842"/>
                      </a:lnTo>
                      <a:lnTo>
                        <a:pt x="123" y="843"/>
                      </a:lnTo>
                      <a:lnTo>
                        <a:pt x="123" y="844"/>
                      </a:lnTo>
                      <a:lnTo>
                        <a:pt x="122" y="844"/>
                      </a:lnTo>
                      <a:lnTo>
                        <a:pt x="126" y="848"/>
                      </a:lnTo>
                      <a:lnTo>
                        <a:pt x="128" y="851"/>
                      </a:lnTo>
                      <a:lnTo>
                        <a:pt x="132" y="854"/>
                      </a:lnTo>
                      <a:lnTo>
                        <a:pt x="134" y="854"/>
                      </a:lnTo>
                      <a:lnTo>
                        <a:pt x="135" y="852"/>
                      </a:lnTo>
                      <a:lnTo>
                        <a:pt x="156" y="864"/>
                      </a:lnTo>
                      <a:lnTo>
                        <a:pt x="159" y="868"/>
                      </a:lnTo>
                      <a:lnTo>
                        <a:pt x="162" y="868"/>
                      </a:lnTo>
                      <a:lnTo>
                        <a:pt x="163" y="871"/>
                      </a:lnTo>
                      <a:lnTo>
                        <a:pt x="170" y="869"/>
                      </a:lnTo>
                      <a:lnTo>
                        <a:pt x="171" y="871"/>
                      </a:lnTo>
                      <a:lnTo>
                        <a:pt x="173" y="871"/>
                      </a:lnTo>
                      <a:lnTo>
                        <a:pt x="177" y="871"/>
                      </a:lnTo>
                      <a:lnTo>
                        <a:pt x="179" y="872"/>
                      </a:lnTo>
                      <a:lnTo>
                        <a:pt x="187" y="875"/>
                      </a:lnTo>
                      <a:lnTo>
                        <a:pt x="196" y="875"/>
                      </a:lnTo>
                      <a:lnTo>
                        <a:pt x="199" y="876"/>
                      </a:lnTo>
                      <a:lnTo>
                        <a:pt x="203" y="876"/>
                      </a:lnTo>
                      <a:lnTo>
                        <a:pt x="215" y="883"/>
                      </a:lnTo>
                      <a:lnTo>
                        <a:pt x="217" y="883"/>
                      </a:lnTo>
                      <a:lnTo>
                        <a:pt x="225" y="882"/>
                      </a:lnTo>
                      <a:lnTo>
                        <a:pt x="227" y="882"/>
                      </a:lnTo>
                      <a:lnTo>
                        <a:pt x="229" y="883"/>
                      </a:lnTo>
                      <a:lnTo>
                        <a:pt x="230" y="883"/>
                      </a:lnTo>
                      <a:lnTo>
                        <a:pt x="235" y="883"/>
                      </a:lnTo>
                      <a:lnTo>
                        <a:pt x="236" y="886"/>
                      </a:lnTo>
                      <a:lnTo>
                        <a:pt x="239" y="886"/>
                      </a:lnTo>
                      <a:lnTo>
                        <a:pt x="241" y="886"/>
                      </a:lnTo>
                      <a:lnTo>
                        <a:pt x="241" y="890"/>
                      </a:lnTo>
                      <a:lnTo>
                        <a:pt x="244" y="892"/>
                      </a:lnTo>
                      <a:lnTo>
                        <a:pt x="247" y="893"/>
                      </a:lnTo>
                      <a:lnTo>
                        <a:pt x="252" y="896"/>
                      </a:lnTo>
                      <a:lnTo>
                        <a:pt x="254" y="896"/>
                      </a:lnTo>
                      <a:lnTo>
                        <a:pt x="257" y="898"/>
                      </a:lnTo>
                      <a:lnTo>
                        <a:pt x="257" y="900"/>
                      </a:lnTo>
                      <a:lnTo>
                        <a:pt x="260" y="900"/>
                      </a:lnTo>
                      <a:lnTo>
                        <a:pt x="262" y="904"/>
                      </a:lnTo>
                      <a:lnTo>
                        <a:pt x="268" y="905"/>
                      </a:lnTo>
                      <a:lnTo>
                        <a:pt x="269" y="905"/>
                      </a:lnTo>
                      <a:lnTo>
                        <a:pt x="271" y="904"/>
                      </a:lnTo>
                      <a:lnTo>
                        <a:pt x="272" y="900"/>
                      </a:lnTo>
                      <a:lnTo>
                        <a:pt x="276" y="898"/>
                      </a:lnTo>
                      <a:lnTo>
                        <a:pt x="278" y="896"/>
                      </a:lnTo>
                      <a:lnTo>
                        <a:pt x="276" y="894"/>
                      </a:lnTo>
                      <a:lnTo>
                        <a:pt x="265" y="877"/>
                      </a:lnTo>
                      <a:lnTo>
                        <a:pt x="265" y="873"/>
                      </a:lnTo>
                      <a:lnTo>
                        <a:pt x="266" y="868"/>
                      </a:lnTo>
                      <a:lnTo>
                        <a:pt x="266" y="865"/>
                      </a:lnTo>
                      <a:lnTo>
                        <a:pt x="263" y="869"/>
                      </a:lnTo>
                      <a:lnTo>
                        <a:pt x="263" y="868"/>
                      </a:lnTo>
                      <a:lnTo>
                        <a:pt x="263" y="864"/>
                      </a:lnTo>
                      <a:lnTo>
                        <a:pt x="257" y="858"/>
                      </a:lnTo>
                      <a:lnTo>
                        <a:pt x="255" y="858"/>
                      </a:lnTo>
                      <a:lnTo>
                        <a:pt x="254" y="855"/>
                      </a:lnTo>
                      <a:lnTo>
                        <a:pt x="255" y="852"/>
                      </a:lnTo>
                      <a:lnTo>
                        <a:pt x="255" y="849"/>
                      </a:lnTo>
                      <a:lnTo>
                        <a:pt x="259" y="847"/>
                      </a:lnTo>
                      <a:lnTo>
                        <a:pt x="260" y="845"/>
                      </a:lnTo>
                      <a:lnTo>
                        <a:pt x="262" y="843"/>
                      </a:lnTo>
                      <a:lnTo>
                        <a:pt x="263" y="836"/>
                      </a:lnTo>
                      <a:lnTo>
                        <a:pt x="265" y="836"/>
                      </a:lnTo>
                      <a:lnTo>
                        <a:pt x="266" y="830"/>
                      </a:lnTo>
                      <a:lnTo>
                        <a:pt x="265" y="827"/>
                      </a:lnTo>
                      <a:lnTo>
                        <a:pt x="269" y="828"/>
                      </a:lnTo>
                      <a:lnTo>
                        <a:pt x="269" y="830"/>
                      </a:lnTo>
                      <a:lnTo>
                        <a:pt x="271" y="834"/>
                      </a:lnTo>
                      <a:lnTo>
                        <a:pt x="274" y="834"/>
                      </a:lnTo>
                      <a:lnTo>
                        <a:pt x="276" y="834"/>
                      </a:lnTo>
                      <a:lnTo>
                        <a:pt x="279" y="828"/>
                      </a:lnTo>
                      <a:lnTo>
                        <a:pt x="281" y="827"/>
                      </a:lnTo>
                      <a:lnTo>
                        <a:pt x="279" y="827"/>
                      </a:lnTo>
                      <a:lnTo>
                        <a:pt x="278" y="826"/>
                      </a:lnTo>
                      <a:lnTo>
                        <a:pt x="276" y="826"/>
                      </a:lnTo>
                      <a:lnTo>
                        <a:pt x="274" y="826"/>
                      </a:lnTo>
                      <a:lnTo>
                        <a:pt x="272" y="825"/>
                      </a:lnTo>
                      <a:lnTo>
                        <a:pt x="271" y="823"/>
                      </a:lnTo>
                      <a:lnTo>
                        <a:pt x="272" y="822"/>
                      </a:lnTo>
                      <a:lnTo>
                        <a:pt x="274" y="821"/>
                      </a:lnTo>
                      <a:lnTo>
                        <a:pt x="276" y="821"/>
                      </a:lnTo>
                      <a:lnTo>
                        <a:pt x="278" y="822"/>
                      </a:lnTo>
                      <a:lnTo>
                        <a:pt x="281" y="821"/>
                      </a:lnTo>
                      <a:lnTo>
                        <a:pt x="279" y="808"/>
                      </a:lnTo>
                      <a:lnTo>
                        <a:pt x="276" y="808"/>
                      </a:lnTo>
                      <a:lnTo>
                        <a:pt x="274" y="805"/>
                      </a:lnTo>
                      <a:lnTo>
                        <a:pt x="272" y="803"/>
                      </a:lnTo>
                      <a:lnTo>
                        <a:pt x="266" y="803"/>
                      </a:lnTo>
                      <a:lnTo>
                        <a:pt x="263" y="803"/>
                      </a:lnTo>
                      <a:lnTo>
                        <a:pt x="263" y="805"/>
                      </a:lnTo>
                      <a:lnTo>
                        <a:pt x="260" y="802"/>
                      </a:lnTo>
                      <a:lnTo>
                        <a:pt x="260" y="801"/>
                      </a:lnTo>
                      <a:lnTo>
                        <a:pt x="259" y="800"/>
                      </a:lnTo>
                      <a:lnTo>
                        <a:pt x="260" y="798"/>
                      </a:lnTo>
                      <a:lnTo>
                        <a:pt x="259" y="797"/>
                      </a:lnTo>
                      <a:lnTo>
                        <a:pt x="259" y="795"/>
                      </a:lnTo>
                      <a:lnTo>
                        <a:pt x="252" y="793"/>
                      </a:lnTo>
                      <a:lnTo>
                        <a:pt x="255" y="784"/>
                      </a:lnTo>
                      <a:lnTo>
                        <a:pt x="259" y="782"/>
                      </a:lnTo>
                      <a:lnTo>
                        <a:pt x="259" y="780"/>
                      </a:lnTo>
                      <a:lnTo>
                        <a:pt x="259" y="779"/>
                      </a:lnTo>
                      <a:lnTo>
                        <a:pt x="255" y="778"/>
                      </a:lnTo>
                      <a:lnTo>
                        <a:pt x="259" y="769"/>
                      </a:lnTo>
                      <a:lnTo>
                        <a:pt x="262" y="766"/>
                      </a:lnTo>
                      <a:lnTo>
                        <a:pt x="263" y="765"/>
                      </a:lnTo>
                      <a:lnTo>
                        <a:pt x="262" y="763"/>
                      </a:lnTo>
                      <a:lnTo>
                        <a:pt x="263" y="762"/>
                      </a:lnTo>
                      <a:lnTo>
                        <a:pt x="263" y="761"/>
                      </a:lnTo>
                      <a:lnTo>
                        <a:pt x="263" y="760"/>
                      </a:lnTo>
                      <a:lnTo>
                        <a:pt x="265" y="758"/>
                      </a:lnTo>
                      <a:lnTo>
                        <a:pt x="266" y="758"/>
                      </a:lnTo>
                      <a:lnTo>
                        <a:pt x="266" y="760"/>
                      </a:lnTo>
                      <a:lnTo>
                        <a:pt x="269" y="762"/>
                      </a:lnTo>
                      <a:lnTo>
                        <a:pt x="274" y="770"/>
                      </a:lnTo>
                      <a:lnTo>
                        <a:pt x="276" y="770"/>
                      </a:lnTo>
                      <a:lnTo>
                        <a:pt x="282" y="766"/>
                      </a:lnTo>
                      <a:lnTo>
                        <a:pt x="279" y="755"/>
                      </a:lnTo>
                      <a:lnTo>
                        <a:pt x="281" y="755"/>
                      </a:lnTo>
                      <a:lnTo>
                        <a:pt x="288" y="751"/>
                      </a:lnTo>
                      <a:lnTo>
                        <a:pt x="290" y="750"/>
                      </a:lnTo>
                      <a:lnTo>
                        <a:pt x="290" y="748"/>
                      </a:lnTo>
                      <a:lnTo>
                        <a:pt x="292" y="746"/>
                      </a:lnTo>
                      <a:lnTo>
                        <a:pt x="293" y="746"/>
                      </a:lnTo>
                      <a:lnTo>
                        <a:pt x="296" y="746"/>
                      </a:lnTo>
                      <a:lnTo>
                        <a:pt x="296" y="745"/>
                      </a:lnTo>
                      <a:lnTo>
                        <a:pt x="300" y="744"/>
                      </a:lnTo>
                      <a:lnTo>
                        <a:pt x="301" y="743"/>
                      </a:lnTo>
                      <a:lnTo>
                        <a:pt x="303" y="741"/>
                      </a:lnTo>
                      <a:lnTo>
                        <a:pt x="304" y="741"/>
                      </a:lnTo>
                      <a:lnTo>
                        <a:pt x="304" y="739"/>
                      </a:lnTo>
                      <a:lnTo>
                        <a:pt x="306" y="739"/>
                      </a:lnTo>
                      <a:lnTo>
                        <a:pt x="311" y="737"/>
                      </a:lnTo>
                      <a:lnTo>
                        <a:pt x="314" y="737"/>
                      </a:lnTo>
                      <a:lnTo>
                        <a:pt x="315" y="740"/>
                      </a:lnTo>
                      <a:lnTo>
                        <a:pt x="318" y="740"/>
                      </a:lnTo>
                      <a:lnTo>
                        <a:pt x="320" y="741"/>
                      </a:lnTo>
                      <a:lnTo>
                        <a:pt x="321" y="740"/>
                      </a:lnTo>
                      <a:lnTo>
                        <a:pt x="321" y="737"/>
                      </a:lnTo>
                      <a:lnTo>
                        <a:pt x="323" y="736"/>
                      </a:lnTo>
                      <a:lnTo>
                        <a:pt x="325" y="736"/>
                      </a:lnTo>
                      <a:lnTo>
                        <a:pt x="327" y="736"/>
                      </a:lnTo>
                      <a:lnTo>
                        <a:pt x="328" y="736"/>
                      </a:lnTo>
                      <a:lnTo>
                        <a:pt x="330" y="739"/>
                      </a:lnTo>
                      <a:lnTo>
                        <a:pt x="331" y="740"/>
                      </a:lnTo>
                      <a:lnTo>
                        <a:pt x="334" y="740"/>
                      </a:lnTo>
                      <a:lnTo>
                        <a:pt x="336" y="740"/>
                      </a:lnTo>
                      <a:lnTo>
                        <a:pt x="340" y="740"/>
                      </a:lnTo>
                      <a:lnTo>
                        <a:pt x="342" y="740"/>
                      </a:lnTo>
                      <a:lnTo>
                        <a:pt x="345" y="741"/>
                      </a:lnTo>
                      <a:lnTo>
                        <a:pt x="348" y="745"/>
                      </a:lnTo>
                      <a:lnTo>
                        <a:pt x="352" y="746"/>
                      </a:lnTo>
                      <a:lnTo>
                        <a:pt x="354" y="748"/>
                      </a:lnTo>
                      <a:lnTo>
                        <a:pt x="354" y="750"/>
                      </a:lnTo>
                      <a:lnTo>
                        <a:pt x="357" y="751"/>
                      </a:lnTo>
                      <a:lnTo>
                        <a:pt x="357" y="755"/>
                      </a:lnTo>
                      <a:lnTo>
                        <a:pt x="358" y="756"/>
                      </a:lnTo>
                      <a:lnTo>
                        <a:pt x="360" y="755"/>
                      </a:lnTo>
                      <a:lnTo>
                        <a:pt x="360" y="751"/>
                      </a:lnTo>
                      <a:lnTo>
                        <a:pt x="358" y="750"/>
                      </a:lnTo>
                      <a:lnTo>
                        <a:pt x="360" y="750"/>
                      </a:lnTo>
                      <a:lnTo>
                        <a:pt x="361" y="750"/>
                      </a:lnTo>
                      <a:lnTo>
                        <a:pt x="363" y="750"/>
                      </a:lnTo>
                      <a:lnTo>
                        <a:pt x="363" y="751"/>
                      </a:lnTo>
                      <a:lnTo>
                        <a:pt x="364" y="753"/>
                      </a:lnTo>
                      <a:lnTo>
                        <a:pt x="366" y="754"/>
                      </a:lnTo>
                      <a:lnTo>
                        <a:pt x="373" y="756"/>
                      </a:lnTo>
                      <a:lnTo>
                        <a:pt x="376" y="755"/>
                      </a:lnTo>
                      <a:lnTo>
                        <a:pt x="379" y="753"/>
                      </a:lnTo>
                      <a:lnTo>
                        <a:pt x="379" y="751"/>
                      </a:lnTo>
                      <a:lnTo>
                        <a:pt x="382" y="750"/>
                      </a:lnTo>
                      <a:lnTo>
                        <a:pt x="385" y="750"/>
                      </a:lnTo>
                      <a:lnTo>
                        <a:pt x="387" y="750"/>
                      </a:lnTo>
                      <a:lnTo>
                        <a:pt x="390" y="750"/>
                      </a:lnTo>
                      <a:lnTo>
                        <a:pt x="391" y="748"/>
                      </a:lnTo>
                      <a:lnTo>
                        <a:pt x="396" y="751"/>
                      </a:lnTo>
                      <a:lnTo>
                        <a:pt x="399" y="750"/>
                      </a:lnTo>
                      <a:lnTo>
                        <a:pt x="401" y="748"/>
                      </a:lnTo>
                      <a:lnTo>
                        <a:pt x="404" y="748"/>
                      </a:lnTo>
                      <a:lnTo>
                        <a:pt x="406" y="748"/>
                      </a:lnTo>
                      <a:lnTo>
                        <a:pt x="410" y="748"/>
                      </a:lnTo>
                      <a:lnTo>
                        <a:pt x="412" y="750"/>
                      </a:lnTo>
                      <a:lnTo>
                        <a:pt x="412" y="753"/>
                      </a:lnTo>
                      <a:lnTo>
                        <a:pt x="414" y="755"/>
                      </a:lnTo>
                      <a:lnTo>
                        <a:pt x="419" y="754"/>
                      </a:lnTo>
                      <a:lnTo>
                        <a:pt x="422" y="755"/>
                      </a:lnTo>
                      <a:lnTo>
                        <a:pt x="422" y="758"/>
                      </a:lnTo>
                      <a:lnTo>
                        <a:pt x="426" y="756"/>
                      </a:lnTo>
                      <a:lnTo>
                        <a:pt x="428" y="756"/>
                      </a:lnTo>
                      <a:lnTo>
                        <a:pt x="431" y="751"/>
                      </a:lnTo>
                      <a:lnTo>
                        <a:pt x="432" y="753"/>
                      </a:lnTo>
                      <a:lnTo>
                        <a:pt x="434" y="755"/>
                      </a:lnTo>
                      <a:lnTo>
                        <a:pt x="443" y="754"/>
                      </a:lnTo>
                      <a:lnTo>
                        <a:pt x="444" y="754"/>
                      </a:lnTo>
                      <a:lnTo>
                        <a:pt x="449" y="753"/>
                      </a:lnTo>
                      <a:lnTo>
                        <a:pt x="452" y="744"/>
                      </a:lnTo>
                      <a:lnTo>
                        <a:pt x="450" y="741"/>
                      </a:lnTo>
                      <a:lnTo>
                        <a:pt x="443" y="741"/>
                      </a:lnTo>
                      <a:lnTo>
                        <a:pt x="441" y="739"/>
                      </a:lnTo>
                      <a:lnTo>
                        <a:pt x="434" y="737"/>
                      </a:lnTo>
                      <a:lnTo>
                        <a:pt x="434" y="736"/>
                      </a:lnTo>
                      <a:lnTo>
                        <a:pt x="434" y="734"/>
                      </a:lnTo>
                      <a:lnTo>
                        <a:pt x="429" y="733"/>
                      </a:lnTo>
                      <a:lnTo>
                        <a:pt x="429" y="732"/>
                      </a:lnTo>
                      <a:lnTo>
                        <a:pt x="432" y="732"/>
                      </a:lnTo>
                      <a:lnTo>
                        <a:pt x="434" y="729"/>
                      </a:lnTo>
                      <a:lnTo>
                        <a:pt x="443" y="726"/>
                      </a:lnTo>
                      <a:lnTo>
                        <a:pt x="444" y="726"/>
                      </a:lnTo>
                      <a:lnTo>
                        <a:pt x="444" y="724"/>
                      </a:lnTo>
                      <a:lnTo>
                        <a:pt x="439" y="719"/>
                      </a:lnTo>
                      <a:lnTo>
                        <a:pt x="441" y="717"/>
                      </a:lnTo>
                      <a:lnTo>
                        <a:pt x="443" y="716"/>
                      </a:lnTo>
                      <a:lnTo>
                        <a:pt x="443" y="715"/>
                      </a:lnTo>
                      <a:lnTo>
                        <a:pt x="444" y="713"/>
                      </a:lnTo>
                      <a:lnTo>
                        <a:pt x="447" y="713"/>
                      </a:lnTo>
                      <a:lnTo>
                        <a:pt x="449" y="713"/>
                      </a:lnTo>
                      <a:lnTo>
                        <a:pt x="450" y="713"/>
                      </a:lnTo>
                      <a:lnTo>
                        <a:pt x="452" y="713"/>
                      </a:lnTo>
                      <a:lnTo>
                        <a:pt x="456" y="713"/>
                      </a:lnTo>
                      <a:lnTo>
                        <a:pt x="458" y="713"/>
                      </a:lnTo>
                      <a:lnTo>
                        <a:pt x="458" y="712"/>
                      </a:lnTo>
                      <a:lnTo>
                        <a:pt x="458" y="711"/>
                      </a:lnTo>
                      <a:lnTo>
                        <a:pt x="453" y="709"/>
                      </a:lnTo>
                      <a:lnTo>
                        <a:pt x="447" y="708"/>
                      </a:lnTo>
                      <a:lnTo>
                        <a:pt x="446" y="706"/>
                      </a:lnTo>
                      <a:lnTo>
                        <a:pt x="446" y="705"/>
                      </a:lnTo>
                      <a:lnTo>
                        <a:pt x="447" y="705"/>
                      </a:lnTo>
                      <a:lnTo>
                        <a:pt x="450" y="704"/>
                      </a:lnTo>
                      <a:lnTo>
                        <a:pt x="450" y="702"/>
                      </a:lnTo>
                      <a:lnTo>
                        <a:pt x="449" y="701"/>
                      </a:lnTo>
                      <a:lnTo>
                        <a:pt x="447" y="702"/>
                      </a:lnTo>
                      <a:lnTo>
                        <a:pt x="444" y="702"/>
                      </a:lnTo>
                      <a:lnTo>
                        <a:pt x="444" y="701"/>
                      </a:lnTo>
                      <a:lnTo>
                        <a:pt x="444" y="698"/>
                      </a:lnTo>
                      <a:lnTo>
                        <a:pt x="446" y="698"/>
                      </a:lnTo>
                      <a:lnTo>
                        <a:pt x="443" y="696"/>
                      </a:lnTo>
                      <a:lnTo>
                        <a:pt x="447" y="696"/>
                      </a:lnTo>
                      <a:lnTo>
                        <a:pt x="447" y="695"/>
                      </a:lnTo>
                      <a:lnTo>
                        <a:pt x="450" y="695"/>
                      </a:lnTo>
                      <a:lnTo>
                        <a:pt x="450" y="696"/>
                      </a:lnTo>
                      <a:lnTo>
                        <a:pt x="453" y="695"/>
                      </a:lnTo>
                      <a:lnTo>
                        <a:pt x="455" y="696"/>
                      </a:lnTo>
                      <a:lnTo>
                        <a:pt x="456" y="695"/>
                      </a:lnTo>
                      <a:lnTo>
                        <a:pt x="463" y="695"/>
                      </a:lnTo>
                      <a:lnTo>
                        <a:pt x="463" y="696"/>
                      </a:lnTo>
                      <a:lnTo>
                        <a:pt x="466" y="694"/>
                      </a:lnTo>
                      <a:lnTo>
                        <a:pt x="468" y="694"/>
                      </a:lnTo>
                      <a:lnTo>
                        <a:pt x="473" y="694"/>
                      </a:lnTo>
                      <a:lnTo>
                        <a:pt x="473" y="692"/>
                      </a:lnTo>
                      <a:lnTo>
                        <a:pt x="476" y="692"/>
                      </a:lnTo>
                      <a:lnTo>
                        <a:pt x="479" y="691"/>
                      </a:lnTo>
                      <a:lnTo>
                        <a:pt x="480" y="691"/>
                      </a:lnTo>
                      <a:lnTo>
                        <a:pt x="482" y="692"/>
                      </a:lnTo>
                      <a:lnTo>
                        <a:pt x="483" y="692"/>
                      </a:lnTo>
                      <a:lnTo>
                        <a:pt x="483" y="691"/>
                      </a:lnTo>
                      <a:lnTo>
                        <a:pt x="489" y="690"/>
                      </a:lnTo>
                      <a:lnTo>
                        <a:pt x="490" y="688"/>
                      </a:lnTo>
                      <a:lnTo>
                        <a:pt x="492" y="688"/>
                      </a:lnTo>
                      <a:lnTo>
                        <a:pt x="493" y="688"/>
                      </a:lnTo>
                      <a:lnTo>
                        <a:pt x="495" y="688"/>
                      </a:lnTo>
                      <a:lnTo>
                        <a:pt x="498" y="688"/>
                      </a:lnTo>
                      <a:lnTo>
                        <a:pt x="499" y="684"/>
                      </a:lnTo>
                      <a:lnTo>
                        <a:pt x="501" y="683"/>
                      </a:lnTo>
                      <a:lnTo>
                        <a:pt x="503" y="683"/>
                      </a:lnTo>
                      <a:lnTo>
                        <a:pt x="504" y="683"/>
                      </a:lnTo>
                      <a:lnTo>
                        <a:pt x="509" y="681"/>
                      </a:lnTo>
                      <a:lnTo>
                        <a:pt x="509" y="683"/>
                      </a:lnTo>
                      <a:lnTo>
                        <a:pt x="532" y="678"/>
                      </a:lnTo>
                      <a:lnTo>
                        <a:pt x="534" y="676"/>
                      </a:lnTo>
                      <a:lnTo>
                        <a:pt x="536" y="678"/>
                      </a:lnTo>
                      <a:lnTo>
                        <a:pt x="538" y="676"/>
                      </a:lnTo>
                      <a:lnTo>
                        <a:pt x="539" y="674"/>
                      </a:lnTo>
                      <a:lnTo>
                        <a:pt x="539" y="673"/>
                      </a:lnTo>
                      <a:lnTo>
                        <a:pt x="541" y="673"/>
                      </a:lnTo>
                      <a:lnTo>
                        <a:pt x="542" y="673"/>
                      </a:lnTo>
                      <a:lnTo>
                        <a:pt x="544" y="672"/>
                      </a:lnTo>
                      <a:lnTo>
                        <a:pt x="545" y="670"/>
                      </a:lnTo>
                      <a:lnTo>
                        <a:pt x="547" y="670"/>
                      </a:lnTo>
                      <a:lnTo>
                        <a:pt x="548" y="669"/>
                      </a:lnTo>
                      <a:lnTo>
                        <a:pt x="550" y="669"/>
                      </a:lnTo>
                      <a:lnTo>
                        <a:pt x="551" y="670"/>
                      </a:lnTo>
                      <a:lnTo>
                        <a:pt x="553" y="669"/>
                      </a:lnTo>
                      <a:lnTo>
                        <a:pt x="556" y="670"/>
                      </a:lnTo>
                      <a:lnTo>
                        <a:pt x="558" y="670"/>
                      </a:lnTo>
                      <a:lnTo>
                        <a:pt x="560" y="670"/>
                      </a:lnTo>
                      <a:lnTo>
                        <a:pt x="562" y="672"/>
                      </a:lnTo>
                      <a:lnTo>
                        <a:pt x="565" y="673"/>
                      </a:lnTo>
                      <a:lnTo>
                        <a:pt x="568" y="672"/>
                      </a:lnTo>
                      <a:lnTo>
                        <a:pt x="571" y="672"/>
                      </a:lnTo>
                      <a:lnTo>
                        <a:pt x="572" y="672"/>
                      </a:lnTo>
                      <a:lnTo>
                        <a:pt x="574" y="673"/>
                      </a:lnTo>
                      <a:lnTo>
                        <a:pt x="575" y="673"/>
                      </a:lnTo>
                      <a:lnTo>
                        <a:pt x="575" y="679"/>
                      </a:lnTo>
                      <a:lnTo>
                        <a:pt x="575" y="680"/>
                      </a:lnTo>
                      <a:lnTo>
                        <a:pt x="578" y="683"/>
                      </a:lnTo>
                      <a:lnTo>
                        <a:pt x="578" y="684"/>
                      </a:lnTo>
                      <a:lnTo>
                        <a:pt x="578" y="687"/>
                      </a:lnTo>
                      <a:lnTo>
                        <a:pt x="575" y="690"/>
                      </a:lnTo>
                      <a:lnTo>
                        <a:pt x="577" y="691"/>
                      </a:lnTo>
                      <a:lnTo>
                        <a:pt x="577" y="692"/>
                      </a:lnTo>
                      <a:lnTo>
                        <a:pt x="581" y="692"/>
                      </a:lnTo>
                      <a:lnTo>
                        <a:pt x="583" y="692"/>
                      </a:lnTo>
                      <a:lnTo>
                        <a:pt x="585" y="692"/>
                      </a:lnTo>
                      <a:lnTo>
                        <a:pt x="585" y="691"/>
                      </a:lnTo>
                      <a:lnTo>
                        <a:pt x="588" y="691"/>
                      </a:lnTo>
                      <a:lnTo>
                        <a:pt x="590" y="691"/>
                      </a:lnTo>
                      <a:lnTo>
                        <a:pt x="590" y="688"/>
                      </a:lnTo>
                      <a:lnTo>
                        <a:pt x="592" y="688"/>
                      </a:lnTo>
                      <a:lnTo>
                        <a:pt x="593" y="691"/>
                      </a:lnTo>
                      <a:lnTo>
                        <a:pt x="595" y="692"/>
                      </a:lnTo>
                      <a:lnTo>
                        <a:pt x="593" y="694"/>
                      </a:lnTo>
                      <a:lnTo>
                        <a:pt x="593" y="696"/>
                      </a:lnTo>
                      <a:lnTo>
                        <a:pt x="598" y="696"/>
                      </a:lnTo>
                      <a:lnTo>
                        <a:pt x="596" y="695"/>
                      </a:lnTo>
                      <a:lnTo>
                        <a:pt x="596" y="694"/>
                      </a:lnTo>
                      <a:lnTo>
                        <a:pt x="598" y="692"/>
                      </a:lnTo>
                      <a:lnTo>
                        <a:pt x="601" y="694"/>
                      </a:lnTo>
                      <a:lnTo>
                        <a:pt x="602" y="695"/>
                      </a:lnTo>
                      <a:lnTo>
                        <a:pt x="605" y="695"/>
                      </a:lnTo>
                      <a:lnTo>
                        <a:pt x="605" y="696"/>
                      </a:lnTo>
                      <a:lnTo>
                        <a:pt x="608" y="696"/>
                      </a:lnTo>
                      <a:lnTo>
                        <a:pt x="609" y="695"/>
                      </a:lnTo>
                      <a:lnTo>
                        <a:pt x="610" y="694"/>
                      </a:lnTo>
                      <a:lnTo>
                        <a:pt x="610" y="696"/>
                      </a:lnTo>
                      <a:lnTo>
                        <a:pt x="610" y="698"/>
                      </a:lnTo>
                      <a:lnTo>
                        <a:pt x="609" y="698"/>
                      </a:lnTo>
                      <a:lnTo>
                        <a:pt x="608" y="698"/>
                      </a:lnTo>
                      <a:lnTo>
                        <a:pt x="605" y="701"/>
                      </a:lnTo>
                      <a:lnTo>
                        <a:pt x="605" y="702"/>
                      </a:lnTo>
                      <a:lnTo>
                        <a:pt x="608" y="705"/>
                      </a:lnTo>
                      <a:lnTo>
                        <a:pt x="609" y="704"/>
                      </a:lnTo>
                      <a:lnTo>
                        <a:pt x="610" y="702"/>
                      </a:lnTo>
                      <a:lnTo>
                        <a:pt x="614" y="702"/>
                      </a:lnTo>
                      <a:lnTo>
                        <a:pt x="615" y="702"/>
                      </a:lnTo>
                      <a:lnTo>
                        <a:pt x="618" y="702"/>
                      </a:lnTo>
                      <a:lnTo>
                        <a:pt x="618" y="704"/>
                      </a:lnTo>
                      <a:lnTo>
                        <a:pt x="621" y="704"/>
                      </a:lnTo>
                      <a:lnTo>
                        <a:pt x="620" y="702"/>
                      </a:lnTo>
                      <a:lnTo>
                        <a:pt x="621" y="701"/>
                      </a:lnTo>
                      <a:lnTo>
                        <a:pt x="623" y="701"/>
                      </a:lnTo>
                      <a:lnTo>
                        <a:pt x="627" y="698"/>
                      </a:lnTo>
                      <a:lnTo>
                        <a:pt x="630" y="698"/>
                      </a:lnTo>
                      <a:lnTo>
                        <a:pt x="633" y="696"/>
                      </a:lnTo>
                      <a:lnTo>
                        <a:pt x="634" y="692"/>
                      </a:lnTo>
                      <a:lnTo>
                        <a:pt x="636" y="692"/>
                      </a:lnTo>
                      <a:lnTo>
                        <a:pt x="637" y="692"/>
                      </a:lnTo>
                      <a:lnTo>
                        <a:pt x="643" y="691"/>
                      </a:lnTo>
                      <a:lnTo>
                        <a:pt x="643" y="690"/>
                      </a:lnTo>
                      <a:lnTo>
                        <a:pt x="648" y="690"/>
                      </a:lnTo>
                      <a:lnTo>
                        <a:pt x="651" y="687"/>
                      </a:lnTo>
                      <a:lnTo>
                        <a:pt x="651" y="688"/>
                      </a:lnTo>
                      <a:lnTo>
                        <a:pt x="654" y="691"/>
                      </a:lnTo>
                      <a:lnTo>
                        <a:pt x="651" y="692"/>
                      </a:lnTo>
                      <a:lnTo>
                        <a:pt x="650" y="692"/>
                      </a:lnTo>
                      <a:lnTo>
                        <a:pt x="648" y="692"/>
                      </a:lnTo>
                      <a:lnTo>
                        <a:pt x="647" y="69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2" name="Group 2401"/>
              <p:cNvGrpSpPr>
                <a:grpSpLocks/>
              </p:cNvGrpSpPr>
              <p:nvPr/>
            </p:nvGrpSpPr>
            <p:grpSpPr bwMode="auto">
              <a:xfrm>
                <a:off x="3368" y="2073"/>
                <a:ext cx="187" cy="108"/>
                <a:chOff x="3368" y="2073"/>
                <a:chExt cx="187" cy="108"/>
              </a:xfrm>
              <a:grpFill/>
            </p:grpSpPr>
            <p:sp>
              <p:nvSpPr>
                <p:cNvPr id="1294" name="Freeform 2402"/>
                <p:cNvSpPr>
                  <a:spLocks/>
                </p:cNvSpPr>
                <p:nvPr/>
              </p:nvSpPr>
              <p:spPr bwMode="gray">
                <a:xfrm>
                  <a:off x="3368" y="2073"/>
                  <a:ext cx="187" cy="108"/>
                </a:xfrm>
                <a:custGeom>
                  <a:avLst/>
                  <a:gdLst>
                    <a:gd name="T0" fmla="*/ 61 w 187"/>
                    <a:gd name="T1" fmla="*/ 22 h 108"/>
                    <a:gd name="T2" fmla="*/ 60 w 187"/>
                    <a:gd name="T3" fmla="*/ 14 h 108"/>
                    <a:gd name="T4" fmla="*/ 64 w 187"/>
                    <a:gd name="T5" fmla="*/ 8 h 108"/>
                    <a:gd name="T6" fmla="*/ 73 w 187"/>
                    <a:gd name="T7" fmla="*/ 5 h 108"/>
                    <a:gd name="T8" fmla="*/ 77 w 187"/>
                    <a:gd name="T9" fmla="*/ 5 h 108"/>
                    <a:gd name="T10" fmla="*/ 76 w 187"/>
                    <a:gd name="T11" fmla="*/ 1 h 108"/>
                    <a:gd name="T12" fmla="*/ 80 w 187"/>
                    <a:gd name="T13" fmla="*/ 1 h 108"/>
                    <a:gd name="T14" fmla="*/ 92 w 187"/>
                    <a:gd name="T15" fmla="*/ 7 h 108"/>
                    <a:gd name="T16" fmla="*/ 99 w 187"/>
                    <a:gd name="T17" fmla="*/ 8 h 108"/>
                    <a:gd name="T18" fmla="*/ 102 w 187"/>
                    <a:gd name="T19" fmla="*/ 14 h 108"/>
                    <a:gd name="T20" fmla="*/ 101 w 187"/>
                    <a:gd name="T21" fmla="*/ 18 h 108"/>
                    <a:gd name="T22" fmla="*/ 104 w 187"/>
                    <a:gd name="T23" fmla="*/ 22 h 108"/>
                    <a:gd name="T24" fmla="*/ 119 w 187"/>
                    <a:gd name="T25" fmla="*/ 22 h 108"/>
                    <a:gd name="T26" fmla="*/ 126 w 187"/>
                    <a:gd name="T27" fmla="*/ 27 h 108"/>
                    <a:gd name="T28" fmla="*/ 131 w 187"/>
                    <a:gd name="T29" fmla="*/ 33 h 108"/>
                    <a:gd name="T30" fmla="*/ 134 w 187"/>
                    <a:gd name="T31" fmla="*/ 43 h 108"/>
                    <a:gd name="T32" fmla="*/ 173 w 187"/>
                    <a:gd name="T33" fmla="*/ 65 h 108"/>
                    <a:gd name="T34" fmla="*/ 177 w 187"/>
                    <a:gd name="T35" fmla="*/ 64 h 108"/>
                    <a:gd name="T36" fmla="*/ 187 w 187"/>
                    <a:gd name="T37" fmla="*/ 69 h 108"/>
                    <a:gd name="T38" fmla="*/ 182 w 187"/>
                    <a:gd name="T39" fmla="*/ 79 h 108"/>
                    <a:gd name="T40" fmla="*/ 174 w 187"/>
                    <a:gd name="T41" fmla="*/ 79 h 108"/>
                    <a:gd name="T42" fmla="*/ 169 w 187"/>
                    <a:gd name="T43" fmla="*/ 80 h 108"/>
                    <a:gd name="T44" fmla="*/ 164 w 187"/>
                    <a:gd name="T45" fmla="*/ 82 h 108"/>
                    <a:gd name="T46" fmla="*/ 161 w 187"/>
                    <a:gd name="T47" fmla="*/ 86 h 108"/>
                    <a:gd name="T48" fmla="*/ 156 w 187"/>
                    <a:gd name="T49" fmla="*/ 94 h 108"/>
                    <a:gd name="T50" fmla="*/ 150 w 187"/>
                    <a:gd name="T51" fmla="*/ 96 h 108"/>
                    <a:gd name="T52" fmla="*/ 140 w 187"/>
                    <a:gd name="T53" fmla="*/ 98 h 108"/>
                    <a:gd name="T54" fmla="*/ 140 w 187"/>
                    <a:gd name="T55" fmla="*/ 103 h 108"/>
                    <a:gd name="T56" fmla="*/ 137 w 187"/>
                    <a:gd name="T57" fmla="*/ 105 h 108"/>
                    <a:gd name="T58" fmla="*/ 131 w 187"/>
                    <a:gd name="T59" fmla="*/ 108 h 108"/>
                    <a:gd name="T60" fmla="*/ 126 w 187"/>
                    <a:gd name="T61" fmla="*/ 105 h 108"/>
                    <a:gd name="T62" fmla="*/ 120 w 187"/>
                    <a:gd name="T63" fmla="*/ 104 h 108"/>
                    <a:gd name="T64" fmla="*/ 115 w 187"/>
                    <a:gd name="T65" fmla="*/ 96 h 108"/>
                    <a:gd name="T66" fmla="*/ 109 w 187"/>
                    <a:gd name="T67" fmla="*/ 87 h 108"/>
                    <a:gd name="T68" fmla="*/ 89 w 187"/>
                    <a:gd name="T69" fmla="*/ 75 h 108"/>
                    <a:gd name="T70" fmla="*/ 82 w 187"/>
                    <a:gd name="T71" fmla="*/ 73 h 108"/>
                    <a:gd name="T72" fmla="*/ 52 w 187"/>
                    <a:gd name="T73" fmla="*/ 64 h 108"/>
                    <a:gd name="T74" fmla="*/ 46 w 187"/>
                    <a:gd name="T75" fmla="*/ 66 h 108"/>
                    <a:gd name="T76" fmla="*/ 27 w 187"/>
                    <a:gd name="T77" fmla="*/ 76 h 108"/>
                    <a:gd name="T78" fmla="*/ 18 w 187"/>
                    <a:gd name="T79" fmla="*/ 57 h 108"/>
                    <a:gd name="T80" fmla="*/ 13 w 187"/>
                    <a:gd name="T81" fmla="*/ 50 h 108"/>
                    <a:gd name="T82" fmla="*/ 13 w 187"/>
                    <a:gd name="T83" fmla="*/ 44 h 108"/>
                    <a:gd name="T84" fmla="*/ 18 w 187"/>
                    <a:gd name="T85" fmla="*/ 43 h 108"/>
                    <a:gd name="T86" fmla="*/ 7 w 187"/>
                    <a:gd name="T87" fmla="*/ 40 h 108"/>
                    <a:gd name="T88" fmla="*/ 3 w 187"/>
                    <a:gd name="T89" fmla="*/ 36 h 108"/>
                    <a:gd name="T90" fmla="*/ 6 w 187"/>
                    <a:gd name="T91" fmla="*/ 26 h 108"/>
                    <a:gd name="T92" fmla="*/ 17 w 187"/>
                    <a:gd name="T93" fmla="*/ 31 h 108"/>
                    <a:gd name="T94" fmla="*/ 27 w 187"/>
                    <a:gd name="T95" fmla="*/ 31 h 108"/>
                    <a:gd name="T96" fmla="*/ 30 w 187"/>
                    <a:gd name="T97" fmla="*/ 25 h 108"/>
                    <a:gd name="T98" fmla="*/ 17 w 187"/>
                    <a:gd name="T99" fmla="*/ 11 h 108"/>
                    <a:gd name="T100" fmla="*/ 3 w 187"/>
                    <a:gd name="T101" fmla="*/ 16 h 108"/>
                    <a:gd name="T102" fmla="*/ 4 w 187"/>
                    <a:gd name="T103" fmla="*/ 23 h 108"/>
                    <a:gd name="T104" fmla="*/ 7 w 187"/>
                    <a:gd name="T105" fmla="*/ 8 h 108"/>
                    <a:gd name="T106" fmla="*/ 30 w 187"/>
                    <a:gd name="T107" fmla="*/ 8 h 108"/>
                    <a:gd name="T108" fmla="*/ 43 w 187"/>
                    <a:gd name="T109" fmla="*/ 22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7"/>
                    <a:gd name="T166" fmla="*/ 0 h 108"/>
                    <a:gd name="T167" fmla="*/ 187 w 187"/>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7" h="108">
                      <a:moveTo>
                        <a:pt x="46" y="21"/>
                      </a:moveTo>
                      <a:lnTo>
                        <a:pt x="60" y="23"/>
                      </a:lnTo>
                      <a:lnTo>
                        <a:pt x="61" y="22"/>
                      </a:lnTo>
                      <a:lnTo>
                        <a:pt x="60" y="19"/>
                      </a:lnTo>
                      <a:lnTo>
                        <a:pt x="60" y="18"/>
                      </a:lnTo>
                      <a:lnTo>
                        <a:pt x="60" y="14"/>
                      </a:lnTo>
                      <a:lnTo>
                        <a:pt x="60" y="12"/>
                      </a:lnTo>
                      <a:lnTo>
                        <a:pt x="61" y="11"/>
                      </a:lnTo>
                      <a:lnTo>
                        <a:pt x="64" y="8"/>
                      </a:lnTo>
                      <a:lnTo>
                        <a:pt x="68" y="8"/>
                      </a:lnTo>
                      <a:lnTo>
                        <a:pt x="71" y="7"/>
                      </a:lnTo>
                      <a:lnTo>
                        <a:pt x="73" y="5"/>
                      </a:lnTo>
                      <a:lnTo>
                        <a:pt x="73" y="4"/>
                      </a:lnTo>
                      <a:lnTo>
                        <a:pt x="74" y="4"/>
                      </a:lnTo>
                      <a:lnTo>
                        <a:pt x="77" y="5"/>
                      </a:lnTo>
                      <a:lnTo>
                        <a:pt x="79" y="5"/>
                      </a:lnTo>
                      <a:lnTo>
                        <a:pt x="77" y="4"/>
                      </a:lnTo>
                      <a:lnTo>
                        <a:pt x="76" y="1"/>
                      </a:lnTo>
                      <a:lnTo>
                        <a:pt x="77" y="1"/>
                      </a:lnTo>
                      <a:lnTo>
                        <a:pt x="79" y="1"/>
                      </a:lnTo>
                      <a:lnTo>
                        <a:pt x="80" y="1"/>
                      </a:lnTo>
                      <a:lnTo>
                        <a:pt x="80" y="0"/>
                      </a:lnTo>
                      <a:lnTo>
                        <a:pt x="91" y="7"/>
                      </a:lnTo>
                      <a:lnTo>
                        <a:pt x="92" y="7"/>
                      </a:lnTo>
                      <a:lnTo>
                        <a:pt x="95" y="7"/>
                      </a:lnTo>
                      <a:lnTo>
                        <a:pt x="98" y="7"/>
                      </a:lnTo>
                      <a:lnTo>
                        <a:pt x="99" y="8"/>
                      </a:lnTo>
                      <a:lnTo>
                        <a:pt x="99" y="11"/>
                      </a:lnTo>
                      <a:lnTo>
                        <a:pt x="99" y="12"/>
                      </a:lnTo>
                      <a:lnTo>
                        <a:pt x="102" y="14"/>
                      </a:lnTo>
                      <a:lnTo>
                        <a:pt x="101" y="15"/>
                      </a:lnTo>
                      <a:lnTo>
                        <a:pt x="101" y="16"/>
                      </a:lnTo>
                      <a:lnTo>
                        <a:pt x="101" y="18"/>
                      </a:lnTo>
                      <a:lnTo>
                        <a:pt x="99" y="19"/>
                      </a:lnTo>
                      <a:lnTo>
                        <a:pt x="101" y="21"/>
                      </a:lnTo>
                      <a:lnTo>
                        <a:pt x="104" y="22"/>
                      </a:lnTo>
                      <a:lnTo>
                        <a:pt x="117" y="25"/>
                      </a:lnTo>
                      <a:lnTo>
                        <a:pt x="119" y="23"/>
                      </a:lnTo>
                      <a:lnTo>
                        <a:pt x="119" y="22"/>
                      </a:lnTo>
                      <a:lnTo>
                        <a:pt x="120" y="21"/>
                      </a:lnTo>
                      <a:lnTo>
                        <a:pt x="126" y="26"/>
                      </a:lnTo>
                      <a:lnTo>
                        <a:pt x="126" y="27"/>
                      </a:lnTo>
                      <a:lnTo>
                        <a:pt x="126" y="29"/>
                      </a:lnTo>
                      <a:lnTo>
                        <a:pt x="128" y="31"/>
                      </a:lnTo>
                      <a:lnTo>
                        <a:pt x="131" y="33"/>
                      </a:lnTo>
                      <a:lnTo>
                        <a:pt x="132" y="36"/>
                      </a:lnTo>
                      <a:lnTo>
                        <a:pt x="131" y="38"/>
                      </a:lnTo>
                      <a:lnTo>
                        <a:pt x="134" y="43"/>
                      </a:lnTo>
                      <a:lnTo>
                        <a:pt x="153" y="54"/>
                      </a:lnTo>
                      <a:lnTo>
                        <a:pt x="156" y="54"/>
                      </a:lnTo>
                      <a:lnTo>
                        <a:pt x="173" y="65"/>
                      </a:lnTo>
                      <a:lnTo>
                        <a:pt x="174" y="65"/>
                      </a:lnTo>
                      <a:lnTo>
                        <a:pt x="176" y="65"/>
                      </a:lnTo>
                      <a:lnTo>
                        <a:pt x="177" y="64"/>
                      </a:lnTo>
                      <a:lnTo>
                        <a:pt x="183" y="66"/>
                      </a:lnTo>
                      <a:lnTo>
                        <a:pt x="184" y="68"/>
                      </a:lnTo>
                      <a:lnTo>
                        <a:pt x="187" y="69"/>
                      </a:lnTo>
                      <a:lnTo>
                        <a:pt x="184" y="72"/>
                      </a:lnTo>
                      <a:lnTo>
                        <a:pt x="186" y="79"/>
                      </a:lnTo>
                      <a:lnTo>
                        <a:pt x="182" y="79"/>
                      </a:lnTo>
                      <a:lnTo>
                        <a:pt x="177" y="76"/>
                      </a:lnTo>
                      <a:lnTo>
                        <a:pt x="174" y="76"/>
                      </a:lnTo>
                      <a:lnTo>
                        <a:pt x="174" y="79"/>
                      </a:lnTo>
                      <a:lnTo>
                        <a:pt x="173" y="79"/>
                      </a:lnTo>
                      <a:lnTo>
                        <a:pt x="173" y="80"/>
                      </a:lnTo>
                      <a:lnTo>
                        <a:pt x="169" y="80"/>
                      </a:lnTo>
                      <a:lnTo>
                        <a:pt x="168" y="79"/>
                      </a:lnTo>
                      <a:lnTo>
                        <a:pt x="164" y="80"/>
                      </a:lnTo>
                      <a:lnTo>
                        <a:pt x="164" y="82"/>
                      </a:lnTo>
                      <a:lnTo>
                        <a:pt x="162" y="82"/>
                      </a:lnTo>
                      <a:lnTo>
                        <a:pt x="161" y="86"/>
                      </a:lnTo>
                      <a:lnTo>
                        <a:pt x="161" y="87"/>
                      </a:lnTo>
                      <a:lnTo>
                        <a:pt x="159" y="92"/>
                      </a:lnTo>
                      <a:lnTo>
                        <a:pt x="156" y="94"/>
                      </a:lnTo>
                      <a:lnTo>
                        <a:pt x="155" y="94"/>
                      </a:lnTo>
                      <a:lnTo>
                        <a:pt x="153" y="96"/>
                      </a:lnTo>
                      <a:lnTo>
                        <a:pt x="150" y="96"/>
                      </a:lnTo>
                      <a:lnTo>
                        <a:pt x="149" y="97"/>
                      </a:lnTo>
                      <a:lnTo>
                        <a:pt x="142" y="98"/>
                      </a:lnTo>
                      <a:lnTo>
                        <a:pt x="140" y="98"/>
                      </a:lnTo>
                      <a:lnTo>
                        <a:pt x="140" y="100"/>
                      </a:lnTo>
                      <a:lnTo>
                        <a:pt x="142" y="101"/>
                      </a:lnTo>
                      <a:lnTo>
                        <a:pt x="140" y="103"/>
                      </a:lnTo>
                      <a:lnTo>
                        <a:pt x="140" y="104"/>
                      </a:lnTo>
                      <a:lnTo>
                        <a:pt x="139" y="105"/>
                      </a:lnTo>
                      <a:lnTo>
                        <a:pt x="137" y="105"/>
                      </a:lnTo>
                      <a:lnTo>
                        <a:pt x="135" y="106"/>
                      </a:lnTo>
                      <a:lnTo>
                        <a:pt x="132" y="106"/>
                      </a:lnTo>
                      <a:lnTo>
                        <a:pt x="131" y="108"/>
                      </a:lnTo>
                      <a:lnTo>
                        <a:pt x="129" y="108"/>
                      </a:lnTo>
                      <a:lnTo>
                        <a:pt x="128" y="106"/>
                      </a:lnTo>
                      <a:lnTo>
                        <a:pt x="126" y="105"/>
                      </a:lnTo>
                      <a:lnTo>
                        <a:pt x="125" y="104"/>
                      </a:lnTo>
                      <a:lnTo>
                        <a:pt x="122" y="105"/>
                      </a:lnTo>
                      <a:lnTo>
                        <a:pt x="120" y="104"/>
                      </a:lnTo>
                      <a:lnTo>
                        <a:pt x="117" y="101"/>
                      </a:lnTo>
                      <a:lnTo>
                        <a:pt x="117" y="98"/>
                      </a:lnTo>
                      <a:lnTo>
                        <a:pt x="115" y="96"/>
                      </a:lnTo>
                      <a:lnTo>
                        <a:pt x="115" y="89"/>
                      </a:lnTo>
                      <a:lnTo>
                        <a:pt x="115" y="87"/>
                      </a:lnTo>
                      <a:lnTo>
                        <a:pt x="109" y="87"/>
                      </a:lnTo>
                      <a:lnTo>
                        <a:pt x="92" y="80"/>
                      </a:lnTo>
                      <a:lnTo>
                        <a:pt x="91" y="77"/>
                      </a:lnTo>
                      <a:lnTo>
                        <a:pt x="89" y="75"/>
                      </a:lnTo>
                      <a:lnTo>
                        <a:pt x="88" y="73"/>
                      </a:lnTo>
                      <a:lnTo>
                        <a:pt x="84" y="73"/>
                      </a:lnTo>
                      <a:lnTo>
                        <a:pt x="82" y="73"/>
                      </a:lnTo>
                      <a:lnTo>
                        <a:pt x="65" y="69"/>
                      </a:lnTo>
                      <a:lnTo>
                        <a:pt x="61" y="64"/>
                      </a:lnTo>
                      <a:lnTo>
                        <a:pt x="52" y="64"/>
                      </a:lnTo>
                      <a:lnTo>
                        <a:pt x="52" y="66"/>
                      </a:lnTo>
                      <a:lnTo>
                        <a:pt x="51" y="66"/>
                      </a:lnTo>
                      <a:lnTo>
                        <a:pt x="46" y="66"/>
                      </a:lnTo>
                      <a:lnTo>
                        <a:pt x="39" y="66"/>
                      </a:lnTo>
                      <a:lnTo>
                        <a:pt x="27" y="76"/>
                      </a:lnTo>
                      <a:lnTo>
                        <a:pt x="18" y="76"/>
                      </a:lnTo>
                      <a:lnTo>
                        <a:pt x="17" y="61"/>
                      </a:lnTo>
                      <a:lnTo>
                        <a:pt x="18" y="57"/>
                      </a:lnTo>
                      <a:lnTo>
                        <a:pt x="20" y="54"/>
                      </a:lnTo>
                      <a:lnTo>
                        <a:pt x="18" y="54"/>
                      </a:lnTo>
                      <a:lnTo>
                        <a:pt x="13" y="50"/>
                      </a:lnTo>
                      <a:lnTo>
                        <a:pt x="12" y="50"/>
                      </a:lnTo>
                      <a:lnTo>
                        <a:pt x="18" y="47"/>
                      </a:lnTo>
                      <a:lnTo>
                        <a:pt x="13" y="44"/>
                      </a:lnTo>
                      <a:lnTo>
                        <a:pt x="12" y="43"/>
                      </a:lnTo>
                      <a:lnTo>
                        <a:pt x="15" y="41"/>
                      </a:lnTo>
                      <a:lnTo>
                        <a:pt x="18" y="43"/>
                      </a:lnTo>
                      <a:lnTo>
                        <a:pt x="17" y="40"/>
                      </a:lnTo>
                      <a:lnTo>
                        <a:pt x="12" y="38"/>
                      </a:lnTo>
                      <a:lnTo>
                        <a:pt x="7" y="40"/>
                      </a:lnTo>
                      <a:lnTo>
                        <a:pt x="6" y="41"/>
                      </a:lnTo>
                      <a:lnTo>
                        <a:pt x="4" y="41"/>
                      </a:lnTo>
                      <a:lnTo>
                        <a:pt x="3" y="36"/>
                      </a:lnTo>
                      <a:lnTo>
                        <a:pt x="4" y="32"/>
                      </a:lnTo>
                      <a:lnTo>
                        <a:pt x="6" y="31"/>
                      </a:lnTo>
                      <a:lnTo>
                        <a:pt x="6" y="26"/>
                      </a:lnTo>
                      <a:lnTo>
                        <a:pt x="7" y="29"/>
                      </a:lnTo>
                      <a:lnTo>
                        <a:pt x="12" y="29"/>
                      </a:lnTo>
                      <a:lnTo>
                        <a:pt x="17" y="31"/>
                      </a:lnTo>
                      <a:lnTo>
                        <a:pt x="20" y="31"/>
                      </a:lnTo>
                      <a:lnTo>
                        <a:pt x="24" y="31"/>
                      </a:lnTo>
                      <a:lnTo>
                        <a:pt x="27" y="31"/>
                      </a:lnTo>
                      <a:lnTo>
                        <a:pt x="24" y="29"/>
                      </a:lnTo>
                      <a:lnTo>
                        <a:pt x="27" y="28"/>
                      </a:lnTo>
                      <a:lnTo>
                        <a:pt x="30" y="25"/>
                      </a:lnTo>
                      <a:lnTo>
                        <a:pt x="20" y="18"/>
                      </a:lnTo>
                      <a:lnTo>
                        <a:pt x="20" y="14"/>
                      </a:lnTo>
                      <a:lnTo>
                        <a:pt x="17" y="11"/>
                      </a:lnTo>
                      <a:lnTo>
                        <a:pt x="13" y="11"/>
                      </a:lnTo>
                      <a:lnTo>
                        <a:pt x="6" y="14"/>
                      </a:lnTo>
                      <a:lnTo>
                        <a:pt x="3" y="16"/>
                      </a:lnTo>
                      <a:lnTo>
                        <a:pt x="3" y="18"/>
                      </a:lnTo>
                      <a:lnTo>
                        <a:pt x="4" y="18"/>
                      </a:lnTo>
                      <a:lnTo>
                        <a:pt x="4" y="23"/>
                      </a:lnTo>
                      <a:lnTo>
                        <a:pt x="0" y="18"/>
                      </a:lnTo>
                      <a:lnTo>
                        <a:pt x="0" y="14"/>
                      </a:lnTo>
                      <a:lnTo>
                        <a:pt x="7" y="8"/>
                      </a:lnTo>
                      <a:lnTo>
                        <a:pt x="20" y="5"/>
                      </a:lnTo>
                      <a:lnTo>
                        <a:pt x="21" y="5"/>
                      </a:lnTo>
                      <a:lnTo>
                        <a:pt x="30" y="8"/>
                      </a:lnTo>
                      <a:lnTo>
                        <a:pt x="36" y="21"/>
                      </a:lnTo>
                      <a:lnTo>
                        <a:pt x="39" y="22"/>
                      </a:lnTo>
                      <a:lnTo>
                        <a:pt x="43" y="22"/>
                      </a:lnTo>
                      <a:lnTo>
                        <a:pt x="46" y="2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95" name="Freeform 2403"/>
                <p:cNvSpPr>
                  <a:spLocks/>
                </p:cNvSpPr>
                <p:nvPr/>
              </p:nvSpPr>
              <p:spPr bwMode="gray">
                <a:xfrm>
                  <a:off x="3368" y="2073"/>
                  <a:ext cx="187" cy="108"/>
                </a:xfrm>
                <a:custGeom>
                  <a:avLst/>
                  <a:gdLst>
                    <a:gd name="T0" fmla="*/ 61 w 187"/>
                    <a:gd name="T1" fmla="*/ 22 h 108"/>
                    <a:gd name="T2" fmla="*/ 60 w 187"/>
                    <a:gd name="T3" fmla="*/ 14 h 108"/>
                    <a:gd name="T4" fmla="*/ 64 w 187"/>
                    <a:gd name="T5" fmla="*/ 8 h 108"/>
                    <a:gd name="T6" fmla="*/ 73 w 187"/>
                    <a:gd name="T7" fmla="*/ 5 h 108"/>
                    <a:gd name="T8" fmla="*/ 77 w 187"/>
                    <a:gd name="T9" fmla="*/ 5 h 108"/>
                    <a:gd name="T10" fmla="*/ 76 w 187"/>
                    <a:gd name="T11" fmla="*/ 1 h 108"/>
                    <a:gd name="T12" fmla="*/ 80 w 187"/>
                    <a:gd name="T13" fmla="*/ 1 h 108"/>
                    <a:gd name="T14" fmla="*/ 92 w 187"/>
                    <a:gd name="T15" fmla="*/ 7 h 108"/>
                    <a:gd name="T16" fmla="*/ 99 w 187"/>
                    <a:gd name="T17" fmla="*/ 8 h 108"/>
                    <a:gd name="T18" fmla="*/ 102 w 187"/>
                    <a:gd name="T19" fmla="*/ 14 h 108"/>
                    <a:gd name="T20" fmla="*/ 101 w 187"/>
                    <a:gd name="T21" fmla="*/ 18 h 108"/>
                    <a:gd name="T22" fmla="*/ 104 w 187"/>
                    <a:gd name="T23" fmla="*/ 22 h 108"/>
                    <a:gd name="T24" fmla="*/ 119 w 187"/>
                    <a:gd name="T25" fmla="*/ 22 h 108"/>
                    <a:gd name="T26" fmla="*/ 126 w 187"/>
                    <a:gd name="T27" fmla="*/ 27 h 108"/>
                    <a:gd name="T28" fmla="*/ 131 w 187"/>
                    <a:gd name="T29" fmla="*/ 33 h 108"/>
                    <a:gd name="T30" fmla="*/ 134 w 187"/>
                    <a:gd name="T31" fmla="*/ 43 h 108"/>
                    <a:gd name="T32" fmla="*/ 173 w 187"/>
                    <a:gd name="T33" fmla="*/ 65 h 108"/>
                    <a:gd name="T34" fmla="*/ 177 w 187"/>
                    <a:gd name="T35" fmla="*/ 64 h 108"/>
                    <a:gd name="T36" fmla="*/ 187 w 187"/>
                    <a:gd name="T37" fmla="*/ 69 h 108"/>
                    <a:gd name="T38" fmla="*/ 182 w 187"/>
                    <a:gd name="T39" fmla="*/ 79 h 108"/>
                    <a:gd name="T40" fmla="*/ 174 w 187"/>
                    <a:gd name="T41" fmla="*/ 79 h 108"/>
                    <a:gd name="T42" fmla="*/ 169 w 187"/>
                    <a:gd name="T43" fmla="*/ 80 h 108"/>
                    <a:gd name="T44" fmla="*/ 164 w 187"/>
                    <a:gd name="T45" fmla="*/ 82 h 108"/>
                    <a:gd name="T46" fmla="*/ 161 w 187"/>
                    <a:gd name="T47" fmla="*/ 86 h 108"/>
                    <a:gd name="T48" fmla="*/ 156 w 187"/>
                    <a:gd name="T49" fmla="*/ 94 h 108"/>
                    <a:gd name="T50" fmla="*/ 150 w 187"/>
                    <a:gd name="T51" fmla="*/ 96 h 108"/>
                    <a:gd name="T52" fmla="*/ 140 w 187"/>
                    <a:gd name="T53" fmla="*/ 98 h 108"/>
                    <a:gd name="T54" fmla="*/ 140 w 187"/>
                    <a:gd name="T55" fmla="*/ 103 h 108"/>
                    <a:gd name="T56" fmla="*/ 137 w 187"/>
                    <a:gd name="T57" fmla="*/ 105 h 108"/>
                    <a:gd name="T58" fmla="*/ 131 w 187"/>
                    <a:gd name="T59" fmla="*/ 108 h 108"/>
                    <a:gd name="T60" fmla="*/ 126 w 187"/>
                    <a:gd name="T61" fmla="*/ 105 h 108"/>
                    <a:gd name="T62" fmla="*/ 120 w 187"/>
                    <a:gd name="T63" fmla="*/ 104 h 108"/>
                    <a:gd name="T64" fmla="*/ 115 w 187"/>
                    <a:gd name="T65" fmla="*/ 96 h 108"/>
                    <a:gd name="T66" fmla="*/ 109 w 187"/>
                    <a:gd name="T67" fmla="*/ 87 h 108"/>
                    <a:gd name="T68" fmla="*/ 89 w 187"/>
                    <a:gd name="T69" fmla="*/ 75 h 108"/>
                    <a:gd name="T70" fmla="*/ 82 w 187"/>
                    <a:gd name="T71" fmla="*/ 73 h 108"/>
                    <a:gd name="T72" fmla="*/ 52 w 187"/>
                    <a:gd name="T73" fmla="*/ 64 h 108"/>
                    <a:gd name="T74" fmla="*/ 46 w 187"/>
                    <a:gd name="T75" fmla="*/ 66 h 108"/>
                    <a:gd name="T76" fmla="*/ 27 w 187"/>
                    <a:gd name="T77" fmla="*/ 76 h 108"/>
                    <a:gd name="T78" fmla="*/ 18 w 187"/>
                    <a:gd name="T79" fmla="*/ 57 h 108"/>
                    <a:gd name="T80" fmla="*/ 13 w 187"/>
                    <a:gd name="T81" fmla="*/ 50 h 108"/>
                    <a:gd name="T82" fmla="*/ 13 w 187"/>
                    <a:gd name="T83" fmla="*/ 44 h 108"/>
                    <a:gd name="T84" fmla="*/ 18 w 187"/>
                    <a:gd name="T85" fmla="*/ 43 h 108"/>
                    <a:gd name="T86" fmla="*/ 7 w 187"/>
                    <a:gd name="T87" fmla="*/ 40 h 108"/>
                    <a:gd name="T88" fmla="*/ 3 w 187"/>
                    <a:gd name="T89" fmla="*/ 36 h 108"/>
                    <a:gd name="T90" fmla="*/ 6 w 187"/>
                    <a:gd name="T91" fmla="*/ 26 h 108"/>
                    <a:gd name="T92" fmla="*/ 17 w 187"/>
                    <a:gd name="T93" fmla="*/ 31 h 108"/>
                    <a:gd name="T94" fmla="*/ 27 w 187"/>
                    <a:gd name="T95" fmla="*/ 31 h 108"/>
                    <a:gd name="T96" fmla="*/ 30 w 187"/>
                    <a:gd name="T97" fmla="*/ 25 h 108"/>
                    <a:gd name="T98" fmla="*/ 17 w 187"/>
                    <a:gd name="T99" fmla="*/ 11 h 108"/>
                    <a:gd name="T100" fmla="*/ 3 w 187"/>
                    <a:gd name="T101" fmla="*/ 16 h 108"/>
                    <a:gd name="T102" fmla="*/ 4 w 187"/>
                    <a:gd name="T103" fmla="*/ 23 h 108"/>
                    <a:gd name="T104" fmla="*/ 7 w 187"/>
                    <a:gd name="T105" fmla="*/ 8 h 108"/>
                    <a:gd name="T106" fmla="*/ 30 w 187"/>
                    <a:gd name="T107" fmla="*/ 8 h 108"/>
                    <a:gd name="T108" fmla="*/ 43 w 187"/>
                    <a:gd name="T109" fmla="*/ 22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7"/>
                    <a:gd name="T166" fmla="*/ 0 h 108"/>
                    <a:gd name="T167" fmla="*/ 187 w 187"/>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7" h="108">
                      <a:moveTo>
                        <a:pt x="46" y="21"/>
                      </a:moveTo>
                      <a:lnTo>
                        <a:pt x="60" y="23"/>
                      </a:lnTo>
                      <a:lnTo>
                        <a:pt x="61" y="22"/>
                      </a:lnTo>
                      <a:lnTo>
                        <a:pt x="60" y="19"/>
                      </a:lnTo>
                      <a:lnTo>
                        <a:pt x="60" y="18"/>
                      </a:lnTo>
                      <a:lnTo>
                        <a:pt x="60" y="14"/>
                      </a:lnTo>
                      <a:lnTo>
                        <a:pt x="60" y="12"/>
                      </a:lnTo>
                      <a:lnTo>
                        <a:pt x="61" y="11"/>
                      </a:lnTo>
                      <a:lnTo>
                        <a:pt x="64" y="8"/>
                      </a:lnTo>
                      <a:lnTo>
                        <a:pt x="68" y="8"/>
                      </a:lnTo>
                      <a:lnTo>
                        <a:pt x="71" y="7"/>
                      </a:lnTo>
                      <a:lnTo>
                        <a:pt x="73" y="5"/>
                      </a:lnTo>
                      <a:lnTo>
                        <a:pt x="73" y="4"/>
                      </a:lnTo>
                      <a:lnTo>
                        <a:pt x="74" y="4"/>
                      </a:lnTo>
                      <a:lnTo>
                        <a:pt x="77" y="5"/>
                      </a:lnTo>
                      <a:lnTo>
                        <a:pt x="79" y="5"/>
                      </a:lnTo>
                      <a:lnTo>
                        <a:pt x="77" y="4"/>
                      </a:lnTo>
                      <a:lnTo>
                        <a:pt x="76" y="1"/>
                      </a:lnTo>
                      <a:lnTo>
                        <a:pt x="77" y="1"/>
                      </a:lnTo>
                      <a:lnTo>
                        <a:pt x="79" y="1"/>
                      </a:lnTo>
                      <a:lnTo>
                        <a:pt x="80" y="1"/>
                      </a:lnTo>
                      <a:lnTo>
                        <a:pt x="80" y="0"/>
                      </a:lnTo>
                      <a:lnTo>
                        <a:pt x="91" y="7"/>
                      </a:lnTo>
                      <a:lnTo>
                        <a:pt x="92" y="7"/>
                      </a:lnTo>
                      <a:lnTo>
                        <a:pt x="95" y="7"/>
                      </a:lnTo>
                      <a:lnTo>
                        <a:pt x="98" y="7"/>
                      </a:lnTo>
                      <a:lnTo>
                        <a:pt x="99" y="8"/>
                      </a:lnTo>
                      <a:lnTo>
                        <a:pt x="99" y="11"/>
                      </a:lnTo>
                      <a:lnTo>
                        <a:pt x="99" y="12"/>
                      </a:lnTo>
                      <a:lnTo>
                        <a:pt x="102" y="14"/>
                      </a:lnTo>
                      <a:lnTo>
                        <a:pt x="101" y="15"/>
                      </a:lnTo>
                      <a:lnTo>
                        <a:pt x="101" y="16"/>
                      </a:lnTo>
                      <a:lnTo>
                        <a:pt x="101" y="18"/>
                      </a:lnTo>
                      <a:lnTo>
                        <a:pt x="99" y="19"/>
                      </a:lnTo>
                      <a:lnTo>
                        <a:pt x="101" y="21"/>
                      </a:lnTo>
                      <a:lnTo>
                        <a:pt x="104" y="22"/>
                      </a:lnTo>
                      <a:lnTo>
                        <a:pt x="117" y="25"/>
                      </a:lnTo>
                      <a:lnTo>
                        <a:pt x="119" y="23"/>
                      </a:lnTo>
                      <a:lnTo>
                        <a:pt x="119" y="22"/>
                      </a:lnTo>
                      <a:lnTo>
                        <a:pt x="120" y="21"/>
                      </a:lnTo>
                      <a:lnTo>
                        <a:pt x="126" y="26"/>
                      </a:lnTo>
                      <a:lnTo>
                        <a:pt x="126" y="27"/>
                      </a:lnTo>
                      <a:lnTo>
                        <a:pt x="126" y="29"/>
                      </a:lnTo>
                      <a:lnTo>
                        <a:pt x="128" y="31"/>
                      </a:lnTo>
                      <a:lnTo>
                        <a:pt x="131" y="33"/>
                      </a:lnTo>
                      <a:lnTo>
                        <a:pt x="132" y="36"/>
                      </a:lnTo>
                      <a:lnTo>
                        <a:pt x="131" y="38"/>
                      </a:lnTo>
                      <a:lnTo>
                        <a:pt x="134" y="43"/>
                      </a:lnTo>
                      <a:lnTo>
                        <a:pt x="153" y="54"/>
                      </a:lnTo>
                      <a:lnTo>
                        <a:pt x="156" y="54"/>
                      </a:lnTo>
                      <a:lnTo>
                        <a:pt x="173" y="65"/>
                      </a:lnTo>
                      <a:lnTo>
                        <a:pt x="174" y="65"/>
                      </a:lnTo>
                      <a:lnTo>
                        <a:pt x="176" y="65"/>
                      </a:lnTo>
                      <a:lnTo>
                        <a:pt x="177" y="64"/>
                      </a:lnTo>
                      <a:lnTo>
                        <a:pt x="183" y="66"/>
                      </a:lnTo>
                      <a:lnTo>
                        <a:pt x="184" y="68"/>
                      </a:lnTo>
                      <a:lnTo>
                        <a:pt x="187" y="69"/>
                      </a:lnTo>
                      <a:lnTo>
                        <a:pt x="184" y="72"/>
                      </a:lnTo>
                      <a:lnTo>
                        <a:pt x="186" y="79"/>
                      </a:lnTo>
                      <a:lnTo>
                        <a:pt x="182" y="79"/>
                      </a:lnTo>
                      <a:lnTo>
                        <a:pt x="177" y="76"/>
                      </a:lnTo>
                      <a:lnTo>
                        <a:pt x="174" y="76"/>
                      </a:lnTo>
                      <a:lnTo>
                        <a:pt x="174" y="79"/>
                      </a:lnTo>
                      <a:lnTo>
                        <a:pt x="173" y="79"/>
                      </a:lnTo>
                      <a:lnTo>
                        <a:pt x="173" y="80"/>
                      </a:lnTo>
                      <a:lnTo>
                        <a:pt x="169" y="80"/>
                      </a:lnTo>
                      <a:lnTo>
                        <a:pt x="168" y="79"/>
                      </a:lnTo>
                      <a:lnTo>
                        <a:pt x="164" y="80"/>
                      </a:lnTo>
                      <a:lnTo>
                        <a:pt x="164" y="82"/>
                      </a:lnTo>
                      <a:lnTo>
                        <a:pt x="162" y="82"/>
                      </a:lnTo>
                      <a:lnTo>
                        <a:pt x="161" y="86"/>
                      </a:lnTo>
                      <a:lnTo>
                        <a:pt x="161" y="87"/>
                      </a:lnTo>
                      <a:lnTo>
                        <a:pt x="159" y="92"/>
                      </a:lnTo>
                      <a:lnTo>
                        <a:pt x="156" y="94"/>
                      </a:lnTo>
                      <a:lnTo>
                        <a:pt x="155" y="94"/>
                      </a:lnTo>
                      <a:lnTo>
                        <a:pt x="153" y="96"/>
                      </a:lnTo>
                      <a:lnTo>
                        <a:pt x="150" y="96"/>
                      </a:lnTo>
                      <a:lnTo>
                        <a:pt x="149" y="97"/>
                      </a:lnTo>
                      <a:lnTo>
                        <a:pt x="142" y="98"/>
                      </a:lnTo>
                      <a:lnTo>
                        <a:pt x="140" y="98"/>
                      </a:lnTo>
                      <a:lnTo>
                        <a:pt x="140" y="100"/>
                      </a:lnTo>
                      <a:lnTo>
                        <a:pt x="142" y="101"/>
                      </a:lnTo>
                      <a:lnTo>
                        <a:pt x="140" y="103"/>
                      </a:lnTo>
                      <a:lnTo>
                        <a:pt x="140" y="104"/>
                      </a:lnTo>
                      <a:lnTo>
                        <a:pt x="139" y="105"/>
                      </a:lnTo>
                      <a:lnTo>
                        <a:pt x="137" y="105"/>
                      </a:lnTo>
                      <a:lnTo>
                        <a:pt x="135" y="106"/>
                      </a:lnTo>
                      <a:lnTo>
                        <a:pt x="132" y="106"/>
                      </a:lnTo>
                      <a:lnTo>
                        <a:pt x="131" y="108"/>
                      </a:lnTo>
                      <a:lnTo>
                        <a:pt x="129" y="108"/>
                      </a:lnTo>
                      <a:lnTo>
                        <a:pt x="128" y="106"/>
                      </a:lnTo>
                      <a:lnTo>
                        <a:pt x="126" y="105"/>
                      </a:lnTo>
                      <a:lnTo>
                        <a:pt x="125" y="104"/>
                      </a:lnTo>
                      <a:lnTo>
                        <a:pt x="122" y="105"/>
                      </a:lnTo>
                      <a:lnTo>
                        <a:pt x="120" y="104"/>
                      </a:lnTo>
                      <a:lnTo>
                        <a:pt x="117" y="101"/>
                      </a:lnTo>
                      <a:lnTo>
                        <a:pt x="117" y="98"/>
                      </a:lnTo>
                      <a:lnTo>
                        <a:pt x="115" y="96"/>
                      </a:lnTo>
                      <a:lnTo>
                        <a:pt x="115" y="89"/>
                      </a:lnTo>
                      <a:lnTo>
                        <a:pt x="115" y="87"/>
                      </a:lnTo>
                      <a:lnTo>
                        <a:pt x="109" y="87"/>
                      </a:lnTo>
                      <a:lnTo>
                        <a:pt x="92" y="80"/>
                      </a:lnTo>
                      <a:lnTo>
                        <a:pt x="91" y="77"/>
                      </a:lnTo>
                      <a:lnTo>
                        <a:pt x="89" y="75"/>
                      </a:lnTo>
                      <a:lnTo>
                        <a:pt x="88" y="73"/>
                      </a:lnTo>
                      <a:lnTo>
                        <a:pt x="84" y="73"/>
                      </a:lnTo>
                      <a:lnTo>
                        <a:pt x="82" y="73"/>
                      </a:lnTo>
                      <a:lnTo>
                        <a:pt x="65" y="69"/>
                      </a:lnTo>
                      <a:lnTo>
                        <a:pt x="61" y="64"/>
                      </a:lnTo>
                      <a:lnTo>
                        <a:pt x="52" y="64"/>
                      </a:lnTo>
                      <a:lnTo>
                        <a:pt x="52" y="66"/>
                      </a:lnTo>
                      <a:lnTo>
                        <a:pt x="51" y="66"/>
                      </a:lnTo>
                      <a:lnTo>
                        <a:pt x="46" y="66"/>
                      </a:lnTo>
                      <a:lnTo>
                        <a:pt x="39" y="66"/>
                      </a:lnTo>
                      <a:lnTo>
                        <a:pt x="27" y="76"/>
                      </a:lnTo>
                      <a:lnTo>
                        <a:pt x="18" y="76"/>
                      </a:lnTo>
                      <a:lnTo>
                        <a:pt x="17" y="61"/>
                      </a:lnTo>
                      <a:lnTo>
                        <a:pt x="18" y="57"/>
                      </a:lnTo>
                      <a:lnTo>
                        <a:pt x="20" y="54"/>
                      </a:lnTo>
                      <a:lnTo>
                        <a:pt x="18" y="54"/>
                      </a:lnTo>
                      <a:lnTo>
                        <a:pt x="13" y="50"/>
                      </a:lnTo>
                      <a:lnTo>
                        <a:pt x="12" y="50"/>
                      </a:lnTo>
                      <a:lnTo>
                        <a:pt x="18" y="47"/>
                      </a:lnTo>
                      <a:lnTo>
                        <a:pt x="13" y="44"/>
                      </a:lnTo>
                      <a:lnTo>
                        <a:pt x="12" y="43"/>
                      </a:lnTo>
                      <a:lnTo>
                        <a:pt x="15" y="41"/>
                      </a:lnTo>
                      <a:lnTo>
                        <a:pt x="18" y="43"/>
                      </a:lnTo>
                      <a:lnTo>
                        <a:pt x="17" y="40"/>
                      </a:lnTo>
                      <a:lnTo>
                        <a:pt x="12" y="38"/>
                      </a:lnTo>
                      <a:lnTo>
                        <a:pt x="7" y="40"/>
                      </a:lnTo>
                      <a:lnTo>
                        <a:pt x="6" y="41"/>
                      </a:lnTo>
                      <a:lnTo>
                        <a:pt x="4" y="41"/>
                      </a:lnTo>
                      <a:lnTo>
                        <a:pt x="3" y="36"/>
                      </a:lnTo>
                      <a:lnTo>
                        <a:pt x="4" y="32"/>
                      </a:lnTo>
                      <a:lnTo>
                        <a:pt x="6" y="31"/>
                      </a:lnTo>
                      <a:lnTo>
                        <a:pt x="6" y="26"/>
                      </a:lnTo>
                      <a:lnTo>
                        <a:pt x="7" y="29"/>
                      </a:lnTo>
                      <a:lnTo>
                        <a:pt x="12" y="29"/>
                      </a:lnTo>
                      <a:lnTo>
                        <a:pt x="17" y="31"/>
                      </a:lnTo>
                      <a:lnTo>
                        <a:pt x="20" y="31"/>
                      </a:lnTo>
                      <a:lnTo>
                        <a:pt x="24" y="31"/>
                      </a:lnTo>
                      <a:lnTo>
                        <a:pt x="27" y="31"/>
                      </a:lnTo>
                      <a:lnTo>
                        <a:pt x="24" y="29"/>
                      </a:lnTo>
                      <a:lnTo>
                        <a:pt x="27" y="28"/>
                      </a:lnTo>
                      <a:lnTo>
                        <a:pt x="30" y="25"/>
                      </a:lnTo>
                      <a:lnTo>
                        <a:pt x="20" y="18"/>
                      </a:lnTo>
                      <a:lnTo>
                        <a:pt x="20" y="14"/>
                      </a:lnTo>
                      <a:lnTo>
                        <a:pt x="17" y="11"/>
                      </a:lnTo>
                      <a:lnTo>
                        <a:pt x="13" y="11"/>
                      </a:lnTo>
                      <a:lnTo>
                        <a:pt x="6" y="14"/>
                      </a:lnTo>
                      <a:lnTo>
                        <a:pt x="3" y="16"/>
                      </a:lnTo>
                      <a:lnTo>
                        <a:pt x="3" y="18"/>
                      </a:lnTo>
                      <a:lnTo>
                        <a:pt x="4" y="18"/>
                      </a:lnTo>
                      <a:lnTo>
                        <a:pt x="4" y="23"/>
                      </a:lnTo>
                      <a:lnTo>
                        <a:pt x="0" y="18"/>
                      </a:lnTo>
                      <a:lnTo>
                        <a:pt x="0" y="14"/>
                      </a:lnTo>
                      <a:lnTo>
                        <a:pt x="7" y="8"/>
                      </a:lnTo>
                      <a:lnTo>
                        <a:pt x="20" y="5"/>
                      </a:lnTo>
                      <a:lnTo>
                        <a:pt x="21" y="5"/>
                      </a:lnTo>
                      <a:lnTo>
                        <a:pt x="30" y="8"/>
                      </a:lnTo>
                      <a:lnTo>
                        <a:pt x="36" y="21"/>
                      </a:lnTo>
                      <a:lnTo>
                        <a:pt x="39" y="22"/>
                      </a:lnTo>
                      <a:lnTo>
                        <a:pt x="43" y="22"/>
                      </a:lnTo>
                      <a:lnTo>
                        <a:pt x="46" y="2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3" name="Group 2404"/>
              <p:cNvGrpSpPr>
                <a:grpSpLocks/>
              </p:cNvGrpSpPr>
              <p:nvPr/>
            </p:nvGrpSpPr>
            <p:grpSpPr bwMode="auto">
              <a:xfrm>
                <a:off x="3589" y="2066"/>
                <a:ext cx="147" cy="58"/>
                <a:chOff x="3589" y="2066"/>
                <a:chExt cx="147" cy="58"/>
              </a:xfrm>
              <a:grpFill/>
            </p:grpSpPr>
            <p:sp>
              <p:nvSpPr>
                <p:cNvPr id="1292" name="Freeform 2405"/>
                <p:cNvSpPr>
                  <a:spLocks/>
                </p:cNvSpPr>
                <p:nvPr/>
              </p:nvSpPr>
              <p:spPr bwMode="gray">
                <a:xfrm>
                  <a:off x="3589" y="2066"/>
                  <a:ext cx="147" cy="58"/>
                </a:xfrm>
                <a:custGeom>
                  <a:avLst/>
                  <a:gdLst>
                    <a:gd name="T0" fmla="*/ 61 w 147"/>
                    <a:gd name="T1" fmla="*/ 51 h 58"/>
                    <a:gd name="T2" fmla="*/ 72 w 147"/>
                    <a:gd name="T3" fmla="*/ 44 h 58"/>
                    <a:gd name="T4" fmla="*/ 76 w 147"/>
                    <a:gd name="T5" fmla="*/ 40 h 58"/>
                    <a:gd name="T6" fmla="*/ 82 w 147"/>
                    <a:gd name="T7" fmla="*/ 40 h 58"/>
                    <a:gd name="T8" fmla="*/ 86 w 147"/>
                    <a:gd name="T9" fmla="*/ 43 h 58"/>
                    <a:gd name="T10" fmla="*/ 97 w 147"/>
                    <a:gd name="T11" fmla="*/ 40 h 58"/>
                    <a:gd name="T12" fmla="*/ 103 w 147"/>
                    <a:gd name="T13" fmla="*/ 35 h 58"/>
                    <a:gd name="T14" fmla="*/ 122 w 147"/>
                    <a:gd name="T15" fmla="*/ 30 h 58"/>
                    <a:gd name="T16" fmla="*/ 146 w 147"/>
                    <a:gd name="T17" fmla="*/ 19 h 58"/>
                    <a:gd name="T18" fmla="*/ 147 w 147"/>
                    <a:gd name="T19" fmla="*/ 14 h 58"/>
                    <a:gd name="T20" fmla="*/ 140 w 147"/>
                    <a:gd name="T21" fmla="*/ 11 h 58"/>
                    <a:gd name="T22" fmla="*/ 133 w 147"/>
                    <a:gd name="T23" fmla="*/ 8 h 58"/>
                    <a:gd name="T24" fmla="*/ 123 w 147"/>
                    <a:gd name="T25" fmla="*/ 7 h 58"/>
                    <a:gd name="T26" fmla="*/ 104 w 147"/>
                    <a:gd name="T27" fmla="*/ 4 h 58"/>
                    <a:gd name="T28" fmla="*/ 100 w 147"/>
                    <a:gd name="T29" fmla="*/ 5 h 58"/>
                    <a:gd name="T30" fmla="*/ 79 w 147"/>
                    <a:gd name="T31" fmla="*/ 4 h 58"/>
                    <a:gd name="T32" fmla="*/ 72 w 147"/>
                    <a:gd name="T33" fmla="*/ 4 h 58"/>
                    <a:gd name="T34" fmla="*/ 64 w 147"/>
                    <a:gd name="T35" fmla="*/ 1 h 58"/>
                    <a:gd name="T36" fmla="*/ 61 w 147"/>
                    <a:gd name="T37" fmla="*/ 2 h 58"/>
                    <a:gd name="T38" fmla="*/ 58 w 147"/>
                    <a:gd name="T39" fmla="*/ 5 h 58"/>
                    <a:gd name="T40" fmla="*/ 55 w 147"/>
                    <a:gd name="T41" fmla="*/ 11 h 58"/>
                    <a:gd name="T42" fmla="*/ 34 w 147"/>
                    <a:gd name="T43" fmla="*/ 7 h 58"/>
                    <a:gd name="T44" fmla="*/ 30 w 147"/>
                    <a:gd name="T45" fmla="*/ 7 h 58"/>
                    <a:gd name="T46" fmla="*/ 24 w 147"/>
                    <a:gd name="T47" fmla="*/ 8 h 58"/>
                    <a:gd name="T48" fmla="*/ 23 w 147"/>
                    <a:gd name="T49" fmla="*/ 12 h 58"/>
                    <a:gd name="T50" fmla="*/ 27 w 147"/>
                    <a:gd name="T51" fmla="*/ 15 h 58"/>
                    <a:gd name="T52" fmla="*/ 15 w 147"/>
                    <a:gd name="T53" fmla="*/ 23 h 58"/>
                    <a:gd name="T54" fmla="*/ 17 w 147"/>
                    <a:gd name="T55" fmla="*/ 26 h 58"/>
                    <a:gd name="T56" fmla="*/ 20 w 147"/>
                    <a:gd name="T57" fmla="*/ 26 h 58"/>
                    <a:gd name="T58" fmla="*/ 27 w 147"/>
                    <a:gd name="T59" fmla="*/ 32 h 58"/>
                    <a:gd name="T60" fmla="*/ 29 w 147"/>
                    <a:gd name="T61" fmla="*/ 30 h 58"/>
                    <a:gd name="T62" fmla="*/ 33 w 147"/>
                    <a:gd name="T63" fmla="*/ 26 h 58"/>
                    <a:gd name="T64" fmla="*/ 36 w 147"/>
                    <a:gd name="T65" fmla="*/ 28 h 58"/>
                    <a:gd name="T66" fmla="*/ 41 w 147"/>
                    <a:gd name="T67" fmla="*/ 33 h 58"/>
                    <a:gd name="T68" fmla="*/ 45 w 147"/>
                    <a:gd name="T69" fmla="*/ 34 h 58"/>
                    <a:gd name="T70" fmla="*/ 51 w 147"/>
                    <a:gd name="T71" fmla="*/ 34 h 58"/>
                    <a:gd name="T72" fmla="*/ 51 w 147"/>
                    <a:gd name="T73" fmla="*/ 36 h 58"/>
                    <a:gd name="T74" fmla="*/ 47 w 147"/>
                    <a:gd name="T75" fmla="*/ 39 h 58"/>
                    <a:gd name="T76" fmla="*/ 44 w 147"/>
                    <a:gd name="T77" fmla="*/ 39 h 58"/>
                    <a:gd name="T78" fmla="*/ 41 w 147"/>
                    <a:gd name="T79" fmla="*/ 40 h 58"/>
                    <a:gd name="T80" fmla="*/ 37 w 147"/>
                    <a:gd name="T81" fmla="*/ 43 h 58"/>
                    <a:gd name="T82" fmla="*/ 33 w 147"/>
                    <a:gd name="T83" fmla="*/ 44 h 58"/>
                    <a:gd name="T84" fmla="*/ 23 w 147"/>
                    <a:gd name="T85" fmla="*/ 43 h 58"/>
                    <a:gd name="T86" fmla="*/ 21 w 147"/>
                    <a:gd name="T87" fmla="*/ 45 h 58"/>
                    <a:gd name="T88" fmla="*/ 18 w 147"/>
                    <a:gd name="T89" fmla="*/ 47 h 58"/>
                    <a:gd name="T90" fmla="*/ 7 w 147"/>
                    <a:gd name="T91" fmla="*/ 45 h 58"/>
                    <a:gd name="T92" fmla="*/ 0 w 147"/>
                    <a:gd name="T93" fmla="*/ 52 h 58"/>
                    <a:gd name="T94" fmla="*/ 3 w 147"/>
                    <a:gd name="T95" fmla="*/ 54 h 58"/>
                    <a:gd name="T96" fmla="*/ 11 w 147"/>
                    <a:gd name="T97" fmla="*/ 54 h 58"/>
                    <a:gd name="T98" fmla="*/ 20 w 147"/>
                    <a:gd name="T99" fmla="*/ 54 h 58"/>
                    <a:gd name="T100" fmla="*/ 23 w 147"/>
                    <a:gd name="T101" fmla="*/ 55 h 58"/>
                    <a:gd name="T102" fmla="*/ 33 w 147"/>
                    <a:gd name="T103" fmla="*/ 54 h 58"/>
                    <a:gd name="T104" fmla="*/ 34 w 147"/>
                    <a:gd name="T105" fmla="*/ 58 h 58"/>
                    <a:gd name="T106" fmla="*/ 41 w 147"/>
                    <a:gd name="T107" fmla="*/ 58 h 58"/>
                    <a:gd name="T108" fmla="*/ 48 w 147"/>
                    <a:gd name="T109" fmla="*/ 57 h 58"/>
                    <a:gd name="T110" fmla="*/ 55 w 147"/>
                    <a:gd name="T111" fmla="*/ 57 h 58"/>
                    <a:gd name="T112" fmla="*/ 58 w 147"/>
                    <a:gd name="T113" fmla="*/ 54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7"/>
                    <a:gd name="T172" fmla="*/ 0 h 58"/>
                    <a:gd name="T173" fmla="*/ 147 w 147"/>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7" h="58">
                      <a:moveTo>
                        <a:pt x="63" y="54"/>
                      </a:moveTo>
                      <a:lnTo>
                        <a:pt x="61" y="51"/>
                      </a:lnTo>
                      <a:lnTo>
                        <a:pt x="64" y="47"/>
                      </a:lnTo>
                      <a:lnTo>
                        <a:pt x="72" y="44"/>
                      </a:lnTo>
                      <a:lnTo>
                        <a:pt x="73" y="44"/>
                      </a:lnTo>
                      <a:lnTo>
                        <a:pt x="76" y="40"/>
                      </a:lnTo>
                      <a:lnTo>
                        <a:pt x="79" y="41"/>
                      </a:lnTo>
                      <a:lnTo>
                        <a:pt x="82" y="40"/>
                      </a:lnTo>
                      <a:lnTo>
                        <a:pt x="85" y="40"/>
                      </a:lnTo>
                      <a:lnTo>
                        <a:pt x="86" y="43"/>
                      </a:lnTo>
                      <a:lnTo>
                        <a:pt x="94" y="43"/>
                      </a:lnTo>
                      <a:lnTo>
                        <a:pt x="97" y="40"/>
                      </a:lnTo>
                      <a:lnTo>
                        <a:pt x="100" y="38"/>
                      </a:lnTo>
                      <a:lnTo>
                        <a:pt x="103" y="35"/>
                      </a:lnTo>
                      <a:lnTo>
                        <a:pt x="119" y="33"/>
                      </a:lnTo>
                      <a:lnTo>
                        <a:pt x="122" y="30"/>
                      </a:lnTo>
                      <a:lnTo>
                        <a:pt x="125" y="26"/>
                      </a:lnTo>
                      <a:lnTo>
                        <a:pt x="146" y="19"/>
                      </a:lnTo>
                      <a:lnTo>
                        <a:pt x="147" y="17"/>
                      </a:lnTo>
                      <a:lnTo>
                        <a:pt x="147" y="14"/>
                      </a:lnTo>
                      <a:lnTo>
                        <a:pt x="146" y="14"/>
                      </a:lnTo>
                      <a:lnTo>
                        <a:pt x="140" y="11"/>
                      </a:lnTo>
                      <a:lnTo>
                        <a:pt x="137" y="11"/>
                      </a:lnTo>
                      <a:lnTo>
                        <a:pt x="133" y="8"/>
                      </a:lnTo>
                      <a:lnTo>
                        <a:pt x="126" y="7"/>
                      </a:lnTo>
                      <a:lnTo>
                        <a:pt x="123" y="7"/>
                      </a:lnTo>
                      <a:lnTo>
                        <a:pt x="109" y="5"/>
                      </a:lnTo>
                      <a:lnTo>
                        <a:pt x="104" y="4"/>
                      </a:lnTo>
                      <a:lnTo>
                        <a:pt x="103" y="4"/>
                      </a:lnTo>
                      <a:lnTo>
                        <a:pt x="100" y="5"/>
                      </a:lnTo>
                      <a:lnTo>
                        <a:pt x="81" y="5"/>
                      </a:lnTo>
                      <a:lnTo>
                        <a:pt x="79" y="4"/>
                      </a:lnTo>
                      <a:lnTo>
                        <a:pt x="78" y="4"/>
                      </a:lnTo>
                      <a:lnTo>
                        <a:pt x="72" y="4"/>
                      </a:lnTo>
                      <a:lnTo>
                        <a:pt x="66" y="0"/>
                      </a:lnTo>
                      <a:lnTo>
                        <a:pt x="64" y="1"/>
                      </a:lnTo>
                      <a:lnTo>
                        <a:pt x="63" y="1"/>
                      </a:lnTo>
                      <a:lnTo>
                        <a:pt x="61" y="2"/>
                      </a:lnTo>
                      <a:lnTo>
                        <a:pt x="58" y="4"/>
                      </a:lnTo>
                      <a:lnTo>
                        <a:pt x="58" y="5"/>
                      </a:lnTo>
                      <a:lnTo>
                        <a:pt x="57" y="7"/>
                      </a:lnTo>
                      <a:lnTo>
                        <a:pt x="55" y="11"/>
                      </a:lnTo>
                      <a:lnTo>
                        <a:pt x="34" y="7"/>
                      </a:lnTo>
                      <a:lnTo>
                        <a:pt x="33" y="7"/>
                      </a:lnTo>
                      <a:lnTo>
                        <a:pt x="30" y="7"/>
                      </a:lnTo>
                      <a:lnTo>
                        <a:pt x="24" y="8"/>
                      </a:lnTo>
                      <a:lnTo>
                        <a:pt x="24" y="11"/>
                      </a:lnTo>
                      <a:lnTo>
                        <a:pt x="23" y="12"/>
                      </a:lnTo>
                      <a:lnTo>
                        <a:pt x="26" y="14"/>
                      </a:lnTo>
                      <a:lnTo>
                        <a:pt x="27" y="15"/>
                      </a:lnTo>
                      <a:lnTo>
                        <a:pt x="23" y="17"/>
                      </a:lnTo>
                      <a:lnTo>
                        <a:pt x="15" y="23"/>
                      </a:lnTo>
                      <a:lnTo>
                        <a:pt x="15" y="26"/>
                      </a:lnTo>
                      <a:lnTo>
                        <a:pt x="17" y="26"/>
                      </a:lnTo>
                      <a:lnTo>
                        <a:pt x="18" y="28"/>
                      </a:lnTo>
                      <a:lnTo>
                        <a:pt x="20" y="26"/>
                      </a:lnTo>
                      <a:lnTo>
                        <a:pt x="21" y="29"/>
                      </a:lnTo>
                      <a:lnTo>
                        <a:pt x="27" y="32"/>
                      </a:lnTo>
                      <a:lnTo>
                        <a:pt x="29" y="32"/>
                      </a:lnTo>
                      <a:lnTo>
                        <a:pt x="29" y="30"/>
                      </a:lnTo>
                      <a:lnTo>
                        <a:pt x="30" y="29"/>
                      </a:lnTo>
                      <a:lnTo>
                        <a:pt x="33" y="26"/>
                      </a:lnTo>
                      <a:lnTo>
                        <a:pt x="34" y="26"/>
                      </a:lnTo>
                      <a:lnTo>
                        <a:pt x="36" y="28"/>
                      </a:lnTo>
                      <a:lnTo>
                        <a:pt x="36" y="29"/>
                      </a:lnTo>
                      <a:lnTo>
                        <a:pt x="41" y="33"/>
                      </a:lnTo>
                      <a:lnTo>
                        <a:pt x="42" y="32"/>
                      </a:lnTo>
                      <a:lnTo>
                        <a:pt x="45" y="34"/>
                      </a:lnTo>
                      <a:lnTo>
                        <a:pt x="48" y="35"/>
                      </a:lnTo>
                      <a:lnTo>
                        <a:pt x="51" y="34"/>
                      </a:lnTo>
                      <a:lnTo>
                        <a:pt x="54" y="35"/>
                      </a:lnTo>
                      <a:lnTo>
                        <a:pt x="51" y="36"/>
                      </a:lnTo>
                      <a:lnTo>
                        <a:pt x="47" y="38"/>
                      </a:lnTo>
                      <a:lnTo>
                        <a:pt x="47" y="39"/>
                      </a:lnTo>
                      <a:lnTo>
                        <a:pt x="45" y="40"/>
                      </a:lnTo>
                      <a:lnTo>
                        <a:pt x="44" y="39"/>
                      </a:lnTo>
                      <a:lnTo>
                        <a:pt x="42" y="40"/>
                      </a:lnTo>
                      <a:lnTo>
                        <a:pt x="41" y="40"/>
                      </a:lnTo>
                      <a:lnTo>
                        <a:pt x="39" y="41"/>
                      </a:lnTo>
                      <a:lnTo>
                        <a:pt x="37" y="43"/>
                      </a:lnTo>
                      <a:lnTo>
                        <a:pt x="36" y="44"/>
                      </a:lnTo>
                      <a:lnTo>
                        <a:pt x="33" y="44"/>
                      </a:lnTo>
                      <a:lnTo>
                        <a:pt x="27" y="43"/>
                      </a:lnTo>
                      <a:lnTo>
                        <a:pt x="23" y="43"/>
                      </a:lnTo>
                      <a:lnTo>
                        <a:pt x="23" y="44"/>
                      </a:lnTo>
                      <a:lnTo>
                        <a:pt x="21" y="45"/>
                      </a:lnTo>
                      <a:lnTo>
                        <a:pt x="20" y="47"/>
                      </a:lnTo>
                      <a:lnTo>
                        <a:pt x="18" y="47"/>
                      </a:lnTo>
                      <a:lnTo>
                        <a:pt x="15" y="45"/>
                      </a:lnTo>
                      <a:lnTo>
                        <a:pt x="7" y="45"/>
                      </a:lnTo>
                      <a:lnTo>
                        <a:pt x="0" y="47"/>
                      </a:lnTo>
                      <a:lnTo>
                        <a:pt x="0" y="52"/>
                      </a:lnTo>
                      <a:lnTo>
                        <a:pt x="2" y="54"/>
                      </a:lnTo>
                      <a:lnTo>
                        <a:pt x="3" y="54"/>
                      </a:lnTo>
                      <a:lnTo>
                        <a:pt x="5" y="54"/>
                      </a:lnTo>
                      <a:lnTo>
                        <a:pt x="11" y="54"/>
                      </a:lnTo>
                      <a:lnTo>
                        <a:pt x="18" y="54"/>
                      </a:lnTo>
                      <a:lnTo>
                        <a:pt x="20" y="54"/>
                      </a:lnTo>
                      <a:lnTo>
                        <a:pt x="21" y="55"/>
                      </a:lnTo>
                      <a:lnTo>
                        <a:pt x="23" y="55"/>
                      </a:lnTo>
                      <a:lnTo>
                        <a:pt x="30" y="54"/>
                      </a:lnTo>
                      <a:lnTo>
                        <a:pt x="33" y="54"/>
                      </a:lnTo>
                      <a:lnTo>
                        <a:pt x="34" y="55"/>
                      </a:lnTo>
                      <a:lnTo>
                        <a:pt x="34" y="58"/>
                      </a:lnTo>
                      <a:lnTo>
                        <a:pt x="39" y="58"/>
                      </a:lnTo>
                      <a:lnTo>
                        <a:pt x="41" y="58"/>
                      </a:lnTo>
                      <a:lnTo>
                        <a:pt x="44" y="57"/>
                      </a:lnTo>
                      <a:lnTo>
                        <a:pt x="48" y="57"/>
                      </a:lnTo>
                      <a:lnTo>
                        <a:pt x="51" y="57"/>
                      </a:lnTo>
                      <a:lnTo>
                        <a:pt x="55" y="57"/>
                      </a:lnTo>
                      <a:lnTo>
                        <a:pt x="57" y="57"/>
                      </a:lnTo>
                      <a:lnTo>
                        <a:pt x="58" y="54"/>
                      </a:lnTo>
                      <a:lnTo>
                        <a:pt x="63" y="5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93" name="Freeform 2406"/>
                <p:cNvSpPr>
                  <a:spLocks/>
                </p:cNvSpPr>
                <p:nvPr/>
              </p:nvSpPr>
              <p:spPr bwMode="gray">
                <a:xfrm>
                  <a:off x="3589" y="2066"/>
                  <a:ext cx="147" cy="58"/>
                </a:xfrm>
                <a:custGeom>
                  <a:avLst/>
                  <a:gdLst>
                    <a:gd name="T0" fmla="*/ 61 w 147"/>
                    <a:gd name="T1" fmla="*/ 51 h 58"/>
                    <a:gd name="T2" fmla="*/ 72 w 147"/>
                    <a:gd name="T3" fmla="*/ 44 h 58"/>
                    <a:gd name="T4" fmla="*/ 76 w 147"/>
                    <a:gd name="T5" fmla="*/ 40 h 58"/>
                    <a:gd name="T6" fmla="*/ 82 w 147"/>
                    <a:gd name="T7" fmla="*/ 40 h 58"/>
                    <a:gd name="T8" fmla="*/ 86 w 147"/>
                    <a:gd name="T9" fmla="*/ 43 h 58"/>
                    <a:gd name="T10" fmla="*/ 97 w 147"/>
                    <a:gd name="T11" fmla="*/ 40 h 58"/>
                    <a:gd name="T12" fmla="*/ 103 w 147"/>
                    <a:gd name="T13" fmla="*/ 35 h 58"/>
                    <a:gd name="T14" fmla="*/ 122 w 147"/>
                    <a:gd name="T15" fmla="*/ 30 h 58"/>
                    <a:gd name="T16" fmla="*/ 146 w 147"/>
                    <a:gd name="T17" fmla="*/ 19 h 58"/>
                    <a:gd name="T18" fmla="*/ 147 w 147"/>
                    <a:gd name="T19" fmla="*/ 14 h 58"/>
                    <a:gd name="T20" fmla="*/ 140 w 147"/>
                    <a:gd name="T21" fmla="*/ 11 h 58"/>
                    <a:gd name="T22" fmla="*/ 133 w 147"/>
                    <a:gd name="T23" fmla="*/ 8 h 58"/>
                    <a:gd name="T24" fmla="*/ 123 w 147"/>
                    <a:gd name="T25" fmla="*/ 7 h 58"/>
                    <a:gd name="T26" fmla="*/ 104 w 147"/>
                    <a:gd name="T27" fmla="*/ 4 h 58"/>
                    <a:gd name="T28" fmla="*/ 100 w 147"/>
                    <a:gd name="T29" fmla="*/ 5 h 58"/>
                    <a:gd name="T30" fmla="*/ 79 w 147"/>
                    <a:gd name="T31" fmla="*/ 4 h 58"/>
                    <a:gd name="T32" fmla="*/ 72 w 147"/>
                    <a:gd name="T33" fmla="*/ 4 h 58"/>
                    <a:gd name="T34" fmla="*/ 64 w 147"/>
                    <a:gd name="T35" fmla="*/ 1 h 58"/>
                    <a:gd name="T36" fmla="*/ 61 w 147"/>
                    <a:gd name="T37" fmla="*/ 2 h 58"/>
                    <a:gd name="T38" fmla="*/ 58 w 147"/>
                    <a:gd name="T39" fmla="*/ 5 h 58"/>
                    <a:gd name="T40" fmla="*/ 55 w 147"/>
                    <a:gd name="T41" fmla="*/ 11 h 58"/>
                    <a:gd name="T42" fmla="*/ 34 w 147"/>
                    <a:gd name="T43" fmla="*/ 7 h 58"/>
                    <a:gd name="T44" fmla="*/ 30 w 147"/>
                    <a:gd name="T45" fmla="*/ 7 h 58"/>
                    <a:gd name="T46" fmla="*/ 24 w 147"/>
                    <a:gd name="T47" fmla="*/ 8 h 58"/>
                    <a:gd name="T48" fmla="*/ 23 w 147"/>
                    <a:gd name="T49" fmla="*/ 12 h 58"/>
                    <a:gd name="T50" fmla="*/ 27 w 147"/>
                    <a:gd name="T51" fmla="*/ 15 h 58"/>
                    <a:gd name="T52" fmla="*/ 15 w 147"/>
                    <a:gd name="T53" fmla="*/ 23 h 58"/>
                    <a:gd name="T54" fmla="*/ 17 w 147"/>
                    <a:gd name="T55" fmla="*/ 26 h 58"/>
                    <a:gd name="T56" fmla="*/ 20 w 147"/>
                    <a:gd name="T57" fmla="*/ 26 h 58"/>
                    <a:gd name="T58" fmla="*/ 27 w 147"/>
                    <a:gd name="T59" fmla="*/ 32 h 58"/>
                    <a:gd name="T60" fmla="*/ 29 w 147"/>
                    <a:gd name="T61" fmla="*/ 30 h 58"/>
                    <a:gd name="T62" fmla="*/ 33 w 147"/>
                    <a:gd name="T63" fmla="*/ 26 h 58"/>
                    <a:gd name="T64" fmla="*/ 36 w 147"/>
                    <a:gd name="T65" fmla="*/ 28 h 58"/>
                    <a:gd name="T66" fmla="*/ 41 w 147"/>
                    <a:gd name="T67" fmla="*/ 33 h 58"/>
                    <a:gd name="T68" fmla="*/ 45 w 147"/>
                    <a:gd name="T69" fmla="*/ 34 h 58"/>
                    <a:gd name="T70" fmla="*/ 51 w 147"/>
                    <a:gd name="T71" fmla="*/ 34 h 58"/>
                    <a:gd name="T72" fmla="*/ 51 w 147"/>
                    <a:gd name="T73" fmla="*/ 36 h 58"/>
                    <a:gd name="T74" fmla="*/ 47 w 147"/>
                    <a:gd name="T75" fmla="*/ 39 h 58"/>
                    <a:gd name="T76" fmla="*/ 44 w 147"/>
                    <a:gd name="T77" fmla="*/ 39 h 58"/>
                    <a:gd name="T78" fmla="*/ 41 w 147"/>
                    <a:gd name="T79" fmla="*/ 40 h 58"/>
                    <a:gd name="T80" fmla="*/ 37 w 147"/>
                    <a:gd name="T81" fmla="*/ 43 h 58"/>
                    <a:gd name="T82" fmla="*/ 33 w 147"/>
                    <a:gd name="T83" fmla="*/ 44 h 58"/>
                    <a:gd name="T84" fmla="*/ 23 w 147"/>
                    <a:gd name="T85" fmla="*/ 43 h 58"/>
                    <a:gd name="T86" fmla="*/ 21 w 147"/>
                    <a:gd name="T87" fmla="*/ 45 h 58"/>
                    <a:gd name="T88" fmla="*/ 18 w 147"/>
                    <a:gd name="T89" fmla="*/ 47 h 58"/>
                    <a:gd name="T90" fmla="*/ 7 w 147"/>
                    <a:gd name="T91" fmla="*/ 45 h 58"/>
                    <a:gd name="T92" fmla="*/ 0 w 147"/>
                    <a:gd name="T93" fmla="*/ 52 h 58"/>
                    <a:gd name="T94" fmla="*/ 3 w 147"/>
                    <a:gd name="T95" fmla="*/ 54 h 58"/>
                    <a:gd name="T96" fmla="*/ 11 w 147"/>
                    <a:gd name="T97" fmla="*/ 54 h 58"/>
                    <a:gd name="T98" fmla="*/ 20 w 147"/>
                    <a:gd name="T99" fmla="*/ 54 h 58"/>
                    <a:gd name="T100" fmla="*/ 23 w 147"/>
                    <a:gd name="T101" fmla="*/ 55 h 58"/>
                    <a:gd name="T102" fmla="*/ 33 w 147"/>
                    <a:gd name="T103" fmla="*/ 54 h 58"/>
                    <a:gd name="T104" fmla="*/ 34 w 147"/>
                    <a:gd name="T105" fmla="*/ 58 h 58"/>
                    <a:gd name="T106" fmla="*/ 41 w 147"/>
                    <a:gd name="T107" fmla="*/ 58 h 58"/>
                    <a:gd name="T108" fmla="*/ 48 w 147"/>
                    <a:gd name="T109" fmla="*/ 57 h 58"/>
                    <a:gd name="T110" fmla="*/ 55 w 147"/>
                    <a:gd name="T111" fmla="*/ 57 h 58"/>
                    <a:gd name="T112" fmla="*/ 58 w 147"/>
                    <a:gd name="T113" fmla="*/ 54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7"/>
                    <a:gd name="T172" fmla="*/ 0 h 58"/>
                    <a:gd name="T173" fmla="*/ 147 w 147"/>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7" h="58">
                      <a:moveTo>
                        <a:pt x="63" y="54"/>
                      </a:moveTo>
                      <a:lnTo>
                        <a:pt x="61" y="51"/>
                      </a:lnTo>
                      <a:lnTo>
                        <a:pt x="64" y="47"/>
                      </a:lnTo>
                      <a:lnTo>
                        <a:pt x="72" y="44"/>
                      </a:lnTo>
                      <a:lnTo>
                        <a:pt x="73" y="44"/>
                      </a:lnTo>
                      <a:lnTo>
                        <a:pt x="76" y="40"/>
                      </a:lnTo>
                      <a:lnTo>
                        <a:pt x="79" y="41"/>
                      </a:lnTo>
                      <a:lnTo>
                        <a:pt x="82" y="40"/>
                      </a:lnTo>
                      <a:lnTo>
                        <a:pt x="85" y="40"/>
                      </a:lnTo>
                      <a:lnTo>
                        <a:pt x="86" y="43"/>
                      </a:lnTo>
                      <a:lnTo>
                        <a:pt x="94" y="43"/>
                      </a:lnTo>
                      <a:lnTo>
                        <a:pt x="97" y="40"/>
                      </a:lnTo>
                      <a:lnTo>
                        <a:pt x="100" y="38"/>
                      </a:lnTo>
                      <a:lnTo>
                        <a:pt x="103" y="35"/>
                      </a:lnTo>
                      <a:lnTo>
                        <a:pt x="119" y="33"/>
                      </a:lnTo>
                      <a:lnTo>
                        <a:pt x="122" y="30"/>
                      </a:lnTo>
                      <a:lnTo>
                        <a:pt x="125" y="26"/>
                      </a:lnTo>
                      <a:lnTo>
                        <a:pt x="146" y="19"/>
                      </a:lnTo>
                      <a:lnTo>
                        <a:pt x="147" y="17"/>
                      </a:lnTo>
                      <a:lnTo>
                        <a:pt x="147" y="14"/>
                      </a:lnTo>
                      <a:lnTo>
                        <a:pt x="146" y="14"/>
                      </a:lnTo>
                      <a:lnTo>
                        <a:pt x="140" y="11"/>
                      </a:lnTo>
                      <a:lnTo>
                        <a:pt x="137" y="11"/>
                      </a:lnTo>
                      <a:lnTo>
                        <a:pt x="133" y="8"/>
                      </a:lnTo>
                      <a:lnTo>
                        <a:pt x="126" y="7"/>
                      </a:lnTo>
                      <a:lnTo>
                        <a:pt x="123" y="7"/>
                      </a:lnTo>
                      <a:lnTo>
                        <a:pt x="109" y="5"/>
                      </a:lnTo>
                      <a:lnTo>
                        <a:pt x="104" y="4"/>
                      </a:lnTo>
                      <a:lnTo>
                        <a:pt x="103" y="4"/>
                      </a:lnTo>
                      <a:lnTo>
                        <a:pt x="100" y="5"/>
                      </a:lnTo>
                      <a:lnTo>
                        <a:pt x="81" y="5"/>
                      </a:lnTo>
                      <a:lnTo>
                        <a:pt x="79" y="4"/>
                      </a:lnTo>
                      <a:lnTo>
                        <a:pt x="78" y="4"/>
                      </a:lnTo>
                      <a:lnTo>
                        <a:pt x="72" y="4"/>
                      </a:lnTo>
                      <a:lnTo>
                        <a:pt x="66" y="0"/>
                      </a:lnTo>
                      <a:lnTo>
                        <a:pt x="64" y="1"/>
                      </a:lnTo>
                      <a:lnTo>
                        <a:pt x="63" y="1"/>
                      </a:lnTo>
                      <a:lnTo>
                        <a:pt x="61" y="2"/>
                      </a:lnTo>
                      <a:lnTo>
                        <a:pt x="58" y="4"/>
                      </a:lnTo>
                      <a:lnTo>
                        <a:pt x="58" y="5"/>
                      </a:lnTo>
                      <a:lnTo>
                        <a:pt x="57" y="7"/>
                      </a:lnTo>
                      <a:lnTo>
                        <a:pt x="55" y="11"/>
                      </a:lnTo>
                      <a:lnTo>
                        <a:pt x="34" y="7"/>
                      </a:lnTo>
                      <a:lnTo>
                        <a:pt x="33" y="7"/>
                      </a:lnTo>
                      <a:lnTo>
                        <a:pt x="30" y="7"/>
                      </a:lnTo>
                      <a:lnTo>
                        <a:pt x="24" y="8"/>
                      </a:lnTo>
                      <a:lnTo>
                        <a:pt x="24" y="11"/>
                      </a:lnTo>
                      <a:lnTo>
                        <a:pt x="23" y="12"/>
                      </a:lnTo>
                      <a:lnTo>
                        <a:pt x="26" y="14"/>
                      </a:lnTo>
                      <a:lnTo>
                        <a:pt x="27" y="15"/>
                      </a:lnTo>
                      <a:lnTo>
                        <a:pt x="23" y="17"/>
                      </a:lnTo>
                      <a:lnTo>
                        <a:pt x="15" y="23"/>
                      </a:lnTo>
                      <a:lnTo>
                        <a:pt x="15" y="26"/>
                      </a:lnTo>
                      <a:lnTo>
                        <a:pt x="17" y="26"/>
                      </a:lnTo>
                      <a:lnTo>
                        <a:pt x="18" y="28"/>
                      </a:lnTo>
                      <a:lnTo>
                        <a:pt x="20" y="26"/>
                      </a:lnTo>
                      <a:lnTo>
                        <a:pt x="21" y="29"/>
                      </a:lnTo>
                      <a:lnTo>
                        <a:pt x="27" y="32"/>
                      </a:lnTo>
                      <a:lnTo>
                        <a:pt x="29" y="32"/>
                      </a:lnTo>
                      <a:lnTo>
                        <a:pt x="29" y="30"/>
                      </a:lnTo>
                      <a:lnTo>
                        <a:pt x="30" y="29"/>
                      </a:lnTo>
                      <a:lnTo>
                        <a:pt x="33" y="26"/>
                      </a:lnTo>
                      <a:lnTo>
                        <a:pt x="34" y="26"/>
                      </a:lnTo>
                      <a:lnTo>
                        <a:pt x="36" y="28"/>
                      </a:lnTo>
                      <a:lnTo>
                        <a:pt x="36" y="29"/>
                      </a:lnTo>
                      <a:lnTo>
                        <a:pt x="41" y="33"/>
                      </a:lnTo>
                      <a:lnTo>
                        <a:pt x="42" y="32"/>
                      </a:lnTo>
                      <a:lnTo>
                        <a:pt x="45" y="34"/>
                      </a:lnTo>
                      <a:lnTo>
                        <a:pt x="48" y="35"/>
                      </a:lnTo>
                      <a:lnTo>
                        <a:pt x="51" y="34"/>
                      </a:lnTo>
                      <a:lnTo>
                        <a:pt x="54" y="35"/>
                      </a:lnTo>
                      <a:lnTo>
                        <a:pt x="51" y="36"/>
                      </a:lnTo>
                      <a:lnTo>
                        <a:pt x="47" y="38"/>
                      </a:lnTo>
                      <a:lnTo>
                        <a:pt x="47" y="39"/>
                      </a:lnTo>
                      <a:lnTo>
                        <a:pt x="45" y="40"/>
                      </a:lnTo>
                      <a:lnTo>
                        <a:pt x="44" y="39"/>
                      </a:lnTo>
                      <a:lnTo>
                        <a:pt x="42" y="40"/>
                      </a:lnTo>
                      <a:lnTo>
                        <a:pt x="41" y="40"/>
                      </a:lnTo>
                      <a:lnTo>
                        <a:pt x="39" y="41"/>
                      </a:lnTo>
                      <a:lnTo>
                        <a:pt x="37" y="43"/>
                      </a:lnTo>
                      <a:lnTo>
                        <a:pt x="36" y="44"/>
                      </a:lnTo>
                      <a:lnTo>
                        <a:pt x="33" y="44"/>
                      </a:lnTo>
                      <a:lnTo>
                        <a:pt x="27" y="43"/>
                      </a:lnTo>
                      <a:lnTo>
                        <a:pt x="23" y="43"/>
                      </a:lnTo>
                      <a:lnTo>
                        <a:pt x="23" y="44"/>
                      </a:lnTo>
                      <a:lnTo>
                        <a:pt x="21" y="45"/>
                      </a:lnTo>
                      <a:lnTo>
                        <a:pt x="20" y="47"/>
                      </a:lnTo>
                      <a:lnTo>
                        <a:pt x="18" y="47"/>
                      </a:lnTo>
                      <a:lnTo>
                        <a:pt x="15" y="45"/>
                      </a:lnTo>
                      <a:lnTo>
                        <a:pt x="7" y="45"/>
                      </a:lnTo>
                      <a:lnTo>
                        <a:pt x="0" y="47"/>
                      </a:lnTo>
                      <a:lnTo>
                        <a:pt x="0" y="52"/>
                      </a:lnTo>
                      <a:lnTo>
                        <a:pt x="2" y="54"/>
                      </a:lnTo>
                      <a:lnTo>
                        <a:pt x="3" y="54"/>
                      </a:lnTo>
                      <a:lnTo>
                        <a:pt x="5" y="54"/>
                      </a:lnTo>
                      <a:lnTo>
                        <a:pt x="11" y="54"/>
                      </a:lnTo>
                      <a:lnTo>
                        <a:pt x="18" y="54"/>
                      </a:lnTo>
                      <a:lnTo>
                        <a:pt x="20" y="54"/>
                      </a:lnTo>
                      <a:lnTo>
                        <a:pt x="21" y="55"/>
                      </a:lnTo>
                      <a:lnTo>
                        <a:pt x="23" y="55"/>
                      </a:lnTo>
                      <a:lnTo>
                        <a:pt x="30" y="54"/>
                      </a:lnTo>
                      <a:lnTo>
                        <a:pt x="33" y="54"/>
                      </a:lnTo>
                      <a:lnTo>
                        <a:pt x="34" y="55"/>
                      </a:lnTo>
                      <a:lnTo>
                        <a:pt x="34" y="58"/>
                      </a:lnTo>
                      <a:lnTo>
                        <a:pt x="39" y="58"/>
                      </a:lnTo>
                      <a:lnTo>
                        <a:pt x="41" y="58"/>
                      </a:lnTo>
                      <a:lnTo>
                        <a:pt x="44" y="57"/>
                      </a:lnTo>
                      <a:lnTo>
                        <a:pt x="48" y="57"/>
                      </a:lnTo>
                      <a:lnTo>
                        <a:pt x="51" y="57"/>
                      </a:lnTo>
                      <a:lnTo>
                        <a:pt x="55" y="57"/>
                      </a:lnTo>
                      <a:lnTo>
                        <a:pt x="57" y="57"/>
                      </a:lnTo>
                      <a:lnTo>
                        <a:pt x="58" y="54"/>
                      </a:lnTo>
                      <a:lnTo>
                        <a:pt x="63" y="5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4" name="Group 2407"/>
              <p:cNvGrpSpPr>
                <a:grpSpLocks/>
              </p:cNvGrpSpPr>
              <p:nvPr/>
            </p:nvGrpSpPr>
            <p:grpSpPr bwMode="auto">
              <a:xfrm>
                <a:off x="2441" y="2408"/>
                <a:ext cx="84" cy="48"/>
                <a:chOff x="2441" y="2408"/>
                <a:chExt cx="84" cy="48"/>
              </a:xfrm>
              <a:grpFill/>
            </p:grpSpPr>
            <p:sp>
              <p:nvSpPr>
                <p:cNvPr id="1290" name="Freeform 2408"/>
                <p:cNvSpPr>
                  <a:spLocks/>
                </p:cNvSpPr>
                <p:nvPr/>
              </p:nvSpPr>
              <p:spPr bwMode="gray">
                <a:xfrm>
                  <a:off x="2441" y="2408"/>
                  <a:ext cx="84" cy="48"/>
                </a:xfrm>
                <a:custGeom>
                  <a:avLst/>
                  <a:gdLst>
                    <a:gd name="T0" fmla="*/ 13 w 84"/>
                    <a:gd name="T1" fmla="*/ 33 h 48"/>
                    <a:gd name="T2" fmla="*/ 5 w 84"/>
                    <a:gd name="T3" fmla="*/ 21 h 48"/>
                    <a:gd name="T4" fmla="*/ 1 w 84"/>
                    <a:gd name="T5" fmla="*/ 22 h 48"/>
                    <a:gd name="T6" fmla="*/ 5 w 84"/>
                    <a:gd name="T7" fmla="*/ 20 h 48"/>
                    <a:gd name="T8" fmla="*/ 15 w 84"/>
                    <a:gd name="T9" fmla="*/ 7 h 48"/>
                    <a:gd name="T10" fmla="*/ 18 w 84"/>
                    <a:gd name="T11" fmla="*/ 1 h 48"/>
                    <a:gd name="T12" fmla="*/ 25 w 84"/>
                    <a:gd name="T13" fmla="*/ 1 h 48"/>
                    <a:gd name="T14" fmla="*/ 34 w 84"/>
                    <a:gd name="T15" fmla="*/ 0 h 48"/>
                    <a:gd name="T16" fmla="*/ 42 w 84"/>
                    <a:gd name="T17" fmla="*/ 0 h 48"/>
                    <a:gd name="T18" fmla="*/ 45 w 84"/>
                    <a:gd name="T19" fmla="*/ 1 h 48"/>
                    <a:gd name="T20" fmla="*/ 50 w 84"/>
                    <a:gd name="T21" fmla="*/ 5 h 48"/>
                    <a:gd name="T22" fmla="*/ 54 w 84"/>
                    <a:gd name="T23" fmla="*/ 5 h 48"/>
                    <a:gd name="T24" fmla="*/ 59 w 84"/>
                    <a:gd name="T25" fmla="*/ 11 h 48"/>
                    <a:gd name="T26" fmla="*/ 62 w 84"/>
                    <a:gd name="T27" fmla="*/ 13 h 48"/>
                    <a:gd name="T28" fmla="*/ 64 w 84"/>
                    <a:gd name="T29" fmla="*/ 15 h 48"/>
                    <a:gd name="T30" fmla="*/ 68 w 84"/>
                    <a:gd name="T31" fmla="*/ 16 h 48"/>
                    <a:gd name="T32" fmla="*/ 70 w 84"/>
                    <a:gd name="T33" fmla="*/ 20 h 48"/>
                    <a:gd name="T34" fmla="*/ 74 w 84"/>
                    <a:gd name="T35" fmla="*/ 23 h 48"/>
                    <a:gd name="T36" fmla="*/ 75 w 84"/>
                    <a:gd name="T37" fmla="*/ 26 h 48"/>
                    <a:gd name="T38" fmla="*/ 77 w 84"/>
                    <a:gd name="T39" fmla="*/ 32 h 48"/>
                    <a:gd name="T40" fmla="*/ 77 w 84"/>
                    <a:gd name="T41" fmla="*/ 37 h 48"/>
                    <a:gd name="T42" fmla="*/ 81 w 84"/>
                    <a:gd name="T43" fmla="*/ 37 h 48"/>
                    <a:gd name="T44" fmla="*/ 83 w 84"/>
                    <a:gd name="T45" fmla="*/ 40 h 48"/>
                    <a:gd name="T46" fmla="*/ 83 w 84"/>
                    <a:gd name="T47" fmla="*/ 42 h 48"/>
                    <a:gd name="T48" fmla="*/ 83 w 84"/>
                    <a:gd name="T49" fmla="*/ 46 h 48"/>
                    <a:gd name="T50" fmla="*/ 81 w 84"/>
                    <a:gd name="T51" fmla="*/ 47 h 48"/>
                    <a:gd name="T52" fmla="*/ 74 w 84"/>
                    <a:gd name="T53" fmla="*/ 47 h 48"/>
                    <a:gd name="T54" fmla="*/ 68 w 84"/>
                    <a:gd name="T55" fmla="*/ 47 h 48"/>
                    <a:gd name="T56" fmla="*/ 64 w 84"/>
                    <a:gd name="T57" fmla="*/ 46 h 48"/>
                    <a:gd name="T58" fmla="*/ 61 w 84"/>
                    <a:gd name="T59" fmla="*/ 47 h 48"/>
                    <a:gd name="T60" fmla="*/ 59 w 84"/>
                    <a:gd name="T61" fmla="*/ 44 h 48"/>
                    <a:gd name="T62" fmla="*/ 34 w 84"/>
                    <a:gd name="T63" fmla="*/ 44 h 48"/>
                    <a:gd name="T64" fmla="*/ 15 w 84"/>
                    <a:gd name="T65" fmla="*/ 48 h 48"/>
                    <a:gd name="T66" fmla="*/ 12 w 84"/>
                    <a:gd name="T67" fmla="*/ 47 h 48"/>
                    <a:gd name="T68" fmla="*/ 24 w 84"/>
                    <a:gd name="T69" fmla="*/ 37 h 48"/>
                    <a:gd name="T70" fmla="*/ 31 w 84"/>
                    <a:gd name="T71" fmla="*/ 37 h 48"/>
                    <a:gd name="T72" fmla="*/ 34 w 84"/>
                    <a:gd name="T73" fmla="*/ 34 h 48"/>
                    <a:gd name="T74" fmla="*/ 40 w 84"/>
                    <a:gd name="T75" fmla="*/ 37 h 48"/>
                    <a:gd name="T76" fmla="*/ 45 w 84"/>
                    <a:gd name="T77" fmla="*/ 37 h 48"/>
                    <a:gd name="T78" fmla="*/ 51 w 84"/>
                    <a:gd name="T79" fmla="*/ 37 h 48"/>
                    <a:gd name="T80" fmla="*/ 50 w 84"/>
                    <a:gd name="T81" fmla="*/ 34 h 48"/>
                    <a:gd name="T82" fmla="*/ 43 w 84"/>
                    <a:gd name="T83" fmla="*/ 36 h 48"/>
                    <a:gd name="T84" fmla="*/ 40 w 84"/>
                    <a:gd name="T85" fmla="*/ 34 h 48"/>
                    <a:gd name="T86" fmla="*/ 35 w 84"/>
                    <a:gd name="T87" fmla="*/ 32 h 48"/>
                    <a:gd name="T88" fmla="*/ 31 w 84"/>
                    <a:gd name="T89" fmla="*/ 32 h 48"/>
                    <a:gd name="T90" fmla="*/ 15 w 84"/>
                    <a:gd name="T91" fmla="*/ 34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
                    <a:gd name="T139" fmla="*/ 0 h 48"/>
                    <a:gd name="T140" fmla="*/ 84 w 8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 h="48">
                      <a:moveTo>
                        <a:pt x="15" y="34"/>
                      </a:moveTo>
                      <a:lnTo>
                        <a:pt x="15" y="34"/>
                      </a:lnTo>
                      <a:lnTo>
                        <a:pt x="13" y="33"/>
                      </a:lnTo>
                      <a:lnTo>
                        <a:pt x="12" y="32"/>
                      </a:lnTo>
                      <a:lnTo>
                        <a:pt x="12" y="29"/>
                      </a:lnTo>
                      <a:lnTo>
                        <a:pt x="5" y="21"/>
                      </a:lnTo>
                      <a:lnTo>
                        <a:pt x="3" y="21"/>
                      </a:lnTo>
                      <a:lnTo>
                        <a:pt x="3" y="22"/>
                      </a:lnTo>
                      <a:lnTo>
                        <a:pt x="1" y="22"/>
                      </a:lnTo>
                      <a:lnTo>
                        <a:pt x="0" y="21"/>
                      </a:lnTo>
                      <a:lnTo>
                        <a:pt x="1" y="21"/>
                      </a:lnTo>
                      <a:lnTo>
                        <a:pt x="5" y="20"/>
                      </a:lnTo>
                      <a:lnTo>
                        <a:pt x="10" y="16"/>
                      </a:lnTo>
                      <a:lnTo>
                        <a:pt x="15" y="11"/>
                      </a:lnTo>
                      <a:lnTo>
                        <a:pt x="15" y="7"/>
                      </a:lnTo>
                      <a:lnTo>
                        <a:pt x="15" y="5"/>
                      </a:lnTo>
                      <a:lnTo>
                        <a:pt x="18" y="4"/>
                      </a:lnTo>
                      <a:lnTo>
                        <a:pt x="18" y="1"/>
                      </a:lnTo>
                      <a:lnTo>
                        <a:pt x="19" y="1"/>
                      </a:lnTo>
                      <a:lnTo>
                        <a:pt x="24" y="1"/>
                      </a:lnTo>
                      <a:lnTo>
                        <a:pt x="25" y="1"/>
                      </a:lnTo>
                      <a:lnTo>
                        <a:pt x="28" y="1"/>
                      </a:lnTo>
                      <a:lnTo>
                        <a:pt x="31" y="0"/>
                      </a:lnTo>
                      <a:lnTo>
                        <a:pt x="34" y="0"/>
                      </a:lnTo>
                      <a:lnTo>
                        <a:pt x="35" y="0"/>
                      </a:lnTo>
                      <a:lnTo>
                        <a:pt x="37" y="0"/>
                      </a:lnTo>
                      <a:lnTo>
                        <a:pt x="42" y="0"/>
                      </a:lnTo>
                      <a:lnTo>
                        <a:pt x="43" y="0"/>
                      </a:lnTo>
                      <a:lnTo>
                        <a:pt x="43" y="1"/>
                      </a:lnTo>
                      <a:lnTo>
                        <a:pt x="45" y="1"/>
                      </a:lnTo>
                      <a:lnTo>
                        <a:pt x="48" y="3"/>
                      </a:lnTo>
                      <a:lnTo>
                        <a:pt x="48" y="4"/>
                      </a:lnTo>
                      <a:lnTo>
                        <a:pt x="50" y="5"/>
                      </a:lnTo>
                      <a:lnTo>
                        <a:pt x="53" y="5"/>
                      </a:lnTo>
                      <a:lnTo>
                        <a:pt x="53" y="7"/>
                      </a:lnTo>
                      <a:lnTo>
                        <a:pt x="54" y="5"/>
                      </a:lnTo>
                      <a:lnTo>
                        <a:pt x="56" y="5"/>
                      </a:lnTo>
                      <a:lnTo>
                        <a:pt x="59" y="11"/>
                      </a:lnTo>
                      <a:lnTo>
                        <a:pt x="61" y="11"/>
                      </a:lnTo>
                      <a:lnTo>
                        <a:pt x="61" y="13"/>
                      </a:lnTo>
                      <a:lnTo>
                        <a:pt x="62" y="13"/>
                      </a:lnTo>
                      <a:lnTo>
                        <a:pt x="62" y="14"/>
                      </a:lnTo>
                      <a:lnTo>
                        <a:pt x="64" y="14"/>
                      </a:lnTo>
                      <a:lnTo>
                        <a:pt x="64" y="15"/>
                      </a:lnTo>
                      <a:lnTo>
                        <a:pt x="65" y="16"/>
                      </a:lnTo>
                      <a:lnTo>
                        <a:pt x="67" y="16"/>
                      </a:lnTo>
                      <a:lnTo>
                        <a:pt x="68" y="16"/>
                      </a:lnTo>
                      <a:lnTo>
                        <a:pt x="68" y="18"/>
                      </a:lnTo>
                      <a:lnTo>
                        <a:pt x="68" y="20"/>
                      </a:lnTo>
                      <a:lnTo>
                        <a:pt x="70" y="20"/>
                      </a:lnTo>
                      <a:lnTo>
                        <a:pt x="73" y="20"/>
                      </a:lnTo>
                      <a:lnTo>
                        <a:pt x="74" y="22"/>
                      </a:lnTo>
                      <a:lnTo>
                        <a:pt x="74" y="23"/>
                      </a:lnTo>
                      <a:lnTo>
                        <a:pt x="74" y="25"/>
                      </a:lnTo>
                      <a:lnTo>
                        <a:pt x="74" y="26"/>
                      </a:lnTo>
                      <a:lnTo>
                        <a:pt x="75" y="26"/>
                      </a:lnTo>
                      <a:lnTo>
                        <a:pt x="75" y="29"/>
                      </a:lnTo>
                      <a:lnTo>
                        <a:pt x="77" y="30"/>
                      </a:lnTo>
                      <a:lnTo>
                        <a:pt x="77" y="32"/>
                      </a:lnTo>
                      <a:lnTo>
                        <a:pt x="75" y="33"/>
                      </a:lnTo>
                      <a:lnTo>
                        <a:pt x="77" y="36"/>
                      </a:lnTo>
                      <a:lnTo>
                        <a:pt x="77" y="37"/>
                      </a:lnTo>
                      <a:lnTo>
                        <a:pt x="78" y="37"/>
                      </a:lnTo>
                      <a:lnTo>
                        <a:pt x="80" y="37"/>
                      </a:lnTo>
                      <a:lnTo>
                        <a:pt x="81" y="37"/>
                      </a:lnTo>
                      <a:lnTo>
                        <a:pt x="81" y="39"/>
                      </a:lnTo>
                      <a:lnTo>
                        <a:pt x="83" y="39"/>
                      </a:lnTo>
                      <a:lnTo>
                        <a:pt x="83" y="40"/>
                      </a:lnTo>
                      <a:lnTo>
                        <a:pt x="84" y="40"/>
                      </a:lnTo>
                      <a:lnTo>
                        <a:pt x="84" y="42"/>
                      </a:lnTo>
                      <a:lnTo>
                        <a:pt x="83" y="42"/>
                      </a:lnTo>
                      <a:lnTo>
                        <a:pt x="84" y="43"/>
                      </a:lnTo>
                      <a:lnTo>
                        <a:pt x="83" y="44"/>
                      </a:lnTo>
                      <a:lnTo>
                        <a:pt x="83" y="46"/>
                      </a:lnTo>
                      <a:lnTo>
                        <a:pt x="84" y="46"/>
                      </a:lnTo>
                      <a:lnTo>
                        <a:pt x="84" y="47"/>
                      </a:lnTo>
                      <a:lnTo>
                        <a:pt x="81" y="47"/>
                      </a:lnTo>
                      <a:lnTo>
                        <a:pt x="80" y="47"/>
                      </a:lnTo>
                      <a:lnTo>
                        <a:pt x="77" y="47"/>
                      </a:lnTo>
                      <a:lnTo>
                        <a:pt x="74" y="47"/>
                      </a:lnTo>
                      <a:lnTo>
                        <a:pt x="73" y="48"/>
                      </a:lnTo>
                      <a:lnTo>
                        <a:pt x="70" y="48"/>
                      </a:lnTo>
                      <a:lnTo>
                        <a:pt x="68" y="47"/>
                      </a:lnTo>
                      <a:lnTo>
                        <a:pt x="67" y="47"/>
                      </a:lnTo>
                      <a:lnTo>
                        <a:pt x="65" y="47"/>
                      </a:lnTo>
                      <a:lnTo>
                        <a:pt x="64" y="46"/>
                      </a:lnTo>
                      <a:lnTo>
                        <a:pt x="62" y="46"/>
                      </a:lnTo>
                      <a:lnTo>
                        <a:pt x="62" y="47"/>
                      </a:lnTo>
                      <a:lnTo>
                        <a:pt x="61" y="47"/>
                      </a:lnTo>
                      <a:lnTo>
                        <a:pt x="61" y="46"/>
                      </a:lnTo>
                      <a:lnTo>
                        <a:pt x="61" y="44"/>
                      </a:lnTo>
                      <a:lnTo>
                        <a:pt x="59" y="44"/>
                      </a:lnTo>
                      <a:lnTo>
                        <a:pt x="58" y="44"/>
                      </a:lnTo>
                      <a:lnTo>
                        <a:pt x="56" y="44"/>
                      </a:lnTo>
                      <a:lnTo>
                        <a:pt x="34" y="44"/>
                      </a:lnTo>
                      <a:lnTo>
                        <a:pt x="25" y="47"/>
                      </a:lnTo>
                      <a:lnTo>
                        <a:pt x="19" y="47"/>
                      </a:lnTo>
                      <a:lnTo>
                        <a:pt x="15" y="48"/>
                      </a:lnTo>
                      <a:lnTo>
                        <a:pt x="13" y="48"/>
                      </a:lnTo>
                      <a:lnTo>
                        <a:pt x="13" y="47"/>
                      </a:lnTo>
                      <a:lnTo>
                        <a:pt x="12" y="47"/>
                      </a:lnTo>
                      <a:lnTo>
                        <a:pt x="12" y="40"/>
                      </a:lnTo>
                      <a:lnTo>
                        <a:pt x="13" y="39"/>
                      </a:lnTo>
                      <a:lnTo>
                        <a:pt x="24" y="37"/>
                      </a:lnTo>
                      <a:lnTo>
                        <a:pt x="25" y="37"/>
                      </a:lnTo>
                      <a:lnTo>
                        <a:pt x="28" y="37"/>
                      </a:lnTo>
                      <a:lnTo>
                        <a:pt x="31" y="37"/>
                      </a:lnTo>
                      <a:lnTo>
                        <a:pt x="32" y="36"/>
                      </a:lnTo>
                      <a:lnTo>
                        <a:pt x="34" y="36"/>
                      </a:lnTo>
                      <a:lnTo>
                        <a:pt x="34" y="34"/>
                      </a:lnTo>
                      <a:lnTo>
                        <a:pt x="35" y="36"/>
                      </a:lnTo>
                      <a:lnTo>
                        <a:pt x="39" y="37"/>
                      </a:lnTo>
                      <a:lnTo>
                        <a:pt x="40" y="37"/>
                      </a:lnTo>
                      <a:lnTo>
                        <a:pt x="42" y="37"/>
                      </a:lnTo>
                      <a:lnTo>
                        <a:pt x="43" y="37"/>
                      </a:lnTo>
                      <a:lnTo>
                        <a:pt x="45" y="37"/>
                      </a:lnTo>
                      <a:lnTo>
                        <a:pt x="46" y="37"/>
                      </a:lnTo>
                      <a:lnTo>
                        <a:pt x="48" y="37"/>
                      </a:lnTo>
                      <a:lnTo>
                        <a:pt x="51" y="37"/>
                      </a:lnTo>
                      <a:lnTo>
                        <a:pt x="51" y="36"/>
                      </a:lnTo>
                      <a:lnTo>
                        <a:pt x="51" y="34"/>
                      </a:lnTo>
                      <a:lnTo>
                        <a:pt x="50" y="34"/>
                      </a:lnTo>
                      <a:lnTo>
                        <a:pt x="48" y="34"/>
                      </a:lnTo>
                      <a:lnTo>
                        <a:pt x="45" y="36"/>
                      </a:lnTo>
                      <a:lnTo>
                        <a:pt x="43" y="36"/>
                      </a:lnTo>
                      <a:lnTo>
                        <a:pt x="42" y="36"/>
                      </a:lnTo>
                      <a:lnTo>
                        <a:pt x="42" y="34"/>
                      </a:lnTo>
                      <a:lnTo>
                        <a:pt x="40" y="34"/>
                      </a:lnTo>
                      <a:lnTo>
                        <a:pt x="39" y="34"/>
                      </a:lnTo>
                      <a:lnTo>
                        <a:pt x="37" y="32"/>
                      </a:lnTo>
                      <a:lnTo>
                        <a:pt x="35" y="32"/>
                      </a:lnTo>
                      <a:lnTo>
                        <a:pt x="34" y="32"/>
                      </a:lnTo>
                      <a:lnTo>
                        <a:pt x="32" y="33"/>
                      </a:lnTo>
                      <a:lnTo>
                        <a:pt x="31" y="32"/>
                      </a:lnTo>
                      <a:lnTo>
                        <a:pt x="29" y="33"/>
                      </a:lnTo>
                      <a:lnTo>
                        <a:pt x="28" y="34"/>
                      </a:lnTo>
                      <a:lnTo>
                        <a:pt x="15" y="3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91" name="Freeform 2409"/>
                <p:cNvSpPr>
                  <a:spLocks/>
                </p:cNvSpPr>
                <p:nvPr/>
              </p:nvSpPr>
              <p:spPr bwMode="gray">
                <a:xfrm>
                  <a:off x="2441" y="2408"/>
                  <a:ext cx="84" cy="48"/>
                </a:xfrm>
                <a:custGeom>
                  <a:avLst/>
                  <a:gdLst>
                    <a:gd name="T0" fmla="*/ 13 w 84"/>
                    <a:gd name="T1" fmla="*/ 33 h 48"/>
                    <a:gd name="T2" fmla="*/ 5 w 84"/>
                    <a:gd name="T3" fmla="*/ 21 h 48"/>
                    <a:gd name="T4" fmla="*/ 1 w 84"/>
                    <a:gd name="T5" fmla="*/ 22 h 48"/>
                    <a:gd name="T6" fmla="*/ 5 w 84"/>
                    <a:gd name="T7" fmla="*/ 20 h 48"/>
                    <a:gd name="T8" fmla="*/ 15 w 84"/>
                    <a:gd name="T9" fmla="*/ 7 h 48"/>
                    <a:gd name="T10" fmla="*/ 18 w 84"/>
                    <a:gd name="T11" fmla="*/ 1 h 48"/>
                    <a:gd name="T12" fmla="*/ 25 w 84"/>
                    <a:gd name="T13" fmla="*/ 1 h 48"/>
                    <a:gd name="T14" fmla="*/ 34 w 84"/>
                    <a:gd name="T15" fmla="*/ 0 h 48"/>
                    <a:gd name="T16" fmla="*/ 42 w 84"/>
                    <a:gd name="T17" fmla="*/ 0 h 48"/>
                    <a:gd name="T18" fmla="*/ 45 w 84"/>
                    <a:gd name="T19" fmla="*/ 1 h 48"/>
                    <a:gd name="T20" fmla="*/ 50 w 84"/>
                    <a:gd name="T21" fmla="*/ 5 h 48"/>
                    <a:gd name="T22" fmla="*/ 54 w 84"/>
                    <a:gd name="T23" fmla="*/ 5 h 48"/>
                    <a:gd name="T24" fmla="*/ 59 w 84"/>
                    <a:gd name="T25" fmla="*/ 11 h 48"/>
                    <a:gd name="T26" fmla="*/ 62 w 84"/>
                    <a:gd name="T27" fmla="*/ 13 h 48"/>
                    <a:gd name="T28" fmla="*/ 64 w 84"/>
                    <a:gd name="T29" fmla="*/ 15 h 48"/>
                    <a:gd name="T30" fmla="*/ 68 w 84"/>
                    <a:gd name="T31" fmla="*/ 16 h 48"/>
                    <a:gd name="T32" fmla="*/ 70 w 84"/>
                    <a:gd name="T33" fmla="*/ 20 h 48"/>
                    <a:gd name="T34" fmla="*/ 74 w 84"/>
                    <a:gd name="T35" fmla="*/ 23 h 48"/>
                    <a:gd name="T36" fmla="*/ 75 w 84"/>
                    <a:gd name="T37" fmla="*/ 26 h 48"/>
                    <a:gd name="T38" fmla="*/ 77 w 84"/>
                    <a:gd name="T39" fmla="*/ 32 h 48"/>
                    <a:gd name="T40" fmla="*/ 77 w 84"/>
                    <a:gd name="T41" fmla="*/ 37 h 48"/>
                    <a:gd name="T42" fmla="*/ 81 w 84"/>
                    <a:gd name="T43" fmla="*/ 37 h 48"/>
                    <a:gd name="T44" fmla="*/ 83 w 84"/>
                    <a:gd name="T45" fmla="*/ 40 h 48"/>
                    <a:gd name="T46" fmla="*/ 83 w 84"/>
                    <a:gd name="T47" fmla="*/ 42 h 48"/>
                    <a:gd name="T48" fmla="*/ 83 w 84"/>
                    <a:gd name="T49" fmla="*/ 46 h 48"/>
                    <a:gd name="T50" fmla="*/ 81 w 84"/>
                    <a:gd name="T51" fmla="*/ 47 h 48"/>
                    <a:gd name="T52" fmla="*/ 74 w 84"/>
                    <a:gd name="T53" fmla="*/ 47 h 48"/>
                    <a:gd name="T54" fmla="*/ 68 w 84"/>
                    <a:gd name="T55" fmla="*/ 47 h 48"/>
                    <a:gd name="T56" fmla="*/ 64 w 84"/>
                    <a:gd name="T57" fmla="*/ 46 h 48"/>
                    <a:gd name="T58" fmla="*/ 61 w 84"/>
                    <a:gd name="T59" fmla="*/ 47 h 48"/>
                    <a:gd name="T60" fmla="*/ 59 w 84"/>
                    <a:gd name="T61" fmla="*/ 44 h 48"/>
                    <a:gd name="T62" fmla="*/ 34 w 84"/>
                    <a:gd name="T63" fmla="*/ 44 h 48"/>
                    <a:gd name="T64" fmla="*/ 15 w 84"/>
                    <a:gd name="T65" fmla="*/ 48 h 48"/>
                    <a:gd name="T66" fmla="*/ 12 w 84"/>
                    <a:gd name="T67" fmla="*/ 47 h 48"/>
                    <a:gd name="T68" fmla="*/ 24 w 84"/>
                    <a:gd name="T69" fmla="*/ 37 h 48"/>
                    <a:gd name="T70" fmla="*/ 31 w 84"/>
                    <a:gd name="T71" fmla="*/ 37 h 48"/>
                    <a:gd name="T72" fmla="*/ 34 w 84"/>
                    <a:gd name="T73" fmla="*/ 34 h 48"/>
                    <a:gd name="T74" fmla="*/ 40 w 84"/>
                    <a:gd name="T75" fmla="*/ 37 h 48"/>
                    <a:gd name="T76" fmla="*/ 45 w 84"/>
                    <a:gd name="T77" fmla="*/ 37 h 48"/>
                    <a:gd name="T78" fmla="*/ 51 w 84"/>
                    <a:gd name="T79" fmla="*/ 37 h 48"/>
                    <a:gd name="T80" fmla="*/ 50 w 84"/>
                    <a:gd name="T81" fmla="*/ 34 h 48"/>
                    <a:gd name="T82" fmla="*/ 43 w 84"/>
                    <a:gd name="T83" fmla="*/ 36 h 48"/>
                    <a:gd name="T84" fmla="*/ 40 w 84"/>
                    <a:gd name="T85" fmla="*/ 34 h 48"/>
                    <a:gd name="T86" fmla="*/ 35 w 84"/>
                    <a:gd name="T87" fmla="*/ 32 h 48"/>
                    <a:gd name="T88" fmla="*/ 31 w 84"/>
                    <a:gd name="T89" fmla="*/ 32 h 48"/>
                    <a:gd name="T90" fmla="*/ 15 w 84"/>
                    <a:gd name="T91" fmla="*/ 34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
                    <a:gd name="T139" fmla="*/ 0 h 48"/>
                    <a:gd name="T140" fmla="*/ 84 w 8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 h="48">
                      <a:moveTo>
                        <a:pt x="15" y="34"/>
                      </a:moveTo>
                      <a:lnTo>
                        <a:pt x="15" y="34"/>
                      </a:lnTo>
                      <a:lnTo>
                        <a:pt x="13" y="33"/>
                      </a:lnTo>
                      <a:lnTo>
                        <a:pt x="12" y="32"/>
                      </a:lnTo>
                      <a:lnTo>
                        <a:pt x="12" y="29"/>
                      </a:lnTo>
                      <a:lnTo>
                        <a:pt x="5" y="21"/>
                      </a:lnTo>
                      <a:lnTo>
                        <a:pt x="3" y="21"/>
                      </a:lnTo>
                      <a:lnTo>
                        <a:pt x="3" y="22"/>
                      </a:lnTo>
                      <a:lnTo>
                        <a:pt x="1" y="22"/>
                      </a:lnTo>
                      <a:lnTo>
                        <a:pt x="0" y="21"/>
                      </a:lnTo>
                      <a:lnTo>
                        <a:pt x="1" y="21"/>
                      </a:lnTo>
                      <a:lnTo>
                        <a:pt x="5" y="20"/>
                      </a:lnTo>
                      <a:lnTo>
                        <a:pt x="10" y="16"/>
                      </a:lnTo>
                      <a:lnTo>
                        <a:pt x="15" y="11"/>
                      </a:lnTo>
                      <a:lnTo>
                        <a:pt x="15" y="7"/>
                      </a:lnTo>
                      <a:lnTo>
                        <a:pt x="15" y="5"/>
                      </a:lnTo>
                      <a:lnTo>
                        <a:pt x="18" y="4"/>
                      </a:lnTo>
                      <a:lnTo>
                        <a:pt x="18" y="1"/>
                      </a:lnTo>
                      <a:lnTo>
                        <a:pt x="19" y="1"/>
                      </a:lnTo>
                      <a:lnTo>
                        <a:pt x="24" y="1"/>
                      </a:lnTo>
                      <a:lnTo>
                        <a:pt x="25" y="1"/>
                      </a:lnTo>
                      <a:lnTo>
                        <a:pt x="28" y="1"/>
                      </a:lnTo>
                      <a:lnTo>
                        <a:pt x="31" y="0"/>
                      </a:lnTo>
                      <a:lnTo>
                        <a:pt x="34" y="0"/>
                      </a:lnTo>
                      <a:lnTo>
                        <a:pt x="35" y="0"/>
                      </a:lnTo>
                      <a:lnTo>
                        <a:pt x="37" y="0"/>
                      </a:lnTo>
                      <a:lnTo>
                        <a:pt x="42" y="0"/>
                      </a:lnTo>
                      <a:lnTo>
                        <a:pt x="43" y="0"/>
                      </a:lnTo>
                      <a:lnTo>
                        <a:pt x="43" y="1"/>
                      </a:lnTo>
                      <a:lnTo>
                        <a:pt x="45" y="1"/>
                      </a:lnTo>
                      <a:lnTo>
                        <a:pt x="48" y="3"/>
                      </a:lnTo>
                      <a:lnTo>
                        <a:pt x="48" y="4"/>
                      </a:lnTo>
                      <a:lnTo>
                        <a:pt x="50" y="5"/>
                      </a:lnTo>
                      <a:lnTo>
                        <a:pt x="53" y="5"/>
                      </a:lnTo>
                      <a:lnTo>
                        <a:pt x="53" y="7"/>
                      </a:lnTo>
                      <a:lnTo>
                        <a:pt x="54" y="5"/>
                      </a:lnTo>
                      <a:lnTo>
                        <a:pt x="56" y="5"/>
                      </a:lnTo>
                      <a:lnTo>
                        <a:pt x="59" y="11"/>
                      </a:lnTo>
                      <a:lnTo>
                        <a:pt x="61" y="11"/>
                      </a:lnTo>
                      <a:lnTo>
                        <a:pt x="61" y="13"/>
                      </a:lnTo>
                      <a:lnTo>
                        <a:pt x="62" y="13"/>
                      </a:lnTo>
                      <a:lnTo>
                        <a:pt x="62" y="14"/>
                      </a:lnTo>
                      <a:lnTo>
                        <a:pt x="64" y="14"/>
                      </a:lnTo>
                      <a:lnTo>
                        <a:pt x="64" y="15"/>
                      </a:lnTo>
                      <a:lnTo>
                        <a:pt x="65" y="16"/>
                      </a:lnTo>
                      <a:lnTo>
                        <a:pt x="67" y="16"/>
                      </a:lnTo>
                      <a:lnTo>
                        <a:pt x="68" y="16"/>
                      </a:lnTo>
                      <a:lnTo>
                        <a:pt x="68" y="18"/>
                      </a:lnTo>
                      <a:lnTo>
                        <a:pt x="68" y="20"/>
                      </a:lnTo>
                      <a:lnTo>
                        <a:pt x="70" y="20"/>
                      </a:lnTo>
                      <a:lnTo>
                        <a:pt x="73" y="20"/>
                      </a:lnTo>
                      <a:lnTo>
                        <a:pt x="74" y="22"/>
                      </a:lnTo>
                      <a:lnTo>
                        <a:pt x="74" y="23"/>
                      </a:lnTo>
                      <a:lnTo>
                        <a:pt x="74" y="25"/>
                      </a:lnTo>
                      <a:lnTo>
                        <a:pt x="74" y="26"/>
                      </a:lnTo>
                      <a:lnTo>
                        <a:pt x="75" y="26"/>
                      </a:lnTo>
                      <a:lnTo>
                        <a:pt x="75" y="29"/>
                      </a:lnTo>
                      <a:lnTo>
                        <a:pt x="77" y="30"/>
                      </a:lnTo>
                      <a:lnTo>
                        <a:pt x="77" y="32"/>
                      </a:lnTo>
                      <a:lnTo>
                        <a:pt x="75" y="33"/>
                      </a:lnTo>
                      <a:lnTo>
                        <a:pt x="77" y="36"/>
                      </a:lnTo>
                      <a:lnTo>
                        <a:pt x="77" y="37"/>
                      </a:lnTo>
                      <a:lnTo>
                        <a:pt x="78" y="37"/>
                      </a:lnTo>
                      <a:lnTo>
                        <a:pt x="80" y="37"/>
                      </a:lnTo>
                      <a:lnTo>
                        <a:pt x="81" y="37"/>
                      </a:lnTo>
                      <a:lnTo>
                        <a:pt x="81" y="39"/>
                      </a:lnTo>
                      <a:lnTo>
                        <a:pt x="83" y="39"/>
                      </a:lnTo>
                      <a:lnTo>
                        <a:pt x="83" y="40"/>
                      </a:lnTo>
                      <a:lnTo>
                        <a:pt x="84" y="40"/>
                      </a:lnTo>
                      <a:lnTo>
                        <a:pt x="84" y="42"/>
                      </a:lnTo>
                      <a:lnTo>
                        <a:pt x="83" y="42"/>
                      </a:lnTo>
                      <a:lnTo>
                        <a:pt x="84" y="43"/>
                      </a:lnTo>
                      <a:lnTo>
                        <a:pt x="83" y="44"/>
                      </a:lnTo>
                      <a:lnTo>
                        <a:pt x="83" y="46"/>
                      </a:lnTo>
                      <a:lnTo>
                        <a:pt x="84" y="46"/>
                      </a:lnTo>
                      <a:lnTo>
                        <a:pt x="84" y="47"/>
                      </a:lnTo>
                      <a:lnTo>
                        <a:pt x="81" y="47"/>
                      </a:lnTo>
                      <a:lnTo>
                        <a:pt x="80" y="47"/>
                      </a:lnTo>
                      <a:lnTo>
                        <a:pt x="77" y="47"/>
                      </a:lnTo>
                      <a:lnTo>
                        <a:pt x="74" y="47"/>
                      </a:lnTo>
                      <a:lnTo>
                        <a:pt x="73" y="48"/>
                      </a:lnTo>
                      <a:lnTo>
                        <a:pt x="70" y="48"/>
                      </a:lnTo>
                      <a:lnTo>
                        <a:pt x="68" y="47"/>
                      </a:lnTo>
                      <a:lnTo>
                        <a:pt x="67" y="47"/>
                      </a:lnTo>
                      <a:lnTo>
                        <a:pt x="65" y="47"/>
                      </a:lnTo>
                      <a:lnTo>
                        <a:pt x="64" y="46"/>
                      </a:lnTo>
                      <a:lnTo>
                        <a:pt x="62" y="46"/>
                      </a:lnTo>
                      <a:lnTo>
                        <a:pt x="62" y="47"/>
                      </a:lnTo>
                      <a:lnTo>
                        <a:pt x="61" y="47"/>
                      </a:lnTo>
                      <a:lnTo>
                        <a:pt x="61" y="46"/>
                      </a:lnTo>
                      <a:lnTo>
                        <a:pt x="61" y="44"/>
                      </a:lnTo>
                      <a:lnTo>
                        <a:pt x="59" y="44"/>
                      </a:lnTo>
                      <a:lnTo>
                        <a:pt x="58" y="44"/>
                      </a:lnTo>
                      <a:lnTo>
                        <a:pt x="56" y="44"/>
                      </a:lnTo>
                      <a:lnTo>
                        <a:pt x="34" y="44"/>
                      </a:lnTo>
                      <a:lnTo>
                        <a:pt x="25" y="47"/>
                      </a:lnTo>
                      <a:lnTo>
                        <a:pt x="19" y="47"/>
                      </a:lnTo>
                      <a:lnTo>
                        <a:pt x="15" y="48"/>
                      </a:lnTo>
                      <a:lnTo>
                        <a:pt x="13" y="48"/>
                      </a:lnTo>
                      <a:lnTo>
                        <a:pt x="13" y="47"/>
                      </a:lnTo>
                      <a:lnTo>
                        <a:pt x="12" y="47"/>
                      </a:lnTo>
                      <a:lnTo>
                        <a:pt x="12" y="40"/>
                      </a:lnTo>
                      <a:lnTo>
                        <a:pt x="13" y="39"/>
                      </a:lnTo>
                      <a:lnTo>
                        <a:pt x="24" y="37"/>
                      </a:lnTo>
                      <a:lnTo>
                        <a:pt x="25" y="37"/>
                      </a:lnTo>
                      <a:lnTo>
                        <a:pt x="28" y="37"/>
                      </a:lnTo>
                      <a:lnTo>
                        <a:pt x="31" y="37"/>
                      </a:lnTo>
                      <a:lnTo>
                        <a:pt x="32" y="36"/>
                      </a:lnTo>
                      <a:lnTo>
                        <a:pt x="34" y="36"/>
                      </a:lnTo>
                      <a:lnTo>
                        <a:pt x="34" y="34"/>
                      </a:lnTo>
                      <a:lnTo>
                        <a:pt x="35" y="36"/>
                      </a:lnTo>
                      <a:lnTo>
                        <a:pt x="39" y="37"/>
                      </a:lnTo>
                      <a:lnTo>
                        <a:pt x="40" y="37"/>
                      </a:lnTo>
                      <a:lnTo>
                        <a:pt x="42" y="37"/>
                      </a:lnTo>
                      <a:lnTo>
                        <a:pt x="43" y="37"/>
                      </a:lnTo>
                      <a:lnTo>
                        <a:pt x="45" y="37"/>
                      </a:lnTo>
                      <a:lnTo>
                        <a:pt x="46" y="37"/>
                      </a:lnTo>
                      <a:lnTo>
                        <a:pt x="48" y="37"/>
                      </a:lnTo>
                      <a:lnTo>
                        <a:pt x="51" y="37"/>
                      </a:lnTo>
                      <a:lnTo>
                        <a:pt x="51" y="36"/>
                      </a:lnTo>
                      <a:lnTo>
                        <a:pt x="51" y="34"/>
                      </a:lnTo>
                      <a:lnTo>
                        <a:pt x="50" y="34"/>
                      </a:lnTo>
                      <a:lnTo>
                        <a:pt x="48" y="34"/>
                      </a:lnTo>
                      <a:lnTo>
                        <a:pt x="45" y="36"/>
                      </a:lnTo>
                      <a:lnTo>
                        <a:pt x="43" y="36"/>
                      </a:lnTo>
                      <a:lnTo>
                        <a:pt x="42" y="36"/>
                      </a:lnTo>
                      <a:lnTo>
                        <a:pt x="42" y="34"/>
                      </a:lnTo>
                      <a:lnTo>
                        <a:pt x="40" y="34"/>
                      </a:lnTo>
                      <a:lnTo>
                        <a:pt x="39" y="34"/>
                      </a:lnTo>
                      <a:lnTo>
                        <a:pt x="37" y="32"/>
                      </a:lnTo>
                      <a:lnTo>
                        <a:pt x="35" y="32"/>
                      </a:lnTo>
                      <a:lnTo>
                        <a:pt x="34" y="32"/>
                      </a:lnTo>
                      <a:lnTo>
                        <a:pt x="32" y="33"/>
                      </a:lnTo>
                      <a:lnTo>
                        <a:pt x="31" y="32"/>
                      </a:lnTo>
                      <a:lnTo>
                        <a:pt x="29" y="33"/>
                      </a:lnTo>
                      <a:lnTo>
                        <a:pt x="28" y="34"/>
                      </a:lnTo>
                      <a:lnTo>
                        <a:pt x="15" y="3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5" name="Group 2410"/>
              <p:cNvGrpSpPr>
                <a:grpSpLocks/>
              </p:cNvGrpSpPr>
              <p:nvPr/>
            </p:nvGrpSpPr>
            <p:grpSpPr bwMode="auto">
              <a:xfrm>
                <a:off x="295" y="1536"/>
                <a:ext cx="136" cy="129"/>
                <a:chOff x="295" y="1536"/>
                <a:chExt cx="136" cy="129"/>
              </a:xfrm>
              <a:grpFill/>
            </p:grpSpPr>
            <p:sp>
              <p:nvSpPr>
                <p:cNvPr id="1288" name="Freeform 2411"/>
                <p:cNvSpPr>
                  <a:spLocks/>
                </p:cNvSpPr>
                <p:nvPr/>
              </p:nvSpPr>
              <p:spPr bwMode="gray">
                <a:xfrm>
                  <a:off x="295" y="1536"/>
                  <a:ext cx="136" cy="129"/>
                </a:xfrm>
                <a:custGeom>
                  <a:avLst/>
                  <a:gdLst>
                    <a:gd name="T0" fmla="*/ 6 w 136"/>
                    <a:gd name="T1" fmla="*/ 3 h 129"/>
                    <a:gd name="T2" fmla="*/ 19 w 136"/>
                    <a:gd name="T3" fmla="*/ 12 h 129"/>
                    <a:gd name="T4" fmla="*/ 25 w 136"/>
                    <a:gd name="T5" fmla="*/ 15 h 129"/>
                    <a:gd name="T6" fmla="*/ 30 w 136"/>
                    <a:gd name="T7" fmla="*/ 18 h 129"/>
                    <a:gd name="T8" fmla="*/ 37 w 136"/>
                    <a:gd name="T9" fmla="*/ 22 h 129"/>
                    <a:gd name="T10" fmla="*/ 41 w 136"/>
                    <a:gd name="T11" fmla="*/ 27 h 129"/>
                    <a:gd name="T12" fmla="*/ 43 w 136"/>
                    <a:gd name="T13" fmla="*/ 30 h 129"/>
                    <a:gd name="T14" fmla="*/ 50 w 136"/>
                    <a:gd name="T15" fmla="*/ 33 h 129"/>
                    <a:gd name="T16" fmla="*/ 50 w 136"/>
                    <a:gd name="T17" fmla="*/ 37 h 129"/>
                    <a:gd name="T18" fmla="*/ 56 w 136"/>
                    <a:gd name="T19" fmla="*/ 40 h 129"/>
                    <a:gd name="T20" fmla="*/ 61 w 136"/>
                    <a:gd name="T21" fmla="*/ 37 h 129"/>
                    <a:gd name="T22" fmla="*/ 68 w 136"/>
                    <a:gd name="T23" fmla="*/ 47 h 129"/>
                    <a:gd name="T24" fmla="*/ 70 w 136"/>
                    <a:gd name="T25" fmla="*/ 59 h 129"/>
                    <a:gd name="T26" fmla="*/ 72 w 136"/>
                    <a:gd name="T27" fmla="*/ 67 h 129"/>
                    <a:gd name="T28" fmla="*/ 79 w 136"/>
                    <a:gd name="T29" fmla="*/ 72 h 129"/>
                    <a:gd name="T30" fmla="*/ 82 w 136"/>
                    <a:gd name="T31" fmla="*/ 68 h 129"/>
                    <a:gd name="T32" fmla="*/ 75 w 136"/>
                    <a:gd name="T33" fmla="*/ 65 h 129"/>
                    <a:gd name="T34" fmla="*/ 75 w 136"/>
                    <a:gd name="T35" fmla="*/ 54 h 129"/>
                    <a:gd name="T36" fmla="*/ 74 w 136"/>
                    <a:gd name="T37" fmla="*/ 54 h 129"/>
                    <a:gd name="T38" fmla="*/ 82 w 136"/>
                    <a:gd name="T39" fmla="*/ 54 h 129"/>
                    <a:gd name="T40" fmla="*/ 86 w 136"/>
                    <a:gd name="T41" fmla="*/ 54 h 129"/>
                    <a:gd name="T42" fmla="*/ 87 w 136"/>
                    <a:gd name="T43" fmla="*/ 59 h 129"/>
                    <a:gd name="T44" fmla="*/ 96 w 136"/>
                    <a:gd name="T45" fmla="*/ 59 h 129"/>
                    <a:gd name="T46" fmla="*/ 96 w 136"/>
                    <a:gd name="T47" fmla="*/ 55 h 129"/>
                    <a:gd name="T48" fmla="*/ 112 w 136"/>
                    <a:gd name="T49" fmla="*/ 61 h 129"/>
                    <a:gd name="T50" fmla="*/ 119 w 136"/>
                    <a:gd name="T51" fmla="*/ 71 h 129"/>
                    <a:gd name="T52" fmla="*/ 126 w 136"/>
                    <a:gd name="T53" fmla="*/ 75 h 129"/>
                    <a:gd name="T54" fmla="*/ 133 w 136"/>
                    <a:gd name="T55" fmla="*/ 81 h 129"/>
                    <a:gd name="T56" fmla="*/ 130 w 136"/>
                    <a:gd name="T57" fmla="*/ 83 h 129"/>
                    <a:gd name="T58" fmla="*/ 125 w 136"/>
                    <a:gd name="T59" fmla="*/ 92 h 129"/>
                    <a:gd name="T60" fmla="*/ 116 w 136"/>
                    <a:gd name="T61" fmla="*/ 91 h 129"/>
                    <a:gd name="T62" fmla="*/ 117 w 136"/>
                    <a:gd name="T63" fmla="*/ 94 h 129"/>
                    <a:gd name="T64" fmla="*/ 108 w 136"/>
                    <a:gd name="T65" fmla="*/ 96 h 129"/>
                    <a:gd name="T66" fmla="*/ 96 w 136"/>
                    <a:gd name="T67" fmla="*/ 104 h 129"/>
                    <a:gd name="T68" fmla="*/ 99 w 136"/>
                    <a:gd name="T69" fmla="*/ 112 h 129"/>
                    <a:gd name="T70" fmla="*/ 92 w 136"/>
                    <a:gd name="T71" fmla="*/ 114 h 129"/>
                    <a:gd name="T72" fmla="*/ 92 w 136"/>
                    <a:gd name="T73" fmla="*/ 117 h 129"/>
                    <a:gd name="T74" fmla="*/ 98 w 136"/>
                    <a:gd name="T75" fmla="*/ 120 h 129"/>
                    <a:gd name="T76" fmla="*/ 95 w 136"/>
                    <a:gd name="T77" fmla="*/ 124 h 129"/>
                    <a:gd name="T78" fmla="*/ 94 w 136"/>
                    <a:gd name="T79" fmla="*/ 124 h 129"/>
                    <a:gd name="T80" fmla="*/ 89 w 136"/>
                    <a:gd name="T81" fmla="*/ 129 h 129"/>
                    <a:gd name="T82" fmla="*/ 87 w 136"/>
                    <a:gd name="T83" fmla="*/ 124 h 129"/>
                    <a:gd name="T84" fmla="*/ 82 w 136"/>
                    <a:gd name="T85" fmla="*/ 122 h 129"/>
                    <a:gd name="T86" fmla="*/ 75 w 136"/>
                    <a:gd name="T87" fmla="*/ 121 h 129"/>
                    <a:gd name="T88" fmla="*/ 68 w 136"/>
                    <a:gd name="T89" fmla="*/ 115 h 129"/>
                    <a:gd name="T90" fmla="*/ 70 w 136"/>
                    <a:gd name="T91" fmla="*/ 114 h 129"/>
                    <a:gd name="T92" fmla="*/ 67 w 136"/>
                    <a:gd name="T93" fmla="*/ 117 h 129"/>
                    <a:gd name="T94" fmla="*/ 61 w 136"/>
                    <a:gd name="T95" fmla="*/ 114 h 129"/>
                    <a:gd name="T96" fmla="*/ 53 w 136"/>
                    <a:gd name="T97" fmla="*/ 101 h 129"/>
                    <a:gd name="T98" fmla="*/ 46 w 136"/>
                    <a:gd name="T99" fmla="*/ 93 h 129"/>
                    <a:gd name="T100" fmla="*/ 34 w 136"/>
                    <a:gd name="T101" fmla="*/ 96 h 129"/>
                    <a:gd name="T102" fmla="*/ 19 w 136"/>
                    <a:gd name="T103" fmla="*/ 94 h 129"/>
                    <a:gd name="T104" fmla="*/ 12 w 136"/>
                    <a:gd name="T105" fmla="*/ 82 h 129"/>
                    <a:gd name="T106" fmla="*/ 19 w 136"/>
                    <a:gd name="T107" fmla="*/ 74 h 129"/>
                    <a:gd name="T108" fmla="*/ 10 w 136"/>
                    <a:gd name="T109" fmla="*/ 76 h 129"/>
                    <a:gd name="T110" fmla="*/ 7 w 136"/>
                    <a:gd name="T111" fmla="*/ 79 h 129"/>
                    <a:gd name="T112" fmla="*/ 0 w 136"/>
                    <a:gd name="T113" fmla="*/ 81 h 129"/>
                    <a:gd name="T114" fmla="*/ 6 w 136"/>
                    <a:gd name="T115" fmla="*/ 97 h 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
                    <a:gd name="T175" fmla="*/ 0 h 129"/>
                    <a:gd name="T176" fmla="*/ 136 w 136"/>
                    <a:gd name="T177" fmla="*/ 129 h 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 h="129">
                      <a:moveTo>
                        <a:pt x="0" y="0"/>
                      </a:moveTo>
                      <a:lnTo>
                        <a:pt x="1" y="1"/>
                      </a:lnTo>
                      <a:lnTo>
                        <a:pt x="4" y="1"/>
                      </a:lnTo>
                      <a:lnTo>
                        <a:pt x="6" y="3"/>
                      </a:lnTo>
                      <a:lnTo>
                        <a:pt x="12" y="5"/>
                      </a:lnTo>
                      <a:lnTo>
                        <a:pt x="13" y="5"/>
                      </a:lnTo>
                      <a:lnTo>
                        <a:pt x="16" y="11"/>
                      </a:lnTo>
                      <a:lnTo>
                        <a:pt x="19" y="12"/>
                      </a:lnTo>
                      <a:lnTo>
                        <a:pt x="24" y="14"/>
                      </a:lnTo>
                      <a:lnTo>
                        <a:pt x="20" y="11"/>
                      </a:lnTo>
                      <a:lnTo>
                        <a:pt x="24" y="14"/>
                      </a:lnTo>
                      <a:lnTo>
                        <a:pt x="25" y="15"/>
                      </a:lnTo>
                      <a:lnTo>
                        <a:pt x="25" y="16"/>
                      </a:lnTo>
                      <a:lnTo>
                        <a:pt x="24" y="18"/>
                      </a:lnTo>
                      <a:lnTo>
                        <a:pt x="25" y="19"/>
                      </a:lnTo>
                      <a:lnTo>
                        <a:pt x="30" y="18"/>
                      </a:lnTo>
                      <a:lnTo>
                        <a:pt x="31" y="19"/>
                      </a:lnTo>
                      <a:lnTo>
                        <a:pt x="31" y="21"/>
                      </a:lnTo>
                      <a:lnTo>
                        <a:pt x="34" y="21"/>
                      </a:lnTo>
                      <a:lnTo>
                        <a:pt x="37" y="22"/>
                      </a:lnTo>
                      <a:lnTo>
                        <a:pt x="37" y="23"/>
                      </a:lnTo>
                      <a:lnTo>
                        <a:pt x="40" y="23"/>
                      </a:lnTo>
                      <a:lnTo>
                        <a:pt x="40" y="26"/>
                      </a:lnTo>
                      <a:lnTo>
                        <a:pt x="41" y="27"/>
                      </a:lnTo>
                      <a:lnTo>
                        <a:pt x="40" y="27"/>
                      </a:lnTo>
                      <a:lnTo>
                        <a:pt x="38" y="29"/>
                      </a:lnTo>
                      <a:lnTo>
                        <a:pt x="41" y="30"/>
                      </a:lnTo>
                      <a:lnTo>
                        <a:pt x="43" y="30"/>
                      </a:lnTo>
                      <a:lnTo>
                        <a:pt x="46" y="30"/>
                      </a:lnTo>
                      <a:lnTo>
                        <a:pt x="50" y="32"/>
                      </a:lnTo>
                      <a:lnTo>
                        <a:pt x="50" y="33"/>
                      </a:lnTo>
                      <a:lnTo>
                        <a:pt x="47" y="35"/>
                      </a:lnTo>
                      <a:lnTo>
                        <a:pt x="46" y="36"/>
                      </a:lnTo>
                      <a:lnTo>
                        <a:pt x="49" y="37"/>
                      </a:lnTo>
                      <a:lnTo>
                        <a:pt x="50" y="37"/>
                      </a:lnTo>
                      <a:lnTo>
                        <a:pt x="61" y="43"/>
                      </a:lnTo>
                      <a:lnTo>
                        <a:pt x="61" y="42"/>
                      </a:lnTo>
                      <a:lnTo>
                        <a:pt x="58" y="39"/>
                      </a:lnTo>
                      <a:lnTo>
                        <a:pt x="56" y="40"/>
                      </a:lnTo>
                      <a:lnTo>
                        <a:pt x="53" y="36"/>
                      </a:lnTo>
                      <a:lnTo>
                        <a:pt x="53" y="33"/>
                      </a:lnTo>
                      <a:lnTo>
                        <a:pt x="61" y="36"/>
                      </a:lnTo>
                      <a:lnTo>
                        <a:pt x="61" y="37"/>
                      </a:lnTo>
                      <a:lnTo>
                        <a:pt x="62" y="40"/>
                      </a:lnTo>
                      <a:lnTo>
                        <a:pt x="68" y="44"/>
                      </a:lnTo>
                      <a:lnTo>
                        <a:pt x="68" y="46"/>
                      </a:lnTo>
                      <a:lnTo>
                        <a:pt x="68" y="47"/>
                      </a:lnTo>
                      <a:lnTo>
                        <a:pt x="68" y="44"/>
                      </a:lnTo>
                      <a:lnTo>
                        <a:pt x="67" y="43"/>
                      </a:lnTo>
                      <a:lnTo>
                        <a:pt x="65" y="44"/>
                      </a:lnTo>
                      <a:lnTo>
                        <a:pt x="70" y="59"/>
                      </a:lnTo>
                      <a:lnTo>
                        <a:pt x="70" y="61"/>
                      </a:lnTo>
                      <a:lnTo>
                        <a:pt x="71" y="63"/>
                      </a:lnTo>
                      <a:lnTo>
                        <a:pt x="72" y="65"/>
                      </a:lnTo>
                      <a:lnTo>
                        <a:pt x="72" y="67"/>
                      </a:lnTo>
                      <a:lnTo>
                        <a:pt x="74" y="68"/>
                      </a:lnTo>
                      <a:lnTo>
                        <a:pt x="75" y="68"/>
                      </a:lnTo>
                      <a:lnTo>
                        <a:pt x="79" y="70"/>
                      </a:lnTo>
                      <a:lnTo>
                        <a:pt x="79" y="72"/>
                      </a:lnTo>
                      <a:lnTo>
                        <a:pt x="79" y="75"/>
                      </a:lnTo>
                      <a:lnTo>
                        <a:pt x="79" y="72"/>
                      </a:lnTo>
                      <a:lnTo>
                        <a:pt x="80" y="72"/>
                      </a:lnTo>
                      <a:lnTo>
                        <a:pt x="82" y="68"/>
                      </a:lnTo>
                      <a:lnTo>
                        <a:pt x="80" y="67"/>
                      </a:lnTo>
                      <a:lnTo>
                        <a:pt x="79" y="65"/>
                      </a:lnTo>
                      <a:lnTo>
                        <a:pt x="79" y="67"/>
                      </a:lnTo>
                      <a:lnTo>
                        <a:pt x="75" y="65"/>
                      </a:lnTo>
                      <a:lnTo>
                        <a:pt x="77" y="57"/>
                      </a:lnTo>
                      <a:lnTo>
                        <a:pt x="74" y="55"/>
                      </a:lnTo>
                      <a:lnTo>
                        <a:pt x="75" y="55"/>
                      </a:lnTo>
                      <a:lnTo>
                        <a:pt x="75" y="54"/>
                      </a:lnTo>
                      <a:lnTo>
                        <a:pt x="72" y="54"/>
                      </a:lnTo>
                      <a:lnTo>
                        <a:pt x="72" y="55"/>
                      </a:lnTo>
                      <a:lnTo>
                        <a:pt x="71" y="54"/>
                      </a:lnTo>
                      <a:lnTo>
                        <a:pt x="74" y="54"/>
                      </a:lnTo>
                      <a:lnTo>
                        <a:pt x="75" y="53"/>
                      </a:lnTo>
                      <a:lnTo>
                        <a:pt x="79" y="54"/>
                      </a:lnTo>
                      <a:lnTo>
                        <a:pt x="80" y="55"/>
                      </a:lnTo>
                      <a:lnTo>
                        <a:pt x="82" y="54"/>
                      </a:lnTo>
                      <a:lnTo>
                        <a:pt x="82" y="51"/>
                      </a:lnTo>
                      <a:lnTo>
                        <a:pt x="84" y="53"/>
                      </a:lnTo>
                      <a:lnTo>
                        <a:pt x="84" y="54"/>
                      </a:lnTo>
                      <a:lnTo>
                        <a:pt x="86" y="54"/>
                      </a:lnTo>
                      <a:lnTo>
                        <a:pt x="89" y="55"/>
                      </a:lnTo>
                      <a:lnTo>
                        <a:pt x="87" y="55"/>
                      </a:lnTo>
                      <a:lnTo>
                        <a:pt x="86" y="58"/>
                      </a:lnTo>
                      <a:lnTo>
                        <a:pt x="87" y="59"/>
                      </a:lnTo>
                      <a:lnTo>
                        <a:pt x="89" y="60"/>
                      </a:lnTo>
                      <a:lnTo>
                        <a:pt x="90" y="59"/>
                      </a:lnTo>
                      <a:lnTo>
                        <a:pt x="89" y="57"/>
                      </a:lnTo>
                      <a:lnTo>
                        <a:pt x="96" y="59"/>
                      </a:lnTo>
                      <a:lnTo>
                        <a:pt x="98" y="59"/>
                      </a:lnTo>
                      <a:lnTo>
                        <a:pt x="99" y="58"/>
                      </a:lnTo>
                      <a:lnTo>
                        <a:pt x="95" y="57"/>
                      </a:lnTo>
                      <a:lnTo>
                        <a:pt x="96" y="55"/>
                      </a:lnTo>
                      <a:lnTo>
                        <a:pt x="109" y="58"/>
                      </a:lnTo>
                      <a:lnTo>
                        <a:pt x="109" y="59"/>
                      </a:lnTo>
                      <a:lnTo>
                        <a:pt x="109" y="60"/>
                      </a:lnTo>
                      <a:lnTo>
                        <a:pt x="112" y="61"/>
                      </a:lnTo>
                      <a:lnTo>
                        <a:pt x="112" y="64"/>
                      </a:lnTo>
                      <a:lnTo>
                        <a:pt x="114" y="65"/>
                      </a:lnTo>
                      <a:lnTo>
                        <a:pt x="119" y="68"/>
                      </a:lnTo>
                      <a:lnTo>
                        <a:pt x="119" y="71"/>
                      </a:lnTo>
                      <a:lnTo>
                        <a:pt x="125" y="75"/>
                      </a:lnTo>
                      <a:lnTo>
                        <a:pt x="123" y="76"/>
                      </a:lnTo>
                      <a:lnTo>
                        <a:pt x="125" y="78"/>
                      </a:lnTo>
                      <a:lnTo>
                        <a:pt x="126" y="75"/>
                      </a:lnTo>
                      <a:lnTo>
                        <a:pt x="130" y="78"/>
                      </a:lnTo>
                      <a:lnTo>
                        <a:pt x="129" y="79"/>
                      </a:lnTo>
                      <a:lnTo>
                        <a:pt x="130" y="79"/>
                      </a:lnTo>
                      <a:lnTo>
                        <a:pt x="133" y="81"/>
                      </a:lnTo>
                      <a:lnTo>
                        <a:pt x="136" y="81"/>
                      </a:lnTo>
                      <a:lnTo>
                        <a:pt x="135" y="83"/>
                      </a:lnTo>
                      <a:lnTo>
                        <a:pt x="133" y="82"/>
                      </a:lnTo>
                      <a:lnTo>
                        <a:pt x="130" y="83"/>
                      </a:lnTo>
                      <a:lnTo>
                        <a:pt x="129" y="85"/>
                      </a:lnTo>
                      <a:lnTo>
                        <a:pt x="125" y="85"/>
                      </a:lnTo>
                      <a:lnTo>
                        <a:pt x="123" y="89"/>
                      </a:lnTo>
                      <a:lnTo>
                        <a:pt x="125" y="92"/>
                      </a:lnTo>
                      <a:lnTo>
                        <a:pt x="123" y="93"/>
                      </a:lnTo>
                      <a:lnTo>
                        <a:pt x="120" y="93"/>
                      </a:lnTo>
                      <a:lnTo>
                        <a:pt x="119" y="92"/>
                      </a:lnTo>
                      <a:lnTo>
                        <a:pt x="116" y="91"/>
                      </a:lnTo>
                      <a:lnTo>
                        <a:pt x="114" y="87"/>
                      </a:lnTo>
                      <a:lnTo>
                        <a:pt x="112" y="89"/>
                      </a:lnTo>
                      <a:lnTo>
                        <a:pt x="114" y="92"/>
                      </a:lnTo>
                      <a:lnTo>
                        <a:pt x="117" y="94"/>
                      </a:lnTo>
                      <a:lnTo>
                        <a:pt x="119" y="96"/>
                      </a:lnTo>
                      <a:lnTo>
                        <a:pt x="117" y="97"/>
                      </a:lnTo>
                      <a:lnTo>
                        <a:pt x="111" y="96"/>
                      </a:lnTo>
                      <a:lnTo>
                        <a:pt x="108" y="96"/>
                      </a:lnTo>
                      <a:lnTo>
                        <a:pt x="102" y="98"/>
                      </a:lnTo>
                      <a:lnTo>
                        <a:pt x="102" y="101"/>
                      </a:lnTo>
                      <a:lnTo>
                        <a:pt x="102" y="104"/>
                      </a:lnTo>
                      <a:lnTo>
                        <a:pt x="96" y="104"/>
                      </a:lnTo>
                      <a:lnTo>
                        <a:pt x="99" y="104"/>
                      </a:lnTo>
                      <a:lnTo>
                        <a:pt x="101" y="104"/>
                      </a:lnTo>
                      <a:lnTo>
                        <a:pt x="104" y="108"/>
                      </a:lnTo>
                      <a:lnTo>
                        <a:pt x="99" y="112"/>
                      </a:lnTo>
                      <a:lnTo>
                        <a:pt x="96" y="111"/>
                      </a:lnTo>
                      <a:lnTo>
                        <a:pt x="96" y="113"/>
                      </a:lnTo>
                      <a:lnTo>
                        <a:pt x="94" y="113"/>
                      </a:lnTo>
                      <a:lnTo>
                        <a:pt x="92" y="114"/>
                      </a:lnTo>
                      <a:lnTo>
                        <a:pt x="95" y="114"/>
                      </a:lnTo>
                      <a:lnTo>
                        <a:pt x="95" y="115"/>
                      </a:lnTo>
                      <a:lnTo>
                        <a:pt x="95" y="117"/>
                      </a:lnTo>
                      <a:lnTo>
                        <a:pt x="92" y="117"/>
                      </a:lnTo>
                      <a:lnTo>
                        <a:pt x="94" y="118"/>
                      </a:lnTo>
                      <a:lnTo>
                        <a:pt x="95" y="120"/>
                      </a:lnTo>
                      <a:lnTo>
                        <a:pt x="96" y="118"/>
                      </a:lnTo>
                      <a:lnTo>
                        <a:pt x="98" y="120"/>
                      </a:lnTo>
                      <a:lnTo>
                        <a:pt x="98" y="121"/>
                      </a:lnTo>
                      <a:lnTo>
                        <a:pt x="101" y="125"/>
                      </a:lnTo>
                      <a:lnTo>
                        <a:pt x="98" y="125"/>
                      </a:lnTo>
                      <a:lnTo>
                        <a:pt x="95" y="124"/>
                      </a:lnTo>
                      <a:lnTo>
                        <a:pt x="94" y="122"/>
                      </a:lnTo>
                      <a:lnTo>
                        <a:pt x="92" y="122"/>
                      </a:lnTo>
                      <a:lnTo>
                        <a:pt x="92" y="124"/>
                      </a:lnTo>
                      <a:lnTo>
                        <a:pt x="94" y="124"/>
                      </a:lnTo>
                      <a:lnTo>
                        <a:pt x="94" y="128"/>
                      </a:lnTo>
                      <a:lnTo>
                        <a:pt x="92" y="129"/>
                      </a:lnTo>
                      <a:lnTo>
                        <a:pt x="90" y="129"/>
                      </a:lnTo>
                      <a:lnTo>
                        <a:pt x="89" y="129"/>
                      </a:lnTo>
                      <a:lnTo>
                        <a:pt x="87" y="128"/>
                      </a:lnTo>
                      <a:lnTo>
                        <a:pt x="89" y="122"/>
                      </a:lnTo>
                      <a:lnTo>
                        <a:pt x="87" y="121"/>
                      </a:lnTo>
                      <a:lnTo>
                        <a:pt x="87" y="124"/>
                      </a:lnTo>
                      <a:lnTo>
                        <a:pt x="87" y="125"/>
                      </a:lnTo>
                      <a:lnTo>
                        <a:pt x="84" y="126"/>
                      </a:lnTo>
                      <a:lnTo>
                        <a:pt x="82" y="126"/>
                      </a:lnTo>
                      <a:lnTo>
                        <a:pt x="82" y="122"/>
                      </a:lnTo>
                      <a:lnTo>
                        <a:pt x="80" y="125"/>
                      </a:lnTo>
                      <a:lnTo>
                        <a:pt x="79" y="125"/>
                      </a:lnTo>
                      <a:lnTo>
                        <a:pt x="79" y="122"/>
                      </a:lnTo>
                      <a:lnTo>
                        <a:pt x="75" y="121"/>
                      </a:lnTo>
                      <a:lnTo>
                        <a:pt x="75" y="120"/>
                      </a:lnTo>
                      <a:lnTo>
                        <a:pt x="74" y="118"/>
                      </a:lnTo>
                      <a:lnTo>
                        <a:pt x="72" y="118"/>
                      </a:lnTo>
                      <a:lnTo>
                        <a:pt x="68" y="115"/>
                      </a:lnTo>
                      <a:lnTo>
                        <a:pt x="71" y="114"/>
                      </a:lnTo>
                      <a:lnTo>
                        <a:pt x="71" y="111"/>
                      </a:lnTo>
                      <a:lnTo>
                        <a:pt x="70" y="112"/>
                      </a:lnTo>
                      <a:lnTo>
                        <a:pt x="70" y="114"/>
                      </a:lnTo>
                      <a:lnTo>
                        <a:pt x="67" y="114"/>
                      </a:lnTo>
                      <a:lnTo>
                        <a:pt x="67" y="113"/>
                      </a:lnTo>
                      <a:lnTo>
                        <a:pt x="65" y="115"/>
                      </a:lnTo>
                      <a:lnTo>
                        <a:pt x="67" y="117"/>
                      </a:lnTo>
                      <a:lnTo>
                        <a:pt x="65" y="117"/>
                      </a:lnTo>
                      <a:lnTo>
                        <a:pt x="64" y="115"/>
                      </a:lnTo>
                      <a:lnTo>
                        <a:pt x="61" y="115"/>
                      </a:lnTo>
                      <a:lnTo>
                        <a:pt x="61" y="114"/>
                      </a:lnTo>
                      <a:lnTo>
                        <a:pt x="61" y="113"/>
                      </a:lnTo>
                      <a:lnTo>
                        <a:pt x="53" y="109"/>
                      </a:lnTo>
                      <a:lnTo>
                        <a:pt x="53" y="104"/>
                      </a:lnTo>
                      <a:lnTo>
                        <a:pt x="53" y="101"/>
                      </a:lnTo>
                      <a:lnTo>
                        <a:pt x="53" y="97"/>
                      </a:lnTo>
                      <a:lnTo>
                        <a:pt x="50" y="97"/>
                      </a:lnTo>
                      <a:lnTo>
                        <a:pt x="49" y="97"/>
                      </a:lnTo>
                      <a:lnTo>
                        <a:pt x="46" y="93"/>
                      </a:lnTo>
                      <a:lnTo>
                        <a:pt x="43" y="94"/>
                      </a:lnTo>
                      <a:lnTo>
                        <a:pt x="38" y="93"/>
                      </a:lnTo>
                      <a:lnTo>
                        <a:pt x="37" y="93"/>
                      </a:lnTo>
                      <a:lnTo>
                        <a:pt x="34" y="96"/>
                      </a:lnTo>
                      <a:lnTo>
                        <a:pt x="30" y="97"/>
                      </a:lnTo>
                      <a:lnTo>
                        <a:pt x="25" y="96"/>
                      </a:lnTo>
                      <a:lnTo>
                        <a:pt x="22" y="96"/>
                      </a:lnTo>
                      <a:lnTo>
                        <a:pt x="19" y="94"/>
                      </a:lnTo>
                      <a:lnTo>
                        <a:pt x="19" y="92"/>
                      </a:lnTo>
                      <a:lnTo>
                        <a:pt x="19" y="87"/>
                      </a:lnTo>
                      <a:lnTo>
                        <a:pt x="17" y="87"/>
                      </a:lnTo>
                      <a:lnTo>
                        <a:pt x="12" y="82"/>
                      </a:lnTo>
                      <a:lnTo>
                        <a:pt x="16" y="83"/>
                      </a:lnTo>
                      <a:lnTo>
                        <a:pt x="17" y="82"/>
                      </a:lnTo>
                      <a:lnTo>
                        <a:pt x="19" y="81"/>
                      </a:lnTo>
                      <a:lnTo>
                        <a:pt x="19" y="74"/>
                      </a:lnTo>
                      <a:lnTo>
                        <a:pt x="17" y="74"/>
                      </a:lnTo>
                      <a:lnTo>
                        <a:pt x="16" y="79"/>
                      </a:lnTo>
                      <a:lnTo>
                        <a:pt x="13" y="79"/>
                      </a:lnTo>
                      <a:lnTo>
                        <a:pt x="10" y="76"/>
                      </a:lnTo>
                      <a:lnTo>
                        <a:pt x="10" y="74"/>
                      </a:lnTo>
                      <a:lnTo>
                        <a:pt x="9" y="76"/>
                      </a:lnTo>
                      <a:lnTo>
                        <a:pt x="7" y="75"/>
                      </a:lnTo>
                      <a:lnTo>
                        <a:pt x="7" y="79"/>
                      </a:lnTo>
                      <a:lnTo>
                        <a:pt x="6" y="81"/>
                      </a:lnTo>
                      <a:lnTo>
                        <a:pt x="4" y="79"/>
                      </a:lnTo>
                      <a:lnTo>
                        <a:pt x="3" y="81"/>
                      </a:lnTo>
                      <a:lnTo>
                        <a:pt x="0" y="81"/>
                      </a:lnTo>
                      <a:lnTo>
                        <a:pt x="1" y="86"/>
                      </a:lnTo>
                      <a:lnTo>
                        <a:pt x="7" y="92"/>
                      </a:lnTo>
                      <a:lnTo>
                        <a:pt x="9" y="96"/>
                      </a:lnTo>
                      <a:lnTo>
                        <a:pt x="6" y="97"/>
                      </a:lnTo>
                      <a:lnTo>
                        <a:pt x="6" y="101"/>
                      </a:lnTo>
                      <a:lnTo>
                        <a:pt x="0" y="108"/>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89" name="Freeform 2412"/>
                <p:cNvSpPr>
                  <a:spLocks/>
                </p:cNvSpPr>
                <p:nvPr/>
              </p:nvSpPr>
              <p:spPr bwMode="gray">
                <a:xfrm>
                  <a:off x="295" y="1536"/>
                  <a:ext cx="136" cy="129"/>
                </a:xfrm>
                <a:custGeom>
                  <a:avLst/>
                  <a:gdLst>
                    <a:gd name="T0" fmla="*/ 6 w 136"/>
                    <a:gd name="T1" fmla="*/ 3 h 129"/>
                    <a:gd name="T2" fmla="*/ 19 w 136"/>
                    <a:gd name="T3" fmla="*/ 12 h 129"/>
                    <a:gd name="T4" fmla="*/ 25 w 136"/>
                    <a:gd name="T5" fmla="*/ 15 h 129"/>
                    <a:gd name="T6" fmla="*/ 30 w 136"/>
                    <a:gd name="T7" fmla="*/ 18 h 129"/>
                    <a:gd name="T8" fmla="*/ 37 w 136"/>
                    <a:gd name="T9" fmla="*/ 22 h 129"/>
                    <a:gd name="T10" fmla="*/ 41 w 136"/>
                    <a:gd name="T11" fmla="*/ 27 h 129"/>
                    <a:gd name="T12" fmla="*/ 43 w 136"/>
                    <a:gd name="T13" fmla="*/ 30 h 129"/>
                    <a:gd name="T14" fmla="*/ 50 w 136"/>
                    <a:gd name="T15" fmla="*/ 33 h 129"/>
                    <a:gd name="T16" fmla="*/ 50 w 136"/>
                    <a:gd name="T17" fmla="*/ 37 h 129"/>
                    <a:gd name="T18" fmla="*/ 56 w 136"/>
                    <a:gd name="T19" fmla="*/ 40 h 129"/>
                    <a:gd name="T20" fmla="*/ 61 w 136"/>
                    <a:gd name="T21" fmla="*/ 37 h 129"/>
                    <a:gd name="T22" fmla="*/ 68 w 136"/>
                    <a:gd name="T23" fmla="*/ 47 h 129"/>
                    <a:gd name="T24" fmla="*/ 70 w 136"/>
                    <a:gd name="T25" fmla="*/ 59 h 129"/>
                    <a:gd name="T26" fmla="*/ 72 w 136"/>
                    <a:gd name="T27" fmla="*/ 67 h 129"/>
                    <a:gd name="T28" fmla="*/ 79 w 136"/>
                    <a:gd name="T29" fmla="*/ 72 h 129"/>
                    <a:gd name="T30" fmla="*/ 82 w 136"/>
                    <a:gd name="T31" fmla="*/ 68 h 129"/>
                    <a:gd name="T32" fmla="*/ 75 w 136"/>
                    <a:gd name="T33" fmla="*/ 65 h 129"/>
                    <a:gd name="T34" fmla="*/ 75 w 136"/>
                    <a:gd name="T35" fmla="*/ 54 h 129"/>
                    <a:gd name="T36" fmla="*/ 74 w 136"/>
                    <a:gd name="T37" fmla="*/ 54 h 129"/>
                    <a:gd name="T38" fmla="*/ 82 w 136"/>
                    <a:gd name="T39" fmla="*/ 54 h 129"/>
                    <a:gd name="T40" fmla="*/ 86 w 136"/>
                    <a:gd name="T41" fmla="*/ 54 h 129"/>
                    <a:gd name="T42" fmla="*/ 87 w 136"/>
                    <a:gd name="T43" fmla="*/ 59 h 129"/>
                    <a:gd name="T44" fmla="*/ 96 w 136"/>
                    <a:gd name="T45" fmla="*/ 59 h 129"/>
                    <a:gd name="T46" fmla="*/ 96 w 136"/>
                    <a:gd name="T47" fmla="*/ 55 h 129"/>
                    <a:gd name="T48" fmla="*/ 112 w 136"/>
                    <a:gd name="T49" fmla="*/ 61 h 129"/>
                    <a:gd name="T50" fmla="*/ 119 w 136"/>
                    <a:gd name="T51" fmla="*/ 71 h 129"/>
                    <a:gd name="T52" fmla="*/ 126 w 136"/>
                    <a:gd name="T53" fmla="*/ 75 h 129"/>
                    <a:gd name="T54" fmla="*/ 133 w 136"/>
                    <a:gd name="T55" fmla="*/ 81 h 129"/>
                    <a:gd name="T56" fmla="*/ 130 w 136"/>
                    <a:gd name="T57" fmla="*/ 83 h 129"/>
                    <a:gd name="T58" fmla="*/ 125 w 136"/>
                    <a:gd name="T59" fmla="*/ 92 h 129"/>
                    <a:gd name="T60" fmla="*/ 116 w 136"/>
                    <a:gd name="T61" fmla="*/ 91 h 129"/>
                    <a:gd name="T62" fmla="*/ 117 w 136"/>
                    <a:gd name="T63" fmla="*/ 94 h 129"/>
                    <a:gd name="T64" fmla="*/ 108 w 136"/>
                    <a:gd name="T65" fmla="*/ 96 h 129"/>
                    <a:gd name="T66" fmla="*/ 96 w 136"/>
                    <a:gd name="T67" fmla="*/ 104 h 129"/>
                    <a:gd name="T68" fmla="*/ 99 w 136"/>
                    <a:gd name="T69" fmla="*/ 112 h 129"/>
                    <a:gd name="T70" fmla="*/ 92 w 136"/>
                    <a:gd name="T71" fmla="*/ 114 h 129"/>
                    <a:gd name="T72" fmla="*/ 92 w 136"/>
                    <a:gd name="T73" fmla="*/ 117 h 129"/>
                    <a:gd name="T74" fmla="*/ 98 w 136"/>
                    <a:gd name="T75" fmla="*/ 120 h 129"/>
                    <a:gd name="T76" fmla="*/ 95 w 136"/>
                    <a:gd name="T77" fmla="*/ 124 h 129"/>
                    <a:gd name="T78" fmla="*/ 94 w 136"/>
                    <a:gd name="T79" fmla="*/ 124 h 129"/>
                    <a:gd name="T80" fmla="*/ 89 w 136"/>
                    <a:gd name="T81" fmla="*/ 129 h 129"/>
                    <a:gd name="T82" fmla="*/ 87 w 136"/>
                    <a:gd name="T83" fmla="*/ 124 h 129"/>
                    <a:gd name="T84" fmla="*/ 82 w 136"/>
                    <a:gd name="T85" fmla="*/ 122 h 129"/>
                    <a:gd name="T86" fmla="*/ 75 w 136"/>
                    <a:gd name="T87" fmla="*/ 121 h 129"/>
                    <a:gd name="T88" fmla="*/ 68 w 136"/>
                    <a:gd name="T89" fmla="*/ 115 h 129"/>
                    <a:gd name="T90" fmla="*/ 70 w 136"/>
                    <a:gd name="T91" fmla="*/ 114 h 129"/>
                    <a:gd name="T92" fmla="*/ 67 w 136"/>
                    <a:gd name="T93" fmla="*/ 117 h 129"/>
                    <a:gd name="T94" fmla="*/ 61 w 136"/>
                    <a:gd name="T95" fmla="*/ 114 h 129"/>
                    <a:gd name="T96" fmla="*/ 53 w 136"/>
                    <a:gd name="T97" fmla="*/ 101 h 129"/>
                    <a:gd name="T98" fmla="*/ 46 w 136"/>
                    <a:gd name="T99" fmla="*/ 93 h 129"/>
                    <a:gd name="T100" fmla="*/ 34 w 136"/>
                    <a:gd name="T101" fmla="*/ 96 h 129"/>
                    <a:gd name="T102" fmla="*/ 19 w 136"/>
                    <a:gd name="T103" fmla="*/ 94 h 129"/>
                    <a:gd name="T104" fmla="*/ 12 w 136"/>
                    <a:gd name="T105" fmla="*/ 82 h 129"/>
                    <a:gd name="T106" fmla="*/ 19 w 136"/>
                    <a:gd name="T107" fmla="*/ 74 h 129"/>
                    <a:gd name="T108" fmla="*/ 10 w 136"/>
                    <a:gd name="T109" fmla="*/ 76 h 129"/>
                    <a:gd name="T110" fmla="*/ 7 w 136"/>
                    <a:gd name="T111" fmla="*/ 79 h 129"/>
                    <a:gd name="T112" fmla="*/ 0 w 136"/>
                    <a:gd name="T113" fmla="*/ 81 h 129"/>
                    <a:gd name="T114" fmla="*/ 6 w 136"/>
                    <a:gd name="T115" fmla="*/ 97 h 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
                    <a:gd name="T175" fmla="*/ 0 h 129"/>
                    <a:gd name="T176" fmla="*/ 136 w 136"/>
                    <a:gd name="T177" fmla="*/ 129 h 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 h="129">
                      <a:moveTo>
                        <a:pt x="0" y="0"/>
                      </a:moveTo>
                      <a:lnTo>
                        <a:pt x="1" y="1"/>
                      </a:lnTo>
                      <a:lnTo>
                        <a:pt x="4" y="1"/>
                      </a:lnTo>
                      <a:lnTo>
                        <a:pt x="6" y="3"/>
                      </a:lnTo>
                      <a:lnTo>
                        <a:pt x="12" y="5"/>
                      </a:lnTo>
                      <a:lnTo>
                        <a:pt x="13" y="5"/>
                      </a:lnTo>
                      <a:lnTo>
                        <a:pt x="16" y="11"/>
                      </a:lnTo>
                      <a:lnTo>
                        <a:pt x="19" y="12"/>
                      </a:lnTo>
                      <a:lnTo>
                        <a:pt x="24" y="14"/>
                      </a:lnTo>
                      <a:lnTo>
                        <a:pt x="20" y="11"/>
                      </a:lnTo>
                      <a:lnTo>
                        <a:pt x="24" y="14"/>
                      </a:lnTo>
                      <a:lnTo>
                        <a:pt x="25" y="15"/>
                      </a:lnTo>
                      <a:lnTo>
                        <a:pt x="25" y="16"/>
                      </a:lnTo>
                      <a:lnTo>
                        <a:pt x="24" y="18"/>
                      </a:lnTo>
                      <a:lnTo>
                        <a:pt x="25" y="19"/>
                      </a:lnTo>
                      <a:lnTo>
                        <a:pt x="30" y="18"/>
                      </a:lnTo>
                      <a:lnTo>
                        <a:pt x="31" y="19"/>
                      </a:lnTo>
                      <a:lnTo>
                        <a:pt x="31" y="21"/>
                      </a:lnTo>
                      <a:lnTo>
                        <a:pt x="34" y="21"/>
                      </a:lnTo>
                      <a:lnTo>
                        <a:pt x="37" y="22"/>
                      </a:lnTo>
                      <a:lnTo>
                        <a:pt x="37" y="23"/>
                      </a:lnTo>
                      <a:lnTo>
                        <a:pt x="40" y="23"/>
                      </a:lnTo>
                      <a:lnTo>
                        <a:pt x="40" y="26"/>
                      </a:lnTo>
                      <a:lnTo>
                        <a:pt x="41" y="27"/>
                      </a:lnTo>
                      <a:lnTo>
                        <a:pt x="40" y="27"/>
                      </a:lnTo>
                      <a:lnTo>
                        <a:pt x="38" y="29"/>
                      </a:lnTo>
                      <a:lnTo>
                        <a:pt x="41" y="30"/>
                      </a:lnTo>
                      <a:lnTo>
                        <a:pt x="43" y="30"/>
                      </a:lnTo>
                      <a:lnTo>
                        <a:pt x="46" y="30"/>
                      </a:lnTo>
                      <a:lnTo>
                        <a:pt x="50" y="32"/>
                      </a:lnTo>
                      <a:lnTo>
                        <a:pt x="50" y="33"/>
                      </a:lnTo>
                      <a:lnTo>
                        <a:pt x="47" y="35"/>
                      </a:lnTo>
                      <a:lnTo>
                        <a:pt x="46" y="36"/>
                      </a:lnTo>
                      <a:lnTo>
                        <a:pt x="49" y="37"/>
                      </a:lnTo>
                      <a:lnTo>
                        <a:pt x="50" y="37"/>
                      </a:lnTo>
                      <a:lnTo>
                        <a:pt x="61" y="43"/>
                      </a:lnTo>
                      <a:lnTo>
                        <a:pt x="61" y="42"/>
                      </a:lnTo>
                      <a:lnTo>
                        <a:pt x="58" y="39"/>
                      </a:lnTo>
                      <a:lnTo>
                        <a:pt x="56" y="40"/>
                      </a:lnTo>
                      <a:lnTo>
                        <a:pt x="53" y="36"/>
                      </a:lnTo>
                      <a:lnTo>
                        <a:pt x="53" y="33"/>
                      </a:lnTo>
                      <a:lnTo>
                        <a:pt x="61" y="36"/>
                      </a:lnTo>
                      <a:lnTo>
                        <a:pt x="61" y="37"/>
                      </a:lnTo>
                      <a:lnTo>
                        <a:pt x="62" y="40"/>
                      </a:lnTo>
                      <a:lnTo>
                        <a:pt x="68" y="44"/>
                      </a:lnTo>
                      <a:lnTo>
                        <a:pt x="68" y="46"/>
                      </a:lnTo>
                      <a:lnTo>
                        <a:pt x="68" y="47"/>
                      </a:lnTo>
                      <a:lnTo>
                        <a:pt x="68" y="44"/>
                      </a:lnTo>
                      <a:lnTo>
                        <a:pt x="67" y="43"/>
                      </a:lnTo>
                      <a:lnTo>
                        <a:pt x="65" y="44"/>
                      </a:lnTo>
                      <a:lnTo>
                        <a:pt x="70" y="59"/>
                      </a:lnTo>
                      <a:lnTo>
                        <a:pt x="70" y="61"/>
                      </a:lnTo>
                      <a:lnTo>
                        <a:pt x="71" y="63"/>
                      </a:lnTo>
                      <a:lnTo>
                        <a:pt x="72" y="65"/>
                      </a:lnTo>
                      <a:lnTo>
                        <a:pt x="72" y="67"/>
                      </a:lnTo>
                      <a:lnTo>
                        <a:pt x="74" y="68"/>
                      </a:lnTo>
                      <a:lnTo>
                        <a:pt x="75" y="68"/>
                      </a:lnTo>
                      <a:lnTo>
                        <a:pt x="79" y="70"/>
                      </a:lnTo>
                      <a:lnTo>
                        <a:pt x="79" y="72"/>
                      </a:lnTo>
                      <a:lnTo>
                        <a:pt x="79" y="75"/>
                      </a:lnTo>
                      <a:lnTo>
                        <a:pt x="79" y="72"/>
                      </a:lnTo>
                      <a:lnTo>
                        <a:pt x="80" y="72"/>
                      </a:lnTo>
                      <a:lnTo>
                        <a:pt x="82" y="68"/>
                      </a:lnTo>
                      <a:lnTo>
                        <a:pt x="80" y="67"/>
                      </a:lnTo>
                      <a:lnTo>
                        <a:pt x="79" y="65"/>
                      </a:lnTo>
                      <a:lnTo>
                        <a:pt x="79" y="67"/>
                      </a:lnTo>
                      <a:lnTo>
                        <a:pt x="75" y="65"/>
                      </a:lnTo>
                      <a:lnTo>
                        <a:pt x="77" y="57"/>
                      </a:lnTo>
                      <a:lnTo>
                        <a:pt x="74" y="55"/>
                      </a:lnTo>
                      <a:lnTo>
                        <a:pt x="75" y="55"/>
                      </a:lnTo>
                      <a:lnTo>
                        <a:pt x="75" y="54"/>
                      </a:lnTo>
                      <a:lnTo>
                        <a:pt x="72" y="54"/>
                      </a:lnTo>
                      <a:lnTo>
                        <a:pt x="72" y="55"/>
                      </a:lnTo>
                      <a:lnTo>
                        <a:pt x="71" y="54"/>
                      </a:lnTo>
                      <a:lnTo>
                        <a:pt x="74" y="54"/>
                      </a:lnTo>
                      <a:lnTo>
                        <a:pt x="75" y="53"/>
                      </a:lnTo>
                      <a:lnTo>
                        <a:pt x="79" y="54"/>
                      </a:lnTo>
                      <a:lnTo>
                        <a:pt x="80" y="55"/>
                      </a:lnTo>
                      <a:lnTo>
                        <a:pt x="82" y="54"/>
                      </a:lnTo>
                      <a:lnTo>
                        <a:pt x="82" y="51"/>
                      </a:lnTo>
                      <a:lnTo>
                        <a:pt x="84" y="53"/>
                      </a:lnTo>
                      <a:lnTo>
                        <a:pt x="84" y="54"/>
                      </a:lnTo>
                      <a:lnTo>
                        <a:pt x="86" y="54"/>
                      </a:lnTo>
                      <a:lnTo>
                        <a:pt x="89" y="55"/>
                      </a:lnTo>
                      <a:lnTo>
                        <a:pt x="87" y="55"/>
                      </a:lnTo>
                      <a:lnTo>
                        <a:pt x="86" y="58"/>
                      </a:lnTo>
                      <a:lnTo>
                        <a:pt x="87" y="59"/>
                      </a:lnTo>
                      <a:lnTo>
                        <a:pt x="89" y="60"/>
                      </a:lnTo>
                      <a:lnTo>
                        <a:pt x="90" y="59"/>
                      </a:lnTo>
                      <a:lnTo>
                        <a:pt x="89" y="57"/>
                      </a:lnTo>
                      <a:lnTo>
                        <a:pt x="96" y="59"/>
                      </a:lnTo>
                      <a:lnTo>
                        <a:pt x="98" y="59"/>
                      </a:lnTo>
                      <a:lnTo>
                        <a:pt x="99" y="58"/>
                      </a:lnTo>
                      <a:lnTo>
                        <a:pt x="95" y="57"/>
                      </a:lnTo>
                      <a:lnTo>
                        <a:pt x="96" y="55"/>
                      </a:lnTo>
                      <a:lnTo>
                        <a:pt x="109" y="58"/>
                      </a:lnTo>
                      <a:lnTo>
                        <a:pt x="109" y="59"/>
                      </a:lnTo>
                      <a:lnTo>
                        <a:pt x="109" y="60"/>
                      </a:lnTo>
                      <a:lnTo>
                        <a:pt x="112" y="61"/>
                      </a:lnTo>
                      <a:lnTo>
                        <a:pt x="112" y="64"/>
                      </a:lnTo>
                      <a:lnTo>
                        <a:pt x="114" y="65"/>
                      </a:lnTo>
                      <a:lnTo>
                        <a:pt x="119" y="68"/>
                      </a:lnTo>
                      <a:lnTo>
                        <a:pt x="119" y="71"/>
                      </a:lnTo>
                      <a:lnTo>
                        <a:pt x="125" y="75"/>
                      </a:lnTo>
                      <a:lnTo>
                        <a:pt x="123" y="76"/>
                      </a:lnTo>
                      <a:lnTo>
                        <a:pt x="125" y="78"/>
                      </a:lnTo>
                      <a:lnTo>
                        <a:pt x="126" y="75"/>
                      </a:lnTo>
                      <a:lnTo>
                        <a:pt x="130" y="78"/>
                      </a:lnTo>
                      <a:lnTo>
                        <a:pt x="129" y="79"/>
                      </a:lnTo>
                      <a:lnTo>
                        <a:pt x="130" y="79"/>
                      </a:lnTo>
                      <a:lnTo>
                        <a:pt x="133" y="81"/>
                      </a:lnTo>
                      <a:lnTo>
                        <a:pt x="136" y="81"/>
                      </a:lnTo>
                      <a:lnTo>
                        <a:pt x="135" y="83"/>
                      </a:lnTo>
                      <a:lnTo>
                        <a:pt x="133" y="82"/>
                      </a:lnTo>
                      <a:lnTo>
                        <a:pt x="130" y="83"/>
                      </a:lnTo>
                      <a:lnTo>
                        <a:pt x="129" y="85"/>
                      </a:lnTo>
                      <a:lnTo>
                        <a:pt x="125" y="85"/>
                      </a:lnTo>
                      <a:lnTo>
                        <a:pt x="123" y="89"/>
                      </a:lnTo>
                      <a:lnTo>
                        <a:pt x="125" y="92"/>
                      </a:lnTo>
                      <a:lnTo>
                        <a:pt x="123" y="93"/>
                      </a:lnTo>
                      <a:lnTo>
                        <a:pt x="120" y="93"/>
                      </a:lnTo>
                      <a:lnTo>
                        <a:pt x="119" y="92"/>
                      </a:lnTo>
                      <a:lnTo>
                        <a:pt x="116" y="91"/>
                      </a:lnTo>
                      <a:lnTo>
                        <a:pt x="114" y="87"/>
                      </a:lnTo>
                      <a:lnTo>
                        <a:pt x="112" y="89"/>
                      </a:lnTo>
                      <a:lnTo>
                        <a:pt x="114" y="92"/>
                      </a:lnTo>
                      <a:lnTo>
                        <a:pt x="117" y="94"/>
                      </a:lnTo>
                      <a:lnTo>
                        <a:pt x="119" y="96"/>
                      </a:lnTo>
                      <a:lnTo>
                        <a:pt x="117" y="97"/>
                      </a:lnTo>
                      <a:lnTo>
                        <a:pt x="111" y="96"/>
                      </a:lnTo>
                      <a:lnTo>
                        <a:pt x="108" y="96"/>
                      </a:lnTo>
                      <a:lnTo>
                        <a:pt x="102" y="98"/>
                      </a:lnTo>
                      <a:lnTo>
                        <a:pt x="102" y="101"/>
                      </a:lnTo>
                      <a:lnTo>
                        <a:pt x="102" y="104"/>
                      </a:lnTo>
                      <a:lnTo>
                        <a:pt x="96" y="104"/>
                      </a:lnTo>
                      <a:lnTo>
                        <a:pt x="99" y="104"/>
                      </a:lnTo>
                      <a:lnTo>
                        <a:pt x="101" y="104"/>
                      </a:lnTo>
                      <a:lnTo>
                        <a:pt x="104" y="108"/>
                      </a:lnTo>
                      <a:lnTo>
                        <a:pt x="99" y="112"/>
                      </a:lnTo>
                      <a:lnTo>
                        <a:pt x="96" y="111"/>
                      </a:lnTo>
                      <a:lnTo>
                        <a:pt x="96" y="113"/>
                      </a:lnTo>
                      <a:lnTo>
                        <a:pt x="94" y="113"/>
                      </a:lnTo>
                      <a:lnTo>
                        <a:pt x="92" y="114"/>
                      </a:lnTo>
                      <a:lnTo>
                        <a:pt x="95" y="114"/>
                      </a:lnTo>
                      <a:lnTo>
                        <a:pt x="95" y="115"/>
                      </a:lnTo>
                      <a:lnTo>
                        <a:pt x="95" y="117"/>
                      </a:lnTo>
                      <a:lnTo>
                        <a:pt x="92" y="117"/>
                      </a:lnTo>
                      <a:lnTo>
                        <a:pt x="94" y="118"/>
                      </a:lnTo>
                      <a:lnTo>
                        <a:pt x="95" y="120"/>
                      </a:lnTo>
                      <a:lnTo>
                        <a:pt x="96" y="118"/>
                      </a:lnTo>
                      <a:lnTo>
                        <a:pt x="98" y="120"/>
                      </a:lnTo>
                      <a:lnTo>
                        <a:pt x="98" y="121"/>
                      </a:lnTo>
                      <a:lnTo>
                        <a:pt x="101" y="125"/>
                      </a:lnTo>
                      <a:lnTo>
                        <a:pt x="98" y="125"/>
                      </a:lnTo>
                      <a:lnTo>
                        <a:pt x="95" y="124"/>
                      </a:lnTo>
                      <a:lnTo>
                        <a:pt x="94" y="122"/>
                      </a:lnTo>
                      <a:lnTo>
                        <a:pt x="92" y="122"/>
                      </a:lnTo>
                      <a:lnTo>
                        <a:pt x="92" y="124"/>
                      </a:lnTo>
                      <a:lnTo>
                        <a:pt x="94" y="124"/>
                      </a:lnTo>
                      <a:lnTo>
                        <a:pt x="94" y="128"/>
                      </a:lnTo>
                      <a:lnTo>
                        <a:pt x="92" y="129"/>
                      </a:lnTo>
                      <a:lnTo>
                        <a:pt x="90" y="129"/>
                      </a:lnTo>
                      <a:lnTo>
                        <a:pt x="89" y="129"/>
                      </a:lnTo>
                      <a:lnTo>
                        <a:pt x="87" y="128"/>
                      </a:lnTo>
                      <a:lnTo>
                        <a:pt x="89" y="122"/>
                      </a:lnTo>
                      <a:lnTo>
                        <a:pt x="87" y="121"/>
                      </a:lnTo>
                      <a:lnTo>
                        <a:pt x="87" y="124"/>
                      </a:lnTo>
                      <a:lnTo>
                        <a:pt x="87" y="125"/>
                      </a:lnTo>
                      <a:lnTo>
                        <a:pt x="84" y="126"/>
                      </a:lnTo>
                      <a:lnTo>
                        <a:pt x="82" y="126"/>
                      </a:lnTo>
                      <a:lnTo>
                        <a:pt x="82" y="122"/>
                      </a:lnTo>
                      <a:lnTo>
                        <a:pt x="80" y="125"/>
                      </a:lnTo>
                      <a:lnTo>
                        <a:pt x="79" y="125"/>
                      </a:lnTo>
                      <a:lnTo>
                        <a:pt x="79" y="122"/>
                      </a:lnTo>
                      <a:lnTo>
                        <a:pt x="75" y="121"/>
                      </a:lnTo>
                      <a:lnTo>
                        <a:pt x="75" y="120"/>
                      </a:lnTo>
                      <a:lnTo>
                        <a:pt x="74" y="118"/>
                      </a:lnTo>
                      <a:lnTo>
                        <a:pt x="72" y="118"/>
                      </a:lnTo>
                      <a:lnTo>
                        <a:pt x="68" y="115"/>
                      </a:lnTo>
                      <a:lnTo>
                        <a:pt x="71" y="114"/>
                      </a:lnTo>
                      <a:lnTo>
                        <a:pt x="71" y="111"/>
                      </a:lnTo>
                      <a:lnTo>
                        <a:pt x="70" y="112"/>
                      </a:lnTo>
                      <a:lnTo>
                        <a:pt x="70" y="114"/>
                      </a:lnTo>
                      <a:lnTo>
                        <a:pt x="67" y="114"/>
                      </a:lnTo>
                      <a:lnTo>
                        <a:pt x="67" y="113"/>
                      </a:lnTo>
                      <a:lnTo>
                        <a:pt x="65" y="115"/>
                      </a:lnTo>
                      <a:lnTo>
                        <a:pt x="67" y="117"/>
                      </a:lnTo>
                      <a:lnTo>
                        <a:pt x="65" y="117"/>
                      </a:lnTo>
                      <a:lnTo>
                        <a:pt x="64" y="115"/>
                      </a:lnTo>
                      <a:lnTo>
                        <a:pt x="61" y="115"/>
                      </a:lnTo>
                      <a:lnTo>
                        <a:pt x="61" y="114"/>
                      </a:lnTo>
                      <a:lnTo>
                        <a:pt x="61" y="113"/>
                      </a:lnTo>
                      <a:lnTo>
                        <a:pt x="53" y="109"/>
                      </a:lnTo>
                      <a:lnTo>
                        <a:pt x="53" y="104"/>
                      </a:lnTo>
                      <a:lnTo>
                        <a:pt x="53" y="101"/>
                      </a:lnTo>
                      <a:lnTo>
                        <a:pt x="53" y="97"/>
                      </a:lnTo>
                      <a:lnTo>
                        <a:pt x="50" y="97"/>
                      </a:lnTo>
                      <a:lnTo>
                        <a:pt x="49" y="97"/>
                      </a:lnTo>
                      <a:lnTo>
                        <a:pt x="46" y="93"/>
                      </a:lnTo>
                      <a:lnTo>
                        <a:pt x="43" y="94"/>
                      </a:lnTo>
                      <a:lnTo>
                        <a:pt x="38" y="93"/>
                      </a:lnTo>
                      <a:lnTo>
                        <a:pt x="37" y="93"/>
                      </a:lnTo>
                      <a:lnTo>
                        <a:pt x="34" y="96"/>
                      </a:lnTo>
                      <a:lnTo>
                        <a:pt x="30" y="97"/>
                      </a:lnTo>
                      <a:lnTo>
                        <a:pt x="25" y="96"/>
                      </a:lnTo>
                      <a:lnTo>
                        <a:pt x="22" y="96"/>
                      </a:lnTo>
                      <a:lnTo>
                        <a:pt x="19" y="94"/>
                      </a:lnTo>
                      <a:lnTo>
                        <a:pt x="19" y="92"/>
                      </a:lnTo>
                      <a:lnTo>
                        <a:pt x="19" y="87"/>
                      </a:lnTo>
                      <a:lnTo>
                        <a:pt x="17" y="87"/>
                      </a:lnTo>
                      <a:lnTo>
                        <a:pt x="12" y="82"/>
                      </a:lnTo>
                      <a:lnTo>
                        <a:pt x="16" y="83"/>
                      </a:lnTo>
                      <a:lnTo>
                        <a:pt x="17" y="82"/>
                      </a:lnTo>
                      <a:lnTo>
                        <a:pt x="19" y="81"/>
                      </a:lnTo>
                      <a:lnTo>
                        <a:pt x="19" y="74"/>
                      </a:lnTo>
                      <a:lnTo>
                        <a:pt x="17" y="74"/>
                      </a:lnTo>
                      <a:lnTo>
                        <a:pt x="16" y="79"/>
                      </a:lnTo>
                      <a:lnTo>
                        <a:pt x="13" y="79"/>
                      </a:lnTo>
                      <a:lnTo>
                        <a:pt x="10" y="76"/>
                      </a:lnTo>
                      <a:lnTo>
                        <a:pt x="10" y="74"/>
                      </a:lnTo>
                      <a:lnTo>
                        <a:pt x="9" y="76"/>
                      </a:lnTo>
                      <a:lnTo>
                        <a:pt x="7" y="75"/>
                      </a:lnTo>
                      <a:lnTo>
                        <a:pt x="7" y="79"/>
                      </a:lnTo>
                      <a:lnTo>
                        <a:pt x="6" y="81"/>
                      </a:lnTo>
                      <a:lnTo>
                        <a:pt x="4" y="79"/>
                      </a:lnTo>
                      <a:lnTo>
                        <a:pt x="3" y="81"/>
                      </a:lnTo>
                      <a:lnTo>
                        <a:pt x="0" y="81"/>
                      </a:lnTo>
                      <a:lnTo>
                        <a:pt x="1" y="86"/>
                      </a:lnTo>
                      <a:lnTo>
                        <a:pt x="7" y="92"/>
                      </a:lnTo>
                      <a:lnTo>
                        <a:pt x="9" y="96"/>
                      </a:lnTo>
                      <a:lnTo>
                        <a:pt x="6" y="97"/>
                      </a:lnTo>
                      <a:lnTo>
                        <a:pt x="6" y="101"/>
                      </a:lnTo>
                      <a:lnTo>
                        <a:pt x="0" y="108"/>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6" name="Group 2413"/>
              <p:cNvGrpSpPr>
                <a:grpSpLocks/>
              </p:cNvGrpSpPr>
              <p:nvPr/>
            </p:nvGrpSpPr>
            <p:grpSpPr bwMode="auto">
              <a:xfrm>
                <a:off x="1127" y="2215"/>
                <a:ext cx="400" cy="216"/>
                <a:chOff x="1127" y="2215"/>
                <a:chExt cx="400" cy="216"/>
              </a:xfrm>
              <a:grpFill/>
            </p:grpSpPr>
            <p:sp>
              <p:nvSpPr>
                <p:cNvPr id="1286" name="Freeform 2414"/>
                <p:cNvSpPr>
                  <a:spLocks/>
                </p:cNvSpPr>
                <p:nvPr/>
              </p:nvSpPr>
              <p:spPr bwMode="gray">
                <a:xfrm>
                  <a:off x="1127" y="2215"/>
                  <a:ext cx="400" cy="216"/>
                </a:xfrm>
                <a:custGeom>
                  <a:avLst/>
                  <a:gdLst>
                    <a:gd name="T0" fmla="*/ 43 w 400"/>
                    <a:gd name="T1" fmla="*/ 15 h 216"/>
                    <a:gd name="T2" fmla="*/ 55 w 400"/>
                    <a:gd name="T3" fmla="*/ 27 h 216"/>
                    <a:gd name="T4" fmla="*/ 60 w 400"/>
                    <a:gd name="T5" fmla="*/ 36 h 216"/>
                    <a:gd name="T6" fmla="*/ 66 w 400"/>
                    <a:gd name="T7" fmla="*/ 47 h 216"/>
                    <a:gd name="T8" fmla="*/ 79 w 400"/>
                    <a:gd name="T9" fmla="*/ 60 h 216"/>
                    <a:gd name="T10" fmla="*/ 93 w 400"/>
                    <a:gd name="T11" fmla="*/ 71 h 216"/>
                    <a:gd name="T12" fmla="*/ 104 w 400"/>
                    <a:gd name="T13" fmla="*/ 79 h 216"/>
                    <a:gd name="T14" fmla="*/ 106 w 400"/>
                    <a:gd name="T15" fmla="*/ 88 h 216"/>
                    <a:gd name="T16" fmla="*/ 116 w 400"/>
                    <a:gd name="T17" fmla="*/ 94 h 216"/>
                    <a:gd name="T18" fmla="*/ 136 w 400"/>
                    <a:gd name="T19" fmla="*/ 111 h 216"/>
                    <a:gd name="T20" fmla="*/ 152 w 400"/>
                    <a:gd name="T21" fmla="*/ 126 h 216"/>
                    <a:gd name="T22" fmla="*/ 158 w 400"/>
                    <a:gd name="T23" fmla="*/ 140 h 216"/>
                    <a:gd name="T24" fmla="*/ 152 w 400"/>
                    <a:gd name="T25" fmla="*/ 151 h 216"/>
                    <a:gd name="T26" fmla="*/ 173 w 400"/>
                    <a:gd name="T27" fmla="*/ 168 h 216"/>
                    <a:gd name="T28" fmla="*/ 180 w 400"/>
                    <a:gd name="T29" fmla="*/ 175 h 216"/>
                    <a:gd name="T30" fmla="*/ 204 w 400"/>
                    <a:gd name="T31" fmla="*/ 180 h 216"/>
                    <a:gd name="T32" fmla="*/ 241 w 400"/>
                    <a:gd name="T33" fmla="*/ 196 h 216"/>
                    <a:gd name="T34" fmla="*/ 271 w 400"/>
                    <a:gd name="T35" fmla="*/ 204 h 216"/>
                    <a:gd name="T36" fmla="*/ 292 w 400"/>
                    <a:gd name="T37" fmla="*/ 198 h 216"/>
                    <a:gd name="T38" fmla="*/ 328 w 400"/>
                    <a:gd name="T39" fmla="*/ 211 h 216"/>
                    <a:gd name="T40" fmla="*/ 347 w 400"/>
                    <a:gd name="T41" fmla="*/ 193 h 216"/>
                    <a:gd name="T42" fmla="*/ 372 w 400"/>
                    <a:gd name="T43" fmla="*/ 178 h 216"/>
                    <a:gd name="T44" fmla="*/ 382 w 400"/>
                    <a:gd name="T45" fmla="*/ 168 h 216"/>
                    <a:gd name="T46" fmla="*/ 385 w 400"/>
                    <a:gd name="T47" fmla="*/ 176 h 216"/>
                    <a:gd name="T48" fmla="*/ 388 w 400"/>
                    <a:gd name="T49" fmla="*/ 158 h 216"/>
                    <a:gd name="T50" fmla="*/ 398 w 400"/>
                    <a:gd name="T51" fmla="*/ 138 h 216"/>
                    <a:gd name="T52" fmla="*/ 374 w 400"/>
                    <a:gd name="T53" fmla="*/ 136 h 216"/>
                    <a:gd name="T54" fmla="*/ 345 w 400"/>
                    <a:gd name="T55" fmla="*/ 162 h 216"/>
                    <a:gd name="T56" fmla="*/ 331 w 400"/>
                    <a:gd name="T57" fmla="*/ 172 h 216"/>
                    <a:gd name="T58" fmla="*/ 314 w 400"/>
                    <a:gd name="T59" fmla="*/ 172 h 216"/>
                    <a:gd name="T60" fmla="*/ 287 w 400"/>
                    <a:gd name="T61" fmla="*/ 170 h 216"/>
                    <a:gd name="T62" fmla="*/ 262 w 400"/>
                    <a:gd name="T63" fmla="*/ 141 h 216"/>
                    <a:gd name="T64" fmla="*/ 257 w 400"/>
                    <a:gd name="T65" fmla="*/ 112 h 216"/>
                    <a:gd name="T66" fmla="*/ 257 w 400"/>
                    <a:gd name="T67" fmla="*/ 95 h 216"/>
                    <a:gd name="T68" fmla="*/ 263 w 400"/>
                    <a:gd name="T69" fmla="*/ 86 h 216"/>
                    <a:gd name="T70" fmla="*/ 260 w 400"/>
                    <a:gd name="T71" fmla="*/ 84 h 216"/>
                    <a:gd name="T72" fmla="*/ 233 w 400"/>
                    <a:gd name="T73" fmla="*/ 73 h 216"/>
                    <a:gd name="T74" fmla="*/ 204 w 400"/>
                    <a:gd name="T75" fmla="*/ 36 h 216"/>
                    <a:gd name="T76" fmla="*/ 163 w 400"/>
                    <a:gd name="T77" fmla="*/ 36 h 216"/>
                    <a:gd name="T78" fmla="*/ 137 w 400"/>
                    <a:gd name="T79" fmla="*/ 11 h 216"/>
                    <a:gd name="T80" fmla="*/ 0 w 400"/>
                    <a:gd name="T81" fmla="*/ 1 h 216"/>
                    <a:gd name="T82" fmla="*/ 6 w 400"/>
                    <a:gd name="T83" fmla="*/ 9 h 216"/>
                    <a:gd name="T84" fmla="*/ 12 w 400"/>
                    <a:gd name="T85" fmla="*/ 23 h 216"/>
                    <a:gd name="T86" fmla="*/ 21 w 400"/>
                    <a:gd name="T87" fmla="*/ 37 h 216"/>
                    <a:gd name="T88" fmla="*/ 31 w 400"/>
                    <a:gd name="T89" fmla="*/ 45 h 216"/>
                    <a:gd name="T90" fmla="*/ 39 w 400"/>
                    <a:gd name="T91" fmla="*/ 60 h 216"/>
                    <a:gd name="T92" fmla="*/ 28 w 400"/>
                    <a:gd name="T93" fmla="*/ 63 h 216"/>
                    <a:gd name="T94" fmla="*/ 41 w 400"/>
                    <a:gd name="T95" fmla="*/ 70 h 216"/>
                    <a:gd name="T96" fmla="*/ 52 w 400"/>
                    <a:gd name="T97" fmla="*/ 73 h 216"/>
                    <a:gd name="T98" fmla="*/ 66 w 400"/>
                    <a:gd name="T99" fmla="*/ 87 h 216"/>
                    <a:gd name="T100" fmla="*/ 66 w 400"/>
                    <a:gd name="T101" fmla="*/ 99 h 216"/>
                    <a:gd name="T102" fmla="*/ 73 w 400"/>
                    <a:gd name="T103" fmla="*/ 103 h 216"/>
                    <a:gd name="T104" fmla="*/ 95 w 400"/>
                    <a:gd name="T105" fmla="*/ 122 h 216"/>
                    <a:gd name="T106" fmla="*/ 97 w 400"/>
                    <a:gd name="T107" fmla="*/ 109 h 216"/>
                    <a:gd name="T108" fmla="*/ 84 w 400"/>
                    <a:gd name="T109" fmla="*/ 100 h 216"/>
                    <a:gd name="T110" fmla="*/ 78 w 400"/>
                    <a:gd name="T111" fmla="*/ 86 h 216"/>
                    <a:gd name="T112" fmla="*/ 71 w 400"/>
                    <a:gd name="T113" fmla="*/ 76 h 216"/>
                    <a:gd name="T114" fmla="*/ 64 w 400"/>
                    <a:gd name="T115" fmla="*/ 67 h 216"/>
                    <a:gd name="T116" fmla="*/ 52 w 400"/>
                    <a:gd name="T117" fmla="*/ 48 h 216"/>
                    <a:gd name="T118" fmla="*/ 39 w 400"/>
                    <a:gd name="T119" fmla="*/ 37 h 216"/>
                    <a:gd name="T120" fmla="*/ 30 w 400"/>
                    <a:gd name="T121" fmla="*/ 12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0"/>
                    <a:gd name="T184" fmla="*/ 0 h 216"/>
                    <a:gd name="T185" fmla="*/ 400 w 400"/>
                    <a:gd name="T186" fmla="*/ 216 h 2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0" h="216">
                      <a:moveTo>
                        <a:pt x="30" y="11"/>
                      </a:moveTo>
                      <a:lnTo>
                        <a:pt x="33" y="12"/>
                      </a:lnTo>
                      <a:lnTo>
                        <a:pt x="34" y="13"/>
                      </a:lnTo>
                      <a:lnTo>
                        <a:pt x="36" y="13"/>
                      </a:lnTo>
                      <a:lnTo>
                        <a:pt x="39" y="15"/>
                      </a:lnTo>
                      <a:lnTo>
                        <a:pt x="43" y="15"/>
                      </a:lnTo>
                      <a:lnTo>
                        <a:pt x="46" y="16"/>
                      </a:lnTo>
                      <a:lnTo>
                        <a:pt x="46" y="17"/>
                      </a:lnTo>
                      <a:lnTo>
                        <a:pt x="51" y="18"/>
                      </a:lnTo>
                      <a:lnTo>
                        <a:pt x="52" y="19"/>
                      </a:lnTo>
                      <a:lnTo>
                        <a:pt x="54" y="25"/>
                      </a:lnTo>
                      <a:lnTo>
                        <a:pt x="55" y="27"/>
                      </a:lnTo>
                      <a:lnTo>
                        <a:pt x="55" y="30"/>
                      </a:lnTo>
                      <a:lnTo>
                        <a:pt x="57" y="30"/>
                      </a:lnTo>
                      <a:lnTo>
                        <a:pt x="57" y="32"/>
                      </a:lnTo>
                      <a:lnTo>
                        <a:pt x="58" y="34"/>
                      </a:lnTo>
                      <a:lnTo>
                        <a:pt x="58" y="36"/>
                      </a:lnTo>
                      <a:lnTo>
                        <a:pt x="60" y="36"/>
                      </a:lnTo>
                      <a:lnTo>
                        <a:pt x="60" y="37"/>
                      </a:lnTo>
                      <a:lnTo>
                        <a:pt x="61" y="41"/>
                      </a:lnTo>
                      <a:lnTo>
                        <a:pt x="63" y="43"/>
                      </a:lnTo>
                      <a:lnTo>
                        <a:pt x="63" y="44"/>
                      </a:lnTo>
                      <a:lnTo>
                        <a:pt x="64" y="45"/>
                      </a:lnTo>
                      <a:lnTo>
                        <a:pt x="66" y="47"/>
                      </a:lnTo>
                      <a:lnTo>
                        <a:pt x="68" y="48"/>
                      </a:lnTo>
                      <a:lnTo>
                        <a:pt x="70" y="50"/>
                      </a:lnTo>
                      <a:lnTo>
                        <a:pt x="71" y="53"/>
                      </a:lnTo>
                      <a:lnTo>
                        <a:pt x="74" y="54"/>
                      </a:lnTo>
                      <a:lnTo>
                        <a:pt x="78" y="58"/>
                      </a:lnTo>
                      <a:lnTo>
                        <a:pt x="79" y="60"/>
                      </a:lnTo>
                      <a:lnTo>
                        <a:pt x="85" y="61"/>
                      </a:lnTo>
                      <a:lnTo>
                        <a:pt x="85" y="63"/>
                      </a:lnTo>
                      <a:lnTo>
                        <a:pt x="85" y="65"/>
                      </a:lnTo>
                      <a:lnTo>
                        <a:pt x="85" y="66"/>
                      </a:lnTo>
                      <a:lnTo>
                        <a:pt x="89" y="69"/>
                      </a:lnTo>
                      <a:lnTo>
                        <a:pt x="93" y="71"/>
                      </a:lnTo>
                      <a:lnTo>
                        <a:pt x="97" y="73"/>
                      </a:lnTo>
                      <a:lnTo>
                        <a:pt x="97" y="75"/>
                      </a:lnTo>
                      <a:lnTo>
                        <a:pt x="101" y="75"/>
                      </a:lnTo>
                      <a:lnTo>
                        <a:pt x="103" y="76"/>
                      </a:lnTo>
                      <a:lnTo>
                        <a:pt x="103" y="79"/>
                      </a:lnTo>
                      <a:lnTo>
                        <a:pt x="104" y="79"/>
                      </a:lnTo>
                      <a:lnTo>
                        <a:pt x="104" y="80"/>
                      </a:lnTo>
                      <a:lnTo>
                        <a:pt x="103" y="82"/>
                      </a:lnTo>
                      <a:lnTo>
                        <a:pt x="101" y="86"/>
                      </a:lnTo>
                      <a:lnTo>
                        <a:pt x="103" y="87"/>
                      </a:lnTo>
                      <a:lnTo>
                        <a:pt x="103" y="88"/>
                      </a:lnTo>
                      <a:lnTo>
                        <a:pt x="106" y="88"/>
                      </a:lnTo>
                      <a:lnTo>
                        <a:pt x="107" y="87"/>
                      </a:lnTo>
                      <a:lnTo>
                        <a:pt x="109" y="88"/>
                      </a:lnTo>
                      <a:lnTo>
                        <a:pt x="107" y="90"/>
                      </a:lnTo>
                      <a:lnTo>
                        <a:pt x="107" y="91"/>
                      </a:lnTo>
                      <a:lnTo>
                        <a:pt x="114" y="94"/>
                      </a:lnTo>
                      <a:lnTo>
                        <a:pt x="116" y="94"/>
                      </a:lnTo>
                      <a:lnTo>
                        <a:pt x="117" y="93"/>
                      </a:lnTo>
                      <a:lnTo>
                        <a:pt x="122" y="97"/>
                      </a:lnTo>
                      <a:lnTo>
                        <a:pt x="122" y="100"/>
                      </a:lnTo>
                      <a:lnTo>
                        <a:pt x="122" y="101"/>
                      </a:lnTo>
                      <a:lnTo>
                        <a:pt x="134" y="111"/>
                      </a:lnTo>
                      <a:lnTo>
                        <a:pt x="136" y="111"/>
                      </a:lnTo>
                      <a:lnTo>
                        <a:pt x="136" y="112"/>
                      </a:lnTo>
                      <a:lnTo>
                        <a:pt x="136" y="114"/>
                      </a:lnTo>
                      <a:lnTo>
                        <a:pt x="137" y="114"/>
                      </a:lnTo>
                      <a:lnTo>
                        <a:pt x="141" y="118"/>
                      </a:lnTo>
                      <a:lnTo>
                        <a:pt x="150" y="125"/>
                      </a:lnTo>
                      <a:lnTo>
                        <a:pt x="152" y="126"/>
                      </a:lnTo>
                      <a:lnTo>
                        <a:pt x="152" y="127"/>
                      </a:lnTo>
                      <a:lnTo>
                        <a:pt x="153" y="132"/>
                      </a:lnTo>
                      <a:lnTo>
                        <a:pt x="155" y="134"/>
                      </a:lnTo>
                      <a:lnTo>
                        <a:pt x="155" y="136"/>
                      </a:lnTo>
                      <a:lnTo>
                        <a:pt x="156" y="137"/>
                      </a:lnTo>
                      <a:lnTo>
                        <a:pt x="158" y="140"/>
                      </a:lnTo>
                      <a:lnTo>
                        <a:pt x="158" y="143"/>
                      </a:lnTo>
                      <a:lnTo>
                        <a:pt x="156" y="143"/>
                      </a:lnTo>
                      <a:lnTo>
                        <a:pt x="155" y="145"/>
                      </a:lnTo>
                      <a:lnTo>
                        <a:pt x="155" y="147"/>
                      </a:lnTo>
                      <a:lnTo>
                        <a:pt x="156" y="148"/>
                      </a:lnTo>
                      <a:lnTo>
                        <a:pt x="152" y="151"/>
                      </a:lnTo>
                      <a:lnTo>
                        <a:pt x="155" y="157"/>
                      </a:lnTo>
                      <a:lnTo>
                        <a:pt x="165" y="165"/>
                      </a:lnTo>
                      <a:lnTo>
                        <a:pt x="168" y="165"/>
                      </a:lnTo>
                      <a:lnTo>
                        <a:pt x="170" y="165"/>
                      </a:lnTo>
                      <a:lnTo>
                        <a:pt x="173" y="168"/>
                      </a:lnTo>
                      <a:lnTo>
                        <a:pt x="176" y="169"/>
                      </a:lnTo>
                      <a:lnTo>
                        <a:pt x="177" y="170"/>
                      </a:lnTo>
                      <a:lnTo>
                        <a:pt x="177" y="172"/>
                      </a:lnTo>
                      <a:lnTo>
                        <a:pt x="179" y="172"/>
                      </a:lnTo>
                      <a:lnTo>
                        <a:pt x="179" y="173"/>
                      </a:lnTo>
                      <a:lnTo>
                        <a:pt x="180" y="175"/>
                      </a:lnTo>
                      <a:lnTo>
                        <a:pt x="184" y="176"/>
                      </a:lnTo>
                      <a:lnTo>
                        <a:pt x="186" y="176"/>
                      </a:lnTo>
                      <a:lnTo>
                        <a:pt x="187" y="176"/>
                      </a:lnTo>
                      <a:lnTo>
                        <a:pt x="189" y="177"/>
                      </a:lnTo>
                      <a:lnTo>
                        <a:pt x="200" y="178"/>
                      </a:lnTo>
                      <a:lnTo>
                        <a:pt x="204" y="180"/>
                      </a:lnTo>
                      <a:lnTo>
                        <a:pt x="206" y="182"/>
                      </a:lnTo>
                      <a:lnTo>
                        <a:pt x="212" y="185"/>
                      </a:lnTo>
                      <a:lnTo>
                        <a:pt x="212" y="186"/>
                      </a:lnTo>
                      <a:lnTo>
                        <a:pt x="214" y="187"/>
                      </a:lnTo>
                      <a:lnTo>
                        <a:pt x="215" y="187"/>
                      </a:lnTo>
                      <a:lnTo>
                        <a:pt x="241" y="196"/>
                      </a:lnTo>
                      <a:lnTo>
                        <a:pt x="242" y="194"/>
                      </a:lnTo>
                      <a:lnTo>
                        <a:pt x="250" y="200"/>
                      </a:lnTo>
                      <a:lnTo>
                        <a:pt x="253" y="200"/>
                      </a:lnTo>
                      <a:lnTo>
                        <a:pt x="253" y="201"/>
                      </a:lnTo>
                      <a:lnTo>
                        <a:pt x="269" y="204"/>
                      </a:lnTo>
                      <a:lnTo>
                        <a:pt x="271" y="204"/>
                      </a:lnTo>
                      <a:lnTo>
                        <a:pt x="277" y="204"/>
                      </a:lnTo>
                      <a:lnTo>
                        <a:pt x="278" y="204"/>
                      </a:lnTo>
                      <a:lnTo>
                        <a:pt x="284" y="203"/>
                      </a:lnTo>
                      <a:lnTo>
                        <a:pt x="289" y="200"/>
                      </a:lnTo>
                      <a:lnTo>
                        <a:pt x="292" y="198"/>
                      </a:lnTo>
                      <a:lnTo>
                        <a:pt x="296" y="198"/>
                      </a:lnTo>
                      <a:lnTo>
                        <a:pt x="311" y="204"/>
                      </a:lnTo>
                      <a:lnTo>
                        <a:pt x="328" y="216"/>
                      </a:lnTo>
                      <a:lnTo>
                        <a:pt x="328" y="214"/>
                      </a:lnTo>
                      <a:lnTo>
                        <a:pt x="330" y="213"/>
                      </a:lnTo>
                      <a:lnTo>
                        <a:pt x="328" y="211"/>
                      </a:lnTo>
                      <a:lnTo>
                        <a:pt x="330" y="209"/>
                      </a:lnTo>
                      <a:lnTo>
                        <a:pt x="331" y="207"/>
                      </a:lnTo>
                      <a:lnTo>
                        <a:pt x="337" y="200"/>
                      </a:lnTo>
                      <a:lnTo>
                        <a:pt x="351" y="200"/>
                      </a:lnTo>
                      <a:lnTo>
                        <a:pt x="351" y="196"/>
                      </a:lnTo>
                      <a:lnTo>
                        <a:pt x="347" y="193"/>
                      </a:lnTo>
                      <a:lnTo>
                        <a:pt x="347" y="192"/>
                      </a:lnTo>
                      <a:lnTo>
                        <a:pt x="336" y="185"/>
                      </a:lnTo>
                      <a:lnTo>
                        <a:pt x="337" y="185"/>
                      </a:lnTo>
                      <a:lnTo>
                        <a:pt x="344" y="185"/>
                      </a:lnTo>
                      <a:lnTo>
                        <a:pt x="345" y="179"/>
                      </a:lnTo>
                      <a:lnTo>
                        <a:pt x="372" y="178"/>
                      </a:lnTo>
                      <a:lnTo>
                        <a:pt x="376" y="173"/>
                      </a:lnTo>
                      <a:lnTo>
                        <a:pt x="378" y="172"/>
                      </a:lnTo>
                      <a:lnTo>
                        <a:pt x="379" y="173"/>
                      </a:lnTo>
                      <a:lnTo>
                        <a:pt x="379" y="172"/>
                      </a:lnTo>
                      <a:lnTo>
                        <a:pt x="381" y="168"/>
                      </a:lnTo>
                      <a:lnTo>
                        <a:pt x="382" y="168"/>
                      </a:lnTo>
                      <a:lnTo>
                        <a:pt x="382" y="172"/>
                      </a:lnTo>
                      <a:lnTo>
                        <a:pt x="384" y="172"/>
                      </a:lnTo>
                      <a:lnTo>
                        <a:pt x="384" y="173"/>
                      </a:lnTo>
                      <a:lnTo>
                        <a:pt x="384" y="176"/>
                      </a:lnTo>
                      <a:lnTo>
                        <a:pt x="384" y="177"/>
                      </a:lnTo>
                      <a:lnTo>
                        <a:pt x="385" y="176"/>
                      </a:lnTo>
                      <a:lnTo>
                        <a:pt x="390" y="162"/>
                      </a:lnTo>
                      <a:lnTo>
                        <a:pt x="388" y="162"/>
                      </a:lnTo>
                      <a:lnTo>
                        <a:pt x="388" y="161"/>
                      </a:lnTo>
                      <a:lnTo>
                        <a:pt x="390" y="159"/>
                      </a:lnTo>
                      <a:lnTo>
                        <a:pt x="390" y="158"/>
                      </a:lnTo>
                      <a:lnTo>
                        <a:pt x="388" y="158"/>
                      </a:lnTo>
                      <a:lnTo>
                        <a:pt x="390" y="154"/>
                      </a:lnTo>
                      <a:lnTo>
                        <a:pt x="390" y="153"/>
                      </a:lnTo>
                      <a:lnTo>
                        <a:pt x="393" y="148"/>
                      </a:lnTo>
                      <a:lnTo>
                        <a:pt x="398" y="144"/>
                      </a:lnTo>
                      <a:lnTo>
                        <a:pt x="400" y="140"/>
                      </a:lnTo>
                      <a:lnTo>
                        <a:pt x="398" y="138"/>
                      </a:lnTo>
                      <a:lnTo>
                        <a:pt x="395" y="136"/>
                      </a:lnTo>
                      <a:lnTo>
                        <a:pt x="390" y="136"/>
                      </a:lnTo>
                      <a:lnTo>
                        <a:pt x="387" y="137"/>
                      </a:lnTo>
                      <a:lnTo>
                        <a:pt x="387" y="136"/>
                      </a:lnTo>
                      <a:lnTo>
                        <a:pt x="382" y="134"/>
                      </a:lnTo>
                      <a:lnTo>
                        <a:pt x="374" y="136"/>
                      </a:lnTo>
                      <a:lnTo>
                        <a:pt x="370" y="137"/>
                      </a:lnTo>
                      <a:lnTo>
                        <a:pt x="355" y="140"/>
                      </a:lnTo>
                      <a:lnTo>
                        <a:pt x="352" y="141"/>
                      </a:lnTo>
                      <a:lnTo>
                        <a:pt x="348" y="155"/>
                      </a:lnTo>
                      <a:lnTo>
                        <a:pt x="347" y="157"/>
                      </a:lnTo>
                      <a:lnTo>
                        <a:pt x="345" y="162"/>
                      </a:lnTo>
                      <a:lnTo>
                        <a:pt x="342" y="165"/>
                      </a:lnTo>
                      <a:lnTo>
                        <a:pt x="339" y="166"/>
                      </a:lnTo>
                      <a:lnTo>
                        <a:pt x="339" y="170"/>
                      </a:lnTo>
                      <a:lnTo>
                        <a:pt x="336" y="172"/>
                      </a:lnTo>
                      <a:lnTo>
                        <a:pt x="333" y="172"/>
                      </a:lnTo>
                      <a:lnTo>
                        <a:pt x="331" y="172"/>
                      </a:lnTo>
                      <a:lnTo>
                        <a:pt x="331" y="170"/>
                      </a:lnTo>
                      <a:lnTo>
                        <a:pt x="331" y="169"/>
                      </a:lnTo>
                      <a:lnTo>
                        <a:pt x="330" y="169"/>
                      </a:lnTo>
                      <a:lnTo>
                        <a:pt x="324" y="169"/>
                      </a:lnTo>
                      <a:lnTo>
                        <a:pt x="315" y="172"/>
                      </a:lnTo>
                      <a:lnTo>
                        <a:pt x="314" y="172"/>
                      </a:lnTo>
                      <a:lnTo>
                        <a:pt x="306" y="173"/>
                      </a:lnTo>
                      <a:lnTo>
                        <a:pt x="300" y="176"/>
                      </a:lnTo>
                      <a:lnTo>
                        <a:pt x="298" y="176"/>
                      </a:lnTo>
                      <a:lnTo>
                        <a:pt x="295" y="173"/>
                      </a:lnTo>
                      <a:lnTo>
                        <a:pt x="292" y="170"/>
                      </a:lnTo>
                      <a:lnTo>
                        <a:pt x="287" y="170"/>
                      </a:lnTo>
                      <a:lnTo>
                        <a:pt x="281" y="168"/>
                      </a:lnTo>
                      <a:lnTo>
                        <a:pt x="277" y="164"/>
                      </a:lnTo>
                      <a:lnTo>
                        <a:pt x="275" y="164"/>
                      </a:lnTo>
                      <a:lnTo>
                        <a:pt x="271" y="153"/>
                      </a:lnTo>
                      <a:lnTo>
                        <a:pt x="266" y="149"/>
                      </a:lnTo>
                      <a:lnTo>
                        <a:pt x="262" y="141"/>
                      </a:lnTo>
                      <a:lnTo>
                        <a:pt x="262" y="140"/>
                      </a:lnTo>
                      <a:lnTo>
                        <a:pt x="262" y="138"/>
                      </a:lnTo>
                      <a:lnTo>
                        <a:pt x="262" y="137"/>
                      </a:lnTo>
                      <a:lnTo>
                        <a:pt x="257" y="132"/>
                      </a:lnTo>
                      <a:lnTo>
                        <a:pt x="256" y="129"/>
                      </a:lnTo>
                      <a:lnTo>
                        <a:pt x="257" y="112"/>
                      </a:lnTo>
                      <a:lnTo>
                        <a:pt x="256" y="109"/>
                      </a:lnTo>
                      <a:lnTo>
                        <a:pt x="256" y="100"/>
                      </a:lnTo>
                      <a:lnTo>
                        <a:pt x="253" y="100"/>
                      </a:lnTo>
                      <a:lnTo>
                        <a:pt x="253" y="99"/>
                      </a:lnTo>
                      <a:lnTo>
                        <a:pt x="256" y="97"/>
                      </a:lnTo>
                      <a:lnTo>
                        <a:pt x="257" y="95"/>
                      </a:lnTo>
                      <a:lnTo>
                        <a:pt x="257" y="91"/>
                      </a:lnTo>
                      <a:lnTo>
                        <a:pt x="259" y="91"/>
                      </a:lnTo>
                      <a:lnTo>
                        <a:pt x="262" y="91"/>
                      </a:lnTo>
                      <a:lnTo>
                        <a:pt x="265" y="88"/>
                      </a:lnTo>
                      <a:lnTo>
                        <a:pt x="265" y="86"/>
                      </a:lnTo>
                      <a:lnTo>
                        <a:pt x="263" y="86"/>
                      </a:lnTo>
                      <a:lnTo>
                        <a:pt x="263" y="87"/>
                      </a:lnTo>
                      <a:lnTo>
                        <a:pt x="263" y="88"/>
                      </a:lnTo>
                      <a:lnTo>
                        <a:pt x="262" y="88"/>
                      </a:lnTo>
                      <a:lnTo>
                        <a:pt x="262" y="87"/>
                      </a:lnTo>
                      <a:lnTo>
                        <a:pt x="263" y="84"/>
                      </a:lnTo>
                      <a:lnTo>
                        <a:pt x="260" y="84"/>
                      </a:lnTo>
                      <a:lnTo>
                        <a:pt x="256" y="83"/>
                      </a:lnTo>
                      <a:lnTo>
                        <a:pt x="248" y="82"/>
                      </a:lnTo>
                      <a:lnTo>
                        <a:pt x="244" y="80"/>
                      </a:lnTo>
                      <a:lnTo>
                        <a:pt x="241" y="80"/>
                      </a:lnTo>
                      <a:lnTo>
                        <a:pt x="238" y="77"/>
                      </a:lnTo>
                      <a:lnTo>
                        <a:pt x="233" y="73"/>
                      </a:lnTo>
                      <a:lnTo>
                        <a:pt x="229" y="63"/>
                      </a:lnTo>
                      <a:lnTo>
                        <a:pt x="225" y="61"/>
                      </a:lnTo>
                      <a:lnTo>
                        <a:pt x="223" y="56"/>
                      </a:lnTo>
                      <a:lnTo>
                        <a:pt x="218" y="54"/>
                      </a:lnTo>
                      <a:lnTo>
                        <a:pt x="215" y="45"/>
                      </a:lnTo>
                      <a:lnTo>
                        <a:pt x="204" y="36"/>
                      </a:lnTo>
                      <a:lnTo>
                        <a:pt x="193" y="36"/>
                      </a:lnTo>
                      <a:lnTo>
                        <a:pt x="192" y="36"/>
                      </a:lnTo>
                      <a:lnTo>
                        <a:pt x="189" y="36"/>
                      </a:lnTo>
                      <a:lnTo>
                        <a:pt x="182" y="45"/>
                      </a:lnTo>
                      <a:lnTo>
                        <a:pt x="176" y="45"/>
                      </a:lnTo>
                      <a:lnTo>
                        <a:pt x="163" y="36"/>
                      </a:lnTo>
                      <a:lnTo>
                        <a:pt x="159" y="25"/>
                      </a:lnTo>
                      <a:lnTo>
                        <a:pt x="147" y="18"/>
                      </a:lnTo>
                      <a:lnTo>
                        <a:pt x="146" y="16"/>
                      </a:lnTo>
                      <a:lnTo>
                        <a:pt x="143" y="15"/>
                      </a:lnTo>
                      <a:lnTo>
                        <a:pt x="141" y="12"/>
                      </a:lnTo>
                      <a:lnTo>
                        <a:pt x="137" y="11"/>
                      </a:lnTo>
                      <a:lnTo>
                        <a:pt x="116" y="11"/>
                      </a:lnTo>
                      <a:lnTo>
                        <a:pt x="116" y="16"/>
                      </a:lnTo>
                      <a:lnTo>
                        <a:pt x="79" y="16"/>
                      </a:lnTo>
                      <a:lnTo>
                        <a:pt x="30" y="1"/>
                      </a:lnTo>
                      <a:lnTo>
                        <a:pt x="28" y="0"/>
                      </a:lnTo>
                      <a:lnTo>
                        <a:pt x="0" y="1"/>
                      </a:lnTo>
                      <a:lnTo>
                        <a:pt x="1" y="2"/>
                      </a:lnTo>
                      <a:lnTo>
                        <a:pt x="1" y="4"/>
                      </a:lnTo>
                      <a:lnTo>
                        <a:pt x="1" y="5"/>
                      </a:lnTo>
                      <a:lnTo>
                        <a:pt x="3" y="8"/>
                      </a:lnTo>
                      <a:lnTo>
                        <a:pt x="4" y="9"/>
                      </a:lnTo>
                      <a:lnTo>
                        <a:pt x="6" y="9"/>
                      </a:lnTo>
                      <a:lnTo>
                        <a:pt x="6" y="11"/>
                      </a:lnTo>
                      <a:lnTo>
                        <a:pt x="6" y="15"/>
                      </a:lnTo>
                      <a:lnTo>
                        <a:pt x="11" y="21"/>
                      </a:lnTo>
                      <a:lnTo>
                        <a:pt x="12" y="21"/>
                      </a:lnTo>
                      <a:lnTo>
                        <a:pt x="12" y="22"/>
                      </a:lnTo>
                      <a:lnTo>
                        <a:pt x="12" y="23"/>
                      </a:lnTo>
                      <a:lnTo>
                        <a:pt x="14" y="26"/>
                      </a:lnTo>
                      <a:lnTo>
                        <a:pt x="14" y="29"/>
                      </a:lnTo>
                      <a:lnTo>
                        <a:pt x="15" y="29"/>
                      </a:lnTo>
                      <a:lnTo>
                        <a:pt x="17" y="29"/>
                      </a:lnTo>
                      <a:lnTo>
                        <a:pt x="18" y="37"/>
                      </a:lnTo>
                      <a:lnTo>
                        <a:pt x="21" y="37"/>
                      </a:lnTo>
                      <a:lnTo>
                        <a:pt x="22" y="38"/>
                      </a:lnTo>
                      <a:lnTo>
                        <a:pt x="24" y="38"/>
                      </a:lnTo>
                      <a:lnTo>
                        <a:pt x="24" y="40"/>
                      </a:lnTo>
                      <a:lnTo>
                        <a:pt x="27" y="41"/>
                      </a:lnTo>
                      <a:lnTo>
                        <a:pt x="28" y="41"/>
                      </a:lnTo>
                      <a:lnTo>
                        <a:pt x="31" y="45"/>
                      </a:lnTo>
                      <a:lnTo>
                        <a:pt x="34" y="47"/>
                      </a:lnTo>
                      <a:lnTo>
                        <a:pt x="41" y="53"/>
                      </a:lnTo>
                      <a:lnTo>
                        <a:pt x="41" y="54"/>
                      </a:lnTo>
                      <a:lnTo>
                        <a:pt x="41" y="56"/>
                      </a:lnTo>
                      <a:lnTo>
                        <a:pt x="41" y="58"/>
                      </a:lnTo>
                      <a:lnTo>
                        <a:pt x="39" y="60"/>
                      </a:lnTo>
                      <a:lnTo>
                        <a:pt x="39" y="61"/>
                      </a:lnTo>
                      <a:lnTo>
                        <a:pt x="39" y="62"/>
                      </a:lnTo>
                      <a:lnTo>
                        <a:pt x="37" y="61"/>
                      </a:lnTo>
                      <a:lnTo>
                        <a:pt x="33" y="62"/>
                      </a:lnTo>
                      <a:lnTo>
                        <a:pt x="28" y="61"/>
                      </a:lnTo>
                      <a:lnTo>
                        <a:pt x="28" y="63"/>
                      </a:lnTo>
                      <a:lnTo>
                        <a:pt x="30" y="62"/>
                      </a:lnTo>
                      <a:lnTo>
                        <a:pt x="33" y="65"/>
                      </a:lnTo>
                      <a:lnTo>
                        <a:pt x="34" y="66"/>
                      </a:lnTo>
                      <a:lnTo>
                        <a:pt x="36" y="69"/>
                      </a:lnTo>
                      <a:lnTo>
                        <a:pt x="39" y="69"/>
                      </a:lnTo>
                      <a:lnTo>
                        <a:pt x="41" y="70"/>
                      </a:lnTo>
                      <a:lnTo>
                        <a:pt x="41" y="71"/>
                      </a:lnTo>
                      <a:lnTo>
                        <a:pt x="45" y="73"/>
                      </a:lnTo>
                      <a:lnTo>
                        <a:pt x="46" y="73"/>
                      </a:lnTo>
                      <a:lnTo>
                        <a:pt x="48" y="73"/>
                      </a:lnTo>
                      <a:lnTo>
                        <a:pt x="51" y="73"/>
                      </a:lnTo>
                      <a:lnTo>
                        <a:pt x="52" y="73"/>
                      </a:lnTo>
                      <a:lnTo>
                        <a:pt x="54" y="73"/>
                      </a:lnTo>
                      <a:lnTo>
                        <a:pt x="52" y="73"/>
                      </a:lnTo>
                      <a:lnTo>
                        <a:pt x="57" y="79"/>
                      </a:lnTo>
                      <a:lnTo>
                        <a:pt x="61" y="80"/>
                      </a:lnTo>
                      <a:lnTo>
                        <a:pt x="63" y="80"/>
                      </a:lnTo>
                      <a:lnTo>
                        <a:pt x="66" y="87"/>
                      </a:lnTo>
                      <a:lnTo>
                        <a:pt x="66" y="93"/>
                      </a:lnTo>
                      <a:lnTo>
                        <a:pt x="64" y="97"/>
                      </a:lnTo>
                      <a:lnTo>
                        <a:pt x="64" y="99"/>
                      </a:lnTo>
                      <a:lnTo>
                        <a:pt x="64" y="97"/>
                      </a:lnTo>
                      <a:lnTo>
                        <a:pt x="66" y="97"/>
                      </a:lnTo>
                      <a:lnTo>
                        <a:pt x="66" y="99"/>
                      </a:lnTo>
                      <a:lnTo>
                        <a:pt x="68" y="99"/>
                      </a:lnTo>
                      <a:lnTo>
                        <a:pt x="70" y="99"/>
                      </a:lnTo>
                      <a:lnTo>
                        <a:pt x="70" y="100"/>
                      </a:lnTo>
                      <a:lnTo>
                        <a:pt x="70" y="101"/>
                      </a:lnTo>
                      <a:lnTo>
                        <a:pt x="73" y="101"/>
                      </a:lnTo>
                      <a:lnTo>
                        <a:pt x="73" y="103"/>
                      </a:lnTo>
                      <a:lnTo>
                        <a:pt x="85" y="111"/>
                      </a:lnTo>
                      <a:lnTo>
                        <a:pt x="88" y="112"/>
                      </a:lnTo>
                      <a:lnTo>
                        <a:pt x="89" y="115"/>
                      </a:lnTo>
                      <a:lnTo>
                        <a:pt x="93" y="121"/>
                      </a:lnTo>
                      <a:lnTo>
                        <a:pt x="93" y="122"/>
                      </a:lnTo>
                      <a:lnTo>
                        <a:pt x="95" y="122"/>
                      </a:lnTo>
                      <a:lnTo>
                        <a:pt x="97" y="121"/>
                      </a:lnTo>
                      <a:lnTo>
                        <a:pt x="98" y="119"/>
                      </a:lnTo>
                      <a:lnTo>
                        <a:pt x="101" y="116"/>
                      </a:lnTo>
                      <a:lnTo>
                        <a:pt x="101" y="115"/>
                      </a:lnTo>
                      <a:lnTo>
                        <a:pt x="101" y="114"/>
                      </a:lnTo>
                      <a:lnTo>
                        <a:pt x="97" y="109"/>
                      </a:lnTo>
                      <a:lnTo>
                        <a:pt x="97" y="108"/>
                      </a:lnTo>
                      <a:lnTo>
                        <a:pt x="92" y="104"/>
                      </a:lnTo>
                      <a:lnTo>
                        <a:pt x="88" y="105"/>
                      </a:lnTo>
                      <a:lnTo>
                        <a:pt x="87" y="105"/>
                      </a:lnTo>
                      <a:lnTo>
                        <a:pt x="87" y="104"/>
                      </a:lnTo>
                      <a:lnTo>
                        <a:pt x="84" y="100"/>
                      </a:lnTo>
                      <a:lnTo>
                        <a:pt x="84" y="97"/>
                      </a:lnTo>
                      <a:lnTo>
                        <a:pt x="82" y="94"/>
                      </a:lnTo>
                      <a:lnTo>
                        <a:pt x="81" y="94"/>
                      </a:lnTo>
                      <a:lnTo>
                        <a:pt x="81" y="90"/>
                      </a:lnTo>
                      <a:lnTo>
                        <a:pt x="79" y="88"/>
                      </a:lnTo>
                      <a:lnTo>
                        <a:pt x="78" y="86"/>
                      </a:lnTo>
                      <a:lnTo>
                        <a:pt x="76" y="80"/>
                      </a:lnTo>
                      <a:lnTo>
                        <a:pt x="76" y="79"/>
                      </a:lnTo>
                      <a:lnTo>
                        <a:pt x="73" y="75"/>
                      </a:lnTo>
                      <a:lnTo>
                        <a:pt x="71" y="73"/>
                      </a:lnTo>
                      <a:lnTo>
                        <a:pt x="70" y="73"/>
                      </a:lnTo>
                      <a:lnTo>
                        <a:pt x="71" y="76"/>
                      </a:lnTo>
                      <a:lnTo>
                        <a:pt x="70" y="75"/>
                      </a:lnTo>
                      <a:lnTo>
                        <a:pt x="70" y="73"/>
                      </a:lnTo>
                      <a:lnTo>
                        <a:pt x="68" y="71"/>
                      </a:lnTo>
                      <a:lnTo>
                        <a:pt x="66" y="70"/>
                      </a:lnTo>
                      <a:lnTo>
                        <a:pt x="64" y="70"/>
                      </a:lnTo>
                      <a:lnTo>
                        <a:pt x="64" y="67"/>
                      </a:lnTo>
                      <a:lnTo>
                        <a:pt x="63" y="66"/>
                      </a:lnTo>
                      <a:lnTo>
                        <a:pt x="58" y="61"/>
                      </a:lnTo>
                      <a:lnTo>
                        <a:pt x="57" y="54"/>
                      </a:lnTo>
                      <a:lnTo>
                        <a:pt x="55" y="53"/>
                      </a:lnTo>
                      <a:lnTo>
                        <a:pt x="55" y="54"/>
                      </a:lnTo>
                      <a:lnTo>
                        <a:pt x="52" y="48"/>
                      </a:lnTo>
                      <a:lnTo>
                        <a:pt x="51" y="48"/>
                      </a:lnTo>
                      <a:lnTo>
                        <a:pt x="49" y="47"/>
                      </a:lnTo>
                      <a:lnTo>
                        <a:pt x="48" y="45"/>
                      </a:lnTo>
                      <a:lnTo>
                        <a:pt x="46" y="44"/>
                      </a:lnTo>
                      <a:lnTo>
                        <a:pt x="39" y="38"/>
                      </a:lnTo>
                      <a:lnTo>
                        <a:pt x="39" y="37"/>
                      </a:lnTo>
                      <a:lnTo>
                        <a:pt x="36" y="37"/>
                      </a:lnTo>
                      <a:lnTo>
                        <a:pt x="33" y="32"/>
                      </a:lnTo>
                      <a:lnTo>
                        <a:pt x="33" y="22"/>
                      </a:lnTo>
                      <a:lnTo>
                        <a:pt x="31" y="21"/>
                      </a:lnTo>
                      <a:lnTo>
                        <a:pt x="30" y="13"/>
                      </a:lnTo>
                      <a:lnTo>
                        <a:pt x="30" y="12"/>
                      </a:lnTo>
                      <a:lnTo>
                        <a:pt x="30"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87" name="Freeform 2415"/>
                <p:cNvSpPr>
                  <a:spLocks/>
                </p:cNvSpPr>
                <p:nvPr/>
              </p:nvSpPr>
              <p:spPr bwMode="gray">
                <a:xfrm>
                  <a:off x="1127" y="2215"/>
                  <a:ext cx="400" cy="216"/>
                </a:xfrm>
                <a:custGeom>
                  <a:avLst/>
                  <a:gdLst>
                    <a:gd name="T0" fmla="*/ 43 w 400"/>
                    <a:gd name="T1" fmla="*/ 15 h 216"/>
                    <a:gd name="T2" fmla="*/ 55 w 400"/>
                    <a:gd name="T3" fmla="*/ 27 h 216"/>
                    <a:gd name="T4" fmla="*/ 60 w 400"/>
                    <a:gd name="T5" fmla="*/ 36 h 216"/>
                    <a:gd name="T6" fmla="*/ 66 w 400"/>
                    <a:gd name="T7" fmla="*/ 47 h 216"/>
                    <a:gd name="T8" fmla="*/ 79 w 400"/>
                    <a:gd name="T9" fmla="*/ 60 h 216"/>
                    <a:gd name="T10" fmla="*/ 93 w 400"/>
                    <a:gd name="T11" fmla="*/ 71 h 216"/>
                    <a:gd name="T12" fmla="*/ 104 w 400"/>
                    <a:gd name="T13" fmla="*/ 79 h 216"/>
                    <a:gd name="T14" fmla="*/ 106 w 400"/>
                    <a:gd name="T15" fmla="*/ 88 h 216"/>
                    <a:gd name="T16" fmla="*/ 116 w 400"/>
                    <a:gd name="T17" fmla="*/ 94 h 216"/>
                    <a:gd name="T18" fmla="*/ 136 w 400"/>
                    <a:gd name="T19" fmla="*/ 111 h 216"/>
                    <a:gd name="T20" fmla="*/ 152 w 400"/>
                    <a:gd name="T21" fmla="*/ 126 h 216"/>
                    <a:gd name="T22" fmla="*/ 158 w 400"/>
                    <a:gd name="T23" fmla="*/ 140 h 216"/>
                    <a:gd name="T24" fmla="*/ 152 w 400"/>
                    <a:gd name="T25" fmla="*/ 151 h 216"/>
                    <a:gd name="T26" fmla="*/ 173 w 400"/>
                    <a:gd name="T27" fmla="*/ 168 h 216"/>
                    <a:gd name="T28" fmla="*/ 180 w 400"/>
                    <a:gd name="T29" fmla="*/ 175 h 216"/>
                    <a:gd name="T30" fmla="*/ 204 w 400"/>
                    <a:gd name="T31" fmla="*/ 180 h 216"/>
                    <a:gd name="T32" fmla="*/ 241 w 400"/>
                    <a:gd name="T33" fmla="*/ 196 h 216"/>
                    <a:gd name="T34" fmla="*/ 271 w 400"/>
                    <a:gd name="T35" fmla="*/ 204 h 216"/>
                    <a:gd name="T36" fmla="*/ 292 w 400"/>
                    <a:gd name="T37" fmla="*/ 198 h 216"/>
                    <a:gd name="T38" fmla="*/ 328 w 400"/>
                    <a:gd name="T39" fmla="*/ 211 h 216"/>
                    <a:gd name="T40" fmla="*/ 347 w 400"/>
                    <a:gd name="T41" fmla="*/ 193 h 216"/>
                    <a:gd name="T42" fmla="*/ 372 w 400"/>
                    <a:gd name="T43" fmla="*/ 178 h 216"/>
                    <a:gd name="T44" fmla="*/ 382 w 400"/>
                    <a:gd name="T45" fmla="*/ 168 h 216"/>
                    <a:gd name="T46" fmla="*/ 385 w 400"/>
                    <a:gd name="T47" fmla="*/ 176 h 216"/>
                    <a:gd name="T48" fmla="*/ 388 w 400"/>
                    <a:gd name="T49" fmla="*/ 158 h 216"/>
                    <a:gd name="T50" fmla="*/ 398 w 400"/>
                    <a:gd name="T51" fmla="*/ 138 h 216"/>
                    <a:gd name="T52" fmla="*/ 374 w 400"/>
                    <a:gd name="T53" fmla="*/ 136 h 216"/>
                    <a:gd name="T54" fmla="*/ 345 w 400"/>
                    <a:gd name="T55" fmla="*/ 162 h 216"/>
                    <a:gd name="T56" fmla="*/ 331 w 400"/>
                    <a:gd name="T57" fmla="*/ 172 h 216"/>
                    <a:gd name="T58" fmla="*/ 314 w 400"/>
                    <a:gd name="T59" fmla="*/ 172 h 216"/>
                    <a:gd name="T60" fmla="*/ 287 w 400"/>
                    <a:gd name="T61" fmla="*/ 170 h 216"/>
                    <a:gd name="T62" fmla="*/ 262 w 400"/>
                    <a:gd name="T63" fmla="*/ 141 h 216"/>
                    <a:gd name="T64" fmla="*/ 257 w 400"/>
                    <a:gd name="T65" fmla="*/ 112 h 216"/>
                    <a:gd name="T66" fmla="*/ 257 w 400"/>
                    <a:gd name="T67" fmla="*/ 95 h 216"/>
                    <a:gd name="T68" fmla="*/ 263 w 400"/>
                    <a:gd name="T69" fmla="*/ 86 h 216"/>
                    <a:gd name="T70" fmla="*/ 260 w 400"/>
                    <a:gd name="T71" fmla="*/ 84 h 216"/>
                    <a:gd name="T72" fmla="*/ 233 w 400"/>
                    <a:gd name="T73" fmla="*/ 73 h 216"/>
                    <a:gd name="T74" fmla="*/ 204 w 400"/>
                    <a:gd name="T75" fmla="*/ 36 h 216"/>
                    <a:gd name="T76" fmla="*/ 163 w 400"/>
                    <a:gd name="T77" fmla="*/ 36 h 216"/>
                    <a:gd name="T78" fmla="*/ 137 w 400"/>
                    <a:gd name="T79" fmla="*/ 11 h 216"/>
                    <a:gd name="T80" fmla="*/ 0 w 400"/>
                    <a:gd name="T81" fmla="*/ 1 h 216"/>
                    <a:gd name="T82" fmla="*/ 6 w 400"/>
                    <a:gd name="T83" fmla="*/ 9 h 216"/>
                    <a:gd name="T84" fmla="*/ 12 w 400"/>
                    <a:gd name="T85" fmla="*/ 23 h 216"/>
                    <a:gd name="T86" fmla="*/ 21 w 400"/>
                    <a:gd name="T87" fmla="*/ 37 h 216"/>
                    <a:gd name="T88" fmla="*/ 31 w 400"/>
                    <a:gd name="T89" fmla="*/ 45 h 216"/>
                    <a:gd name="T90" fmla="*/ 39 w 400"/>
                    <a:gd name="T91" fmla="*/ 60 h 216"/>
                    <a:gd name="T92" fmla="*/ 28 w 400"/>
                    <a:gd name="T93" fmla="*/ 63 h 216"/>
                    <a:gd name="T94" fmla="*/ 41 w 400"/>
                    <a:gd name="T95" fmla="*/ 70 h 216"/>
                    <a:gd name="T96" fmla="*/ 52 w 400"/>
                    <a:gd name="T97" fmla="*/ 73 h 216"/>
                    <a:gd name="T98" fmla="*/ 66 w 400"/>
                    <a:gd name="T99" fmla="*/ 87 h 216"/>
                    <a:gd name="T100" fmla="*/ 66 w 400"/>
                    <a:gd name="T101" fmla="*/ 99 h 216"/>
                    <a:gd name="T102" fmla="*/ 73 w 400"/>
                    <a:gd name="T103" fmla="*/ 103 h 216"/>
                    <a:gd name="T104" fmla="*/ 95 w 400"/>
                    <a:gd name="T105" fmla="*/ 122 h 216"/>
                    <a:gd name="T106" fmla="*/ 97 w 400"/>
                    <a:gd name="T107" fmla="*/ 109 h 216"/>
                    <a:gd name="T108" fmla="*/ 84 w 400"/>
                    <a:gd name="T109" fmla="*/ 100 h 216"/>
                    <a:gd name="T110" fmla="*/ 78 w 400"/>
                    <a:gd name="T111" fmla="*/ 86 h 216"/>
                    <a:gd name="T112" fmla="*/ 71 w 400"/>
                    <a:gd name="T113" fmla="*/ 76 h 216"/>
                    <a:gd name="T114" fmla="*/ 64 w 400"/>
                    <a:gd name="T115" fmla="*/ 67 h 216"/>
                    <a:gd name="T116" fmla="*/ 52 w 400"/>
                    <a:gd name="T117" fmla="*/ 48 h 216"/>
                    <a:gd name="T118" fmla="*/ 39 w 400"/>
                    <a:gd name="T119" fmla="*/ 37 h 216"/>
                    <a:gd name="T120" fmla="*/ 30 w 400"/>
                    <a:gd name="T121" fmla="*/ 12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0"/>
                    <a:gd name="T184" fmla="*/ 0 h 216"/>
                    <a:gd name="T185" fmla="*/ 400 w 400"/>
                    <a:gd name="T186" fmla="*/ 216 h 2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0" h="216">
                      <a:moveTo>
                        <a:pt x="30" y="11"/>
                      </a:moveTo>
                      <a:lnTo>
                        <a:pt x="33" y="12"/>
                      </a:lnTo>
                      <a:lnTo>
                        <a:pt x="34" y="13"/>
                      </a:lnTo>
                      <a:lnTo>
                        <a:pt x="36" y="13"/>
                      </a:lnTo>
                      <a:lnTo>
                        <a:pt x="39" y="15"/>
                      </a:lnTo>
                      <a:lnTo>
                        <a:pt x="43" y="15"/>
                      </a:lnTo>
                      <a:lnTo>
                        <a:pt x="46" y="16"/>
                      </a:lnTo>
                      <a:lnTo>
                        <a:pt x="46" y="17"/>
                      </a:lnTo>
                      <a:lnTo>
                        <a:pt x="51" y="18"/>
                      </a:lnTo>
                      <a:lnTo>
                        <a:pt x="52" y="19"/>
                      </a:lnTo>
                      <a:lnTo>
                        <a:pt x="54" y="25"/>
                      </a:lnTo>
                      <a:lnTo>
                        <a:pt x="55" y="27"/>
                      </a:lnTo>
                      <a:lnTo>
                        <a:pt x="55" y="30"/>
                      </a:lnTo>
                      <a:lnTo>
                        <a:pt x="57" y="30"/>
                      </a:lnTo>
                      <a:lnTo>
                        <a:pt x="57" y="32"/>
                      </a:lnTo>
                      <a:lnTo>
                        <a:pt x="58" y="34"/>
                      </a:lnTo>
                      <a:lnTo>
                        <a:pt x="58" y="36"/>
                      </a:lnTo>
                      <a:lnTo>
                        <a:pt x="60" y="36"/>
                      </a:lnTo>
                      <a:lnTo>
                        <a:pt x="60" y="37"/>
                      </a:lnTo>
                      <a:lnTo>
                        <a:pt x="61" y="41"/>
                      </a:lnTo>
                      <a:lnTo>
                        <a:pt x="63" y="43"/>
                      </a:lnTo>
                      <a:lnTo>
                        <a:pt x="63" y="44"/>
                      </a:lnTo>
                      <a:lnTo>
                        <a:pt x="64" y="45"/>
                      </a:lnTo>
                      <a:lnTo>
                        <a:pt x="66" y="47"/>
                      </a:lnTo>
                      <a:lnTo>
                        <a:pt x="68" y="48"/>
                      </a:lnTo>
                      <a:lnTo>
                        <a:pt x="70" y="50"/>
                      </a:lnTo>
                      <a:lnTo>
                        <a:pt x="71" y="53"/>
                      </a:lnTo>
                      <a:lnTo>
                        <a:pt x="74" y="54"/>
                      </a:lnTo>
                      <a:lnTo>
                        <a:pt x="78" y="58"/>
                      </a:lnTo>
                      <a:lnTo>
                        <a:pt x="79" y="60"/>
                      </a:lnTo>
                      <a:lnTo>
                        <a:pt x="85" y="61"/>
                      </a:lnTo>
                      <a:lnTo>
                        <a:pt x="85" y="63"/>
                      </a:lnTo>
                      <a:lnTo>
                        <a:pt x="85" y="65"/>
                      </a:lnTo>
                      <a:lnTo>
                        <a:pt x="85" y="66"/>
                      </a:lnTo>
                      <a:lnTo>
                        <a:pt x="89" y="69"/>
                      </a:lnTo>
                      <a:lnTo>
                        <a:pt x="93" y="71"/>
                      </a:lnTo>
                      <a:lnTo>
                        <a:pt x="97" y="73"/>
                      </a:lnTo>
                      <a:lnTo>
                        <a:pt x="97" y="75"/>
                      </a:lnTo>
                      <a:lnTo>
                        <a:pt x="101" y="75"/>
                      </a:lnTo>
                      <a:lnTo>
                        <a:pt x="103" y="76"/>
                      </a:lnTo>
                      <a:lnTo>
                        <a:pt x="103" y="79"/>
                      </a:lnTo>
                      <a:lnTo>
                        <a:pt x="104" y="79"/>
                      </a:lnTo>
                      <a:lnTo>
                        <a:pt x="104" y="80"/>
                      </a:lnTo>
                      <a:lnTo>
                        <a:pt x="103" y="82"/>
                      </a:lnTo>
                      <a:lnTo>
                        <a:pt x="101" y="86"/>
                      </a:lnTo>
                      <a:lnTo>
                        <a:pt x="103" y="87"/>
                      </a:lnTo>
                      <a:lnTo>
                        <a:pt x="103" y="88"/>
                      </a:lnTo>
                      <a:lnTo>
                        <a:pt x="106" y="88"/>
                      </a:lnTo>
                      <a:lnTo>
                        <a:pt x="107" y="87"/>
                      </a:lnTo>
                      <a:lnTo>
                        <a:pt x="109" y="88"/>
                      </a:lnTo>
                      <a:lnTo>
                        <a:pt x="107" y="90"/>
                      </a:lnTo>
                      <a:lnTo>
                        <a:pt x="107" y="91"/>
                      </a:lnTo>
                      <a:lnTo>
                        <a:pt x="114" y="94"/>
                      </a:lnTo>
                      <a:lnTo>
                        <a:pt x="116" y="94"/>
                      </a:lnTo>
                      <a:lnTo>
                        <a:pt x="117" y="93"/>
                      </a:lnTo>
                      <a:lnTo>
                        <a:pt x="122" y="97"/>
                      </a:lnTo>
                      <a:lnTo>
                        <a:pt x="122" y="100"/>
                      </a:lnTo>
                      <a:lnTo>
                        <a:pt x="122" y="101"/>
                      </a:lnTo>
                      <a:lnTo>
                        <a:pt x="134" y="111"/>
                      </a:lnTo>
                      <a:lnTo>
                        <a:pt x="136" y="111"/>
                      </a:lnTo>
                      <a:lnTo>
                        <a:pt x="136" y="112"/>
                      </a:lnTo>
                      <a:lnTo>
                        <a:pt x="136" y="114"/>
                      </a:lnTo>
                      <a:lnTo>
                        <a:pt x="137" y="114"/>
                      </a:lnTo>
                      <a:lnTo>
                        <a:pt x="141" y="118"/>
                      </a:lnTo>
                      <a:lnTo>
                        <a:pt x="150" y="125"/>
                      </a:lnTo>
                      <a:lnTo>
                        <a:pt x="152" y="126"/>
                      </a:lnTo>
                      <a:lnTo>
                        <a:pt x="152" y="127"/>
                      </a:lnTo>
                      <a:lnTo>
                        <a:pt x="153" y="132"/>
                      </a:lnTo>
                      <a:lnTo>
                        <a:pt x="155" y="134"/>
                      </a:lnTo>
                      <a:lnTo>
                        <a:pt x="155" y="136"/>
                      </a:lnTo>
                      <a:lnTo>
                        <a:pt x="156" y="137"/>
                      </a:lnTo>
                      <a:lnTo>
                        <a:pt x="158" y="140"/>
                      </a:lnTo>
                      <a:lnTo>
                        <a:pt x="158" y="143"/>
                      </a:lnTo>
                      <a:lnTo>
                        <a:pt x="156" y="143"/>
                      </a:lnTo>
                      <a:lnTo>
                        <a:pt x="155" y="145"/>
                      </a:lnTo>
                      <a:lnTo>
                        <a:pt x="155" y="147"/>
                      </a:lnTo>
                      <a:lnTo>
                        <a:pt x="156" y="148"/>
                      </a:lnTo>
                      <a:lnTo>
                        <a:pt x="152" y="151"/>
                      </a:lnTo>
                      <a:lnTo>
                        <a:pt x="155" y="157"/>
                      </a:lnTo>
                      <a:lnTo>
                        <a:pt x="165" y="165"/>
                      </a:lnTo>
                      <a:lnTo>
                        <a:pt x="168" y="165"/>
                      </a:lnTo>
                      <a:lnTo>
                        <a:pt x="170" y="165"/>
                      </a:lnTo>
                      <a:lnTo>
                        <a:pt x="173" y="168"/>
                      </a:lnTo>
                      <a:lnTo>
                        <a:pt x="176" y="169"/>
                      </a:lnTo>
                      <a:lnTo>
                        <a:pt x="177" y="170"/>
                      </a:lnTo>
                      <a:lnTo>
                        <a:pt x="177" y="172"/>
                      </a:lnTo>
                      <a:lnTo>
                        <a:pt x="179" y="172"/>
                      </a:lnTo>
                      <a:lnTo>
                        <a:pt x="179" y="173"/>
                      </a:lnTo>
                      <a:lnTo>
                        <a:pt x="180" y="175"/>
                      </a:lnTo>
                      <a:lnTo>
                        <a:pt x="184" y="176"/>
                      </a:lnTo>
                      <a:lnTo>
                        <a:pt x="186" y="176"/>
                      </a:lnTo>
                      <a:lnTo>
                        <a:pt x="187" y="176"/>
                      </a:lnTo>
                      <a:lnTo>
                        <a:pt x="189" y="177"/>
                      </a:lnTo>
                      <a:lnTo>
                        <a:pt x="200" y="178"/>
                      </a:lnTo>
                      <a:lnTo>
                        <a:pt x="204" y="180"/>
                      </a:lnTo>
                      <a:lnTo>
                        <a:pt x="206" y="182"/>
                      </a:lnTo>
                      <a:lnTo>
                        <a:pt x="212" y="185"/>
                      </a:lnTo>
                      <a:lnTo>
                        <a:pt x="212" y="186"/>
                      </a:lnTo>
                      <a:lnTo>
                        <a:pt x="214" y="187"/>
                      </a:lnTo>
                      <a:lnTo>
                        <a:pt x="215" y="187"/>
                      </a:lnTo>
                      <a:lnTo>
                        <a:pt x="241" y="196"/>
                      </a:lnTo>
                      <a:lnTo>
                        <a:pt x="242" y="194"/>
                      </a:lnTo>
                      <a:lnTo>
                        <a:pt x="250" y="200"/>
                      </a:lnTo>
                      <a:lnTo>
                        <a:pt x="253" y="200"/>
                      </a:lnTo>
                      <a:lnTo>
                        <a:pt x="253" y="201"/>
                      </a:lnTo>
                      <a:lnTo>
                        <a:pt x="269" y="204"/>
                      </a:lnTo>
                      <a:lnTo>
                        <a:pt x="271" y="204"/>
                      </a:lnTo>
                      <a:lnTo>
                        <a:pt x="277" y="204"/>
                      </a:lnTo>
                      <a:lnTo>
                        <a:pt x="278" y="204"/>
                      </a:lnTo>
                      <a:lnTo>
                        <a:pt x="284" y="203"/>
                      </a:lnTo>
                      <a:lnTo>
                        <a:pt x="289" y="200"/>
                      </a:lnTo>
                      <a:lnTo>
                        <a:pt x="292" y="198"/>
                      </a:lnTo>
                      <a:lnTo>
                        <a:pt x="296" y="198"/>
                      </a:lnTo>
                      <a:lnTo>
                        <a:pt x="311" y="204"/>
                      </a:lnTo>
                      <a:lnTo>
                        <a:pt x="328" y="216"/>
                      </a:lnTo>
                      <a:lnTo>
                        <a:pt x="328" y="214"/>
                      </a:lnTo>
                      <a:lnTo>
                        <a:pt x="330" y="213"/>
                      </a:lnTo>
                      <a:lnTo>
                        <a:pt x="328" y="211"/>
                      </a:lnTo>
                      <a:lnTo>
                        <a:pt x="330" y="209"/>
                      </a:lnTo>
                      <a:lnTo>
                        <a:pt x="331" y="207"/>
                      </a:lnTo>
                      <a:lnTo>
                        <a:pt x="337" y="200"/>
                      </a:lnTo>
                      <a:lnTo>
                        <a:pt x="351" y="200"/>
                      </a:lnTo>
                      <a:lnTo>
                        <a:pt x="351" y="196"/>
                      </a:lnTo>
                      <a:lnTo>
                        <a:pt x="347" y="193"/>
                      </a:lnTo>
                      <a:lnTo>
                        <a:pt x="347" y="192"/>
                      </a:lnTo>
                      <a:lnTo>
                        <a:pt x="336" y="185"/>
                      </a:lnTo>
                      <a:lnTo>
                        <a:pt x="337" y="185"/>
                      </a:lnTo>
                      <a:lnTo>
                        <a:pt x="344" y="185"/>
                      </a:lnTo>
                      <a:lnTo>
                        <a:pt x="345" y="179"/>
                      </a:lnTo>
                      <a:lnTo>
                        <a:pt x="372" y="178"/>
                      </a:lnTo>
                      <a:lnTo>
                        <a:pt x="376" y="173"/>
                      </a:lnTo>
                      <a:lnTo>
                        <a:pt x="378" y="172"/>
                      </a:lnTo>
                      <a:lnTo>
                        <a:pt x="379" y="173"/>
                      </a:lnTo>
                      <a:lnTo>
                        <a:pt x="379" y="172"/>
                      </a:lnTo>
                      <a:lnTo>
                        <a:pt x="381" y="168"/>
                      </a:lnTo>
                      <a:lnTo>
                        <a:pt x="382" y="168"/>
                      </a:lnTo>
                      <a:lnTo>
                        <a:pt x="382" y="172"/>
                      </a:lnTo>
                      <a:lnTo>
                        <a:pt x="384" y="172"/>
                      </a:lnTo>
                      <a:lnTo>
                        <a:pt x="384" y="173"/>
                      </a:lnTo>
                      <a:lnTo>
                        <a:pt x="384" y="176"/>
                      </a:lnTo>
                      <a:lnTo>
                        <a:pt x="384" y="177"/>
                      </a:lnTo>
                      <a:lnTo>
                        <a:pt x="385" y="176"/>
                      </a:lnTo>
                      <a:lnTo>
                        <a:pt x="390" y="162"/>
                      </a:lnTo>
                      <a:lnTo>
                        <a:pt x="388" y="162"/>
                      </a:lnTo>
                      <a:lnTo>
                        <a:pt x="388" y="161"/>
                      </a:lnTo>
                      <a:lnTo>
                        <a:pt x="390" y="159"/>
                      </a:lnTo>
                      <a:lnTo>
                        <a:pt x="390" y="158"/>
                      </a:lnTo>
                      <a:lnTo>
                        <a:pt x="388" y="158"/>
                      </a:lnTo>
                      <a:lnTo>
                        <a:pt x="390" y="154"/>
                      </a:lnTo>
                      <a:lnTo>
                        <a:pt x="390" y="153"/>
                      </a:lnTo>
                      <a:lnTo>
                        <a:pt x="393" y="148"/>
                      </a:lnTo>
                      <a:lnTo>
                        <a:pt x="398" y="144"/>
                      </a:lnTo>
                      <a:lnTo>
                        <a:pt x="400" y="140"/>
                      </a:lnTo>
                      <a:lnTo>
                        <a:pt x="398" y="138"/>
                      </a:lnTo>
                      <a:lnTo>
                        <a:pt x="395" y="136"/>
                      </a:lnTo>
                      <a:lnTo>
                        <a:pt x="390" y="136"/>
                      </a:lnTo>
                      <a:lnTo>
                        <a:pt x="387" y="137"/>
                      </a:lnTo>
                      <a:lnTo>
                        <a:pt x="387" y="136"/>
                      </a:lnTo>
                      <a:lnTo>
                        <a:pt x="382" y="134"/>
                      </a:lnTo>
                      <a:lnTo>
                        <a:pt x="374" y="136"/>
                      </a:lnTo>
                      <a:lnTo>
                        <a:pt x="370" y="137"/>
                      </a:lnTo>
                      <a:lnTo>
                        <a:pt x="355" y="140"/>
                      </a:lnTo>
                      <a:lnTo>
                        <a:pt x="352" y="141"/>
                      </a:lnTo>
                      <a:lnTo>
                        <a:pt x="348" y="155"/>
                      </a:lnTo>
                      <a:lnTo>
                        <a:pt x="347" y="157"/>
                      </a:lnTo>
                      <a:lnTo>
                        <a:pt x="345" y="162"/>
                      </a:lnTo>
                      <a:lnTo>
                        <a:pt x="342" y="165"/>
                      </a:lnTo>
                      <a:lnTo>
                        <a:pt x="339" y="166"/>
                      </a:lnTo>
                      <a:lnTo>
                        <a:pt x="339" y="170"/>
                      </a:lnTo>
                      <a:lnTo>
                        <a:pt x="336" y="172"/>
                      </a:lnTo>
                      <a:lnTo>
                        <a:pt x="333" y="172"/>
                      </a:lnTo>
                      <a:lnTo>
                        <a:pt x="331" y="172"/>
                      </a:lnTo>
                      <a:lnTo>
                        <a:pt x="331" y="170"/>
                      </a:lnTo>
                      <a:lnTo>
                        <a:pt x="331" y="169"/>
                      </a:lnTo>
                      <a:lnTo>
                        <a:pt x="330" y="169"/>
                      </a:lnTo>
                      <a:lnTo>
                        <a:pt x="324" y="169"/>
                      </a:lnTo>
                      <a:lnTo>
                        <a:pt x="315" y="172"/>
                      </a:lnTo>
                      <a:lnTo>
                        <a:pt x="314" y="172"/>
                      </a:lnTo>
                      <a:lnTo>
                        <a:pt x="306" y="173"/>
                      </a:lnTo>
                      <a:lnTo>
                        <a:pt x="300" y="176"/>
                      </a:lnTo>
                      <a:lnTo>
                        <a:pt x="298" y="176"/>
                      </a:lnTo>
                      <a:lnTo>
                        <a:pt x="295" y="173"/>
                      </a:lnTo>
                      <a:lnTo>
                        <a:pt x="292" y="170"/>
                      </a:lnTo>
                      <a:lnTo>
                        <a:pt x="287" y="170"/>
                      </a:lnTo>
                      <a:lnTo>
                        <a:pt x="281" y="168"/>
                      </a:lnTo>
                      <a:lnTo>
                        <a:pt x="277" y="164"/>
                      </a:lnTo>
                      <a:lnTo>
                        <a:pt x="275" y="164"/>
                      </a:lnTo>
                      <a:lnTo>
                        <a:pt x="271" y="153"/>
                      </a:lnTo>
                      <a:lnTo>
                        <a:pt x="266" y="149"/>
                      </a:lnTo>
                      <a:lnTo>
                        <a:pt x="262" y="141"/>
                      </a:lnTo>
                      <a:lnTo>
                        <a:pt x="262" y="140"/>
                      </a:lnTo>
                      <a:lnTo>
                        <a:pt x="262" y="138"/>
                      </a:lnTo>
                      <a:lnTo>
                        <a:pt x="262" y="137"/>
                      </a:lnTo>
                      <a:lnTo>
                        <a:pt x="257" y="132"/>
                      </a:lnTo>
                      <a:lnTo>
                        <a:pt x="256" y="129"/>
                      </a:lnTo>
                      <a:lnTo>
                        <a:pt x="257" y="112"/>
                      </a:lnTo>
                      <a:lnTo>
                        <a:pt x="256" y="109"/>
                      </a:lnTo>
                      <a:lnTo>
                        <a:pt x="256" y="100"/>
                      </a:lnTo>
                      <a:lnTo>
                        <a:pt x="253" y="100"/>
                      </a:lnTo>
                      <a:lnTo>
                        <a:pt x="253" y="99"/>
                      </a:lnTo>
                      <a:lnTo>
                        <a:pt x="256" y="97"/>
                      </a:lnTo>
                      <a:lnTo>
                        <a:pt x="257" y="95"/>
                      </a:lnTo>
                      <a:lnTo>
                        <a:pt x="257" y="91"/>
                      </a:lnTo>
                      <a:lnTo>
                        <a:pt x="259" y="91"/>
                      </a:lnTo>
                      <a:lnTo>
                        <a:pt x="262" y="91"/>
                      </a:lnTo>
                      <a:lnTo>
                        <a:pt x="265" y="88"/>
                      </a:lnTo>
                      <a:lnTo>
                        <a:pt x="265" y="86"/>
                      </a:lnTo>
                      <a:lnTo>
                        <a:pt x="263" y="86"/>
                      </a:lnTo>
                      <a:lnTo>
                        <a:pt x="263" y="87"/>
                      </a:lnTo>
                      <a:lnTo>
                        <a:pt x="263" y="88"/>
                      </a:lnTo>
                      <a:lnTo>
                        <a:pt x="262" y="88"/>
                      </a:lnTo>
                      <a:lnTo>
                        <a:pt x="262" y="87"/>
                      </a:lnTo>
                      <a:lnTo>
                        <a:pt x="263" y="84"/>
                      </a:lnTo>
                      <a:lnTo>
                        <a:pt x="260" y="84"/>
                      </a:lnTo>
                      <a:lnTo>
                        <a:pt x="256" y="83"/>
                      </a:lnTo>
                      <a:lnTo>
                        <a:pt x="248" y="82"/>
                      </a:lnTo>
                      <a:lnTo>
                        <a:pt x="244" y="80"/>
                      </a:lnTo>
                      <a:lnTo>
                        <a:pt x="241" y="80"/>
                      </a:lnTo>
                      <a:lnTo>
                        <a:pt x="238" y="77"/>
                      </a:lnTo>
                      <a:lnTo>
                        <a:pt x="233" y="73"/>
                      </a:lnTo>
                      <a:lnTo>
                        <a:pt x="229" y="63"/>
                      </a:lnTo>
                      <a:lnTo>
                        <a:pt x="225" y="61"/>
                      </a:lnTo>
                      <a:lnTo>
                        <a:pt x="223" y="56"/>
                      </a:lnTo>
                      <a:lnTo>
                        <a:pt x="218" y="54"/>
                      </a:lnTo>
                      <a:lnTo>
                        <a:pt x="215" y="45"/>
                      </a:lnTo>
                      <a:lnTo>
                        <a:pt x="204" y="36"/>
                      </a:lnTo>
                      <a:lnTo>
                        <a:pt x="193" y="36"/>
                      </a:lnTo>
                      <a:lnTo>
                        <a:pt x="192" y="36"/>
                      </a:lnTo>
                      <a:lnTo>
                        <a:pt x="189" y="36"/>
                      </a:lnTo>
                      <a:lnTo>
                        <a:pt x="182" y="45"/>
                      </a:lnTo>
                      <a:lnTo>
                        <a:pt x="176" y="45"/>
                      </a:lnTo>
                      <a:lnTo>
                        <a:pt x="163" y="36"/>
                      </a:lnTo>
                      <a:lnTo>
                        <a:pt x="159" y="25"/>
                      </a:lnTo>
                      <a:lnTo>
                        <a:pt x="147" y="18"/>
                      </a:lnTo>
                      <a:lnTo>
                        <a:pt x="146" y="16"/>
                      </a:lnTo>
                      <a:lnTo>
                        <a:pt x="143" y="15"/>
                      </a:lnTo>
                      <a:lnTo>
                        <a:pt x="141" y="12"/>
                      </a:lnTo>
                      <a:lnTo>
                        <a:pt x="137" y="11"/>
                      </a:lnTo>
                      <a:lnTo>
                        <a:pt x="116" y="11"/>
                      </a:lnTo>
                      <a:lnTo>
                        <a:pt x="116" y="16"/>
                      </a:lnTo>
                      <a:lnTo>
                        <a:pt x="79" y="16"/>
                      </a:lnTo>
                      <a:lnTo>
                        <a:pt x="30" y="1"/>
                      </a:lnTo>
                      <a:lnTo>
                        <a:pt x="28" y="0"/>
                      </a:lnTo>
                      <a:lnTo>
                        <a:pt x="0" y="1"/>
                      </a:lnTo>
                      <a:lnTo>
                        <a:pt x="1" y="2"/>
                      </a:lnTo>
                      <a:lnTo>
                        <a:pt x="1" y="4"/>
                      </a:lnTo>
                      <a:lnTo>
                        <a:pt x="1" y="5"/>
                      </a:lnTo>
                      <a:lnTo>
                        <a:pt x="3" y="8"/>
                      </a:lnTo>
                      <a:lnTo>
                        <a:pt x="4" y="9"/>
                      </a:lnTo>
                      <a:lnTo>
                        <a:pt x="6" y="9"/>
                      </a:lnTo>
                      <a:lnTo>
                        <a:pt x="6" y="11"/>
                      </a:lnTo>
                      <a:lnTo>
                        <a:pt x="6" y="15"/>
                      </a:lnTo>
                      <a:lnTo>
                        <a:pt x="11" y="21"/>
                      </a:lnTo>
                      <a:lnTo>
                        <a:pt x="12" y="21"/>
                      </a:lnTo>
                      <a:lnTo>
                        <a:pt x="12" y="22"/>
                      </a:lnTo>
                      <a:lnTo>
                        <a:pt x="12" y="23"/>
                      </a:lnTo>
                      <a:lnTo>
                        <a:pt x="14" y="26"/>
                      </a:lnTo>
                      <a:lnTo>
                        <a:pt x="14" y="29"/>
                      </a:lnTo>
                      <a:lnTo>
                        <a:pt x="15" y="29"/>
                      </a:lnTo>
                      <a:lnTo>
                        <a:pt x="17" y="29"/>
                      </a:lnTo>
                      <a:lnTo>
                        <a:pt x="18" y="37"/>
                      </a:lnTo>
                      <a:lnTo>
                        <a:pt x="21" y="37"/>
                      </a:lnTo>
                      <a:lnTo>
                        <a:pt x="22" y="38"/>
                      </a:lnTo>
                      <a:lnTo>
                        <a:pt x="24" y="38"/>
                      </a:lnTo>
                      <a:lnTo>
                        <a:pt x="24" y="40"/>
                      </a:lnTo>
                      <a:lnTo>
                        <a:pt x="27" y="41"/>
                      </a:lnTo>
                      <a:lnTo>
                        <a:pt x="28" y="41"/>
                      </a:lnTo>
                      <a:lnTo>
                        <a:pt x="31" y="45"/>
                      </a:lnTo>
                      <a:lnTo>
                        <a:pt x="34" y="47"/>
                      </a:lnTo>
                      <a:lnTo>
                        <a:pt x="41" y="53"/>
                      </a:lnTo>
                      <a:lnTo>
                        <a:pt x="41" y="54"/>
                      </a:lnTo>
                      <a:lnTo>
                        <a:pt x="41" y="56"/>
                      </a:lnTo>
                      <a:lnTo>
                        <a:pt x="41" y="58"/>
                      </a:lnTo>
                      <a:lnTo>
                        <a:pt x="39" y="60"/>
                      </a:lnTo>
                      <a:lnTo>
                        <a:pt x="39" y="61"/>
                      </a:lnTo>
                      <a:lnTo>
                        <a:pt x="39" y="62"/>
                      </a:lnTo>
                      <a:lnTo>
                        <a:pt x="37" y="61"/>
                      </a:lnTo>
                      <a:lnTo>
                        <a:pt x="33" y="62"/>
                      </a:lnTo>
                      <a:lnTo>
                        <a:pt x="28" y="61"/>
                      </a:lnTo>
                      <a:lnTo>
                        <a:pt x="28" y="63"/>
                      </a:lnTo>
                      <a:lnTo>
                        <a:pt x="30" y="62"/>
                      </a:lnTo>
                      <a:lnTo>
                        <a:pt x="33" y="65"/>
                      </a:lnTo>
                      <a:lnTo>
                        <a:pt x="34" y="66"/>
                      </a:lnTo>
                      <a:lnTo>
                        <a:pt x="36" y="69"/>
                      </a:lnTo>
                      <a:lnTo>
                        <a:pt x="39" y="69"/>
                      </a:lnTo>
                      <a:lnTo>
                        <a:pt x="41" y="70"/>
                      </a:lnTo>
                      <a:lnTo>
                        <a:pt x="41" y="71"/>
                      </a:lnTo>
                      <a:lnTo>
                        <a:pt x="45" y="73"/>
                      </a:lnTo>
                      <a:lnTo>
                        <a:pt x="46" y="73"/>
                      </a:lnTo>
                      <a:lnTo>
                        <a:pt x="48" y="73"/>
                      </a:lnTo>
                      <a:lnTo>
                        <a:pt x="51" y="73"/>
                      </a:lnTo>
                      <a:lnTo>
                        <a:pt x="52" y="73"/>
                      </a:lnTo>
                      <a:lnTo>
                        <a:pt x="54" y="73"/>
                      </a:lnTo>
                      <a:lnTo>
                        <a:pt x="52" y="73"/>
                      </a:lnTo>
                      <a:lnTo>
                        <a:pt x="57" y="79"/>
                      </a:lnTo>
                      <a:lnTo>
                        <a:pt x="61" y="80"/>
                      </a:lnTo>
                      <a:lnTo>
                        <a:pt x="63" y="80"/>
                      </a:lnTo>
                      <a:lnTo>
                        <a:pt x="66" y="87"/>
                      </a:lnTo>
                      <a:lnTo>
                        <a:pt x="66" y="93"/>
                      </a:lnTo>
                      <a:lnTo>
                        <a:pt x="64" y="97"/>
                      </a:lnTo>
                      <a:lnTo>
                        <a:pt x="64" y="99"/>
                      </a:lnTo>
                      <a:lnTo>
                        <a:pt x="64" y="97"/>
                      </a:lnTo>
                      <a:lnTo>
                        <a:pt x="66" y="97"/>
                      </a:lnTo>
                      <a:lnTo>
                        <a:pt x="66" y="99"/>
                      </a:lnTo>
                      <a:lnTo>
                        <a:pt x="68" y="99"/>
                      </a:lnTo>
                      <a:lnTo>
                        <a:pt x="70" y="99"/>
                      </a:lnTo>
                      <a:lnTo>
                        <a:pt x="70" y="100"/>
                      </a:lnTo>
                      <a:lnTo>
                        <a:pt x="70" y="101"/>
                      </a:lnTo>
                      <a:lnTo>
                        <a:pt x="73" y="101"/>
                      </a:lnTo>
                      <a:lnTo>
                        <a:pt x="73" y="103"/>
                      </a:lnTo>
                      <a:lnTo>
                        <a:pt x="85" y="111"/>
                      </a:lnTo>
                      <a:lnTo>
                        <a:pt x="88" y="112"/>
                      </a:lnTo>
                      <a:lnTo>
                        <a:pt x="89" y="115"/>
                      </a:lnTo>
                      <a:lnTo>
                        <a:pt x="93" y="121"/>
                      </a:lnTo>
                      <a:lnTo>
                        <a:pt x="93" y="122"/>
                      </a:lnTo>
                      <a:lnTo>
                        <a:pt x="95" y="122"/>
                      </a:lnTo>
                      <a:lnTo>
                        <a:pt x="97" y="121"/>
                      </a:lnTo>
                      <a:lnTo>
                        <a:pt x="98" y="119"/>
                      </a:lnTo>
                      <a:lnTo>
                        <a:pt x="101" y="116"/>
                      </a:lnTo>
                      <a:lnTo>
                        <a:pt x="101" y="115"/>
                      </a:lnTo>
                      <a:lnTo>
                        <a:pt x="101" y="114"/>
                      </a:lnTo>
                      <a:lnTo>
                        <a:pt x="97" y="109"/>
                      </a:lnTo>
                      <a:lnTo>
                        <a:pt x="97" y="108"/>
                      </a:lnTo>
                      <a:lnTo>
                        <a:pt x="92" y="104"/>
                      </a:lnTo>
                      <a:lnTo>
                        <a:pt x="88" y="105"/>
                      </a:lnTo>
                      <a:lnTo>
                        <a:pt x="87" y="105"/>
                      </a:lnTo>
                      <a:lnTo>
                        <a:pt x="87" y="104"/>
                      </a:lnTo>
                      <a:lnTo>
                        <a:pt x="84" y="100"/>
                      </a:lnTo>
                      <a:lnTo>
                        <a:pt x="84" y="97"/>
                      </a:lnTo>
                      <a:lnTo>
                        <a:pt x="82" y="94"/>
                      </a:lnTo>
                      <a:lnTo>
                        <a:pt x="81" y="94"/>
                      </a:lnTo>
                      <a:lnTo>
                        <a:pt x="81" y="90"/>
                      </a:lnTo>
                      <a:lnTo>
                        <a:pt x="79" y="88"/>
                      </a:lnTo>
                      <a:lnTo>
                        <a:pt x="78" y="86"/>
                      </a:lnTo>
                      <a:lnTo>
                        <a:pt x="76" y="80"/>
                      </a:lnTo>
                      <a:lnTo>
                        <a:pt x="76" y="79"/>
                      </a:lnTo>
                      <a:lnTo>
                        <a:pt x="73" y="75"/>
                      </a:lnTo>
                      <a:lnTo>
                        <a:pt x="71" y="73"/>
                      </a:lnTo>
                      <a:lnTo>
                        <a:pt x="70" y="73"/>
                      </a:lnTo>
                      <a:lnTo>
                        <a:pt x="71" y="76"/>
                      </a:lnTo>
                      <a:lnTo>
                        <a:pt x="70" y="75"/>
                      </a:lnTo>
                      <a:lnTo>
                        <a:pt x="70" y="73"/>
                      </a:lnTo>
                      <a:lnTo>
                        <a:pt x="68" y="71"/>
                      </a:lnTo>
                      <a:lnTo>
                        <a:pt x="66" y="70"/>
                      </a:lnTo>
                      <a:lnTo>
                        <a:pt x="64" y="70"/>
                      </a:lnTo>
                      <a:lnTo>
                        <a:pt x="64" y="67"/>
                      </a:lnTo>
                      <a:lnTo>
                        <a:pt x="63" y="66"/>
                      </a:lnTo>
                      <a:lnTo>
                        <a:pt x="58" y="61"/>
                      </a:lnTo>
                      <a:lnTo>
                        <a:pt x="57" y="54"/>
                      </a:lnTo>
                      <a:lnTo>
                        <a:pt x="55" y="53"/>
                      </a:lnTo>
                      <a:lnTo>
                        <a:pt x="55" y="54"/>
                      </a:lnTo>
                      <a:lnTo>
                        <a:pt x="52" y="48"/>
                      </a:lnTo>
                      <a:lnTo>
                        <a:pt x="51" y="48"/>
                      </a:lnTo>
                      <a:lnTo>
                        <a:pt x="49" y="47"/>
                      </a:lnTo>
                      <a:lnTo>
                        <a:pt x="48" y="45"/>
                      </a:lnTo>
                      <a:lnTo>
                        <a:pt x="46" y="44"/>
                      </a:lnTo>
                      <a:lnTo>
                        <a:pt x="39" y="38"/>
                      </a:lnTo>
                      <a:lnTo>
                        <a:pt x="39" y="37"/>
                      </a:lnTo>
                      <a:lnTo>
                        <a:pt x="36" y="37"/>
                      </a:lnTo>
                      <a:lnTo>
                        <a:pt x="33" y="32"/>
                      </a:lnTo>
                      <a:lnTo>
                        <a:pt x="33" y="22"/>
                      </a:lnTo>
                      <a:lnTo>
                        <a:pt x="31" y="21"/>
                      </a:lnTo>
                      <a:lnTo>
                        <a:pt x="30" y="13"/>
                      </a:lnTo>
                      <a:lnTo>
                        <a:pt x="30" y="12"/>
                      </a:lnTo>
                      <a:lnTo>
                        <a:pt x="30"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7" name="Group 2416"/>
              <p:cNvGrpSpPr>
                <a:grpSpLocks/>
              </p:cNvGrpSpPr>
              <p:nvPr/>
            </p:nvGrpSpPr>
            <p:grpSpPr bwMode="auto">
              <a:xfrm>
                <a:off x="1631" y="2456"/>
                <a:ext cx="159" cy="183"/>
                <a:chOff x="1631" y="2456"/>
                <a:chExt cx="159" cy="183"/>
              </a:xfrm>
              <a:grpFill/>
            </p:grpSpPr>
            <p:sp>
              <p:nvSpPr>
                <p:cNvPr id="1284" name="Freeform 2417"/>
                <p:cNvSpPr>
                  <a:spLocks/>
                </p:cNvSpPr>
                <p:nvPr/>
              </p:nvSpPr>
              <p:spPr bwMode="gray">
                <a:xfrm>
                  <a:off x="1631" y="2456"/>
                  <a:ext cx="159" cy="183"/>
                </a:xfrm>
                <a:custGeom>
                  <a:avLst/>
                  <a:gdLst>
                    <a:gd name="T0" fmla="*/ 102 w 159"/>
                    <a:gd name="T1" fmla="*/ 2 h 183"/>
                    <a:gd name="T2" fmla="*/ 94 w 159"/>
                    <a:gd name="T3" fmla="*/ 3 h 183"/>
                    <a:gd name="T4" fmla="*/ 89 w 159"/>
                    <a:gd name="T5" fmla="*/ 5 h 183"/>
                    <a:gd name="T6" fmla="*/ 59 w 159"/>
                    <a:gd name="T7" fmla="*/ 17 h 183"/>
                    <a:gd name="T8" fmla="*/ 51 w 159"/>
                    <a:gd name="T9" fmla="*/ 17 h 183"/>
                    <a:gd name="T10" fmla="*/ 40 w 159"/>
                    <a:gd name="T11" fmla="*/ 34 h 183"/>
                    <a:gd name="T12" fmla="*/ 28 w 159"/>
                    <a:gd name="T13" fmla="*/ 43 h 183"/>
                    <a:gd name="T14" fmla="*/ 26 w 159"/>
                    <a:gd name="T15" fmla="*/ 48 h 183"/>
                    <a:gd name="T16" fmla="*/ 22 w 159"/>
                    <a:gd name="T17" fmla="*/ 45 h 183"/>
                    <a:gd name="T18" fmla="*/ 23 w 159"/>
                    <a:gd name="T19" fmla="*/ 49 h 183"/>
                    <a:gd name="T20" fmla="*/ 13 w 159"/>
                    <a:gd name="T21" fmla="*/ 56 h 183"/>
                    <a:gd name="T22" fmla="*/ 20 w 159"/>
                    <a:gd name="T23" fmla="*/ 66 h 183"/>
                    <a:gd name="T24" fmla="*/ 22 w 159"/>
                    <a:gd name="T25" fmla="*/ 88 h 183"/>
                    <a:gd name="T26" fmla="*/ 25 w 159"/>
                    <a:gd name="T27" fmla="*/ 95 h 183"/>
                    <a:gd name="T28" fmla="*/ 18 w 159"/>
                    <a:gd name="T29" fmla="*/ 102 h 183"/>
                    <a:gd name="T30" fmla="*/ 9 w 159"/>
                    <a:gd name="T31" fmla="*/ 109 h 183"/>
                    <a:gd name="T32" fmla="*/ 4 w 159"/>
                    <a:gd name="T33" fmla="*/ 117 h 183"/>
                    <a:gd name="T34" fmla="*/ 1 w 159"/>
                    <a:gd name="T35" fmla="*/ 122 h 183"/>
                    <a:gd name="T36" fmla="*/ 35 w 159"/>
                    <a:gd name="T37" fmla="*/ 135 h 183"/>
                    <a:gd name="T38" fmla="*/ 53 w 159"/>
                    <a:gd name="T39" fmla="*/ 139 h 183"/>
                    <a:gd name="T40" fmla="*/ 59 w 159"/>
                    <a:gd name="T41" fmla="*/ 144 h 183"/>
                    <a:gd name="T42" fmla="*/ 65 w 159"/>
                    <a:gd name="T43" fmla="*/ 150 h 183"/>
                    <a:gd name="T44" fmla="*/ 70 w 159"/>
                    <a:gd name="T45" fmla="*/ 156 h 183"/>
                    <a:gd name="T46" fmla="*/ 75 w 159"/>
                    <a:gd name="T47" fmla="*/ 162 h 183"/>
                    <a:gd name="T48" fmla="*/ 84 w 159"/>
                    <a:gd name="T49" fmla="*/ 165 h 183"/>
                    <a:gd name="T50" fmla="*/ 92 w 159"/>
                    <a:gd name="T51" fmla="*/ 162 h 183"/>
                    <a:gd name="T52" fmla="*/ 102 w 159"/>
                    <a:gd name="T53" fmla="*/ 163 h 183"/>
                    <a:gd name="T54" fmla="*/ 116 w 159"/>
                    <a:gd name="T55" fmla="*/ 169 h 183"/>
                    <a:gd name="T56" fmla="*/ 113 w 159"/>
                    <a:gd name="T57" fmla="*/ 179 h 183"/>
                    <a:gd name="T58" fmla="*/ 119 w 159"/>
                    <a:gd name="T59" fmla="*/ 180 h 183"/>
                    <a:gd name="T60" fmla="*/ 125 w 159"/>
                    <a:gd name="T61" fmla="*/ 151 h 183"/>
                    <a:gd name="T62" fmla="*/ 124 w 159"/>
                    <a:gd name="T63" fmla="*/ 130 h 183"/>
                    <a:gd name="T64" fmla="*/ 129 w 159"/>
                    <a:gd name="T65" fmla="*/ 131 h 183"/>
                    <a:gd name="T66" fmla="*/ 124 w 159"/>
                    <a:gd name="T67" fmla="*/ 126 h 183"/>
                    <a:gd name="T68" fmla="*/ 119 w 159"/>
                    <a:gd name="T69" fmla="*/ 125 h 183"/>
                    <a:gd name="T70" fmla="*/ 139 w 159"/>
                    <a:gd name="T71" fmla="*/ 117 h 183"/>
                    <a:gd name="T72" fmla="*/ 144 w 159"/>
                    <a:gd name="T73" fmla="*/ 117 h 183"/>
                    <a:gd name="T74" fmla="*/ 154 w 159"/>
                    <a:gd name="T75" fmla="*/ 119 h 183"/>
                    <a:gd name="T76" fmla="*/ 146 w 159"/>
                    <a:gd name="T77" fmla="*/ 106 h 183"/>
                    <a:gd name="T78" fmla="*/ 154 w 159"/>
                    <a:gd name="T79" fmla="*/ 101 h 183"/>
                    <a:gd name="T80" fmla="*/ 150 w 159"/>
                    <a:gd name="T81" fmla="*/ 96 h 183"/>
                    <a:gd name="T82" fmla="*/ 146 w 159"/>
                    <a:gd name="T83" fmla="*/ 87 h 183"/>
                    <a:gd name="T84" fmla="*/ 147 w 159"/>
                    <a:gd name="T85" fmla="*/ 78 h 183"/>
                    <a:gd name="T86" fmla="*/ 150 w 159"/>
                    <a:gd name="T87" fmla="*/ 70 h 183"/>
                    <a:gd name="T88" fmla="*/ 135 w 159"/>
                    <a:gd name="T89" fmla="*/ 70 h 183"/>
                    <a:gd name="T90" fmla="*/ 125 w 159"/>
                    <a:gd name="T91" fmla="*/ 70 h 183"/>
                    <a:gd name="T92" fmla="*/ 99 w 159"/>
                    <a:gd name="T93" fmla="*/ 60 h 183"/>
                    <a:gd name="T94" fmla="*/ 86 w 159"/>
                    <a:gd name="T95" fmla="*/ 56 h 183"/>
                    <a:gd name="T96" fmla="*/ 84 w 159"/>
                    <a:gd name="T97" fmla="*/ 44 h 183"/>
                    <a:gd name="T98" fmla="*/ 80 w 159"/>
                    <a:gd name="T99" fmla="*/ 22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183"/>
                    <a:gd name="T152" fmla="*/ 159 w 159"/>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183">
                      <a:moveTo>
                        <a:pt x="101" y="7"/>
                      </a:moveTo>
                      <a:lnTo>
                        <a:pt x="102" y="6"/>
                      </a:lnTo>
                      <a:lnTo>
                        <a:pt x="102" y="5"/>
                      </a:lnTo>
                      <a:lnTo>
                        <a:pt x="102" y="2"/>
                      </a:lnTo>
                      <a:lnTo>
                        <a:pt x="101" y="0"/>
                      </a:lnTo>
                      <a:lnTo>
                        <a:pt x="97" y="0"/>
                      </a:lnTo>
                      <a:lnTo>
                        <a:pt x="94" y="0"/>
                      </a:lnTo>
                      <a:lnTo>
                        <a:pt x="94" y="3"/>
                      </a:lnTo>
                      <a:lnTo>
                        <a:pt x="92" y="3"/>
                      </a:lnTo>
                      <a:lnTo>
                        <a:pt x="91" y="2"/>
                      </a:lnTo>
                      <a:lnTo>
                        <a:pt x="91" y="3"/>
                      </a:lnTo>
                      <a:lnTo>
                        <a:pt x="89" y="5"/>
                      </a:lnTo>
                      <a:lnTo>
                        <a:pt x="89" y="6"/>
                      </a:lnTo>
                      <a:lnTo>
                        <a:pt x="68" y="13"/>
                      </a:lnTo>
                      <a:lnTo>
                        <a:pt x="62" y="13"/>
                      </a:lnTo>
                      <a:lnTo>
                        <a:pt x="59" y="17"/>
                      </a:lnTo>
                      <a:lnTo>
                        <a:pt x="58" y="17"/>
                      </a:lnTo>
                      <a:lnTo>
                        <a:pt x="53" y="17"/>
                      </a:lnTo>
                      <a:lnTo>
                        <a:pt x="51" y="17"/>
                      </a:lnTo>
                      <a:lnTo>
                        <a:pt x="44" y="20"/>
                      </a:lnTo>
                      <a:lnTo>
                        <a:pt x="43" y="22"/>
                      </a:lnTo>
                      <a:lnTo>
                        <a:pt x="41" y="33"/>
                      </a:lnTo>
                      <a:lnTo>
                        <a:pt x="40" y="34"/>
                      </a:lnTo>
                      <a:lnTo>
                        <a:pt x="37" y="34"/>
                      </a:lnTo>
                      <a:lnTo>
                        <a:pt x="33" y="40"/>
                      </a:lnTo>
                      <a:lnTo>
                        <a:pt x="28" y="42"/>
                      </a:lnTo>
                      <a:lnTo>
                        <a:pt x="28" y="43"/>
                      </a:lnTo>
                      <a:lnTo>
                        <a:pt x="28" y="44"/>
                      </a:lnTo>
                      <a:lnTo>
                        <a:pt x="29" y="48"/>
                      </a:lnTo>
                      <a:lnTo>
                        <a:pt x="28" y="49"/>
                      </a:lnTo>
                      <a:lnTo>
                        <a:pt x="26" y="48"/>
                      </a:lnTo>
                      <a:lnTo>
                        <a:pt x="20" y="42"/>
                      </a:lnTo>
                      <a:lnTo>
                        <a:pt x="20" y="43"/>
                      </a:lnTo>
                      <a:lnTo>
                        <a:pt x="20" y="44"/>
                      </a:lnTo>
                      <a:lnTo>
                        <a:pt x="22" y="45"/>
                      </a:lnTo>
                      <a:lnTo>
                        <a:pt x="22" y="47"/>
                      </a:lnTo>
                      <a:lnTo>
                        <a:pt x="22" y="48"/>
                      </a:lnTo>
                      <a:lnTo>
                        <a:pt x="23" y="48"/>
                      </a:lnTo>
                      <a:lnTo>
                        <a:pt x="23" y="49"/>
                      </a:lnTo>
                      <a:lnTo>
                        <a:pt x="18" y="54"/>
                      </a:lnTo>
                      <a:lnTo>
                        <a:pt x="16" y="54"/>
                      </a:lnTo>
                      <a:lnTo>
                        <a:pt x="14" y="55"/>
                      </a:lnTo>
                      <a:lnTo>
                        <a:pt x="13" y="56"/>
                      </a:lnTo>
                      <a:lnTo>
                        <a:pt x="13" y="57"/>
                      </a:lnTo>
                      <a:lnTo>
                        <a:pt x="16" y="63"/>
                      </a:lnTo>
                      <a:lnTo>
                        <a:pt x="18" y="64"/>
                      </a:lnTo>
                      <a:lnTo>
                        <a:pt x="20" y="66"/>
                      </a:lnTo>
                      <a:lnTo>
                        <a:pt x="22" y="74"/>
                      </a:lnTo>
                      <a:lnTo>
                        <a:pt x="20" y="76"/>
                      </a:lnTo>
                      <a:lnTo>
                        <a:pt x="18" y="77"/>
                      </a:lnTo>
                      <a:lnTo>
                        <a:pt x="22" y="88"/>
                      </a:lnTo>
                      <a:lnTo>
                        <a:pt x="20" y="94"/>
                      </a:lnTo>
                      <a:lnTo>
                        <a:pt x="20" y="95"/>
                      </a:lnTo>
                      <a:lnTo>
                        <a:pt x="22" y="95"/>
                      </a:lnTo>
                      <a:lnTo>
                        <a:pt x="25" y="95"/>
                      </a:lnTo>
                      <a:lnTo>
                        <a:pt x="26" y="94"/>
                      </a:lnTo>
                      <a:lnTo>
                        <a:pt x="26" y="95"/>
                      </a:lnTo>
                      <a:lnTo>
                        <a:pt x="25" y="96"/>
                      </a:lnTo>
                      <a:lnTo>
                        <a:pt x="18" y="102"/>
                      </a:lnTo>
                      <a:lnTo>
                        <a:pt x="16" y="106"/>
                      </a:lnTo>
                      <a:lnTo>
                        <a:pt x="14" y="108"/>
                      </a:lnTo>
                      <a:lnTo>
                        <a:pt x="11" y="109"/>
                      </a:lnTo>
                      <a:lnTo>
                        <a:pt x="9" y="109"/>
                      </a:lnTo>
                      <a:lnTo>
                        <a:pt x="6" y="110"/>
                      </a:lnTo>
                      <a:lnTo>
                        <a:pt x="4" y="115"/>
                      </a:lnTo>
                      <a:lnTo>
                        <a:pt x="4" y="116"/>
                      </a:lnTo>
                      <a:lnTo>
                        <a:pt x="4" y="117"/>
                      </a:lnTo>
                      <a:lnTo>
                        <a:pt x="1" y="119"/>
                      </a:lnTo>
                      <a:lnTo>
                        <a:pt x="0" y="120"/>
                      </a:lnTo>
                      <a:lnTo>
                        <a:pt x="0" y="121"/>
                      </a:lnTo>
                      <a:lnTo>
                        <a:pt x="1" y="122"/>
                      </a:lnTo>
                      <a:lnTo>
                        <a:pt x="1" y="124"/>
                      </a:lnTo>
                      <a:lnTo>
                        <a:pt x="20" y="131"/>
                      </a:lnTo>
                      <a:lnTo>
                        <a:pt x="22" y="135"/>
                      </a:lnTo>
                      <a:lnTo>
                        <a:pt x="35" y="135"/>
                      </a:lnTo>
                      <a:lnTo>
                        <a:pt x="37" y="134"/>
                      </a:lnTo>
                      <a:lnTo>
                        <a:pt x="38" y="134"/>
                      </a:lnTo>
                      <a:lnTo>
                        <a:pt x="46" y="138"/>
                      </a:lnTo>
                      <a:lnTo>
                        <a:pt x="53" y="139"/>
                      </a:lnTo>
                      <a:lnTo>
                        <a:pt x="55" y="139"/>
                      </a:lnTo>
                      <a:lnTo>
                        <a:pt x="56" y="141"/>
                      </a:lnTo>
                      <a:lnTo>
                        <a:pt x="56" y="142"/>
                      </a:lnTo>
                      <a:lnTo>
                        <a:pt x="59" y="144"/>
                      </a:lnTo>
                      <a:lnTo>
                        <a:pt x="61" y="148"/>
                      </a:lnTo>
                      <a:lnTo>
                        <a:pt x="62" y="148"/>
                      </a:lnTo>
                      <a:lnTo>
                        <a:pt x="64" y="148"/>
                      </a:lnTo>
                      <a:lnTo>
                        <a:pt x="65" y="150"/>
                      </a:lnTo>
                      <a:lnTo>
                        <a:pt x="67" y="150"/>
                      </a:lnTo>
                      <a:lnTo>
                        <a:pt x="68" y="150"/>
                      </a:lnTo>
                      <a:lnTo>
                        <a:pt x="70" y="151"/>
                      </a:lnTo>
                      <a:lnTo>
                        <a:pt x="70" y="156"/>
                      </a:lnTo>
                      <a:lnTo>
                        <a:pt x="71" y="156"/>
                      </a:lnTo>
                      <a:lnTo>
                        <a:pt x="74" y="156"/>
                      </a:lnTo>
                      <a:lnTo>
                        <a:pt x="75" y="158"/>
                      </a:lnTo>
                      <a:lnTo>
                        <a:pt x="75" y="162"/>
                      </a:lnTo>
                      <a:lnTo>
                        <a:pt x="77" y="165"/>
                      </a:lnTo>
                      <a:lnTo>
                        <a:pt x="80" y="165"/>
                      </a:lnTo>
                      <a:lnTo>
                        <a:pt x="81" y="165"/>
                      </a:lnTo>
                      <a:lnTo>
                        <a:pt x="84" y="165"/>
                      </a:lnTo>
                      <a:lnTo>
                        <a:pt x="86" y="165"/>
                      </a:lnTo>
                      <a:lnTo>
                        <a:pt x="89" y="165"/>
                      </a:lnTo>
                      <a:lnTo>
                        <a:pt x="91" y="163"/>
                      </a:lnTo>
                      <a:lnTo>
                        <a:pt x="92" y="162"/>
                      </a:lnTo>
                      <a:lnTo>
                        <a:pt x="97" y="162"/>
                      </a:lnTo>
                      <a:lnTo>
                        <a:pt x="99" y="163"/>
                      </a:lnTo>
                      <a:lnTo>
                        <a:pt x="101" y="163"/>
                      </a:lnTo>
                      <a:lnTo>
                        <a:pt x="102" y="163"/>
                      </a:lnTo>
                      <a:lnTo>
                        <a:pt x="104" y="162"/>
                      </a:lnTo>
                      <a:lnTo>
                        <a:pt x="107" y="162"/>
                      </a:lnTo>
                      <a:lnTo>
                        <a:pt x="114" y="166"/>
                      </a:lnTo>
                      <a:lnTo>
                        <a:pt x="116" y="169"/>
                      </a:lnTo>
                      <a:lnTo>
                        <a:pt x="110" y="176"/>
                      </a:lnTo>
                      <a:lnTo>
                        <a:pt x="110" y="179"/>
                      </a:lnTo>
                      <a:lnTo>
                        <a:pt x="111" y="179"/>
                      </a:lnTo>
                      <a:lnTo>
                        <a:pt x="113" y="179"/>
                      </a:lnTo>
                      <a:lnTo>
                        <a:pt x="116" y="183"/>
                      </a:lnTo>
                      <a:lnTo>
                        <a:pt x="117" y="183"/>
                      </a:lnTo>
                      <a:lnTo>
                        <a:pt x="117" y="181"/>
                      </a:lnTo>
                      <a:lnTo>
                        <a:pt x="119" y="180"/>
                      </a:lnTo>
                      <a:lnTo>
                        <a:pt x="119" y="176"/>
                      </a:lnTo>
                      <a:lnTo>
                        <a:pt x="121" y="176"/>
                      </a:lnTo>
                      <a:lnTo>
                        <a:pt x="122" y="167"/>
                      </a:lnTo>
                      <a:lnTo>
                        <a:pt x="125" y="151"/>
                      </a:lnTo>
                      <a:lnTo>
                        <a:pt x="124" y="146"/>
                      </a:lnTo>
                      <a:lnTo>
                        <a:pt x="116" y="139"/>
                      </a:lnTo>
                      <a:lnTo>
                        <a:pt x="116" y="131"/>
                      </a:lnTo>
                      <a:lnTo>
                        <a:pt x="124" y="130"/>
                      </a:lnTo>
                      <a:lnTo>
                        <a:pt x="125" y="130"/>
                      </a:lnTo>
                      <a:lnTo>
                        <a:pt x="128" y="130"/>
                      </a:lnTo>
                      <a:lnTo>
                        <a:pt x="128" y="131"/>
                      </a:lnTo>
                      <a:lnTo>
                        <a:pt x="129" y="131"/>
                      </a:lnTo>
                      <a:lnTo>
                        <a:pt x="129" y="130"/>
                      </a:lnTo>
                      <a:lnTo>
                        <a:pt x="128" y="127"/>
                      </a:lnTo>
                      <a:lnTo>
                        <a:pt x="125" y="126"/>
                      </a:lnTo>
                      <a:lnTo>
                        <a:pt x="124" y="126"/>
                      </a:lnTo>
                      <a:lnTo>
                        <a:pt x="122" y="126"/>
                      </a:lnTo>
                      <a:lnTo>
                        <a:pt x="121" y="126"/>
                      </a:lnTo>
                      <a:lnTo>
                        <a:pt x="121" y="125"/>
                      </a:lnTo>
                      <a:lnTo>
                        <a:pt x="119" y="125"/>
                      </a:lnTo>
                      <a:lnTo>
                        <a:pt x="119" y="119"/>
                      </a:lnTo>
                      <a:lnTo>
                        <a:pt x="121" y="119"/>
                      </a:lnTo>
                      <a:lnTo>
                        <a:pt x="139" y="119"/>
                      </a:lnTo>
                      <a:lnTo>
                        <a:pt x="139" y="117"/>
                      </a:lnTo>
                      <a:lnTo>
                        <a:pt x="141" y="116"/>
                      </a:lnTo>
                      <a:lnTo>
                        <a:pt x="143" y="116"/>
                      </a:lnTo>
                      <a:lnTo>
                        <a:pt x="143" y="117"/>
                      </a:lnTo>
                      <a:lnTo>
                        <a:pt x="144" y="117"/>
                      </a:lnTo>
                      <a:lnTo>
                        <a:pt x="149" y="116"/>
                      </a:lnTo>
                      <a:lnTo>
                        <a:pt x="150" y="116"/>
                      </a:lnTo>
                      <a:lnTo>
                        <a:pt x="153" y="116"/>
                      </a:lnTo>
                      <a:lnTo>
                        <a:pt x="154" y="119"/>
                      </a:lnTo>
                      <a:lnTo>
                        <a:pt x="156" y="125"/>
                      </a:lnTo>
                      <a:lnTo>
                        <a:pt x="159" y="124"/>
                      </a:lnTo>
                      <a:lnTo>
                        <a:pt x="150" y="109"/>
                      </a:lnTo>
                      <a:lnTo>
                        <a:pt x="146" y="106"/>
                      </a:lnTo>
                      <a:lnTo>
                        <a:pt x="150" y="102"/>
                      </a:lnTo>
                      <a:lnTo>
                        <a:pt x="153" y="102"/>
                      </a:lnTo>
                      <a:lnTo>
                        <a:pt x="153" y="101"/>
                      </a:lnTo>
                      <a:lnTo>
                        <a:pt x="154" y="101"/>
                      </a:lnTo>
                      <a:lnTo>
                        <a:pt x="154" y="99"/>
                      </a:lnTo>
                      <a:lnTo>
                        <a:pt x="154" y="98"/>
                      </a:lnTo>
                      <a:lnTo>
                        <a:pt x="153" y="98"/>
                      </a:lnTo>
                      <a:lnTo>
                        <a:pt x="150" y="96"/>
                      </a:lnTo>
                      <a:lnTo>
                        <a:pt x="149" y="95"/>
                      </a:lnTo>
                      <a:lnTo>
                        <a:pt x="147" y="94"/>
                      </a:lnTo>
                      <a:lnTo>
                        <a:pt x="146" y="88"/>
                      </a:lnTo>
                      <a:lnTo>
                        <a:pt x="146" y="87"/>
                      </a:lnTo>
                      <a:lnTo>
                        <a:pt x="146" y="84"/>
                      </a:lnTo>
                      <a:lnTo>
                        <a:pt x="146" y="83"/>
                      </a:lnTo>
                      <a:lnTo>
                        <a:pt x="147" y="81"/>
                      </a:lnTo>
                      <a:lnTo>
                        <a:pt x="147" y="78"/>
                      </a:lnTo>
                      <a:lnTo>
                        <a:pt x="149" y="77"/>
                      </a:lnTo>
                      <a:lnTo>
                        <a:pt x="149" y="73"/>
                      </a:lnTo>
                      <a:lnTo>
                        <a:pt x="150" y="72"/>
                      </a:lnTo>
                      <a:lnTo>
                        <a:pt x="150" y="70"/>
                      </a:lnTo>
                      <a:lnTo>
                        <a:pt x="149" y="68"/>
                      </a:lnTo>
                      <a:lnTo>
                        <a:pt x="139" y="70"/>
                      </a:lnTo>
                      <a:lnTo>
                        <a:pt x="135" y="70"/>
                      </a:lnTo>
                      <a:lnTo>
                        <a:pt x="132" y="70"/>
                      </a:lnTo>
                      <a:lnTo>
                        <a:pt x="130" y="70"/>
                      </a:lnTo>
                      <a:lnTo>
                        <a:pt x="129" y="70"/>
                      </a:lnTo>
                      <a:lnTo>
                        <a:pt x="125" y="70"/>
                      </a:lnTo>
                      <a:lnTo>
                        <a:pt x="117" y="61"/>
                      </a:lnTo>
                      <a:lnTo>
                        <a:pt x="110" y="59"/>
                      </a:lnTo>
                      <a:lnTo>
                        <a:pt x="99" y="60"/>
                      </a:lnTo>
                      <a:lnTo>
                        <a:pt x="91" y="59"/>
                      </a:lnTo>
                      <a:lnTo>
                        <a:pt x="91" y="57"/>
                      </a:lnTo>
                      <a:lnTo>
                        <a:pt x="89" y="56"/>
                      </a:lnTo>
                      <a:lnTo>
                        <a:pt x="86" y="56"/>
                      </a:lnTo>
                      <a:lnTo>
                        <a:pt x="86" y="55"/>
                      </a:lnTo>
                      <a:lnTo>
                        <a:pt x="86" y="47"/>
                      </a:lnTo>
                      <a:lnTo>
                        <a:pt x="84" y="45"/>
                      </a:lnTo>
                      <a:lnTo>
                        <a:pt x="84" y="44"/>
                      </a:lnTo>
                      <a:lnTo>
                        <a:pt x="81" y="43"/>
                      </a:lnTo>
                      <a:lnTo>
                        <a:pt x="80" y="37"/>
                      </a:lnTo>
                      <a:lnTo>
                        <a:pt x="74" y="37"/>
                      </a:lnTo>
                      <a:lnTo>
                        <a:pt x="80" y="22"/>
                      </a:lnTo>
                      <a:lnTo>
                        <a:pt x="92" y="9"/>
                      </a:lnTo>
                      <a:lnTo>
                        <a:pt x="97" y="7"/>
                      </a:lnTo>
                      <a:lnTo>
                        <a:pt x="101"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85" name="Freeform 2418"/>
                <p:cNvSpPr>
                  <a:spLocks/>
                </p:cNvSpPr>
                <p:nvPr/>
              </p:nvSpPr>
              <p:spPr bwMode="gray">
                <a:xfrm>
                  <a:off x="1631" y="2456"/>
                  <a:ext cx="159" cy="183"/>
                </a:xfrm>
                <a:custGeom>
                  <a:avLst/>
                  <a:gdLst>
                    <a:gd name="T0" fmla="*/ 102 w 159"/>
                    <a:gd name="T1" fmla="*/ 2 h 183"/>
                    <a:gd name="T2" fmla="*/ 94 w 159"/>
                    <a:gd name="T3" fmla="*/ 3 h 183"/>
                    <a:gd name="T4" fmla="*/ 89 w 159"/>
                    <a:gd name="T5" fmla="*/ 5 h 183"/>
                    <a:gd name="T6" fmla="*/ 59 w 159"/>
                    <a:gd name="T7" fmla="*/ 17 h 183"/>
                    <a:gd name="T8" fmla="*/ 51 w 159"/>
                    <a:gd name="T9" fmla="*/ 17 h 183"/>
                    <a:gd name="T10" fmla="*/ 40 w 159"/>
                    <a:gd name="T11" fmla="*/ 34 h 183"/>
                    <a:gd name="T12" fmla="*/ 28 w 159"/>
                    <a:gd name="T13" fmla="*/ 43 h 183"/>
                    <a:gd name="T14" fmla="*/ 26 w 159"/>
                    <a:gd name="T15" fmla="*/ 48 h 183"/>
                    <a:gd name="T16" fmla="*/ 22 w 159"/>
                    <a:gd name="T17" fmla="*/ 45 h 183"/>
                    <a:gd name="T18" fmla="*/ 23 w 159"/>
                    <a:gd name="T19" fmla="*/ 49 h 183"/>
                    <a:gd name="T20" fmla="*/ 13 w 159"/>
                    <a:gd name="T21" fmla="*/ 56 h 183"/>
                    <a:gd name="T22" fmla="*/ 20 w 159"/>
                    <a:gd name="T23" fmla="*/ 66 h 183"/>
                    <a:gd name="T24" fmla="*/ 22 w 159"/>
                    <a:gd name="T25" fmla="*/ 88 h 183"/>
                    <a:gd name="T26" fmla="*/ 25 w 159"/>
                    <a:gd name="T27" fmla="*/ 95 h 183"/>
                    <a:gd name="T28" fmla="*/ 18 w 159"/>
                    <a:gd name="T29" fmla="*/ 102 h 183"/>
                    <a:gd name="T30" fmla="*/ 9 w 159"/>
                    <a:gd name="T31" fmla="*/ 109 h 183"/>
                    <a:gd name="T32" fmla="*/ 4 w 159"/>
                    <a:gd name="T33" fmla="*/ 117 h 183"/>
                    <a:gd name="T34" fmla="*/ 1 w 159"/>
                    <a:gd name="T35" fmla="*/ 122 h 183"/>
                    <a:gd name="T36" fmla="*/ 35 w 159"/>
                    <a:gd name="T37" fmla="*/ 135 h 183"/>
                    <a:gd name="T38" fmla="*/ 53 w 159"/>
                    <a:gd name="T39" fmla="*/ 139 h 183"/>
                    <a:gd name="T40" fmla="*/ 59 w 159"/>
                    <a:gd name="T41" fmla="*/ 144 h 183"/>
                    <a:gd name="T42" fmla="*/ 65 w 159"/>
                    <a:gd name="T43" fmla="*/ 150 h 183"/>
                    <a:gd name="T44" fmla="*/ 70 w 159"/>
                    <a:gd name="T45" fmla="*/ 156 h 183"/>
                    <a:gd name="T46" fmla="*/ 75 w 159"/>
                    <a:gd name="T47" fmla="*/ 162 h 183"/>
                    <a:gd name="T48" fmla="*/ 84 w 159"/>
                    <a:gd name="T49" fmla="*/ 165 h 183"/>
                    <a:gd name="T50" fmla="*/ 92 w 159"/>
                    <a:gd name="T51" fmla="*/ 162 h 183"/>
                    <a:gd name="T52" fmla="*/ 102 w 159"/>
                    <a:gd name="T53" fmla="*/ 163 h 183"/>
                    <a:gd name="T54" fmla="*/ 116 w 159"/>
                    <a:gd name="T55" fmla="*/ 169 h 183"/>
                    <a:gd name="T56" fmla="*/ 113 w 159"/>
                    <a:gd name="T57" fmla="*/ 179 h 183"/>
                    <a:gd name="T58" fmla="*/ 119 w 159"/>
                    <a:gd name="T59" fmla="*/ 180 h 183"/>
                    <a:gd name="T60" fmla="*/ 125 w 159"/>
                    <a:gd name="T61" fmla="*/ 151 h 183"/>
                    <a:gd name="T62" fmla="*/ 124 w 159"/>
                    <a:gd name="T63" fmla="*/ 130 h 183"/>
                    <a:gd name="T64" fmla="*/ 129 w 159"/>
                    <a:gd name="T65" fmla="*/ 131 h 183"/>
                    <a:gd name="T66" fmla="*/ 124 w 159"/>
                    <a:gd name="T67" fmla="*/ 126 h 183"/>
                    <a:gd name="T68" fmla="*/ 119 w 159"/>
                    <a:gd name="T69" fmla="*/ 125 h 183"/>
                    <a:gd name="T70" fmla="*/ 139 w 159"/>
                    <a:gd name="T71" fmla="*/ 117 h 183"/>
                    <a:gd name="T72" fmla="*/ 144 w 159"/>
                    <a:gd name="T73" fmla="*/ 117 h 183"/>
                    <a:gd name="T74" fmla="*/ 154 w 159"/>
                    <a:gd name="T75" fmla="*/ 119 h 183"/>
                    <a:gd name="T76" fmla="*/ 146 w 159"/>
                    <a:gd name="T77" fmla="*/ 106 h 183"/>
                    <a:gd name="T78" fmla="*/ 154 w 159"/>
                    <a:gd name="T79" fmla="*/ 101 h 183"/>
                    <a:gd name="T80" fmla="*/ 150 w 159"/>
                    <a:gd name="T81" fmla="*/ 96 h 183"/>
                    <a:gd name="T82" fmla="*/ 146 w 159"/>
                    <a:gd name="T83" fmla="*/ 87 h 183"/>
                    <a:gd name="T84" fmla="*/ 147 w 159"/>
                    <a:gd name="T85" fmla="*/ 78 h 183"/>
                    <a:gd name="T86" fmla="*/ 150 w 159"/>
                    <a:gd name="T87" fmla="*/ 70 h 183"/>
                    <a:gd name="T88" fmla="*/ 135 w 159"/>
                    <a:gd name="T89" fmla="*/ 70 h 183"/>
                    <a:gd name="T90" fmla="*/ 125 w 159"/>
                    <a:gd name="T91" fmla="*/ 70 h 183"/>
                    <a:gd name="T92" fmla="*/ 99 w 159"/>
                    <a:gd name="T93" fmla="*/ 60 h 183"/>
                    <a:gd name="T94" fmla="*/ 86 w 159"/>
                    <a:gd name="T95" fmla="*/ 56 h 183"/>
                    <a:gd name="T96" fmla="*/ 84 w 159"/>
                    <a:gd name="T97" fmla="*/ 44 h 183"/>
                    <a:gd name="T98" fmla="*/ 80 w 159"/>
                    <a:gd name="T99" fmla="*/ 22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183"/>
                    <a:gd name="T152" fmla="*/ 159 w 159"/>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183">
                      <a:moveTo>
                        <a:pt x="101" y="7"/>
                      </a:moveTo>
                      <a:lnTo>
                        <a:pt x="102" y="6"/>
                      </a:lnTo>
                      <a:lnTo>
                        <a:pt x="102" y="5"/>
                      </a:lnTo>
                      <a:lnTo>
                        <a:pt x="102" y="2"/>
                      </a:lnTo>
                      <a:lnTo>
                        <a:pt x="101" y="0"/>
                      </a:lnTo>
                      <a:lnTo>
                        <a:pt x="97" y="0"/>
                      </a:lnTo>
                      <a:lnTo>
                        <a:pt x="94" y="0"/>
                      </a:lnTo>
                      <a:lnTo>
                        <a:pt x="94" y="3"/>
                      </a:lnTo>
                      <a:lnTo>
                        <a:pt x="92" y="3"/>
                      </a:lnTo>
                      <a:lnTo>
                        <a:pt x="91" y="2"/>
                      </a:lnTo>
                      <a:lnTo>
                        <a:pt x="91" y="3"/>
                      </a:lnTo>
                      <a:lnTo>
                        <a:pt x="89" y="5"/>
                      </a:lnTo>
                      <a:lnTo>
                        <a:pt x="89" y="6"/>
                      </a:lnTo>
                      <a:lnTo>
                        <a:pt x="68" y="13"/>
                      </a:lnTo>
                      <a:lnTo>
                        <a:pt x="62" y="13"/>
                      </a:lnTo>
                      <a:lnTo>
                        <a:pt x="59" y="17"/>
                      </a:lnTo>
                      <a:lnTo>
                        <a:pt x="58" y="17"/>
                      </a:lnTo>
                      <a:lnTo>
                        <a:pt x="53" y="17"/>
                      </a:lnTo>
                      <a:lnTo>
                        <a:pt x="51" y="17"/>
                      </a:lnTo>
                      <a:lnTo>
                        <a:pt x="44" y="20"/>
                      </a:lnTo>
                      <a:lnTo>
                        <a:pt x="43" y="22"/>
                      </a:lnTo>
                      <a:lnTo>
                        <a:pt x="41" y="33"/>
                      </a:lnTo>
                      <a:lnTo>
                        <a:pt x="40" y="34"/>
                      </a:lnTo>
                      <a:lnTo>
                        <a:pt x="37" y="34"/>
                      </a:lnTo>
                      <a:lnTo>
                        <a:pt x="33" y="40"/>
                      </a:lnTo>
                      <a:lnTo>
                        <a:pt x="28" y="42"/>
                      </a:lnTo>
                      <a:lnTo>
                        <a:pt x="28" y="43"/>
                      </a:lnTo>
                      <a:lnTo>
                        <a:pt x="28" y="44"/>
                      </a:lnTo>
                      <a:lnTo>
                        <a:pt x="29" y="48"/>
                      </a:lnTo>
                      <a:lnTo>
                        <a:pt x="28" y="49"/>
                      </a:lnTo>
                      <a:lnTo>
                        <a:pt x="26" y="48"/>
                      </a:lnTo>
                      <a:lnTo>
                        <a:pt x="20" y="42"/>
                      </a:lnTo>
                      <a:lnTo>
                        <a:pt x="20" y="43"/>
                      </a:lnTo>
                      <a:lnTo>
                        <a:pt x="20" y="44"/>
                      </a:lnTo>
                      <a:lnTo>
                        <a:pt x="22" y="45"/>
                      </a:lnTo>
                      <a:lnTo>
                        <a:pt x="22" y="47"/>
                      </a:lnTo>
                      <a:lnTo>
                        <a:pt x="22" y="48"/>
                      </a:lnTo>
                      <a:lnTo>
                        <a:pt x="23" y="48"/>
                      </a:lnTo>
                      <a:lnTo>
                        <a:pt x="23" y="49"/>
                      </a:lnTo>
                      <a:lnTo>
                        <a:pt x="18" y="54"/>
                      </a:lnTo>
                      <a:lnTo>
                        <a:pt x="16" y="54"/>
                      </a:lnTo>
                      <a:lnTo>
                        <a:pt x="14" y="55"/>
                      </a:lnTo>
                      <a:lnTo>
                        <a:pt x="13" y="56"/>
                      </a:lnTo>
                      <a:lnTo>
                        <a:pt x="13" y="57"/>
                      </a:lnTo>
                      <a:lnTo>
                        <a:pt x="16" y="63"/>
                      </a:lnTo>
                      <a:lnTo>
                        <a:pt x="18" y="64"/>
                      </a:lnTo>
                      <a:lnTo>
                        <a:pt x="20" y="66"/>
                      </a:lnTo>
                      <a:lnTo>
                        <a:pt x="22" y="74"/>
                      </a:lnTo>
                      <a:lnTo>
                        <a:pt x="20" y="76"/>
                      </a:lnTo>
                      <a:lnTo>
                        <a:pt x="18" y="77"/>
                      </a:lnTo>
                      <a:lnTo>
                        <a:pt x="22" y="88"/>
                      </a:lnTo>
                      <a:lnTo>
                        <a:pt x="20" y="94"/>
                      </a:lnTo>
                      <a:lnTo>
                        <a:pt x="20" y="95"/>
                      </a:lnTo>
                      <a:lnTo>
                        <a:pt x="22" y="95"/>
                      </a:lnTo>
                      <a:lnTo>
                        <a:pt x="25" y="95"/>
                      </a:lnTo>
                      <a:lnTo>
                        <a:pt x="26" y="94"/>
                      </a:lnTo>
                      <a:lnTo>
                        <a:pt x="26" y="95"/>
                      </a:lnTo>
                      <a:lnTo>
                        <a:pt x="25" y="96"/>
                      </a:lnTo>
                      <a:lnTo>
                        <a:pt x="18" y="102"/>
                      </a:lnTo>
                      <a:lnTo>
                        <a:pt x="16" y="106"/>
                      </a:lnTo>
                      <a:lnTo>
                        <a:pt x="14" y="108"/>
                      </a:lnTo>
                      <a:lnTo>
                        <a:pt x="11" y="109"/>
                      </a:lnTo>
                      <a:lnTo>
                        <a:pt x="9" y="109"/>
                      </a:lnTo>
                      <a:lnTo>
                        <a:pt x="6" y="110"/>
                      </a:lnTo>
                      <a:lnTo>
                        <a:pt x="4" y="115"/>
                      </a:lnTo>
                      <a:lnTo>
                        <a:pt x="4" y="116"/>
                      </a:lnTo>
                      <a:lnTo>
                        <a:pt x="4" y="117"/>
                      </a:lnTo>
                      <a:lnTo>
                        <a:pt x="1" y="119"/>
                      </a:lnTo>
                      <a:lnTo>
                        <a:pt x="0" y="120"/>
                      </a:lnTo>
                      <a:lnTo>
                        <a:pt x="0" y="121"/>
                      </a:lnTo>
                      <a:lnTo>
                        <a:pt x="1" y="122"/>
                      </a:lnTo>
                      <a:lnTo>
                        <a:pt x="1" y="124"/>
                      </a:lnTo>
                      <a:lnTo>
                        <a:pt x="20" y="131"/>
                      </a:lnTo>
                      <a:lnTo>
                        <a:pt x="22" y="135"/>
                      </a:lnTo>
                      <a:lnTo>
                        <a:pt x="35" y="135"/>
                      </a:lnTo>
                      <a:lnTo>
                        <a:pt x="37" y="134"/>
                      </a:lnTo>
                      <a:lnTo>
                        <a:pt x="38" y="134"/>
                      </a:lnTo>
                      <a:lnTo>
                        <a:pt x="46" y="138"/>
                      </a:lnTo>
                      <a:lnTo>
                        <a:pt x="53" y="139"/>
                      </a:lnTo>
                      <a:lnTo>
                        <a:pt x="55" y="139"/>
                      </a:lnTo>
                      <a:lnTo>
                        <a:pt x="56" y="141"/>
                      </a:lnTo>
                      <a:lnTo>
                        <a:pt x="56" y="142"/>
                      </a:lnTo>
                      <a:lnTo>
                        <a:pt x="59" y="144"/>
                      </a:lnTo>
                      <a:lnTo>
                        <a:pt x="61" y="148"/>
                      </a:lnTo>
                      <a:lnTo>
                        <a:pt x="62" y="148"/>
                      </a:lnTo>
                      <a:lnTo>
                        <a:pt x="64" y="148"/>
                      </a:lnTo>
                      <a:lnTo>
                        <a:pt x="65" y="150"/>
                      </a:lnTo>
                      <a:lnTo>
                        <a:pt x="67" y="150"/>
                      </a:lnTo>
                      <a:lnTo>
                        <a:pt x="68" y="150"/>
                      </a:lnTo>
                      <a:lnTo>
                        <a:pt x="70" y="151"/>
                      </a:lnTo>
                      <a:lnTo>
                        <a:pt x="70" y="156"/>
                      </a:lnTo>
                      <a:lnTo>
                        <a:pt x="71" y="156"/>
                      </a:lnTo>
                      <a:lnTo>
                        <a:pt x="74" y="156"/>
                      </a:lnTo>
                      <a:lnTo>
                        <a:pt x="75" y="158"/>
                      </a:lnTo>
                      <a:lnTo>
                        <a:pt x="75" y="162"/>
                      </a:lnTo>
                      <a:lnTo>
                        <a:pt x="77" y="165"/>
                      </a:lnTo>
                      <a:lnTo>
                        <a:pt x="80" y="165"/>
                      </a:lnTo>
                      <a:lnTo>
                        <a:pt x="81" y="165"/>
                      </a:lnTo>
                      <a:lnTo>
                        <a:pt x="84" y="165"/>
                      </a:lnTo>
                      <a:lnTo>
                        <a:pt x="86" y="165"/>
                      </a:lnTo>
                      <a:lnTo>
                        <a:pt x="89" y="165"/>
                      </a:lnTo>
                      <a:lnTo>
                        <a:pt x="91" y="163"/>
                      </a:lnTo>
                      <a:lnTo>
                        <a:pt x="92" y="162"/>
                      </a:lnTo>
                      <a:lnTo>
                        <a:pt x="97" y="162"/>
                      </a:lnTo>
                      <a:lnTo>
                        <a:pt x="99" y="163"/>
                      </a:lnTo>
                      <a:lnTo>
                        <a:pt x="101" y="163"/>
                      </a:lnTo>
                      <a:lnTo>
                        <a:pt x="102" y="163"/>
                      </a:lnTo>
                      <a:lnTo>
                        <a:pt x="104" y="162"/>
                      </a:lnTo>
                      <a:lnTo>
                        <a:pt x="107" y="162"/>
                      </a:lnTo>
                      <a:lnTo>
                        <a:pt x="114" y="166"/>
                      </a:lnTo>
                      <a:lnTo>
                        <a:pt x="116" y="169"/>
                      </a:lnTo>
                      <a:lnTo>
                        <a:pt x="110" y="176"/>
                      </a:lnTo>
                      <a:lnTo>
                        <a:pt x="110" y="179"/>
                      </a:lnTo>
                      <a:lnTo>
                        <a:pt x="111" y="179"/>
                      </a:lnTo>
                      <a:lnTo>
                        <a:pt x="113" y="179"/>
                      </a:lnTo>
                      <a:lnTo>
                        <a:pt x="116" y="183"/>
                      </a:lnTo>
                      <a:lnTo>
                        <a:pt x="117" y="183"/>
                      </a:lnTo>
                      <a:lnTo>
                        <a:pt x="117" y="181"/>
                      </a:lnTo>
                      <a:lnTo>
                        <a:pt x="119" y="180"/>
                      </a:lnTo>
                      <a:lnTo>
                        <a:pt x="119" y="176"/>
                      </a:lnTo>
                      <a:lnTo>
                        <a:pt x="121" y="176"/>
                      </a:lnTo>
                      <a:lnTo>
                        <a:pt x="122" y="167"/>
                      </a:lnTo>
                      <a:lnTo>
                        <a:pt x="125" y="151"/>
                      </a:lnTo>
                      <a:lnTo>
                        <a:pt x="124" y="146"/>
                      </a:lnTo>
                      <a:lnTo>
                        <a:pt x="116" y="139"/>
                      </a:lnTo>
                      <a:lnTo>
                        <a:pt x="116" y="131"/>
                      </a:lnTo>
                      <a:lnTo>
                        <a:pt x="124" y="130"/>
                      </a:lnTo>
                      <a:lnTo>
                        <a:pt x="125" y="130"/>
                      </a:lnTo>
                      <a:lnTo>
                        <a:pt x="128" y="130"/>
                      </a:lnTo>
                      <a:lnTo>
                        <a:pt x="128" y="131"/>
                      </a:lnTo>
                      <a:lnTo>
                        <a:pt x="129" y="131"/>
                      </a:lnTo>
                      <a:lnTo>
                        <a:pt x="129" y="130"/>
                      </a:lnTo>
                      <a:lnTo>
                        <a:pt x="128" y="127"/>
                      </a:lnTo>
                      <a:lnTo>
                        <a:pt x="125" y="126"/>
                      </a:lnTo>
                      <a:lnTo>
                        <a:pt x="124" y="126"/>
                      </a:lnTo>
                      <a:lnTo>
                        <a:pt x="122" y="126"/>
                      </a:lnTo>
                      <a:lnTo>
                        <a:pt x="121" y="126"/>
                      </a:lnTo>
                      <a:lnTo>
                        <a:pt x="121" y="125"/>
                      </a:lnTo>
                      <a:lnTo>
                        <a:pt x="119" y="125"/>
                      </a:lnTo>
                      <a:lnTo>
                        <a:pt x="119" y="119"/>
                      </a:lnTo>
                      <a:lnTo>
                        <a:pt x="121" y="119"/>
                      </a:lnTo>
                      <a:lnTo>
                        <a:pt x="139" y="119"/>
                      </a:lnTo>
                      <a:lnTo>
                        <a:pt x="139" y="117"/>
                      </a:lnTo>
                      <a:lnTo>
                        <a:pt x="141" y="116"/>
                      </a:lnTo>
                      <a:lnTo>
                        <a:pt x="143" y="116"/>
                      </a:lnTo>
                      <a:lnTo>
                        <a:pt x="143" y="117"/>
                      </a:lnTo>
                      <a:lnTo>
                        <a:pt x="144" y="117"/>
                      </a:lnTo>
                      <a:lnTo>
                        <a:pt x="149" y="116"/>
                      </a:lnTo>
                      <a:lnTo>
                        <a:pt x="150" y="116"/>
                      </a:lnTo>
                      <a:lnTo>
                        <a:pt x="153" y="116"/>
                      </a:lnTo>
                      <a:lnTo>
                        <a:pt x="154" y="119"/>
                      </a:lnTo>
                      <a:lnTo>
                        <a:pt x="156" y="125"/>
                      </a:lnTo>
                      <a:lnTo>
                        <a:pt x="159" y="124"/>
                      </a:lnTo>
                      <a:lnTo>
                        <a:pt x="150" y="109"/>
                      </a:lnTo>
                      <a:lnTo>
                        <a:pt x="146" y="106"/>
                      </a:lnTo>
                      <a:lnTo>
                        <a:pt x="150" y="102"/>
                      </a:lnTo>
                      <a:lnTo>
                        <a:pt x="153" y="102"/>
                      </a:lnTo>
                      <a:lnTo>
                        <a:pt x="153" y="101"/>
                      </a:lnTo>
                      <a:lnTo>
                        <a:pt x="154" y="101"/>
                      </a:lnTo>
                      <a:lnTo>
                        <a:pt x="154" y="99"/>
                      </a:lnTo>
                      <a:lnTo>
                        <a:pt x="154" y="98"/>
                      </a:lnTo>
                      <a:lnTo>
                        <a:pt x="153" y="98"/>
                      </a:lnTo>
                      <a:lnTo>
                        <a:pt x="150" y="96"/>
                      </a:lnTo>
                      <a:lnTo>
                        <a:pt x="149" y="95"/>
                      </a:lnTo>
                      <a:lnTo>
                        <a:pt x="147" y="94"/>
                      </a:lnTo>
                      <a:lnTo>
                        <a:pt x="146" y="88"/>
                      </a:lnTo>
                      <a:lnTo>
                        <a:pt x="146" y="87"/>
                      </a:lnTo>
                      <a:lnTo>
                        <a:pt x="146" y="84"/>
                      </a:lnTo>
                      <a:lnTo>
                        <a:pt x="146" y="83"/>
                      </a:lnTo>
                      <a:lnTo>
                        <a:pt x="147" y="81"/>
                      </a:lnTo>
                      <a:lnTo>
                        <a:pt x="147" y="78"/>
                      </a:lnTo>
                      <a:lnTo>
                        <a:pt x="149" y="77"/>
                      </a:lnTo>
                      <a:lnTo>
                        <a:pt x="149" y="73"/>
                      </a:lnTo>
                      <a:lnTo>
                        <a:pt x="150" y="72"/>
                      </a:lnTo>
                      <a:lnTo>
                        <a:pt x="150" y="70"/>
                      </a:lnTo>
                      <a:lnTo>
                        <a:pt x="149" y="68"/>
                      </a:lnTo>
                      <a:lnTo>
                        <a:pt x="139" y="70"/>
                      </a:lnTo>
                      <a:lnTo>
                        <a:pt x="135" y="70"/>
                      </a:lnTo>
                      <a:lnTo>
                        <a:pt x="132" y="70"/>
                      </a:lnTo>
                      <a:lnTo>
                        <a:pt x="130" y="70"/>
                      </a:lnTo>
                      <a:lnTo>
                        <a:pt x="129" y="70"/>
                      </a:lnTo>
                      <a:lnTo>
                        <a:pt x="125" y="70"/>
                      </a:lnTo>
                      <a:lnTo>
                        <a:pt x="117" y="61"/>
                      </a:lnTo>
                      <a:lnTo>
                        <a:pt x="110" y="59"/>
                      </a:lnTo>
                      <a:lnTo>
                        <a:pt x="99" y="60"/>
                      </a:lnTo>
                      <a:lnTo>
                        <a:pt x="91" y="59"/>
                      </a:lnTo>
                      <a:lnTo>
                        <a:pt x="91" y="57"/>
                      </a:lnTo>
                      <a:lnTo>
                        <a:pt x="89" y="56"/>
                      </a:lnTo>
                      <a:lnTo>
                        <a:pt x="86" y="56"/>
                      </a:lnTo>
                      <a:lnTo>
                        <a:pt x="86" y="55"/>
                      </a:lnTo>
                      <a:lnTo>
                        <a:pt x="86" y="47"/>
                      </a:lnTo>
                      <a:lnTo>
                        <a:pt x="84" y="45"/>
                      </a:lnTo>
                      <a:lnTo>
                        <a:pt x="84" y="44"/>
                      </a:lnTo>
                      <a:lnTo>
                        <a:pt x="81" y="43"/>
                      </a:lnTo>
                      <a:lnTo>
                        <a:pt x="80" y="37"/>
                      </a:lnTo>
                      <a:lnTo>
                        <a:pt x="74" y="37"/>
                      </a:lnTo>
                      <a:lnTo>
                        <a:pt x="80" y="22"/>
                      </a:lnTo>
                      <a:lnTo>
                        <a:pt x="92" y="9"/>
                      </a:lnTo>
                      <a:lnTo>
                        <a:pt x="97" y="7"/>
                      </a:lnTo>
                      <a:lnTo>
                        <a:pt x="101"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8" name="Group 2419"/>
              <p:cNvGrpSpPr>
                <a:grpSpLocks/>
              </p:cNvGrpSpPr>
              <p:nvPr/>
            </p:nvGrpSpPr>
            <p:grpSpPr bwMode="auto">
              <a:xfrm>
                <a:off x="1752" y="2700"/>
                <a:ext cx="158" cy="150"/>
                <a:chOff x="1752" y="2700"/>
                <a:chExt cx="158" cy="150"/>
              </a:xfrm>
              <a:grpFill/>
            </p:grpSpPr>
            <p:sp>
              <p:nvSpPr>
                <p:cNvPr id="1282" name="Freeform 2420"/>
                <p:cNvSpPr>
                  <a:spLocks/>
                </p:cNvSpPr>
                <p:nvPr/>
              </p:nvSpPr>
              <p:spPr bwMode="gray">
                <a:xfrm>
                  <a:off x="1752" y="2700"/>
                  <a:ext cx="158" cy="150"/>
                </a:xfrm>
                <a:custGeom>
                  <a:avLst/>
                  <a:gdLst>
                    <a:gd name="T0" fmla="*/ 1 w 158"/>
                    <a:gd name="T1" fmla="*/ 13 h 150"/>
                    <a:gd name="T2" fmla="*/ 7 w 158"/>
                    <a:gd name="T3" fmla="*/ 14 h 150"/>
                    <a:gd name="T4" fmla="*/ 28 w 158"/>
                    <a:gd name="T5" fmla="*/ 11 h 150"/>
                    <a:gd name="T6" fmla="*/ 57 w 158"/>
                    <a:gd name="T7" fmla="*/ 0 h 150"/>
                    <a:gd name="T8" fmla="*/ 59 w 158"/>
                    <a:gd name="T9" fmla="*/ 13 h 150"/>
                    <a:gd name="T10" fmla="*/ 57 w 158"/>
                    <a:gd name="T11" fmla="*/ 17 h 150"/>
                    <a:gd name="T12" fmla="*/ 62 w 158"/>
                    <a:gd name="T13" fmla="*/ 25 h 150"/>
                    <a:gd name="T14" fmla="*/ 84 w 158"/>
                    <a:gd name="T15" fmla="*/ 32 h 150"/>
                    <a:gd name="T16" fmla="*/ 87 w 158"/>
                    <a:gd name="T17" fmla="*/ 33 h 150"/>
                    <a:gd name="T18" fmla="*/ 100 w 158"/>
                    <a:gd name="T19" fmla="*/ 39 h 150"/>
                    <a:gd name="T20" fmla="*/ 114 w 158"/>
                    <a:gd name="T21" fmla="*/ 42 h 150"/>
                    <a:gd name="T22" fmla="*/ 122 w 158"/>
                    <a:gd name="T23" fmla="*/ 50 h 150"/>
                    <a:gd name="T24" fmla="*/ 125 w 158"/>
                    <a:gd name="T25" fmla="*/ 55 h 150"/>
                    <a:gd name="T26" fmla="*/ 122 w 158"/>
                    <a:gd name="T27" fmla="*/ 61 h 150"/>
                    <a:gd name="T28" fmla="*/ 127 w 158"/>
                    <a:gd name="T29" fmla="*/ 72 h 150"/>
                    <a:gd name="T30" fmla="*/ 151 w 158"/>
                    <a:gd name="T31" fmla="*/ 75 h 150"/>
                    <a:gd name="T32" fmla="*/ 151 w 158"/>
                    <a:gd name="T33" fmla="*/ 85 h 150"/>
                    <a:gd name="T34" fmla="*/ 158 w 158"/>
                    <a:gd name="T35" fmla="*/ 92 h 150"/>
                    <a:gd name="T36" fmla="*/ 157 w 158"/>
                    <a:gd name="T37" fmla="*/ 111 h 150"/>
                    <a:gd name="T38" fmla="*/ 157 w 158"/>
                    <a:gd name="T39" fmla="*/ 115 h 150"/>
                    <a:gd name="T40" fmla="*/ 155 w 158"/>
                    <a:gd name="T41" fmla="*/ 118 h 150"/>
                    <a:gd name="T42" fmla="*/ 145 w 158"/>
                    <a:gd name="T43" fmla="*/ 108 h 150"/>
                    <a:gd name="T44" fmla="*/ 104 w 158"/>
                    <a:gd name="T45" fmla="*/ 114 h 150"/>
                    <a:gd name="T46" fmla="*/ 99 w 158"/>
                    <a:gd name="T47" fmla="*/ 125 h 150"/>
                    <a:gd name="T48" fmla="*/ 93 w 158"/>
                    <a:gd name="T49" fmla="*/ 144 h 150"/>
                    <a:gd name="T50" fmla="*/ 89 w 158"/>
                    <a:gd name="T51" fmla="*/ 141 h 150"/>
                    <a:gd name="T52" fmla="*/ 72 w 158"/>
                    <a:gd name="T53" fmla="*/ 147 h 150"/>
                    <a:gd name="T54" fmla="*/ 68 w 158"/>
                    <a:gd name="T55" fmla="*/ 145 h 150"/>
                    <a:gd name="T56" fmla="*/ 66 w 158"/>
                    <a:gd name="T57" fmla="*/ 143 h 150"/>
                    <a:gd name="T58" fmla="*/ 47 w 158"/>
                    <a:gd name="T59" fmla="*/ 137 h 150"/>
                    <a:gd name="T60" fmla="*/ 36 w 158"/>
                    <a:gd name="T61" fmla="*/ 147 h 150"/>
                    <a:gd name="T62" fmla="*/ 35 w 158"/>
                    <a:gd name="T63" fmla="*/ 150 h 150"/>
                    <a:gd name="T64" fmla="*/ 32 w 158"/>
                    <a:gd name="T65" fmla="*/ 150 h 150"/>
                    <a:gd name="T66" fmla="*/ 25 w 158"/>
                    <a:gd name="T67" fmla="*/ 150 h 150"/>
                    <a:gd name="T68" fmla="*/ 20 w 158"/>
                    <a:gd name="T69" fmla="*/ 134 h 150"/>
                    <a:gd name="T70" fmla="*/ 18 w 158"/>
                    <a:gd name="T71" fmla="*/ 127 h 150"/>
                    <a:gd name="T72" fmla="*/ 14 w 158"/>
                    <a:gd name="T73" fmla="*/ 124 h 150"/>
                    <a:gd name="T74" fmla="*/ 14 w 158"/>
                    <a:gd name="T75" fmla="*/ 119 h 150"/>
                    <a:gd name="T76" fmla="*/ 12 w 158"/>
                    <a:gd name="T77" fmla="*/ 117 h 150"/>
                    <a:gd name="T78" fmla="*/ 15 w 158"/>
                    <a:gd name="T79" fmla="*/ 115 h 150"/>
                    <a:gd name="T80" fmla="*/ 14 w 158"/>
                    <a:gd name="T81" fmla="*/ 113 h 150"/>
                    <a:gd name="T82" fmla="*/ 15 w 158"/>
                    <a:gd name="T83" fmla="*/ 108 h 150"/>
                    <a:gd name="T84" fmla="*/ 7 w 158"/>
                    <a:gd name="T85" fmla="*/ 93 h 150"/>
                    <a:gd name="T86" fmla="*/ 4 w 158"/>
                    <a:gd name="T87" fmla="*/ 91 h 150"/>
                    <a:gd name="T88" fmla="*/ 1 w 158"/>
                    <a:gd name="T89" fmla="*/ 89 h 150"/>
                    <a:gd name="T90" fmla="*/ 0 w 158"/>
                    <a:gd name="T91" fmla="*/ 87 h 150"/>
                    <a:gd name="T92" fmla="*/ 9 w 158"/>
                    <a:gd name="T93" fmla="*/ 76 h 150"/>
                    <a:gd name="T94" fmla="*/ 7 w 158"/>
                    <a:gd name="T95" fmla="*/ 72 h 150"/>
                    <a:gd name="T96" fmla="*/ 6 w 158"/>
                    <a:gd name="T97" fmla="*/ 71 h 150"/>
                    <a:gd name="T98" fmla="*/ 4 w 158"/>
                    <a:gd name="T99" fmla="*/ 65 h 150"/>
                    <a:gd name="T100" fmla="*/ 7 w 158"/>
                    <a:gd name="T101" fmla="*/ 62 h 150"/>
                    <a:gd name="T102" fmla="*/ 7 w 158"/>
                    <a:gd name="T103" fmla="*/ 59 h 150"/>
                    <a:gd name="T104" fmla="*/ 4 w 158"/>
                    <a:gd name="T105" fmla="*/ 55 h 150"/>
                    <a:gd name="T106" fmla="*/ 9 w 158"/>
                    <a:gd name="T107" fmla="*/ 53 h 150"/>
                    <a:gd name="T108" fmla="*/ 11 w 158"/>
                    <a:gd name="T109" fmla="*/ 33 h 150"/>
                    <a:gd name="T110" fmla="*/ 1 w 158"/>
                    <a:gd name="T111" fmla="*/ 13 h 1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
                    <a:gd name="T169" fmla="*/ 0 h 150"/>
                    <a:gd name="T170" fmla="*/ 158 w 158"/>
                    <a:gd name="T171" fmla="*/ 150 h 1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 h="150">
                      <a:moveTo>
                        <a:pt x="1" y="13"/>
                      </a:moveTo>
                      <a:lnTo>
                        <a:pt x="1" y="13"/>
                      </a:lnTo>
                      <a:lnTo>
                        <a:pt x="3" y="13"/>
                      </a:lnTo>
                      <a:lnTo>
                        <a:pt x="7" y="14"/>
                      </a:lnTo>
                      <a:lnTo>
                        <a:pt x="17" y="14"/>
                      </a:lnTo>
                      <a:lnTo>
                        <a:pt x="28" y="11"/>
                      </a:lnTo>
                      <a:lnTo>
                        <a:pt x="39" y="1"/>
                      </a:lnTo>
                      <a:lnTo>
                        <a:pt x="57" y="0"/>
                      </a:lnTo>
                      <a:lnTo>
                        <a:pt x="59" y="1"/>
                      </a:lnTo>
                      <a:lnTo>
                        <a:pt x="59" y="13"/>
                      </a:lnTo>
                      <a:lnTo>
                        <a:pt x="57" y="15"/>
                      </a:lnTo>
                      <a:lnTo>
                        <a:pt x="57" y="17"/>
                      </a:lnTo>
                      <a:lnTo>
                        <a:pt x="59" y="22"/>
                      </a:lnTo>
                      <a:lnTo>
                        <a:pt x="62" y="25"/>
                      </a:lnTo>
                      <a:lnTo>
                        <a:pt x="69" y="29"/>
                      </a:lnTo>
                      <a:lnTo>
                        <a:pt x="84" y="32"/>
                      </a:lnTo>
                      <a:lnTo>
                        <a:pt x="85" y="33"/>
                      </a:lnTo>
                      <a:lnTo>
                        <a:pt x="87" y="33"/>
                      </a:lnTo>
                      <a:lnTo>
                        <a:pt x="89" y="36"/>
                      </a:lnTo>
                      <a:lnTo>
                        <a:pt x="100" y="39"/>
                      </a:lnTo>
                      <a:lnTo>
                        <a:pt x="104" y="42"/>
                      </a:lnTo>
                      <a:lnTo>
                        <a:pt x="114" y="42"/>
                      </a:lnTo>
                      <a:lnTo>
                        <a:pt x="121" y="45"/>
                      </a:lnTo>
                      <a:lnTo>
                        <a:pt x="122" y="50"/>
                      </a:lnTo>
                      <a:lnTo>
                        <a:pt x="124" y="53"/>
                      </a:lnTo>
                      <a:lnTo>
                        <a:pt x="125" y="55"/>
                      </a:lnTo>
                      <a:lnTo>
                        <a:pt x="124" y="61"/>
                      </a:lnTo>
                      <a:lnTo>
                        <a:pt x="122" y="61"/>
                      </a:lnTo>
                      <a:lnTo>
                        <a:pt x="122" y="63"/>
                      </a:lnTo>
                      <a:lnTo>
                        <a:pt x="127" y="72"/>
                      </a:lnTo>
                      <a:lnTo>
                        <a:pt x="149" y="74"/>
                      </a:lnTo>
                      <a:lnTo>
                        <a:pt x="151" y="75"/>
                      </a:lnTo>
                      <a:lnTo>
                        <a:pt x="149" y="79"/>
                      </a:lnTo>
                      <a:lnTo>
                        <a:pt x="151" y="85"/>
                      </a:lnTo>
                      <a:lnTo>
                        <a:pt x="155" y="86"/>
                      </a:lnTo>
                      <a:lnTo>
                        <a:pt x="158" y="92"/>
                      </a:lnTo>
                      <a:lnTo>
                        <a:pt x="158" y="107"/>
                      </a:lnTo>
                      <a:lnTo>
                        <a:pt x="157" y="111"/>
                      </a:lnTo>
                      <a:lnTo>
                        <a:pt x="155" y="114"/>
                      </a:lnTo>
                      <a:lnTo>
                        <a:pt x="157" y="115"/>
                      </a:lnTo>
                      <a:lnTo>
                        <a:pt x="157" y="118"/>
                      </a:lnTo>
                      <a:lnTo>
                        <a:pt x="155" y="118"/>
                      </a:lnTo>
                      <a:lnTo>
                        <a:pt x="154" y="118"/>
                      </a:lnTo>
                      <a:lnTo>
                        <a:pt x="145" y="108"/>
                      </a:lnTo>
                      <a:lnTo>
                        <a:pt x="131" y="108"/>
                      </a:lnTo>
                      <a:lnTo>
                        <a:pt x="104" y="114"/>
                      </a:lnTo>
                      <a:lnTo>
                        <a:pt x="103" y="118"/>
                      </a:lnTo>
                      <a:lnTo>
                        <a:pt x="99" y="125"/>
                      </a:lnTo>
                      <a:lnTo>
                        <a:pt x="99" y="134"/>
                      </a:lnTo>
                      <a:lnTo>
                        <a:pt x="93" y="144"/>
                      </a:lnTo>
                      <a:lnTo>
                        <a:pt x="92" y="143"/>
                      </a:lnTo>
                      <a:lnTo>
                        <a:pt x="89" y="141"/>
                      </a:lnTo>
                      <a:lnTo>
                        <a:pt x="74" y="140"/>
                      </a:lnTo>
                      <a:lnTo>
                        <a:pt x="72" y="147"/>
                      </a:lnTo>
                      <a:lnTo>
                        <a:pt x="71" y="147"/>
                      </a:lnTo>
                      <a:lnTo>
                        <a:pt x="68" y="145"/>
                      </a:lnTo>
                      <a:lnTo>
                        <a:pt x="66" y="144"/>
                      </a:lnTo>
                      <a:lnTo>
                        <a:pt x="66" y="143"/>
                      </a:lnTo>
                      <a:lnTo>
                        <a:pt x="51" y="141"/>
                      </a:lnTo>
                      <a:lnTo>
                        <a:pt x="47" y="137"/>
                      </a:lnTo>
                      <a:lnTo>
                        <a:pt x="36" y="146"/>
                      </a:lnTo>
                      <a:lnTo>
                        <a:pt x="36" y="147"/>
                      </a:lnTo>
                      <a:lnTo>
                        <a:pt x="35" y="149"/>
                      </a:lnTo>
                      <a:lnTo>
                        <a:pt x="35" y="150"/>
                      </a:lnTo>
                      <a:lnTo>
                        <a:pt x="33" y="150"/>
                      </a:lnTo>
                      <a:lnTo>
                        <a:pt x="32" y="150"/>
                      </a:lnTo>
                      <a:lnTo>
                        <a:pt x="29" y="150"/>
                      </a:lnTo>
                      <a:lnTo>
                        <a:pt x="25" y="150"/>
                      </a:lnTo>
                      <a:lnTo>
                        <a:pt x="23" y="150"/>
                      </a:lnTo>
                      <a:lnTo>
                        <a:pt x="20" y="134"/>
                      </a:lnTo>
                      <a:lnTo>
                        <a:pt x="18" y="132"/>
                      </a:lnTo>
                      <a:lnTo>
                        <a:pt x="18" y="127"/>
                      </a:lnTo>
                      <a:lnTo>
                        <a:pt x="15" y="125"/>
                      </a:lnTo>
                      <a:lnTo>
                        <a:pt x="14" y="124"/>
                      </a:lnTo>
                      <a:lnTo>
                        <a:pt x="14" y="121"/>
                      </a:lnTo>
                      <a:lnTo>
                        <a:pt x="14" y="119"/>
                      </a:lnTo>
                      <a:lnTo>
                        <a:pt x="12" y="118"/>
                      </a:lnTo>
                      <a:lnTo>
                        <a:pt x="12" y="117"/>
                      </a:lnTo>
                      <a:lnTo>
                        <a:pt x="12" y="115"/>
                      </a:lnTo>
                      <a:lnTo>
                        <a:pt x="15" y="115"/>
                      </a:lnTo>
                      <a:lnTo>
                        <a:pt x="15" y="114"/>
                      </a:lnTo>
                      <a:lnTo>
                        <a:pt x="14" y="113"/>
                      </a:lnTo>
                      <a:lnTo>
                        <a:pt x="15" y="111"/>
                      </a:lnTo>
                      <a:lnTo>
                        <a:pt x="15" y="108"/>
                      </a:lnTo>
                      <a:lnTo>
                        <a:pt x="9" y="104"/>
                      </a:lnTo>
                      <a:lnTo>
                        <a:pt x="7" y="93"/>
                      </a:lnTo>
                      <a:lnTo>
                        <a:pt x="6" y="92"/>
                      </a:lnTo>
                      <a:lnTo>
                        <a:pt x="4" y="91"/>
                      </a:lnTo>
                      <a:lnTo>
                        <a:pt x="3" y="89"/>
                      </a:lnTo>
                      <a:lnTo>
                        <a:pt x="1" y="89"/>
                      </a:lnTo>
                      <a:lnTo>
                        <a:pt x="1" y="87"/>
                      </a:lnTo>
                      <a:lnTo>
                        <a:pt x="0" y="87"/>
                      </a:lnTo>
                      <a:lnTo>
                        <a:pt x="1" y="86"/>
                      </a:lnTo>
                      <a:lnTo>
                        <a:pt x="9" y="76"/>
                      </a:lnTo>
                      <a:lnTo>
                        <a:pt x="9" y="74"/>
                      </a:lnTo>
                      <a:lnTo>
                        <a:pt x="7" y="72"/>
                      </a:lnTo>
                      <a:lnTo>
                        <a:pt x="6" y="72"/>
                      </a:lnTo>
                      <a:lnTo>
                        <a:pt x="6" y="71"/>
                      </a:lnTo>
                      <a:lnTo>
                        <a:pt x="4" y="71"/>
                      </a:lnTo>
                      <a:lnTo>
                        <a:pt x="4" y="65"/>
                      </a:lnTo>
                      <a:lnTo>
                        <a:pt x="6" y="63"/>
                      </a:lnTo>
                      <a:lnTo>
                        <a:pt x="7" y="62"/>
                      </a:lnTo>
                      <a:lnTo>
                        <a:pt x="7" y="61"/>
                      </a:lnTo>
                      <a:lnTo>
                        <a:pt x="7" y="59"/>
                      </a:lnTo>
                      <a:lnTo>
                        <a:pt x="4" y="57"/>
                      </a:lnTo>
                      <a:lnTo>
                        <a:pt x="4" y="55"/>
                      </a:lnTo>
                      <a:lnTo>
                        <a:pt x="6" y="54"/>
                      </a:lnTo>
                      <a:lnTo>
                        <a:pt x="9" y="53"/>
                      </a:lnTo>
                      <a:lnTo>
                        <a:pt x="9" y="35"/>
                      </a:lnTo>
                      <a:lnTo>
                        <a:pt x="11" y="33"/>
                      </a:lnTo>
                      <a:lnTo>
                        <a:pt x="12" y="30"/>
                      </a:lnTo>
                      <a:lnTo>
                        <a:pt x="1" y="1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83" name="Freeform 2421"/>
                <p:cNvSpPr>
                  <a:spLocks/>
                </p:cNvSpPr>
                <p:nvPr/>
              </p:nvSpPr>
              <p:spPr bwMode="gray">
                <a:xfrm>
                  <a:off x="1752" y="2700"/>
                  <a:ext cx="158" cy="150"/>
                </a:xfrm>
                <a:custGeom>
                  <a:avLst/>
                  <a:gdLst>
                    <a:gd name="T0" fmla="*/ 1 w 158"/>
                    <a:gd name="T1" fmla="*/ 13 h 150"/>
                    <a:gd name="T2" fmla="*/ 7 w 158"/>
                    <a:gd name="T3" fmla="*/ 14 h 150"/>
                    <a:gd name="T4" fmla="*/ 28 w 158"/>
                    <a:gd name="T5" fmla="*/ 11 h 150"/>
                    <a:gd name="T6" fmla="*/ 57 w 158"/>
                    <a:gd name="T7" fmla="*/ 0 h 150"/>
                    <a:gd name="T8" fmla="*/ 59 w 158"/>
                    <a:gd name="T9" fmla="*/ 13 h 150"/>
                    <a:gd name="T10" fmla="*/ 57 w 158"/>
                    <a:gd name="T11" fmla="*/ 17 h 150"/>
                    <a:gd name="T12" fmla="*/ 62 w 158"/>
                    <a:gd name="T13" fmla="*/ 25 h 150"/>
                    <a:gd name="T14" fmla="*/ 84 w 158"/>
                    <a:gd name="T15" fmla="*/ 32 h 150"/>
                    <a:gd name="T16" fmla="*/ 87 w 158"/>
                    <a:gd name="T17" fmla="*/ 33 h 150"/>
                    <a:gd name="T18" fmla="*/ 100 w 158"/>
                    <a:gd name="T19" fmla="*/ 39 h 150"/>
                    <a:gd name="T20" fmla="*/ 114 w 158"/>
                    <a:gd name="T21" fmla="*/ 42 h 150"/>
                    <a:gd name="T22" fmla="*/ 122 w 158"/>
                    <a:gd name="T23" fmla="*/ 50 h 150"/>
                    <a:gd name="T24" fmla="*/ 125 w 158"/>
                    <a:gd name="T25" fmla="*/ 55 h 150"/>
                    <a:gd name="T26" fmla="*/ 122 w 158"/>
                    <a:gd name="T27" fmla="*/ 61 h 150"/>
                    <a:gd name="T28" fmla="*/ 127 w 158"/>
                    <a:gd name="T29" fmla="*/ 72 h 150"/>
                    <a:gd name="T30" fmla="*/ 151 w 158"/>
                    <a:gd name="T31" fmla="*/ 75 h 150"/>
                    <a:gd name="T32" fmla="*/ 151 w 158"/>
                    <a:gd name="T33" fmla="*/ 85 h 150"/>
                    <a:gd name="T34" fmla="*/ 158 w 158"/>
                    <a:gd name="T35" fmla="*/ 92 h 150"/>
                    <a:gd name="T36" fmla="*/ 157 w 158"/>
                    <a:gd name="T37" fmla="*/ 111 h 150"/>
                    <a:gd name="T38" fmla="*/ 157 w 158"/>
                    <a:gd name="T39" fmla="*/ 115 h 150"/>
                    <a:gd name="T40" fmla="*/ 155 w 158"/>
                    <a:gd name="T41" fmla="*/ 118 h 150"/>
                    <a:gd name="T42" fmla="*/ 145 w 158"/>
                    <a:gd name="T43" fmla="*/ 108 h 150"/>
                    <a:gd name="T44" fmla="*/ 104 w 158"/>
                    <a:gd name="T45" fmla="*/ 114 h 150"/>
                    <a:gd name="T46" fmla="*/ 99 w 158"/>
                    <a:gd name="T47" fmla="*/ 125 h 150"/>
                    <a:gd name="T48" fmla="*/ 93 w 158"/>
                    <a:gd name="T49" fmla="*/ 144 h 150"/>
                    <a:gd name="T50" fmla="*/ 89 w 158"/>
                    <a:gd name="T51" fmla="*/ 141 h 150"/>
                    <a:gd name="T52" fmla="*/ 72 w 158"/>
                    <a:gd name="T53" fmla="*/ 147 h 150"/>
                    <a:gd name="T54" fmla="*/ 68 w 158"/>
                    <a:gd name="T55" fmla="*/ 145 h 150"/>
                    <a:gd name="T56" fmla="*/ 66 w 158"/>
                    <a:gd name="T57" fmla="*/ 143 h 150"/>
                    <a:gd name="T58" fmla="*/ 47 w 158"/>
                    <a:gd name="T59" fmla="*/ 137 h 150"/>
                    <a:gd name="T60" fmla="*/ 36 w 158"/>
                    <a:gd name="T61" fmla="*/ 147 h 150"/>
                    <a:gd name="T62" fmla="*/ 35 w 158"/>
                    <a:gd name="T63" fmla="*/ 150 h 150"/>
                    <a:gd name="T64" fmla="*/ 32 w 158"/>
                    <a:gd name="T65" fmla="*/ 150 h 150"/>
                    <a:gd name="T66" fmla="*/ 25 w 158"/>
                    <a:gd name="T67" fmla="*/ 150 h 150"/>
                    <a:gd name="T68" fmla="*/ 20 w 158"/>
                    <a:gd name="T69" fmla="*/ 134 h 150"/>
                    <a:gd name="T70" fmla="*/ 18 w 158"/>
                    <a:gd name="T71" fmla="*/ 127 h 150"/>
                    <a:gd name="T72" fmla="*/ 14 w 158"/>
                    <a:gd name="T73" fmla="*/ 124 h 150"/>
                    <a:gd name="T74" fmla="*/ 14 w 158"/>
                    <a:gd name="T75" fmla="*/ 119 h 150"/>
                    <a:gd name="T76" fmla="*/ 12 w 158"/>
                    <a:gd name="T77" fmla="*/ 117 h 150"/>
                    <a:gd name="T78" fmla="*/ 15 w 158"/>
                    <a:gd name="T79" fmla="*/ 115 h 150"/>
                    <a:gd name="T80" fmla="*/ 14 w 158"/>
                    <a:gd name="T81" fmla="*/ 113 h 150"/>
                    <a:gd name="T82" fmla="*/ 15 w 158"/>
                    <a:gd name="T83" fmla="*/ 108 h 150"/>
                    <a:gd name="T84" fmla="*/ 7 w 158"/>
                    <a:gd name="T85" fmla="*/ 93 h 150"/>
                    <a:gd name="T86" fmla="*/ 4 w 158"/>
                    <a:gd name="T87" fmla="*/ 91 h 150"/>
                    <a:gd name="T88" fmla="*/ 1 w 158"/>
                    <a:gd name="T89" fmla="*/ 89 h 150"/>
                    <a:gd name="T90" fmla="*/ 0 w 158"/>
                    <a:gd name="T91" fmla="*/ 87 h 150"/>
                    <a:gd name="T92" fmla="*/ 9 w 158"/>
                    <a:gd name="T93" fmla="*/ 76 h 150"/>
                    <a:gd name="T94" fmla="*/ 7 w 158"/>
                    <a:gd name="T95" fmla="*/ 72 h 150"/>
                    <a:gd name="T96" fmla="*/ 6 w 158"/>
                    <a:gd name="T97" fmla="*/ 71 h 150"/>
                    <a:gd name="T98" fmla="*/ 4 w 158"/>
                    <a:gd name="T99" fmla="*/ 65 h 150"/>
                    <a:gd name="T100" fmla="*/ 7 w 158"/>
                    <a:gd name="T101" fmla="*/ 62 h 150"/>
                    <a:gd name="T102" fmla="*/ 7 w 158"/>
                    <a:gd name="T103" fmla="*/ 59 h 150"/>
                    <a:gd name="T104" fmla="*/ 4 w 158"/>
                    <a:gd name="T105" fmla="*/ 55 h 150"/>
                    <a:gd name="T106" fmla="*/ 9 w 158"/>
                    <a:gd name="T107" fmla="*/ 53 h 150"/>
                    <a:gd name="T108" fmla="*/ 11 w 158"/>
                    <a:gd name="T109" fmla="*/ 33 h 150"/>
                    <a:gd name="T110" fmla="*/ 1 w 158"/>
                    <a:gd name="T111" fmla="*/ 13 h 1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
                    <a:gd name="T169" fmla="*/ 0 h 150"/>
                    <a:gd name="T170" fmla="*/ 158 w 158"/>
                    <a:gd name="T171" fmla="*/ 150 h 1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 h="150">
                      <a:moveTo>
                        <a:pt x="1" y="13"/>
                      </a:moveTo>
                      <a:lnTo>
                        <a:pt x="1" y="13"/>
                      </a:lnTo>
                      <a:lnTo>
                        <a:pt x="3" y="13"/>
                      </a:lnTo>
                      <a:lnTo>
                        <a:pt x="7" y="14"/>
                      </a:lnTo>
                      <a:lnTo>
                        <a:pt x="17" y="14"/>
                      </a:lnTo>
                      <a:lnTo>
                        <a:pt x="28" y="11"/>
                      </a:lnTo>
                      <a:lnTo>
                        <a:pt x="39" y="1"/>
                      </a:lnTo>
                      <a:lnTo>
                        <a:pt x="57" y="0"/>
                      </a:lnTo>
                      <a:lnTo>
                        <a:pt x="59" y="1"/>
                      </a:lnTo>
                      <a:lnTo>
                        <a:pt x="59" y="13"/>
                      </a:lnTo>
                      <a:lnTo>
                        <a:pt x="57" y="15"/>
                      </a:lnTo>
                      <a:lnTo>
                        <a:pt x="57" y="17"/>
                      </a:lnTo>
                      <a:lnTo>
                        <a:pt x="59" y="22"/>
                      </a:lnTo>
                      <a:lnTo>
                        <a:pt x="62" y="25"/>
                      </a:lnTo>
                      <a:lnTo>
                        <a:pt x="69" y="29"/>
                      </a:lnTo>
                      <a:lnTo>
                        <a:pt x="84" y="32"/>
                      </a:lnTo>
                      <a:lnTo>
                        <a:pt x="85" y="33"/>
                      </a:lnTo>
                      <a:lnTo>
                        <a:pt x="87" y="33"/>
                      </a:lnTo>
                      <a:lnTo>
                        <a:pt x="89" y="36"/>
                      </a:lnTo>
                      <a:lnTo>
                        <a:pt x="100" y="39"/>
                      </a:lnTo>
                      <a:lnTo>
                        <a:pt x="104" y="42"/>
                      </a:lnTo>
                      <a:lnTo>
                        <a:pt x="114" y="42"/>
                      </a:lnTo>
                      <a:lnTo>
                        <a:pt x="121" y="45"/>
                      </a:lnTo>
                      <a:lnTo>
                        <a:pt x="122" y="50"/>
                      </a:lnTo>
                      <a:lnTo>
                        <a:pt x="124" y="53"/>
                      </a:lnTo>
                      <a:lnTo>
                        <a:pt x="125" y="55"/>
                      </a:lnTo>
                      <a:lnTo>
                        <a:pt x="124" y="61"/>
                      </a:lnTo>
                      <a:lnTo>
                        <a:pt x="122" y="61"/>
                      </a:lnTo>
                      <a:lnTo>
                        <a:pt x="122" y="63"/>
                      </a:lnTo>
                      <a:lnTo>
                        <a:pt x="127" y="72"/>
                      </a:lnTo>
                      <a:lnTo>
                        <a:pt x="149" y="74"/>
                      </a:lnTo>
                      <a:lnTo>
                        <a:pt x="151" y="75"/>
                      </a:lnTo>
                      <a:lnTo>
                        <a:pt x="149" y="79"/>
                      </a:lnTo>
                      <a:lnTo>
                        <a:pt x="151" y="85"/>
                      </a:lnTo>
                      <a:lnTo>
                        <a:pt x="155" y="86"/>
                      </a:lnTo>
                      <a:lnTo>
                        <a:pt x="158" y="92"/>
                      </a:lnTo>
                      <a:lnTo>
                        <a:pt x="158" y="107"/>
                      </a:lnTo>
                      <a:lnTo>
                        <a:pt x="157" y="111"/>
                      </a:lnTo>
                      <a:lnTo>
                        <a:pt x="155" y="114"/>
                      </a:lnTo>
                      <a:lnTo>
                        <a:pt x="157" y="115"/>
                      </a:lnTo>
                      <a:lnTo>
                        <a:pt x="157" y="118"/>
                      </a:lnTo>
                      <a:lnTo>
                        <a:pt x="155" y="118"/>
                      </a:lnTo>
                      <a:lnTo>
                        <a:pt x="154" y="118"/>
                      </a:lnTo>
                      <a:lnTo>
                        <a:pt x="145" y="108"/>
                      </a:lnTo>
                      <a:lnTo>
                        <a:pt x="131" y="108"/>
                      </a:lnTo>
                      <a:lnTo>
                        <a:pt x="104" y="114"/>
                      </a:lnTo>
                      <a:lnTo>
                        <a:pt x="103" y="118"/>
                      </a:lnTo>
                      <a:lnTo>
                        <a:pt x="99" y="125"/>
                      </a:lnTo>
                      <a:lnTo>
                        <a:pt x="99" y="134"/>
                      </a:lnTo>
                      <a:lnTo>
                        <a:pt x="93" y="144"/>
                      </a:lnTo>
                      <a:lnTo>
                        <a:pt x="92" y="143"/>
                      </a:lnTo>
                      <a:lnTo>
                        <a:pt x="89" y="141"/>
                      </a:lnTo>
                      <a:lnTo>
                        <a:pt x="74" y="140"/>
                      </a:lnTo>
                      <a:lnTo>
                        <a:pt x="72" y="147"/>
                      </a:lnTo>
                      <a:lnTo>
                        <a:pt x="71" y="147"/>
                      </a:lnTo>
                      <a:lnTo>
                        <a:pt x="68" y="145"/>
                      </a:lnTo>
                      <a:lnTo>
                        <a:pt x="66" y="144"/>
                      </a:lnTo>
                      <a:lnTo>
                        <a:pt x="66" y="143"/>
                      </a:lnTo>
                      <a:lnTo>
                        <a:pt x="51" y="141"/>
                      </a:lnTo>
                      <a:lnTo>
                        <a:pt x="47" y="137"/>
                      </a:lnTo>
                      <a:lnTo>
                        <a:pt x="36" y="146"/>
                      </a:lnTo>
                      <a:lnTo>
                        <a:pt x="36" y="147"/>
                      </a:lnTo>
                      <a:lnTo>
                        <a:pt x="35" y="149"/>
                      </a:lnTo>
                      <a:lnTo>
                        <a:pt x="35" y="150"/>
                      </a:lnTo>
                      <a:lnTo>
                        <a:pt x="33" y="150"/>
                      </a:lnTo>
                      <a:lnTo>
                        <a:pt x="32" y="150"/>
                      </a:lnTo>
                      <a:lnTo>
                        <a:pt x="29" y="150"/>
                      </a:lnTo>
                      <a:lnTo>
                        <a:pt x="25" y="150"/>
                      </a:lnTo>
                      <a:lnTo>
                        <a:pt x="23" y="150"/>
                      </a:lnTo>
                      <a:lnTo>
                        <a:pt x="20" y="134"/>
                      </a:lnTo>
                      <a:lnTo>
                        <a:pt x="18" y="132"/>
                      </a:lnTo>
                      <a:lnTo>
                        <a:pt x="18" y="127"/>
                      </a:lnTo>
                      <a:lnTo>
                        <a:pt x="15" y="125"/>
                      </a:lnTo>
                      <a:lnTo>
                        <a:pt x="14" y="124"/>
                      </a:lnTo>
                      <a:lnTo>
                        <a:pt x="14" y="121"/>
                      </a:lnTo>
                      <a:lnTo>
                        <a:pt x="14" y="119"/>
                      </a:lnTo>
                      <a:lnTo>
                        <a:pt x="12" y="118"/>
                      </a:lnTo>
                      <a:lnTo>
                        <a:pt x="12" y="117"/>
                      </a:lnTo>
                      <a:lnTo>
                        <a:pt x="12" y="115"/>
                      </a:lnTo>
                      <a:lnTo>
                        <a:pt x="15" y="115"/>
                      </a:lnTo>
                      <a:lnTo>
                        <a:pt x="15" y="114"/>
                      </a:lnTo>
                      <a:lnTo>
                        <a:pt x="14" y="113"/>
                      </a:lnTo>
                      <a:lnTo>
                        <a:pt x="15" y="111"/>
                      </a:lnTo>
                      <a:lnTo>
                        <a:pt x="15" y="108"/>
                      </a:lnTo>
                      <a:lnTo>
                        <a:pt x="9" y="104"/>
                      </a:lnTo>
                      <a:lnTo>
                        <a:pt x="7" y="93"/>
                      </a:lnTo>
                      <a:lnTo>
                        <a:pt x="6" y="92"/>
                      </a:lnTo>
                      <a:lnTo>
                        <a:pt x="4" y="91"/>
                      </a:lnTo>
                      <a:lnTo>
                        <a:pt x="3" y="89"/>
                      </a:lnTo>
                      <a:lnTo>
                        <a:pt x="1" y="89"/>
                      </a:lnTo>
                      <a:lnTo>
                        <a:pt x="1" y="87"/>
                      </a:lnTo>
                      <a:lnTo>
                        <a:pt x="0" y="87"/>
                      </a:lnTo>
                      <a:lnTo>
                        <a:pt x="1" y="86"/>
                      </a:lnTo>
                      <a:lnTo>
                        <a:pt x="9" y="76"/>
                      </a:lnTo>
                      <a:lnTo>
                        <a:pt x="9" y="74"/>
                      </a:lnTo>
                      <a:lnTo>
                        <a:pt x="7" y="72"/>
                      </a:lnTo>
                      <a:lnTo>
                        <a:pt x="6" y="72"/>
                      </a:lnTo>
                      <a:lnTo>
                        <a:pt x="6" y="71"/>
                      </a:lnTo>
                      <a:lnTo>
                        <a:pt x="4" y="71"/>
                      </a:lnTo>
                      <a:lnTo>
                        <a:pt x="4" y="65"/>
                      </a:lnTo>
                      <a:lnTo>
                        <a:pt x="6" y="63"/>
                      </a:lnTo>
                      <a:lnTo>
                        <a:pt x="7" y="62"/>
                      </a:lnTo>
                      <a:lnTo>
                        <a:pt x="7" y="61"/>
                      </a:lnTo>
                      <a:lnTo>
                        <a:pt x="7" y="59"/>
                      </a:lnTo>
                      <a:lnTo>
                        <a:pt x="4" y="57"/>
                      </a:lnTo>
                      <a:lnTo>
                        <a:pt x="4" y="55"/>
                      </a:lnTo>
                      <a:lnTo>
                        <a:pt x="6" y="54"/>
                      </a:lnTo>
                      <a:lnTo>
                        <a:pt x="9" y="53"/>
                      </a:lnTo>
                      <a:lnTo>
                        <a:pt x="9" y="35"/>
                      </a:lnTo>
                      <a:lnTo>
                        <a:pt x="11" y="33"/>
                      </a:lnTo>
                      <a:lnTo>
                        <a:pt x="12" y="30"/>
                      </a:lnTo>
                      <a:lnTo>
                        <a:pt x="1" y="1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19" name="Group 2422"/>
              <p:cNvGrpSpPr>
                <a:grpSpLocks/>
              </p:cNvGrpSpPr>
              <p:nvPr/>
            </p:nvGrpSpPr>
            <p:grpSpPr bwMode="auto">
              <a:xfrm>
                <a:off x="1901" y="2939"/>
                <a:ext cx="71" cy="64"/>
                <a:chOff x="1901" y="2939"/>
                <a:chExt cx="71" cy="64"/>
              </a:xfrm>
              <a:grpFill/>
            </p:grpSpPr>
            <p:sp>
              <p:nvSpPr>
                <p:cNvPr id="1280" name="Freeform 2423"/>
                <p:cNvSpPr>
                  <a:spLocks/>
                </p:cNvSpPr>
                <p:nvPr/>
              </p:nvSpPr>
              <p:spPr bwMode="gray">
                <a:xfrm>
                  <a:off x="1901" y="2939"/>
                  <a:ext cx="71" cy="64"/>
                </a:xfrm>
                <a:custGeom>
                  <a:avLst/>
                  <a:gdLst>
                    <a:gd name="T0" fmla="*/ 0 w 71"/>
                    <a:gd name="T1" fmla="*/ 50 h 64"/>
                    <a:gd name="T2" fmla="*/ 0 w 71"/>
                    <a:gd name="T3" fmla="*/ 50 h 64"/>
                    <a:gd name="T4" fmla="*/ 2 w 71"/>
                    <a:gd name="T5" fmla="*/ 50 h 64"/>
                    <a:gd name="T6" fmla="*/ 6 w 71"/>
                    <a:gd name="T7" fmla="*/ 54 h 64"/>
                    <a:gd name="T8" fmla="*/ 6 w 71"/>
                    <a:gd name="T9" fmla="*/ 57 h 64"/>
                    <a:gd name="T10" fmla="*/ 15 w 71"/>
                    <a:gd name="T11" fmla="*/ 57 h 64"/>
                    <a:gd name="T12" fmla="*/ 30 w 71"/>
                    <a:gd name="T13" fmla="*/ 62 h 64"/>
                    <a:gd name="T14" fmla="*/ 39 w 71"/>
                    <a:gd name="T15" fmla="*/ 61 h 64"/>
                    <a:gd name="T16" fmla="*/ 47 w 71"/>
                    <a:gd name="T17" fmla="*/ 64 h 64"/>
                    <a:gd name="T18" fmla="*/ 54 w 71"/>
                    <a:gd name="T19" fmla="*/ 61 h 64"/>
                    <a:gd name="T20" fmla="*/ 60 w 71"/>
                    <a:gd name="T21" fmla="*/ 57 h 64"/>
                    <a:gd name="T22" fmla="*/ 60 w 71"/>
                    <a:gd name="T23" fmla="*/ 54 h 64"/>
                    <a:gd name="T24" fmla="*/ 66 w 71"/>
                    <a:gd name="T25" fmla="*/ 50 h 64"/>
                    <a:gd name="T26" fmla="*/ 66 w 71"/>
                    <a:gd name="T27" fmla="*/ 48 h 64"/>
                    <a:gd name="T28" fmla="*/ 67 w 71"/>
                    <a:gd name="T29" fmla="*/ 48 h 64"/>
                    <a:gd name="T30" fmla="*/ 66 w 71"/>
                    <a:gd name="T31" fmla="*/ 46 h 64"/>
                    <a:gd name="T32" fmla="*/ 67 w 71"/>
                    <a:gd name="T33" fmla="*/ 39 h 64"/>
                    <a:gd name="T34" fmla="*/ 69 w 71"/>
                    <a:gd name="T35" fmla="*/ 38 h 64"/>
                    <a:gd name="T36" fmla="*/ 70 w 71"/>
                    <a:gd name="T37" fmla="*/ 36 h 64"/>
                    <a:gd name="T38" fmla="*/ 70 w 71"/>
                    <a:gd name="T39" fmla="*/ 35 h 64"/>
                    <a:gd name="T40" fmla="*/ 71 w 71"/>
                    <a:gd name="T41" fmla="*/ 35 h 64"/>
                    <a:gd name="T42" fmla="*/ 70 w 71"/>
                    <a:gd name="T43" fmla="*/ 33 h 64"/>
                    <a:gd name="T44" fmla="*/ 66 w 71"/>
                    <a:gd name="T45" fmla="*/ 29 h 64"/>
                    <a:gd name="T46" fmla="*/ 64 w 71"/>
                    <a:gd name="T47" fmla="*/ 25 h 64"/>
                    <a:gd name="T48" fmla="*/ 61 w 71"/>
                    <a:gd name="T49" fmla="*/ 24 h 64"/>
                    <a:gd name="T50" fmla="*/ 58 w 71"/>
                    <a:gd name="T51" fmla="*/ 22 h 64"/>
                    <a:gd name="T52" fmla="*/ 57 w 71"/>
                    <a:gd name="T53" fmla="*/ 22 h 64"/>
                    <a:gd name="T54" fmla="*/ 55 w 71"/>
                    <a:gd name="T55" fmla="*/ 21 h 64"/>
                    <a:gd name="T56" fmla="*/ 54 w 71"/>
                    <a:gd name="T57" fmla="*/ 20 h 64"/>
                    <a:gd name="T58" fmla="*/ 52 w 71"/>
                    <a:gd name="T59" fmla="*/ 18 h 64"/>
                    <a:gd name="T60" fmla="*/ 51 w 71"/>
                    <a:gd name="T61" fmla="*/ 17 h 64"/>
                    <a:gd name="T62" fmla="*/ 49 w 71"/>
                    <a:gd name="T63" fmla="*/ 17 h 64"/>
                    <a:gd name="T64" fmla="*/ 46 w 71"/>
                    <a:gd name="T65" fmla="*/ 16 h 64"/>
                    <a:gd name="T66" fmla="*/ 45 w 71"/>
                    <a:gd name="T67" fmla="*/ 16 h 64"/>
                    <a:gd name="T68" fmla="*/ 43 w 71"/>
                    <a:gd name="T69" fmla="*/ 14 h 64"/>
                    <a:gd name="T70" fmla="*/ 39 w 71"/>
                    <a:gd name="T71" fmla="*/ 11 h 64"/>
                    <a:gd name="T72" fmla="*/ 38 w 71"/>
                    <a:gd name="T73" fmla="*/ 10 h 64"/>
                    <a:gd name="T74" fmla="*/ 35 w 71"/>
                    <a:gd name="T75" fmla="*/ 11 h 64"/>
                    <a:gd name="T76" fmla="*/ 32 w 71"/>
                    <a:gd name="T77" fmla="*/ 11 h 64"/>
                    <a:gd name="T78" fmla="*/ 30 w 71"/>
                    <a:gd name="T79" fmla="*/ 7 h 64"/>
                    <a:gd name="T80" fmla="*/ 22 w 71"/>
                    <a:gd name="T81" fmla="*/ 0 h 64"/>
                    <a:gd name="T82" fmla="*/ 21 w 71"/>
                    <a:gd name="T83" fmla="*/ 0 h 64"/>
                    <a:gd name="T84" fmla="*/ 18 w 71"/>
                    <a:gd name="T85" fmla="*/ 0 h 64"/>
                    <a:gd name="T86" fmla="*/ 17 w 71"/>
                    <a:gd name="T87" fmla="*/ 0 h 64"/>
                    <a:gd name="T88" fmla="*/ 17 w 71"/>
                    <a:gd name="T89" fmla="*/ 1 h 64"/>
                    <a:gd name="T90" fmla="*/ 15 w 71"/>
                    <a:gd name="T91" fmla="*/ 3 h 64"/>
                    <a:gd name="T92" fmla="*/ 11 w 71"/>
                    <a:gd name="T93" fmla="*/ 1 h 64"/>
                    <a:gd name="T94" fmla="*/ 11 w 71"/>
                    <a:gd name="T95" fmla="*/ 3 h 64"/>
                    <a:gd name="T96" fmla="*/ 8 w 71"/>
                    <a:gd name="T97" fmla="*/ 6 h 64"/>
                    <a:gd name="T98" fmla="*/ 6 w 71"/>
                    <a:gd name="T99" fmla="*/ 20 h 64"/>
                    <a:gd name="T100" fmla="*/ 5 w 71"/>
                    <a:gd name="T101" fmla="*/ 24 h 64"/>
                    <a:gd name="T102" fmla="*/ 5 w 71"/>
                    <a:gd name="T103" fmla="*/ 36 h 64"/>
                    <a:gd name="T104" fmla="*/ 5 w 71"/>
                    <a:gd name="T105" fmla="*/ 38 h 64"/>
                    <a:gd name="T106" fmla="*/ 2 w 71"/>
                    <a:gd name="T107" fmla="*/ 39 h 64"/>
                    <a:gd name="T108" fmla="*/ 0 w 71"/>
                    <a:gd name="T109" fmla="*/ 50 h 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64"/>
                    <a:gd name="T167" fmla="*/ 71 w 71"/>
                    <a:gd name="T168" fmla="*/ 64 h 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64">
                      <a:moveTo>
                        <a:pt x="0" y="50"/>
                      </a:moveTo>
                      <a:lnTo>
                        <a:pt x="0" y="50"/>
                      </a:lnTo>
                      <a:lnTo>
                        <a:pt x="2" y="50"/>
                      </a:lnTo>
                      <a:lnTo>
                        <a:pt x="6" y="54"/>
                      </a:lnTo>
                      <a:lnTo>
                        <a:pt x="6" y="57"/>
                      </a:lnTo>
                      <a:lnTo>
                        <a:pt x="15" y="57"/>
                      </a:lnTo>
                      <a:lnTo>
                        <a:pt x="30" y="62"/>
                      </a:lnTo>
                      <a:lnTo>
                        <a:pt x="39" y="61"/>
                      </a:lnTo>
                      <a:lnTo>
                        <a:pt x="47" y="64"/>
                      </a:lnTo>
                      <a:lnTo>
                        <a:pt x="54" y="61"/>
                      </a:lnTo>
                      <a:lnTo>
                        <a:pt x="60" y="57"/>
                      </a:lnTo>
                      <a:lnTo>
                        <a:pt x="60" y="54"/>
                      </a:lnTo>
                      <a:lnTo>
                        <a:pt x="66" y="50"/>
                      </a:lnTo>
                      <a:lnTo>
                        <a:pt x="66" y="48"/>
                      </a:lnTo>
                      <a:lnTo>
                        <a:pt x="67" y="48"/>
                      </a:lnTo>
                      <a:lnTo>
                        <a:pt x="66" y="46"/>
                      </a:lnTo>
                      <a:lnTo>
                        <a:pt x="67" y="39"/>
                      </a:lnTo>
                      <a:lnTo>
                        <a:pt x="69" y="38"/>
                      </a:lnTo>
                      <a:lnTo>
                        <a:pt x="70" y="36"/>
                      </a:lnTo>
                      <a:lnTo>
                        <a:pt x="70" y="35"/>
                      </a:lnTo>
                      <a:lnTo>
                        <a:pt x="71" y="35"/>
                      </a:lnTo>
                      <a:lnTo>
                        <a:pt x="70" y="33"/>
                      </a:lnTo>
                      <a:lnTo>
                        <a:pt x="66" y="29"/>
                      </a:lnTo>
                      <a:lnTo>
                        <a:pt x="64" y="25"/>
                      </a:lnTo>
                      <a:lnTo>
                        <a:pt x="61" y="24"/>
                      </a:lnTo>
                      <a:lnTo>
                        <a:pt x="58" y="22"/>
                      </a:lnTo>
                      <a:lnTo>
                        <a:pt x="57" y="22"/>
                      </a:lnTo>
                      <a:lnTo>
                        <a:pt x="55" y="21"/>
                      </a:lnTo>
                      <a:lnTo>
                        <a:pt x="54" y="20"/>
                      </a:lnTo>
                      <a:lnTo>
                        <a:pt x="52" y="18"/>
                      </a:lnTo>
                      <a:lnTo>
                        <a:pt x="51" y="17"/>
                      </a:lnTo>
                      <a:lnTo>
                        <a:pt x="49" y="17"/>
                      </a:lnTo>
                      <a:lnTo>
                        <a:pt x="46" y="16"/>
                      </a:lnTo>
                      <a:lnTo>
                        <a:pt x="45" y="16"/>
                      </a:lnTo>
                      <a:lnTo>
                        <a:pt x="43" y="14"/>
                      </a:lnTo>
                      <a:lnTo>
                        <a:pt x="39" y="11"/>
                      </a:lnTo>
                      <a:lnTo>
                        <a:pt x="38" y="10"/>
                      </a:lnTo>
                      <a:lnTo>
                        <a:pt x="35" y="11"/>
                      </a:lnTo>
                      <a:lnTo>
                        <a:pt x="32" y="11"/>
                      </a:lnTo>
                      <a:lnTo>
                        <a:pt x="30" y="7"/>
                      </a:lnTo>
                      <a:lnTo>
                        <a:pt x="22" y="0"/>
                      </a:lnTo>
                      <a:lnTo>
                        <a:pt x="21" y="0"/>
                      </a:lnTo>
                      <a:lnTo>
                        <a:pt x="18" y="0"/>
                      </a:lnTo>
                      <a:lnTo>
                        <a:pt x="17" y="0"/>
                      </a:lnTo>
                      <a:lnTo>
                        <a:pt x="17" y="1"/>
                      </a:lnTo>
                      <a:lnTo>
                        <a:pt x="15" y="3"/>
                      </a:lnTo>
                      <a:lnTo>
                        <a:pt x="11" y="1"/>
                      </a:lnTo>
                      <a:lnTo>
                        <a:pt x="11" y="3"/>
                      </a:lnTo>
                      <a:lnTo>
                        <a:pt x="8" y="6"/>
                      </a:lnTo>
                      <a:lnTo>
                        <a:pt x="6" y="20"/>
                      </a:lnTo>
                      <a:lnTo>
                        <a:pt x="5" y="24"/>
                      </a:lnTo>
                      <a:lnTo>
                        <a:pt x="5" y="36"/>
                      </a:lnTo>
                      <a:lnTo>
                        <a:pt x="5" y="38"/>
                      </a:lnTo>
                      <a:lnTo>
                        <a:pt x="2" y="39"/>
                      </a:lnTo>
                      <a:lnTo>
                        <a:pt x="0" y="5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81" name="Freeform 2424"/>
                <p:cNvSpPr>
                  <a:spLocks/>
                </p:cNvSpPr>
                <p:nvPr/>
              </p:nvSpPr>
              <p:spPr bwMode="gray">
                <a:xfrm>
                  <a:off x="1901" y="2939"/>
                  <a:ext cx="71" cy="64"/>
                </a:xfrm>
                <a:custGeom>
                  <a:avLst/>
                  <a:gdLst>
                    <a:gd name="T0" fmla="*/ 0 w 71"/>
                    <a:gd name="T1" fmla="*/ 50 h 64"/>
                    <a:gd name="T2" fmla="*/ 0 w 71"/>
                    <a:gd name="T3" fmla="*/ 50 h 64"/>
                    <a:gd name="T4" fmla="*/ 2 w 71"/>
                    <a:gd name="T5" fmla="*/ 50 h 64"/>
                    <a:gd name="T6" fmla="*/ 6 w 71"/>
                    <a:gd name="T7" fmla="*/ 54 h 64"/>
                    <a:gd name="T8" fmla="*/ 6 w 71"/>
                    <a:gd name="T9" fmla="*/ 57 h 64"/>
                    <a:gd name="T10" fmla="*/ 15 w 71"/>
                    <a:gd name="T11" fmla="*/ 57 h 64"/>
                    <a:gd name="T12" fmla="*/ 30 w 71"/>
                    <a:gd name="T13" fmla="*/ 62 h 64"/>
                    <a:gd name="T14" fmla="*/ 39 w 71"/>
                    <a:gd name="T15" fmla="*/ 61 h 64"/>
                    <a:gd name="T16" fmla="*/ 47 w 71"/>
                    <a:gd name="T17" fmla="*/ 64 h 64"/>
                    <a:gd name="T18" fmla="*/ 54 w 71"/>
                    <a:gd name="T19" fmla="*/ 61 h 64"/>
                    <a:gd name="T20" fmla="*/ 60 w 71"/>
                    <a:gd name="T21" fmla="*/ 57 h 64"/>
                    <a:gd name="T22" fmla="*/ 60 w 71"/>
                    <a:gd name="T23" fmla="*/ 54 h 64"/>
                    <a:gd name="T24" fmla="*/ 66 w 71"/>
                    <a:gd name="T25" fmla="*/ 50 h 64"/>
                    <a:gd name="T26" fmla="*/ 66 w 71"/>
                    <a:gd name="T27" fmla="*/ 48 h 64"/>
                    <a:gd name="T28" fmla="*/ 67 w 71"/>
                    <a:gd name="T29" fmla="*/ 48 h 64"/>
                    <a:gd name="T30" fmla="*/ 66 w 71"/>
                    <a:gd name="T31" fmla="*/ 46 h 64"/>
                    <a:gd name="T32" fmla="*/ 67 w 71"/>
                    <a:gd name="T33" fmla="*/ 39 h 64"/>
                    <a:gd name="T34" fmla="*/ 69 w 71"/>
                    <a:gd name="T35" fmla="*/ 38 h 64"/>
                    <a:gd name="T36" fmla="*/ 70 w 71"/>
                    <a:gd name="T37" fmla="*/ 36 h 64"/>
                    <a:gd name="T38" fmla="*/ 70 w 71"/>
                    <a:gd name="T39" fmla="*/ 35 h 64"/>
                    <a:gd name="T40" fmla="*/ 71 w 71"/>
                    <a:gd name="T41" fmla="*/ 35 h 64"/>
                    <a:gd name="T42" fmla="*/ 70 w 71"/>
                    <a:gd name="T43" fmla="*/ 33 h 64"/>
                    <a:gd name="T44" fmla="*/ 66 w 71"/>
                    <a:gd name="T45" fmla="*/ 29 h 64"/>
                    <a:gd name="T46" fmla="*/ 64 w 71"/>
                    <a:gd name="T47" fmla="*/ 25 h 64"/>
                    <a:gd name="T48" fmla="*/ 61 w 71"/>
                    <a:gd name="T49" fmla="*/ 24 h 64"/>
                    <a:gd name="T50" fmla="*/ 58 w 71"/>
                    <a:gd name="T51" fmla="*/ 22 h 64"/>
                    <a:gd name="T52" fmla="*/ 57 w 71"/>
                    <a:gd name="T53" fmla="*/ 22 h 64"/>
                    <a:gd name="T54" fmla="*/ 55 w 71"/>
                    <a:gd name="T55" fmla="*/ 21 h 64"/>
                    <a:gd name="T56" fmla="*/ 54 w 71"/>
                    <a:gd name="T57" fmla="*/ 20 h 64"/>
                    <a:gd name="T58" fmla="*/ 52 w 71"/>
                    <a:gd name="T59" fmla="*/ 18 h 64"/>
                    <a:gd name="T60" fmla="*/ 51 w 71"/>
                    <a:gd name="T61" fmla="*/ 17 h 64"/>
                    <a:gd name="T62" fmla="*/ 49 w 71"/>
                    <a:gd name="T63" fmla="*/ 17 h 64"/>
                    <a:gd name="T64" fmla="*/ 46 w 71"/>
                    <a:gd name="T65" fmla="*/ 16 h 64"/>
                    <a:gd name="T66" fmla="*/ 45 w 71"/>
                    <a:gd name="T67" fmla="*/ 16 h 64"/>
                    <a:gd name="T68" fmla="*/ 43 w 71"/>
                    <a:gd name="T69" fmla="*/ 14 h 64"/>
                    <a:gd name="T70" fmla="*/ 39 w 71"/>
                    <a:gd name="T71" fmla="*/ 11 h 64"/>
                    <a:gd name="T72" fmla="*/ 38 w 71"/>
                    <a:gd name="T73" fmla="*/ 10 h 64"/>
                    <a:gd name="T74" fmla="*/ 35 w 71"/>
                    <a:gd name="T75" fmla="*/ 11 h 64"/>
                    <a:gd name="T76" fmla="*/ 32 w 71"/>
                    <a:gd name="T77" fmla="*/ 11 h 64"/>
                    <a:gd name="T78" fmla="*/ 30 w 71"/>
                    <a:gd name="T79" fmla="*/ 7 h 64"/>
                    <a:gd name="T80" fmla="*/ 22 w 71"/>
                    <a:gd name="T81" fmla="*/ 0 h 64"/>
                    <a:gd name="T82" fmla="*/ 21 w 71"/>
                    <a:gd name="T83" fmla="*/ 0 h 64"/>
                    <a:gd name="T84" fmla="*/ 18 w 71"/>
                    <a:gd name="T85" fmla="*/ 0 h 64"/>
                    <a:gd name="T86" fmla="*/ 17 w 71"/>
                    <a:gd name="T87" fmla="*/ 0 h 64"/>
                    <a:gd name="T88" fmla="*/ 17 w 71"/>
                    <a:gd name="T89" fmla="*/ 1 h 64"/>
                    <a:gd name="T90" fmla="*/ 15 w 71"/>
                    <a:gd name="T91" fmla="*/ 3 h 64"/>
                    <a:gd name="T92" fmla="*/ 11 w 71"/>
                    <a:gd name="T93" fmla="*/ 1 h 64"/>
                    <a:gd name="T94" fmla="*/ 11 w 71"/>
                    <a:gd name="T95" fmla="*/ 3 h 64"/>
                    <a:gd name="T96" fmla="*/ 8 w 71"/>
                    <a:gd name="T97" fmla="*/ 6 h 64"/>
                    <a:gd name="T98" fmla="*/ 6 w 71"/>
                    <a:gd name="T99" fmla="*/ 20 h 64"/>
                    <a:gd name="T100" fmla="*/ 5 w 71"/>
                    <a:gd name="T101" fmla="*/ 24 h 64"/>
                    <a:gd name="T102" fmla="*/ 5 w 71"/>
                    <a:gd name="T103" fmla="*/ 36 h 64"/>
                    <a:gd name="T104" fmla="*/ 5 w 71"/>
                    <a:gd name="T105" fmla="*/ 38 h 64"/>
                    <a:gd name="T106" fmla="*/ 2 w 71"/>
                    <a:gd name="T107" fmla="*/ 39 h 64"/>
                    <a:gd name="T108" fmla="*/ 0 w 71"/>
                    <a:gd name="T109" fmla="*/ 50 h 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64"/>
                    <a:gd name="T167" fmla="*/ 71 w 71"/>
                    <a:gd name="T168" fmla="*/ 64 h 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64">
                      <a:moveTo>
                        <a:pt x="0" y="50"/>
                      </a:moveTo>
                      <a:lnTo>
                        <a:pt x="0" y="50"/>
                      </a:lnTo>
                      <a:lnTo>
                        <a:pt x="2" y="50"/>
                      </a:lnTo>
                      <a:lnTo>
                        <a:pt x="6" y="54"/>
                      </a:lnTo>
                      <a:lnTo>
                        <a:pt x="6" y="57"/>
                      </a:lnTo>
                      <a:lnTo>
                        <a:pt x="15" y="57"/>
                      </a:lnTo>
                      <a:lnTo>
                        <a:pt x="30" y="62"/>
                      </a:lnTo>
                      <a:lnTo>
                        <a:pt x="39" y="61"/>
                      </a:lnTo>
                      <a:lnTo>
                        <a:pt x="47" y="64"/>
                      </a:lnTo>
                      <a:lnTo>
                        <a:pt x="54" y="61"/>
                      </a:lnTo>
                      <a:lnTo>
                        <a:pt x="60" y="57"/>
                      </a:lnTo>
                      <a:lnTo>
                        <a:pt x="60" y="54"/>
                      </a:lnTo>
                      <a:lnTo>
                        <a:pt x="66" y="50"/>
                      </a:lnTo>
                      <a:lnTo>
                        <a:pt x="66" y="48"/>
                      </a:lnTo>
                      <a:lnTo>
                        <a:pt x="67" y="48"/>
                      </a:lnTo>
                      <a:lnTo>
                        <a:pt x="66" y="46"/>
                      </a:lnTo>
                      <a:lnTo>
                        <a:pt x="67" y="39"/>
                      </a:lnTo>
                      <a:lnTo>
                        <a:pt x="69" y="38"/>
                      </a:lnTo>
                      <a:lnTo>
                        <a:pt x="70" y="36"/>
                      </a:lnTo>
                      <a:lnTo>
                        <a:pt x="70" y="35"/>
                      </a:lnTo>
                      <a:lnTo>
                        <a:pt x="71" y="35"/>
                      </a:lnTo>
                      <a:lnTo>
                        <a:pt x="70" y="33"/>
                      </a:lnTo>
                      <a:lnTo>
                        <a:pt x="66" y="29"/>
                      </a:lnTo>
                      <a:lnTo>
                        <a:pt x="64" y="25"/>
                      </a:lnTo>
                      <a:lnTo>
                        <a:pt x="61" y="24"/>
                      </a:lnTo>
                      <a:lnTo>
                        <a:pt x="58" y="22"/>
                      </a:lnTo>
                      <a:lnTo>
                        <a:pt x="57" y="22"/>
                      </a:lnTo>
                      <a:lnTo>
                        <a:pt x="55" y="21"/>
                      </a:lnTo>
                      <a:lnTo>
                        <a:pt x="54" y="20"/>
                      </a:lnTo>
                      <a:lnTo>
                        <a:pt x="52" y="18"/>
                      </a:lnTo>
                      <a:lnTo>
                        <a:pt x="51" y="17"/>
                      </a:lnTo>
                      <a:lnTo>
                        <a:pt x="49" y="17"/>
                      </a:lnTo>
                      <a:lnTo>
                        <a:pt x="46" y="16"/>
                      </a:lnTo>
                      <a:lnTo>
                        <a:pt x="45" y="16"/>
                      </a:lnTo>
                      <a:lnTo>
                        <a:pt x="43" y="14"/>
                      </a:lnTo>
                      <a:lnTo>
                        <a:pt x="39" y="11"/>
                      </a:lnTo>
                      <a:lnTo>
                        <a:pt x="38" y="10"/>
                      </a:lnTo>
                      <a:lnTo>
                        <a:pt x="35" y="11"/>
                      </a:lnTo>
                      <a:lnTo>
                        <a:pt x="32" y="11"/>
                      </a:lnTo>
                      <a:lnTo>
                        <a:pt x="30" y="7"/>
                      </a:lnTo>
                      <a:lnTo>
                        <a:pt x="22" y="0"/>
                      </a:lnTo>
                      <a:lnTo>
                        <a:pt x="21" y="0"/>
                      </a:lnTo>
                      <a:lnTo>
                        <a:pt x="18" y="0"/>
                      </a:lnTo>
                      <a:lnTo>
                        <a:pt x="17" y="0"/>
                      </a:lnTo>
                      <a:lnTo>
                        <a:pt x="17" y="1"/>
                      </a:lnTo>
                      <a:lnTo>
                        <a:pt x="15" y="3"/>
                      </a:lnTo>
                      <a:lnTo>
                        <a:pt x="11" y="1"/>
                      </a:lnTo>
                      <a:lnTo>
                        <a:pt x="11" y="3"/>
                      </a:lnTo>
                      <a:lnTo>
                        <a:pt x="8" y="6"/>
                      </a:lnTo>
                      <a:lnTo>
                        <a:pt x="6" y="20"/>
                      </a:lnTo>
                      <a:lnTo>
                        <a:pt x="5" y="24"/>
                      </a:lnTo>
                      <a:lnTo>
                        <a:pt x="5" y="36"/>
                      </a:lnTo>
                      <a:lnTo>
                        <a:pt x="5" y="38"/>
                      </a:lnTo>
                      <a:lnTo>
                        <a:pt x="2" y="39"/>
                      </a:lnTo>
                      <a:lnTo>
                        <a:pt x="0" y="5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0" name="Group 2425"/>
              <p:cNvGrpSpPr>
                <a:grpSpLocks/>
              </p:cNvGrpSpPr>
              <p:nvPr/>
            </p:nvGrpSpPr>
            <p:grpSpPr bwMode="auto">
              <a:xfrm>
                <a:off x="1864" y="2501"/>
                <a:ext cx="64" cy="79"/>
                <a:chOff x="1864" y="2501"/>
                <a:chExt cx="64" cy="79"/>
              </a:xfrm>
              <a:grpFill/>
            </p:grpSpPr>
            <p:sp>
              <p:nvSpPr>
                <p:cNvPr id="1278" name="Freeform 2426"/>
                <p:cNvSpPr>
                  <a:spLocks/>
                </p:cNvSpPr>
                <p:nvPr/>
              </p:nvSpPr>
              <p:spPr bwMode="gray">
                <a:xfrm>
                  <a:off x="1864" y="2501"/>
                  <a:ext cx="64" cy="79"/>
                </a:xfrm>
                <a:custGeom>
                  <a:avLst/>
                  <a:gdLst>
                    <a:gd name="T0" fmla="*/ 21 w 64"/>
                    <a:gd name="T1" fmla="*/ 0 h 79"/>
                    <a:gd name="T2" fmla="*/ 33 w 64"/>
                    <a:gd name="T3" fmla="*/ 9 h 79"/>
                    <a:gd name="T4" fmla="*/ 36 w 64"/>
                    <a:gd name="T5" fmla="*/ 18 h 79"/>
                    <a:gd name="T6" fmla="*/ 48 w 64"/>
                    <a:gd name="T7" fmla="*/ 21 h 79"/>
                    <a:gd name="T8" fmla="*/ 54 w 64"/>
                    <a:gd name="T9" fmla="*/ 25 h 79"/>
                    <a:gd name="T10" fmla="*/ 52 w 64"/>
                    <a:gd name="T11" fmla="*/ 32 h 79"/>
                    <a:gd name="T12" fmla="*/ 52 w 64"/>
                    <a:gd name="T13" fmla="*/ 35 h 79"/>
                    <a:gd name="T14" fmla="*/ 51 w 64"/>
                    <a:gd name="T15" fmla="*/ 38 h 79"/>
                    <a:gd name="T16" fmla="*/ 45 w 64"/>
                    <a:gd name="T17" fmla="*/ 39 h 79"/>
                    <a:gd name="T18" fmla="*/ 42 w 64"/>
                    <a:gd name="T19" fmla="*/ 47 h 79"/>
                    <a:gd name="T20" fmla="*/ 48 w 64"/>
                    <a:gd name="T21" fmla="*/ 53 h 79"/>
                    <a:gd name="T22" fmla="*/ 49 w 64"/>
                    <a:gd name="T23" fmla="*/ 54 h 79"/>
                    <a:gd name="T24" fmla="*/ 54 w 64"/>
                    <a:gd name="T25" fmla="*/ 57 h 79"/>
                    <a:gd name="T26" fmla="*/ 54 w 64"/>
                    <a:gd name="T27" fmla="*/ 60 h 79"/>
                    <a:gd name="T28" fmla="*/ 57 w 64"/>
                    <a:gd name="T29" fmla="*/ 71 h 79"/>
                    <a:gd name="T30" fmla="*/ 54 w 64"/>
                    <a:gd name="T31" fmla="*/ 71 h 79"/>
                    <a:gd name="T32" fmla="*/ 49 w 64"/>
                    <a:gd name="T33" fmla="*/ 74 h 79"/>
                    <a:gd name="T34" fmla="*/ 43 w 64"/>
                    <a:gd name="T35" fmla="*/ 76 h 79"/>
                    <a:gd name="T36" fmla="*/ 39 w 64"/>
                    <a:gd name="T37" fmla="*/ 76 h 79"/>
                    <a:gd name="T38" fmla="*/ 35 w 64"/>
                    <a:gd name="T39" fmla="*/ 79 h 79"/>
                    <a:gd name="T40" fmla="*/ 25 w 64"/>
                    <a:gd name="T41" fmla="*/ 76 h 79"/>
                    <a:gd name="T42" fmla="*/ 22 w 64"/>
                    <a:gd name="T43" fmla="*/ 74 h 79"/>
                    <a:gd name="T44" fmla="*/ 22 w 64"/>
                    <a:gd name="T45" fmla="*/ 68 h 79"/>
                    <a:gd name="T46" fmla="*/ 19 w 64"/>
                    <a:gd name="T47" fmla="*/ 64 h 79"/>
                    <a:gd name="T48" fmla="*/ 21 w 64"/>
                    <a:gd name="T49" fmla="*/ 54 h 79"/>
                    <a:gd name="T50" fmla="*/ 24 w 64"/>
                    <a:gd name="T51" fmla="*/ 50 h 79"/>
                    <a:gd name="T52" fmla="*/ 22 w 64"/>
                    <a:gd name="T53" fmla="*/ 47 h 79"/>
                    <a:gd name="T54" fmla="*/ 19 w 64"/>
                    <a:gd name="T55" fmla="*/ 43 h 79"/>
                    <a:gd name="T56" fmla="*/ 18 w 64"/>
                    <a:gd name="T57" fmla="*/ 38 h 79"/>
                    <a:gd name="T58" fmla="*/ 16 w 64"/>
                    <a:gd name="T59" fmla="*/ 35 h 79"/>
                    <a:gd name="T60" fmla="*/ 11 w 64"/>
                    <a:gd name="T61" fmla="*/ 36 h 79"/>
                    <a:gd name="T62" fmla="*/ 0 w 64"/>
                    <a:gd name="T63" fmla="*/ 27 h 79"/>
                    <a:gd name="T64" fmla="*/ 0 w 64"/>
                    <a:gd name="T65" fmla="*/ 25 h 79"/>
                    <a:gd name="T66" fmla="*/ 3 w 64"/>
                    <a:gd name="T67" fmla="*/ 19 h 79"/>
                    <a:gd name="T68" fmla="*/ 11 w 64"/>
                    <a:gd name="T69" fmla="*/ 15 h 79"/>
                    <a:gd name="T70" fmla="*/ 8 w 64"/>
                    <a:gd name="T71" fmla="*/ 14 h 79"/>
                    <a:gd name="T72" fmla="*/ 6 w 64"/>
                    <a:gd name="T73" fmla="*/ 10 h 79"/>
                    <a:gd name="T74" fmla="*/ 6 w 64"/>
                    <a:gd name="T75" fmla="*/ 7 h 79"/>
                    <a:gd name="T76" fmla="*/ 11 w 64"/>
                    <a:gd name="T77" fmla="*/ 5 h 79"/>
                    <a:gd name="T78" fmla="*/ 16 w 64"/>
                    <a:gd name="T79" fmla="*/ 4 h 79"/>
                    <a:gd name="T80" fmla="*/ 19 w 64"/>
                    <a:gd name="T81" fmla="*/ 3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79"/>
                    <a:gd name="T125" fmla="*/ 64 w 64"/>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79">
                      <a:moveTo>
                        <a:pt x="19" y="0"/>
                      </a:moveTo>
                      <a:lnTo>
                        <a:pt x="21" y="0"/>
                      </a:lnTo>
                      <a:lnTo>
                        <a:pt x="22" y="0"/>
                      </a:lnTo>
                      <a:lnTo>
                        <a:pt x="33" y="9"/>
                      </a:lnTo>
                      <a:lnTo>
                        <a:pt x="36" y="11"/>
                      </a:lnTo>
                      <a:lnTo>
                        <a:pt x="36" y="18"/>
                      </a:lnTo>
                      <a:lnTo>
                        <a:pt x="45" y="18"/>
                      </a:lnTo>
                      <a:lnTo>
                        <a:pt x="48" y="21"/>
                      </a:lnTo>
                      <a:lnTo>
                        <a:pt x="51" y="23"/>
                      </a:lnTo>
                      <a:lnTo>
                        <a:pt x="54" y="25"/>
                      </a:lnTo>
                      <a:lnTo>
                        <a:pt x="55" y="28"/>
                      </a:lnTo>
                      <a:lnTo>
                        <a:pt x="52" y="32"/>
                      </a:lnTo>
                      <a:lnTo>
                        <a:pt x="52" y="33"/>
                      </a:lnTo>
                      <a:lnTo>
                        <a:pt x="52" y="35"/>
                      </a:lnTo>
                      <a:lnTo>
                        <a:pt x="51" y="36"/>
                      </a:lnTo>
                      <a:lnTo>
                        <a:pt x="51" y="38"/>
                      </a:lnTo>
                      <a:lnTo>
                        <a:pt x="48" y="38"/>
                      </a:lnTo>
                      <a:lnTo>
                        <a:pt x="45" y="39"/>
                      </a:lnTo>
                      <a:lnTo>
                        <a:pt x="45" y="43"/>
                      </a:lnTo>
                      <a:lnTo>
                        <a:pt x="42" y="47"/>
                      </a:lnTo>
                      <a:lnTo>
                        <a:pt x="46" y="52"/>
                      </a:lnTo>
                      <a:lnTo>
                        <a:pt x="48" y="53"/>
                      </a:lnTo>
                      <a:lnTo>
                        <a:pt x="48" y="54"/>
                      </a:lnTo>
                      <a:lnTo>
                        <a:pt x="49" y="54"/>
                      </a:lnTo>
                      <a:lnTo>
                        <a:pt x="52" y="56"/>
                      </a:lnTo>
                      <a:lnTo>
                        <a:pt x="54" y="57"/>
                      </a:lnTo>
                      <a:lnTo>
                        <a:pt x="54" y="59"/>
                      </a:lnTo>
                      <a:lnTo>
                        <a:pt x="54" y="60"/>
                      </a:lnTo>
                      <a:lnTo>
                        <a:pt x="64" y="71"/>
                      </a:lnTo>
                      <a:lnTo>
                        <a:pt x="57" y="71"/>
                      </a:lnTo>
                      <a:lnTo>
                        <a:pt x="55" y="71"/>
                      </a:lnTo>
                      <a:lnTo>
                        <a:pt x="54" y="71"/>
                      </a:lnTo>
                      <a:lnTo>
                        <a:pt x="51" y="72"/>
                      </a:lnTo>
                      <a:lnTo>
                        <a:pt x="49" y="74"/>
                      </a:lnTo>
                      <a:lnTo>
                        <a:pt x="46" y="74"/>
                      </a:lnTo>
                      <a:lnTo>
                        <a:pt x="43" y="76"/>
                      </a:lnTo>
                      <a:lnTo>
                        <a:pt x="40" y="76"/>
                      </a:lnTo>
                      <a:lnTo>
                        <a:pt x="39" y="76"/>
                      </a:lnTo>
                      <a:lnTo>
                        <a:pt x="36" y="77"/>
                      </a:lnTo>
                      <a:lnTo>
                        <a:pt x="35" y="79"/>
                      </a:lnTo>
                      <a:lnTo>
                        <a:pt x="32" y="79"/>
                      </a:lnTo>
                      <a:lnTo>
                        <a:pt x="25" y="76"/>
                      </a:lnTo>
                      <a:lnTo>
                        <a:pt x="24" y="74"/>
                      </a:lnTo>
                      <a:lnTo>
                        <a:pt x="22" y="74"/>
                      </a:lnTo>
                      <a:lnTo>
                        <a:pt x="22" y="72"/>
                      </a:lnTo>
                      <a:lnTo>
                        <a:pt x="22" y="68"/>
                      </a:lnTo>
                      <a:lnTo>
                        <a:pt x="19" y="65"/>
                      </a:lnTo>
                      <a:lnTo>
                        <a:pt x="19" y="64"/>
                      </a:lnTo>
                      <a:lnTo>
                        <a:pt x="19" y="59"/>
                      </a:lnTo>
                      <a:lnTo>
                        <a:pt x="21" y="54"/>
                      </a:lnTo>
                      <a:lnTo>
                        <a:pt x="21" y="52"/>
                      </a:lnTo>
                      <a:lnTo>
                        <a:pt x="24" y="50"/>
                      </a:lnTo>
                      <a:lnTo>
                        <a:pt x="24" y="49"/>
                      </a:lnTo>
                      <a:lnTo>
                        <a:pt x="22" y="47"/>
                      </a:lnTo>
                      <a:lnTo>
                        <a:pt x="22" y="43"/>
                      </a:lnTo>
                      <a:lnTo>
                        <a:pt x="19" y="43"/>
                      </a:lnTo>
                      <a:lnTo>
                        <a:pt x="16" y="42"/>
                      </a:lnTo>
                      <a:lnTo>
                        <a:pt x="18" y="38"/>
                      </a:lnTo>
                      <a:lnTo>
                        <a:pt x="18" y="36"/>
                      </a:lnTo>
                      <a:lnTo>
                        <a:pt x="16" y="35"/>
                      </a:lnTo>
                      <a:lnTo>
                        <a:pt x="15" y="35"/>
                      </a:lnTo>
                      <a:lnTo>
                        <a:pt x="11" y="36"/>
                      </a:lnTo>
                      <a:lnTo>
                        <a:pt x="8" y="35"/>
                      </a:lnTo>
                      <a:lnTo>
                        <a:pt x="0" y="27"/>
                      </a:lnTo>
                      <a:lnTo>
                        <a:pt x="0" y="25"/>
                      </a:lnTo>
                      <a:lnTo>
                        <a:pt x="3" y="22"/>
                      </a:lnTo>
                      <a:lnTo>
                        <a:pt x="3" y="19"/>
                      </a:lnTo>
                      <a:lnTo>
                        <a:pt x="9" y="15"/>
                      </a:lnTo>
                      <a:lnTo>
                        <a:pt x="11" y="15"/>
                      </a:lnTo>
                      <a:lnTo>
                        <a:pt x="9" y="14"/>
                      </a:lnTo>
                      <a:lnTo>
                        <a:pt x="8" y="14"/>
                      </a:lnTo>
                      <a:lnTo>
                        <a:pt x="6" y="14"/>
                      </a:lnTo>
                      <a:lnTo>
                        <a:pt x="6" y="10"/>
                      </a:lnTo>
                      <a:lnTo>
                        <a:pt x="6" y="9"/>
                      </a:lnTo>
                      <a:lnTo>
                        <a:pt x="6" y="7"/>
                      </a:lnTo>
                      <a:lnTo>
                        <a:pt x="9" y="7"/>
                      </a:lnTo>
                      <a:lnTo>
                        <a:pt x="11" y="5"/>
                      </a:lnTo>
                      <a:lnTo>
                        <a:pt x="15" y="4"/>
                      </a:lnTo>
                      <a:lnTo>
                        <a:pt x="16" y="4"/>
                      </a:lnTo>
                      <a:lnTo>
                        <a:pt x="18" y="3"/>
                      </a:lnTo>
                      <a:lnTo>
                        <a:pt x="19" y="3"/>
                      </a:lnTo>
                      <a:lnTo>
                        <a:pt x="19"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79" name="Freeform 2427"/>
                <p:cNvSpPr>
                  <a:spLocks/>
                </p:cNvSpPr>
                <p:nvPr/>
              </p:nvSpPr>
              <p:spPr bwMode="gray">
                <a:xfrm>
                  <a:off x="1864" y="2501"/>
                  <a:ext cx="64" cy="79"/>
                </a:xfrm>
                <a:custGeom>
                  <a:avLst/>
                  <a:gdLst>
                    <a:gd name="T0" fmla="*/ 21 w 64"/>
                    <a:gd name="T1" fmla="*/ 0 h 79"/>
                    <a:gd name="T2" fmla="*/ 33 w 64"/>
                    <a:gd name="T3" fmla="*/ 9 h 79"/>
                    <a:gd name="T4" fmla="*/ 36 w 64"/>
                    <a:gd name="T5" fmla="*/ 18 h 79"/>
                    <a:gd name="T6" fmla="*/ 48 w 64"/>
                    <a:gd name="T7" fmla="*/ 21 h 79"/>
                    <a:gd name="T8" fmla="*/ 54 w 64"/>
                    <a:gd name="T9" fmla="*/ 25 h 79"/>
                    <a:gd name="T10" fmla="*/ 52 w 64"/>
                    <a:gd name="T11" fmla="*/ 32 h 79"/>
                    <a:gd name="T12" fmla="*/ 52 w 64"/>
                    <a:gd name="T13" fmla="*/ 35 h 79"/>
                    <a:gd name="T14" fmla="*/ 51 w 64"/>
                    <a:gd name="T15" fmla="*/ 38 h 79"/>
                    <a:gd name="T16" fmla="*/ 45 w 64"/>
                    <a:gd name="T17" fmla="*/ 39 h 79"/>
                    <a:gd name="T18" fmla="*/ 42 w 64"/>
                    <a:gd name="T19" fmla="*/ 47 h 79"/>
                    <a:gd name="T20" fmla="*/ 48 w 64"/>
                    <a:gd name="T21" fmla="*/ 53 h 79"/>
                    <a:gd name="T22" fmla="*/ 49 w 64"/>
                    <a:gd name="T23" fmla="*/ 54 h 79"/>
                    <a:gd name="T24" fmla="*/ 54 w 64"/>
                    <a:gd name="T25" fmla="*/ 57 h 79"/>
                    <a:gd name="T26" fmla="*/ 54 w 64"/>
                    <a:gd name="T27" fmla="*/ 60 h 79"/>
                    <a:gd name="T28" fmla="*/ 57 w 64"/>
                    <a:gd name="T29" fmla="*/ 71 h 79"/>
                    <a:gd name="T30" fmla="*/ 54 w 64"/>
                    <a:gd name="T31" fmla="*/ 71 h 79"/>
                    <a:gd name="T32" fmla="*/ 49 w 64"/>
                    <a:gd name="T33" fmla="*/ 74 h 79"/>
                    <a:gd name="T34" fmla="*/ 43 w 64"/>
                    <a:gd name="T35" fmla="*/ 76 h 79"/>
                    <a:gd name="T36" fmla="*/ 39 w 64"/>
                    <a:gd name="T37" fmla="*/ 76 h 79"/>
                    <a:gd name="T38" fmla="*/ 35 w 64"/>
                    <a:gd name="T39" fmla="*/ 79 h 79"/>
                    <a:gd name="T40" fmla="*/ 25 w 64"/>
                    <a:gd name="T41" fmla="*/ 76 h 79"/>
                    <a:gd name="T42" fmla="*/ 22 w 64"/>
                    <a:gd name="T43" fmla="*/ 74 h 79"/>
                    <a:gd name="T44" fmla="*/ 22 w 64"/>
                    <a:gd name="T45" fmla="*/ 68 h 79"/>
                    <a:gd name="T46" fmla="*/ 19 w 64"/>
                    <a:gd name="T47" fmla="*/ 64 h 79"/>
                    <a:gd name="T48" fmla="*/ 21 w 64"/>
                    <a:gd name="T49" fmla="*/ 54 h 79"/>
                    <a:gd name="T50" fmla="*/ 24 w 64"/>
                    <a:gd name="T51" fmla="*/ 50 h 79"/>
                    <a:gd name="T52" fmla="*/ 22 w 64"/>
                    <a:gd name="T53" fmla="*/ 47 h 79"/>
                    <a:gd name="T54" fmla="*/ 19 w 64"/>
                    <a:gd name="T55" fmla="*/ 43 h 79"/>
                    <a:gd name="T56" fmla="*/ 18 w 64"/>
                    <a:gd name="T57" fmla="*/ 38 h 79"/>
                    <a:gd name="T58" fmla="*/ 16 w 64"/>
                    <a:gd name="T59" fmla="*/ 35 h 79"/>
                    <a:gd name="T60" fmla="*/ 11 w 64"/>
                    <a:gd name="T61" fmla="*/ 36 h 79"/>
                    <a:gd name="T62" fmla="*/ 0 w 64"/>
                    <a:gd name="T63" fmla="*/ 27 h 79"/>
                    <a:gd name="T64" fmla="*/ 0 w 64"/>
                    <a:gd name="T65" fmla="*/ 25 h 79"/>
                    <a:gd name="T66" fmla="*/ 3 w 64"/>
                    <a:gd name="T67" fmla="*/ 19 h 79"/>
                    <a:gd name="T68" fmla="*/ 11 w 64"/>
                    <a:gd name="T69" fmla="*/ 15 h 79"/>
                    <a:gd name="T70" fmla="*/ 8 w 64"/>
                    <a:gd name="T71" fmla="*/ 14 h 79"/>
                    <a:gd name="T72" fmla="*/ 6 w 64"/>
                    <a:gd name="T73" fmla="*/ 10 h 79"/>
                    <a:gd name="T74" fmla="*/ 6 w 64"/>
                    <a:gd name="T75" fmla="*/ 7 h 79"/>
                    <a:gd name="T76" fmla="*/ 11 w 64"/>
                    <a:gd name="T77" fmla="*/ 5 h 79"/>
                    <a:gd name="T78" fmla="*/ 16 w 64"/>
                    <a:gd name="T79" fmla="*/ 4 h 79"/>
                    <a:gd name="T80" fmla="*/ 19 w 64"/>
                    <a:gd name="T81" fmla="*/ 3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79"/>
                    <a:gd name="T125" fmla="*/ 64 w 64"/>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79">
                      <a:moveTo>
                        <a:pt x="19" y="0"/>
                      </a:moveTo>
                      <a:lnTo>
                        <a:pt x="21" y="0"/>
                      </a:lnTo>
                      <a:lnTo>
                        <a:pt x="22" y="0"/>
                      </a:lnTo>
                      <a:lnTo>
                        <a:pt x="33" y="9"/>
                      </a:lnTo>
                      <a:lnTo>
                        <a:pt x="36" y="11"/>
                      </a:lnTo>
                      <a:lnTo>
                        <a:pt x="36" y="18"/>
                      </a:lnTo>
                      <a:lnTo>
                        <a:pt x="45" y="18"/>
                      </a:lnTo>
                      <a:lnTo>
                        <a:pt x="48" y="21"/>
                      </a:lnTo>
                      <a:lnTo>
                        <a:pt x="51" y="23"/>
                      </a:lnTo>
                      <a:lnTo>
                        <a:pt x="54" y="25"/>
                      </a:lnTo>
                      <a:lnTo>
                        <a:pt x="55" y="28"/>
                      </a:lnTo>
                      <a:lnTo>
                        <a:pt x="52" y="32"/>
                      </a:lnTo>
                      <a:lnTo>
                        <a:pt x="52" y="33"/>
                      </a:lnTo>
                      <a:lnTo>
                        <a:pt x="52" y="35"/>
                      </a:lnTo>
                      <a:lnTo>
                        <a:pt x="51" y="36"/>
                      </a:lnTo>
                      <a:lnTo>
                        <a:pt x="51" y="38"/>
                      </a:lnTo>
                      <a:lnTo>
                        <a:pt x="48" y="38"/>
                      </a:lnTo>
                      <a:lnTo>
                        <a:pt x="45" y="39"/>
                      </a:lnTo>
                      <a:lnTo>
                        <a:pt x="45" y="43"/>
                      </a:lnTo>
                      <a:lnTo>
                        <a:pt x="42" y="47"/>
                      </a:lnTo>
                      <a:lnTo>
                        <a:pt x="46" y="52"/>
                      </a:lnTo>
                      <a:lnTo>
                        <a:pt x="48" y="53"/>
                      </a:lnTo>
                      <a:lnTo>
                        <a:pt x="48" y="54"/>
                      </a:lnTo>
                      <a:lnTo>
                        <a:pt x="49" y="54"/>
                      </a:lnTo>
                      <a:lnTo>
                        <a:pt x="52" y="56"/>
                      </a:lnTo>
                      <a:lnTo>
                        <a:pt x="54" y="57"/>
                      </a:lnTo>
                      <a:lnTo>
                        <a:pt x="54" y="59"/>
                      </a:lnTo>
                      <a:lnTo>
                        <a:pt x="54" y="60"/>
                      </a:lnTo>
                      <a:lnTo>
                        <a:pt x="64" y="71"/>
                      </a:lnTo>
                      <a:lnTo>
                        <a:pt x="57" y="71"/>
                      </a:lnTo>
                      <a:lnTo>
                        <a:pt x="55" y="71"/>
                      </a:lnTo>
                      <a:lnTo>
                        <a:pt x="54" y="71"/>
                      </a:lnTo>
                      <a:lnTo>
                        <a:pt x="51" y="72"/>
                      </a:lnTo>
                      <a:lnTo>
                        <a:pt x="49" y="74"/>
                      </a:lnTo>
                      <a:lnTo>
                        <a:pt x="46" y="74"/>
                      </a:lnTo>
                      <a:lnTo>
                        <a:pt x="43" y="76"/>
                      </a:lnTo>
                      <a:lnTo>
                        <a:pt x="40" y="76"/>
                      </a:lnTo>
                      <a:lnTo>
                        <a:pt x="39" y="76"/>
                      </a:lnTo>
                      <a:lnTo>
                        <a:pt x="36" y="77"/>
                      </a:lnTo>
                      <a:lnTo>
                        <a:pt x="35" y="79"/>
                      </a:lnTo>
                      <a:lnTo>
                        <a:pt x="32" y="79"/>
                      </a:lnTo>
                      <a:lnTo>
                        <a:pt x="25" y="76"/>
                      </a:lnTo>
                      <a:lnTo>
                        <a:pt x="24" y="74"/>
                      </a:lnTo>
                      <a:lnTo>
                        <a:pt x="22" y="74"/>
                      </a:lnTo>
                      <a:lnTo>
                        <a:pt x="22" y="72"/>
                      </a:lnTo>
                      <a:lnTo>
                        <a:pt x="22" y="68"/>
                      </a:lnTo>
                      <a:lnTo>
                        <a:pt x="19" y="65"/>
                      </a:lnTo>
                      <a:lnTo>
                        <a:pt x="19" y="64"/>
                      </a:lnTo>
                      <a:lnTo>
                        <a:pt x="19" y="59"/>
                      </a:lnTo>
                      <a:lnTo>
                        <a:pt x="21" y="54"/>
                      </a:lnTo>
                      <a:lnTo>
                        <a:pt x="21" y="52"/>
                      </a:lnTo>
                      <a:lnTo>
                        <a:pt x="24" y="50"/>
                      </a:lnTo>
                      <a:lnTo>
                        <a:pt x="24" y="49"/>
                      </a:lnTo>
                      <a:lnTo>
                        <a:pt x="22" y="47"/>
                      </a:lnTo>
                      <a:lnTo>
                        <a:pt x="22" y="43"/>
                      </a:lnTo>
                      <a:lnTo>
                        <a:pt x="19" y="43"/>
                      </a:lnTo>
                      <a:lnTo>
                        <a:pt x="16" y="42"/>
                      </a:lnTo>
                      <a:lnTo>
                        <a:pt x="18" y="38"/>
                      </a:lnTo>
                      <a:lnTo>
                        <a:pt x="18" y="36"/>
                      </a:lnTo>
                      <a:lnTo>
                        <a:pt x="16" y="35"/>
                      </a:lnTo>
                      <a:lnTo>
                        <a:pt x="15" y="35"/>
                      </a:lnTo>
                      <a:lnTo>
                        <a:pt x="11" y="36"/>
                      </a:lnTo>
                      <a:lnTo>
                        <a:pt x="8" y="35"/>
                      </a:lnTo>
                      <a:lnTo>
                        <a:pt x="0" y="27"/>
                      </a:lnTo>
                      <a:lnTo>
                        <a:pt x="0" y="25"/>
                      </a:lnTo>
                      <a:lnTo>
                        <a:pt x="3" y="22"/>
                      </a:lnTo>
                      <a:lnTo>
                        <a:pt x="3" y="19"/>
                      </a:lnTo>
                      <a:lnTo>
                        <a:pt x="9" y="15"/>
                      </a:lnTo>
                      <a:lnTo>
                        <a:pt x="11" y="15"/>
                      </a:lnTo>
                      <a:lnTo>
                        <a:pt x="9" y="14"/>
                      </a:lnTo>
                      <a:lnTo>
                        <a:pt x="8" y="14"/>
                      </a:lnTo>
                      <a:lnTo>
                        <a:pt x="6" y="14"/>
                      </a:lnTo>
                      <a:lnTo>
                        <a:pt x="6" y="10"/>
                      </a:lnTo>
                      <a:lnTo>
                        <a:pt x="6" y="9"/>
                      </a:lnTo>
                      <a:lnTo>
                        <a:pt x="6" y="7"/>
                      </a:lnTo>
                      <a:lnTo>
                        <a:pt x="9" y="7"/>
                      </a:lnTo>
                      <a:lnTo>
                        <a:pt x="11" y="5"/>
                      </a:lnTo>
                      <a:lnTo>
                        <a:pt x="15" y="4"/>
                      </a:lnTo>
                      <a:lnTo>
                        <a:pt x="16" y="4"/>
                      </a:lnTo>
                      <a:lnTo>
                        <a:pt x="18" y="3"/>
                      </a:lnTo>
                      <a:lnTo>
                        <a:pt x="19" y="3"/>
                      </a:lnTo>
                      <a:lnTo>
                        <a:pt x="19"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1" name="Group 2428"/>
              <p:cNvGrpSpPr>
                <a:grpSpLocks/>
              </p:cNvGrpSpPr>
              <p:nvPr/>
            </p:nvGrpSpPr>
            <p:grpSpPr bwMode="auto">
              <a:xfrm>
                <a:off x="1956" y="2530"/>
                <a:ext cx="37" cy="42"/>
                <a:chOff x="1956" y="2530"/>
                <a:chExt cx="37" cy="42"/>
              </a:xfrm>
              <a:grpFill/>
            </p:grpSpPr>
            <p:sp>
              <p:nvSpPr>
                <p:cNvPr id="1276" name="Freeform 2429"/>
                <p:cNvSpPr>
                  <a:spLocks/>
                </p:cNvSpPr>
                <p:nvPr/>
              </p:nvSpPr>
              <p:spPr bwMode="gray">
                <a:xfrm>
                  <a:off x="1956" y="2530"/>
                  <a:ext cx="37" cy="42"/>
                </a:xfrm>
                <a:custGeom>
                  <a:avLst/>
                  <a:gdLst>
                    <a:gd name="T0" fmla="*/ 0 w 37"/>
                    <a:gd name="T1" fmla="*/ 38 h 42"/>
                    <a:gd name="T2" fmla="*/ 3 w 37"/>
                    <a:gd name="T3" fmla="*/ 35 h 42"/>
                    <a:gd name="T4" fmla="*/ 6 w 37"/>
                    <a:gd name="T5" fmla="*/ 23 h 42"/>
                    <a:gd name="T6" fmla="*/ 4 w 37"/>
                    <a:gd name="T7" fmla="*/ 22 h 42"/>
                    <a:gd name="T8" fmla="*/ 1 w 37"/>
                    <a:gd name="T9" fmla="*/ 17 h 42"/>
                    <a:gd name="T10" fmla="*/ 1 w 37"/>
                    <a:gd name="T11" fmla="*/ 9 h 42"/>
                    <a:gd name="T12" fmla="*/ 1 w 37"/>
                    <a:gd name="T13" fmla="*/ 6 h 42"/>
                    <a:gd name="T14" fmla="*/ 4 w 37"/>
                    <a:gd name="T15" fmla="*/ 3 h 42"/>
                    <a:gd name="T16" fmla="*/ 6 w 37"/>
                    <a:gd name="T17" fmla="*/ 3 h 42"/>
                    <a:gd name="T18" fmla="*/ 7 w 37"/>
                    <a:gd name="T19" fmla="*/ 2 h 42"/>
                    <a:gd name="T20" fmla="*/ 9 w 37"/>
                    <a:gd name="T21" fmla="*/ 0 h 42"/>
                    <a:gd name="T22" fmla="*/ 18 w 37"/>
                    <a:gd name="T23" fmla="*/ 4 h 42"/>
                    <a:gd name="T24" fmla="*/ 19 w 37"/>
                    <a:gd name="T25" fmla="*/ 6 h 42"/>
                    <a:gd name="T26" fmla="*/ 37 w 37"/>
                    <a:gd name="T27" fmla="*/ 17 h 42"/>
                    <a:gd name="T28" fmla="*/ 37 w 37"/>
                    <a:gd name="T29" fmla="*/ 20 h 42"/>
                    <a:gd name="T30" fmla="*/ 28 w 37"/>
                    <a:gd name="T31" fmla="*/ 30 h 42"/>
                    <a:gd name="T32" fmla="*/ 25 w 37"/>
                    <a:gd name="T33" fmla="*/ 35 h 42"/>
                    <a:gd name="T34" fmla="*/ 18 w 37"/>
                    <a:gd name="T35" fmla="*/ 41 h 42"/>
                    <a:gd name="T36" fmla="*/ 16 w 37"/>
                    <a:gd name="T37" fmla="*/ 41 h 42"/>
                    <a:gd name="T38" fmla="*/ 15 w 37"/>
                    <a:gd name="T39" fmla="*/ 41 h 42"/>
                    <a:gd name="T40" fmla="*/ 12 w 37"/>
                    <a:gd name="T41" fmla="*/ 41 h 42"/>
                    <a:gd name="T42" fmla="*/ 11 w 37"/>
                    <a:gd name="T43" fmla="*/ 41 h 42"/>
                    <a:gd name="T44" fmla="*/ 7 w 37"/>
                    <a:gd name="T45" fmla="*/ 42 h 42"/>
                    <a:gd name="T46" fmla="*/ 4 w 37"/>
                    <a:gd name="T47" fmla="*/ 42 h 42"/>
                    <a:gd name="T48" fmla="*/ 3 w 37"/>
                    <a:gd name="T49" fmla="*/ 41 h 42"/>
                    <a:gd name="T50" fmla="*/ 0 w 37"/>
                    <a:gd name="T51" fmla="*/ 38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42"/>
                    <a:gd name="T80" fmla="*/ 37 w 37"/>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42">
                      <a:moveTo>
                        <a:pt x="0" y="38"/>
                      </a:moveTo>
                      <a:lnTo>
                        <a:pt x="3" y="35"/>
                      </a:lnTo>
                      <a:lnTo>
                        <a:pt x="6" y="23"/>
                      </a:lnTo>
                      <a:lnTo>
                        <a:pt x="4" y="22"/>
                      </a:lnTo>
                      <a:lnTo>
                        <a:pt x="1" y="17"/>
                      </a:lnTo>
                      <a:lnTo>
                        <a:pt x="1" y="9"/>
                      </a:lnTo>
                      <a:lnTo>
                        <a:pt x="1" y="6"/>
                      </a:lnTo>
                      <a:lnTo>
                        <a:pt x="4" y="3"/>
                      </a:lnTo>
                      <a:lnTo>
                        <a:pt x="6" y="3"/>
                      </a:lnTo>
                      <a:lnTo>
                        <a:pt x="7" y="2"/>
                      </a:lnTo>
                      <a:lnTo>
                        <a:pt x="9" y="0"/>
                      </a:lnTo>
                      <a:lnTo>
                        <a:pt x="18" y="4"/>
                      </a:lnTo>
                      <a:lnTo>
                        <a:pt x="19" y="6"/>
                      </a:lnTo>
                      <a:lnTo>
                        <a:pt x="37" y="17"/>
                      </a:lnTo>
                      <a:lnTo>
                        <a:pt x="37" y="20"/>
                      </a:lnTo>
                      <a:lnTo>
                        <a:pt x="28" y="30"/>
                      </a:lnTo>
                      <a:lnTo>
                        <a:pt x="25" y="35"/>
                      </a:lnTo>
                      <a:lnTo>
                        <a:pt x="18" y="41"/>
                      </a:lnTo>
                      <a:lnTo>
                        <a:pt x="16" y="41"/>
                      </a:lnTo>
                      <a:lnTo>
                        <a:pt x="15" y="41"/>
                      </a:lnTo>
                      <a:lnTo>
                        <a:pt x="12" y="41"/>
                      </a:lnTo>
                      <a:lnTo>
                        <a:pt x="11" y="41"/>
                      </a:lnTo>
                      <a:lnTo>
                        <a:pt x="7" y="42"/>
                      </a:lnTo>
                      <a:lnTo>
                        <a:pt x="4" y="42"/>
                      </a:lnTo>
                      <a:lnTo>
                        <a:pt x="3" y="41"/>
                      </a:lnTo>
                      <a:lnTo>
                        <a:pt x="0" y="3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77" name="Freeform 2430"/>
                <p:cNvSpPr>
                  <a:spLocks/>
                </p:cNvSpPr>
                <p:nvPr/>
              </p:nvSpPr>
              <p:spPr bwMode="gray">
                <a:xfrm>
                  <a:off x="1956" y="2530"/>
                  <a:ext cx="37" cy="42"/>
                </a:xfrm>
                <a:custGeom>
                  <a:avLst/>
                  <a:gdLst>
                    <a:gd name="T0" fmla="*/ 0 w 37"/>
                    <a:gd name="T1" fmla="*/ 38 h 42"/>
                    <a:gd name="T2" fmla="*/ 3 w 37"/>
                    <a:gd name="T3" fmla="*/ 35 h 42"/>
                    <a:gd name="T4" fmla="*/ 6 w 37"/>
                    <a:gd name="T5" fmla="*/ 23 h 42"/>
                    <a:gd name="T6" fmla="*/ 4 w 37"/>
                    <a:gd name="T7" fmla="*/ 22 h 42"/>
                    <a:gd name="T8" fmla="*/ 1 w 37"/>
                    <a:gd name="T9" fmla="*/ 17 h 42"/>
                    <a:gd name="T10" fmla="*/ 1 w 37"/>
                    <a:gd name="T11" fmla="*/ 9 h 42"/>
                    <a:gd name="T12" fmla="*/ 1 w 37"/>
                    <a:gd name="T13" fmla="*/ 6 h 42"/>
                    <a:gd name="T14" fmla="*/ 4 w 37"/>
                    <a:gd name="T15" fmla="*/ 3 h 42"/>
                    <a:gd name="T16" fmla="*/ 6 w 37"/>
                    <a:gd name="T17" fmla="*/ 3 h 42"/>
                    <a:gd name="T18" fmla="*/ 7 w 37"/>
                    <a:gd name="T19" fmla="*/ 2 h 42"/>
                    <a:gd name="T20" fmla="*/ 9 w 37"/>
                    <a:gd name="T21" fmla="*/ 0 h 42"/>
                    <a:gd name="T22" fmla="*/ 18 w 37"/>
                    <a:gd name="T23" fmla="*/ 4 h 42"/>
                    <a:gd name="T24" fmla="*/ 19 w 37"/>
                    <a:gd name="T25" fmla="*/ 6 h 42"/>
                    <a:gd name="T26" fmla="*/ 37 w 37"/>
                    <a:gd name="T27" fmla="*/ 17 h 42"/>
                    <a:gd name="T28" fmla="*/ 37 w 37"/>
                    <a:gd name="T29" fmla="*/ 20 h 42"/>
                    <a:gd name="T30" fmla="*/ 28 w 37"/>
                    <a:gd name="T31" fmla="*/ 30 h 42"/>
                    <a:gd name="T32" fmla="*/ 25 w 37"/>
                    <a:gd name="T33" fmla="*/ 35 h 42"/>
                    <a:gd name="T34" fmla="*/ 18 w 37"/>
                    <a:gd name="T35" fmla="*/ 41 h 42"/>
                    <a:gd name="T36" fmla="*/ 16 w 37"/>
                    <a:gd name="T37" fmla="*/ 41 h 42"/>
                    <a:gd name="T38" fmla="*/ 15 w 37"/>
                    <a:gd name="T39" fmla="*/ 41 h 42"/>
                    <a:gd name="T40" fmla="*/ 12 w 37"/>
                    <a:gd name="T41" fmla="*/ 41 h 42"/>
                    <a:gd name="T42" fmla="*/ 11 w 37"/>
                    <a:gd name="T43" fmla="*/ 41 h 42"/>
                    <a:gd name="T44" fmla="*/ 7 w 37"/>
                    <a:gd name="T45" fmla="*/ 42 h 42"/>
                    <a:gd name="T46" fmla="*/ 4 w 37"/>
                    <a:gd name="T47" fmla="*/ 42 h 42"/>
                    <a:gd name="T48" fmla="*/ 3 w 37"/>
                    <a:gd name="T49" fmla="*/ 41 h 42"/>
                    <a:gd name="T50" fmla="*/ 0 w 37"/>
                    <a:gd name="T51" fmla="*/ 38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42"/>
                    <a:gd name="T80" fmla="*/ 37 w 37"/>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42">
                      <a:moveTo>
                        <a:pt x="0" y="38"/>
                      </a:moveTo>
                      <a:lnTo>
                        <a:pt x="3" y="35"/>
                      </a:lnTo>
                      <a:lnTo>
                        <a:pt x="6" y="23"/>
                      </a:lnTo>
                      <a:lnTo>
                        <a:pt x="4" y="22"/>
                      </a:lnTo>
                      <a:lnTo>
                        <a:pt x="1" y="17"/>
                      </a:lnTo>
                      <a:lnTo>
                        <a:pt x="1" y="9"/>
                      </a:lnTo>
                      <a:lnTo>
                        <a:pt x="1" y="6"/>
                      </a:lnTo>
                      <a:lnTo>
                        <a:pt x="4" y="3"/>
                      </a:lnTo>
                      <a:lnTo>
                        <a:pt x="6" y="3"/>
                      </a:lnTo>
                      <a:lnTo>
                        <a:pt x="7" y="2"/>
                      </a:lnTo>
                      <a:lnTo>
                        <a:pt x="9" y="0"/>
                      </a:lnTo>
                      <a:lnTo>
                        <a:pt x="18" y="4"/>
                      </a:lnTo>
                      <a:lnTo>
                        <a:pt x="19" y="6"/>
                      </a:lnTo>
                      <a:lnTo>
                        <a:pt x="37" y="17"/>
                      </a:lnTo>
                      <a:lnTo>
                        <a:pt x="37" y="20"/>
                      </a:lnTo>
                      <a:lnTo>
                        <a:pt x="28" y="30"/>
                      </a:lnTo>
                      <a:lnTo>
                        <a:pt x="25" y="35"/>
                      </a:lnTo>
                      <a:lnTo>
                        <a:pt x="18" y="41"/>
                      </a:lnTo>
                      <a:lnTo>
                        <a:pt x="16" y="41"/>
                      </a:lnTo>
                      <a:lnTo>
                        <a:pt x="15" y="41"/>
                      </a:lnTo>
                      <a:lnTo>
                        <a:pt x="12" y="41"/>
                      </a:lnTo>
                      <a:lnTo>
                        <a:pt x="11" y="41"/>
                      </a:lnTo>
                      <a:lnTo>
                        <a:pt x="7" y="42"/>
                      </a:lnTo>
                      <a:lnTo>
                        <a:pt x="4" y="42"/>
                      </a:lnTo>
                      <a:lnTo>
                        <a:pt x="3" y="41"/>
                      </a:lnTo>
                      <a:lnTo>
                        <a:pt x="0" y="3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2" name="Group 2431"/>
              <p:cNvGrpSpPr>
                <a:grpSpLocks/>
              </p:cNvGrpSpPr>
              <p:nvPr/>
            </p:nvGrpSpPr>
            <p:grpSpPr bwMode="auto">
              <a:xfrm>
                <a:off x="3020" y="2084"/>
                <a:ext cx="39" cy="29"/>
                <a:chOff x="3020" y="2084"/>
                <a:chExt cx="39" cy="29"/>
              </a:xfrm>
              <a:grpFill/>
            </p:grpSpPr>
            <p:sp>
              <p:nvSpPr>
                <p:cNvPr id="1274" name="Freeform 2432"/>
                <p:cNvSpPr>
                  <a:spLocks/>
                </p:cNvSpPr>
                <p:nvPr/>
              </p:nvSpPr>
              <p:spPr bwMode="gray">
                <a:xfrm>
                  <a:off x="3020" y="2084"/>
                  <a:ext cx="39" cy="29"/>
                </a:xfrm>
                <a:custGeom>
                  <a:avLst/>
                  <a:gdLst>
                    <a:gd name="T0" fmla="*/ 24 w 39"/>
                    <a:gd name="T1" fmla="*/ 1 h 29"/>
                    <a:gd name="T2" fmla="*/ 22 w 39"/>
                    <a:gd name="T3" fmla="*/ 1 h 29"/>
                    <a:gd name="T4" fmla="*/ 18 w 39"/>
                    <a:gd name="T5" fmla="*/ 3 h 29"/>
                    <a:gd name="T6" fmla="*/ 13 w 39"/>
                    <a:gd name="T7" fmla="*/ 0 h 29"/>
                    <a:gd name="T8" fmla="*/ 6 w 39"/>
                    <a:gd name="T9" fmla="*/ 3 h 29"/>
                    <a:gd name="T10" fmla="*/ 4 w 39"/>
                    <a:gd name="T11" fmla="*/ 4 h 29"/>
                    <a:gd name="T12" fmla="*/ 4 w 39"/>
                    <a:gd name="T13" fmla="*/ 5 h 29"/>
                    <a:gd name="T14" fmla="*/ 6 w 39"/>
                    <a:gd name="T15" fmla="*/ 7 h 29"/>
                    <a:gd name="T16" fmla="*/ 6 w 39"/>
                    <a:gd name="T17" fmla="*/ 10 h 29"/>
                    <a:gd name="T18" fmla="*/ 3 w 39"/>
                    <a:gd name="T19" fmla="*/ 11 h 29"/>
                    <a:gd name="T20" fmla="*/ 3 w 39"/>
                    <a:gd name="T21" fmla="*/ 17 h 29"/>
                    <a:gd name="T22" fmla="*/ 0 w 39"/>
                    <a:gd name="T23" fmla="*/ 20 h 29"/>
                    <a:gd name="T24" fmla="*/ 3 w 39"/>
                    <a:gd name="T25" fmla="*/ 21 h 29"/>
                    <a:gd name="T26" fmla="*/ 11 w 39"/>
                    <a:gd name="T27" fmla="*/ 20 h 29"/>
                    <a:gd name="T28" fmla="*/ 8 w 39"/>
                    <a:gd name="T29" fmla="*/ 22 h 29"/>
                    <a:gd name="T30" fmla="*/ 3 w 39"/>
                    <a:gd name="T31" fmla="*/ 23 h 29"/>
                    <a:gd name="T32" fmla="*/ 1 w 39"/>
                    <a:gd name="T33" fmla="*/ 29 h 29"/>
                    <a:gd name="T34" fmla="*/ 4 w 39"/>
                    <a:gd name="T35" fmla="*/ 27 h 29"/>
                    <a:gd name="T36" fmla="*/ 6 w 39"/>
                    <a:gd name="T37" fmla="*/ 25 h 29"/>
                    <a:gd name="T38" fmla="*/ 19 w 39"/>
                    <a:gd name="T39" fmla="*/ 16 h 29"/>
                    <a:gd name="T40" fmla="*/ 33 w 39"/>
                    <a:gd name="T41" fmla="*/ 15 h 29"/>
                    <a:gd name="T42" fmla="*/ 34 w 39"/>
                    <a:gd name="T43" fmla="*/ 16 h 29"/>
                    <a:gd name="T44" fmla="*/ 37 w 39"/>
                    <a:gd name="T45" fmla="*/ 15 h 29"/>
                    <a:gd name="T46" fmla="*/ 39 w 39"/>
                    <a:gd name="T47" fmla="*/ 14 h 29"/>
                    <a:gd name="T48" fmla="*/ 39 w 39"/>
                    <a:gd name="T49" fmla="*/ 12 h 29"/>
                    <a:gd name="T50" fmla="*/ 37 w 39"/>
                    <a:gd name="T51" fmla="*/ 12 h 29"/>
                    <a:gd name="T52" fmla="*/ 30 w 39"/>
                    <a:gd name="T53" fmla="*/ 10 h 29"/>
                    <a:gd name="T54" fmla="*/ 26 w 39"/>
                    <a:gd name="T55" fmla="*/ 5 h 29"/>
                    <a:gd name="T56" fmla="*/ 24 w 39"/>
                    <a:gd name="T57" fmla="*/ 4 h 29"/>
                    <a:gd name="T58" fmla="*/ 24 w 39"/>
                    <a:gd name="T59" fmla="*/ 1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
                    <a:gd name="T91" fmla="*/ 0 h 29"/>
                    <a:gd name="T92" fmla="*/ 39 w 39"/>
                    <a:gd name="T93" fmla="*/ 29 h 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 h="29">
                      <a:moveTo>
                        <a:pt x="24" y="1"/>
                      </a:moveTo>
                      <a:lnTo>
                        <a:pt x="22" y="1"/>
                      </a:lnTo>
                      <a:lnTo>
                        <a:pt x="18" y="3"/>
                      </a:lnTo>
                      <a:lnTo>
                        <a:pt x="13" y="0"/>
                      </a:lnTo>
                      <a:lnTo>
                        <a:pt x="6" y="3"/>
                      </a:lnTo>
                      <a:lnTo>
                        <a:pt x="4" y="4"/>
                      </a:lnTo>
                      <a:lnTo>
                        <a:pt x="4" y="5"/>
                      </a:lnTo>
                      <a:lnTo>
                        <a:pt x="6" y="7"/>
                      </a:lnTo>
                      <a:lnTo>
                        <a:pt x="6" y="10"/>
                      </a:lnTo>
                      <a:lnTo>
                        <a:pt x="3" y="11"/>
                      </a:lnTo>
                      <a:lnTo>
                        <a:pt x="3" y="17"/>
                      </a:lnTo>
                      <a:lnTo>
                        <a:pt x="0" y="20"/>
                      </a:lnTo>
                      <a:lnTo>
                        <a:pt x="3" y="21"/>
                      </a:lnTo>
                      <a:lnTo>
                        <a:pt x="11" y="20"/>
                      </a:lnTo>
                      <a:lnTo>
                        <a:pt x="8" y="22"/>
                      </a:lnTo>
                      <a:lnTo>
                        <a:pt x="3" y="23"/>
                      </a:lnTo>
                      <a:lnTo>
                        <a:pt x="1" y="29"/>
                      </a:lnTo>
                      <a:lnTo>
                        <a:pt x="4" y="27"/>
                      </a:lnTo>
                      <a:lnTo>
                        <a:pt x="6" y="25"/>
                      </a:lnTo>
                      <a:lnTo>
                        <a:pt x="19" y="16"/>
                      </a:lnTo>
                      <a:lnTo>
                        <a:pt x="33" y="15"/>
                      </a:lnTo>
                      <a:lnTo>
                        <a:pt x="34" y="16"/>
                      </a:lnTo>
                      <a:lnTo>
                        <a:pt x="37" y="15"/>
                      </a:lnTo>
                      <a:lnTo>
                        <a:pt x="39" y="14"/>
                      </a:lnTo>
                      <a:lnTo>
                        <a:pt x="39" y="12"/>
                      </a:lnTo>
                      <a:lnTo>
                        <a:pt x="37" y="12"/>
                      </a:lnTo>
                      <a:lnTo>
                        <a:pt x="30" y="10"/>
                      </a:lnTo>
                      <a:lnTo>
                        <a:pt x="26" y="5"/>
                      </a:lnTo>
                      <a:lnTo>
                        <a:pt x="24" y="4"/>
                      </a:lnTo>
                      <a:lnTo>
                        <a:pt x="24"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75" name="Freeform 2433"/>
                <p:cNvSpPr>
                  <a:spLocks/>
                </p:cNvSpPr>
                <p:nvPr/>
              </p:nvSpPr>
              <p:spPr bwMode="gray">
                <a:xfrm>
                  <a:off x="3020" y="2084"/>
                  <a:ext cx="39" cy="29"/>
                </a:xfrm>
                <a:custGeom>
                  <a:avLst/>
                  <a:gdLst>
                    <a:gd name="T0" fmla="*/ 24 w 39"/>
                    <a:gd name="T1" fmla="*/ 1 h 29"/>
                    <a:gd name="T2" fmla="*/ 22 w 39"/>
                    <a:gd name="T3" fmla="*/ 1 h 29"/>
                    <a:gd name="T4" fmla="*/ 18 w 39"/>
                    <a:gd name="T5" fmla="*/ 3 h 29"/>
                    <a:gd name="T6" fmla="*/ 13 w 39"/>
                    <a:gd name="T7" fmla="*/ 0 h 29"/>
                    <a:gd name="T8" fmla="*/ 6 w 39"/>
                    <a:gd name="T9" fmla="*/ 3 h 29"/>
                    <a:gd name="T10" fmla="*/ 4 w 39"/>
                    <a:gd name="T11" fmla="*/ 4 h 29"/>
                    <a:gd name="T12" fmla="*/ 4 w 39"/>
                    <a:gd name="T13" fmla="*/ 5 h 29"/>
                    <a:gd name="T14" fmla="*/ 6 w 39"/>
                    <a:gd name="T15" fmla="*/ 7 h 29"/>
                    <a:gd name="T16" fmla="*/ 6 w 39"/>
                    <a:gd name="T17" fmla="*/ 10 h 29"/>
                    <a:gd name="T18" fmla="*/ 3 w 39"/>
                    <a:gd name="T19" fmla="*/ 11 h 29"/>
                    <a:gd name="T20" fmla="*/ 3 w 39"/>
                    <a:gd name="T21" fmla="*/ 17 h 29"/>
                    <a:gd name="T22" fmla="*/ 0 w 39"/>
                    <a:gd name="T23" fmla="*/ 20 h 29"/>
                    <a:gd name="T24" fmla="*/ 3 w 39"/>
                    <a:gd name="T25" fmla="*/ 21 h 29"/>
                    <a:gd name="T26" fmla="*/ 11 w 39"/>
                    <a:gd name="T27" fmla="*/ 20 h 29"/>
                    <a:gd name="T28" fmla="*/ 8 w 39"/>
                    <a:gd name="T29" fmla="*/ 22 h 29"/>
                    <a:gd name="T30" fmla="*/ 3 w 39"/>
                    <a:gd name="T31" fmla="*/ 23 h 29"/>
                    <a:gd name="T32" fmla="*/ 1 w 39"/>
                    <a:gd name="T33" fmla="*/ 29 h 29"/>
                    <a:gd name="T34" fmla="*/ 4 w 39"/>
                    <a:gd name="T35" fmla="*/ 27 h 29"/>
                    <a:gd name="T36" fmla="*/ 6 w 39"/>
                    <a:gd name="T37" fmla="*/ 25 h 29"/>
                    <a:gd name="T38" fmla="*/ 19 w 39"/>
                    <a:gd name="T39" fmla="*/ 16 h 29"/>
                    <a:gd name="T40" fmla="*/ 33 w 39"/>
                    <a:gd name="T41" fmla="*/ 15 h 29"/>
                    <a:gd name="T42" fmla="*/ 34 w 39"/>
                    <a:gd name="T43" fmla="*/ 16 h 29"/>
                    <a:gd name="T44" fmla="*/ 37 w 39"/>
                    <a:gd name="T45" fmla="*/ 15 h 29"/>
                    <a:gd name="T46" fmla="*/ 39 w 39"/>
                    <a:gd name="T47" fmla="*/ 14 h 29"/>
                    <a:gd name="T48" fmla="*/ 39 w 39"/>
                    <a:gd name="T49" fmla="*/ 12 h 29"/>
                    <a:gd name="T50" fmla="*/ 37 w 39"/>
                    <a:gd name="T51" fmla="*/ 12 h 29"/>
                    <a:gd name="T52" fmla="*/ 30 w 39"/>
                    <a:gd name="T53" fmla="*/ 10 h 29"/>
                    <a:gd name="T54" fmla="*/ 26 w 39"/>
                    <a:gd name="T55" fmla="*/ 5 h 29"/>
                    <a:gd name="T56" fmla="*/ 24 w 39"/>
                    <a:gd name="T57" fmla="*/ 4 h 29"/>
                    <a:gd name="T58" fmla="*/ 24 w 39"/>
                    <a:gd name="T59" fmla="*/ 1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
                    <a:gd name="T91" fmla="*/ 0 h 29"/>
                    <a:gd name="T92" fmla="*/ 39 w 39"/>
                    <a:gd name="T93" fmla="*/ 29 h 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 h="29">
                      <a:moveTo>
                        <a:pt x="24" y="1"/>
                      </a:moveTo>
                      <a:lnTo>
                        <a:pt x="22" y="1"/>
                      </a:lnTo>
                      <a:lnTo>
                        <a:pt x="18" y="3"/>
                      </a:lnTo>
                      <a:lnTo>
                        <a:pt x="13" y="0"/>
                      </a:lnTo>
                      <a:lnTo>
                        <a:pt x="6" y="3"/>
                      </a:lnTo>
                      <a:lnTo>
                        <a:pt x="4" y="4"/>
                      </a:lnTo>
                      <a:lnTo>
                        <a:pt x="4" y="5"/>
                      </a:lnTo>
                      <a:lnTo>
                        <a:pt x="6" y="7"/>
                      </a:lnTo>
                      <a:lnTo>
                        <a:pt x="6" y="10"/>
                      </a:lnTo>
                      <a:lnTo>
                        <a:pt x="3" y="11"/>
                      </a:lnTo>
                      <a:lnTo>
                        <a:pt x="3" y="17"/>
                      </a:lnTo>
                      <a:lnTo>
                        <a:pt x="0" y="20"/>
                      </a:lnTo>
                      <a:lnTo>
                        <a:pt x="3" y="21"/>
                      </a:lnTo>
                      <a:lnTo>
                        <a:pt x="11" y="20"/>
                      </a:lnTo>
                      <a:lnTo>
                        <a:pt x="8" y="22"/>
                      </a:lnTo>
                      <a:lnTo>
                        <a:pt x="3" y="23"/>
                      </a:lnTo>
                      <a:lnTo>
                        <a:pt x="1" y="29"/>
                      </a:lnTo>
                      <a:lnTo>
                        <a:pt x="4" y="27"/>
                      </a:lnTo>
                      <a:lnTo>
                        <a:pt x="6" y="25"/>
                      </a:lnTo>
                      <a:lnTo>
                        <a:pt x="19" y="16"/>
                      </a:lnTo>
                      <a:lnTo>
                        <a:pt x="33" y="15"/>
                      </a:lnTo>
                      <a:lnTo>
                        <a:pt x="34" y="16"/>
                      </a:lnTo>
                      <a:lnTo>
                        <a:pt x="37" y="15"/>
                      </a:lnTo>
                      <a:lnTo>
                        <a:pt x="39" y="14"/>
                      </a:lnTo>
                      <a:lnTo>
                        <a:pt x="39" y="12"/>
                      </a:lnTo>
                      <a:lnTo>
                        <a:pt x="37" y="12"/>
                      </a:lnTo>
                      <a:lnTo>
                        <a:pt x="30" y="10"/>
                      </a:lnTo>
                      <a:lnTo>
                        <a:pt x="26" y="5"/>
                      </a:lnTo>
                      <a:lnTo>
                        <a:pt x="24" y="4"/>
                      </a:lnTo>
                      <a:lnTo>
                        <a:pt x="24"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3" name="Group 2434"/>
              <p:cNvGrpSpPr>
                <a:grpSpLocks/>
              </p:cNvGrpSpPr>
              <p:nvPr/>
            </p:nvGrpSpPr>
            <p:grpSpPr bwMode="auto">
              <a:xfrm>
                <a:off x="3894" y="2270"/>
                <a:ext cx="117" cy="210"/>
                <a:chOff x="3894" y="2270"/>
                <a:chExt cx="117" cy="210"/>
              </a:xfrm>
              <a:grpFill/>
            </p:grpSpPr>
            <p:sp>
              <p:nvSpPr>
                <p:cNvPr id="1272" name="Freeform 2435"/>
                <p:cNvSpPr>
                  <a:spLocks/>
                </p:cNvSpPr>
                <p:nvPr/>
              </p:nvSpPr>
              <p:spPr bwMode="gray">
                <a:xfrm>
                  <a:off x="3894" y="2270"/>
                  <a:ext cx="117" cy="210"/>
                </a:xfrm>
                <a:custGeom>
                  <a:avLst/>
                  <a:gdLst>
                    <a:gd name="T0" fmla="*/ 28 w 117"/>
                    <a:gd name="T1" fmla="*/ 122 h 210"/>
                    <a:gd name="T2" fmla="*/ 22 w 117"/>
                    <a:gd name="T3" fmla="*/ 110 h 210"/>
                    <a:gd name="T4" fmla="*/ 18 w 117"/>
                    <a:gd name="T5" fmla="*/ 109 h 210"/>
                    <a:gd name="T6" fmla="*/ 21 w 117"/>
                    <a:gd name="T7" fmla="*/ 106 h 210"/>
                    <a:gd name="T8" fmla="*/ 9 w 117"/>
                    <a:gd name="T9" fmla="*/ 99 h 210"/>
                    <a:gd name="T10" fmla="*/ 6 w 117"/>
                    <a:gd name="T11" fmla="*/ 94 h 210"/>
                    <a:gd name="T12" fmla="*/ 0 w 117"/>
                    <a:gd name="T13" fmla="*/ 89 h 210"/>
                    <a:gd name="T14" fmla="*/ 5 w 117"/>
                    <a:gd name="T15" fmla="*/ 83 h 210"/>
                    <a:gd name="T16" fmla="*/ 6 w 117"/>
                    <a:gd name="T17" fmla="*/ 77 h 210"/>
                    <a:gd name="T18" fmla="*/ 11 w 117"/>
                    <a:gd name="T19" fmla="*/ 74 h 210"/>
                    <a:gd name="T20" fmla="*/ 11 w 117"/>
                    <a:gd name="T21" fmla="*/ 66 h 210"/>
                    <a:gd name="T22" fmla="*/ 15 w 117"/>
                    <a:gd name="T23" fmla="*/ 56 h 210"/>
                    <a:gd name="T24" fmla="*/ 25 w 117"/>
                    <a:gd name="T25" fmla="*/ 54 h 210"/>
                    <a:gd name="T26" fmla="*/ 31 w 117"/>
                    <a:gd name="T27" fmla="*/ 38 h 210"/>
                    <a:gd name="T28" fmla="*/ 39 w 117"/>
                    <a:gd name="T29" fmla="*/ 31 h 210"/>
                    <a:gd name="T30" fmla="*/ 43 w 117"/>
                    <a:gd name="T31" fmla="*/ 21 h 210"/>
                    <a:gd name="T32" fmla="*/ 55 w 117"/>
                    <a:gd name="T33" fmla="*/ 14 h 210"/>
                    <a:gd name="T34" fmla="*/ 64 w 117"/>
                    <a:gd name="T35" fmla="*/ 12 h 210"/>
                    <a:gd name="T36" fmla="*/ 67 w 117"/>
                    <a:gd name="T37" fmla="*/ 6 h 210"/>
                    <a:gd name="T38" fmla="*/ 70 w 117"/>
                    <a:gd name="T39" fmla="*/ 1 h 210"/>
                    <a:gd name="T40" fmla="*/ 78 w 117"/>
                    <a:gd name="T41" fmla="*/ 5 h 210"/>
                    <a:gd name="T42" fmla="*/ 84 w 117"/>
                    <a:gd name="T43" fmla="*/ 10 h 210"/>
                    <a:gd name="T44" fmla="*/ 80 w 117"/>
                    <a:gd name="T45" fmla="*/ 36 h 210"/>
                    <a:gd name="T46" fmla="*/ 73 w 117"/>
                    <a:gd name="T47" fmla="*/ 46 h 210"/>
                    <a:gd name="T48" fmla="*/ 72 w 117"/>
                    <a:gd name="T49" fmla="*/ 54 h 210"/>
                    <a:gd name="T50" fmla="*/ 87 w 117"/>
                    <a:gd name="T51" fmla="*/ 52 h 210"/>
                    <a:gd name="T52" fmla="*/ 89 w 117"/>
                    <a:gd name="T53" fmla="*/ 61 h 210"/>
                    <a:gd name="T54" fmla="*/ 102 w 117"/>
                    <a:gd name="T55" fmla="*/ 76 h 210"/>
                    <a:gd name="T56" fmla="*/ 111 w 117"/>
                    <a:gd name="T57" fmla="*/ 81 h 210"/>
                    <a:gd name="T58" fmla="*/ 117 w 117"/>
                    <a:gd name="T59" fmla="*/ 79 h 210"/>
                    <a:gd name="T60" fmla="*/ 111 w 117"/>
                    <a:gd name="T61" fmla="*/ 86 h 210"/>
                    <a:gd name="T62" fmla="*/ 107 w 117"/>
                    <a:gd name="T63" fmla="*/ 90 h 210"/>
                    <a:gd name="T64" fmla="*/ 102 w 117"/>
                    <a:gd name="T65" fmla="*/ 96 h 210"/>
                    <a:gd name="T66" fmla="*/ 78 w 117"/>
                    <a:gd name="T67" fmla="*/ 104 h 210"/>
                    <a:gd name="T68" fmla="*/ 72 w 117"/>
                    <a:gd name="T69" fmla="*/ 118 h 210"/>
                    <a:gd name="T70" fmla="*/ 83 w 117"/>
                    <a:gd name="T71" fmla="*/ 132 h 210"/>
                    <a:gd name="T72" fmla="*/ 87 w 117"/>
                    <a:gd name="T73" fmla="*/ 145 h 210"/>
                    <a:gd name="T74" fmla="*/ 84 w 117"/>
                    <a:gd name="T75" fmla="*/ 152 h 210"/>
                    <a:gd name="T76" fmla="*/ 80 w 117"/>
                    <a:gd name="T77" fmla="*/ 159 h 210"/>
                    <a:gd name="T78" fmla="*/ 92 w 117"/>
                    <a:gd name="T79" fmla="*/ 181 h 210"/>
                    <a:gd name="T80" fmla="*/ 98 w 117"/>
                    <a:gd name="T81" fmla="*/ 193 h 210"/>
                    <a:gd name="T82" fmla="*/ 86 w 117"/>
                    <a:gd name="T83" fmla="*/ 210 h 210"/>
                    <a:gd name="T84" fmla="*/ 83 w 117"/>
                    <a:gd name="T85" fmla="*/ 192 h 210"/>
                    <a:gd name="T86" fmla="*/ 86 w 117"/>
                    <a:gd name="T87" fmla="*/ 188 h 210"/>
                    <a:gd name="T88" fmla="*/ 80 w 117"/>
                    <a:gd name="T89" fmla="*/ 172 h 210"/>
                    <a:gd name="T90" fmla="*/ 64 w 117"/>
                    <a:gd name="T91" fmla="*/ 135 h 210"/>
                    <a:gd name="T92" fmla="*/ 58 w 117"/>
                    <a:gd name="T93" fmla="*/ 138 h 210"/>
                    <a:gd name="T94" fmla="*/ 39 w 117"/>
                    <a:gd name="T95" fmla="*/ 148 h 210"/>
                    <a:gd name="T96" fmla="*/ 30 w 117"/>
                    <a:gd name="T97" fmla="*/ 148 h 210"/>
                    <a:gd name="T98" fmla="*/ 28 w 117"/>
                    <a:gd name="T99" fmla="*/ 146 h 2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
                    <a:gd name="T151" fmla="*/ 0 h 210"/>
                    <a:gd name="T152" fmla="*/ 117 w 117"/>
                    <a:gd name="T153" fmla="*/ 210 h 2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 h="210">
                      <a:moveTo>
                        <a:pt x="27" y="142"/>
                      </a:moveTo>
                      <a:lnTo>
                        <a:pt x="30" y="132"/>
                      </a:lnTo>
                      <a:lnTo>
                        <a:pt x="28" y="122"/>
                      </a:lnTo>
                      <a:lnTo>
                        <a:pt x="28" y="121"/>
                      </a:lnTo>
                      <a:lnTo>
                        <a:pt x="28" y="120"/>
                      </a:lnTo>
                      <a:lnTo>
                        <a:pt x="22" y="110"/>
                      </a:lnTo>
                      <a:lnTo>
                        <a:pt x="22" y="113"/>
                      </a:lnTo>
                      <a:lnTo>
                        <a:pt x="19" y="111"/>
                      </a:lnTo>
                      <a:lnTo>
                        <a:pt x="18" y="109"/>
                      </a:lnTo>
                      <a:lnTo>
                        <a:pt x="18" y="106"/>
                      </a:lnTo>
                      <a:lnTo>
                        <a:pt x="21" y="107"/>
                      </a:lnTo>
                      <a:lnTo>
                        <a:pt x="21" y="106"/>
                      </a:lnTo>
                      <a:lnTo>
                        <a:pt x="19" y="104"/>
                      </a:lnTo>
                      <a:lnTo>
                        <a:pt x="19" y="103"/>
                      </a:lnTo>
                      <a:lnTo>
                        <a:pt x="9" y="99"/>
                      </a:lnTo>
                      <a:lnTo>
                        <a:pt x="9" y="97"/>
                      </a:lnTo>
                      <a:lnTo>
                        <a:pt x="6" y="97"/>
                      </a:lnTo>
                      <a:lnTo>
                        <a:pt x="6" y="94"/>
                      </a:lnTo>
                      <a:lnTo>
                        <a:pt x="5" y="96"/>
                      </a:lnTo>
                      <a:lnTo>
                        <a:pt x="3" y="94"/>
                      </a:lnTo>
                      <a:lnTo>
                        <a:pt x="0" y="89"/>
                      </a:lnTo>
                      <a:lnTo>
                        <a:pt x="0" y="83"/>
                      </a:lnTo>
                      <a:lnTo>
                        <a:pt x="1" y="83"/>
                      </a:lnTo>
                      <a:lnTo>
                        <a:pt x="5" y="83"/>
                      </a:lnTo>
                      <a:lnTo>
                        <a:pt x="5" y="78"/>
                      </a:lnTo>
                      <a:lnTo>
                        <a:pt x="5" y="77"/>
                      </a:lnTo>
                      <a:lnTo>
                        <a:pt x="6" y="77"/>
                      </a:lnTo>
                      <a:lnTo>
                        <a:pt x="6" y="76"/>
                      </a:lnTo>
                      <a:lnTo>
                        <a:pt x="9" y="76"/>
                      </a:lnTo>
                      <a:lnTo>
                        <a:pt x="11" y="74"/>
                      </a:lnTo>
                      <a:lnTo>
                        <a:pt x="11" y="73"/>
                      </a:lnTo>
                      <a:lnTo>
                        <a:pt x="9" y="71"/>
                      </a:lnTo>
                      <a:lnTo>
                        <a:pt x="11" y="66"/>
                      </a:lnTo>
                      <a:lnTo>
                        <a:pt x="12" y="66"/>
                      </a:lnTo>
                      <a:lnTo>
                        <a:pt x="15" y="66"/>
                      </a:lnTo>
                      <a:lnTo>
                        <a:pt x="15" y="56"/>
                      </a:lnTo>
                      <a:lnTo>
                        <a:pt x="15" y="54"/>
                      </a:lnTo>
                      <a:lnTo>
                        <a:pt x="19" y="53"/>
                      </a:lnTo>
                      <a:lnTo>
                        <a:pt x="25" y="54"/>
                      </a:lnTo>
                      <a:lnTo>
                        <a:pt x="25" y="53"/>
                      </a:lnTo>
                      <a:lnTo>
                        <a:pt x="31" y="40"/>
                      </a:lnTo>
                      <a:lnTo>
                        <a:pt x="31" y="38"/>
                      </a:lnTo>
                      <a:lnTo>
                        <a:pt x="33" y="36"/>
                      </a:lnTo>
                      <a:lnTo>
                        <a:pt x="37" y="33"/>
                      </a:lnTo>
                      <a:lnTo>
                        <a:pt x="39" y="31"/>
                      </a:lnTo>
                      <a:lnTo>
                        <a:pt x="39" y="25"/>
                      </a:lnTo>
                      <a:lnTo>
                        <a:pt x="40" y="21"/>
                      </a:lnTo>
                      <a:lnTo>
                        <a:pt x="43" y="21"/>
                      </a:lnTo>
                      <a:lnTo>
                        <a:pt x="48" y="18"/>
                      </a:lnTo>
                      <a:lnTo>
                        <a:pt x="51" y="14"/>
                      </a:lnTo>
                      <a:lnTo>
                        <a:pt x="55" y="14"/>
                      </a:lnTo>
                      <a:lnTo>
                        <a:pt x="58" y="12"/>
                      </a:lnTo>
                      <a:lnTo>
                        <a:pt x="62" y="14"/>
                      </a:lnTo>
                      <a:lnTo>
                        <a:pt x="64" y="12"/>
                      </a:lnTo>
                      <a:lnTo>
                        <a:pt x="64" y="10"/>
                      </a:lnTo>
                      <a:lnTo>
                        <a:pt x="64" y="7"/>
                      </a:lnTo>
                      <a:lnTo>
                        <a:pt x="67" y="6"/>
                      </a:lnTo>
                      <a:lnTo>
                        <a:pt x="68" y="5"/>
                      </a:lnTo>
                      <a:lnTo>
                        <a:pt x="68" y="1"/>
                      </a:lnTo>
                      <a:lnTo>
                        <a:pt x="70" y="1"/>
                      </a:lnTo>
                      <a:lnTo>
                        <a:pt x="72" y="0"/>
                      </a:lnTo>
                      <a:lnTo>
                        <a:pt x="75" y="1"/>
                      </a:lnTo>
                      <a:lnTo>
                        <a:pt x="78" y="5"/>
                      </a:lnTo>
                      <a:lnTo>
                        <a:pt x="80" y="7"/>
                      </a:lnTo>
                      <a:lnTo>
                        <a:pt x="80" y="10"/>
                      </a:lnTo>
                      <a:lnTo>
                        <a:pt x="84" y="10"/>
                      </a:lnTo>
                      <a:lnTo>
                        <a:pt x="86" y="28"/>
                      </a:lnTo>
                      <a:lnTo>
                        <a:pt x="82" y="35"/>
                      </a:lnTo>
                      <a:lnTo>
                        <a:pt x="80" y="36"/>
                      </a:lnTo>
                      <a:lnTo>
                        <a:pt x="78" y="38"/>
                      </a:lnTo>
                      <a:lnTo>
                        <a:pt x="75" y="40"/>
                      </a:lnTo>
                      <a:lnTo>
                        <a:pt x="73" y="46"/>
                      </a:lnTo>
                      <a:lnTo>
                        <a:pt x="73" y="49"/>
                      </a:lnTo>
                      <a:lnTo>
                        <a:pt x="73" y="50"/>
                      </a:lnTo>
                      <a:lnTo>
                        <a:pt x="72" y="54"/>
                      </a:lnTo>
                      <a:lnTo>
                        <a:pt x="72" y="56"/>
                      </a:lnTo>
                      <a:lnTo>
                        <a:pt x="78" y="52"/>
                      </a:lnTo>
                      <a:lnTo>
                        <a:pt x="87" y="52"/>
                      </a:lnTo>
                      <a:lnTo>
                        <a:pt x="87" y="53"/>
                      </a:lnTo>
                      <a:lnTo>
                        <a:pt x="89" y="56"/>
                      </a:lnTo>
                      <a:lnTo>
                        <a:pt x="89" y="61"/>
                      </a:lnTo>
                      <a:lnTo>
                        <a:pt x="95" y="64"/>
                      </a:lnTo>
                      <a:lnTo>
                        <a:pt x="94" y="73"/>
                      </a:lnTo>
                      <a:lnTo>
                        <a:pt x="102" y="76"/>
                      </a:lnTo>
                      <a:lnTo>
                        <a:pt x="102" y="77"/>
                      </a:lnTo>
                      <a:lnTo>
                        <a:pt x="107" y="81"/>
                      </a:lnTo>
                      <a:lnTo>
                        <a:pt x="111" y="81"/>
                      </a:lnTo>
                      <a:lnTo>
                        <a:pt x="114" y="78"/>
                      </a:lnTo>
                      <a:lnTo>
                        <a:pt x="117" y="78"/>
                      </a:lnTo>
                      <a:lnTo>
                        <a:pt x="117" y="79"/>
                      </a:lnTo>
                      <a:lnTo>
                        <a:pt x="117" y="81"/>
                      </a:lnTo>
                      <a:lnTo>
                        <a:pt x="116" y="82"/>
                      </a:lnTo>
                      <a:lnTo>
                        <a:pt x="111" y="86"/>
                      </a:lnTo>
                      <a:lnTo>
                        <a:pt x="111" y="89"/>
                      </a:lnTo>
                      <a:lnTo>
                        <a:pt x="108" y="89"/>
                      </a:lnTo>
                      <a:lnTo>
                        <a:pt x="107" y="90"/>
                      </a:lnTo>
                      <a:lnTo>
                        <a:pt x="107" y="92"/>
                      </a:lnTo>
                      <a:lnTo>
                        <a:pt x="105" y="92"/>
                      </a:lnTo>
                      <a:lnTo>
                        <a:pt x="102" y="96"/>
                      </a:lnTo>
                      <a:lnTo>
                        <a:pt x="98" y="97"/>
                      </a:lnTo>
                      <a:lnTo>
                        <a:pt x="87" y="103"/>
                      </a:lnTo>
                      <a:lnTo>
                        <a:pt x="78" y="104"/>
                      </a:lnTo>
                      <a:lnTo>
                        <a:pt x="73" y="115"/>
                      </a:lnTo>
                      <a:lnTo>
                        <a:pt x="73" y="117"/>
                      </a:lnTo>
                      <a:lnTo>
                        <a:pt x="72" y="118"/>
                      </a:lnTo>
                      <a:lnTo>
                        <a:pt x="76" y="127"/>
                      </a:lnTo>
                      <a:lnTo>
                        <a:pt x="82" y="131"/>
                      </a:lnTo>
                      <a:lnTo>
                        <a:pt x="83" y="132"/>
                      </a:lnTo>
                      <a:lnTo>
                        <a:pt x="84" y="142"/>
                      </a:lnTo>
                      <a:lnTo>
                        <a:pt x="86" y="142"/>
                      </a:lnTo>
                      <a:lnTo>
                        <a:pt x="87" y="145"/>
                      </a:lnTo>
                      <a:lnTo>
                        <a:pt x="86" y="145"/>
                      </a:lnTo>
                      <a:lnTo>
                        <a:pt x="84" y="150"/>
                      </a:lnTo>
                      <a:lnTo>
                        <a:pt x="84" y="152"/>
                      </a:lnTo>
                      <a:lnTo>
                        <a:pt x="82" y="154"/>
                      </a:lnTo>
                      <a:lnTo>
                        <a:pt x="80" y="156"/>
                      </a:lnTo>
                      <a:lnTo>
                        <a:pt x="80" y="159"/>
                      </a:lnTo>
                      <a:lnTo>
                        <a:pt x="82" y="161"/>
                      </a:lnTo>
                      <a:lnTo>
                        <a:pt x="90" y="168"/>
                      </a:lnTo>
                      <a:lnTo>
                        <a:pt x="92" y="181"/>
                      </a:lnTo>
                      <a:lnTo>
                        <a:pt x="94" y="181"/>
                      </a:lnTo>
                      <a:lnTo>
                        <a:pt x="98" y="192"/>
                      </a:lnTo>
                      <a:lnTo>
                        <a:pt x="98" y="193"/>
                      </a:lnTo>
                      <a:lnTo>
                        <a:pt x="94" y="200"/>
                      </a:lnTo>
                      <a:lnTo>
                        <a:pt x="90" y="202"/>
                      </a:lnTo>
                      <a:lnTo>
                        <a:pt x="86" y="210"/>
                      </a:lnTo>
                      <a:lnTo>
                        <a:pt x="83" y="209"/>
                      </a:lnTo>
                      <a:lnTo>
                        <a:pt x="87" y="193"/>
                      </a:lnTo>
                      <a:lnTo>
                        <a:pt x="83" y="192"/>
                      </a:lnTo>
                      <a:lnTo>
                        <a:pt x="84" y="189"/>
                      </a:lnTo>
                      <a:lnTo>
                        <a:pt x="86" y="191"/>
                      </a:lnTo>
                      <a:lnTo>
                        <a:pt x="86" y="188"/>
                      </a:lnTo>
                      <a:lnTo>
                        <a:pt x="86" y="185"/>
                      </a:lnTo>
                      <a:lnTo>
                        <a:pt x="82" y="171"/>
                      </a:lnTo>
                      <a:lnTo>
                        <a:pt x="80" y="172"/>
                      </a:lnTo>
                      <a:lnTo>
                        <a:pt x="72" y="139"/>
                      </a:lnTo>
                      <a:lnTo>
                        <a:pt x="70" y="139"/>
                      </a:lnTo>
                      <a:lnTo>
                        <a:pt x="64" y="135"/>
                      </a:lnTo>
                      <a:lnTo>
                        <a:pt x="62" y="135"/>
                      </a:lnTo>
                      <a:lnTo>
                        <a:pt x="58" y="128"/>
                      </a:lnTo>
                      <a:lnTo>
                        <a:pt x="58" y="138"/>
                      </a:lnTo>
                      <a:lnTo>
                        <a:pt x="42" y="149"/>
                      </a:lnTo>
                      <a:lnTo>
                        <a:pt x="40" y="148"/>
                      </a:lnTo>
                      <a:lnTo>
                        <a:pt x="39" y="148"/>
                      </a:lnTo>
                      <a:lnTo>
                        <a:pt x="37" y="148"/>
                      </a:lnTo>
                      <a:lnTo>
                        <a:pt x="34" y="149"/>
                      </a:lnTo>
                      <a:lnTo>
                        <a:pt x="30" y="148"/>
                      </a:lnTo>
                      <a:lnTo>
                        <a:pt x="30" y="146"/>
                      </a:lnTo>
                      <a:lnTo>
                        <a:pt x="30" y="145"/>
                      </a:lnTo>
                      <a:lnTo>
                        <a:pt x="28" y="146"/>
                      </a:lnTo>
                      <a:lnTo>
                        <a:pt x="27" y="145"/>
                      </a:lnTo>
                      <a:lnTo>
                        <a:pt x="27" y="14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73" name="Freeform 2436"/>
                <p:cNvSpPr>
                  <a:spLocks/>
                </p:cNvSpPr>
                <p:nvPr/>
              </p:nvSpPr>
              <p:spPr bwMode="gray">
                <a:xfrm>
                  <a:off x="3894" y="2270"/>
                  <a:ext cx="117" cy="210"/>
                </a:xfrm>
                <a:custGeom>
                  <a:avLst/>
                  <a:gdLst>
                    <a:gd name="T0" fmla="*/ 28 w 117"/>
                    <a:gd name="T1" fmla="*/ 122 h 210"/>
                    <a:gd name="T2" fmla="*/ 22 w 117"/>
                    <a:gd name="T3" fmla="*/ 110 h 210"/>
                    <a:gd name="T4" fmla="*/ 18 w 117"/>
                    <a:gd name="T5" fmla="*/ 109 h 210"/>
                    <a:gd name="T6" fmla="*/ 21 w 117"/>
                    <a:gd name="T7" fmla="*/ 106 h 210"/>
                    <a:gd name="T8" fmla="*/ 9 w 117"/>
                    <a:gd name="T9" fmla="*/ 99 h 210"/>
                    <a:gd name="T10" fmla="*/ 6 w 117"/>
                    <a:gd name="T11" fmla="*/ 94 h 210"/>
                    <a:gd name="T12" fmla="*/ 0 w 117"/>
                    <a:gd name="T13" fmla="*/ 89 h 210"/>
                    <a:gd name="T14" fmla="*/ 5 w 117"/>
                    <a:gd name="T15" fmla="*/ 83 h 210"/>
                    <a:gd name="T16" fmla="*/ 6 w 117"/>
                    <a:gd name="T17" fmla="*/ 77 h 210"/>
                    <a:gd name="T18" fmla="*/ 11 w 117"/>
                    <a:gd name="T19" fmla="*/ 74 h 210"/>
                    <a:gd name="T20" fmla="*/ 11 w 117"/>
                    <a:gd name="T21" fmla="*/ 66 h 210"/>
                    <a:gd name="T22" fmla="*/ 15 w 117"/>
                    <a:gd name="T23" fmla="*/ 56 h 210"/>
                    <a:gd name="T24" fmla="*/ 25 w 117"/>
                    <a:gd name="T25" fmla="*/ 54 h 210"/>
                    <a:gd name="T26" fmla="*/ 31 w 117"/>
                    <a:gd name="T27" fmla="*/ 38 h 210"/>
                    <a:gd name="T28" fmla="*/ 39 w 117"/>
                    <a:gd name="T29" fmla="*/ 31 h 210"/>
                    <a:gd name="T30" fmla="*/ 43 w 117"/>
                    <a:gd name="T31" fmla="*/ 21 h 210"/>
                    <a:gd name="T32" fmla="*/ 55 w 117"/>
                    <a:gd name="T33" fmla="*/ 14 h 210"/>
                    <a:gd name="T34" fmla="*/ 64 w 117"/>
                    <a:gd name="T35" fmla="*/ 12 h 210"/>
                    <a:gd name="T36" fmla="*/ 67 w 117"/>
                    <a:gd name="T37" fmla="*/ 6 h 210"/>
                    <a:gd name="T38" fmla="*/ 70 w 117"/>
                    <a:gd name="T39" fmla="*/ 1 h 210"/>
                    <a:gd name="T40" fmla="*/ 78 w 117"/>
                    <a:gd name="T41" fmla="*/ 5 h 210"/>
                    <a:gd name="T42" fmla="*/ 84 w 117"/>
                    <a:gd name="T43" fmla="*/ 10 h 210"/>
                    <a:gd name="T44" fmla="*/ 80 w 117"/>
                    <a:gd name="T45" fmla="*/ 36 h 210"/>
                    <a:gd name="T46" fmla="*/ 73 w 117"/>
                    <a:gd name="T47" fmla="*/ 46 h 210"/>
                    <a:gd name="T48" fmla="*/ 72 w 117"/>
                    <a:gd name="T49" fmla="*/ 54 h 210"/>
                    <a:gd name="T50" fmla="*/ 87 w 117"/>
                    <a:gd name="T51" fmla="*/ 52 h 210"/>
                    <a:gd name="T52" fmla="*/ 89 w 117"/>
                    <a:gd name="T53" fmla="*/ 61 h 210"/>
                    <a:gd name="T54" fmla="*/ 102 w 117"/>
                    <a:gd name="T55" fmla="*/ 76 h 210"/>
                    <a:gd name="T56" fmla="*/ 111 w 117"/>
                    <a:gd name="T57" fmla="*/ 81 h 210"/>
                    <a:gd name="T58" fmla="*/ 117 w 117"/>
                    <a:gd name="T59" fmla="*/ 79 h 210"/>
                    <a:gd name="T60" fmla="*/ 111 w 117"/>
                    <a:gd name="T61" fmla="*/ 86 h 210"/>
                    <a:gd name="T62" fmla="*/ 107 w 117"/>
                    <a:gd name="T63" fmla="*/ 90 h 210"/>
                    <a:gd name="T64" fmla="*/ 102 w 117"/>
                    <a:gd name="T65" fmla="*/ 96 h 210"/>
                    <a:gd name="T66" fmla="*/ 78 w 117"/>
                    <a:gd name="T67" fmla="*/ 104 h 210"/>
                    <a:gd name="T68" fmla="*/ 72 w 117"/>
                    <a:gd name="T69" fmla="*/ 118 h 210"/>
                    <a:gd name="T70" fmla="*/ 83 w 117"/>
                    <a:gd name="T71" fmla="*/ 132 h 210"/>
                    <a:gd name="T72" fmla="*/ 87 w 117"/>
                    <a:gd name="T73" fmla="*/ 145 h 210"/>
                    <a:gd name="T74" fmla="*/ 84 w 117"/>
                    <a:gd name="T75" fmla="*/ 152 h 210"/>
                    <a:gd name="T76" fmla="*/ 80 w 117"/>
                    <a:gd name="T77" fmla="*/ 159 h 210"/>
                    <a:gd name="T78" fmla="*/ 92 w 117"/>
                    <a:gd name="T79" fmla="*/ 181 h 210"/>
                    <a:gd name="T80" fmla="*/ 98 w 117"/>
                    <a:gd name="T81" fmla="*/ 193 h 210"/>
                    <a:gd name="T82" fmla="*/ 86 w 117"/>
                    <a:gd name="T83" fmla="*/ 210 h 210"/>
                    <a:gd name="T84" fmla="*/ 83 w 117"/>
                    <a:gd name="T85" fmla="*/ 192 h 210"/>
                    <a:gd name="T86" fmla="*/ 86 w 117"/>
                    <a:gd name="T87" fmla="*/ 188 h 210"/>
                    <a:gd name="T88" fmla="*/ 80 w 117"/>
                    <a:gd name="T89" fmla="*/ 172 h 210"/>
                    <a:gd name="T90" fmla="*/ 64 w 117"/>
                    <a:gd name="T91" fmla="*/ 135 h 210"/>
                    <a:gd name="T92" fmla="*/ 58 w 117"/>
                    <a:gd name="T93" fmla="*/ 138 h 210"/>
                    <a:gd name="T94" fmla="*/ 39 w 117"/>
                    <a:gd name="T95" fmla="*/ 148 h 210"/>
                    <a:gd name="T96" fmla="*/ 30 w 117"/>
                    <a:gd name="T97" fmla="*/ 148 h 210"/>
                    <a:gd name="T98" fmla="*/ 28 w 117"/>
                    <a:gd name="T99" fmla="*/ 146 h 2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
                    <a:gd name="T151" fmla="*/ 0 h 210"/>
                    <a:gd name="T152" fmla="*/ 117 w 117"/>
                    <a:gd name="T153" fmla="*/ 210 h 2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 h="210">
                      <a:moveTo>
                        <a:pt x="27" y="142"/>
                      </a:moveTo>
                      <a:lnTo>
                        <a:pt x="30" y="132"/>
                      </a:lnTo>
                      <a:lnTo>
                        <a:pt x="28" y="122"/>
                      </a:lnTo>
                      <a:lnTo>
                        <a:pt x="28" y="121"/>
                      </a:lnTo>
                      <a:lnTo>
                        <a:pt x="28" y="120"/>
                      </a:lnTo>
                      <a:lnTo>
                        <a:pt x="22" y="110"/>
                      </a:lnTo>
                      <a:lnTo>
                        <a:pt x="22" y="113"/>
                      </a:lnTo>
                      <a:lnTo>
                        <a:pt x="19" y="111"/>
                      </a:lnTo>
                      <a:lnTo>
                        <a:pt x="18" y="109"/>
                      </a:lnTo>
                      <a:lnTo>
                        <a:pt x="18" y="106"/>
                      </a:lnTo>
                      <a:lnTo>
                        <a:pt x="21" y="107"/>
                      </a:lnTo>
                      <a:lnTo>
                        <a:pt x="21" y="106"/>
                      </a:lnTo>
                      <a:lnTo>
                        <a:pt x="19" y="104"/>
                      </a:lnTo>
                      <a:lnTo>
                        <a:pt x="19" y="103"/>
                      </a:lnTo>
                      <a:lnTo>
                        <a:pt x="9" y="99"/>
                      </a:lnTo>
                      <a:lnTo>
                        <a:pt x="9" y="97"/>
                      </a:lnTo>
                      <a:lnTo>
                        <a:pt x="6" y="97"/>
                      </a:lnTo>
                      <a:lnTo>
                        <a:pt x="6" y="94"/>
                      </a:lnTo>
                      <a:lnTo>
                        <a:pt x="5" y="96"/>
                      </a:lnTo>
                      <a:lnTo>
                        <a:pt x="3" y="94"/>
                      </a:lnTo>
                      <a:lnTo>
                        <a:pt x="0" y="89"/>
                      </a:lnTo>
                      <a:lnTo>
                        <a:pt x="0" y="83"/>
                      </a:lnTo>
                      <a:lnTo>
                        <a:pt x="1" y="83"/>
                      </a:lnTo>
                      <a:lnTo>
                        <a:pt x="5" y="83"/>
                      </a:lnTo>
                      <a:lnTo>
                        <a:pt x="5" y="78"/>
                      </a:lnTo>
                      <a:lnTo>
                        <a:pt x="5" y="77"/>
                      </a:lnTo>
                      <a:lnTo>
                        <a:pt x="6" y="77"/>
                      </a:lnTo>
                      <a:lnTo>
                        <a:pt x="6" y="76"/>
                      </a:lnTo>
                      <a:lnTo>
                        <a:pt x="9" y="76"/>
                      </a:lnTo>
                      <a:lnTo>
                        <a:pt x="11" y="74"/>
                      </a:lnTo>
                      <a:lnTo>
                        <a:pt x="11" y="73"/>
                      </a:lnTo>
                      <a:lnTo>
                        <a:pt x="9" y="71"/>
                      </a:lnTo>
                      <a:lnTo>
                        <a:pt x="11" y="66"/>
                      </a:lnTo>
                      <a:lnTo>
                        <a:pt x="12" y="66"/>
                      </a:lnTo>
                      <a:lnTo>
                        <a:pt x="15" y="66"/>
                      </a:lnTo>
                      <a:lnTo>
                        <a:pt x="15" y="56"/>
                      </a:lnTo>
                      <a:lnTo>
                        <a:pt x="15" y="54"/>
                      </a:lnTo>
                      <a:lnTo>
                        <a:pt x="19" y="53"/>
                      </a:lnTo>
                      <a:lnTo>
                        <a:pt x="25" y="54"/>
                      </a:lnTo>
                      <a:lnTo>
                        <a:pt x="25" y="53"/>
                      </a:lnTo>
                      <a:lnTo>
                        <a:pt x="31" y="40"/>
                      </a:lnTo>
                      <a:lnTo>
                        <a:pt x="31" y="38"/>
                      </a:lnTo>
                      <a:lnTo>
                        <a:pt x="33" y="36"/>
                      </a:lnTo>
                      <a:lnTo>
                        <a:pt x="37" y="33"/>
                      </a:lnTo>
                      <a:lnTo>
                        <a:pt x="39" y="31"/>
                      </a:lnTo>
                      <a:lnTo>
                        <a:pt x="39" y="25"/>
                      </a:lnTo>
                      <a:lnTo>
                        <a:pt x="40" y="21"/>
                      </a:lnTo>
                      <a:lnTo>
                        <a:pt x="43" y="21"/>
                      </a:lnTo>
                      <a:lnTo>
                        <a:pt x="48" y="18"/>
                      </a:lnTo>
                      <a:lnTo>
                        <a:pt x="51" y="14"/>
                      </a:lnTo>
                      <a:lnTo>
                        <a:pt x="55" y="14"/>
                      </a:lnTo>
                      <a:lnTo>
                        <a:pt x="58" y="12"/>
                      </a:lnTo>
                      <a:lnTo>
                        <a:pt x="62" y="14"/>
                      </a:lnTo>
                      <a:lnTo>
                        <a:pt x="64" y="12"/>
                      </a:lnTo>
                      <a:lnTo>
                        <a:pt x="64" y="10"/>
                      </a:lnTo>
                      <a:lnTo>
                        <a:pt x="64" y="7"/>
                      </a:lnTo>
                      <a:lnTo>
                        <a:pt x="67" y="6"/>
                      </a:lnTo>
                      <a:lnTo>
                        <a:pt x="68" y="5"/>
                      </a:lnTo>
                      <a:lnTo>
                        <a:pt x="68" y="1"/>
                      </a:lnTo>
                      <a:lnTo>
                        <a:pt x="70" y="1"/>
                      </a:lnTo>
                      <a:lnTo>
                        <a:pt x="72" y="0"/>
                      </a:lnTo>
                      <a:lnTo>
                        <a:pt x="75" y="1"/>
                      </a:lnTo>
                      <a:lnTo>
                        <a:pt x="78" y="5"/>
                      </a:lnTo>
                      <a:lnTo>
                        <a:pt x="80" y="7"/>
                      </a:lnTo>
                      <a:lnTo>
                        <a:pt x="80" y="10"/>
                      </a:lnTo>
                      <a:lnTo>
                        <a:pt x="84" y="10"/>
                      </a:lnTo>
                      <a:lnTo>
                        <a:pt x="86" y="28"/>
                      </a:lnTo>
                      <a:lnTo>
                        <a:pt x="82" y="35"/>
                      </a:lnTo>
                      <a:lnTo>
                        <a:pt x="80" y="36"/>
                      </a:lnTo>
                      <a:lnTo>
                        <a:pt x="78" y="38"/>
                      </a:lnTo>
                      <a:lnTo>
                        <a:pt x="75" y="40"/>
                      </a:lnTo>
                      <a:lnTo>
                        <a:pt x="73" y="46"/>
                      </a:lnTo>
                      <a:lnTo>
                        <a:pt x="73" y="49"/>
                      </a:lnTo>
                      <a:lnTo>
                        <a:pt x="73" y="50"/>
                      </a:lnTo>
                      <a:lnTo>
                        <a:pt x="72" y="54"/>
                      </a:lnTo>
                      <a:lnTo>
                        <a:pt x="72" y="56"/>
                      </a:lnTo>
                      <a:lnTo>
                        <a:pt x="78" y="52"/>
                      </a:lnTo>
                      <a:lnTo>
                        <a:pt x="87" y="52"/>
                      </a:lnTo>
                      <a:lnTo>
                        <a:pt x="87" y="53"/>
                      </a:lnTo>
                      <a:lnTo>
                        <a:pt x="89" y="56"/>
                      </a:lnTo>
                      <a:lnTo>
                        <a:pt x="89" y="61"/>
                      </a:lnTo>
                      <a:lnTo>
                        <a:pt x="95" y="64"/>
                      </a:lnTo>
                      <a:lnTo>
                        <a:pt x="94" y="73"/>
                      </a:lnTo>
                      <a:lnTo>
                        <a:pt x="102" y="76"/>
                      </a:lnTo>
                      <a:lnTo>
                        <a:pt x="102" y="77"/>
                      </a:lnTo>
                      <a:lnTo>
                        <a:pt x="107" y="81"/>
                      </a:lnTo>
                      <a:lnTo>
                        <a:pt x="111" y="81"/>
                      </a:lnTo>
                      <a:lnTo>
                        <a:pt x="114" y="78"/>
                      </a:lnTo>
                      <a:lnTo>
                        <a:pt x="117" y="78"/>
                      </a:lnTo>
                      <a:lnTo>
                        <a:pt x="117" y="79"/>
                      </a:lnTo>
                      <a:lnTo>
                        <a:pt x="117" y="81"/>
                      </a:lnTo>
                      <a:lnTo>
                        <a:pt x="116" y="82"/>
                      </a:lnTo>
                      <a:lnTo>
                        <a:pt x="111" y="86"/>
                      </a:lnTo>
                      <a:lnTo>
                        <a:pt x="111" y="89"/>
                      </a:lnTo>
                      <a:lnTo>
                        <a:pt x="108" y="89"/>
                      </a:lnTo>
                      <a:lnTo>
                        <a:pt x="107" y="90"/>
                      </a:lnTo>
                      <a:lnTo>
                        <a:pt x="107" y="92"/>
                      </a:lnTo>
                      <a:lnTo>
                        <a:pt x="105" y="92"/>
                      </a:lnTo>
                      <a:lnTo>
                        <a:pt x="102" y="96"/>
                      </a:lnTo>
                      <a:lnTo>
                        <a:pt x="98" y="97"/>
                      </a:lnTo>
                      <a:lnTo>
                        <a:pt x="87" y="103"/>
                      </a:lnTo>
                      <a:lnTo>
                        <a:pt x="78" y="104"/>
                      </a:lnTo>
                      <a:lnTo>
                        <a:pt x="73" y="115"/>
                      </a:lnTo>
                      <a:lnTo>
                        <a:pt x="73" y="117"/>
                      </a:lnTo>
                      <a:lnTo>
                        <a:pt x="72" y="118"/>
                      </a:lnTo>
                      <a:lnTo>
                        <a:pt x="76" y="127"/>
                      </a:lnTo>
                      <a:lnTo>
                        <a:pt x="82" y="131"/>
                      </a:lnTo>
                      <a:lnTo>
                        <a:pt x="83" y="132"/>
                      </a:lnTo>
                      <a:lnTo>
                        <a:pt x="84" y="142"/>
                      </a:lnTo>
                      <a:lnTo>
                        <a:pt x="86" y="142"/>
                      </a:lnTo>
                      <a:lnTo>
                        <a:pt x="87" y="145"/>
                      </a:lnTo>
                      <a:lnTo>
                        <a:pt x="86" y="145"/>
                      </a:lnTo>
                      <a:lnTo>
                        <a:pt x="84" y="150"/>
                      </a:lnTo>
                      <a:lnTo>
                        <a:pt x="84" y="152"/>
                      </a:lnTo>
                      <a:lnTo>
                        <a:pt x="82" y="154"/>
                      </a:lnTo>
                      <a:lnTo>
                        <a:pt x="80" y="156"/>
                      </a:lnTo>
                      <a:lnTo>
                        <a:pt x="80" y="159"/>
                      </a:lnTo>
                      <a:lnTo>
                        <a:pt x="82" y="161"/>
                      </a:lnTo>
                      <a:lnTo>
                        <a:pt x="90" y="168"/>
                      </a:lnTo>
                      <a:lnTo>
                        <a:pt x="92" y="181"/>
                      </a:lnTo>
                      <a:lnTo>
                        <a:pt x="94" y="181"/>
                      </a:lnTo>
                      <a:lnTo>
                        <a:pt x="98" y="192"/>
                      </a:lnTo>
                      <a:lnTo>
                        <a:pt x="98" y="193"/>
                      </a:lnTo>
                      <a:lnTo>
                        <a:pt x="94" y="200"/>
                      </a:lnTo>
                      <a:lnTo>
                        <a:pt x="90" y="202"/>
                      </a:lnTo>
                      <a:lnTo>
                        <a:pt x="86" y="210"/>
                      </a:lnTo>
                      <a:lnTo>
                        <a:pt x="83" y="209"/>
                      </a:lnTo>
                      <a:lnTo>
                        <a:pt x="87" y="193"/>
                      </a:lnTo>
                      <a:lnTo>
                        <a:pt x="83" y="192"/>
                      </a:lnTo>
                      <a:lnTo>
                        <a:pt x="84" y="189"/>
                      </a:lnTo>
                      <a:lnTo>
                        <a:pt x="86" y="191"/>
                      </a:lnTo>
                      <a:lnTo>
                        <a:pt x="86" y="188"/>
                      </a:lnTo>
                      <a:lnTo>
                        <a:pt x="86" y="185"/>
                      </a:lnTo>
                      <a:lnTo>
                        <a:pt x="82" y="171"/>
                      </a:lnTo>
                      <a:lnTo>
                        <a:pt x="80" y="172"/>
                      </a:lnTo>
                      <a:lnTo>
                        <a:pt x="72" y="139"/>
                      </a:lnTo>
                      <a:lnTo>
                        <a:pt x="70" y="139"/>
                      </a:lnTo>
                      <a:lnTo>
                        <a:pt x="64" y="135"/>
                      </a:lnTo>
                      <a:lnTo>
                        <a:pt x="62" y="135"/>
                      </a:lnTo>
                      <a:lnTo>
                        <a:pt x="58" y="128"/>
                      </a:lnTo>
                      <a:lnTo>
                        <a:pt x="58" y="138"/>
                      </a:lnTo>
                      <a:lnTo>
                        <a:pt x="42" y="149"/>
                      </a:lnTo>
                      <a:lnTo>
                        <a:pt x="40" y="148"/>
                      </a:lnTo>
                      <a:lnTo>
                        <a:pt x="39" y="148"/>
                      </a:lnTo>
                      <a:lnTo>
                        <a:pt x="37" y="148"/>
                      </a:lnTo>
                      <a:lnTo>
                        <a:pt x="34" y="149"/>
                      </a:lnTo>
                      <a:lnTo>
                        <a:pt x="30" y="148"/>
                      </a:lnTo>
                      <a:lnTo>
                        <a:pt x="30" y="146"/>
                      </a:lnTo>
                      <a:lnTo>
                        <a:pt x="30" y="145"/>
                      </a:lnTo>
                      <a:lnTo>
                        <a:pt x="28" y="146"/>
                      </a:lnTo>
                      <a:lnTo>
                        <a:pt x="27" y="145"/>
                      </a:lnTo>
                      <a:lnTo>
                        <a:pt x="27" y="14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4" name="Group 2437"/>
              <p:cNvGrpSpPr>
                <a:grpSpLocks/>
              </p:cNvGrpSpPr>
              <p:nvPr/>
            </p:nvGrpSpPr>
            <p:grpSpPr bwMode="auto">
              <a:xfrm>
                <a:off x="4028" y="2430"/>
                <a:ext cx="69" cy="48"/>
                <a:chOff x="4028" y="2430"/>
                <a:chExt cx="69" cy="48"/>
              </a:xfrm>
              <a:grpFill/>
            </p:grpSpPr>
            <p:sp>
              <p:nvSpPr>
                <p:cNvPr id="1270" name="Freeform 2438"/>
                <p:cNvSpPr>
                  <a:spLocks/>
                </p:cNvSpPr>
                <p:nvPr/>
              </p:nvSpPr>
              <p:spPr bwMode="gray">
                <a:xfrm>
                  <a:off x="4028" y="2430"/>
                  <a:ext cx="69" cy="48"/>
                </a:xfrm>
                <a:custGeom>
                  <a:avLst/>
                  <a:gdLst>
                    <a:gd name="T0" fmla="*/ 28 w 69"/>
                    <a:gd name="T1" fmla="*/ 48 h 48"/>
                    <a:gd name="T2" fmla="*/ 27 w 69"/>
                    <a:gd name="T3" fmla="*/ 48 h 48"/>
                    <a:gd name="T4" fmla="*/ 27 w 69"/>
                    <a:gd name="T5" fmla="*/ 46 h 48"/>
                    <a:gd name="T6" fmla="*/ 25 w 69"/>
                    <a:gd name="T7" fmla="*/ 46 h 48"/>
                    <a:gd name="T8" fmla="*/ 20 w 69"/>
                    <a:gd name="T9" fmla="*/ 46 h 48"/>
                    <a:gd name="T10" fmla="*/ 19 w 69"/>
                    <a:gd name="T11" fmla="*/ 46 h 48"/>
                    <a:gd name="T12" fmla="*/ 17 w 69"/>
                    <a:gd name="T13" fmla="*/ 46 h 48"/>
                    <a:gd name="T14" fmla="*/ 17 w 69"/>
                    <a:gd name="T15" fmla="*/ 46 h 48"/>
                    <a:gd name="T16" fmla="*/ 17 w 69"/>
                    <a:gd name="T17" fmla="*/ 43 h 48"/>
                    <a:gd name="T18" fmla="*/ 17 w 69"/>
                    <a:gd name="T19" fmla="*/ 42 h 48"/>
                    <a:gd name="T20" fmla="*/ 15 w 69"/>
                    <a:gd name="T21" fmla="*/ 40 h 48"/>
                    <a:gd name="T22" fmla="*/ 13 w 69"/>
                    <a:gd name="T23" fmla="*/ 42 h 48"/>
                    <a:gd name="T24" fmla="*/ 13 w 69"/>
                    <a:gd name="T25" fmla="*/ 43 h 48"/>
                    <a:gd name="T26" fmla="*/ 10 w 69"/>
                    <a:gd name="T27" fmla="*/ 43 h 48"/>
                    <a:gd name="T28" fmla="*/ 9 w 69"/>
                    <a:gd name="T29" fmla="*/ 39 h 48"/>
                    <a:gd name="T30" fmla="*/ 9 w 69"/>
                    <a:gd name="T31" fmla="*/ 38 h 48"/>
                    <a:gd name="T32" fmla="*/ 10 w 69"/>
                    <a:gd name="T33" fmla="*/ 39 h 48"/>
                    <a:gd name="T34" fmla="*/ 10 w 69"/>
                    <a:gd name="T35" fmla="*/ 38 h 48"/>
                    <a:gd name="T36" fmla="*/ 7 w 69"/>
                    <a:gd name="T37" fmla="*/ 35 h 48"/>
                    <a:gd name="T38" fmla="*/ 7 w 69"/>
                    <a:gd name="T39" fmla="*/ 33 h 48"/>
                    <a:gd name="T40" fmla="*/ 7 w 69"/>
                    <a:gd name="T41" fmla="*/ 32 h 48"/>
                    <a:gd name="T42" fmla="*/ 4 w 69"/>
                    <a:gd name="T43" fmla="*/ 26 h 48"/>
                    <a:gd name="T44" fmla="*/ 1 w 69"/>
                    <a:gd name="T45" fmla="*/ 24 h 48"/>
                    <a:gd name="T46" fmla="*/ 0 w 69"/>
                    <a:gd name="T47" fmla="*/ 18 h 48"/>
                    <a:gd name="T48" fmla="*/ 0 w 69"/>
                    <a:gd name="T49" fmla="*/ 14 h 48"/>
                    <a:gd name="T50" fmla="*/ 1 w 69"/>
                    <a:gd name="T51" fmla="*/ 12 h 48"/>
                    <a:gd name="T52" fmla="*/ 3 w 69"/>
                    <a:gd name="T53" fmla="*/ 11 h 48"/>
                    <a:gd name="T54" fmla="*/ 4 w 69"/>
                    <a:gd name="T55" fmla="*/ 10 h 48"/>
                    <a:gd name="T56" fmla="*/ 9 w 69"/>
                    <a:gd name="T57" fmla="*/ 4 h 48"/>
                    <a:gd name="T58" fmla="*/ 12 w 69"/>
                    <a:gd name="T59" fmla="*/ 4 h 48"/>
                    <a:gd name="T60" fmla="*/ 33 w 69"/>
                    <a:gd name="T61" fmla="*/ 4 h 48"/>
                    <a:gd name="T62" fmla="*/ 36 w 69"/>
                    <a:gd name="T63" fmla="*/ 5 h 48"/>
                    <a:gd name="T64" fmla="*/ 38 w 69"/>
                    <a:gd name="T65" fmla="*/ 5 h 48"/>
                    <a:gd name="T66" fmla="*/ 40 w 69"/>
                    <a:gd name="T67" fmla="*/ 7 h 48"/>
                    <a:gd name="T68" fmla="*/ 47 w 69"/>
                    <a:gd name="T69" fmla="*/ 8 h 48"/>
                    <a:gd name="T70" fmla="*/ 49 w 69"/>
                    <a:gd name="T71" fmla="*/ 8 h 48"/>
                    <a:gd name="T72" fmla="*/ 49 w 69"/>
                    <a:gd name="T73" fmla="*/ 5 h 48"/>
                    <a:gd name="T74" fmla="*/ 55 w 69"/>
                    <a:gd name="T75" fmla="*/ 3 h 48"/>
                    <a:gd name="T76" fmla="*/ 59 w 69"/>
                    <a:gd name="T77" fmla="*/ 3 h 48"/>
                    <a:gd name="T78" fmla="*/ 60 w 69"/>
                    <a:gd name="T79" fmla="*/ 4 h 48"/>
                    <a:gd name="T80" fmla="*/ 62 w 69"/>
                    <a:gd name="T81" fmla="*/ 4 h 48"/>
                    <a:gd name="T82" fmla="*/ 65 w 69"/>
                    <a:gd name="T83" fmla="*/ 3 h 48"/>
                    <a:gd name="T84" fmla="*/ 66 w 69"/>
                    <a:gd name="T85" fmla="*/ 1 h 48"/>
                    <a:gd name="T86" fmla="*/ 68 w 69"/>
                    <a:gd name="T87" fmla="*/ 0 h 48"/>
                    <a:gd name="T88" fmla="*/ 68 w 69"/>
                    <a:gd name="T89" fmla="*/ 11 h 48"/>
                    <a:gd name="T90" fmla="*/ 69 w 69"/>
                    <a:gd name="T91" fmla="*/ 14 h 48"/>
                    <a:gd name="T92" fmla="*/ 68 w 69"/>
                    <a:gd name="T93" fmla="*/ 26 h 48"/>
                    <a:gd name="T94" fmla="*/ 66 w 69"/>
                    <a:gd name="T95" fmla="*/ 28 h 48"/>
                    <a:gd name="T96" fmla="*/ 65 w 69"/>
                    <a:gd name="T97" fmla="*/ 26 h 48"/>
                    <a:gd name="T98" fmla="*/ 62 w 69"/>
                    <a:gd name="T99" fmla="*/ 29 h 48"/>
                    <a:gd name="T100" fmla="*/ 59 w 69"/>
                    <a:gd name="T101" fmla="*/ 29 h 48"/>
                    <a:gd name="T102" fmla="*/ 53 w 69"/>
                    <a:gd name="T103" fmla="*/ 32 h 48"/>
                    <a:gd name="T104" fmla="*/ 53 w 69"/>
                    <a:gd name="T105" fmla="*/ 33 h 48"/>
                    <a:gd name="T106" fmla="*/ 47 w 69"/>
                    <a:gd name="T107" fmla="*/ 35 h 48"/>
                    <a:gd name="T108" fmla="*/ 47 w 69"/>
                    <a:gd name="T109" fmla="*/ 38 h 48"/>
                    <a:gd name="T110" fmla="*/ 47 w 69"/>
                    <a:gd name="T111" fmla="*/ 42 h 48"/>
                    <a:gd name="T112" fmla="*/ 44 w 69"/>
                    <a:gd name="T113" fmla="*/ 42 h 48"/>
                    <a:gd name="T114" fmla="*/ 41 w 69"/>
                    <a:gd name="T115" fmla="*/ 43 h 48"/>
                    <a:gd name="T116" fmla="*/ 40 w 69"/>
                    <a:gd name="T117" fmla="*/ 43 h 48"/>
                    <a:gd name="T118" fmla="*/ 36 w 69"/>
                    <a:gd name="T119" fmla="*/ 43 h 48"/>
                    <a:gd name="T120" fmla="*/ 34 w 69"/>
                    <a:gd name="T121" fmla="*/ 46 h 48"/>
                    <a:gd name="T122" fmla="*/ 33 w 69"/>
                    <a:gd name="T123" fmla="*/ 46 h 48"/>
                    <a:gd name="T124" fmla="*/ 28 w 69"/>
                    <a:gd name="T125" fmla="*/ 48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
                    <a:gd name="T190" fmla="*/ 0 h 48"/>
                    <a:gd name="T191" fmla="*/ 69 w 69"/>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 h="48">
                      <a:moveTo>
                        <a:pt x="28" y="48"/>
                      </a:moveTo>
                      <a:lnTo>
                        <a:pt x="27" y="48"/>
                      </a:lnTo>
                      <a:lnTo>
                        <a:pt x="27" y="46"/>
                      </a:lnTo>
                      <a:lnTo>
                        <a:pt x="25" y="46"/>
                      </a:lnTo>
                      <a:lnTo>
                        <a:pt x="20" y="46"/>
                      </a:lnTo>
                      <a:lnTo>
                        <a:pt x="19" y="46"/>
                      </a:lnTo>
                      <a:lnTo>
                        <a:pt x="17" y="46"/>
                      </a:lnTo>
                      <a:lnTo>
                        <a:pt x="17" y="43"/>
                      </a:lnTo>
                      <a:lnTo>
                        <a:pt x="17" y="42"/>
                      </a:lnTo>
                      <a:lnTo>
                        <a:pt x="15" y="40"/>
                      </a:lnTo>
                      <a:lnTo>
                        <a:pt x="13" y="42"/>
                      </a:lnTo>
                      <a:lnTo>
                        <a:pt x="13" y="43"/>
                      </a:lnTo>
                      <a:lnTo>
                        <a:pt x="10" y="43"/>
                      </a:lnTo>
                      <a:lnTo>
                        <a:pt x="9" y="39"/>
                      </a:lnTo>
                      <a:lnTo>
                        <a:pt x="9" y="38"/>
                      </a:lnTo>
                      <a:lnTo>
                        <a:pt x="10" y="39"/>
                      </a:lnTo>
                      <a:lnTo>
                        <a:pt x="10" y="38"/>
                      </a:lnTo>
                      <a:lnTo>
                        <a:pt x="7" y="35"/>
                      </a:lnTo>
                      <a:lnTo>
                        <a:pt x="7" y="33"/>
                      </a:lnTo>
                      <a:lnTo>
                        <a:pt x="7" y="32"/>
                      </a:lnTo>
                      <a:lnTo>
                        <a:pt x="4" y="26"/>
                      </a:lnTo>
                      <a:lnTo>
                        <a:pt x="1" y="24"/>
                      </a:lnTo>
                      <a:lnTo>
                        <a:pt x="0" y="18"/>
                      </a:lnTo>
                      <a:lnTo>
                        <a:pt x="0" y="14"/>
                      </a:lnTo>
                      <a:lnTo>
                        <a:pt x="1" y="12"/>
                      </a:lnTo>
                      <a:lnTo>
                        <a:pt x="3" y="11"/>
                      </a:lnTo>
                      <a:lnTo>
                        <a:pt x="4" y="10"/>
                      </a:lnTo>
                      <a:lnTo>
                        <a:pt x="9" y="4"/>
                      </a:lnTo>
                      <a:lnTo>
                        <a:pt x="12" y="4"/>
                      </a:lnTo>
                      <a:lnTo>
                        <a:pt x="33" y="4"/>
                      </a:lnTo>
                      <a:lnTo>
                        <a:pt x="36" y="5"/>
                      </a:lnTo>
                      <a:lnTo>
                        <a:pt x="38" y="5"/>
                      </a:lnTo>
                      <a:lnTo>
                        <a:pt x="40" y="7"/>
                      </a:lnTo>
                      <a:lnTo>
                        <a:pt x="47" y="8"/>
                      </a:lnTo>
                      <a:lnTo>
                        <a:pt x="49" y="8"/>
                      </a:lnTo>
                      <a:lnTo>
                        <a:pt x="49" y="5"/>
                      </a:lnTo>
                      <a:lnTo>
                        <a:pt x="55" y="3"/>
                      </a:lnTo>
                      <a:lnTo>
                        <a:pt x="59" y="3"/>
                      </a:lnTo>
                      <a:lnTo>
                        <a:pt x="60" y="4"/>
                      </a:lnTo>
                      <a:lnTo>
                        <a:pt x="62" y="4"/>
                      </a:lnTo>
                      <a:lnTo>
                        <a:pt x="65" y="3"/>
                      </a:lnTo>
                      <a:lnTo>
                        <a:pt x="66" y="1"/>
                      </a:lnTo>
                      <a:lnTo>
                        <a:pt x="68" y="0"/>
                      </a:lnTo>
                      <a:lnTo>
                        <a:pt x="68" y="11"/>
                      </a:lnTo>
                      <a:lnTo>
                        <a:pt x="69" y="14"/>
                      </a:lnTo>
                      <a:lnTo>
                        <a:pt x="68" y="26"/>
                      </a:lnTo>
                      <a:lnTo>
                        <a:pt x="66" y="28"/>
                      </a:lnTo>
                      <a:lnTo>
                        <a:pt x="65" y="26"/>
                      </a:lnTo>
                      <a:lnTo>
                        <a:pt x="62" y="29"/>
                      </a:lnTo>
                      <a:lnTo>
                        <a:pt x="59" y="29"/>
                      </a:lnTo>
                      <a:lnTo>
                        <a:pt x="53" y="32"/>
                      </a:lnTo>
                      <a:lnTo>
                        <a:pt x="53" y="33"/>
                      </a:lnTo>
                      <a:lnTo>
                        <a:pt x="47" y="35"/>
                      </a:lnTo>
                      <a:lnTo>
                        <a:pt x="47" y="38"/>
                      </a:lnTo>
                      <a:lnTo>
                        <a:pt x="47" y="42"/>
                      </a:lnTo>
                      <a:lnTo>
                        <a:pt x="44" y="42"/>
                      </a:lnTo>
                      <a:lnTo>
                        <a:pt x="41" y="43"/>
                      </a:lnTo>
                      <a:lnTo>
                        <a:pt x="40" y="43"/>
                      </a:lnTo>
                      <a:lnTo>
                        <a:pt x="36" y="43"/>
                      </a:lnTo>
                      <a:lnTo>
                        <a:pt x="34" y="46"/>
                      </a:lnTo>
                      <a:lnTo>
                        <a:pt x="33" y="46"/>
                      </a:lnTo>
                      <a:lnTo>
                        <a:pt x="28" y="4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71" name="Freeform 2439"/>
                <p:cNvSpPr>
                  <a:spLocks/>
                </p:cNvSpPr>
                <p:nvPr/>
              </p:nvSpPr>
              <p:spPr bwMode="gray">
                <a:xfrm>
                  <a:off x="4028" y="2430"/>
                  <a:ext cx="69" cy="48"/>
                </a:xfrm>
                <a:custGeom>
                  <a:avLst/>
                  <a:gdLst>
                    <a:gd name="T0" fmla="*/ 28 w 69"/>
                    <a:gd name="T1" fmla="*/ 48 h 48"/>
                    <a:gd name="T2" fmla="*/ 27 w 69"/>
                    <a:gd name="T3" fmla="*/ 48 h 48"/>
                    <a:gd name="T4" fmla="*/ 27 w 69"/>
                    <a:gd name="T5" fmla="*/ 46 h 48"/>
                    <a:gd name="T6" fmla="*/ 25 w 69"/>
                    <a:gd name="T7" fmla="*/ 46 h 48"/>
                    <a:gd name="T8" fmla="*/ 20 w 69"/>
                    <a:gd name="T9" fmla="*/ 46 h 48"/>
                    <a:gd name="T10" fmla="*/ 19 w 69"/>
                    <a:gd name="T11" fmla="*/ 46 h 48"/>
                    <a:gd name="T12" fmla="*/ 17 w 69"/>
                    <a:gd name="T13" fmla="*/ 46 h 48"/>
                    <a:gd name="T14" fmla="*/ 17 w 69"/>
                    <a:gd name="T15" fmla="*/ 46 h 48"/>
                    <a:gd name="T16" fmla="*/ 17 w 69"/>
                    <a:gd name="T17" fmla="*/ 43 h 48"/>
                    <a:gd name="T18" fmla="*/ 17 w 69"/>
                    <a:gd name="T19" fmla="*/ 42 h 48"/>
                    <a:gd name="T20" fmla="*/ 15 w 69"/>
                    <a:gd name="T21" fmla="*/ 40 h 48"/>
                    <a:gd name="T22" fmla="*/ 13 w 69"/>
                    <a:gd name="T23" fmla="*/ 42 h 48"/>
                    <a:gd name="T24" fmla="*/ 13 w 69"/>
                    <a:gd name="T25" fmla="*/ 43 h 48"/>
                    <a:gd name="T26" fmla="*/ 10 w 69"/>
                    <a:gd name="T27" fmla="*/ 43 h 48"/>
                    <a:gd name="T28" fmla="*/ 9 w 69"/>
                    <a:gd name="T29" fmla="*/ 39 h 48"/>
                    <a:gd name="T30" fmla="*/ 9 w 69"/>
                    <a:gd name="T31" fmla="*/ 38 h 48"/>
                    <a:gd name="T32" fmla="*/ 10 w 69"/>
                    <a:gd name="T33" fmla="*/ 39 h 48"/>
                    <a:gd name="T34" fmla="*/ 10 w 69"/>
                    <a:gd name="T35" fmla="*/ 38 h 48"/>
                    <a:gd name="T36" fmla="*/ 7 w 69"/>
                    <a:gd name="T37" fmla="*/ 35 h 48"/>
                    <a:gd name="T38" fmla="*/ 7 w 69"/>
                    <a:gd name="T39" fmla="*/ 33 h 48"/>
                    <a:gd name="T40" fmla="*/ 7 w 69"/>
                    <a:gd name="T41" fmla="*/ 32 h 48"/>
                    <a:gd name="T42" fmla="*/ 4 w 69"/>
                    <a:gd name="T43" fmla="*/ 26 h 48"/>
                    <a:gd name="T44" fmla="*/ 1 w 69"/>
                    <a:gd name="T45" fmla="*/ 24 h 48"/>
                    <a:gd name="T46" fmla="*/ 0 w 69"/>
                    <a:gd name="T47" fmla="*/ 18 h 48"/>
                    <a:gd name="T48" fmla="*/ 0 w 69"/>
                    <a:gd name="T49" fmla="*/ 14 h 48"/>
                    <a:gd name="T50" fmla="*/ 1 w 69"/>
                    <a:gd name="T51" fmla="*/ 12 h 48"/>
                    <a:gd name="T52" fmla="*/ 3 w 69"/>
                    <a:gd name="T53" fmla="*/ 11 h 48"/>
                    <a:gd name="T54" fmla="*/ 4 w 69"/>
                    <a:gd name="T55" fmla="*/ 10 h 48"/>
                    <a:gd name="T56" fmla="*/ 9 w 69"/>
                    <a:gd name="T57" fmla="*/ 4 h 48"/>
                    <a:gd name="T58" fmla="*/ 12 w 69"/>
                    <a:gd name="T59" fmla="*/ 4 h 48"/>
                    <a:gd name="T60" fmla="*/ 33 w 69"/>
                    <a:gd name="T61" fmla="*/ 4 h 48"/>
                    <a:gd name="T62" fmla="*/ 36 w 69"/>
                    <a:gd name="T63" fmla="*/ 5 h 48"/>
                    <a:gd name="T64" fmla="*/ 38 w 69"/>
                    <a:gd name="T65" fmla="*/ 5 h 48"/>
                    <a:gd name="T66" fmla="*/ 40 w 69"/>
                    <a:gd name="T67" fmla="*/ 7 h 48"/>
                    <a:gd name="T68" fmla="*/ 47 w 69"/>
                    <a:gd name="T69" fmla="*/ 8 h 48"/>
                    <a:gd name="T70" fmla="*/ 49 w 69"/>
                    <a:gd name="T71" fmla="*/ 8 h 48"/>
                    <a:gd name="T72" fmla="*/ 49 w 69"/>
                    <a:gd name="T73" fmla="*/ 5 h 48"/>
                    <a:gd name="T74" fmla="*/ 55 w 69"/>
                    <a:gd name="T75" fmla="*/ 3 h 48"/>
                    <a:gd name="T76" fmla="*/ 59 w 69"/>
                    <a:gd name="T77" fmla="*/ 3 h 48"/>
                    <a:gd name="T78" fmla="*/ 60 w 69"/>
                    <a:gd name="T79" fmla="*/ 4 h 48"/>
                    <a:gd name="T80" fmla="*/ 62 w 69"/>
                    <a:gd name="T81" fmla="*/ 4 h 48"/>
                    <a:gd name="T82" fmla="*/ 65 w 69"/>
                    <a:gd name="T83" fmla="*/ 3 h 48"/>
                    <a:gd name="T84" fmla="*/ 66 w 69"/>
                    <a:gd name="T85" fmla="*/ 1 h 48"/>
                    <a:gd name="T86" fmla="*/ 68 w 69"/>
                    <a:gd name="T87" fmla="*/ 0 h 48"/>
                    <a:gd name="T88" fmla="*/ 68 w 69"/>
                    <a:gd name="T89" fmla="*/ 11 h 48"/>
                    <a:gd name="T90" fmla="*/ 69 w 69"/>
                    <a:gd name="T91" fmla="*/ 14 h 48"/>
                    <a:gd name="T92" fmla="*/ 68 w 69"/>
                    <a:gd name="T93" fmla="*/ 26 h 48"/>
                    <a:gd name="T94" fmla="*/ 66 w 69"/>
                    <a:gd name="T95" fmla="*/ 28 h 48"/>
                    <a:gd name="T96" fmla="*/ 65 w 69"/>
                    <a:gd name="T97" fmla="*/ 26 h 48"/>
                    <a:gd name="T98" fmla="*/ 62 w 69"/>
                    <a:gd name="T99" fmla="*/ 29 h 48"/>
                    <a:gd name="T100" fmla="*/ 59 w 69"/>
                    <a:gd name="T101" fmla="*/ 29 h 48"/>
                    <a:gd name="T102" fmla="*/ 53 w 69"/>
                    <a:gd name="T103" fmla="*/ 32 h 48"/>
                    <a:gd name="T104" fmla="*/ 53 w 69"/>
                    <a:gd name="T105" fmla="*/ 33 h 48"/>
                    <a:gd name="T106" fmla="*/ 47 w 69"/>
                    <a:gd name="T107" fmla="*/ 35 h 48"/>
                    <a:gd name="T108" fmla="*/ 47 w 69"/>
                    <a:gd name="T109" fmla="*/ 38 h 48"/>
                    <a:gd name="T110" fmla="*/ 47 w 69"/>
                    <a:gd name="T111" fmla="*/ 42 h 48"/>
                    <a:gd name="T112" fmla="*/ 44 w 69"/>
                    <a:gd name="T113" fmla="*/ 42 h 48"/>
                    <a:gd name="T114" fmla="*/ 41 w 69"/>
                    <a:gd name="T115" fmla="*/ 43 h 48"/>
                    <a:gd name="T116" fmla="*/ 40 w 69"/>
                    <a:gd name="T117" fmla="*/ 43 h 48"/>
                    <a:gd name="T118" fmla="*/ 36 w 69"/>
                    <a:gd name="T119" fmla="*/ 43 h 48"/>
                    <a:gd name="T120" fmla="*/ 34 w 69"/>
                    <a:gd name="T121" fmla="*/ 46 h 48"/>
                    <a:gd name="T122" fmla="*/ 33 w 69"/>
                    <a:gd name="T123" fmla="*/ 46 h 48"/>
                    <a:gd name="T124" fmla="*/ 28 w 69"/>
                    <a:gd name="T125" fmla="*/ 48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
                    <a:gd name="T190" fmla="*/ 0 h 48"/>
                    <a:gd name="T191" fmla="*/ 69 w 69"/>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 h="48">
                      <a:moveTo>
                        <a:pt x="28" y="48"/>
                      </a:moveTo>
                      <a:lnTo>
                        <a:pt x="27" y="48"/>
                      </a:lnTo>
                      <a:lnTo>
                        <a:pt x="27" y="46"/>
                      </a:lnTo>
                      <a:lnTo>
                        <a:pt x="25" y="46"/>
                      </a:lnTo>
                      <a:lnTo>
                        <a:pt x="20" y="46"/>
                      </a:lnTo>
                      <a:lnTo>
                        <a:pt x="19" y="46"/>
                      </a:lnTo>
                      <a:lnTo>
                        <a:pt x="17" y="46"/>
                      </a:lnTo>
                      <a:lnTo>
                        <a:pt x="17" y="43"/>
                      </a:lnTo>
                      <a:lnTo>
                        <a:pt x="17" y="42"/>
                      </a:lnTo>
                      <a:lnTo>
                        <a:pt x="15" y="40"/>
                      </a:lnTo>
                      <a:lnTo>
                        <a:pt x="13" y="42"/>
                      </a:lnTo>
                      <a:lnTo>
                        <a:pt x="13" y="43"/>
                      </a:lnTo>
                      <a:lnTo>
                        <a:pt x="10" y="43"/>
                      </a:lnTo>
                      <a:lnTo>
                        <a:pt x="9" y="39"/>
                      </a:lnTo>
                      <a:lnTo>
                        <a:pt x="9" y="38"/>
                      </a:lnTo>
                      <a:lnTo>
                        <a:pt x="10" y="39"/>
                      </a:lnTo>
                      <a:lnTo>
                        <a:pt x="10" y="38"/>
                      </a:lnTo>
                      <a:lnTo>
                        <a:pt x="7" y="35"/>
                      </a:lnTo>
                      <a:lnTo>
                        <a:pt x="7" y="33"/>
                      </a:lnTo>
                      <a:lnTo>
                        <a:pt x="7" y="32"/>
                      </a:lnTo>
                      <a:lnTo>
                        <a:pt x="4" y="26"/>
                      </a:lnTo>
                      <a:lnTo>
                        <a:pt x="1" y="24"/>
                      </a:lnTo>
                      <a:lnTo>
                        <a:pt x="0" y="18"/>
                      </a:lnTo>
                      <a:lnTo>
                        <a:pt x="0" y="14"/>
                      </a:lnTo>
                      <a:lnTo>
                        <a:pt x="1" y="12"/>
                      </a:lnTo>
                      <a:lnTo>
                        <a:pt x="3" y="11"/>
                      </a:lnTo>
                      <a:lnTo>
                        <a:pt x="4" y="10"/>
                      </a:lnTo>
                      <a:lnTo>
                        <a:pt x="9" y="4"/>
                      </a:lnTo>
                      <a:lnTo>
                        <a:pt x="12" y="4"/>
                      </a:lnTo>
                      <a:lnTo>
                        <a:pt x="33" y="4"/>
                      </a:lnTo>
                      <a:lnTo>
                        <a:pt x="36" y="5"/>
                      </a:lnTo>
                      <a:lnTo>
                        <a:pt x="38" y="5"/>
                      </a:lnTo>
                      <a:lnTo>
                        <a:pt x="40" y="7"/>
                      </a:lnTo>
                      <a:lnTo>
                        <a:pt x="47" y="8"/>
                      </a:lnTo>
                      <a:lnTo>
                        <a:pt x="49" y="8"/>
                      </a:lnTo>
                      <a:lnTo>
                        <a:pt x="49" y="5"/>
                      </a:lnTo>
                      <a:lnTo>
                        <a:pt x="55" y="3"/>
                      </a:lnTo>
                      <a:lnTo>
                        <a:pt x="59" y="3"/>
                      </a:lnTo>
                      <a:lnTo>
                        <a:pt x="60" y="4"/>
                      </a:lnTo>
                      <a:lnTo>
                        <a:pt x="62" y="4"/>
                      </a:lnTo>
                      <a:lnTo>
                        <a:pt x="65" y="3"/>
                      </a:lnTo>
                      <a:lnTo>
                        <a:pt x="66" y="1"/>
                      </a:lnTo>
                      <a:lnTo>
                        <a:pt x="68" y="0"/>
                      </a:lnTo>
                      <a:lnTo>
                        <a:pt x="68" y="11"/>
                      </a:lnTo>
                      <a:lnTo>
                        <a:pt x="69" y="14"/>
                      </a:lnTo>
                      <a:lnTo>
                        <a:pt x="68" y="26"/>
                      </a:lnTo>
                      <a:lnTo>
                        <a:pt x="66" y="28"/>
                      </a:lnTo>
                      <a:lnTo>
                        <a:pt x="65" y="26"/>
                      </a:lnTo>
                      <a:lnTo>
                        <a:pt x="62" y="29"/>
                      </a:lnTo>
                      <a:lnTo>
                        <a:pt x="59" y="29"/>
                      </a:lnTo>
                      <a:lnTo>
                        <a:pt x="53" y="32"/>
                      </a:lnTo>
                      <a:lnTo>
                        <a:pt x="53" y="33"/>
                      </a:lnTo>
                      <a:lnTo>
                        <a:pt x="47" y="35"/>
                      </a:lnTo>
                      <a:lnTo>
                        <a:pt x="47" y="38"/>
                      </a:lnTo>
                      <a:lnTo>
                        <a:pt x="47" y="42"/>
                      </a:lnTo>
                      <a:lnTo>
                        <a:pt x="44" y="42"/>
                      </a:lnTo>
                      <a:lnTo>
                        <a:pt x="41" y="43"/>
                      </a:lnTo>
                      <a:lnTo>
                        <a:pt x="40" y="43"/>
                      </a:lnTo>
                      <a:lnTo>
                        <a:pt x="36" y="43"/>
                      </a:lnTo>
                      <a:lnTo>
                        <a:pt x="34" y="46"/>
                      </a:lnTo>
                      <a:lnTo>
                        <a:pt x="33" y="46"/>
                      </a:lnTo>
                      <a:lnTo>
                        <a:pt x="28" y="4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5" name="Group 2440"/>
              <p:cNvGrpSpPr>
                <a:grpSpLocks/>
              </p:cNvGrpSpPr>
              <p:nvPr/>
            </p:nvGrpSpPr>
            <p:grpSpPr bwMode="auto">
              <a:xfrm>
                <a:off x="4181" y="2537"/>
                <a:ext cx="19" cy="13"/>
                <a:chOff x="4181" y="2537"/>
                <a:chExt cx="19" cy="13"/>
              </a:xfrm>
              <a:grpFill/>
            </p:grpSpPr>
            <p:sp>
              <p:nvSpPr>
                <p:cNvPr id="1268" name="Freeform 2441"/>
                <p:cNvSpPr>
                  <a:spLocks/>
                </p:cNvSpPr>
                <p:nvPr/>
              </p:nvSpPr>
              <p:spPr bwMode="gray">
                <a:xfrm>
                  <a:off x="4181" y="2537"/>
                  <a:ext cx="19" cy="13"/>
                </a:xfrm>
                <a:custGeom>
                  <a:avLst/>
                  <a:gdLst>
                    <a:gd name="T0" fmla="*/ 18 w 19"/>
                    <a:gd name="T1" fmla="*/ 2 h 13"/>
                    <a:gd name="T2" fmla="*/ 18 w 19"/>
                    <a:gd name="T3" fmla="*/ 3 h 13"/>
                    <a:gd name="T4" fmla="*/ 19 w 19"/>
                    <a:gd name="T5" fmla="*/ 4 h 13"/>
                    <a:gd name="T6" fmla="*/ 19 w 19"/>
                    <a:gd name="T7" fmla="*/ 7 h 13"/>
                    <a:gd name="T8" fmla="*/ 19 w 19"/>
                    <a:gd name="T9" fmla="*/ 8 h 13"/>
                    <a:gd name="T10" fmla="*/ 18 w 19"/>
                    <a:gd name="T11" fmla="*/ 8 h 13"/>
                    <a:gd name="T12" fmla="*/ 16 w 19"/>
                    <a:gd name="T13" fmla="*/ 7 h 13"/>
                    <a:gd name="T14" fmla="*/ 14 w 19"/>
                    <a:gd name="T15" fmla="*/ 4 h 13"/>
                    <a:gd name="T16" fmla="*/ 14 w 19"/>
                    <a:gd name="T17" fmla="*/ 3 h 13"/>
                    <a:gd name="T18" fmla="*/ 13 w 19"/>
                    <a:gd name="T19" fmla="*/ 3 h 13"/>
                    <a:gd name="T20" fmla="*/ 11 w 19"/>
                    <a:gd name="T21" fmla="*/ 4 h 13"/>
                    <a:gd name="T22" fmla="*/ 11 w 19"/>
                    <a:gd name="T23" fmla="*/ 10 h 13"/>
                    <a:gd name="T24" fmla="*/ 9 w 19"/>
                    <a:gd name="T25" fmla="*/ 11 h 13"/>
                    <a:gd name="T26" fmla="*/ 9 w 19"/>
                    <a:gd name="T27" fmla="*/ 13 h 13"/>
                    <a:gd name="T28" fmla="*/ 7 w 19"/>
                    <a:gd name="T29" fmla="*/ 11 h 13"/>
                    <a:gd name="T30" fmla="*/ 2 w 19"/>
                    <a:gd name="T31" fmla="*/ 6 h 13"/>
                    <a:gd name="T32" fmla="*/ 0 w 19"/>
                    <a:gd name="T33" fmla="*/ 6 h 13"/>
                    <a:gd name="T34" fmla="*/ 2 w 19"/>
                    <a:gd name="T35" fmla="*/ 6 h 13"/>
                    <a:gd name="T36" fmla="*/ 6 w 19"/>
                    <a:gd name="T37" fmla="*/ 4 h 13"/>
                    <a:gd name="T38" fmla="*/ 13 w 19"/>
                    <a:gd name="T39" fmla="*/ 0 h 13"/>
                    <a:gd name="T40" fmla="*/ 14 w 19"/>
                    <a:gd name="T41" fmla="*/ 2 h 13"/>
                    <a:gd name="T42" fmla="*/ 18 w 19"/>
                    <a:gd name="T43" fmla="*/ 2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3"/>
                    <a:gd name="T68" fmla="*/ 19 w 19"/>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3">
                      <a:moveTo>
                        <a:pt x="18" y="2"/>
                      </a:moveTo>
                      <a:lnTo>
                        <a:pt x="18" y="3"/>
                      </a:lnTo>
                      <a:lnTo>
                        <a:pt x="19" y="4"/>
                      </a:lnTo>
                      <a:lnTo>
                        <a:pt x="19" y="7"/>
                      </a:lnTo>
                      <a:lnTo>
                        <a:pt x="19" y="8"/>
                      </a:lnTo>
                      <a:lnTo>
                        <a:pt x="18" y="8"/>
                      </a:lnTo>
                      <a:lnTo>
                        <a:pt x="16" y="7"/>
                      </a:lnTo>
                      <a:lnTo>
                        <a:pt x="14" y="4"/>
                      </a:lnTo>
                      <a:lnTo>
                        <a:pt x="14" y="3"/>
                      </a:lnTo>
                      <a:lnTo>
                        <a:pt x="13" y="3"/>
                      </a:lnTo>
                      <a:lnTo>
                        <a:pt x="11" y="4"/>
                      </a:lnTo>
                      <a:lnTo>
                        <a:pt x="11" y="10"/>
                      </a:lnTo>
                      <a:lnTo>
                        <a:pt x="9" y="11"/>
                      </a:lnTo>
                      <a:lnTo>
                        <a:pt x="9" y="13"/>
                      </a:lnTo>
                      <a:lnTo>
                        <a:pt x="7" y="11"/>
                      </a:lnTo>
                      <a:lnTo>
                        <a:pt x="2" y="6"/>
                      </a:lnTo>
                      <a:lnTo>
                        <a:pt x="0" y="6"/>
                      </a:lnTo>
                      <a:lnTo>
                        <a:pt x="2" y="6"/>
                      </a:lnTo>
                      <a:lnTo>
                        <a:pt x="6" y="4"/>
                      </a:lnTo>
                      <a:lnTo>
                        <a:pt x="13" y="0"/>
                      </a:lnTo>
                      <a:lnTo>
                        <a:pt x="14" y="2"/>
                      </a:lnTo>
                      <a:lnTo>
                        <a:pt x="18"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69" name="Freeform 2442"/>
                <p:cNvSpPr>
                  <a:spLocks/>
                </p:cNvSpPr>
                <p:nvPr/>
              </p:nvSpPr>
              <p:spPr bwMode="gray">
                <a:xfrm>
                  <a:off x="4181" y="2537"/>
                  <a:ext cx="19" cy="13"/>
                </a:xfrm>
                <a:custGeom>
                  <a:avLst/>
                  <a:gdLst>
                    <a:gd name="T0" fmla="*/ 18 w 19"/>
                    <a:gd name="T1" fmla="*/ 2 h 13"/>
                    <a:gd name="T2" fmla="*/ 18 w 19"/>
                    <a:gd name="T3" fmla="*/ 3 h 13"/>
                    <a:gd name="T4" fmla="*/ 19 w 19"/>
                    <a:gd name="T5" fmla="*/ 4 h 13"/>
                    <a:gd name="T6" fmla="*/ 19 w 19"/>
                    <a:gd name="T7" fmla="*/ 7 h 13"/>
                    <a:gd name="T8" fmla="*/ 19 w 19"/>
                    <a:gd name="T9" fmla="*/ 8 h 13"/>
                    <a:gd name="T10" fmla="*/ 18 w 19"/>
                    <a:gd name="T11" fmla="*/ 8 h 13"/>
                    <a:gd name="T12" fmla="*/ 16 w 19"/>
                    <a:gd name="T13" fmla="*/ 7 h 13"/>
                    <a:gd name="T14" fmla="*/ 14 w 19"/>
                    <a:gd name="T15" fmla="*/ 4 h 13"/>
                    <a:gd name="T16" fmla="*/ 14 w 19"/>
                    <a:gd name="T17" fmla="*/ 3 h 13"/>
                    <a:gd name="T18" fmla="*/ 13 w 19"/>
                    <a:gd name="T19" fmla="*/ 3 h 13"/>
                    <a:gd name="T20" fmla="*/ 11 w 19"/>
                    <a:gd name="T21" fmla="*/ 4 h 13"/>
                    <a:gd name="T22" fmla="*/ 11 w 19"/>
                    <a:gd name="T23" fmla="*/ 10 h 13"/>
                    <a:gd name="T24" fmla="*/ 9 w 19"/>
                    <a:gd name="T25" fmla="*/ 11 h 13"/>
                    <a:gd name="T26" fmla="*/ 9 w 19"/>
                    <a:gd name="T27" fmla="*/ 13 h 13"/>
                    <a:gd name="T28" fmla="*/ 7 w 19"/>
                    <a:gd name="T29" fmla="*/ 11 h 13"/>
                    <a:gd name="T30" fmla="*/ 2 w 19"/>
                    <a:gd name="T31" fmla="*/ 6 h 13"/>
                    <a:gd name="T32" fmla="*/ 0 w 19"/>
                    <a:gd name="T33" fmla="*/ 6 h 13"/>
                    <a:gd name="T34" fmla="*/ 2 w 19"/>
                    <a:gd name="T35" fmla="*/ 6 h 13"/>
                    <a:gd name="T36" fmla="*/ 6 w 19"/>
                    <a:gd name="T37" fmla="*/ 4 h 13"/>
                    <a:gd name="T38" fmla="*/ 13 w 19"/>
                    <a:gd name="T39" fmla="*/ 0 h 13"/>
                    <a:gd name="T40" fmla="*/ 14 w 19"/>
                    <a:gd name="T41" fmla="*/ 2 h 13"/>
                    <a:gd name="T42" fmla="*/ 18 w 19"/>
                    <a:gd name="T43" fmla="*/ 2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3"/>
                    <a:gd name="T68" fmla="*/ 19 w 19"/>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3">
                      <a:moveTo>
                        <a:pt x="18" y="2"/>
                      </a:moveTo>
                      <a:lnTo>
                        <a:pt x="18" y="3"/>
                      </a:lnTo>
                      <a:lnTo>
                        <a:pt x="19" y="4"/>
                      </a:lnTo>
                      <a:lnTo>
                        <a:pt x="19" y="7"/>
                      </a:lnTo>
                      <a:lnTo>
                        <a:pt x="19" y="8"/>
                      </a:lnTo>
                      <a:lnTo>
                        <a:pt x="18" y="8"/>
                      </a:lnTo>
                      <a:lnTo>
                        <a:pt x="16" y="7"/>
                      </a:lnTo>
                      <a:lnTo>
                        <a:pt x="14" y="4"/>
                      </a:lnTo>
                      <a:lnTo>
                        <a:pt x="14" y="3"/>
                      </a:lnTo>
                      <a:lnTo>
                        <a:pt x="13" y="3"/>
                      </a:lnTo>
                      <a:lnTo>
                        <a:pt x="11" y="4"/>
                      </a:lnTo>
                      <a:lnTo>
                        <a:pt x="11" y="10"/>
                      </a:lnTo>
                      <a:lnTo>
                        <a:pt x="9" y="11"/>
                      </a:lnTo>
                      <a:lnTo>
                        <a:pt x="9" y="13"/>
                      </a:lnTo>
                      <a:lnTo>
                        <a:pt x="7" y="11"/>
                      </a:lnTo>
                      <a:lnTo>
                        <a:pt x="2" y="6"/>
                      </a:lnTo>
                      <a:lnTo>
                        <a:pt x="0" y="6"/>
                      </a:lnTo>
                      <a:lnTo>
                        <a:pt x="2" y="6"/>
                      </a:lnTo>
                      <a:lnTo>
                        <a:pt x="6" y="4"/>
                      </a:lnTo>
                      <a:lnTo>
                        <a:pt x="13" y="0"/>
                      </a:lnTo>
                      <a:lnTo>
                        <a:pt x="14" y="2"/>
                      </a:lnTo>
                      <a:lnTo>
                        <a:pt x="18"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6" name="Group 2443"/>
              <p:cNvGrpSpPr>
                <a:grpSpLocks/>
              </p:cNvGrpSpPr>
              <p:nvPr/>
            </p:nvGrpSpPr>
            <p:grpSpPr bwMode="auto">
              <a:xfrm>
                <a:off x="3066" y="2604"/>
                <a:ext cx="145" cy="118"/>
                <a:chOff x="3066" y="2604"/>
                <a:chExt cx="145" cy="118"/>
              </a:xfrm>
              <a:grpFill/>
            </p:grpSpPr>
            <p:sp>
              <p:nvSpPr>
                <p:cNvPr id="1266" name="Freeform 2444"/>
                <p:cNvSpPr>
                  <a:spLocks/>
                </p:cNvSpPr>
                <p:nvPr/>
              </p:nvSpPr>
              <p:spPr bwMode="gray">
                <a:xfrm>
                  <a:off x="3066" y="2604"/>
                  <a:ext cx="145" cy="118"/>
                </a:xfrm>
                <a:custGeom>
                  <a:avLst/>
                  <a:gdLst>
                    <a:gd name="T0" fmla="*/ 129 w 145"/>
                    <a:gd name="T1" fmla="*/ 39 h 118"/>
                    <a:gd name="T2" fmla="*/ 128 w 145"/>
                    <a:gd name="T3" fmla="*/ 61 h 118"/>
                    <a:gd name="T4" fmla="*/ 132 w 145"/>
                    <a:gd name="T5" fmla="*/ 67 h 118"/>
                    <a:gd name="T6" fmla="*/ 129 w 145"/>
                    <a:gd name="T7" fmla="*/ 73 h 118"/>
                    <a:gd name="T8" fmla="*/ 131 w 145"/>
                    <a:gd name="T9" fmla="*/ 79 h 118"/>
                    <a:gd name="T10" fmla="*/ 131 w 145"/>
                    <a:gd name="T11" fmla="*/ 85 h 118"/>
                    <a:gd name="T12" fmla="*/ 131 w 145"/>
                    <a:gd name="T13" fmla="*/ 86 h 118"/>
                    <a:gd name="T14" fmla="*/ 134 w 145"/>
                    <a:gd name="T15" fmla="*/ 93 h 118"/>
                    <a:gd name="T16" fmla="*/ 135 w 145"/>
                    <a:gd name="T17" fmla="*/ 97 h 118"/>
                    <a:gd name="T18" fmla="*/ 139 w 145"/>
                    <a:gd name="T19" fmla="*/ 100 h 118"/>
                    <a:gd name="T20" fmla="*/ 143 w 145"/>
                    <a:gd name="T21" fmla="*/ 104 h 118"/>
                    <a:gd name="T22" fmla="*/ 137 w 145"/>
                    <a:gd name="T23" fmla="*/ 109 h 118"/>
                    <a:gd name="T24" fmla="*/ 116 w 145"/>
                    <a:gd name="T25" fmla="*/ 113 h 118"/>
                    <a:gd name="T26" fmla="*/ 107 w 145"/>
                    <a:gd name="T27" fmla="*/ 115 h 118"/>
                    <a:gd name="T28" fmla="*/ 92 w 145"/>
                    <a:gd name="T29" fmla="*/ 117 h 118"/>
                    <a:gd name="T30" fmla="*/ 86 w 145"/>
                    <a:gd name="T31" fmla="*/ 115 h 118"/>
                    <a:gd name="T32" fmla="*/ 81 w 145"/>
                    <a:gd name="T33" fmla="*/ 117 h 118"/>
                    <a:gd name="T34" fmla="*/ 70 w 145"/>
                    <a:gd name="T35" fmla="*/ 114 h 118"/>
                    <a:gd name="T36" fmla="*/ 64 w 145"/>
                    <a:gd name="T37" fmla="*/ 97 h 118"/>
                    <a:gd name="T38" fmla="*/ 57 w 145"/>
                    <a:gd name="T39" fmla="*/ 96 h 118"/>
                    <a:gd name="T40" fmla="*/ 51 w 145"/>
                    <a:gd name="T41" fmla="*/ 94 h 118"/>
                    <a:gd name="T42" fmla="*/ 45 w 145"/>
                    <a:gd name="T43" fmla="*/ 92 h 118"/>
                    <a:gd name="T44" fmla="*/ 29 w 145"/>
                    <a:gd name="T45" fmla="*/ 88 h 118"/>
                    <a:gd name="T46" fmla="*/ 21 w 145"/>
                    <a:gd name="T47" fmla="*/ 82 h 118"/>
                    <a:gd name="T48" fmla="*/ 8 w 145"/>
                    <a:gd name="T49" fmla="*/ 61 h 118"/>
                    <a:gd name="T50" fmla="*/ 3 w 145"/>
                    <a:gd name="T51" fmla="*/ 54 h 118"/>
                    <a:gd name="T52" fmla="*/ 3 w 145"/>
                    <a:gd name="T53" fmla="*/ 46 h 118"/>
                    <a:gd name="T54" fmla="*/ 0 w 145"/>
                    <a:gd name="T55" fmla="*/ 36 h 118"/>
                    <a:gd name="T56" fmla="*/ 17 w 145"/>
                    <a:gd name="T57" fmla="*/ 23 h 118"/>
                    <a:gd name="T58" fmla="*/ 14 w 145"/>
                    <a:gd name="T59" fmla="*/ 21 h 118"/>
                    <a:gd name="T60" fmla="*/ 12 w 145"/>
                    <a:gd name="T61" fmla="*/ 18 h 118"/>
                    <a:gd name="T62" fmla="*/ 18 w 145"/>
                    <a:gd name="T63" fmla="*/ 10 h 118"/>
                    <a:gd name="T64" fmla="*/ 18 w 145"/>
                    <a:gd name="T65" fmla="*/ 0 h 118"/>
                    <a:gd name="T66" fmla="*/ 29 w 145"/>
                    <a:gd name="T67" fmla="*/ 17 h 118"/>
                    <a:gd name="T68" fmla="*/ 32 w 145"/>
                    <a:gd name="T69" fmla="*/ 18 h 118"/>
                    <a:gd name="T70" fmla="*/ 33 w 145"/>
                    <a:gd name="T71" fmla="*/ 15 h 118"/>
                    <a:gd name="T72" fmla="*/ 42 w 145"/>
                    <a:gd name="T73" fmla="*/ 17 h 118"/>
                    <a:gd name="T74" fmla="*/ 45 w 145"/>
                    <a:gd name="T75" fmla="*/ 19 h 118"/>
                    <a:gd name="T76" fmla="*/ 46 w 145"/>
                    <a:gd name="T77" fmla="*/ 17 h 118"/>
                    <a:gd name="T78" fmla="*/ 54 w 145"/>
                    <a:gd name="T79" fmla="*/ 14 h 118"/>
                    <a:gd name="T80" fmla="*/ 51 w 145"/>
                    <a:gd name="T81" fmla="*/ 12 h 118"/>
                    <a:gd name="T82" fmla="*/ 51 w 145"/>
                    <a:gd name="T83" fmla="*/ 8 h 118"/>
                    <a:gd name="T84" fmla="*/ 56 w 145"/>
                    <a:gd name="T85" fmla="*/ 6 h 118"/>
                    <a:gd name="T86" fmla="*/ 59 w 145"/>
                    <a:gd name="T87" fmla="*/ 3 h 118"/>
                    <a:gd name="T88" fmla="*/ 60 w 145"/>
                    <a:gd name="T89" fmla="*/ 0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18"/>
                    <a:gd name="T137" fmla="*/ 145 w 145"/>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18">
                      <a:moveTo>
                        <a:pt x="109" y="22"/>
                      </a:moveTo>
                      <a:lnTo>
                        <a:pt x="110" y="29"/>
                      </a:lnTo>
                      <a:lnTo>
                        <a:pt x="129" y="39"/>
                      </a:lnTo>
                      <a:lnTo>
                        <a:pt x="122" y="56"/>
                      </a:lnTo>
                      <a:lnTo>
                        <a:pt x="122" y="59"/>
                      </a:lnTo>
                      <a:lnTo>
                        <a:pt x="128" y="61"/>
                      </a:lnTo>
                      <a:lnTo>
                        <a:pt x="129" y="62"/>
                      </a:lnTo>
                      <a:lnTo>
                        <a:pt x="131" y="64"/>
                      </a:lnTo>
                      <a:lnTo>
                        <a:pt x="132" y="67"/>
                      </a:lnTo>
                      <a:lnTo>
                        <a:pt x="132" y="68"/>
                      </a:lnTo>
                      <a:lnTo>
                        <a:pt x="131" y="69"/>
                      </a:lnTo>
                      <a:lnTo>
                        <a:pt x="129" y="73"/>
                      </a:lnTo>
                      <a:lnTo>
                        <a:pt x="131" y="75"/>
                      </a:lnTo>
                      <a:lnTo>
                        <a:pt x="131" y="76"/>
                      </a:lnTo>
                      <a:lnTo>
                        <a:pt x="131" y="79"/>
                      </a:lnTo>
                      <a:lnTo>
                        <a:pt x="129" y="79"/>
                      </a:lnTo>
                      <a:lnTo>
                        <a:pt x="129" y="80"/>
                      </a:lnTo>
                      <a:lnTo>
                        <a:pt x="131" y="85"/>
                      </a:lnTo>
                      <a:lnTo>
                        <a:pt x="132" y="85"/>
                      </a:lnTo>
                      <a:lnTo>
                        <a:pt x="132" y="86"/>
                      </a:lnTo>
                      <a:lnTo>
                        <a:pt x="131" y="86"/>
                      </a:lnTo>
                      <a:lnTo>
                        <a:pt x="134" y="90"/>
                      </a:lnTo>
                      <a:lnTo>
                        <a:pt x="134" y="92"/>
                      </a:lnTo>
                      <a:lnTo>
                        <a:pt x="134" y="93"/>
                      </a:lnTo>
                      <a:lnTo>
                        <a:pt x="135" y="94"/>
                      </a:lnTo>
                      <a:lnTo>
                        <a:pt x="135" y="96"/>
                      </a:lnTo>
                      <a:lnTo>
                        <a:pt x="135" y="97"/>
                      </a:lnTo>
                      <a:lnTo>
                        <a:pt x="137" y="97"/>
                      </a:lnTo>
                      <a:lnTo>
                        <a:pt x="137" y="99"/>
                      </a:lnTo>
                      <a:lnTo>
                        <a:pt x="139" y="100"/>
                      </a:lnTo>
                      <a:lnTo>
                        <a:pt x="140" y="103"/>
                      </a:lnTo>
                      <a:lnTo>
                        <a:pt x="143" y="103"/>
                      </a:lnTo>
                      <a:lnTo>
                        <a:pt x="143" y="104"/>
                      </a:lnTo>
                      <a:lnTo>
                        <a:pt x="145" y="104"/>
                      </a:lnTo>
                      <a:lnTo>
                        <a:pt x="145" y="105"/>
                      </a:lnTo>
                      <a:lnTo>
                        <a:pt x="137" y="109"/>
                      </a:lnTo>
                      <a:lnTo>
                        <a:pt x="121" y="114"/>
                      </a:lnTo>
                      <a:lnTo>
                        <a:pt x="119" y="114"/>
                      </a:lnTo>
                      <a:lnTo>
                        <a:pt x="116" y="113"/>
                      </a:lnTo>
                      <a:lnTo>
                        <a:pt x="113" y="113"/>
                      </a:lnTo>
                      <a:lnTo>
                        <a:pt x="110" y="113"/>
                      </a:lnTo>
                      <a:lnTo>
                        <a:pt x="107" y="115"/>
                      </a:lnTo>
                      <a:lnTo>
                        <a:pt x="97" y="115"/>
                      </a:lnTo>
                      <a:lnTo>
                        <a:pt x="94" y="117"/>
                      </a:lnTo>
                      <a:lnTo>
                        <a:pt x="92" y="117"/>
                      </a:lnTo>
                      <a:lnTo>
                        <a:pt x="91" y="118"/>
                      </a:lnTo>
                      <a:lnTo>
                        <a:pt x="89" y="118"/>
                      </a:lnTo>
                      <a:lnTo>
                        <a:pt x="86" y="115"/>
                      </a:lnTo>
                      <a:lnTo>
                        <a:pt x="85" y="115"/>
                      </a:lnTo>
                      <a:lnTo>
                        <a:pt x="82" y="115"/>
                      </a:lnTo>
                      <a:lnTo>
                        <a:pt x="81" y="117"/>
                      </a:lnTo>
                      <a:lnTo>
                        <a:pt x="70" y="117"/>
                      </a:lnTo>
                      <a:lnTo>
                        <a:pt x="70" y="115"/>
                      </a:lnTo>
                      <a:lnTo>
                        <a:pt x="70" y="114"/>
                      </a:lnTo>
                      <a:lnTo>
                        <a:pt x="67" y="111"/>
                      </a:lnTo>
                      <a:lnTo>
                        <a:pt x="67" y="107"/>
                      </a:lnTo>
                      <a:lnTo>
                        <a:pt x="64" y="97"/>
                      </a:lnTo>
                      <a:lnTo>
                        <a:pt x="60" y="94"/>
                      </a:lnTo>
                      <a:lnTo>
                        <a:pt x="57" y="94"/>
                      </a:lnTo>
                      <a:lnTo>
                        <a:pt x="57" y="96"/>
                      </a:lnTo>
                      <a:lnTo>
                        <a:pt x="56" y="94"/>
                      </a:lnTo>
                      <a:lnTo>
                        <a:pt x="54" y="94"/>
                      </a:lnTo>
                      <a:lnTo>
                        <a:pt x="51" y="94"/>
                      </a:lnTo>
                      <a:lnTo>
                        <a:pt x="50" y="93"/>
                      </a:lnTo>
                      <a:lnTo>
                        <a:pt x="48" y="93"/>
                      </a:lnTo>
                      <a:lnTo>
                        <a:pt x="45" y="92"/>
                      </a:lnTo>
                      <a:lnTo>
                        <a:pt x="43" y="92"/>
                      </a:lnTo>
                      <a:lnTo>
                        <a:pt x="43" y="90"/>
                      </a:lnTo>
                      <a:lnTo>
                        <a:pt x="29" y="88"/>
                      </a:lnTo>
                      <a:lnTo>
                        <a:pt x="24" y="83"/>
                      </a:lnTo>
                      <a:lnTo>
                        <a:pt x="23" y="82"/>
                      </a:lnTo>
                      <a:lnTo>
                        <a:pt x="21" y="82"/>
                      </a:lnTo>
                      <a:lnTo>
                        <a:pt x="12" y="69"/>
                      </a:lnTo>
                      <a:lnTo>
                        <a:pt x="12" y="65"/>
                      </a:lnTo>
                      <a:lnTo>
                        <a:pt x="8" y="61"/>
                      </a:lnTo>
                      <a:lnTo>
                        <a:pt x="3" y="59"/>
                      </a:lnTo>
                      <a:lnTo>
                        <a:pt x="2" y="56"/>
                      </a:lnTo>
                      <a:lnTo>
                        <a:pt x="3" y="54"/>
                      </a:lnTo>
                      <a:lnTo>
                        <a:pt x="5" y="54"/>
                      </a:lnTo>
                      <a:lnTo>
                        <a:pt x="3" y="49"/>
                      </a:lnTo>
                      <a:lnTo>
                        <a:pt x="3" y="46"/>
                      </a:lnTo>
                      <a:lnTo>
                        <a:pt x="2" y="44"/>
                      </a:lnTo>
                      <a:lnTo>
                        <a:pt x="0" y="44"/>
                      </a:lnTo>
                      <a:lnTo>
                        <a:pt x="0" y="36"/>
                      </a:lnTo>
                      <a:lnTo>
                        <a:pt x="2" y="36"/>
                      </a:lnTo>
                      <a:lnTo>
                        <a:pt x="8" y="35"/>
                      </a:lnTo>
                      <a:lnTo>
                        <a:pt x="17" y="23"/>
                      </a:lnTo>
                      <a:lnTo>
                        <a:pt x="17" y="22"/>
                      </a:lnTo>
                      <a:lnTo>
                        <a:pt x="17" y="21"/>
                      </a:lnTo>
                      <a:lnTo>
                        <a:pt x="14" y="21"/>
                      </a:lnTo>
                      <a:lnTo>
                        <a:pt x="12" y="21"/>
                      </a:lnTo>
                      <a:lnTo>
                        <a:pt x="12" y="19"/>
                      </a:lnTo>
                      <a:lnTo>
                        <a:pt x="12" y="18"/>
                      </a:lnTo>
                      <a:lnTo>
                        <a:pt x="12" y="17"/>
                      </a:lnTo>
                      <a:lnTo>
                        <a:pt x="17" y="12"/>
                      </a:lnTo>
                      <a:lnTo>
                        <a:pt x="18" y="10"/>
                      </a:lnTo>
                      <a:lnTo>
                        <a:pt x="11" y="0"/>
                      </a:lnTo>
                      <a:lnTo>
                        <a:pt x="17" y="0"/>
                      </a:lnTo>
                      <a:lnTo>
                        <a:pt x="18" y="0"/>
                      </a:lnTo>
                      <a:lnTo>
                        <a:pt x="29" y="0"/>
                      </a:lnTo>
                      <a:lnTo>
                        <a:pt x="27" y="11"/>
                      </a:lnTo>
                      <a:lnTo>
                        <a:pt x="29" y="17"/>
                      </a:lnTo>
                      <a:lnTo>
                        <a:pt x="29" y="18"/>
                      </a:lnTo>
                      <a:lnTo>
                        <a:pt x="30" y="19"/>
                      </a:lnTo>
                      <a:lnTo>
                        <a:pt x="32" y="18"/>
                      </a:lnTo>
                      <a:lnTo>
                        <a:pt x="33" y="17"/>
                      </a:lnTo>
                      <a:lnTo>
                        <a:pt x="35" y="17"/>
                      </a:lnTo>
                      <a:lnTo>
                        <a:pt x="33" y="15"/>
                      </a:lnTo>
                      <a:lnTo>
                        <a:pt x="35" y="14"/>
                      </a:lnTo>
                      <a:lnTo>
                        <a:pt x="40" y="18"/>
                      </a:lnTo>
                      <a:lnTo>
                        <a:pt x="42" y="17"/>
                      </a:lnTo>
                      <a:lnTo>
                        <a:pt x="43" y="17"/>
                      </a:lnTo>
                      <a:lnTo>
                        <a:pt x="43" y="21"/>
                      </a:lnTo>
                      <a:lnTo>
                        <a:pt x="45" y="19"/>
                      </a:lnTo>
                      <a:lnTo>
                        <a:pt x="45" y="18"/>
                      </a:lnTo>
                      <a:lnTo>
                        <a:pt x="45" y="17"/>
                      </a:lnTo>
                      <a:lnTo>
                        <a:pt x="46" y="17"/>
                      </a:lnTo>
                      <a:lnTo>
                        <a:pt x="51" y="17"/>
                      </a:lnTo>
                      <a:lnTo>
                        <a:pt x="53" y="15"/>
                      </a:lnTo>
                      <a:lnTo>
                        <a:pt x="54" y="14"/>
                      </a:lnTo>
                      <a:lnTo>
                        <a:pt x="56" y="12"/>
                      </a:lnTo>
                      <a:lnTo>
                        <a:pt x="54" y="12"/>
                      </a:lnTo>
                      <a:lnTo>
                        <a:pt x="51" y="12"/>
                      </a:lnTo>
                      <a:lnTo>
                        <a:pt x="50" y="11"/>
                      </a:lnTo>
                      <a:lnTo>
                        <a:pt x="51" y="10"/>
                      </a:lnTo>
                      <a:lnTo>
                        <a:pt x="51" y="8"/>
                      </a:lnTo>
                      <a:lnTo>
                        <a:pt x="54" y="8"/>
                      </a:lnTo>
                      <a:lnTo>
                        <a:pt x="54" y="7"/>
                      </a:lnTo>
                      <a:lnTo>
                        <a:pt x="56" y="6"/>
                      </a:lnTo>
                      <a:lnTo>
                        <a:pt x="56" y="4"/>
                      </a:lnTo>
                      <a:lnTo>
                        <a:pt x="57" y="3"/>
                      </a:lnTo>
                      <a:lnTo>
                        <a:pt x="59" y="3"/>
                      </a:lnTo>
                      <a:lnTo>
                        <a:pt x="57" y="2"/>
                      </a:lnTo>
                      <a:lnTo>
                        <a:pt x="59" y="0"/>
                      </a:lnTo>
                      <a:lnTo>
                        <a:pt x="60" y="0"/>
                      </a:lnTo>
                      <a:lnTo>
                        <a:pt x="109" y="2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67" name="Freeform 2445"/>
                <p:cNvSpPr>
                  <a:spLocks/>
                </p:cNvSpPr>
                <p:nvPr/>
              </p:nvSpPr>
              <p:spPr bwMode="gray">
                <a:xfrm>
                  <a:off x="3066" y="2604"/>
                  <a:ext cx="145" cy="118"/>
                </a:xfrm>
                <a:custGeom>
                  <a:avLst/>
                  <a:gdLst>
                    <a:gd name="T0" fmla="*/ 129 w 145"/>
                    <a:gd name="T1" fmla="*/ 39 h 118"/>
                    <a:gd name="T2" fmla="*/ 128 w 145"/>
                    <a:gd name="T3" fmla="*/ 61 h 118"/>
                    <a:gd name="T4" fmla="*/ 132 w 145"/>
                    <a:gd name="T5" fmla="*/ 67 h 118"/>
                    <a:gd name="T6" fmla="*/ 129 w 145"/>
                    <a:gd name="T7" fmla="*/ 73 h 118"/>
                    <a:gd name="T8" fmla="*/ 131 w 145"/>
                    <a:gd name="T9" fmla="*/ 79 h 118"/>
                    <a:gd name="T10" fmla="*/ 131 w 145"/>
                    <a:gd name="T11" fmla="*/ 85 h 118"/>
                    <a:gd name="T12" fmla="*/ 131 w 145"/>
                    <a:gd name="T13" fmla="*/ 86 h 118"/>
                    <a:gd name="T14" fmla="*/ 134 w 145"/>
                    <a:gd name="T15" fmla="*/ 93 h 118"/>
                    <a:gd name="T16" fmla="*/ 135 w 145"/>
                    <a:gd name="T17" fmla="*/ 97 h 118"/>
                    <a:gd name="T18" fmla="*/ 139 w 145"/>
                    <a:gd name="T19" fmla="*/ 100 h 118"/>
                    <a:gd name="T20" fmla="*/ 143 w 145"/>
                    <a:gd name="T21" fmla="*/ 104 h 118"/>
                    <a:gd name="T22" fmla="*/ 137 w 145"/>
                    <a:gd name="T23" fmla="*/ 109 h 118"/>
                    <a:gd name="T24" fmla="*/ 116 w 145"/>
                    <a:gd name="T25" fmla="*/ 113 h 118"/>
                    <a:gd name="T26" fmla="*/ 107 w 145"/>
                    <a:gd name="T27" fmla="*/ 115 h 118"/>
                    <a:gd name="T28" fmla="*/ 92 w 145"/>
                    <a:gd name="T29" fmla="*/ 117 h 118"/>
                    <a:gd name="T30" fmla="*/ 86 w 145"/>
                    <a:gd name="T31" fmla="*/ 115 h 118"/>
                    <a:gd name="T32" fmla="*/ 81 w 145"/>
                    <a:gd name="T33" fmla="*/ 117 h 118"/>
                    <a:gd name="T34" fmla="*/ 70 w 145"/>
                    <a:gd name="T35" fmla="*/ 114 h 118"/>
                    <a:gd name="T36" fmla="*/ 64 w 145"/>
                    <a:gd name="T37" fmla="*/ 97 h 118"/>
                    <a:gd name="T38" fmla="*/ 57 w 145"/>
                    <a:gd name="T39" fmla="*/ 96 h 118"/>
                    <a:gd name="T40" fmla="*/ 51 w 145"/>
                    <a:gd name="T41" fmla="*/ 94 h 118"/>
                    <a:gd name="T42" fmla="*/ 45 w 145"/>
                    <a:gd name="T43" fmla="*/ 92 h 118"/>
                    <a:gd name="T44" fmla="*/ 29 w 145"/>
                    <a:gd name="T45" fmla="*/ 88 h 118"/>
                    <a:gd name="T46" fmla="*/ 21 w 145"/>
                    <a:gd name="T47" fmla="*/ 82 h 118"/>
                    <a:gd name="T48" fmla="*/ 8 w 145"/>
                    <a:gd name="T49" fmla="*/ 61 h 118"/>
                    <a:gd name="T50" fmla="*/ 3 w 145"/>
                    <a:gd name="T51" fmla="*/ 54 h 118"/>
                    <a:gd name="T52" fmla="*/ 3 w 145"/>
                    <a:gd name="T53" fmla="*/ 46 h 118"/>
                    <a:gd name="T54" fmla="*/ 0 w 145"/>
                    <a:gd name="T55" fmla="*/ 36 h 118"/>
                    <a:gd name="T56" fmla="*/ 17 w 145"/>
                    <a:gd name="T57" fmla="*/ 23 h 118"/>
                    <a:gd name="T58" fmla="*/ 14 w 145"/>
                    <a:gd name="T59" fmla="*/ 21 h 118"/>
                    <a:gd name="T60" fmla="*/ 12 w 145"/>
                    <a:gd name="T61" fmla="*/ 18 h 118"/>
                    <a:gd name="T62" fmla="*/ 18 w 145"/>
                    <a:gd name="T63" fmla="*/ 10 h 118"/>
                    <a:gd name="T64" fmla="*/ 18 w 145"/>
                    <a:gd name="T65" fmla="*/ 0 h 118"/>
                    <a:gd name="T66" fmla="*/ 29 w 145"/>
                    <a:gd name="T67" fmla="*/ 17 h 118"/>
                    <a:gd name="T68" fmla="*/ 32 w 145"/>
                    <a:gd name="T69" fmla="*/ 18 h 118"/>
                    <a:gd name="T70" fmla="*/ 33 w 145"/>
                    <a:gd name="T71" fmla="*/ 15 h 118"/>
                    <a:gd name="T72" fmla="*/ 42 w 145"/>
                    <a:gd name="T73" fmla="*/ 17 h 118"/>
                    <a:gd name="T74" fmla="*/ 45 w 145"/>
                    <a:gd name="T75" fmla="*/ 19 h 118"/>
                    <a:gd name="T76" fmla="*/ 46 w 145"/>
                    <a:gd name="T77" fmla="*/ 17 h 118"/>
                    <a:gd name="T78" fmla="*/ 54 w 145"/>
                    <a:gd name="T79" fmla="*/ 14 h 118"/>
                    <a:gd name="T80" fmla="*/ 51 w 145"/>
                    <a:gd name="T81" fmla="*/ 12 h 118"/>
                    <a:gd name="T82" fmla="*/ 51 w 145"/>
                    <a:gd name="T83" fmla="*/ 8 h 118"/>
                    <a:gd name="T84" fmla="*/ 56 w 145"/>
                    <a:gd name="T85" fmla="*/ 6 h 118"/>
                    <a:gd name="T86" fmla="*/ 59 w 145"/>
                    <a:gd name="T87" fmla="*/ 3 h 118"/>
                    <a:gd name="T88" fmla="*/ 60 w 145"/>
                    <a:gd name="T89" fmla="*/ 0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18"/>
                    <a:gd name="T137" fmla="*/ 145 w 145"/>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18">
                      <a:moveTo>
                        <a:pt x="109" y="22"/>
                      </a:moveTo>
                      <a:lnTo>
                        <a:pt x="110" y="29"/>
                      </a:lnTo>
                      <a:lnTo>
                        <a:pt x="129" y="39"/>
                      </a:lnTo>
                      <a:lnTo>
                        <a:pt x="122" y="56"/>
                      </a:lnTo>
                      <a:lnTo>
                        <a:pt x="122" y="59"/>
                      </a:lnTo>
                      <a:lnTo>
                        <a:pt x="128" y="61"/>
                      </a:lnTo>
                      <a:lnTo>
                        <a:pt x="129" y="62"/>
                      </a:lnTo>
                      <a:lnTo>
                        <a:pt x="131" y="64"/>
                      </a:lnTo>
                      <a:lnTo>
                        <a:pt x="132" y="67"/>
                      </a:lnTo>
                      <a:lnTo>
                        <a:pt x="132" y="68"/>
                      </a:lnTo>
                      <a:lnTo>
                        <a:pt x="131" y="69"/>
                      </a:lnTo>
                      <a:lnTo>
                        <a:pt x="129" y="73"/>
                      </a:lnTo>
                      <a:lnTo>
                        <a:pt x="131" y="75"/>
                      </a:lnTo>
                      <a:lnTo>
                        <a:pt x="131" y="76"/>
                      </a:lnTo>
                      <a:lnTo>
                        <a:pt x="131" y="79"/>
                      </a:lnTo>
                      <a:lnTo>
                        <a:pt x="129" y="79"/>
                      </a:lnTo>
                      <a:lnTo>
                        <a:pt x="129" y="80"/>
                      </a:lnTo>
                      <a:lnTo>
                        <a:pt x="131" y="85"/>
                      </a:lnTo>
                      <a:lnTo>
                        <a:pt x="132" y="85"/>
                      </a:lnTo>
                      <a:lnTo>
                        <a:pt x="132" y="86"/>
                      </a:lnTo>
                      <a:lnTo>
                        <a:pt x="131" y="86"/>
                      </a:lnTo>
                      <a:lnTo>
                        <a:pt x="134" y="90"/>
                      </a:lnTo>
                      <a:lnTo>
                        <a:pt x="134" y="92"/>
                      </a:lnTo>
                      <a:lnTo>
                        <a:pt x="134" y="93"/>
                      </a:lnTo>
                      <a:lnTo>
                        <a:pt x="135" y="94"/>
                      </a:lnTo>
                      <a:lnTo>
                        <a:pt x="135" y="96"/>
                      </a:lnTo>
                      <a:lnTo>
                        <a:pt x="135" y="97"/>
                      </a:lnTo>
                      <a:lnTo>
                        <a:pt x="137" y="97"/>
                      </a:lnTo>
                      <a:lnTo>
                        <a:pt x="137" y="99"/>
                      </a:lnTo>
                      <a:lnTo>
                        <a:pt x="139" y="100"/>
                      </a:lnTo>
                      <a:lnTo>
                        <a:pt x="140" y="103"/>
                      </a:lnTo>
                      <a:lnTo>
                        <a:pt x="143" y="103"/>
                      </a:lnTo>
                      <a:lnTo>
                        <a:pt x="143" y="104"/>
                      </a:lnTo>
                      <a:lnTo>
                        <a:pt x="145" y="104"/>
                      </a:lnTo>
                      <a:lnTo>
                        <a:pt x="145" y="105"/>
                      </a:lnTo>
                      <a:lnTo>
                        <a:pt x="137" y="109"/>
                      </a:lnTo>
                      <a:lnTo>
                        <a:pt x="121" y="114"/>
                      </a:lnTo>
                      <a:lnTo>
                        <a:pt x="119" y="114"/>
                      </a:lnTo>
                      <a:lnTo>
                        <a:pt x="116" y="113"/>
                      </a:lnTo>
                      <a:lnTo>
                        <a:pt x="113" y="113"/>
                      </a:lnTo>
                      <a:lnTo>
                        <a:pt x="110" y="113"/>
                      </a:lnTo>
                      <a:lnTo>
                        <a:pt x="107" y="115"/>
                      </a:lnTo>
                      <a:lnTo>
                        <a:pt x="97" y="115"/>
                      </a:lnTo>
                      <a:lnTo>
                        <a:pt x="94" y="117"/>
                      </a:lnTo>
                      <a:lnTo>
                        <a:pt x="92" y="117"/>
                      </a:lnTo>
                      <a:lnTo>
                        <a:pt x="91" y="118"/>
                      </a:lnTo>
                      <a:lnTo>
                        <a:pt x="89" y="118"/>
                      </a:lnTo>
                      <a:lnTo>
                        <a:pt x="86" y="115"/>
                      </a:lnTo>
                      <a:lnTo>
                        <a:pt x="85" y="115"/>
                      </a:lnTo>
                      <a:lnTo>
                        <a:pt x="82" y="115"/>
                      </a:lnTo>
                      <a:lnTo>
                        <a:pt x="81" y="117"/>
                      </a:lnTo>
                      <a:lnTo>
                        <a:pt x="70" y="117"/>
                      </a:lnTo>
                      <a:lnTo>
                        <a:pt x="70" y="115"/>
                      </a:lnTo>
                      <a:lnTo>
                        <a:pt x="70" y="114"/>
                      </a:lnTo>
                      <a:lnTo>
                        <a:pt x="67" y="111"/>
                      </a:lnTo>
                      <a:lnTo>
                        <a:pt x="67" y="107"/>
                      </a:lnTo>
                      <a:lnTo>
                        <a:pt x="64" y="97"/>
                      </a:lnTo>
                      <a:lnTo>
                        <a:pt x="60" y="94"/>
                      </a:lnTo>
                      <a:lnTo>
                        <a:pt x="57" y="94"/>
                      </a:lnTo>
                      <a:lnTo>
                        <a:pt x="57" y="96"/>
                      </a:lnTo>
                      <a:lnTo>
                        <a:pt x="56" y="94"/>
                      </a:lnTo>
                      <a:lnTo>
                        <a:pt x="54" y="94"/>
                      </a:lnTo>
                      <a:lnTo>
                        <a:pt x="51" y="94"/>
                      </a:lnTo>
                      <a:lnTo>
                        <a:pt x="50" y="93"/>
                      </a:lnTo>
                      <a:lnTo>
                        <a:pt x="48" y="93"/>
                      </a:lnTo>
                      <a:lnTo>
                        <a:pt x="45" y="92"/>
                      </a:lnTo>
                      <a:lnTo>
                        <a:pt x="43" y="92"/>
                      </a:lnTo>
                      <a:lnTo>
                        <a:pt x="43" y="90"/>
                      </a:lnTo>
                      <a:lnTo>
                        <a:pt x="29" y="88"/>
                      </a:lnTo>
                      <a:lnTo>
                        <a:pt x="24" y="83"/>
                      </a:lnTo>
                      <a:lnTo>
                        <a:pt x="23" y="82"/>
                      </a:lnTo>
                      <a:lnTo>
                        <a:pt x="21" y="82"/>
                      </a:lnTo>
                      <a:lnTo>
                        <a:pt x="12" y="69"/>
                      </a:lnTo>
                      <a:lnTo>
                        <a:pt x="12" y="65"/>
                      </a:lnTo>
                      <a:lnTo>
                        <a:pt x="8" y="61"/>
                      </a:lnTo>
                      <a:lnTo>
                        <a:pt x="3" y="59"/>
                      </a:lnTo>
                      <a:lnTo>
                        <a:pt x="2" y="56"/>
                      </a:lnTo>
                      <a:lnTo>
                        <a:pt x="3" y="54"/>
                      </a:lnTo>
                      <a:lnTo>
                        <a:pt x="5" y="54"/>
                      </a:lnTo>
                      <a:lnTo>
                        <a:pt x="3" y="49"/>
                      </a:lnTo>
                      <a:lnTo>
                        <a:pt x="3" y="46"/>
                      </a:lnTo>
                      <a:lnTo>
                        <a:pt x="2" y="44"/>
                      </a:lnTo>
                      <a:lnTo>
                        <a:pt x="0" y="44"/>
                      </a:lnTo>
                      <a:lnTo>
                        <a:pt x="0" y="36"/>
                      </a:lnTo>
                      <a:lnTo>
                        <a:pt x="2" y="36"/>
                      </a:lnTo>
                      <a:lnTo>
                        <a:pt x="8" y="35"/>
                      </a:lnTo>
                      <a:lnTo>
                        <a:pt x="17" y="23"/>
                      </a:lnTo>
                      <a:lnTo>
                        <a:pt x="17" y="22"/>
                      </a:lnTo>
                      <a:lnTo>
                        <a:pt x="17" y="21"/>
                      </a:lnTo>
                      <a:lnTo>
                        <a:pt x="14" y="21"/>
                      </a:lnTo>
                      <a:lnTo>
                        <a:pt x="12" y="21"/>
                      </a:lnTo>
                      <a:lnTo>
                        <a:pt x="12" y="19"/>
                      </a:lnTo>
                      <a:lnTo>
                        <a:pt x="12" y="18"/>
                      </a:lnTo>
                      <a:lnTo>
                        <a:pt x="12" y="17"/>
                      </a:lnTo>
                      <a:lnTo>
                        <a:pt x="17" y="12"/>
                      </a:lnTo>
                      <a:lnTo>
                        <a:pt x="18" y="10"/>
                      </a:lnTo>
                      <a:lnTo>
                        <a:pt x="11" y="0"/>
                      </a:lnTo>
                      <a:lnTo>
                        <a:pt x="17" y="0"/>
                      </a:lnTo>
                      <a:lnTo>
                        <a:pt x="18" y="0"/>
                      </a:lnTo>
                      <a:lnTo>
                        <a:pt x="29" y="0"/>
                      </a:lnTo>
                      <a:lnTo>
                        <a:pt x="27" y="11"/>
                      </a:lnTo>
                      <a:lnTo>
                        <a:pt x="29" y="17"/>
                      </a:lnTo>
                      <a:lnTo>
                        <a:pt x="29" y="18"/>
                      </a:lnTo>
                      <a:lnTo>
                        <a:pt x="30" y="19"/>
                      </a:lnTo>
                      <a:lnTo>
                        <a:pt x="32" y="18"/>
                      </a:lnTo>
                      <a:lnTo>
                        <a:pt x="33" y="17"/>
                      </a:lnTo>
                      <a:lnTo>
                        <a:pt x="35" y="17"/>
                      </a:lnTo>
                      <a:lnTo>
                        <a:pt x="33" y="15"/>
                      </a:lnTo>
                      <a:lnTo>
                        <a:pt x="35" y="14"/>
                      </a:lnTo>
                      <a:lnTo>
                        <a:pt x="40" y="18"/>
                      </a:lnTo>
                      <a:lnTo>
                        <a:pt x="42" y="17"/>
                      </a:lnTo>
                      <a:lnTo>
                        <a:pt x="43" y="17"/>
                      </a:lnTo>
                      <a:lnTo>
                        <a:pt x="43" y="21"/>
                      </a:lnTo>
                      <a:lnTo>
                        <a:pt x="45" y="19"/>
                      </a:lnTo>
                      <a:lnTo>
                        <a:pt x="45" y="18"/>
                      </a:lnTo>
                      <a:lnTo>
                        <a:pt x="45" y="17"/>
                      </a:lnTo>
                      <a:lnTo>
                        <a:pt x="46" y="17"/>
                      </a:lnTo>
                      <a:lnTo>
                        <a:pt x="51" y="17"/>
                      </a:lnTo>
                      <a:lnTo>
                        <a:pt x="53" y="15"/>
                      </a:lnTo>
                      <a:lnTo>
                        <a:pt x="54" y="14"/>
                      </a:lnTo>
                      <a:lnTo>
                        <a:pt x="56" y="12"/>
                      </a:lnTo>
                      <a:lnTo>
                        <a:pt x="54" y="12"/>
                      </a:lnTo>
                      <a:lnTo>
                        <a:pt x="51" y="12"/>
                      </a:lnTo>
                      <a:lnTo>
                        <a:pt x="50" y="11"/>
                      </a:lnTo>
                      <a:lnTo>
                        <a:pt x="51" y="10"/>
                      </a:lnTo>
                      <a:lnTo>
                        <a:pt x="51" y="8"/>
                      </a:lnTo>
                      <a:lnTo>
                        <a:pt x="54" y="8"/>
                      </a:lnTo>
                      <a:lnTo>
                        <a:pt x="54" y="7"/>
                      </a:lnTo>
                      <a:lnTo>
                        <a:pt x="56" y="6"/>
                      </a:lnTo>
                      <a:lnTo>
                        <a:pt x="56" y="4"/>
                      </a:lnTo>
                      <a:lnTo>
                        <a:pt x="57" y="3"/>
                      </a:lnTo>
                      <a:lnTo>
                        <a:pt x="59" y="3"/>
                      </a:lnTo>
                      <a:lnTo>
                        <a:pt x="57" y="2"/>
                      </a:lnTo>
                      <a:lnTo>
                        <a:pt x="59" y="0"/>
                      </a:lnTo>
                      <a:lnTo>
                        <a:pt x="60" y="0"/>
                      </a:lnTo>
                      <a:lnTo>
                        <a:pt x="109" y="2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7" name="Group 2446"/>
              <p:cNvGrpSpPr>
                <a:grpSpLocks/>
              </p:cNvGrpSpPr>
              <p:nvPr/>
            </p:nvGrpSpPr>
            <p:grpSpPr bwMode="auto">
              <a:xfrm>
                <a:off x="2503" y="2171"/>
                <a:ext cx="159" cy="106"/>
                <a:chOff x="2503" y="2171"/>
                <a:chExt cx="159" cy="106"/>
              </a:xfrm>
              <a:grpFill/>
            </p:grpSpPr>
            <p:sp>
              <p:nvSpPr>
                <p:cNvPr id="1264" name="Freeform 2447"/>
                <p:cNvSpPr>
                  <a:spLocks/>
                </p:cNvSpPr>
                <p:nvPr/>
              </p:nvSpPr>
              <p:spPr bwMode="gray">
                <a:xfrm>
                  <a:off x="2503" y="2171"/>
                  <a:ext cx="159" cy="106"/>
                </a:xfrm>
                <a:custGeom>
                  <a:avLst/>
                  <a:gdLst>
                    <a:gd name="T0" fmla="*/ 57 w 159"/>
                    <a:gd name="T1" fmla="*/ 106 h 106"/>
                    <a:gd name="T2" fmla="*/ 0 w 159"/>
                    <a:gd name="T3" fmla="*/ 104 h 106"/>
                    <a:gd name="T4" fmla="*/ 27 w 159"/>
                    <a:gd name="T5" fmla="*/ 92 h 106"/>
                    <a:gd name="T6" fmla="*/ 33 w 159"/>
                    <a:gd name="T7" fmla="*/ 89 h 106"/>
                    <a:gd name="T8" fmla="*/ 37 w 159"/>
                    <a:gd name="T9" fmla="*/ 88 h 106"/>
                    <a:gd name="T10" fmla="*/ 43 w 159"/>
                    <a:gd name="T11" fmla="*/ 73 h 106"/>
                    <a:gd name="T12" fmla="*/ 43 w 159"/>
                    <a:gd name="T13" fmla="*/ 60 h 106"/>
                    <a:gd name="T14" fmla="*/ 49 w 159"/>
                    <a:gd name="T15" fmla="*/ 52 h 106"/>
                    <a:gd name="T16" fmla="*/ 51 w 159"/>
                    <a:gd name="T17" fmla="*/ 45 h 106"/>
                    <a:gd name="T18" fmla="*/ 80 w 159"/>
                    <a:gd name="T19" fmla="*/ 27 h 106"/>
                    <a:gd name="T20" fmla="*/ 86 w 159"/>
                    <a:gd name="T21" fmla="*/ 20 h 106"/>
                    <a:gd name="T22" fmla="*/ 94 w 159"/>
                    <a:gd name="T23" fmla="*/ 2 h 106"/>
                    <a:gd name="T24" fmla="*/ 102 w 159"/>
                    <a:gd name="T25" fmla="*/ 0 h 106"/>
                    <a:gd name="T26" fmla="*/ 111 w 159"/>
                    <a:gd name="T27" fmla="*/ 10 h 106"/>
                    <a:gd name="T28" fmla="*/ 121 w 159"/>
                    <a:gd name="T29" fmla="*/ 8 h 106"/>
                    <a:gd name="T30" fmla="*/ 132 w 159"/>
                    <a:gd name="T31" fmla="*/ 8 h 106"/>
                    <a:gd name="T32" fmla="*/ 138 w 159"/>
                    <a:gd name="T33" fmla="*/ 10 h 106"/>
                    <a:gd name="T34" fmla="*/ 146 w 159"/>
                    <a:gd name="T35" fmla="*/ 10 h 106"/>
                    <a:gd name="T36" fmla="*/ 146 w 159"/>
                    <a:gd name="T37" fmla="*/ 13 h 106"/>
                    <a:gd name="T38" fmla="*/ 147 w 159"/>
                    <a:gd name="T39" fmla="*/ 15 h 106"/>
                    <a:gd name="T40" fmla="*/ 150 w 159"/>
                    <a:gd name="T41" fmla="*/ 17 h 106"/>
                    <a:gd name="T42" fmla="*/ 150 w 159"/>
                    <a:gd name="T43" fmla="*/ 21 h 106"/>
                    <a:gd name="T44" fmla="*/ 151 w 159"/>
                    <a:gd name="T45" fmla="*/ 28 h 106"/>
                    <a:gd name="T46" fmla="*/ 153 w 159"/>
                    <a:gd name="T47" fmla="*/ 31 h 106"/>
                    <a:gd name="T48" fmla="*/ 151 w 159"/>
                    <a:gd name="T49" fmla="*/ 34 h 106"/>
                    <a:gd name="T50" fmla="*/ 153 w 159"/>
                    <a:gd name="T51" fmla="*/ 37 h 106"/>
                    <a:gd name="T52" fmla="*/ 155 w 159"/>
                    <a:gd name="T53" fmla="*/ 41 h 106"/>
                    <a:gd name="T54" fmla="*/ 159 w 159"/>
                    <a:gd name="T55" fmla="*/ 45 h 106"/>
                    <a:gd name="T56" fmla="*/ 156 w 159"/>
                    <a:gd name="T57" fmla="*/ 46 h 106"/>
                    <a:gd name="T58" fmla="*/ 158 w 159"/>
                    <a:gd name="T59" fmla="*/ 49 h 106"/>
                    <a:gd name="T60" fmla="*/ 155 w 159"/>
                    <a:gd name="T61" fmla="*/ 49 h 106"/>
                    <a:gd name="T62" fmla="*/ 147 w 159"/>
                    <a:gd name="T63" fmla="*/ 49 h 106"/>
                    <a:gd name="T64" fmla="*/ 135 w 159"/>
                    <a:gd name="T65" fmla="*/ 50 h 106"/>
                    <a:gd name="T66" fmla="*/ 132 w 159"/>
                    <a:gd name="T67" fmla="*/ 50 h 106"/>
                    <a:gd name="T68" fmla="*/ 132 w 159"/>
                    <a:gd name="T69" fmla="*/ 53 h 106"/>
                    <a:gd name="T70" fmla="*/ 124 w 159"/>
                    <a:gd name="T71" fmla="*/ 55 h 106"/>
                    <a:gd name="T72" fmla="*/ 121 w 159"/>
                    <a:gd name="T73" fmla="*/ 56 h 106"/>
                    <a:gd name="T74" fmla="*/ 121 w 159"/>
                    <a:gd name="T75" fmla="*/ 59 h 106"/>
                    <a:gd name="T76" fmla="*/ 121 w 159"/>
                    <a:gd name="T77" fmla="*/ 60 h 106"/>
                    <a:gd name="T78" fmla="*/ 122 w 159"/>
                    <a:gd name="T79" fmla="*/ 62 h 106"/>
                    <a:gd name="T80" fmla="*/ 124 w 159"/>
                    <a:gd name="T81" fmla="*/ 65 h 106"/>
                    <a:gd name="T82" fmla="*/ 113 w 159"/>
                    <a:gd name="T83" fmla="*/ 69 h 106"/>
                    <a:gd name="T84" fmla="*/ 108 w 159"/>
                    <a:gd name="T85" fmla="*/ 70 h 106"/>
                    <a:gd name="T86" fmla="*/ 105 w 159"/>
                    <a:gd name="T87" fmla="*/ 73 h 106"/>
                    <a:gd name="T88" fmla="*/ 100 w 159"/>
                    <a:gd name="T89" fmla="*/ 77 h 106"/>
                    <a:gd name="T90" fmla="*/ 91 w 159"/>
                    <a:gd name="T91" fmla="*/ 78 h 106"/>
                    <a:gd name="T92" fmla="*/ 86 w 159"/>
                    <a:gd name="T93" fmla="*/ 78 h 106"/>
                    <a:gd name="T94" fmla="*/ 85 w 159"/>
                    <a:gd name="T95" fmla="*/ 81 h 106"/>
                    <a:gd name="T96" fmla="*/ 83 w 159"/>
                    <a:gd name="T97" fmla="*/ 81 h 106"/>
                    <a:gd name="T98" fmla="*/ 79 w 159"/>
                    <a:gd name="T99" fmla="*/ 81 h 106"/>
                    <a:gd name="T100" fmla="*/ 76 w 159"/>
                    <a:gd name="T101" fmla="*/ 82 h 106"/>
                    <a:gd name="T102" fmla="*/ 73 w 159"/>
                    <a:gd name="T103" fmla="*/ 84 h 106"/>
                    <a:gd name="T104" fmla="*/ 69 w 159"/>
                    <a:gd name="T105" fmla="*/ 85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9"/>
                    <a:gd name="T160" fmla="*/ 0 h 106"/>
                    <a:gd name="T161" fmla="*/ 159 w 159"/>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9" h="106">
                      <a:moveTo>
                        <a:pt x="57" y="91"/>
                      </a:moveTo>
                      <a:lnTo>
                        <a:pt x="57" y="106"/>
                      </a:lnTo>
                      <a:lnTo>
                        <a:pt x="0" y="106"/>
                      </a:lnTo>
                      <a:lnTo>
                        <a:pt x="0" y="104"/>
                      </a:lnTo>
                      <a:lnTo>
                        <a:pt x="18" y="99"/>
                      </a:lnTo>
                      <a:lnTo>
                        <a:pt x="27" y="92"/>
                      </a:lnTo>
                      <a:lnTo>
                        <a:pt x="30" y="91"/>
                      </a:lnTo>
                      <a:lnTo>
                        <a:pt x="33" y="89"/>
                      </a:lnTo>
                      <a:lnTo>
                        <a:pt x="36" y="89"/>
                      </a:lnTo>
                      <a:lnTo>
                        <a:pt x="37" y="88"/>
                      </a:lnTo>
                      <a:lnTo>
                        <a:pt x="45" y="77"/>
                      </a:lnTo>
                      <a:lnTo>
                        <a:pt x="43" y="73"/>
                      </a:lnTo>
                      <a:lnTo>
                        <a:pt x="42" y="69"/>
                      </a:lnTo>
                      <a:lnTo>
                        <a:pt x="43" y="60"/>
                      </a:lnTo>
                      <a:lnTo>
                        <a:pt x="46" y="53"/>
                      </a:lnTo>
                      <a:lnTo>
                        <a:pt x="49" y="52"/>
                      </a:lnTo>
                      <a:lnTo>
                        <a:pt x="51" y="46"/>
                      </a:lnTo>
                      <a:lnTo>
                        <a:pt x="51" y="45"/>
                      </a:lnTo>
                      <a:lnTo>
                        <a:pt x="61" y="35"/>
                      </a:lnTo>
                      <a:lnTo>
                        <a:pt x="80" y="27"/>
                      </a:lnTo>
                      <a:lnTo>
                        <a:pt x="85" y="24"/>
                      </a:lnTo>
                      <a:lnTo>
                        <a:pt x="86" y="20"/>
                      </a:lnTo>
                      <a:lnTo>
                        <a:pt x="88" y="17"/>
                      </a:lnTo>
                      <a:lnTo>
                        <a:pt x="94" y="2"/>
                      </a:lnTo>
                      <a:lnTo>
                        <a:pt x="95" y="2"/>
                      </a:lnTo>
                      <a:lnTo>
                        <a:pt x="102" y="0"/>
                      </a:lnTo>
                      <a:lnTo>
                        <a:pt x="104" y="3"/>
                      </a:lnTo>
                      <a:lnTo>
                        <a:pt x="111" y="10"/>
                      </a:lnTo>
                      <a:lnTo>
                        <a:pt x="114" y="10"/>
                      </a:lnTo>
                      <a:lnTo>
                        <a:pt x="121" y="8"/>
                      </a:lnTo>
                      <a:lnTo>
                        <a:pt x="131" y="8"/>
                      </a:lnTo>
                      <a:lnTo>
                        <a:pt x="132" y="8"/>
                      </a:lnTo>
                      <a:lnTo>
                        <a:pt x="137" y="10"/>
                      </a:lnTo>
                      <a:lnTo>
                        <a:pt x="138" y="10"/>
                      </a:lnTo>
                      <a:lnTo>
                        <a:pt x="141" y="10"/>
                      </a:lnTo>
                      <a:lnTo>
                        <a:pt x="146" y="10"/>
                      </a:lnTo>
                      <a:lnTo>
                        <a:pt x="144" y="12"/>
                      </a:lnTo>
                      <a:lnTo>
                        <a:pt x="146" y="13"/>
                      </a:lnTo>
                      <a:lnTo>
                        <a:pt x="147" y="13"/>
                      </a:lnTo>
                      <a:lnTo>
                        <a:pt x="147" y="15"/>
                      </a:lnTo>
                      <a:lnTo>
                        <a:pt x="150" y="16"/>
                      </a:lnTo>
                      <a:lnTo>
                        <a:pt x="150" y="17"/>
                      </a:lnTo>
                      <a:lnTo>
                        <a:pt x="151" y="20"/>
                      </a:lnTo>
                      <a:lnTo>
                        <a:pt x="150" y="21"/>
                      </a:lnTo>
                      <a:lnTo>
                        <a:pt x="151" y="24"/>
                      </a:lnTo>
                      <a:lnTo>
                        <a:pt x="151" y="28"/>
                      </a:lnTo>
                      <a:lnTo>
                        <a:pt x="151" y="29"/>
                      </a:lnTo>
                      <a:lnTo>
                        <a:pt x="153" y="31"/>
                      </a:lnTo>
                      <a:lnTo>
                        <a:pt x="153" y="32"/>
                      </a:lnTo>
                      <a:lnTo>
                        <a:pt x="151" y="34"/>
                      </a:lnTo>
                      <a:lnTo>
                        <a:pt x="151" y="35"/>
                      </a:lnTo>
                      <a:lnTo>
                        <a:pt x="153" y="37"/>
                      </a:lnTo>
                      <a:lnTo>
                        <a:pt x="153" y="38"/>
                      </a:lnTo>
                      <a:lnTo>
                        <a:pt x="155" y="41"/>
                      </a:lnTo>
                      <a:lnTo>
                        <a:pt x="159" y="44"/>
                      </a:lnTo>
                      <a:lnTo>
                        <a:pt x="159" y="45"/>
                      </a:lnTo>
                      <a:lnTo>
                        <a:pt x="158" y="45"/>
                      </a:lnTo>
                      <a:lnTo>
                        <a:pt x="156" y="46"/>
                      </a:lnTo>
                      <a:lnTo>
                        <a:pt x="156" y="48"/>
                      </a:lnTo>
                      <a:lnTo>
                        <a:pt x="158" y="49"/>
                      </a:lnTo>
                      <a:lnTo>
                        <a:pt x="156" y="49"/>
                      </a:lnTo>
                      <a:lnTo>
                        <a:pt x="155" y="49"/>
                      </a:lnTo>
                      <a:lnTo>
                        <a:pt x="147" y="48"/>
                      </a:lnTo>
                      <a:lnTo>
                        <a:pt x="147" y="49"/>
                      </a:lnTo>
                      <a:lnTo>
                        <a:pt x="137" y="49"/>
                      </a:lnTo>
                      <a:lnTo>
                        <a:pt x="135" y="50"/>
                      </a:lnTo>
                      <a:lnTo>
                        <a:pt x="134" y="49"/>
                      </a:lnTo>
                      <a:lnTo>
                        <a:pt x="132" y="50"/>
                      </a:lnTo>
                      <a:lnTo>
                        <a:pt x="134" y="52"/>
                      </a:lnTo>
                      <a:lnTo>
                        <a:pt x="132" y="53"/>
                      </a:lnTo>
                      <a:lnTo>
                        <a:pt x="125" y="55"/>
                      </a:lnTo>
                      <a:lnTo>
                        <a:pt x="124" y="55"/>
                      </a:lnTo>
                      <a:lnTo>
                        <a:pt x="122" y="55"/>
                      </a:lnTo>
                      <a:lnTo>
                        <a:pt x="121" y="56"/>
                      </a:lnTo>
                      <a:lnTo>
                        <a:pt x="121" y="57"/>
                      </a:lnTo>
                      <a:lnTo>
                        <a:pt x="121" y="59"/>
                      </a:lnTo>
                      <a:lnTo>
                        <a:pt x="122" y="59"/>
                      </a:lnTo>
                      <a:lnTo>
                        <a:pt x="121" y="60"/>
                      </a:lnTo>
                      <a:lnTo>
                        <a:pt x="121" y="62"/>
                      </a:lnTo>
                      <a:lnTo>
                        <a:pt x="122" y="62"/>
                      </a:lnTo>
                      <a:lnTo>
                        <a:pt x="124" y="63"/>
                      </a:lnTo>
                      <a:lnTo>
                        <a:pt x="124" y="65"/>
                      </a:lnTo>
                      <a:lnTo>
                        <a:pt x="119" y="65"/>
                      </a:lnTo>
                      <a:lnTo>
                        <a:pt x="113" y="69"/>
                      </a:lnTo>
                      <a:lnTo>
                        <a:pt x="111" y="69"/>
                      </a:lnTo>
                      <a:lnTo>
                        <a:pt x="108" y="70"/>
                      </a:lnTo>
                      <a:lnTo>
                        <a:pt x="105" y="71"/>
                      </a:lnTo>
                      <a:lnTo>
                        <a:pt x="105" y="73"/>
                      </a:lnTo>
                      <a:lnTo>
                        <a:pt x="104" y="74"/>
                      </a:lnTo>
                      <a:lnTo>
                        <a:pt x="100" y="77"/>
                      </a:lnTo>
                      <a:lnTo>
                        <a:pt x="92" y="78"/>
                      </a:lnTo>
                      <a:lnTo>
                        <a:pt x="91" y="78"/>
                      </a:lnTo>
                      <a:lnTo>
                        <a:pt x="89" y="80"/>
                      </a:lnTo>
                      <a:lnTo>
                        <a:pt x="86" y="78"/>
                      </a:lnTo>
                      <a:lnTo>
                        <a:pt x="85" y="80"/>
                      </a:lnTo>
                      <a:lnTo>
                        <a:pt x="85" y="81"/>
                      </a:lnTo>
                      <a:lnTo>
                        <a:pt x="85" y="82"/>
                      </a:lnTo>
                      <a:lnTo>
                        <a:pt x="83" y="81"/>
                      </a:lnTo>
                      <a:lnTo>
                        <a:pt x="80" y="81"/>
                      </a:lnTo>
                      <a:lnTo>
                        <a:pt x="79" y="81"/>
                      </a:lnTo>
                      <a:lnTo>
                        <a:pt x="78" y="81"/>
                      </a:lnTo>
                      <a:lnTo>
                        <a:pt x="76" y="82"/>
                      </a:lnTo>
                      <a:lnTo>
                        <a:pt x="75" y="84"/>
                      </a:lnTo>
                      <a:lnTo>
                        <a:pt x="73" y="84"/>
                      </a:lnTo>
                      <a:lnTo>
                        <a:pt x="72" y="85"/>
                      </a:lnTo>
                      <a:lnTo>
                        <a:pt x="69" y="85"/>
                      </a:lnTo>
                      <a:lnTo>
                        <a:pt x="57" y="9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65" name="Freeform 2448"/>
                <p:cNvSpPr>
                  <a:spLocks/>
                </p:cNvSpPr>
                <p:nvPr/>
              </p:nvSpPr>
              <p:spPr bwMode="gray">
                <a:xfrm>
                  <a:off x="2503" y="2171"/>
                  <a:ext cx="159" cy="106"/>
                </a:xfrm>
                <a:custGeom>
                  <a:avLst/>
                  <a:gdLst>
                    <a:gd name="T0" fmla="*/ 57 w 159"/>
                    <a:gd name="T1" fmla="*/ 106 h 106"/>
                    <a:gd name="T2" fmla="*/ 0 w 159"/>
                    <a:gd name="T3" fmla="*/ 104 h 106"/>
                    <a:gd name="T4" fmla="*/ 27 w 159"/>
                    <a:gd name="T5" fmla="*/ 92 h 106"/>
                    <a:gd name="T6" fmla="*/ 33 w 159"/>
                    <a:gd name="T7" fmla="*/ 89 h 106"/>
                    <a:gd name="T8" fmla="*/ 37 w 159"/>
                    <a:gd name="T9" fmla="*/ 88 h 106"/>
                    <a:gd name="T10" fmla="*/ 43 w 159"/>
                    <a:gd name="T11" fmla="*/ 73 h 106"/>
                    <a:gd name="T12" fmla="*/ 43 w 159"/>
                    <a:gd name="T13" fmla="*/ 60 h 106"/>
                    <a:gd name="T14" fmla="*/ 49 w 159"/>
                    <a:gd name="T15" fmla="*/ 52 h 106"/>
                    <a:gd name="T16" fmla="*/ 51 w 159"/>
                    <a:gd name="T17" fmla="*/ 45 h 106"/>
                    <a:gd name="T18" fmla="*/ 80 w 159"/>
                    <a:gd name="T19" fmla="*/ 27 h 106"/>
                    <a:gd name="T20" fmla="*/ 86 w 159"/>
                    <a:gd name="T21" fmla="*/ 20 h 106"/>
                    <a:gd name="T22" fmla="*/ 94 w 159"/>
                    <a:gd name="T23" fmla="*/ 2 h 106"/>
                    <a:gd name="T24" fmla="*/ 102 w 159"/>
                    <a:gd name="T25" fmla="*/ 0 h 106"/>
                    <a:gd name="T26" fmla="*/ 111 w 159"/>
                    <a:gd name="T27" fmla="*/ 10 h 106"/>
                    <a:gd name="T28" fmla="*/ 121 w 159"/>
                    <a:gd name="T29" fmla="*/ 8 h 106"/>
                    <a:gd name="T30" fmla="*/ 132 w 159"/>
                    <a:gd name="T31" fmla="*/ 8 h 106"/>
                    <a:gd name="T32" fmla="*/ 138 w 159"/>
                    <a:gd name="T33" fmla="*/ 10 h 106"/>
                    <a:gd name="T34" fmla="*/ 146 w 159"/>
                    <a:gd name="T35" fmla="*/ 10 h 106"/>
                    <a:gd name="T36" fmla="*/ 146 w 159"/>
                    <a:gd name="T37" fmla="*/ 13 h 106"/>
                    <a:gd name="T38" fmla="*/ 147 w 159"/>
                    <a:gd name="T39" fmla="*/ 15 h 106"/>
                    <a:gd name="T40" fmla="*/ 150 w 159"/>
                    <a:gd name="T41" fmla="*/ 17 h 106"/>
                    <a:gd name="T42" fmla="*/ 150 w 159"/>
                    <a:gd name="T43" fmla="*/ 21 h 106"/>
                    <a:gd name="T44" fmla="*/ 151 w 159"/>
                    <a:gd name="T45" fmla="*/ 28 h 106"/>
                    <a:gd name="T46" fmla="*/ 153 w 159"/>
                    <a:gd name="T47" fmla="*/ 31 h 106"/>
                    <a:gd name="T48" fmla="*/ 151 w 159"/>
                    <a:gd name="T49" fmla="*/ 34 h 106"/>
                    <a:gd name="T50" fmla="*/ 153 w 159"/>
                    <a:gd name="T51" fmla="*/ 37 h 106"/>
                    <a:gd name="T52" fmla="*/ 155 w 159"/>
                    <a:gd name="T53" fmla="*/ 41 h 106"/>
                    <a:gd name="T54" fmla="*/ 159 w 159"/>
                    <a:gd name="T55" fmla="*/ 45 h 106"/>
                    <a:gd name="T56" fmla="*/ 156 w 159"/>
                    <a:gd name="T57" fmla="*/ 46 h 106"/>
                    <a:gd name="T58" fmla="*/ 158 w 159"/>
                    <a:gd name="T59" fmla="*/ 49 h 106"/>
                    <a:gd name="T60" fmla="*/ 155 w 159"/>
                    <a:gd name="T61" fmla="*/ 49 h 106"/>
                    <a:gd name="T62" fmla="*/ 147 w 159"/>
                    <a:gd name="T63" fmla="*/ 49 h 106"/>
                    <a:gd name="T64" fmla="*/ 135 w 159"/>
                    <a:gd name="T65" fmla="*/ 50 h 106"/>
                    <a:gd name="T66" fmla="*/ 132 w 159"/>
                    <a:gd name="T67" fmla="*/ 50 h 106"/>
                    <a:gd name="T68" fmla="*/ 132 w 159"/>
                    <a:gd name="T69" fmla="*/ 53 h 106"/>
                    <a:gd name="T70" fmla="*/ 124 w 159"/>
                    <a:gd name="T71" fmla="*/ 55 h 106"/>
                    <a:gd name="T72" fmla="*/ 121 w 159"/>
                    <a:gd name="T73" fmla="*/ 56 h 106"/>
                    <a:gd name="T74" fmla="*/ 121 w 159"/>
                    <a:gd name="T75" fmla="*/ 59 h 106"/>
                    <a:gd name="T76" fmla="*/ 121 w 159"/>
                    <a:gd name="T77" fmla="*/ 60 h 106"/>
                    <a:gd name="T78" fmla="*/ 122 w 159"/>
                    <a:gd name="T79" fmla="*/ 62 h 106"/>
                    <a:gd name="T80" fmla="*/ 124 w 159"/>
                    <a:gd name="T81" fmla="*/ 65 h 106"/>
                    <a:gd name="T82" fmla="*/ 113 w 159"/>
                    <a:gd name="T83" fmla="*/ 69 h 106"/>
                    <a:gd name="T84" fmla="*/ 108 w 159"/>
                    <a:gd name="T85" fmla="*/ 70 h 106"/>
                    <a:gd name="T86" fmla="*/ 105 w 159"/>
                    <a:gd name="T87" fmla="*/ 73 h 106"/>
                    <a:gd name="T88" fmla="*/ 100 w 159"/>
                    <a:gd name="T89" fmla="*/ 77 h 106"/>
                    <a:gd name="T90" fmla="*/ 91 w 159"/>
                    <a:gd name="T91" fmla="*/ 78 h 106"/>
                    <a:gd name="T92" fmla="*/ 86 w 159"/>
                    <a:gd name="T93" fmla="*/ 78 h 106"/>
                    <a:gd name="T94" fmla="*/ 85 w 159"/>
                    <a:gd name="T95" fmla="*/ 81 h 106"/>
                    <a:gd name="T96" fmla="*/ 83 w 159"/>
                    <a:gd name="T97" fmla="*/ 81 h 106"/>
                    <a:gd name="T98" fmla="*/ 79 w 159"/>
                    <a:gd name="T99" fmla="*/ 81 h 106"/>
                    <a:gd name="T100" fmla="*/ 76 w 159"/>
                    <a:gd name="T101" fmla="*/ 82 h 106"/>
                    <a:gd name="T102" fmla="*/ 73 w 159"/>
                    <a:gd name="T103" fmla="*/ 84 h 106"/>
                    <a:gd name="T104" fmla="*/ 69 w 159"/>
                    <a:gd name="T105" fmla="*/ 85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9"/>
                    <a:gd name="T160" fmla="*/ 0 h 106"/>
                    <a:gd name="T161" fmla="*/ 159 w 159"/>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9" h="106">
                      <a:moveTo>
                        <a:pt x="57" y="91"/>
                      </a:moveTo>
                      <a:lnTo>
                        <a:pt x="57" y="106"/>
                      </a:lnTo>
                      <a:lnTo>
                        <a:pt x="0" y="106"/>
                      </a:lnTo>
                      <a:lnTo>
                        <a:pt x="0" y="104"/>
                      </a:lnTo>
                      <a:lnTo>
                        <a:pt x="18" y="99"/>
                      </a:lnTo>
                      <a:lnTo>
                        <a:pt x="27" y="92"/>
                      </a:lnTo>
                      <a:lnTo>
                        <a:pt x="30" y="91"/>
                      </a:lnTo>
                      <a:lnTo>
                        <a:pt x="33" y="89"/>
                      </a:lnTo>
                      <a:lnTo>
                        <a:pt x="36" y="89"/>
                      </a:lnTo>
                      <a:lnTo>
                        <a:pt x="37" y="88"/>
                      </a:lnTo>
                      <a:lnTo>
                        <a:pt x="45" y="77"/>
                      </a:lnTo>
                      <a:lnTo>
                        <a:pt x="43" y="73"/>
                      </a:lnTo>
                      <a:lnTo>
                        <a:pt x="42" y="69"/>
                      </a:lnTo>
                      <a:lnTo>
                        <a:pt x="43" y="60"/>
                      </a:lnTo>
                      <a:lnTo>
                        <a:pt x="46" y="53"/>
                      </a:lnTo>
                      <a:lnTo>
                        <a:pt x="49" y="52"/>
                      </a:lnTo>
                      <a:lnTo>
                        <a:pt x="51" y="46"/>
                      </a:lnTo>
                      <a:lnTo>
                        <a:pt x="51" y="45"/>
                      </a:lnTo>
                      <a:lnTo>
                        <a:pt x="61" y="35"/>
                      </a:lnTo>
                      <a:lnTo>
                        <a:pt x="80" y="27"/>
                      </a:lnTo>
                      <a:lnTo>
                        <a:pt x="85" y="24"/>
                      </a:lnTo>
                      <a:lnTo>
                        <a:pt x="86" y="20"/>
                      </a:lnTo>
                      <a:lnTo>
                        <a:pt x="88" y="17"/>
                      </a:lnTo>
                      <a:lnTo>
                        <a:pt x="94" y="2"/>
                      </a:lnTo>
                      <a:lnTo>
                        <a:pt x="95" y="2"/>
                      </a:lnTo>
                      <a:lnTo>
                        <a:pt x="102" y="0"/>
                      </a:lnTo>
                      <a:lnTo>
                        <a:pt x="104" y="3"/>
                      </a:lnTo>
                      <a:lnTo>
                        <a:pt x="111" y="10"/>
                      </a:lnTo>
                      <a:lnTo>
                        <a:pt x="114" y="10"/>
                      </a:lnTo>
                      <a:lnTo>
                        <a:pt x="121" y="8"/>
                      </a:lnTo>
                      <a:lnTo>
                        <a:pt x="131" y="8"/>
                      </a:lnTo>
                      <a:lnTo>
                        <a:pt x="132" y="8"/>
                      </a:lnTo>
                      <a:lnTo>
                        <a:pt x="137" y="10"/>
                      </a:lnTo>
                      <a:lnTo>
                        <a:pt x="138" y="10"/>
                      </a:lnTo>
                      <a:lnTo>
                        <a:pt x="141" y="10"/>
                      </a:lnTo>
                      <a:lnTo>
                        <a:pt x="146" y="10"/>
                      </a:lnTo>
                      <a:lnTo>
                        <a:pt x="144" y="12"/>
                      </a:lnTo>
                      <a:lnTo>
                        <a:pt x="146" y="13"/>
                      </a:lnTo>
                      <a:lnTo>
                        <a:pt x="147" y="13"/>
                      </a:lnTo>
                      <a:lnTo>
                        <a:pt x="147" y="15"/>
                      </a:lnTo>
                      <a:lnTo>
                        <a:pt x="150" y="16"/>
                      </a:lnTo>
                      <a:lnTo>
                        <a:pt x="150" y="17"/>
                      </a:lnTo>
                      <a:lnTo>
                        <a:pt x="151" y="20"/>
                      </a:lnTo>
                      <a:lnTo>
                        <a:pt x="150" y="21"/>
                      </a:lnTo>
                      <a:lnTo>
                        <a:pt x="151" y="24"/>
                      </a:lnTo>
                      <a:lnTo>
                        <a:pt x="151" y="28"/>
                      </a:lnTo>
                      <a:lnTo>
                        <a:pt x="151" y="29"/>
                      </a:lnTo>
                      <a:lnTo>
                        <a:pt x="153" y="31"/>
                      </a:lnTo>
                      <a:lnTo>
                        <a:pt x="153" y="32"/>
                      </a:lnTo>
                      <a:lnTo>
                        <a:pt x="151" y="34"/>
                      </a:lnTo>
                      <a:lnTo>
                        <a:pt x="151" y="35"/>
                      </a:lnTo>
                      <a:lnTo>
                        <a:pt x="153" y="37"/>
                      </a:lnTo>
                      <a:lnTo>
                        <a:pt x="153" y="38"/>
                      </a:lnTo>
                      <a:lnTo>
                        <a:pt x="155" y="41"/>
                      </a:lnTo>
                      <a:lnTo>
                        <a:pt x="159" y="44"/>
                      </a:lnTo>
                      <a:lnTo>
                        <a:pt x="159" y="45"/>
                      </a:lnTo>
                      <a:lnTo>
                        <a:pt x="158" y="45"/>
                      </a:lnTo>
                      <a:lnTo>
                        <a:pt x="156" y="46"/>
                      </a:lnTo>
                      <a:lnTo>
                        <a:pt x="156" y="48"/>
                      </a:lnTo>
                      <a:lnTo>
                        <a:pt x="158" y="49"/>
                      </a:lnTo>
                      <a:lnTo>
                        <a:pt x="156" y="49"/>
                      </a:lnTo>
                      <a:lnTo>
                        <a:pt x="155" y="49"/>
                      </a:lnTo>
                      <a:lnTo>
                        <a:pt x="147" y="48"/>
                      </a:lnTo>
                      <a:lnTo>
                        <a:pt x="147" y="49"/>
                      </a:lnTo>
                      <a:lnTo>
                        <a:pt x="137" y="49"/>
                      </a:lnTo>
                      <a:lnTo>
                        <a:pt x="135" y="50"/>
                      </a:lnTo>
                      <a:lnTo>
                        <a:pt x="134" y="49"/>
                      </a:lnTo>
                      <a:lnTo>
                        <a:pt x="132" y="50"/>
                      </a:lnTo>
                      <a:lnTo>
                        <a:pt x="134" y="52"/>
                      </a:lnTo>
                      <a:lnTo>
                        <a:pt x="132" y="53"/>
                      </a:lnTo>
                      <a:lnTo>
                        <a:pt x="125" y="55"/>
                      </a:lnTo>
                      <a:lnTo>
                        <a:pt x="124" y="55"/>
                      </a:lnTo>
                      <a:lnTo>
                        <a:pt x="122" y="55"/>
                      </a:lnTo>
                      <a:lnTo>
                        <a:pt x="121" y="56"/>
                      </a:lnTo>
                      <a:lnTo>
                        <a:pt x="121" y="57"/>
                      </a:lnTo>
                      <a:lnTo>
                        <a:pt x="121" y="59"/>
                      </a:lnTo>
                      <a:lnTo>
                        <a:pt x="122" y="59"/>
                      </a:lnTo>
                      <a:lnTo>
                        <a:pt x="121" y="60"/>
                      </a:lnTo>
                      <a:lnTo>
                        <a:pt x="121" y="62"/>
                      </a:lnTo>
                      <a:lnTo>
                        <a:pt x="122" y="62"/>
                      </a:lnTo>
                      <a:lnTo>
                        <a:pt x="124" y="63"/>
                      </a:lnTo>
                      <a:lnTo>
                        <a:pt x="124" y="65"/>
                      </a:lnTo>
                      <a:lnTo>
                        <a:pt x="119" y="65"/>
                      </a:lnTo>
                      <a:lnTo>
                        <a:pt x="113" y="69"/>
                      </a:lnTo>
                      <a:lnTo>
                        <a:pt x="111" y="69"/>
                      </a:lnTo>
                      <a:lnTo>
                        <a:pt x="108" y="70"/>
                      </a:lnTo>
                      <a:lnTo>
                        <a:pt x="105" y="71"/>
                      </a:lnTo>
                      <a:lnTo>
                        <a:pt x="105" y="73"/>
                      </a:lnTo>
                      <a:lnTo>
                        <a:pt x="104" y="74"/>
                      </a:lnTo>
                      <a:lnTo>
                        <a:pt x="100" y="77"/>
                      </a:lnTo>
                      <a:lnTo>
                        <a:pt x="92" y="78"/>
                      </a:lnTo>
                      <a:lnTo>
                        <a:pt x="91" y="78"/>
                      </a:lnTo>
                      <a:lnTo>
                        <a:pt x="89" y="80"/>
                      </a:lnTo>
                      <a:lnTo>
                        <a:pt x="86" y="78"/>
                      </a:lnTo>
                      <a:lnTo>
                        <a:pt x="85" y="80"/>
                      </a:lnTo>
                      <a:lnTo>
                        <a:pt x="85" y="81"/>
                      </a:lnTo>
                      <a:lnTo>
                        <a:pt x="85" y="82"/>
                      </a:lnTo>
                      <a:lnTo>
                        <a:pt x="83" y="81"/>
                      </a:lnTo>
                      <a:lnTo>
                        <a:pt x="80" y="81"/>
                      </a:lnTo>
                      <a:lnTo>
                        <a:pt x="79" y="81"/>
                      </a:lnTo>
                      <a:lnTo>
                        <a:pt x="78" y="81"/>
                      </a:lnTo>
                      <a:lnTo>
                        <a:pt x="76" y="82"/>
                      </a:lnTo>
                      <a:lnTo>
                        <a:pt x="75" y="84"/>
                      </a:lnTo>
                      <a:lnTo>
                        <a:pt x="73" y="84"/>
                      </a:lnTo>
                      <a:lnTo>
                        <a:pt x="72" y="85"/>
                      </a:lnTo>
                      <a:lnTo>
                        <a:pt x="69" y="85"/>
                      </a:lnTo>
                      <a:lnTo>
                        <a:pt x="57" y="9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8" name="Group 2449"/>
              <p:cNvGrpSpPr>
                <a:grpSpLocks/>
              </p:cNvGrpSpPr>
              <p:nvPr/>
            </p:nvGrpSpPr>
            <p:grpSpPr bwMode="auto">
              <a:xfrm>
                <a:off x="2499" y="2483"/>
                <a:ext cx="40" cy="33"/>
                <a:chOff x="2499" y="2483"/>
                <a:chExt cx="40" cy="33"/>
              </a:xfrm>
              <a:grpFill/>
            </p:grpSpPr>
            <p:sp>
              <p:nvSpPr>
                <p:cNvPr id="1262" name="Freeform 2450"/>
                <p:cNvSpPr>
                  <a:spLocks/>
                </p:cNvSpPr>
                <p:nvPr/>
              </p:nvSpPr>
              <p:spPr bwMode="gray">
                <a:xfrm>
                  <a:off x="2499" y="2483"/>
                  <a:ext cx="40" cy="33"/>
                </a:xfrm>
                <a:custGeom>
                  <a:avLst/>
                  <a:gdLst>
                    <a:gd name="T0" fmla="*/ 1 w 40"/>
                    <a:gd name="T1" fmla="*/ 11 h 33"/>
                    <a:gd name="T2" fmla="*/ 4 w 40"/>
                    <a:gd name="T3" fmla="*/ 10 h 33"/>
                    <a:gd name="T4" fmla="*/ 6 w 40"/>
                    <a:gd name="T5" fmla="*/ 8 h 33"/>
                    <a:gd name="T6" fmla="*/ 7 w 40"/>
                    <a:gd name="T7" fmla="*/ 6 h 33"/>
                    <a:gd name="T8" fmla="*/ 10 w 40"/>
                    <a:gd name="T9" fmla="*/ 1 h 33"/>
                    <a:gd name="T10" fmla="*/ 17 w 40"/>
                    <a:gd name="T11" fmla="*/ 0 h 33"/>
                    <a:gd name="T12" fmla="*/ 26 w 40"/>
                    <a:gd name="T13" fmla="*/ 0 h 33"/>
                    <a:gd name="T14" fmla="*/ 29 w 40"/>
                    <a:gd name="T15" fmla="*/ 1 h 33"/>
                    <a:gd name="T16" fmla="*/ 31 w 40"/>
                    <a:gd name="T17" fmla="*/ 4 h 33"/>
                    <a:gd name="T18" fmla="*/ 31 w 40"/>
                    <a:gd name="T19" fmla="*/ 6 h 33"/>
                    <a:gd name="T20" fmla="*/ 34 w 40"/>
                    <a:gd name="T21" fmla="*/ 7 h 33"/>
                    <a:gd name="T22" fmla="*/ 34 w 40"/>
                    <a:gd name="T23" fmla="*/ 10 h 33"/>
                    <a:gd name="T24" fmla="*/ 36 w 40"/>
                    <a:gd name="T25" fmla="*/ 11 h 33"/>
                    <a:gd name="T26" fmla="*/ 36 w 40"/>
                    <a:gd name="T27" fmla="*/ 13 h 33"/>
                    <a:gd name="T28" fmla="*/ 34 w 40"/>
                    <a:gd name="T29" fmla="*/ 15 h 33"/>
                    <a:gd name="T30" fmla="*/ 34 w 40"/>
                    <a:gd name="T31" fmla="*/ 18 h 33"/>
                    <a:gd name="T32" fmla="*/ 40 w 40"/>
                    <a:gd name="T33" fmla="*/ 16 h 33"/>
                    <a:gd name="T34" fmla="*/ 40 w 40"/>
                    <a:gd name="T35" fmla="*/ 18 h 33"/>
                    <a:gd name="T36" fmla="*/ 38 w 40"/>
                    <a:gd name="T37" fmla="*/ 20 h 33"/>
                    <a:gd name="T38" fmla="*/ 36 w 40"/>
                    <a:gd name="T39" fmla="*/ 23 h 33"/>
                    <a:gd name="T40" fmla="*/ 32 w 40"/>
                    <a:gd name="T41" fmla="*/ 25 h 33"/>
                    <a:gd name="T42" fmla="*/ 31 w 40"/>
                    <a:gd name="T43" fmla="*/ 28 h 33"/>
                    <a:gd name="T44" fmla="*/ 26 w 40"/>
                    <a:gd name="T45" fmla="*/ 29 h 33"/>
                    <a:gd name="T46" fmla="*/ 26 w 40"/>
                    <a:gd name="T47" fmla="*/ 32 h 33"/>
                    <a:gd name="T48" fmla="*/ 23 w 40"/>
                    <a:gd name="T49" fmla="*/ 33 h 33"/>
                    <a:gd name="T50" fmla="*/ 13 w 40"/>
                    <a:gd name="T51" fmla="*/ 28 h 33"/>
                    <a:gd name="T52" fmla="*/ 4 w 40"/>
                    <a:gd name="T53" fmla="*/ 23 h 33"/>
                    <a:gd name="T54" fmla="*/ 4 w 40"/>
                    <a:gd name="T55" fmla="*/ 21 h 33"/>
                    <a:gd name="T56" fmla="*/ 1 w 40"/>
                    <a:gd name="T57" fmla="*/ 20 h 33"/>
                    <a:gd name="T58" fmla="*/ 1 w 40"/>
                    <a:gd name="T59" fmla="*/ 17 h 33"/>
                    <a:gd name="T60" fmla="*/ 3 w 40"/>
                    <a:gd name="T61" fmla="*/ 16 h 33"/>
                    <a:gd name="T62" fmla="*/ 1 w 40"/>
                    <a:gd name="T63" fmla="*/ 15 h 33"/>
                    <a:gd name="T64" fmla="*/ 0 w 40"/>
                    <a:gd name="T65" fmla="*/ 12 h 33"/>
                    <a:gd name="T66" fmla="*/ 0 w 40"/>
                    <a:gd name="T67" fmla="*/ 1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33"/>
                    <a:gd name="T104" fmla="*/ 40 w 40"/>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33">
                      <a:moveTo>
                        <a:pt x="0" y="10"/>
                      </a:moveTo>
                      <a:lnTo>
                        <a:pt x="1" y="11"/>
                      </a:lnTo>
                      <a:lnTo>
                        <a:pt x="3" y="10"/>
                      </a:lnTo>
                      <a:lnTo>
                        <a:pt x="4" y="10"/>
                      </a:lnTo>
                      <a:lnTo>
                        <a:pt x="4" y="8"/>
                      </a:lnTo>
                      <a:lnTo>
                        <a:pt x="6" y="8"/>
                      </a:lnTo>
                      <a:lnTo>
                        <a:pt x="7" y="7"/>
                      </a:lnTo>
                      <a:lnTo>
                        <a:pt x="7" y="6"/>
                      </a:lnTo>
                      <a:lnTo>
                        <a:pt x="10" y="3"/>
                      </a:lnTo>
                      <a:lnTo>
                        <a:pt x="10" y="1"/>
                      </a:lnTo>
                      <a:lnTo>
                        <a:pt x="15" y="1"/>
                      </a:lnTo>
                      <a:lnTo>
                        <a:pt x="17" y="0"/>
                      </a:lnTo>
                      <a:lnTo>
                        <a:pt x="19" y="0"/>
                      </a:lnTo>
                      <a:lnTo>
                        <a:pt x="26" y="0"/>
                      </a:lnTo>
                      <a:lnTo>
                        <a:pt x="28" y="1"/>
                      </a:lnTo>
                      <a:lnTo>
                        <a:pt x="29" y="1"/>
                      </a:lnTo>
                      <a:lnTo>
                        <a:pt x="29" y="3"/>
                      </a:lnTo>
                      <a:lnTo>
                        <a:pt x="31" y="4"/>
                      </a:lnTo>
                      <a:lnTo>
                        <a:pt x="32" y="6"/>
                      </a:lnTo>
                      <a:lnTo>
                        <a:pt x="31" y="6"/>
                      </a:lnTo>
                      <a:lnTo>
                        <a:pt x="31" y="7"/>
                      </a:lnTo>
                      <a:lnTo>
                        <a:pt x="34" y="7"/>
                      </a:lnTo>
                      <a:lnTo>
                        <a:pt x="34" y="8"/>
                      </a:lnTo>
                      <a:lnTo>
                        <a:pt x="34" y="10"/>
                      </a:lnTo>
                      <a:lnTo>
                        <a:pt x="34" y="11"/>
                      </a:lnTo>
                      <a:lnTo>
                        <a:pt x="36" y="11"/>
                      </a:lnTo>
                      <a:lnTo>
                        <a:pt x="36" y="12"/>
                      </a:lnTo>
                      <a:lnTo>
                        <a:pt x="36" y="13"/>
                      </a:lnTo>
                      <a:lnTo>
                        <a:pt x="36" y="15"/>
                      </a:lnTo>
                      <a:lnTo>
                        <a:pt x="34" y="15"/>
                      </a:lnTo>
                      <a:lnTo>
                        <a:pt x="34" y="17"/>
                      </a:lnTo>
                      <a:lnTo>
                        <a:pt x="34" y="18"/>
                      </a:lnTo>
                      <a:lnTo>
                        <a:pt x="38" y="17"/>
                      </a:lnTo>
                      <a:lnTo>
                        <a:pt x="40" y="16"/>
                      </a:lnTo>
                      <a:lnTo>
                        <a:pt x="40" y="17"/>
                      </a:lnTo>
                      <a:lnTo>
                        <a:pt x="40" y="18"/>
                      </a:lnTo>
                      <a:lnTo>
                        <a:pt x="40" y="20"/>
                      </a:lnTo>
                      <a:lnTo>
                        <a:pt x="38" y="20"/>
                      </a:lnTo>
                      <a:lnTo>
                        <a:pt x="36" y="21"/>
                      </a:lnTo>
                      <a:lnTo>
                        <a:pt x="36" y="23"/>
                      </a:lnTo>
                      <a:lnTo>
                        <a:pt x="34" y="25"/>
                      </a:lnTo>
                      <a:lnTo>
                        <a:pt x="32" y="25"/>
                      </a:lnTo>
                      <a:lnTo>
                        <a:pt x="32" y="27"/>
                      </a:lnTo>
                      <a:lnTo>
                        <a:pt x="31" y="28"/>
                      </a:lnTo>
                      <a:lnTo>
                        <a:pt x="28" y="29"/>
                      </a:lnTo>
                      <a:lnTo>
                        <a:pt x="26" y="29"/>
                      </a:lnTo>
                      <a:lnTo>
                        <a:pt x="26" y="30"/>
                      </a:lnTo>
                      <a:lnTo>
                        <a:pt x="26" y="32"/>
                      </a:lnTo>
                      <a:lnTo>
                        <a:pt x="25" y="33"/>
                      </a:lnTo>
                      <a:lnTo>
                        <a:pt x="23" y="33"/>
                      </a:lnTo>
                      <a:lnTo>
                        <a:pt x="13" y="29"/>
                      </a:lnTo>
                      <a:lnTo>
                        <a:pt x="13" y="28"/>
                      </a:lnTo>
                      <a:lnTo>
                        <a:pt x="10" y="27"/>
                      </a:lnTo>
                      <a:lnTo>
                        <a:pt x="4" y="23"/>
                      </a:lnTo>
                      <a:lnTo>
                        <a:pt x="4" y="22"/>
                      </a:lnTo>
                      <a:lnTo>
                        <a:pt x="4" y="21"/>
                      </a:lnTo>
                      <a:lnTo>
                        <a:pt x="3" y="20"/>
                      </a:lnTo>
                      <a:lnTo>
                        <a:pt x="1" y="20"/>
                      </a:lnTo>
                      <a:lnTo>
                        <a:pt x="1" y="18"/>
                      </a:lnTo>
                      <a:lnTo>
                        <a:pt x="1" y="17"/>
                      </a:lnTo>
                      <a:lnTo>
                        <a:pt x="3" y="17"/>
                      </a:lnTo>
                      <a:lnTo>
                        <a:pt x="3" y="16"/>
                      </a:lnTo>
                      <a:lnTo>
                        <a:pt x="1" y="16"/>
                      </a:lnTo>
                      <a:lnTo>
                        <a:pt x="1" y="15"/>
                      </a:lnTo>
                      <a:lnTo>
                        <a:pt x="1" y="13"/>
                      </a:lnTo>
                      <a:lnTo>
                        <a:pt x="0" y="12"/>
                      </a:lnTo>
                      <a:lnTo>
                        <a:pt x="0" y="11"/>
                      </a:lnTo>
                      <a:lnTo>
                        <a:pt x="0"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63" name="Freeform 2451"/>
                <p:cNvSpPr>
                  <a:spLocks/>
                </p:cNvSpPr>
                <p:nvPr/>
              </p:nvSpPr>
              <p:spPr bwMode="gray">
                <a:xfrm>
                  <a:off x="2499" y="2483"/>
                  <a:ext cx="40" cy="33"/>
                </a:xfrm>
                <a:custGeom>
                  <a:avLst/>
                  <a:gdLst>
                    <a:gd name="T0" fmla="*/ 1 w 40"/>
                    <a:gd name="T1" fmla="*/ 11 h 33"/>
                    <a:gd name="T2" fmla="*/ 4 w 40"/>
                    <a:gd name="T3" fmla="*/ 10 h 33"/>
                    <a:gd name="T4" fmla="*/ 6 w 40"/>
                    <a:gd name="T5" fmla="*/ 8 h 33"/>
                    <a:gd name="T6" fmla="*/ 7 w 40"/>
                    <a:gd name="T7" fmla="*/ 6 h 33"/>
                    <a:gd name="T8" fmla="*/ 10 w 40"/>
                    <a:gd name="T9" fmla="*/ 1 h 33"/>
                    <a:gd name="T10" fmla="*/ 17 w 40"/>
                    <a:gd name="T11" fmla="*/ 0 h 33"/>
                    <a:gd name="T12" fmla="*/ 26 w 40"/>
                    <a:gd name="T13" fmla="*/ 0 h 33"/>
                    <a:gd name="T14" fmla="*/ 29 w 40"/>
                    <a:gd name="T15" fmla="*/ 1 h 33"/>
                    <a:gd name="T16" fmla="*/ 31 w 40"/>
                    <a:gd name="T17" fmla="*/ 4 h 33"/>
                    <a:gd name="T18" fmla="*/ 31 w 40"/>
                    <a:gd name="T19" fmla="*/ 6 h 33"/>
                    <a:gd name="T20" fmla="*/ 34 w 40"/>
                    <a:gd name="T21" fmla="*/ 7 h 33"/>
                    <a:gd name="T22" fmla="*/ 34 w 40"/>
                    <a:gd name="T23" fmla="*/ 10 h 33"/>
                    <a:gd name="T24" fmla="*/ 36 w 40"/>
                    <a:gd name="T25" fmla="*/ 11 h 33"/>
                    <a:gd name="T26" fmla="*/ 36 w 40"/>
                    <a:gd name="T27" fmla="*/ 13 h 33"/>
                    <a:gd name="T28" fmla="*/ 34 w 40"/>
                    <a:gd name="T29" fmla="*/ 15 h 33"/>
                    <a:gd name="T30" fmla="*/ 34 w 40"/>
                    <a:gd name="T31" fmla="*/ 18 h 33"/>
                    <a:gd name="T32" fmla="*/ 40 w 40"/>
                    <a:gd name="T33" fmla="*/ 16 h 33"/>
                    <a:gd name="T34" fmla="*/ 40 w 40"/>
                    <a:gd name="T35" fmla="*/ 18 h 33"/>
                    <a:gd name="T36" fmla="*/ 38 w 40"/>
                    <a:gd name="T37" fmla="*/ 20 h 33"/>
                    <a:gd name="T38" fmla="*/ 36 w 40"/>
                    <a:gd name="T39" fmla="*/ 23 h 33"/>
                    <a:gd name="T40" fmla="*/ 32 w 40"/>
                    <a:gd name="T41" fmla="*/ 25 h 33"/>
                    <a:gd name="T42" fmla="*/ 31 w 40"/>
                    <a:gd name="T43" fmla="*/ 28 h 33"/>
                    <a:gd name="T44" fmla="*/ 26 w 40"/>
                    <a:gd name="T45" fmla="*/ 29 h 33"/>
                    <a:gd name="T46" fmla="*/ 26 w 40"/>
                    <a:gd name="T47" fmla="*/ 32 h 33"/>
                    <a:gd name="T48" fmla="*/ 23 w 40"/>
                    <a:gd name="T49" fmla="*/ 33 h 33"/>
                    <a:gd name="T50" fmla="*/ 13 w 40"/>
                    <a:gd name="T51" fmla="*/ 28 h 33"/>
                    <a:gd name="T52" fmla="*/ 4 w 40"/>
                    <a:gd name="T53" fmla="*/ 23 h 33"/>
                    <a:gd name="T54" fmla="*/ 4 w 40"/>
                    <a:gd name="T55" fmla="*/ 21 h 33"/>
                    <a:gd name="T56" fmla="*/ 1 w 40"/>
                    <a:gd name="T57" fmla="*/ 20 h 33"/>
                    <a:gd name="T58" fmla="*/ 1 w 40"/>
                    <a:gd name="T59" fmla="*/ 17 h 33"/>
                    <a:gd name="T60" fmla="*/ 3 w 40"/>
                    <a:gd name="T61" fmla="*/ 16 h 33"/>
                    <a:gd name="T62" fmla="*/ 1 w 40"/>
                    <a:gd name="T63" fmla="*/ 15 h 33"/>
                    <a:gd name="T64" fmla="*/ 0 w 40"/>
                    <a:gd name="T65" fmla="*/ 12 h 33"/>
                    <a:gd name="T66" fmla="*/ 0 w 40"/>
                    <a:gd name="T67" fmla="*/ 1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33"/>
                    <a:gd name="T104" fmla="*/ 40 w 40"/>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33">
                      <a:moveTo>
                        <a:pt x="0" y="10"/>
                      </a:moveTo>
                      <a:lnTo>
                        <a:pt x="1" y="11"/>
                      </a:lnTo>
                      <a:lnTo>
                        <a:pt x="3" y="10"/>
                      </a:lnTo>
                      <a:lnTo>
                        <a:pt x="4" y="10"/>
                      </a:lnTo>
                      <a:lnTo>
                        <a:pt x="4" y="8"/>
                      </a:lnTo>
                      <a:lnTo>
                        <a:pt x="6" y="8"/>
                      </a:lnTo>
                      <a:lnTo>
                        <a:pt x="7" y="7"/>
                      </a:lnTo>
                      <a:lnTo>
                        <a:pt x="7" y="6"/>
                      </a:lnTo>
                      <a:lnTo>
                        <a:pt x="10" y="3"/>
                      </a:lnTo>
                      <a:lnTo>
                        <a:pt x="10" y="1"/>
                      </a:lnTo>
                      <a:lnTo>
                        <a:pt x="15" y="1"/>
                      </a:lnTo>
                      <a:lnTo>
                        <a:pt x="17" y="0"/>
                      </a:lnTo>
                      <a:lnTo>
                        <a:pt x="19" y="0"/>
                      </a:lnTo>
                      <a:lnTo>
                        <a:pt x="26" y="0"/>
                      </a:lnTo>
                      <a:lnTo>
                        <a:pt x="28" y="1"/>
                      </a:lnTo>
                      <a:lnTo>
                        <a:pt x="29" y="1"/>
                      </a:lnTo>
                      <a:lnTo>
                        <a:pt x="29" y="3"/>
                      </a:lnTo>
                      <a:lnTo>
                        <a:pt x="31" y="4"/>
                      </a:lnTo>
                      <a:lnTo>
                        <a:pt x="32" y="6"/>
                      </a:lnTo>
                      <a:lnTo>
                        <a:pt x="31" y="6"/>
                      </a:lnTo>
                      <a:lnTo>
                        <a:pt x="31" y="7"/>
                      </a:lnTo>
                      <a:lnTo>
                        <a:pt x="34" y="7"/>
                      </a:lnTo>
                      <a:lnTo>
                        <a:pt x="34" y="8"/>
                      </a:lnTo>
                      <a:lnTo>
                        <a:pt x="34" y="10"/>
                      </a:lnTo>
                      <a:lnTo>
                        <a:pt x="34" y="11"/>
                      </a:lnTo>
                      <a:lnTo>
                        <a:pt x="36" y="11"/>
                      </a:lnTo>
                      <a:lnTo>
                        <a:pt x="36" y="12"/>
                      </a:lnTo>
                      <a:lnTo>
                        <a:pt x="36" y="13"/>
                      </a:lnTo>
                      <a:lnTo>
                        <a:pt x="36" y="15"/>
                      </a:lnTo>
                      <a:lnTo>
                        <a:pt x="34" y="15"/>
                      </a:lnTo>
                      <a:lnTo>
                        <a:pt x="34" y="17"/>
                      </a:lnTo>
                      <a:lnTo>
                        <a:pt x="34" y="18"/>
                      </a:lnTo>
                      <a:lnTo>
                        <a:pt x="38" y="17"/>
                      </a:lnTo>
                      <a:lnTo>
                        <a:pt x="40" y="16"/>
                      </a:lnTo>
                      <a:lnTo>
                        <a:pt x="40" y="17"/>
                      </a:lnTo>
                      <a:lnTo>
                        <a:pt x="40" y="18"/>
                      </a:lnTo>
                      <a:lnTo>
                        <a:pt x="40" y="20"/>
                      </a:lnTo>
                      <a:lnTo>
                        <a:pt x="38" y="20"/>
                      </a:lnTo>
                      <a:lnTo>
                        <a:pt x="36" y="21"/>
                      </a:lnTo>
                      <a:lnTo>
                        <a:pt x="36" y="23"/>
                      </a:lnTo>
                      <a:lnTo>
                        <a:pt x="34" y="25"/>
                      </a:lnTo>
                      <a:lnTo>
                        <a:pt x="32" y="25"/>
                      </a:lnTo>
                      <a:lnTo>
                        <a:pt x="32" y="27"/>
                      </a:lnTo>
                      <a:lnTo>
                        <a:pt x="31" y="28"/>
                      </a:lnTo>
                      <a:lnTo>
                        <a:pt x="28" y="29"/>
                      </a:lnTo>
                      <a:lnTo>
                        <a:pt x="26" y="29"/>
                      </a:lnTo>
                      <a:lnTo>
                        <a:pt x="26" y="30"/>
                      </a:lnTo>
                      <a:lnTo>
                        <a:pt x="26" y="32"/>
                      </a:lnTo>
                      <a:lnTo>
                        <a:pt x="25" y="33"/>
                      </a:lnTo>
                      <a:lnTo>
                        <a:pt x="23" y="33"/>
                      </a:lnTo>
                      <a:lnTo>
                        <a:pt x="13" y="29"/>
                      </a:lnTo>
                      <a:lnTo>
                        <a:pt x="13" y="28"/>
                      </a:lnTo>
                      <a:lnTo>
                        <a:pt x="10" y="27"/>
                      </a:lnTo>
                      <a:lnTo>
                        <a:pt x="4" y="23"/>
                      </a:lnTo>
                      <a:lnTo>
                        <a:pt x="4" y="22"/>
                      </a:lnTo>
                      <a:lnTo>
                        <a:pt x="4" y="21"/>
                      </a:lnTo>
                      <a:lnTo>
                        <a:pt x="3" y="20"/>
                      </a:lnTo>
                      <a:lnTo>
                        <a:pt x="1" y="20"/>
                      </a:lnTo>
                      <a:lnTo>
                        <a:pt x="1" y="18"/>
                      </a:lnTo>
                      <a:lnTo>
                        <a:pt x="1" y="17"/>
                      </a:lnTo>
                      <a:lnTo>
                        <a:pt x="3" y="17"/>
                      </a:lnTo>
                      <a:lnTo>
                        <a:pt x="3" y="16"/>
                      </a:lnTo>
                      <a:lnTo>
                        <a:pt x="1" y="16"/>
                      </a:lnTo>
                      <a:lnTo>
                        <a:pt x="1" y="15"/>
                      </a:lnTo>
                      <a:lnTo>
                        <a:pt x="1" y="13"/>
                      </a:lnTo>
                      <a:lnTo>
                        <a:pt x="0" y="12"/>
                      </a:lnTo>
                      <a:lnTo>
                        <a:pt x="0" y="11"/>
                      </a:lnTo>
                      <a:lnTo>
                        <a:pt x="0"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29" name="Group 2452"/>
              <p:cNvGrpSpPr>
                <a:grpSpLocks/>
              </p:cNvGrpSpPr>
              <p:nvPr/>
            </p:nvGrpSpPr>
            <p:grpSpPr bwMode="auto">
              <a:xfrm>
                <a:off x="2561" y="2473"/>
                <a:ext cx="83" cy="72"/>
                <a:chOff x="2561" y="2473"/>
                <a:chExt cx="83" cy="72"/>
              </a:xfrm>
              <a:grpFill/>
            </p:grpSpPr>
            <p:sp>
              <p:nvSpPr>
                <p:cNvPr id="1260" name="Freeform 2453"/>
                <p:cNvSpPr>
                  <a:spLocks/>
                </p:cNvSpPr>
                <p:nvPr/>
              </p:nvSpPr>
              <p:spPr bwMode="gray">
                <a:xfrm>
                  <a:off x="2561" y="2473"/>
                  <a:ext cx="83" cy="72"/>
                </a:xfrm>
                <a:custGeom>
                  <a:avLst/>
                  <a:gdLst>
                    <a:gd name="T0" fmla="*/ 19 w 83"/>
                    <a:gd name="T1" fmla="*/ 72 h 72"/>
                    <a:gd name="T2" fmla="*/ 74 w 83"/>
                    <a:gd name="T3" fmla="*/ 63 h 72"/>
                    <a:gd name="T4" fmla="*/ 80 w 83"/>
                    <a:gd name="T5" fmla="*/ 63 h 72"/>
                    <a:gd name="T6" fmla="*/ 74 w 83"/>
                    <a:gd name="T7" fmla="*/ 56 h 72"/>
                    <a:gd name="T8" fmla="*/ 73 w 83"/>
                    <a:gd name="T9" fmla="*/ 43 h 72"/>
                    <a:gd name="T10" fmla="*/ 76 w 83"/>
                    <a:gd name="T11" fmla="*/ 37 h 72"/>
                    <a:gd name="T12" fmla="*/ 80 w 83"/>
                    <a:gd name="T13" fmla="*/ 30 h 72"/>
                    <a:gd name="T14" fmla="*/ 83 w 83"/>
                    <a:gd name="T15" fmla="*/ 28 h 72"/>
                    <a:gd name="T16" fmla="*/ 77 w 83"/>
                    <a:gd name="T17" fmla="*/ 20 h 72"/>
                    <a:gd name="T18" fmla="*/ 80 w 83"/>
                    <a:gd name="T19" fmla="*/ 16 h 72"/>
                    <a:gd name="T20" fmla="*/ 74 w 83"/>
                    <a:gd name="T21" fmla="*/ 13 h 72"/>
                    <a:gd name="T22" fmla="*/ 71 w 83"/>
                    <a:gd name="T23" fmla="*/ 11 h 72"/>
                    <a:gd name="T24" fmla="*/ 56 w 83"/>
                    <a:gd name="T25" fmla="*/ 13 h 72"/>
                    <a:gd name="T26" fmla="*/ 52 w 83"/>
                    <a:gd name="T27" fmla="*/ 13 h 72"/>
                    <a:gd name="T28" fmla="*/ 49 w 83"/>
                    <a:gd name="T29" fmla="*/ 11 h 72"/>
                    <a:gd name="T30" fmla="*/ 46 w 83"/>
                    <a:gd name="T31" fmla="*/ 7 h 72"/>
                    <a:gd name="T32" fmla="*/ 42 w 83"/>
                    <a:gd name="T33" fmla="*/ 6 h 72"/>
                    <a:gd name="T34" fmla="*/ 36 w 83"/>
                    <a:gd name="T35" fmla="*/ 5 h 72"/>
                    <a:gd name="T36" fmla="*/ 34 w 83"/>
                    <a:gd name="T37" fmla="*/ 7 h 72"/>
                    <a:gd name="T38" fmla="*/ 31 w 83"/>
                    <a:gd name="T39" fmla="*/ 2 h 72"/>
                    <a:gd name="T40" fmla="*/ 28 w 83"/>
                    <a:gd name="T41" fmla="*/ 2 h 72"/>
                    <a:gd name="T42" fmla="*/ 25 w 83"/>
                    <a:gd name="T43" fmla="*/ 2 h 72"/>
                    <a:gd name="T44" fmla="*/ 25 w 83"/>
                    <a:gd name="T45" fmla="*/ 6 h 72"/>
                    <a:gd name="T46" fmla="*/ 19 w 83"/>
                    <a:gd name="T47" fmla="*/ 7 h 72"/>
                    <a:gd name="T48" fmla="*/ 16 w 83"/>
                    <a:gd name="T49" fmla="*/ 7 h 72"/>
                    <a:gd name="T50" fmla="*/ 14 w 83"/>
                    <a:gd name="T51" fmla="*/ 5 h 72"/>
                    <a:gd name="T52" fmla="*/ 11 w 83"/>
                    <a:gd name="T53" fmla="*/ 6 h 72"/>
                    <a:gd name="T54" fmla="*/ 6 w 83"/>
                    <a:gd name="T55" fmla="*/ 9 h 72"/>
                    <a:gd name="T56" fmla="*/ 8 w 83"/>
                    <a:gd name="T57" fmla="*/ 17 h 72"/>
                    <a:gd name="T58" fmla="*/ 11 w 83"/>
                    <a:gd name="T59" fmla="*/ 20 h 72"/>
                    <a:gd name="T60" fmla="*/ 9 w 83"/>
                    <a:gd name="T61" fmla="*/ 23 h 72"/>
                    <a:gd name="T62" fmla="*/ 12 w 83"/>
                    <a:gd name="T63" fmla="*/ 26 h 72"/>
                    <a:gd name="T64" fmla="*/ 11 w 83"/>
                    <a:gd name="T65" fmla="*/ 27 h 72"/>
                    <a:gd name="T66" fmla="*/ 6 w 83"/>
                    <a:gd name="T67" fmla="*/ 26 h 72"/>
                    <a:gd name="T68" fmla="*/ 4 w 83"/>
                    <a:gd name="T69" fmla="*/ 30 h 72"/>
                    <a:gd name="T70" fmla="*/ 8 w 83"/>
                    <a:gd name="T71" fmla="*/ 31 h 72"/>
                    <a:gd name="T72" fmla="*/ 6 w 83"/>
                    <a:gd name="T73" fmla="*/ 37 h 72"/>
                    <a:gd name="T74" fmla="*/ 3 w 83"/>
                    <a:gd name="T75" fmla="*/ 40 h 72"/>
                    <a:gd name="T76" fmla="*/ 3 w 83"/>
                    <a:gd name="T77" fmla="*/ 46 h 72"/>
                    <a:gd name="T78" fmla="*/ 1 w 83"/>
                    <a:gd name="T79" fmla="*/ 49 h 72"/>
                    <a:gd name="T80" fmla="*/ 4 w 83"/>
                    <a:gd name="T81" fmla="*/ 50 h 72"/>
                    <a:gd name="T82" fmla="*/ 9 w 83"/>
                    <a:gd name="T83" fmla="*/ 51 h 72"/>
                    <a:gd name="T84" fmla="*/ 11 w 83"/>
                    <a:gd name="T85" fmla="*/ 55 h 72"/>
                    <a:gd name="T86" fmla="*/ 16 w 83"/>
                    <a:gd name="T87" fmla="*/ 55 h 72"/>
                    <a:gd name="T88" fmla="*/ 16 w 83"/>
                    <a:gd name="T89" fmla="*/ 59 h 72"/>
                    <a:gd name="T90" fmla="*/ 16 w 83"/>
                    <a:gd name="T91" fmla="*/ 64 h 72"/>
                    <a:gd name="T92" fmla="*/ 14 w 83"/>
                    <a:gd name="T93" fmla="*/ 67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72"/>
                    <a:gd name="T143" fmla="*/ 83 w 83"/>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72">
                      <a:moveTo>
                        <a:pt x="14" y="72"/>
                      </a:moveTo>
                      <a:lnTo>
                        <a:pt x="14" y="72"/>
                      </a:lnTo>
                      <a:lnTo>
                        <a:pt x="19" y="72"/>
                      </a:lnTo>
                      <a:lnTo>
                        <a:pt x="58" y="63"/>
                      </a:lnTo>
                      <a:lnTo>
                        <a:pt x="73" y="64"/>
                      </a:lnTo>
                      <a:lnTo>
                        <a:pt x="74" y="63"/>
                      </a:lnTo>
                      <a:lnTo>
                        <a:pt x="76" y="63"/>
                      </a:lnTo>
                      <a:lnTo>
                        <a:pt x="77" y="63"/>
                      </a:lnTo>
                      <a:lnTo>
                        <a:pt x="80" y="63"/>
                      </a:lnTo>
                      <a:lnTo>
                        <a:pt x="77" y="57"/>
                      </a:lnTo>
                      <a:lnTo>
                        <a:pt x="76" y="57"/>
                      </a:lnTo>
                      <a:lnTo>
                        <a:pt x="74" y="56"/>
                      </a:lnTo>
                      <a:lnTo>
                        <a:pt x="71" y="49"/>
                      </a:lnTo>
                      <a:lnTo>
                        <a:pt x="73" y="44"/>
                      </a:lnTo>
                      <a:lnTo>
                        <a:pt x="73" y="43"/>
                      </a:lnTo>
                      <a:lnTo>
                        <a:pt x="74" y="42"/>
                      </a:lnTo>
                      <a:lnTo>
                        <a:pt x="76" y="40"/>
                      </a:lnTo>
                      <a:lnTo>
                        <a:pt x="76" y="37"/>
                      </a:lnTo>
                      <a:lnTo>
                        <a:pt x="77" y="31"/>
                      </a:lnTo>
                      <a:lnTo>
                        <a:pt x="80" y="31"/>
                      </a:lnTo>
                      <a:lnTo>
                        <a:pt x="80" y="30"/>
                      </a:lnTo>
                      <a:lnTo>
                        <a:pt x="81" y="30"/>
                      </a:lnTo>
                      <a:lnTo>
                        <a:pt x="81" y="28"/>
                      </a:lnTo>
                      <a:lnTo>
                        <a:pt x="83" y="28"/>
                      </a:lnTo>
                      <a:lnTo>
                        <a:pt x="80" y="21"/>
                      </a:lnTo>
                      <a:lnTo>
                        <a:pt x="80" y="20"/>
                      </a:lnTo>
                      <a:lnTo>
                        <a:pt x="77" y="20"/>
                      </a:lnTo>
                      <a:lnTo>
                        <a:pt x="80" y="18"/>
                      </a:lnTo>
                      <a:lnTo>
                        <a:pt x="80" y="17"/>
                      </a:lnTo>
                      <a:lnTo>
                        <a:pt x="80" y="16"/>
                      </a:lnTo>
                      <a:lnTo>
                        <a:pt x="77" y="16"/>
                      </a:lnTo>
                      <a:lnTo>
                        <a:pt x="76" y="16"/>
                      </a:lnTo>
                      <a:lnTo>
                        <a:pt x="74" y="13"/>
                      </a:lnTo>
                      <a:lnTo>
                        <a:pt x="73" y="11"/>
                      </a:lnTo>
                      <a:lnTo>
                        <a:pt x="71" y="10"/>
                      </a:lnTo>
                      <a:lnTo>
                        <a:pt x="71" y="11"/>
                      </a:lnTo>
                      <a:lnTo>
                        <a:pt x="67" y="10"/>
                      </a:lnTo>
                      <a:lnTo>
                        <a:pt x="56" y="11"/>
                      </a:lnTo>
                      <a:lnTo>
                        <a:pt x="56" y="13"/>
                      </a:lnTo>
                      <a:lnTo>
                        <a:pt x="55" y="14"/>
                      </a:lnTo>
                      <a:lnTo>
                        <a:pt x="53" y="13"/>
                      </a:lnTo>
                      <a:lnTo>
                        <a:pt x="52" y="13"/>
                      </a:lnTo>
                      <a:lnTo>
                        <a:pt x="50" y="13"/>
                      </a:lnTo>
                      <a:lnTo>
                        <a:pt x="50" y="11"/>
                      </a:lnTo>
                      <a:lnTo>
                        <a:pt x="49" y="11"/>
                      </a:lnTo>
                      <a:lnTo>
                        <a:pt x="49" y="10"/>
                      </a:lnTo>
                      <a:lnTo>
                        <a:pt x="47" y="9"/>
                      </a:lnTo>
                      <a:lnTo>
                        <a:pt x="46" y="7"/>
                      </a:lnTo>
                      <a:lnTo>
                        <a:pt x="46" y="6"/>
                      </a:lnTo>
                      <a:lnTo>
                        <a:pt x="43" y="6"/>
                      </a:lnTo>
                      <a:lnTo>
                        <a:pt x="42" y="6"/>
                      </a:lnTo>
                      <a:lnTo>
                        <a:pt x="42" y="5"/>
                      </a:lnTo>
                      <a:lnTo>
                        <a:pt x="40" y="5"/>
                      </a:lnTo>
                      <a:lnTo>
                        <a:pt x="36" y="5"/>
                      </a:lnTo>
                      <a:lnTo>
                        <a:pt x="36" y="6"/>
                      </a:lnTo>
                      <a:lnTo>
                        <a:pt x="34" y="6"/>
                      </a:lnTo>
                      <a:lnTo>
                        <a:pt x="34" y="7"/>
                      </a:lnTo>
                      <a:lnTo>
                        <a:pt x="31" y="6"/>
                      </a:lnTo>
                      <a:lnTo>
                        <a:pt x="31" y="3"/>
                      </a:lnTo>
                      <a:lnTo>
                        <a:pt x="31" y="2"/>
                      </a:lnTo>
                      <a:lnTo>
                        <a:pt x="31" y="0"/>
                      </a:lnTo>
                      <a:lnTo>
                        <a:pt x="30" y="2"/>
                      </a:lnTo>
                      <a:lnTo>
                        <a:pt x="28" y="2"/>
                      </a:lnTo>
                      <a:lnTo>
                        <a:pt x="28" y="3"/>
                      </a:lnTo>
                      <a:lnTo>
                        <a:pt x="27" y="2"/>
                      </a:lnTo>
                      <a:lnTo>
                        <a:pt x="25" y="2"/>
                      </a:lnTo>
                      <a:lnTo>
                        <a:pt x="25" y="3"/>
                      </a:lnTo>
                      <a:lnTo>
                        <a:pt x="25" y="5"/>
                      </a:lnTo>
                      <a:lnTo>
                        <a:pt x="25" y="6"/>
                      </a:lnTo>
                      <a:lnTo>
                        <a:pt x="22" y="6"/>
                      </a:lnTo>
                      <a:lnTo>
                        <a:pt x="21" y="7"/>
                      </a:lnTo>
                      <a:lnTo>
                        <a:pt x="19" y="7"/>
                      </a:lnTo>
                      <a:lnTo>
                        <a:pt x="18" y="6"/>
                      </a:lnTo>
                      <a:lnTo>
                        <a:pt x="18" y="7"/>
                      </a:lnTo>
                      <a:lnTo>
                        <a:pt x="16" y="7"/>
                      </a:lnTo>
                      <a:lnTo>
                        <a:pt x="16" y="6"/>
                      </a:lnTo>
                      <a:lnTo>
                        <a:pt x="16" y="5"/>
                      </a:lnTo>
                      <a:lnTo>
                        <a:pt x="14" y="5"/>
                      </a:lnTo>
                      <a:lnTo>
                        <a:pt x="12" y="5"/>
                      </a:lnTo>
                      <a:lnTo>
                        <a:pt x="11" y="5"/>
                      </a:lnTo>
                      <a:lnTo>
                        <a:pt x="11" y="6"/>
                      </a:lnTo>
                      <a:lnTo>
                        <a:pt x="9" y="7"/>
                      </a:lnTo>
                      <a:lnTo>
                        <a:pt x="8" y="7"/>
                      </a:lnTo>
                      <a:lnTo>
                        <a:pt x="6" y="9"/>
                      </a:lnTo>
                      <a:lnTo>
                        <a:pt x="6" y="10"/>
                      </a:lnTo>
                      <a:lnTo>
                        <a:pt x="6" y="16"/>
                      </a:lnTo>
                      <a:lnTo>
                        <a:pt x="8" y="17"/>
                      </a:lnTo>
                      <a:lnTo>
                        <a:pt x="9" y="17"/>
                      </a:lnTo>
                      <a:lnTo>
                        <a:pt x="9" y="20"/>
                      </a:lnTo>
                      <a:lnTo>
                        <a:pt x="11" y="20"/>
                      </a:lnTo>
                      <a:lnTo>
                        <a:pt x="11" y="21"/>
                      </a:lnTo>
                      <a:lnTo>
                        <a:pt x="9" y="22"/>
                      </a:lnTo>
                      <a:lnTo>
                        <a:pt x="9" y="23"/>
                      </a:lnTo>
                      <a:lnTo>
                        <a:pt x="11" y="23"/>
                      </a:lnTo>
                      <a:lnTo>
                        <a:pt x="11" y="25"/>
                      </a:lnTo>
                      <a:lnTo>
                        <a:pt x="12" y="26"/>
                      </a:lnTo>
                      <a:lnTo>
                        <a:pt x="12" y="28"/>
                      </a:lnTo>
                      <a:lnTo>
                        <a:pt x="11" y="28"/>
                      </a:lnTo>
                      <a:lnTo>
                        <a:pt x="11" y="27"/>
                      </a:lnTo>
                      <a:lnTo>
                        <a:pt x="9" y="27"/>
                      </a:lnTo>
                      <a:lnTo>
                        <a:pt x="9" y="26"/>
                      </a:lnTo>
                      <a:lnTo>
                        <a:pt x="6" y="26"/>
                      </a:lnTo>
                      <a:lnTo>
                        <a:pt x="4" y="27"/>
                      </a:lnTo>
                      <a:lnTo>
                        <a:pt x="4" y="28"/>
                      </a:lnTo>
                      <a:lnTo>
                        <a:pt x="4" y="30"/>
                      </a:lnTo>
                      <a:lnTo>
                        <a:pt x="6" y="30"/>
                      </a:lnTo>
                      <a:lnTo>
                        <a:pt x="8" y="30"/>
                      </a:lnTo>
                      <a:lnTo>
                        <a:pt x="8" y="31"/>
                      </a:lnTo>
                      <a:lnTo>
                        <a:pt x="8" y="32"/>
                      </a:lnTo>
                      <a:lnTo>
                        <a:pt x="8" y="35"/>
                      </a:lnTo>
                      <a:lnTo>
                        <a:pt x="6" y="37"/>
                      </a:lnTo>
                      <a:lnTo>
                        <a:pt x="3" y="37"/>
                      </a:lnTo>
                      <a:lnTo>
                        <a:pt x="1" y="37"/>
                      </a:lnTo>
                      <a:lnTo>
                        <a:pt x="3" y="40"/>
                      </a:lnTo>
                      <a:lnTo>
                        <a:pt x="3" y="42"/>
                      </a:lnTo>
                      <a:lnTo>
                        <a:pt x="4" y="42"/>
                      </a:lnTo>
                      <a:lnTo>
                        <a:pt x="3" y="46"/>
                      </a:lnTo>
                      <a:lnTo>
                        <a:pt x="1" y="47"/>
                      </a:lnTo>
                      <a:lnTo>
                        <a:pt x="0" y="49"/>
                      </a:lnTo>
                      <a:lnTo>
                        <a:pt x="1" y="49"/>
                      </a:lnTo>
                      <a:lnTo>
                        <a:pt x="3" y="49"/>
                      </a:lnTo>
                      <a:lnTo>
                        <a:pt x="3" y="50"/>
                      </a:lnTo>
                      <a:lnTo>
                        <a:pt x="4" y="50"/>
                      </a:lnTo>
                      <a:lnTo>
                        <a:pt x="6" y="51"/>
                      </a:lnTo>
                      <a:lnTo>
                        <a:pt x="8" y="51"/>
                      </a:lnTo>
                      <a:lnTo>
                        <a:pt x="9" y="51"/>
                      </a:lnTo>
                      <a:lnTo>
                        <a:pt x="9" y="53"/>
                      </a:lnTo>
                      <a:lnTo>
                        <a:pt x="11" y="53"/>
                      </a:lnTo>
                      <a:lnTo>
                        <a:pt x="11" y="55"/>
                      </a:lnTo>
                      <a:lnTo>
                        <a:pt x="12" y="55"/>
                      </a:lnTo>
                      <a:lnTo>
                        <a:pt x="14" y="56"/>
                      </a:lnTo>
                      <a:lnTo>
                        <a:pt x="16" y="55"/>
                      </a:lnTo>
                      <a:lnTo>
                        <a:pt x="16" y="56"/>
                      </a:lnTo>
                      <a:lnTo>
                        <a:pt x="16" y="57"/>
                      </a:lnTo>
                      <a:lnTo>
                        <a:pt x="16" y="59"/>
                      </a:lnTo>
                      <a:lnTo>
                        <a:pt x="16" y="60"/>
                      </a:lnTo>
                      <a:lnTo>
                        <a:pt x="16" y="61"/>
                      </a:lnTo>
                      <a:lnTo>
                        <a:pt x="16" y="64"/>
                      </a:lnTo>
                      <a:lnTo>
                        <a:pt x="14" y="64"/>
                      </a:lnTo>
                      <a:lnTo>
                        <a:pt x="14" y="66"/>
                      </a:lnTo>
                      <a:lnTo>
                        <a:pt x="14" y="67"/>
                      </a:lnTo>
                      <a:lnTo>
                        <a:pt x="14" y="7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61" name="Freeform 2454"/>
                <p:cNvSpPr>
                  <a:spLocks/>
                </p:cNvSpPr>
                <p:nvPr/>
              </p:nvSpPr>
              <p:spPr bwMode="gray">
                <a:xfrm>
                  <a:off x="2561" y="2473"/>
                  <a:ext cx="83" cy="72"/>
                </a:xfrm>
                <a:custGeom>
                  <a:avLst/>
                  <a:gdLst>
                    <a:gd name="T0" fmla="*/ 19 w 83"/>
                    <a:gd name="T1" fmla="*/ 72 h 72"/>
                    <a:gd name="T2" fmla="*/ 74 w 83"/>
                    <a:gd name="T3" fmla="*/ 63 h 72"/>
                    <a:gd name="T4" fmla="*/ 80 w 83"/>
                    <a:gd name="T5" fmla="*/ 63 h 72"/>
                    <a:gd name="T6" fmla="*/ 74 w 83"/>
                    <a:gd name="T7" fmla="*/ 56 h 72"/>
                    <a:gd name="T8" fmla="*/ 73 w 83"/>
                    <a:gd name="T9" fmla="*/ 43 h 72"/>
                    <a:gd name="T10" fmla="*/ 76 w 83"/>
                    <a:gd name="T11" fmla="*/ 37 h 72"/>
                    <a:gd name="T12" fmla="*/ 80 w 83"/>
                    <a:gd name="T13" fmla="*/ 30 h 72"/>
                    <a:gd name="T14" fmla="*/ 83 w 83"/>
                    <a:gd name="T15" fmla="*/ 28 h 72"/>
                    <a:gd name="T16" fmla="*/ 77 w 83"/>
                    <a:gd name="T17" fmla="*/ 20 h 72"/>
                    <a:gd name="T18" fmla="*/ 80 w 83"/>
                    <a:gd name="T19" fmla="*/ 16 h 72"/>
                    <a:gd name="T20" fmla="*/ 74 w 83"/>
                    <a:gd name="T21" fmla="*/ 13 h 72"/>
                    <a:gd name="T22" fmla="*/ 71 w 83"/>
                    <a:gd name="T23" fmla="*/ 11 h 72"/>
                    <a:gd name="T24" fmla="*/ 56 w 83"/>
                    <a:gd name="T25" fmla="*/ 13 h 72"/>
                    <a:gd name="T26" fmla="*/ 52 w 83"/>
                    <a:gd name="T27" fmla="*/ 13 h 72"/>
                    <a:gd name="T28" fmla="*/ 49 w 83"/>
                    <a:gd name="T29" fmla="*/ 11 h 72"/>
                    <a:gd name="T30" fmla="*/ 46 w 83"/>
                    <a:gd name="T31" fmla="*/ 7 h 72"/>
                    <a:gd name="T32" fmla="*/ 42 w 83"/>
                    <a:gd name="T33" fmla="*/ 6 h 72"/>
                    <a:gd name="T34" fmla="*/ 36 w 83"/>
                    <a:gd name="T35" fmla="*/ 5 h 72"/>
                    <a:gd name="T36" fmla="*/ 34 w 83"/>
                    <a:gd name="T37" fmla="*/ 7 h 72"/>
                    <a:gd name="T38" fmla="*/ 31 w 83"/>
                    <a:gd name="T39" fmla="*/ 2 h 72"/>
                    <a:gd name="T40" fmla="*/ 28 w 83"/>
                    <a:gd name="T41" fmla="*/ 2 h 72"/>
                    <a:gd name="T42" fmla="*/ 25 w 83"/>
                    <a:gd name="T43" fmla="*/ 2 h 72"/>
                    <a:gd name="T44" fmla="*/ 25 w 83"/>
                    <a:gd name="T45" fmla="*/ 6 h 72"/>
                    <a:gd name="T46" fmla="*/ 19 w 83"/>
                    <a:gd name="T47" fmla="*/ 7 h 72"/>
                    <a:gd name="T48" fmla="*/ 16 w 83"/>
                    <a:gd name="T49" fmla="*/ 7 h 72"/>
                    <a:gd name="T50" fmla="*/ 14 w 83"/>
                    <a:gd name="T51" fmla="*/ 5 h 72"/>
                    <a:gd name="T52" fmla="*/ 11 w 83"/>
                    <a:gd name="T53" fmla="*/ 6 h 72"/>
                    <a:gd name="T54" fmla="*/ 6 w 83"/>
                    <a:gd name="T55" fmla="*/ 9 h 72"/>
                    <a:gd name="T56" fmla="*/ 8 w 83"/>
                    <a:gd name="T57" fmla="*/ 17 h 72"/>
                    <a:gd name="T58" fmla="*/ 11 w 83"/>
                    <a:gd name="T59" fmla="*/ 20 h 72"/>
                    <a:gd name="T60" fmla="*/ 9 w 83"/>
                    <a:gd name="T61" fmla="*/ 23 h 72"/>
                    <a:gd name="T62" fmla="*/ 12 w 83"/>
                    <a:gd name="T63" fmla="*/ 26 h 72"/>
                    <a:gd name="T64" fmla="*/ 11 w 83"/>
                    <a:gd name="T65" fmla="*/ 27 h 72"/>
                    <a:gd name="T66" fmla="*/ 6 w 83"/>
                    <a:gd name="T67" fmla="*/ 26 h 72"/>
                    <a:gd name="T68" fmla="*/ 4 w 83"/>
                    <a:gd name="T69" fmla="*/ 30 h 72"/>
                    <a:gd name="T70" fmla="*/ 8 w 83"/>
                    <a:gd name="T71" fmla="*/ 31 h 72"/>
                    <a:gd name="T72" fmla="*/ 6 w 83"/>
                    <a:gd name="T73" fmla="*/ 37 h 72"/>
                    <a:gd name="T74" fmla="*/ 3 w 83"/>
                    <a:gd name="T75" fmla="*/ 40 h 72"/>
                    <a:gd name="T76" fmla="*/ 3 w 83"/>
                    <a:gd name="T77" fmla="*/ 46 h 72"/>
                    <a:gd name="T78" fmla="*/ 1 w 83"/>
                    <a:gd name="T79" fmla="*/ 49 h 72"/>
                    <a:gd name="T80" fmla="*/ 4 w 83"/>
                    <a:gd name="T81" fmla="*/ 50 h 72"/>
                    <a:gd name="T82" fmla="*/ 9 w 83"/>
                    <a:gd name="T83" fmla="*/ 51 h 72"/>
                    <a:gd name="T84" fmla="*/ 11 w 83"/>
                    <a:gd name="T85" fmla="*/ 55 h 72"/>
                    <a:gd name="T86" fmla="*/ 16 w 83"/>
                    <a:gd name="T87" fmla="*/ 55 h 72"/>
                    <a:gd name="T88" fmla="*/ 16 w 83"/>
                    <a:gd name="T89" fmla="*/ 59 h 72"/>
                    <a:gd name="T90" fmla="*/ 16 w 83"/>
                    <a:gd name="T91" fmla="*/ 64 h 72"/>
                    <a:gd name="T92" fmla="*/ 14 w 83"/>
                    <a:gd name="T93" fmla="*/ 67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72"/>
                    <a:gd name="T143" fmla="*/ 83 w 83"/>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72">
                      <a:moveTo>
                        <a:pt x="14" y="72"/>
                      </a:moveTo>
                      <a:lnTo>
                        <a:pt x="14" y="72"/>
                      </a:lnTo>
                      <a:lnTo>
                        <a:pt x="19" y="72"/>
                      </a:lnTo>
                      <a:lnTo>
                        <a:pt x="58" y="63"/>
                      </a:lnTo>
                      <a:lnTo>
                        <a:pt x="73" y="64"/>
                      </a:lnTo>
                      <a:lnTo>
                        <a:pt x="74" y="63"/>
                      </a:lnTo>
                      <a:lnTo>
                        <a:pt x="76" y="63"/>
                      </a:lnTo>
                      <a:lnTo>
                        <a:pt x="77" y="63"/>
                      </a:lnTo>
                      <a:lnTo>
                        <a:pt x="80" y="63"/>
                      </a:lnTo>
                      <a:lnTo>
                        <a:pt x="77" y="57"/>
                      </a:lnTo>
                      <a:lnTo>
                        <a:pt x="76" y="57"/>
                      </a:lnTo>
                      <a:lnTo>
                        <a:pt x="74" y="56"/>
                      </a:lnTo>
                      <a:lnTo>
                        <a:pt x="71" y="49"/>
                      </a:lnTo>
                      <a:lnTo>
                        <a:pt x="73" y="44"/>
                      </a:lnTo>
                      <a:lnTo>
                        <a:pt x="73" y="43"/>
                      </a:lnTo>
                      <a:lnTo>
                        <a:pt x="74" y="42"/>
                      </a:lnTo>
                      <a:lnTo>
                        <a:pt x="76" y="40"/>
                      </a:lnTo>
                      <a:lnTo>
                        <a:pt x="76" y="37"/>
                      </a:lnTo>
                      <a:lnTo>
                        <a:pt x="77" y="31"/>
                      </a:lnTo>
                      <a:lnTo>
                        <a:pt x="80" y="31"/>
                      </a:lnTo>
                      <a:lnTo>
                        <a:pt x="80" y="30"/>
                      </a:lnTo>
                      <a:lnTo>
                        <a:pt x="81" y="30"/>
                      </a:lnTo>
                      <a:lnTo>
                        <a:pt x="81" y="28"/>
                      </a:lnTo>
                      <a:lnTo>
                        <a:pt x="83" y="28"/>
                      </a:lnTo>
                      <a:lnTo>
                        <a:pt x="80" y="21"/>
                      </a:lnTo>
                      <a:lnTo>
                        <a:pt x="80" y="20"/>
                      </a:lnTo>
                      <a:lnTo>
                        <a:pt x="77" y="20"/>
                      </a:lnTo>
                      <a:lnTo>
                        <a:pt x="80" y="18"/>
                      </a:lnTo>
                      <a:lnTo>
                        <a:pt x="80" y="17"/>
                      </a:lnTo>
                      <a:lnTo>
                        <a:pt x="80" y="16"/>
                      </a:lnTo>
                      <a:lnTo>
                        <a:pt x="77" y="16"/>
                      </a:lnTo>
                      <a:lnTo>
                        <a:pt x="76" y="16"/>
                      </a:lnTo>
                      <a:lnTo>
                        <a:pt x="74" y="13"/>
                      </a:lnTo>
                      <a:lnTo>
                        <a:pt x="73" y="11"/>
                      </a:lnTo>
                      <a:lnTo>
                        <a:pt x="71" y="10"/>
                      </a:lnTo>
                      <a:lnTo>
                        <a:pt x="71" y="11"/>
                      </a:lnTo>
                      <a:lnTo>
                        <a:pt x="67" y="10"/>
                      </a:lnTo>
                      <a:lnTo>
                        <a:pt x="56" y="11"/>
                      </a:lnTo>
                      <a:lnTo>
                        <a:pt x="56" y="13"/>
                      </a:lnTo>
                      <a:lnTo>
                        <a:pt x="55" y="14"/>
                      </a:lnTo>
                      <a:lnTo>
                        <a:pt x="53" y="13"/>
                      </a:lnTo>
                      <a:lnTo>
                        <a:pt x="52" y="13"/>
                      </a:lnTo>
                      <a:lnTo>
                        <a:pt x="50" y="13"/>
                      </a:lnTo>
                      <a:lnTo>
                        <a:pt x="50" y="11"/>
                      </a:lnTo>
                      <a:lnTo>
                        <a:pt x="49" y="11"/>
                      </a:lnTo>
                      <a:lnTo>
                        <a:pt x="49" y="10"/>
                      </a:lnTo>
                      <a:lnTo>
                        <a:pt x="47" y="9"/>
                      </a:lnTo>
                      <a:lnTo>
                        <a:pt x="46" y="7"/>
                      </a:lnTo>
                      <a:lnTo>
                        <a:pt x="46" y="6"/>
                      </a:lnTo>
                      <a:lnTo>
                        <a:pt x="43" y="6"/>
                      </a:lnTo>
                      <a:lnTo>
                        <a:pt x="42" y="6"/>
                      </a:lnTo>
                      <a:lnTo>
                        <a:pt x="42" y="5"/>
                      </a:lnTo>
                      <a:lnTo>
                        <a:pt x="40" y="5"/>
                      </a:lnTo>
                      <a:lnTo>
                        <a:pt x="36" y="5"/>
                      </a:lnTo>
                      <a:lnTo>
                        <a:pt x="36" y="6"/>
                      </a:lnTo>
                      <a:lnTo>
                        <a:pt x="34" y="6"/>
                      </a:lnTo>
                      <a:lnTo>
                        <a:pt x="34" y="7"/>
                      </a:lnTo>
                      <a:lnTo>
                        <a:pt x="31" y="6"/>
                      </a:lnTo>
                      <a:lnTo>
                        <a:pt x="31" y="3"/>
                      </a:lnTo>
                      <a:lnTo>
                        <a:pt x="31" y="2"/>
                      </a:lnTo>
                      <a:lnTo>
                        <a:pt x="31" y="0"/>
                      </a:lnTo>
                      <a:lnTo>
                        <a:pt x="30" y="2"/>
                      </a:lnTo>
                      <a:lnTo>
                        <a:pt x="28" y="2"/>
                      </a:lnTo>
                      <a:lnTo>
                        <a:pt x="28" y="3"/>
                      </a:lnTo>
                      <a:lnTo>
                        <a:pt x="27" y="2"/>
                      </a:lnTo>
                      <a:lnTo>
                        <a:pt x="25" y="2"/>
                      </a:lnTo>
                      <a:lnTo>
                        <a:pt x="25" y="3"/>
                      </a:lnTo>
                      <a:lnTo>
                        <a:pt x="25" y="5"/>
                      </a:lnTo>
                      <a:lnTo>
                        <a:pt x="25" y="6"/>
                      </a:lnTo>
                      <a:lnTo>
                        <a:pt x="22" y="6"/>
                      </a:lnTo>
                      <a:lnTo>
                        <a:pt x="21" y="7"/>
                      </a:lnTo>
                      <a:lnTo>
                        <a:pt x="19" y="7"/>
                      </a:lnTo>
                      <a:lnTo>
                        <a:pt x="18" y="6"/>
                      </a:lnTo>
                      <a:lnTo>
                        <a:pt x="18" y="7"/>
                      </a:lnTo>
                      <a:lnTo>
                        <a:pt x="16" y="7"/>
                      </a:lnTo>
                      <a:lnTo>
                        <a:pt x="16" y="6"/>
                      </a:lnTo>
                      <a:lnTo>
                        <a:pt x="16" y="5"/>
                      </a:lnTo>
                      <a:lnTo>
                        <a:pt x="14" y="5"/>
                      </a:lnTo>
                      <a:lnTo>
                        <a:pt x="12" y="5"/>
                      </a:lnTo>
                      <a:lnTo>
                        <a:pt x="11" y="5"/>
                      </a:lnTo>
                      <a:lnTo>
                        <a:pt x="11" y="6"/>
                      </a:lnTo>
                      <a:lnTo>
                        <a:pt x="9" y="7"/>
                      </a:lnTo>
                      <a:lnTo>
                        <a:pt x="8" y="7"/>
                      </a:lnTo>
                      <a:lnTo>
                        <a:pt x="6" y="9"/>
                      </a:lnTo>
                      <a:lnTo>
                        <a:pt x="6" y="10"/>
                      </a:lnTo>
                      <a:lnTo>
                        <a:pt x="6" y="16"/>
                      </a:lnTo>
                      <a:lnTo>
                        <a:pt x="8" y="17"/>
                      </a:lnTo>
                      <a:lnTo>
                        <a:pt x="9" y="17"/>
                      </a:lnTo>
                      <a:lnTo>
                        <a:pt x="9" y="20"/>
                      </a:lnTo>
                      <a:lnTo>
                        <a:pt x="11" y="20"/>
                      </a:lnTo>
                      <a:lnTo>
                        <a:pt x="11" y="21"/>
                      </a:lnTo>
                      <a:lnTo>
                        <a:pt x="9" y="22"/>
                      </a:lnTo>
                      <a:lnTo>
                        <a:pt x="9" y="23"/>
                      </a:lnTo>
                      <a:lnTo>
                        <a:pt x="11" y="23"/>
                      </a:lnTo>
                      <a:lnTo>
                        <a:pt x="11" y="25"/>
                      </a:lnTo>
                      <a:lnTo>
                        <a:pt x="12" y="26"/>
                      </a:lnTo>
                      <a:lnTo>
                        <a:pt x="12" y="28"/>
                      </a:lnTo>
                      <a:lnTo>
                        <a:pt x="11" y="28"/>
                      </a:lnTo>
                      <a:lnTo>
                        <a:pt x="11" y="27"/>
                      </a:lnTo>
                      <a:lnTo>
                        <a:pt x="9" y="27"/>
                      </a:lnTo>
                      <a:lnTo>
                        <a:pt x="9" y="26"/>
                      </a:lnTo>
                      <a:lnTo>
                        <a:pt x="6" y="26"/>
                      </a:lnTo>
                      <a:lnTo>
                        <a:pt x="4" y="27"/>
                      </a:lnTo>
                      <a:lnTo>
                        <a:pt x="4" y="28"/>
                      </a:lnTo>
                      <a:lnTo>
                        <a:pt x="4" y="30"/>
                      </a:lnTo>
                      <a:lnTo>
                        <a:pt x="6" y="30"/>
                      </a:lnTo>
                      <a:lnTo>
                        <a:pt x="8" y="30"/>
                      </a:lnTo>
                      <a:lnTo>
                        <a:pt x="8" y="31"/>
                      </a:lnTo>
                      <a:lnTo>
                        <a:pt x="8" y="32"/>
                      </a:lnTo>
                      <a:lnTo>
                        <a:pt x="8" y="35"/>
                      </a:lnTo>
                      <a:lnTo>
                        <a:pt x="6" y="37"/>
                      </a:lnTo>
                      <a:lnTo>
                        <a:pt x="3" y="37"/>
                      </a:lnTo>
                      <a:lnTo>
                        <a:pt x="1" y="37"/>
                      </a:lnTo>
                      <a:lnTo>
                        <a:pt x="3" y="40"/>
                      </a:lnTo>
                      <a:lnTo>
                        <a:pt x="3" y="42"/>
                      </a:lnTo>
                      <a:lnTo>
                        <a:pt x="4" y="42"/>
                      </a:lnTo>
                      <a:lnTo>
                        <a:pt x="3" y="46"/>
                      </a:lnTo>
                      <a:lnTo>
                        <a:pt x="1" y="47"/>
                      </a:lnTo>
                      <a:lnTo>
                        <a:pt x="0" y="49"/>
                      </a:lnTo>
                      <a:lnTo>
                        <a:pt x="1" y="49"/>
                      </a:lnTo>
                      <a:lnTo>
                        <a:pt x="3" y="49"/>
                      </a:lnTo>
                      <a:lnTo>
                        <a:pt x="3" y="50"/>
                      </a:lnTo>
                      <a:lnTo>
                        <a:pt x="4" y="50"/>
                      </a:lnTo>
                      <a:lnTo>
                        <a:pt x="6" y="51"/>
                      </a:lnTo>
                      <a:lnTo>
                        <a:pt x="8" y="51"/>
                      </a:lnTo>
                      <a:lnTo>
                        <a:pt x="9" y="51"/>
                      </a:lnTo>
                      <a:lnTo>
                        <a:pt x="9" y="53"/>
                      </a:lnTo>
                      <a:lnTo>
                        <a:pt x="11" y="53"/>
                      </a:lnTo>
                      <a:lnTo>
                        <a:pt x="11" y="55"/>
                      </a:lnTo>
                      <a:lnTo>
                        <a:pt x="12" y="55"/>
                      </a:lnTo>
                      <a:lnTo>
                        <a:pt x="14" y="56"/>
                      </a:lnTo>
                      <a:lnTo>
                        <a:pt x="16" y="55"/>
                      </a:lnTo>
                      <a:lnTo>
                        <a:pt x="16" y="56"/>
                      </a:lnTo>
                      <a:lnTo>
                        <a:pt x="16" y="57"/>
                      </a:lnTo>
                      <a:lnTo>
                        <a:pt x="16" y="59"/>
                      </a:lnTo>
                      <a:lnTo>
                        <a:pt x="16" y="60"/>
                      </a:lnTo>
                      <a:lnTo>
                        <a:pt x="16" y="61"/>
                      </a:lnTo>
                      <a:lnTo>
                        <a:pt x="16" y="64"/>
                      </a:lnTo>
                      <a:lnTo>
                        <a:pt x="14" y="64"/>
                      </a:lnTo>
                      <a:lnTo>
                        <a:pt x="14" y="66"/>
                      </a:lnTo>
                      <a:lnTo>
                        <a:pt x="14" y="67"/>
                      </a:lnTo>
                      <a:lnTo>
                        <a:pt x="14" y="7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0" name="Group 2455"/>
              <p:cNvGrpSpPr>
                <a:grpSpLocks/>
              </p:cNvGrpSpPr>
              <p:nvPr/>
            </p:nvGrpSpPr>
            <p:grpSpPr bwMode="auto">
              <a:xfrm>
                <a:off x="2672" y="2470"/>
                <a:ext cx="29" cy="56"/>
                <a:chOff x="2672" y="2470"/>
                <a:chExt cx="29" cy="56"/>
              </a:xfrm>
              <a:grpFill/>
            </p:grpSpPr>
            <p:sp>
              <p:nvSpPr>
                <p:cNvPr id="1258" name="Freeform 2456"/>
                <p:cNvSpPr>
                  <a:spLocks/>
                </p:cNvSpPr>
                <p:nvPr/>
              </p:nvSpPr>
              <p:spPr bwMode="gray">
                <a:xfrm>
                  <a:off x="2672" y="2470"/>
                  <a:ext cx="29" cy="56"/>
                </a:xfrm>
                <a:custGeom>
                  <a:avLst/>
                  <a:gdLst>
                    <a:gd name="T0" fmla="*/ 19 w 29"/>
                    <a:gd name="T1" fmla="*/ 56 h 56"/>
                    <a:gd name="T2" fmla="*/ 19 w 29"/>
                    <a:gd name="T3" fmla="*/ 56 h 56"/>
                    <a:gd name="T4" fmla="*/ 12 w 29"/>
                    <a:gd name="T5" fmla="*/ 52 h 56"/>
                    <a:gd name="T6" fmla="*/ 9 w 29"/>
                    <a:gd name="T7" fmla="*/ 20 h 56"/>
                    <a:gd name="T8" fmla="*/ 8 w 29"/>
                    <a:gd name="T9" fmla="*/ 19 h 56"/>
                    <a:gd name="T10" fmla="*/ 8 w 29"/>
                    <a:gd name="T11" fmla="*/ 10 h 56"/>
                    <a:gd name="T12" fmla="*/ 3 w 29"/>
                    <a:gd name="T13" fmla="*/ 6 h 56"/>
                    <a:gd name="T14" fmla="*/ 2 w 29"/>
                    <a:gd name="T15" fmla="*/ 5 h 56"/>
                    <a:gd name="T16" fmla="*/ 2 w 29"/>
                    <a:gd name="T17" fmla="*/ 3 h 56"/>
                    <a:gd name="T18" fmla="*/ 2 w 29"/>
                    <a:gd name="T19" fmla="*/ 3 h 56"/>
                    <a:gd name="T20" fmla="*/ 3 w 29"/>
                    <a:gd name="T21" fmla="*/ 1 h 56"/>
                    <a:gd name="T22" fmla="*/ 0 w 29"/>
                    <a:gd name="T23" fmla="*/ 1 h 56"/>
                    <a:gd name="T24" fmla="*/ 0 w 29"/>
                    <a:gd name="T25" fmla="*/ 0 h 56"/>
                    <a:gd name="T26" fmla="*/ 8 w 29"/>
                    <a:gd name="T27" fmla="*/ 1 h 56"/>
                    <a:gd name="T28" fmla="*/ 9 w 29"/>
                    <a:gd name="T29" fmla="*/ 3 h 56"/>
                    <a:gd name="T30" fmla="*/ 11 w 29"/>
                    <a:gd name="T31" fmla="*/ 1 h 56"/>
                    <a:gd name="T32" fmla="*/ 14 w 29"/>
                    <a:gd name="T33" fmla="*/ 1 h 56"/>
                    <a:gd name="T34" fmla="*/ 14 w 29"/>
                    <a:gd name="T35" fmla="*/ 3 h 56"/>
                    <a:gd name="T36" fmla="*/ 14 w 29"/>
                    <a:gd name="T37" fmla="*/ 3 h 56"/>
                    <a:gd name="T38" fmla="*/ 12 w 29"/>
                    <a:gd name="T39" fmla="*/ 5 h 56"/>
                    <a:gd name="T40" fmla="*/ 12 w 29"/>
                    <a:gd name="T41" fmla="*/ 6 h 56"/>
                    <a:gd name="T42" fmla="*/ 12 w 29"/>
                    <a:gd name="T43" fmla="*/ 9 h 56"/>
                    <a:gd name="T44" fmla="*/ 14 w 29"/>
                    <a:gd name="T45" fmla="*/ 9 h 56"/>
                    <a:gd name="T46" fmla="*/ 15 w 29"/>
                    <a:gd name="T47" fmla="*/ 10 h 56"/>
                    <a:gd name="T48" fmla="*/ 17 w 29"/>
                    <a:gd name="T49" fmla="*/ 10 h 56"/>
                    <a:gd name="T50" fmla="*/ 20 w 29"/>
                    <a:gd name="T51" fmla="*/ 14 h 56"/>
                    <a:gd name="T52" fmla="*/ 26 w 29"/>
                    <a:gd name="T53" fmla="*/ 53 h 56"/>
                    <a:gd name="T54" fmla="*/ 26 w 29"/>
                    <a:gd name="T55" fmla="*/ 54 h 56"/>
                    <a:gd name="T56" fmla="*/ 29 w 29"/>
                    <a:gd name="T57" fmla="*/ 54 h 56"/>
                    <a:gd name="T58" fmla="*/ 19 w 29"/>
                    <a:gd name="T59" fmla="*/ 56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56"/>
                    <a:gd name="T92" fmla="*/ 29 w 29"/>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56">
                      <a:moveTo>
                        <a:pt x="19" y="56"/>
                      </a:moveTo>
                      <a:lnTo>
                        <a:pt x="19" y="56"/>
                      </a:lnTo>
                      <a:lnTo>
                        <a:pt x="12" y="52"/>
                      </a:lnTo>
                      <a:lnTo>
                        <a:pt x="9" y="20"/>
                      </a:lnTo>
                      <a:lnTo>
                        <a:pt x="8" y="19"/>
                      </a:lnTo>
                      <a:lnTo>
                        <a:pt x="8" y="10"/>
                      </a:lnTo>
                      <a:lnTo>
                        <a:pt x="3" y="6"/>
                      </a:lnTo>
                      <a:lnTo>
                        <a:pt x="2" y="5"/>
                      </a:lnTo>
                      <a:lnTo>
                        <a:pt x="2" y="3"/>
                      </a:lnTo>
                      <a:lnTo>
                        <a:pt x="3" y="1"/>
                      </a:lnTo>
                      <a:lnTo>
                        <a:pt x="0" y="1"/>
                      </a:lnTo>
                      <a:lnTo>
                        <a:pt x="0" y="0"/>
                      </a:lnTo>
                      <a:lnTo>
                        <a:pt x="8" y="1"/>
                      </a:lnTo>
                      <a:lnTo>
                        <a:pt x="9" y="3"/>
                      </a:lnTo>
                      <a:lnTo>
                        <a:pt x="11" y="1"/>
                      </a:lnTo>
                      <a:lnTo>
                        <a:pt x="14" y="1"/>
                      </a:lnTo>
                      <a:lnTo>
                        <a:pt x="14" y="3"/>
                      </a:lnTo>
                      <a:lnTo>
                        <a:pt x="12" y="5"/>
                      </a:lnTo>
                      <a:lnTo>
                        <a:pt x="12" y="6"/>
                      </a:lnTo>
                      <a:lnTo>
                        <a:pt x="12" y="9"/>
                      </a:lnTo>
                      <a:lnTo>
                        <a:pt x="14" y="9"/>
                      </a:lnTo>
                      <a:lnTo>
                        <a:pt x="15" y="10"/>
                      </a:lnTo>
                      <a:lnTo>
                        <a:pt x="17" y="10"/>
                      </a:lnTo>
                      <a:lnTo>
                        <a:pt x="20" y="14"/>
                      </a:lnTo>
                      <a:lnTo>
                        <a:pt x="26" y="53"/>
                      </a:lnTo>
                      <a:lnTo>
                        <a:pt x="26" y="54"/>
                      </a:lnTo>
                      <a:lnTo>
                        <a:pt x="29" y="54"/>
                      </a:lnTo>
                      <a:lnTo>
                        <a:pt x="19" y="5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59" name="Freeform 2457"/>
                <p:cNvSpPr>
                  <a:spLocks/>
                </p:cNvSpPr>
                <p:nvPr/>
              </p:nvSpPr>
              <p:spPr bwMode="gray">
                <a:xfrm>
                  <a:off x="2672" y="2470"/>
                  <a:ext cx="29" cy="56"/>
                </a:xfrm>
                <a:custGeom>
                  <a:avLst/>
                  <a:gdLst>
                    <a:gd name="T0" fmla="*/ 19 w 29"/>
                    <a:gd name="T1" fmla="*/ 56 h 56"/>
                    <a:gd name="T2" fmla="*/ 19 w 29"/>
                    <a:gd name="T3" fmla="*/ 56 h 56"/>
                    <a:gd name="T4" fmla="*/ 12 w 29"/>
                    <a:gd name="T5" fmla="*/ 52 h 56"/>
                    <a:gd name="T6" fmla="*/ 9 w 29"/>
                    <a:gd name="T7" fmla="*/ 20 h 56"/>
                    <a:gd name="T8" fmla="*/ 8 w 29"/>
                    <a:gd name="T9" fmla="*/ 19 h 56"/>
                    <a:gd name="T10" fmla="*/ 8 w 29"/>
                    <a:gd name="T11" fmla="*/ 10 h 56"/>
                    <a:gd name="T12" fmla="*/ 3 w 29"/>
                    <a:gd name="T13" fmla="*/ 6 h 56"/>
                    <a:gd name="T14" fmla="*/ 2 w 29"/>
                    <a:gd name="T15" fmla="*/ 5 h 56"/>
                    <a:gd name="T16" fmla="*/ 2 w 29"/>
                    <a:gd name="T17" fmla="*/ 3 h 56"/>
                    <a:gd name="T18" fmla="*/ 2 w 29"/>
                    <a:gd name="T19" fmla="*/ 3 h 56"/>
                    <a:gd name="T20" fmla="*/ 3 w 29"/>
                    <a:gd name="T21" fmla="*/ 1 h 56"/>
                    <a:gd name="T22" fmla="*/ 0 w 29"/>
                    <a:gd name="T23" fmla="*/ 1 h 56"/>
                    <a:gd name="T24" fmla="*/ 0 w 29"/>
                    <a:gd name="T25" fmla="*/ 0 h 56"/>
                    <a:gd name="T26" fmla="*/ 8 w 29"/>
                    <a:gd name="T27" fmla="*/ 1 h 56"/>
                    <a:gd name="T28" fmla="*/ 9 w 29"/>
                    <a:gd name="T29" fmla="*/ 3 h 56"/>
                    <a:gd name="T30" fmla="*/ 11 w 29"/>
                    <a:gd name="T31" fmla="*/ 1 h 56"/>
                    <a:gd name="T32" fmla="*/ 14 w 29"/>
                    <a:gd name="T33" fmla="*/ 1 h 56"/>
                    <a:gd name="T34" fmla="*/ 14 w 29"/>
                    <a:gd name="T35" fmla="*/ 3 h 56"/>
                    <a:gd name="T36" fmla="*/ 14 w 29"/>
                    <a:gd name="T37" fmla="*/ 3 h 56"/>
                    <a:gd name="T38" fmla="*/ 12 w 29"/>
                    <a:gd name="T39" fmla="*/ 5 h 56"/>
                    <a:gd name="T40" fmla="*/ 12 w 29"/>
                    <a:gd name="T41" fmla="*/ 6 h 56"/>
                    <a:gd name="T42" fmla="*/ 12 w 29"/>
                    <a:gd name="T43" fmla="*/ 9 h 56"/>
                    <a:gd name="T44" fmla="*/ 14 w 29"/>
                    <a:gd name="T45" fmla="*/ 9 h 56"/>
                    <a:gd name="T46" fmla="*/ 15 w 29"/>
                    <a:gd name="T47" fmla="*/ 10 h 56"/>
                    <a:gd name="T48" fmla="*/ 17 w 29"/>
                    <a:gd name="T49" fmla="*/ 10 h 56"/>
                    <a:gd name="T50" fmla="*/ 20 w 29"/>
                    <a:gd name="T51" fmla="*/ 14 h 56"/>
                    <a:gd name="T52" fmla="*/ 26 w 29"/>
                    <a:gd name="T53" fmla="*/ 53 h 56"/>
                    <a:gd name="T54" fmla="*/ 26 w 29"/>
                    <a:gd name="T55" fmla="*/ 54 h 56"/>
                    <a:gd name="T56" fmla="*/ 29 w 29"/>
                    <a:gd name="T57" fmla="*/ 54 h 56"/>
                    <a:gd name="T58" fmla="*/ 19 w 29"/>
                    <a:gd name="T59" fmla="*/ 56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56"/>
                    <a:gd name="T92" fmla="*/ 29 w 29"/>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56">
                      <a:moveTo>
                        <a:pt x="19" y="56"/>
                      </a:moveTo>
                      <a:lnTo>
                        <a:pt x="19" y="56"/>
                      </a:lnTo>
                      <a:lnTo>
                        <a:pt x="12" y="52"/>
                      </a:lnTo>
                      <a:lnTo>
                        <a:pt x="9" y="20"/>
                      </a:lnTo>
                      <a:lnTo>
                        <a:pt x="8" y="19"/>
                      </a:lnTo>
                      <a:lnTo>
                        <a:pt x="8" y="10"/>
                      </a:lnTo>
                      <a:lnTo>
                        <a:pt x="3" y="6"/>
                      </a:lnTo>
                      <a:lnTo>
                        <a:pt x="2" y="5"/>
                      </a:lnTo>
                      <a:lnTo>
                        <a:pt x="2" y="3"/>
                      </a:lnTo>
                      <a:lnTo>
                        <a:pt x="3" y="1"/>
                      </a:lnTo>
                      <a:lnTo>
                        <a:pt x="0" y="1"/>
                      </a:lnTo>
                      <a:lnTo>
                        <a:pt x="0" y="0"/>
                      </a:lnTo>
                      <a:lnTo>
                        <a:pt x="8" y="1"/>
                      </a:lnTo>
                      <a:lnTo>
                        <a:pt x="9" y="3"/>
                      </a:lnTo>
                      <a:lnTo>
                        <a:pt x="11" y="1"/>
                      </a:lnTo>
                      <a:lnTo>
                        <a:pt x="14" y="1"/>
                      </a:lnTo>
                      <a:lnTo>
                        <a:pt x="14" y="3"/>
                      </a:lnTo>
                      <a:lnTo>
                        <a:pt x="12" y="5"/>
                      </a:lnTo>
                      <a:lnTo>
                        <a:pt x="12" y="6"/>
                      </a:lnTo>
                      <a:lnTo>
                        <a:pt x="12" y="9"/>
                      </a:lnTo>
                      <a:lnTo>
                        <a:pt x="14" y="9"/>
                      </a:lnTo>
                      <a:lnTo>
                        <a:pt x="15" y="10"/>
                      </a:lnTo>
                      <a:lnTo>
                        <a:pt x="17" y="10"/>
                      </a:lnTo>
                      <a:lnTo>
                        <a:pt x="20" y="14"/>
                      </a:lnTo>
                      <a:lnTo>
                        <a:pt x="26" y="53"/>
                      </a:lnTo>
                      <a:lnTo>
                        <a:pt x="26" y="54"/>
                      </a:lnTo>
                      <a:lnTo>
                        <a:pt x="29" y="54"/>
                      </a:lnTo>
                      <a:lnTo>
                        <a:pt x="19" y="5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1" name="Group 2458"/>
              <p:cNvGrpSpPr>
                <a:grpSpLocks/>
              </p:cNvGrpSpPr>
              <p:nvPr/>
            </p:nvGrpSpPr>
            <p:grpSpPr bwMode="auto">
              <a:xfrm>
                <a:off x="3217" y="2462"/>
                <a:ext cx="135" cy="149"/>
                <a:chOff x="3217" y="2462"/>
                <a:chExt cx="135" cy="149"/>
              </a:xfrm>
              <a:grpFill/>
            </p:grpSpPr>
            <p:sp>
              <p:nvSpPr>
                <p:cNvPr id="1256" name="Freeform 2459"/>
                <p:cNvSpPr>
                  <a:spLocks/>
                </p:cNvSpPr>
                <p:nvPr/>
              </p:nvSpPr>
              <p:spPr bwMode="gray">
                <a:xfrm>
                  <a:off x="3217" y="2462"/>
                  <a:ext cx="135" cy="149"/>
                </a:xfrm>
                <a:custGeom>
                  <a:avLst/>
                  <a:gdLst>
                    <a:gd name="T0" fmla="*/ 5 w 135"/>
                    <a:gd name="T1" fmla="*/ 148 h 149"/>
                    <a:gd name="T2" fmla="*/ 0 w 135"/>
                    <a:gd name="T3" fmla="*/ 100 h 149"/>
                    <a:gd name="T4" fmla="*/ 13 w 135"/>
                    <a:gd name="T5" fmla="*/ 88 h 149"/>
                    <a:gd name="T6" fmla="*/ 29 w 135"/>
                    <a:gd name="T7" fmla="*/ 79 h 149"/>
                    <a:gd name="T8" fmla="*/ 52 w 135"/>
                    <a:gd name="T9" fmla="*/ 77 h 149"/>
                    <a:gd name="T10" fmla="*/ 92 w 135"/>
                    <a:gd name="T11" fmla="*/ 42 h 149"/>
                    <a:gd name="T12" fmla="*/ 39 w 135"/>
                    <a:gd name="T13" fmla="*/ 32 h 149"/>
                    <a:gd name="T14" fmla="*/ 33 w 135"/>
                    <a:gd name="T15" fmla="*/ 27 h 149"/>
                    <a:gd name="T16" fmla="*/ 29 w 135"/>
                    <a:gd name="T17" fmla="*/ 24 h 149"/>
                    <a:gd name="T18" fmla="*/ 27 w 135"/>
                    <a:gd name="T19" fmla="*/ 20 h 149"/>
                    <a:gd name="T20" fmla="*/ 24 w 135"/>
                    <a:gd name="T21" fmla="*/ 13 h 149"/>
                    <a:gd name="T22" fmla="*/ 29 w 135"/>
                    <a:gd name="T23" fmla="*/ 6 h 149"/>
                    <a:gd name="T24" fmla="*/ 39 w 135"/>
                    <a:gd name="T25" fmla="*/ 14 h 149"/>
                    <a:gd name="T26" fmla="*/ 46 w 135"/>
                    <a:gd name="T27" fmla="*/ 17 h 149"/>
                    <a:gd name="T28" fmla="*/ 60 w 135"/>
                    <a:gd name="T29" fmla="*/ 13 h 149"/>
                    <a:gd name="T30" fmla="*/ 63 w 135"/>
                    <a:gd name="T31" fmla="*/ 11 h 149"/>
                    <a:gd name="T32" fmla="*/ 65 w 135"/>
                    <a:gd name="T33" fmla="*/ 13 h 149"/>
                    <a:gd name="T34" fmla="*/ 69 w 135"/>
                    <a:gd name="T35" fmla="*/ 13 h 149"/>
                    <a:gd name="T36" fmla="*/ 78 w 135"/>
                    <a:gd name="T37" fmla="*/ 11 h 149"/>
                    <a:gd name="T38" fmla="*/ 81 w 135"/>
                    <a:gd name="T39" fmla="*/ 9 h 149"/>
                    <a:gd name="T40" fmla="*/ 87 w 135"/>
                    <a:gd name="T41" fmla="*/ 9 h 149"/>
                    <a:gd name="T42" fmla="*/ 98 w 135"/>
                    <a:gd name="T43" fmla="*/ 7 h 149"/>
                    <a:gd name="T44" fmla="*/ 108 w 135"/>
                    <a:gd name="T45" fmla="*/ 6 h 149"/>
                    <a:gd name="T46" fmla="*/ 111 w 135"/>
                    <a:gd name="T47" fmla="*/ 6 h 149"/>
                    <a:gd name="T48" fmla="*/ 124 w 135"/>
                    <a:gd name="T49" fmla="*/ 3 h 149"/>
                    <a:gd name="T50" fmla="*/ 127 w 135"/>
                    <a:gd name="T51" fmla="*/ 0 h 149"/>
                    <a:gd name="T52" fmla="*/ 132 w 135"/>
                    <a:gd name="T53" fmla="*/ 1 h 149"/>
                    <a:gd name="T54" fmla="*/ 135 w 135"/>
                    <a:gd name="T55" fmla="*/ 1 h 149"/>
                    <a:gd name="T56" fmla="*/ 133 w 135"/>
                    <a:gd name="T57" fmla="*/ 4 h 149"/>
                    <a:gd name="T58" fmla="*/ 132 w 135"/>
                    <a:gd name="T59" fmla="*/ 7 h 149"/>
                    <a:gd name="T60" fmla="*/ 133 w 135"/>
                    <a:gd name="T61" fmla="*/ 9 h 149"/>
                    <a:gd name="T62" fmla="*/ 133 w 135"/>
                    <a:gd name="T63" fmla="*/ 11 h 149"/>
                    <a:gd name="T64" fmla="*/ 133 w 135"/>
                    <a:gd name="T65" fmla="*/ 14 h 149"/>
                    <a:gd name="T66" fmla="*/ 132 w 135"/>
                    <a:gd name="T67" fmla="*/ 17 h 149"/>
                    <a:gd name="T68" fmla="*/ 135 w 135"/>
                    <a:gd name="T69" fmla="*/ 17 h 149"/>
                    <a:gd name="T70" fmla="*/ 133 w 135"/>
                    <a:gd name="T71" fmla="*/ 17 h 149"/>
                    <a:gd name="T72" fmla="*/ 130 w 135"/>
                    <a:gd name="T73" fmla="*/ 18 h 149"/>
                    <a:gd name="T74" fmla="*/ 128 w 135"/>
                    <a:gd name="T75" fmla="*/ 29 h 149"/>
                    <a:gd name="T76" fmla="*/ 125 w 135"/>
                    <a:gd name="T77" fmla="*/ 33 h 149"/>
                    <a:gd name="T78" fmla="*/ 117 w 135"/>
                    <a:gd name="T79" fmla="*/ 43 h 149"/>
                    <a:gd name="T80" fmla="*/ 116 w 135"/>
                    <a:gd name="T81" fmla="*/ 48 h 149"/>
                    <a:gd name="T82" fmla="*/ 102 w 135"/>
                    <a:gd name="T83" fmla="*/ 71 h 149"/>
                    <a:gd name="T84" fmla="*/ 100 w 135"/>
                    <a:gd name="T85" fmla="*/ 72 h 149"/>
                    <a:gd name="T86" fmla="*/ 93 w 135"/>
                    <a:gd name="T87" fmla="*/ 78 h 149"/>
                    <a:gd name="T88" fmla="*/ 71 w 135"/>
                    <a:gd name="T89" fmla="*/ 99 h 149"/>
                    <a:gd name="T90" fmla="*/ 60 w 135"/>
                    <a:gd name="T91" fmla="*/ 109 h 149"/>
                    <a:gd name="T92" fmla="*/ 53 w 135"/>
                    <a:gd name="T93" fmla="*/ 111 h 149"/>
                    <a:gd name="T94" fmla="*/ 22 w 135"/>
                    <a:gd name="T95" fmla="*/ 133 h 149"/>
                    <a:gd name="T96" fmla="*/ 20 w 135"/>
                    <a:gd name="T97" fmla="*/ 135 h 149"/>
                    <a:gd name="T98" fmla="*/ 19 w 135"/>
                    <a:gd name="T99" fmla="*/ 138 h 149"/>
                    <a:gd name="T100" fmla="*/ 5 w 135"/>
                    <a:gd name="T101" fmla="*/ 149 h 1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
                    <a:gd name="T154" fmla="*/ 0 h 149"/>
                    <a:gd name="T155" fmla="*/ 135 w 135"/>
                    <a:gd name="T156" fmla="*/ 149 h 1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 h="149">
                      <a:moveTo>
                        <a:pt x="5" y="149"/>
                      </a:moveTo>
                      <a:lnTo>
                        <a:pt x="5" y="148"/>
                      </a:lnTo>
                      <a:lnTo>
                        <a:pt x="0" y="140"/>
                      </a:lnTo>
                      <a:lnTo>
                        <a:pt x="0" y="100"/>
                      </a:lnTo>
                      <a:lnTo>
                        <a:pt x="11" y="89"/>
                      </a:lnTo>
                      <a:lnTo>
                        <a:pt x="13" y="88"/>
                      </a:lnTo>
                      <a:lnTo>
                        <a:pt x="24" y="83"/>
                      </a:lnTo>
                      <a:lnTo>
                        <a:pt x="29" y="79"/>
                      </a:lnTo>
                      <a:lnTo>
                        <a:pt x="38" y="77"/>
                      </a:lnTo>
                      <a:lnTo>
                        <a:pt x="52" y="77"/>
                      </a:lnTo>
                      <a:lnTo>
                        <a:pt x="92" y="43"/>
                      </a:lnTo>
                      <a:lnTo>
                        <a:pt x="92" y="42"/>
                      </a:lnTo>
                      <a:lnTo>
                        <a:pt x="80" y="43"/>
                      </a:lnTo>
                      <a:lnTo>
                        <a:pt x="39" y="32"/>
                      </a:lnTo>
                      <a:lnTo>
                        <a:pt x="38" y="29"/>
                      </a:lnTo>
                      <a:lnTo>
                        <a:pt x="33" y="27"/>
                      </a:lnTo>
                      <a:lnTo>
                        <a:pt x="31" y="25"/>
                      </a:lnTo>
                      <a:lnTo>
                        <a:pt x="29" y="24"/>
                      </a:lnTo>
                      <a:lnTo>
                        <a:pt x="29" y="22"/>
                      </a:lnTo>
                      <a:lnTo>
                        <a:pt x="27" y="20"/>
                      </a:lnTo>
                      <a:lnTo>
                        <a:pt x="25" y="17"/>
                      </a:lnTo>
                      <a:lnTo>
                        <a:pt x="24" y="13"/>
                      </a:lnTo>
                      <a:lnTo>
                        <a:pt x="28" y="6"/>
                      </a:lnTo>
                      <a:lnTo>
                        <a:pt x="29" y="6"/>
                      </a:lnTo>
                      <a:lnTo>
                        <a:pt x="31" y="7"/>
                      </a:lnTo>
                      <a:lnTo>
                        <a:pt x="39" y="14"/>
                      </a:lnTo>
                      <a:lnTo>
                        <a:pt x="44" y="17"/>
                      </a:lnTo>
                      <a:lnTo>
                        <a:pt x="46" y="17"/>
                      </a:lnTo>
                      <a:lnTo>
                        <a:pt x="52" y="17"/>
                      </a:lnTo>
                      <a:lnTo>
                        <a:pt x="60" y="13"/>
                      </a:lnTo>
                      <a:lnTo>
                        <a:pt x="62" y="11"/>
                      </a:lnTo>
                      <a:lnTo>
                        <a:pt x="63" y="11"/>
                      </a:lnTo>
                      <a:lnTo>
                        <a:pt x="65" y="11"/>
                      </a:lnTo>
                      <a:lnTo>
                        <a:pt x="65" y="13"/>
                      </a:lnTo>
                      <a:lnTo>
                        <a:pt x="68" y="11"/>
                      </a:lnTo>
                      <a:lnTo>
                        <a:pt x="69" y="13"/>
                      </a:lnTo>
                      <a:lnTo>
                        <a:pt x="74" y="13"/>
                      </a:lnTo>
                      <a:lnTo>
                        <a:pt x="78" y="11"/>
                      </a:lnTo>
                      <a:lnTo>
                        <a:pt x="80" y="11"/>
                      </a:lnTo>
                      <a:lnTo>
                        <a:pt x="81" y="9"/>
                      </a:lnTo>
                      <a:lnTo>
                        <a:pt x="86" y="8"/>
                      </a:lnTo>
                      <a:lnTo>
                        <a:pt x="87" y="9"/>
                      </a:lnTo>
                      <a:lnTo>
                        <a:pt x="95" y="8"/>
                      </a:lnTo>
                      <a:lnTo>
                        <a:pt x="98" y="7"/>
                      </a:lnTo>
                      <a:lnTo>
                        <a:pt x="103" y="8"/>
                      </a:lnTo>
                      <a:lnTo>
                        <a:pt x="108" y="6"/>
                      </a:lnTo>
                      <a:lnTo>
                        <a:pt x="109" y="6"/>
                      </a:lnTo>
                      <a:lnTo>
                        <a:pt x="111" y="6"/>
                      </a:lnTo>
                      <a:lnTo>
                        <a:pt x="119" y="4"/>
                      </a:lnTo>
                      <a:lnTo>
                        <a:pt x="124" y="3"/>
                      </a:lnTo>
                      <a:lnTo>
                        <a:pt x="125" y="0"/>
                      </a:lnTo>
                      <a:lnTo>
                        <a:pt x="127" y="0"/>
                      </a:lnTo>
                      <a:lnTo>
                        <a:pt x="128" y="0"/>
                      </a:lnTo>
                      <a:lnTo>
                        <a:pt x="132" y="1"/>
                      </a:lnTo>
                      <a:lnTo>
                        <a:pt x="133" y="1"/>
                      </a:lnTo>
                      <a:lnTo>
                        <a:pt x="135" y="1"/>
                      </a:lnTo>
                      <a:lnTo>
                        <a:pt x="133" y="3"/>
                      </a:lnTo>
                      <a:lnTo>
                        <a:pt x="133" y="4"/>
                      </a:lnTo>
                      <a:lnTo>
                        <a:pt x="132" y="6"/>
                      </a:lnTo>
                      <a:lnTo>
                        <a:pt x="132" y="7"/>
                      </a:lnTo>
                      <a:lnTo>
                        <a:pt x="132" y="8"/>
                      </a:lnTo>
                      <a:lnTo>
                        <a:pt x="133" y="9"/>
                      </a:lnTo>
                      <a:lnTo>
                        <a:pt x="133" y="11"/>
                      </a:lnTo>
                      <a:lnTo>
                        <a:pt x="133" y="13"/>
                      </a:lnTo>
                      <a:lnTo>
                        <a:pt x="133" y="14"/>
                      </a:lnTo>
                      <a:lnTo>
                        <a:pt x="133" y="16"/>
                      </a:lnTo>
                      <a:lnTo>
                        <a:pt x="132" y="17"/>
                      </a:lnTo>
                      <a:lnTo>
                        <a:pt x="133" y="17"/>
                      </a:lnTo>
                      <a:lnTo>
                        <a:pt x="135" y="17"/>
                      </a:lnTo>
                      <a:lnTo>
                        <a:pt x="135" y="18"/>
                      </a:lnTo>
                      <a:lnTo>
                        <a:pt x="133" y="17"/>
                      </a:lnTo>
                      <a:lnTo>
                        <a:pt x="132" y="17"/>
                      </a:lnTo>
                      <a:lnTo>
                        <a:pt x="130" y="18"/>
                      </a:lnTo>
                      <a:lnTo>
                        <a:pt x="128" y="28"/>
                      </a:lnTo>
                      <a:lnTo>
                        <a:pt x="128" y="29"/>
                      </a:lnTo>
                      <a:lnTo>
                        <a:pt x="127" y="32"/>
                      </a:lnTo>
                      <a:lnTo>
                        <a:pt x="125" y="33"/>
                      </a:lnTo>
                      <a:lnTo>
                        <a:pt x="119" y="41"/>
                      </a:lnTo>
                      <a:lnTo>
                        <a:pt x="117" y="43"/>
                      </a:lnTo>
                      <a:lnTo>
                        <a:pt x="116" y="44"/>
                      </a:lnTo>
                      <a:lnTo>
                        <a:pt x="116" y="48"/>
                      </a:lnTo>
                      <a:lnTo>
                        <a:pt x="103" y="68"/>
                      </a:lnTo>
                      <a:lnTo>
                        <a:pt x="102" y="71"/>
                      </a:lnTo>
                      <a:lnTo>
                        <a:pt x="100" y="71"/>
                      </a:lnTo>
                      <a:lnTo>
                        <a:pt x="100" y="72"/>
                      </a:lnTo>
                      <a:lnTo>
                        <a:pt x="95" y="77"/>
                      </a:lnTo>
                      <a:lnTo>
                        <a:pt x="93" y="78"/>
                      </a:lnTo>
                      <a:lnTo>
                        <a:pt x="87" y="88"/>
                      </a:lnTo>
                      <a:lnTo>
                        <a:pt x="71" y="99"/>
                      </a:lnTo>
                      <a:lnTo>
                        <a:pt x="66" y="104"/>
                      </a:lnTo>
                      <a:lnTo>
                        <a:pt x="60" y="109"/>
                      </a:lnTo>
                      <a:lnTo>
                        <a:pt x="56" y="111"/>
                      </a:lnTo>
                      <a:lnTo>
                        <a:pt x="53" y="111"/>
                      </a:lnTo>
                      <a:lnTo>
                        <a:pt x="25" y="132"/>
                      </a:lnTo>
                      <a:lnTo>
                        <a:pt x="22" y="133"/>
                      </a:lnTo>
                      <a:lnTo>
                        <a:pt x="20" y="133"/>
                      </a:lnTo>
                      <a:lnTo>
                        <a:pt x="20" y="135"/>
                      </a:lnTo>
                      <a:lnTo>
                        <a:pt x="20" y="136"/>
                      </a:lnTo>
                      <a:lnTo>
                        <a:pt x="19" y="138"/>
                      </a:lnTo>
                      <a:lnTo>
                        <a:pt x="7" y="148"/>
                      </a:lnTo>
                      <a:lnTo>
                        <a:pt x="5" y="14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57" name="Freeform 2460"/>
                <p:cNvSpPr>
                  <a:spLocks/>
                </p:cNvSpPr>
                <p:nvPr/>
              </p:nvSpPr>
              <p:spPr bwMode="gray">
                <a:xfrm>
                  <a:off x="3217" y="2462"/>
                  <a:ext cx="135" cy="149"/>
                </a:xfrm>
                <a:custGeom>
                  <a:avLst/>
                  <a:gdLst>
                    <a:gd name="T0" fmla="*/ 5 w 135"/>
                    <a:gd name="T1" fmla="*/ 148 h 149"/>
                    <a:gd name="T2" fmla="*/ 0 w 135"/>
                    <a:gd name="T3" fmla="*/ 100 h 149"/>
                    <a:gd name="T4" fmla="*/ 13 w 135"/>
                    <a:gd name="T5" fmla="*/ 88 h 149"/>
                    <a:gd name="T6" fmla="*/ 29 w 135"/>
                    <a:gd name="T7" fmla="*/ 79 h 149"/>
                    <a:gd name="T8" fmla="*/ 52 w 135"/>
                    <a:gd name="T9" fmla="*/ 77 h 149"/>
                    <a:gd name="T10" fmla="*/ 92 w 135"/>
                    <a:gd name="T11" fmla="*/ 42 h 149"/>
                    <a:gd name="T12" fmla="*/ 39 w 135"/>
                    <a:gd name="T13" fmla="*/ 32 h 149"/>
                    <a:gd name="T14" fmla="*/ 33 w 135"/>
                    <a:gd name="T15" fmla="*/ 27 h 149"/>
                    <a:gd name="T16" fmla="*/ 29 w 135"/>
                    <a:gd name="T17" fmla="*/ 24 h 149"/>
                    <a:gd name="T18" fmla="*/ 27 w 135"/>
                    <a:gd name="T19" fmla="*/ 20 h 149"/>
                    <a:gd name="T20" fmla="*/ 24 w 135"/>
                    <a:gd name="T21" fmla="*/ 13 h 149"/>
                    <a:gd name="T22" fmla="*/ 29 w 135"/>
                    <a:gd name="T23" fmla="*/ 6 h 149"/>
                    <a:gd name="T24" fmla="*/ 39 w 135"/>
                    <a:gd name="T25" fmla="*/ 14 h 149"/>
                    <a:gd name="T26" fmla="*/ 46 w 135"/>
                    <a:gd name="T27" fmla="*/ 17 h 149"/>
                    <a:gd name="T28" fmla="*/ 60 w 135"/>
                    <a:gd name="T29" fmla="*/ 13 h 149"/>
                    <a:gd name="T30" fmla="*/ 63 w 135"/>
                    <a:gd name="T31" fmla="*/ 11 h 149"/>
                    <a:gd name="T32" fmla="*/ 65 w 135"/>
                    <a:gd name="T33" fmla="*/ 13 h 149"/>
                    <a:gd name="T34" fmla="*/ 69 w 135"/>
                    <a:gd name="T35" fmla="*/ 13 h 149"/>
                    <a:gd name="T36" fmla="*/ 78 w 135"/>
                    <a:gd name="T37" fmla="*/ 11 h 149"/>
                    <a:gd name="T38" fmla="*/ 81 w 135"/>
                    <a:gd name="T39" fmla="*/ 9 h 149"/>
                    <a:gd name="T40" fmla="*/ 87 w 135"/>
                    <a:gd name="T41" fmla="*/ 9 h 149"/>
                    <a:gd name="T42" fmla="*/ 98 w 135"/>
                    <a:gd name="T43" fmla="*/ 7 h 149"/>
                    <a:gd name="T44" fmla="*/ 108 w 135"/>
                    <a:gd name="T45" fmla="*/ 6 h 149"/>
                    <a:gd name="T46" fmla="*/ 111 w 135"/>
                    <a:gd name="T47" fmla="*/ 6 h 149"/>
                    <a:gd name="T48" fmla="*/ 124 w 135"/>
                    <a:gd name="T49" fmla="*/ 3 h 149"/>
                    <a:gd name="T50" fmla="*/ 127 w 135"/>
                    <a:gd name="T51" fmla="*/ 0 h 149"/>
                    <a:gd name="T52" fmla="*/ 132 w 135"/>
                    <a:gd name="T53" fmla="*/ 1 h 149"/>
                    <a:gd name="T54" fmla="*/ 135 w 135"/>
                    <a:gd name="T55" fmla="*/ 1 h 149"/>
                    <a:gd name="T56" fmla="*/ 133 w 135"/>
                    <a:gd name="T57" fmla="*/ 4 h 149"/>
                    <a:gd name="T58" fmla="*/ 132 w 135"/>
                    <a:gd name="T59" fmla="*/ 7 h 149"/>
                    <a:gd name="T60" fmla="*/ 133 w 135"/>
                    <a:gd name="T61" fmla="*/ 9 h 149"/>
                    <a:gd name="T62" fmla="*/ 133 w 135"/>
                    <a:gd name="T63" fmla="*/ 11 h 149"/>
                    <a:gd name="T64" fmla="*/ 133 w 135"/>
                    <a:gd name="T65" fmla="*/ 14 h 149"/>
                    <a:gd name="T66" fmla="*/ 132 w 135"/>
                    <a:gd name="T67" fmla="*/ 17 h 149"/>
                    <a:gd name="T68" fmla="*/ 135 w 135"/>
                    <a:gd name="T69" fmla="*/ 17 h 149"/>
                    <a:gd name="T70" fmla="*/ 133 w 135"/>
                    <a:gd name="T71" fmla="*/ 17 h 149"/>
                    <a:gd name="T72" fmla="*/ 130 w 135"/>
                    <a:gd name="T73" fmla="*/ 18 h 149"/>
                    <a:gd name="T74" fmla="*/ 128 w 135"/>
                    <a:gd name="T75" fmla="*/ 29 h 149"/>
                    <a:gd name="T76" fmla="*/ 125 w 135"/>
                    <a:gd name="T77" fmla="*/ 33 h 149"/>
                    <a:gd name="T78" fmla="*/ 117 w 135"/>
                    <a:gd name="T79" fmla="*/ 43 h 149"/>
                    <a:gd name="T80" fmla="*/ 116 w 135"/>
                    <a:gd name="T81" fmla="*/ 48 h 149"/>
                    <a:gd name="T82" fmla="*/ 102 w 135"/>
                    <a:gd name="T83" fmla="*/ 71 h 149"/>
                    <a:gd name="T84" fmla="*/ 100 w 135"/>
                    <a:gd name="T85" fmla="*/ 72 h 149"/>
                    <a:gd name="T86" fmla="*/ 93 w 135"/>
                    <a:gd name="T87" fmla="*/ 78 h 149"/>
                    <a:gd name="T88" fmla="*/ 71 w 135"/>
                    <a:gd name="T89" fmla="*/ 99 h 149"/>
                    <a:gd name="T90" fmla="*/ 60 w 135"/>
                    <a:gd name="T91" fmla="*/ 109 h 149"/>
                    <a:gd name="T92" fmla="*/ 53 w 135"/>
                    <a:gd name="T93" fmla="*/ 111 h 149"/>
                    <a:gd name="T94" fmla="*/ 22 w 135"/>
                    <a:gd name="T95" fmla="*/ 133 h 149"/>
                    <a:gd name="T96" fmla="*/ 20 w 135"/>
                    <a:gd name="T97" fmla="*/ 135 h 149"/>
                    <a:gd name="T98" fmla="*/ 19 w 135"/>
                    <a:gd name="T99" fmla="*/ 138 h 149"/>
                    <a:gd name="T100" fmla="*/ 5 w 135"/>
                    <a:gd name="T101" fmla="*/ 149 h 1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
                    <a:gd name="T154" fmla="*/ 0 h 149"/>
                    <a:gd name="T155" fmla="*/ 135 w 135"/>
                    <a:gd name="T156" fmla="*/ 149 h 1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 h="149">
                      <a:moveTo>
                        <a:pt x="5" y="149"/>
                      </a:moveTo>
                      <a:lnTo>
                        <a:pt x="5" y="148"/>
                      </a:lnTo>
                      <a:lnTo>
                        <a:pt x="0" y="140"/>
                      </a:lnTo>
                      <a:lnTo>
                        <a:pt x="0" y="100"/>
                      </a:lnTo>
                      <a:lnTo>
                        <a:pt x="11" y="89"/>
                      </a:lnTo>
                      <a:lnTo>
                        <a:pt x="13" y="88"/>
                      </a:lnTo>
                      <a:lnTo>
                        <a:pt x="24" y="83"/>
                      </a:lnTo>
                      <a:lnTo>
                        <a:pt x="29" y="79"/>
                      </a:lnTo>
                      <a:lnTo>
                        <a:pt x="38" y="77"/>
                      </a:lnTo>
                      <a:lnTo>
                        <a:pt x="52" y="77"/>
                      </a:lnTo>
                      <a:lnTo>
                        <a:pt x="92" y="43"/>
                      </a:lnTo>
                      <a:lnTo>
                        <a:pt x="92" y="42"/>
                      </a:lnTo>
                      <a:lnTo>
                        <a:pt x="80" y="43"/>
                      </a:lnTo>
                      <a:lnTo>
                        <a:pt x="39" y="32"/>
                      </a:lnTo>
                      <a:lnTo>
                        <a:pt x="38" y="29"/>
                      </a:lnTo>
                      <a:lnTo>
                        <a:pt x="33" y="27"/>
                      </a:lnTo>
                      <a:lnTo>
                        <a:pt x="31" y="25"/>
                      </a:lnTo>
                      <a:lnTo>
                        <a:pt x="29" y="24"/>
                      </a:lnTo>
                      <a:lnTo>
                        <a:pt x="29" y="22"/>
                      </a:lnTo>
                      <a:lnTo>
                        <a:pt x="27" y="20"/>
                      </a:lnTo>
                      <a:lnTo>
                        <a:pt x="25" y="17"/>
                      </a:lnTo>
                      <a:lnTo>
                        <a:pt x="24" y="13"/>
                      </a:lnTo>
                      <a:lnTo>
                        <a:pt x="28" y="6"/>
                      </a:lnTo>
                      <a:lnTo>
                        <a:pt x="29" y="6"/>
                      </a:lnTo>
                      <a:lnTo>
                        <a:pt x="31" y="7"/>
                      </a:lnTo>
                      <a:lnTo>
                        <a:pt x="39" y="14"/>
                      </a:lnTo>
                      <a:lnTo>
                        <a:pt x="44" y="17"/>
                      </a:lnTo>
                      <a:lnTo>
                        <a:pt x="46" y="17"/>
                      </a:lnTo>
                      <a:lnTo>
                        <a:pt x="52" y="17"/>
                      </a:lnTo>
                      <a:lnTo>
                        <a:pt x="60" y="13"/>
                      </a:lnTo>
                      <a:lnTo>
                        <a:pt x="62" y="11"/>
                      </a:lnTo>
                      <a:lnTo>
                        <a:pt x="63" y="11"/>
                      </a:lnTo>
                      <a:lnTo>
                        <a:pt x="65" y="11"/>
                      </a:lnTo>
                      <a:lnTo>
                        <a:pt x="65" y="13"/>
                      </a:lnTo>
                      <a:lnTo>
                        <a:pt x="68" y="11"/>
                      </a:lnTo>
                      <a:lnTo>
                        <a:pt x="69" y="13"/>
                      </a:lnTo>
                      <a:lnTo>
                        <a:pt x="74" y="13"/>
                      </a:lnTo>
                      <a:lnTo>
                        <a:pt x="78" y="11"/>
                      </a:lnTo>
                      <a:lnTo>
                        <a:pt x="80" y="11"/>
                      </a:lnTo>
                      <a:lnTo>
                        <a:pt x="81" y="9"/>
                      </a:lnTo>
                      <a:lnTo>
                        <a:pt x="86" y="8"/>
                      </a:lnTo>
                      <a:lnTo>
                        <a:pt x="87" y="9"/>
                      </a:lnTo>
                      <a:lnTo>
                        <a:pt x="95" y="8"/>
                      </a:lnTo>
                      <a:lnTo>
                        <a:pt x="98" y="7"/>
                      </a:lnTo>
                      <a:lnTo>
                        <a:pt x="103" y="8"/>
                      </a:lnTo>
                      <a:lnTo>
                        <a:pt x="108" y="6"/>
                      </a:lnTo>
                      <a:lnTo>
                        <a:pt x="109" y="6"/>
                      </a:lnTo>
                      <a:lnTo>
                        <a:pt x="111" y="6"/>
                      </a:lnTo>
                      <a:lnTo>
                        <a:pt x="119" y="4"/>
                      </a:lnTo>
                      <a:lnTo>
                        <a:pt x="124" y="3"/>
                      </a:lnTo>
                      <a:lnTo>
                        <a:pt x="125" y="0"/>
                      </a:lnTo>
                      <a:lnTo>
                        <a:pt x="127" y="0"/>
                      </a:lnTo>
                      <a:lnTo>
                        <a:pt x="128" y="0"/>
                      </a:lnTo>
                      <a:lnTo>
                        <a:pt x="132" y="1"/>
                      </a:lnTo>
                      <a:lnTo>
                        <a:pt x="133" y="1"/>
                      </a:lnTo>
                      <a:lnTo>
                        <a:pt x="135" y="1"/>
                      </a:lnTo>
                      <a:lnTo>
                        <a:pt x="133" y="3"/>
                      </a:lnTo>
                      <a:lnTo>
                        <a:pt x="133" y="4"/>
                      </a:lnTo>
                      <a:lnTo>
                        <a:pt x="132" y="6"/>
                      </a:lnTo>
                      <a:lnTo>
                        <a:pt x="132" y="7"/>
                      </a:lnTo>
                      <a:lnTo>
                        <a:pt x="132" y="8"/>
                      </a:lnTo>
                      <a:lnTo>
                        <a:pt x="133" y="9"/>
                      </a:lnTo>
                      <a:lnTo>
                        <a:pt x="133" y="11"/>
                      </a:lnTo>
                      <a:lnTo>
                        <a:pt x="133" y="13"/>
                      </a:lnTo>
                      <a:lnTo>
                        <a:pt x="133" y="14"/>
                      </a:lnTo>
                      <a:lnTo>
                        <a:pt x="133" y="16"/>
                      </a:lnTo>
                      <a:lnTo>
                        <a:pt x="132" y="17"/>
                      </a:lnTo>
                      <a:lnTo>
                        <a:pt x="133" y="17"/>
                      </a:lnTo>
                      <a:lnTo>
                        <a:pt x="135" y="17"/>
                      </a:lnTo>
                      <a:lnTo>
                        <a:pt x="135" y="18"/>
                      </a:lnTo>
                      <a:lnTo>
                        <a:pt x="133" y="17"/>
                      </a:lnTo>
                      <a:lnTo>
                        <a:pt x="132" y="17"/>
                      </a:lnTo>
                      <a:lnTo>
                        <a:pt x="130" y="18"/>
                      </a:lnTo>
                      <a:lnTo>
                        <a:pt x="128" y="28"/>
                      </a:lnTo>
                      <a:lnTo>
                        <a:pt x="128" y="29"/>
                      </a:lnTo>
                      <a:lnTo>
                        <a:pt x="127" y="32"/>
                      </a:lnTo>
                      <a:lnTo>
                        <a:pt x="125" y="33"/>
                      </a:lnTo>
                      <a:lnTo>
                        <a:pt x="119" y="41"/>
                      </a:lnTo>
                      <a:lnTo>
                        <a:pt x="117" y="43"/>
                      </a:lnTo>
                      <a:lnTo>
                        <a:pt x="116" y="44"/>
                      </a:lnTo>
                      <a:lnTo>
                        <a:pt x="116" y="48"/>
                      </a:lnTo>
                      <a:lnTo>
                        <a:pt x="103" y="68"/>
                      </a:lnTo>
                      <a:lnTo>
                        <a:pt x="102" y="71"/>
                      </a:lnTo>
                      <a:lnTo>
                        <a:pt x="100" y="71"/>
                      </a:lnTo>
                      <a:lnTo>
                        <a:pt x="100" y="72"/>
                      </a:lnTo>
                      <a:lnTo>
                        <a:pt x="95" y="77"/>
                      </a:lnTo>
                      <a:lnTo>
                        <a:pt x="93" y="78"/>
                      </a:lnTo>
                      <a:lnTo>
                        <a:pt x="87" y="88"/>
                      </a:lnTo>
                      <a:lnTo>
                        <a:pt x="71" y="99"/>
                      </a:lnTo>
                      <a:lnTo>
                        <a:pt x="66" y="104"/>
                      </a:lnTo>
                      <a:lnTo>
                        <a:pt x="60" y="109"/>
                      </a:lnTo>
                      <a:lnTo>
                        <a:pt x="56" y="111"/>
                      </a:lnTo>
                      <a:lnTo>
                        <a:pt x="53" y="111"/>
                      </a:lnTo>
                      <a:lnTo>
                        <a:pt x="25" y="132"/>
                      </a:lnTo>
                      <a:lnTo>
                        <a:pt x="22" y="133"/>
                      </a:lnTo>
                      <a:lnTo>
                        <a:pt x="20" y="133"/>
                      </a:lnTo>
                      <a:lnTo>
                        <a:pt x="20" y="135"/>
                      </a:lnTo>
                      <a:lnTo>
                        <a:pt x="20" y="136"/>
                      </a:lnTo>
                      <a:lnTo>
                        <a:pt x="19" y="138"/>
                      </a:lnTo>
                      <a:lnTo>
                        <a:pt x="7" y="148"/>
                      </a:lnTo>
                      <a:lnTo>
                        <a:pt x="5" y="14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2" name="Group 2461"/>
              <p:cNvGrpSpPr>
                <a:grpSpLocks/>
              </p:cNvGrpSpPr>
              <p:nvPr/>
            </p:nvGrpSpPr>
            <p:grpSpPr bwMode="auto">
              <a:xfrm>
                <a:off x="3007" y="2765"/>
                <a:ext cx="104" cy="82"/>
                <a:chOff x="3007" y="2765"/>
                <a:chExt cx="104" cy="82"/>
              </a:xfrm>
              <a:grpFill/>
            </p:grpSpPr>
            <p:sp>
              <p:nvSpPr>
                <p:cNvPr id="1254" name="Freeform 2462"/>
                <p:cNvSpPr>
                  <a:spLocks/>
                </p:cNvSpPr>
                <p:nvPr/>
              </p:nvSpPr>
              <p:spPr bwMode="gray">
                <a:xfrm>
                  <a:off x="3007" y="2765"/>
                  <a:ext cx="104" cy="82"/>
                </a:xfrm>
                <a:custGeom>
                  <a:avLst/>
                  <a:gdLst>
                    <a:gd name="T0" fmla="*/ 49 w 104"/>
                    <a:gd name="T1" fmla="*/ 13 h 82"/>
                    <a:gd name="T2" fmla="*/ 47 w 104"/>
                    <a:gd name="T3" fmla="*/ 14 h 82"/>
                    <a:gd name="T4" fmla="*/ 44 w 104"/>
                    <a:gd name="T5" fmla="*/ 14 h 82"/>
                    <a:gd name="T6" fmla="*/ 43 w 104"/>
                    <a:gd name="T7" fmla="*/ 15 h 82"/>
                    <a:gd name="T8" fmla="*/ 39 w 104"/>
                    <a:gd name="T9" fmla="*/ 15 h 82"/>
                    <a:gd name="T10" fmla="*/ 37 w 104"/>
                    <a:gd name="T11" fmla="*/ 18 h 82"/>
                    <a:gd name="T12" fmla="*/ 34 w 104"/>
                    <a:gd name="T13" fmla="*/ 18 h 82"/>
                    <a:gd name="T14" fmla="*/ 32 w 104"/>
                    <a:gd name="T15" fmla="*/ 20 h 82"/>
                    <a:gd name="T16" fmla="*/ 31 w 104"/>
                    <a:gd name="T17" fmla="*/ 22 h 82"/>
                    <a:gd name="T18" fmla="*/ 28 w 104"/>
                    <a:gd name="T19" fmla="*/ 24 h 82"/>
                    <a:gd name="T20" fmla="*/ 25 w 104"/>
                    <a:gd name="T21" fmla="*/ 26 h 82"/>
                    <a:gd name="T22" fmla="*/ 22 w 104"/>
                    <a:gd name="T23" fmla="*/ 28 h 82"/>
                    <a:gd name="T24" fmla="*/ 21 w 104"/>
                    <a:gd name="T25" fmla="*/ 28 h 82"/>
                    <a:gd name="T26" fmla="*/ 19 w 104"/>
                    <a:gd name="T27" fmla="*/ 27 h 82"/>
                    <a:gd name="T28" fmla="*/ 16 w 104"/>
                    <a:gd name="T29" fmla="*/ 27 h 82"/>
                    <a:gd name="T30" fmla="*/ 9 w 104"/>
                    <a:gd name="T31" fmla="*/ 27 h 82"/>
                    <a:gd name="T32" fmla="*/ 1 w 104"/>
                    <a:gd name="T33" fmla="*/ 27 h 82"/>
                    <a:gd name="T34" fmla="*/ 0 w 104"/>
                    <a:gd name="T35" fmla="*/ 26 h 82"/>
                    <a:gd name="T36" fmla="*/ 4 w 104"/>
                    <a:gd name="T37" fmla="*/ 34 h 82"/>
                    <a:gd name="T38" fmla="*/ 7 w 104"/>
                    <a:gd name="T39" fmla="*/ 38 h 82"/>
                    <a:gd name="T40" fmla="*/ 24 w 104"/>
                    <a:gd name="T41" fmla="*/ 52 h 82"/>
                    <a:gd name="T42" fmla="*/ 28 w 104"/>
                    <a:gd name="T43" fmla="*/ 54 h 82"/>
                    <a:gd name="T44" fmla="*/ 34 w 104"/>
                    <a:gd name="T45" fmla="*/ 59 h 82"/>
                    <a:gd name="T46" fmla="*/ 35 w 104"/>
                    <a:gd name="T47" fmla="*/ 70 h 82"/>
                    <a:gd name="T48" fmla="*/ 47 w 104"/>
                    <a:gd name="T49" fmla="*/ 72 h 82"/>
                    <a:gd name="T50" fmla="*/ 58 w 104"/>
                    <a:gd name="T51" fmla="*/ 75 h 82"/>
                    <a:gd name="T52" fmla="*/ 74 w 104"/>
                    <a:gd name="T53" fmla="*/ 78 h 82"/>
                    <a:gd name="T54" fmla="*/ 83 w 104"/>
                    <a:gd name="T55" fmla="*/ 81 h 82"/>
                    <a:gd name="T56" fmla="*/ 85 w 104"/>
                    <a:gd name="T57" fmla="*/ 82 h 82"/>
                    <a:gd name="T58" fmla="*/ 85 w 104"/>
                    <a:gd name="T59" fmla="*/ 79 h 82"/>
                    <a:gd name="T60" fmla="*/ 86 w 104"/>
                    <a:gd name="T61" fmla="*/ 75 h 82"/>
                    <a:gd name="T62" fmla="*/ 102 w 104"/>
                    <a:gd name="T63" fmla="*/ 52 h 82"/>
                    <a:gd name="T64" fmla="*/ 102 w 104"/>
                    <a:gd name="T65" fmla="*/ 36 h 82"/>
                    <a:gd name="T66" fmla="*/ 101 w 104"/>
                    <a:gd name="T67" fmla="*/ 13 h 82"/>
                    <a:gd name="T68" fmla="*/ 77 w 104"/>
                    <a:gd name="T69" fmla="*/ 4 h 82"/>
                    <a:gd name="T70" fmla="*/ 68 w 104"/>
                    <a:gd name="T71" fmla="*/ 0 h 82"/>
                    <a:gd name="T72" fmla="*/ 65 w 104"/>
                    <a:gd name="T73" fmla="*/ 2 h 82"/>
                    <a:gd name="T74" fmla="*/ 61 w 104"/>
                    <a:gd name="T75" fmla="*/ 0 h 82"/>
                    <a:gd name="T76" fmla="*/ 56 w 104"/>
                    <a:gd name="T77" fmla="*/ 2 h 82"/>
                    <a:gd name="T78" fmla="*/ 50 w 104"/>
                    <a:gd name="T79" fmla="*/ 4 h 82"/>
                    <a:gd name="T80" fmla="*/ 47 w 104"/>
                    <a:gd name="T81" fmla="*/ 4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82"/>
                    <a:gd name="T125" fmla="*/ 104 w 104"/>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82">
                      <a:moveTo>
                        <a:pt x="46" y="11"/>
                      </a:moveTo>
                      <a:lnTo>
                        <a:pt x="49" y="13"/>
                      </a:lnTo>
                      <a:lnTo>
                        <a:pt x="49" y="14"/>
                      </a:lnTo>
                      <a:lnTo>
                        <a:pt x="47" y="14"/>
                      </a:lnTo>
                      <a:lnTo>
                        <a:pt x="47" y="15"/>
                      </a:lnTo>
                      <a:lnTo>
                        <a:pt x="44" y="14"/>
                      </a:lnTo>
                      <a:lnTo>
                        <a:pt x="43" y="14"/>
                      </a:lnTo>
                      <a:lnTo>
                        <a:pt x="43" y="15"/>
                      </a:lnTo>
                      <a:lnTo>
                        <a:pt x="41" y="15"/>
                      </a:lnTo>
                      <a:lnTo>
                        <a:pt x="39" y="15"/>
                      </a:lnTo>
                      <a:lnTo>
                        <a:pt x="37" y="17"/>
                      </a:lnTo>
                      <a:lnTo>
                        <a:pt x="37" y="18"/>
                      </a:lnTo>
                      <a:lnTo>
                        <a:pt x="35" y="18"/>
                      </a:lnTo>
                      <a:lnTo>
                        <a:pt x="34" y="18"/>
                      </a:lnTo>
                      <a:lnTo>
                        <a:pt x="34" y="20"/>
                      </a:lnTo>
                      <a:lnTo>
                        <a:pt x="32" y="20"/>
                      </a:lnTo>
                      <a:lnTo>
                        <a:pt x="31" y="21"/>
                      </a:lnTo>
                      <a:lnTo>
                        <a:pt x="31" y="22"/>
                      </a:lnTo>
                      <a:lnTo>
                        <a:pt x="29" y="24"/>
                      </a:lnTo>
                      <a:lnTo>
                        <a:pt x="28" y="24"/>
                      </a:lnTo>
                      <a:lnTo>
                        <a:pt x="26" y="26"/>
                      </a:lnTo>
                      <a:lnTo>
                        <a:pt x="25" y="26"/>
                      </a:lnTo>
                      <a:lnTo>
                        <a:pt x="24" y="26"/>
                      </a:lnTo>
                      <a:lnTo>
                        <a:pt x="22" y="28"/>
                      </a:lnTo>
                      <a:lnTo>
                        <a:pt x="22" y="27"/>
                      </a:lnTo>
                      <a:lnTo>
                        <a:pt x="21" y="28"/>
                      </a:lnTo>
                      <a:lnTo>
                        <a:pt x="19" y="28"/>
                      </a:lnTo>
                      <a:lnTo>
                        <a:pt x="19" y="27"/>
                      </a:lnTo>
                      <a:lnTo>
                        <a:pt x="17" y="27"/>
                      </a:lnTo>
                      <a:lnTo>
                        <a:pt x="16" y="27"/>
                      </a:lnTo>
                      <a:lnTo>
                        <a:pt x="14" y="27"/>
                      </a:lnTo>
                      <a:lnTo>
                        <a:pt x="9" y="27"/>
                      </a:lnTo>
                      <a:lnTo>
                        <a:pt x="6" y="26"/>
                      </a:lnTo>
                      <a:lnTo>
                        <a:pt x="1" y="27"/>
                      </a:lnTo>
                      <a:lnTo>
                        <a:pt x="1" y="26"/>
                      </a:lnTo>
                      <a:lnTo>
                        <a:pt x="0" y="26"/>
                      </a:lnTo>
                      <a:lnTo>
                        <a:pt x="0" y="27"/>
                      </a:lnTo>
                      <a:lnTo>
                        <a:pt x="4" y="34"/>
                      </a:lnTo>
                      <a:lnTo>
                        <a:pt x="6" y="35"/>
                      </a:lnTo>
                      <a:lnTo>
                        <a:pt x="7" y="38"/>
                      </a:lnTo>
                      <a:lnTo>
                        <a:pt x="19" y="50"/>
                      </a:lnTo>
                      <a:lnTo>
                        <a:pt x="24" y="52"/>
                      </a:lnTo>
                      <a:lnTo>
                        <a:pt x="26" y="53"/>
                      </a:lnTo>
                      <a:lnTo>
                        <a:pt x="28" y="54"/>
                      </a:lnTo>
                      <a:lnTo>
                        <a:pt x="31" y="56"/>
                      </a:lnTo>
                      <a:lnTo>
                        <a:pt x="34" y="59"/>
                      </a:lnTo>
                      <a:lnTo>
                        <a:pt x="34" y="67"/>
                      </a:lnTo>
                      <a:lnTo>
                        <a:pt x="35" y="70"/>
                      </a:lnTo>
                      <a:lnTo>
                        <a:pt x="41" y="72"/>
                      </a:lnTo>
                      <a:lnTo>
                        <a:pt x="47" y="72"/>
                      </a:lnTo>
                      <a:lnTo>
                        <a:pt x="55" y="76"/>
                      </a:lnTo>
                      <a:lnTo>
                        <a:pt x="58" y="75"/>
                      </a:lnTo>
                      <a:lnTo>
                        <a:pt x="66" y="78"/>
                      </a:lnTo>
                      <a:lnTo>
                        <a:pt x="74" y="78"/>
                      </a:lnTo>
                      <a:lnTo>
                        <a:pt x="79" y="79"/>
                      </a:lnTo>
                      <a:lnTo>
                        <a:pt x="83" y="81"/>
                      </a:lnTo>
                      <a:lnTo>
                        <a:pt x="85" y="81"/>
                      </a:lnTo>
                      <a:lnTo>
                        <a:pt x="85" y="82"/>
                      </a:lnTo>
                      <a:lnTo>
                        <a:pt x="85" y="81"/>
                      </a:lnTo>
                      <a:lnTo>
                        <a:pt x="85" y="79"/>
                      </a:lnTo>
                      <a:lnTo>
                        <a:pt x="85" y="76"/>
                      </a:lnTo>
                      <a:lnTo>
                        <a:pt x="86" y="75"/>
                      </a:lnTo>
                      <a:lnTo>
                        <a:pt x="92" y="72"/>
                      </a:lnTo>
                      <a:lnTo>
                        <a:pt x="102" y="52"/>
                      </a:lnTo>
                      <a:lnTo>
                        <a:pt x="99" y="41"/>
                      </a:lnTo>
                      <a:lnTo>
                        <a:pt x="102" y="36"/>
                      </a:lnTo>
                      <a:lnTo>
                        <a:pt x="104" y="22"/>
                      </a:lnTo>
                      <a:lnTo>
                        <a:pt x="101" y="13"/>
                      </a:lnTo>
                      <a:lnTo>
                        <a:pt x="99" y="11"/>
                      </a:lnTo>
                      <a:lnTo>
                        <a:pt x="77" y="4"/>
                      </a:lnTo>
                      <a:lnTo>
                        <a:pt x="68" y="4"/>
                      </a:lnTo>
                      <a:lnTo>
                        <a:pt x="68" y="0"/>
                      </a:lnTo>
                      <a:lnTo>
                        <a:pt x="66" y="0"/>
                      </a:lnTo>
                      <a:lnTo>
                        <a:pt x="65" y="2"/>
                      </a:lnTo>
                      <a:lnTo>
                        <a:pt x="62" y="0"/>
                      </a:lnTo>
                      <a:lnTo>
                        <a:pt x="61" y="0"/>
                      </a:lnTo>
                      <a:lnTo>
                        <a:pt x="59" y="0"/>
                      </a:lnTo>
                      <a:lnTo>
                        <a:pt x="56" y="2"/>
                      </a:lnTo>
                      <a:lnTo>
                        <a:pt x="53" y="2"/>
                      </a:lnTo>
                      <a:lnTo>
                        <a:pt x="50" y="4"/>
                      </a:lnTo>
                      <a:lnTo>
                        <a:pt x="49" y="4"/>
                      </a:lnTo>
                      <a:lnTo>
                        <a:pt x="47" y="4"/>
                      </a:lnTo>
                      <a:lnTo>
                        <a:pt x="46"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55" name="Freeform 2463"/>
                <p:cNvSpPr>
                  <a:spLocks/>
                </p:cNvSpPr>
                <p:nvPr/>
              </p:nvSpPr>
              <p:spPr bwMode="gray">
                <a:xfrm>
                  <a:off x="3007" y="2765"/>
                  <a:ext cx="104" cy="82"/>
                </a:xfrm>
                <a:custGeom>
                  <a:avLst/>
                  <a:gdLst>
                    <a:gd name="T0" fmla="*/ 49 w 104"/>
                    <a:gd name="T1" fmla="*/ 13 h 82"/>
                    <a:gd name="T2" fmla="*/ 47 w 104"/>
                    <a:gd name="T3" fmla="*/ 14 h 82"/>
                    <a:gd name="T4" fmla="*/ 44 w 104"/>
                    <a:gd name="T5" fmla="*/ 14 h 82"/>
                    <a:gd name="T6" fmla="*/ 43 w 104"/>
                    <a:gd name="T7" fmla="*/ 15 h 82"/>
                    <a:gd name="T8" fmla="*/ 39 w 104"/>
                    <a:gd name="T9" fmla="*/ 15 h 82"/>
                    <a:gd name="T10" fmla="*/ 37 w 104"/>
                    <a:gd name="T11" fmla="*/ 18 h 82"/>
                    <a:gd name="T12" fmla="*/ 34 w 104"/>
                    <a:gd name="T13" fmla="*/ 18 h 82"/>
                    <a:gd name="T14" fmla="*/ 32 w 104"/>
                    <a:gd name="T15" fmla="*/ 20 h 82"/>
                    <a:gd name="T16" fmla="*/ 31 w 104"/>
                    <a:gd name="T17" fmla="*/ 22 h 82"/>
                    <a:gd name="T18" fmla="*/ 28 w 104"/>
                    <a:gd name="T19" fmla="*/ 24 h 82"/>
                    <a:gd name="T20" fmla="*/ 25 w 104"/>
                    <a:gd name="T21" fmla="*/ 26 h 82"/>
                    <a:gd name="T22" fmla="*/ 22 w 104"/>
                    <a:gd name="T23" fmla="*/ 28 h 82"/>
                    <a:gd name="T24" fmla="*/ 21 w 104"/>
                    <a:gd name="T25" fmla="*/ 28 h 82"/>
                    <a:gd name="T26" fmla="*/ 19 w 104"/>
                    <a:gd name="T27" fmla="*/ 27 h 82"/>
                    <a:gd name="T28" fmla="*/ 16 w 104"/>
                    <a:gd name="T29" fmla="*/ 27 h 82"/>
                    <a:gd name="T30" fmla="*/ 9 w 104"/>
                    <a:gd name="T31" fmla="*/ 27 h 82"/>
                    <a:gd name="T32" fmla="*/ 1 w 104"/>
                    <a:gd name="T33" fmla="*/ 27 h 82"/>
                    <a:gd name="T34" fmla="*/ 0 w 104"/>
                    <a:gd name="T35" fmla="*/ 26 h 82"/>
                    <a:gd name="T36" fmla="*/ 4 w 104"/>
                    <a:gd name="T37" fmla="*/ 34 h 82"/>
                    <a:gd name="T38" fmla="*/ 7 w 104"/>
                    <a:gd name="T39" fmla="*/ 38 h 82"/>
                    <a:gd name="T40" fmla="*/ 24 w 104"/>
                    <a:gd name="T41" fmla="*/ 52 h 82"/>
                    <a:gd name="T42" fmla="*/ 28 w 104"/>
                    <a:gd name="T43" fmla="*/ 54 h 82"/>
                    <a:gd name="T44" fmla="*/ 34 w 104"/>
                    <a:gd name="T45" fmla="*/ 59 h 82"/>
                    <a:gd name="T46" fmla="*/ 35 w 104"/>
                    <a:gd name="T47" fmla="*/ 70 h 82"/>
                    <a:gd name="T48" fmla="*/ 47 w 104"/>
                    <a:gd name="T49" fmla="*/ 72 h 82"/>
                    <a:gd name="T50" fmla="*/ 58 w 104"/>
                    <a:gd name="T51" fmla="*/ 75 h 82"/>
                    <a:gd name="T52" fmla="*/ 74 w 104"/>
                    <a:gd name="T53" fmla="*/ 78 h 82"/>
                    <a:gd name="T54" fmla="*/ 83 w 104"/>
                    <a:gd name="T55" fmla="*/ 81 h 82"/>
                    <a:gd name="T56" fmla="*/ 85 w 104"/>
                    <a:gd name="T57" fmla="*/ 82 h 82"/>
                    <a:gd name="T58" fmla="*/ 85 w 104"/>
                    <a:gd name="T59" fmla="*/ 79 h 82"/>
                    <a:gd name="T60" fmla="*/ 86 w 104"/>
                    <a:gd name="T61" fmla="*/ 75 h 82"/>
                    <a:gd name="T62" fmla="*/ 102 w 104"/>
                    <a:gd name="T63" fmla="*/ 52 h 82"/>
                    <a:gd name="T64" fmla="*/ 102 w 104"/>
                    <a:gd name="T65" fmla="*/ 36 h 82"/>
                    <a:gd name="T66" fmla="*/ 101 w 104"/>
                    <a:gd name="T67" fmla="*/ 13 h 82"/>
                    <a:gd name="T68" fmla="*/ 77 w 104"/>
                    <a:gd name="T69" fmla="*/ 4 h 82"/>
                    <a:gd name="T70" fmla="*/ 68 w 104"/>
                    <a:gd name="T71" fmla="*/ 0 h 82"/>
                    <a:gd name="T72" fmla="*/ 65 w 104"/>
                    <a:gd name="T73" fmla="*/ 2 h 82"/>
                    <a:gd name="T74" fmla="*/ 61 w 104"/>
                    <a:gd name="T75" fmla="*/ 0 h 82"/>
                    <a:gd name="T76" fmla="*/ 56 w 104"/>
                    <a:gd name="T77" fmla="*/ 2 h 82"/>
                    <a:gd name="T78" fmla="*/ 50 w 104"/>
                    <a:gd name="T79" fmla="*/ 4 h 82"/>
                    <a:gd name="T80" fmla="*/ 47 w 104"/>
                    <a:gd name="T81" fmla="*/ 4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82"/>
                    <a:gd name="T125" fmla="*/ 104 w 104"/>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82">
                      <a:moveTo>
                        <a:pt x="46" y="11"/>
                      </a:moveTo>
                      <a:lnTo>
                        <a:pt x="49" y="13"/>
                      </a:lnTo>
                      <a:lnTo>
                        <a:pt x="49" y="14"/>
                      </a:lnTo>
                      <a:lnTo>
                        <a:pt x="47" y="14"/>
                      </a:lnTo>
                      <a:lnTo>
                        <a:pt x="47" y="15"/>
                      </a:lnTo>
                      <a:lnTo>
                        <a:pt x="44" y="14"/>
                      </a:lnTo>
                      <a:lnTo>
                        <a:pt x="43" y="14"/>
                      </a:lnTo>
                      <a:lnTo>
                        <a:pt x="43" y="15"/>
                      </a:lnTo>
                      <a:lnTo>
                        <a:pt x="41" y="15"/>
                      </a:lnTo>
                      <a:lnTo>
                        <a:pt x="39" y="15"/>
                      </a:lnTo>
                      <a:lnTo>
                        <a:pt x="37" y="17"/>
                      </a:lnTo>
                      <a:lnTo>
                        <a:pt x="37" y="18"/>
                      </a:lnTo>
                      <a:lnTo>
                        <a:pt x="35" y="18"/>
                      </a:lnTo>
                      <a:lnTo>
                        <a:pt x="34" y="18"/>
                      </a:lnTo>
                      <a:lnTo>
                        <a:pt x="34" y="20"/>
                      </a:lnTo>
                      <a:lnTo>
                        <a:pt x="32" y="20"/>
                      </a:lnTo>
                      <a:lnTo>
                        <a:pt x="31" y="21"/>
                      </a:lnTo>
                      <a:lnTo>
                        <a:pt x="31" y="22"/>
                      </a:lnTo>
                      <a:lnTo>
                        <a:pt x="29" y="24"/>
                      </a:lnTo>
                      <a:lnTo>
                        <a:pt x="28" y="24"/>
                      </a:lnTo>
                      <a:lnTo>
                        <a:pt x="26" y="26"/>
                      </a:lnTo>
                      <a:lnTo>
                        <a:pt x="25" y="26"/>
                      </a:lnTo>
                      <a:lnTo>
                        <a:pt x="24" y="26"/>
                      </a:lnTo>
                      <a:lnTo>
                        <a:pt x="22" y="28"/>
                      </a:lnTo>
                      <a:lnTo>
                        <a:pt x="22" y="27"/>
                      </a:lnTo>
                      <a:lnTo>
                        <a:pt x="21" y="28"/>
                      </a:lnTo>
                      <a:lnTo>
                        <a:pt x="19" y="28"/>
                      </a:lnTo>
                      <a:lnTo>
                        <a:pt x="19" y="27"/>
                      </a:lnTo>
                      <a:lnTo>
                        <a:pt x="17" y="27"/>
                      </a:lnTo>
                      <a:lnTo>
                        <a:pt x="16" y="27"/>
                      </a:lnTo>
                      <a:lnTo>
                        <a:pt x="14" y="27"/>
                      </a:lnTo>
                      <a:lnTo>
                        <a:pt x="9" y="27"/>
                      </a:lnTo>
                      <a:lnTo>
                        <a:pt x="6" y="26"/>
                      </a:lnTo>
                      <a:lnTo>
                        <a:pt x="1" y="27"/>
                      </a:lnTo>
                      <a:lnTo>
                        <a:pt x="1" y="26"/>
                      </a:lnTo>
                      <a:lnTo>
                        <a:pt x="0" y="26"/>
                      </a:lnTo>
                      <a:lnTo>
                        <a:pt x="0" y="27"/>
                      </a:lnTo>
                      <a:lnTo>
                        <a:pt x="4" y="34"/>
                      </a:lnTo>
                      <a:lnTo>
                        <a:pt x="6" y="35"/>
                      </a:lnTo>
                      <a:lnTo>
                        <a:pt x="7" y="38"/>
                      </a:lnTo>
                      <a:lnTo>
                        <a:pt x="19" y="50"/>
                      </a:lnTo>
                      <a:lnTo>
                        <a:pt x="24" y="52"/>
                      </a:lnTo>
                      <a:lnTo>
                        <a:pt x="26" y="53"/>
                      </a:lnTo>
                      <a:lnTo>
                        <a:pt x="28" y="54"/>
                      </a:lnTo>
                      <a:lnTo>
                        <a:pt x="31" y="56"/>
                      </a:lnTo>
                      <a:lnTo>
                        <a:pt x="34" y="59"/>
                      </a:lnTo>
                      <a:lnTo>
                        <a:pt x="34" y="67"/>
                      </a:lnTo>
                      <a:lnTo>
                        <a:pt x="35" y="70"/>
                      </a:lnTo>
                      <a:lnTo>
                        <a:pt x="41" y="72"/>
                      </a:lnTo>
                      <a:lnTo>
                        <a:pt x="47" y="72"/>
                      </a:lnTo>
                      <a:lnTo>
                        <a:pt x="55" y="76"/>
                      </a:lnTo>
                      <a:lnTo>
                        <a:pt x="58" y="75"/>
                      </a:lnTo>
                      <a:lnTo>
                        <a:pt x="66" y="78"/>
                      </a:lnTo>
                      <a:lnTo>
                        <a:pt x="74" y="78"/>
                      </a:lnTo>
                      <a:lnTo>
                        <a:pt x="79" y="79"/>
                      </a:lnTo>
                      <a:lnTo>
                        <a:pt x="83" y="81"/>
                      </a:lnTo>
                      <a:lnTo>
                        <a:pt x="85" y="81"/>
                      </a:lnTo>
                      <a:lnTo>
                        <a:pt x="85" y="82"/>
                      </a:lnTo>
                      <a:lnTo>
                        <a:pt x="85" y="81"/>
                      </a:lnTo>
                      <a:lnTo>
                        <a:pt x="85" y="79"/>
                      </a:lnTo>
                      <a:lnTo>
                        <a:pt x="85" y="76"/>
                      </a:lnTo>
                      <a:lnTo>
                        <a:pt x="86" y="75"/>
                      </a:lnTo>
                      <a:lnTo>
                        <a:pt x="92" y="72"/>
                      </a:lnTo>
                      <a:lnTo>
                        <a:pt x="102" y="52"/>
                      </a:lnTo>
                      <a:lnTo>
                        <a:pt x="99" y="41"/>
                      </a:lnTo>
                      <a:lnTo>
                        <a:pt x="102" y="36"/>
                      </a:lnTo>
                      <a:lnTo>
                        <a:pt x="104" y="22"/>
                      </a:lnTo>
                      <a:lnTo>
                        <a:pt x="101" y="13"/>
                      </a:lnTo>
                      <a:lnTo>
                        <a:pt x="99" y="11"/>
                      </a:lnTo>
                      <a:lnTo>
                        <a:pt x="77" y="4"/>
                      </a:lnTo>
                      <a:lnTo>
                        <a:pt x="68" y="4"/>
                      </a:lnTo>
                      <a:lnTo>
                        <a:pt x="68" y="0"/>
                      </a:lnTo>
                      <a:lnTo>
                        <a:pt x="66" y="0"/>
                      </a:lnTo>
                      <a:lnTo>
                        <a:pt x="65" y="2"/>
                      </a:lnTo>
                      <a:lnTo>
                        <a:pt x="62" y="0"/>
                      </a:lnTo>
                      <a:lnTo>
                        <a:pt x="61" y="0"/>
                      </a:lnTo>
                      <a:lnTo>
                        <a:pt x="59" y="0"/>
                      </a:lnTo>
                      <a:lnTo>
                        <a:pt x="56" y="2"/>
                      </a:lnTo>
                      <a:lnTo>
                        <a:pt x="53" y="2"/>
                      </a:lnTo>
                      <a:lnTo>
                        <a:pt x="50" y="4"/>
                      </a:lnTo>
                      <a:lnTo>
                        <a:pt x="49" y="4"/>
                      </a:lnTo>
                      <a:lnTo>
                        <a:pt x="47" y="4"/>
                      </a:lnTo>
                      <a:lnTo>
                        <a:pt x="46"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3" name="Group 2464"/>
              <p:cNvGrpSpPr>
                <a:grpSpLocks/>
              </p:cNvGrpSpPr>
              <p:nvPr/>
            </p:nvGrpSpPr>
            <p:grpSpPr bwMode="auto">
              <a:xfrm>
                <a:off x="2964" y="2333"/>
                <a:ext cx="218" cy="220"/>
                <a:chOff x="2964" y="2333"/>
                <a:chExt cx="218" cy="220"/>
              </a:xfrm>
              <a:grpFill/>
            </p:grpSpPr>
            <p:sp>
              <p:nvSpPr>
                <p:cNvPr id="1252" name="Freeform 2465"/>
                <p:cNvSpPr>
                  <a:spLocks/>
                </p:cNvSpPr>
                <p:nvPr/>
              </p:nvSpPr>
              <p:spPr bwMode="gray">
                <a:xfrm>
                  <a:off x="2964" y="2333"/>
                  <a:ext cx="218" cy="220"/>
                </a:xfrm>
                <a:custGeom>
                  <a:avLst/>
                  <a:gdLst>
                    <a:gd name="T0" fmla="*/ 15 w 218"/>
                    <a:gd name="T1" fmla="*/ 86 h 220"/>
                    <a:gd name="T2" fmla="*/ 6 w 218"/>
                    <a:gd name="T3" fmla="*/ 100 h 220"/>
                    <a:gd name="T4" fmla="*/ 4 w 218"/>
                    <a:gd name="T5" fmla="*/ 105 h 220"/>
                    <a:gd name="T6" fmla="*/ 1 w 218"/>
                    <a:gd name="T7" fmla="*/ 115 h 220"/>
                    <a:gd name="T8" fmla="*/ 6 w 218"/>
                    <a:gd name="T9" fmla="*/ 118 h 220"/>
                    <a:gd name="T10" fmla="*/ 12 w 218"/>
                    <a:gd name="T11" fmla="*/ 133 h 220"/>
                    <a:gd name="T12" fmla="*/ 10 w 218"/>
                    <a:gd name="T13" fmla="*/ 138 h 220"/>
                    <a:gd name="T14" fmla="*/ 20 w 218"/>
                    <a:gd name="T15" fmla="*/ 160 h 220"/>
                    <a:gd name="T16" fmla="*/ 30 w 218"/>
                    <a:gd name="T17" fmla="*/ 165 h 220"/>
                    <a:gd name="T18" fmla="*/ 39 w 218"/>
                    <a:gd name="T19" fmla="*/ 168 h 220"/>
                    <a:gd name="T20" fmla="*/ 44 w 218"/>
                    <a:gd name="T21" fmla="*/ 173 h 220"/>
                    <a:gd name="T22" fmla="*/ 55 w 218"/>
                    <a:gd name="T23" fmla="*/ 183 h 220"/>
                    <a:gd name="T24" fmla="*/ 61 w 218"/>
                    <a:gd name="T25" fmla="*/ 191 h 220"/>
                    <a:gd name="T26" fmla="*/ 72 w 218"/>
                    <a:gd name="T27" fmla="*/ 197 h 220"/>
                    <a:gd name="T28" fmla="*/ 77 w 218"/>
                    <a:gd name="T29" fmla="*/ 206 h 220"/>
                    <a:gd name="T30" fmla="*/ 89 w 218"/>
                    <a:gd name="T31" fmla="*/ 212 h 220"/>
                    <a:gd name="T32" fmla="*/ 96 w 218"/>
                    <a:gd name="T33" fmla="*/ 211 h 220"/>
                    <a:gd name="T34" fmla="*/ 119 w 218"/>
                    <a:gd name="T35" fmla="*/ 220 h 220"/>
                    <a:gd name="T36" fmla="*/ 125 w 218"/>
                    <a:gd name="T37" fmla="*/ 219 h 220"/>
                    <a:gd name="T38" fmla="*/ 133 w 218"/>
                    <a:gd name="T39" fmla="*/ 219 h 220"/>
                    <a:gd name="T40" fmla="*/ 160 w 218"/>
                    <a:gd name="T41" fmla="*/ 215 h 220"/>
                    <a:gd name="T42" fmla="*/ 185 w 218"/>
                    <a:gd name="T43" fmla="*/ 210 h 220"/>
                    <a:gd name="T44" fmla="*/ 178 w 218"/>
                    <a:gd name="T45" fmla="*/ 200 h 220"/>
                    <a:gd name="T46" fmla="*/ 163 w 218"/>
                    <a:gd name="T47" fmla="*/ 183 h 220"/>
                    <a:gd name="T48" fmla="*/ 159 w 218"/>
                    <a:gd name="T49" fmla="*/ 177 h 220"/>
                    <a:gd name="T50" fmla="*/ 152 w 218"/>
                    <a:gd name="T51" fmla="*/ 175 h 220"/>
                    <a:gd name="T52" fmla="*/ 147 w 218"/>
                    <a:gd name="T53" fmla="*/ 173 h 220"/>
                    <a:gd name="T54" fmla="*/ 150 w 218"/>
                    <a:gd name="T55" fmla="*/ 167 h 220"/>
                    <a:gd name="T56" fmla="*/ 160 w 218"/>
                    <a:gd name="T57" fmla="*/ 166 h 220"/>
                    <a:gd name="T58" fmla="*/ 164 w 218"/>
                    <a:gd name="T59" fmla="*/ 145 h 220"/>
                    <a:gd name="T60" fmla="*/ 170 w 218"/>
                    <a:gd name="T61" fmla="*/ 140 h 220"/>
                    <a:gd name="T62" fmla="*/ 185 w 218"/>
                    <a:gd name="T63" fmla="*/ 118 h 220"/>
                    <a:gd name="T64" fmla="*/ 193 w 218"/>
                    <a:gd name="T65" fmla="*/ 102 h 220"/>
                    <a:gd name="T66" fmla="*/ 203 w 218"/>
                    <a:gd name="T67" fmla="*/ 69 h 220"/>
                    <a:gd name="T68" fmla="*/ 217 w 218"/>
                    <a:gd name="T69" fmla="*/ 64 h 220"/>
                    <a:gd name="T70" fmla="*/ 217 w 218"/>
                    <a:gd name="T71" fmla="*/ 57 h 220"/>
                    <a:gd name="T72" fmla="*/ 212 w 218"/>
                    <a:gd name="T73" fmla="*/ 54 h 220"/>
                    <a:gd name="T74" fmla="*/ 203 w 218"/>
                    <a:gd name="T75" fmla="*/ 23 h 220"/>
                    <a:gd name="T76" fmla="*/ 197 w 218"/>
                    <a:gd name="T77" fmla="*/ 13 h 220"/>
                    <a:gd name="T78" fmla="*/ 190 w 218"/>
                    <a:gd name="T79" fmla="*/ 7 h 220"/>
                    <a:gd name="T80" fmla="*/ 175 w 218"/>
                    <a:gd name="T81" fmla="*/ 4 h 220"/>
                    <a:gd name="T82" fmla="*/ 162 w 218"/>
                    <a:gd name="T83" fmla="*/ 9 h 220"/>
                    <a:gd name="T84" fmla="*/ 148 w 218"/>
                    <a:gd name="T85" fmla="*/ 13 h 220"/>
                    <a:gd name="T86" fmla="*/ 126 w 218"/>
                    <a:gd name="T87" fmla="*/ 9 h 220"/>
                    <a:gd name="T88" fmla="*/ 40 w 218"/>
                    <a:gd name="T89" fmla="*/ 13 h 220"/>
                    <a:gd name="T90" fmla="*/ 28 w 218"/>
                    <a:gd name="T91" fmla="*/ 41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20"/>
                    <a:gd name="T140" fmla="*/ 218 w 218"/>
                    <a:gd name="T141" fmla="*/ 220 h 2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20">
                      <a:moveTo>
                        <a:pt x="28" y="41"/>
                      </a:moveTo>
                      <a:lnTo>
                        <a:pt x="28" y="86"/>
                      </a:lnTo>
                      <a:lnTo>
                        <a:pt x="15" y="86"/>
                      </a:lnTo>
                      <a:lnTo>
                        <a:pt x="13" y="86"/>
                      </a:lnTo>
                      <a:lnTo>
                        <a:pt x="13" y="90"/>
                      </a:lnTo>
                      <a:lnTo>
                        <a:pt x="6" y="100"/>
                      </a:lnTo>
                      <a:lnTo>
                        <a:pt x="6" y="104"/>
                      </a:lnTo>
                      <a:lnTo>
                        <a:pt x="6" y="105"/>
                      </a:lnTo>
                      <a:lnTo>
                        <a:pt x="4" y="105"/>
                      </a:lnTo>
                      <a:lnTo>
                        <a:pt x="3" y="107"/>
                      </a:lnTo>
                      <a:lnTo>
                        <a:pt x="3" y="112"/>
                      </a:lnTo>
                      <a:lnTo>
                        <a:pt x="1" y="115"/>
                      </a:lnTo>
                      <a:lnTo>
                        <a:pt x="0" y="119"/>
                      </a:lnTo>
                      <a:lnTo>
                        <a:pt x="1" y="119"/>
                      </a:lnTo>
                      <a:lnTo>
                        <a:pt x="6" y="118"/>
                      </a:lnTo>
                      <a:lnTo>
                        <a:pt x="6" y="122"/>
                      </a:lnTo>
                      <a:lnTo>
                        <a:pt x="10" y="132"/>
                      </a:lnTo>
                      <a:lnTo>
                        <a:pt x="12" y="133"/>
                      </a:lnTo>
                      <a:lnTo>
                        <a:pt x="12" y="135"/>
                      </a:lnTo>
                      <a:lnTo>
                        <a:pt x="13" y="137"/>
                      </a:lnTo>
                      <a:lnTo>
                        <a:pt x="10" y="138"/>
                      </a:lnTo>
                      <a:lnTo>
                        <a:pt x="22" y="149"/>
                      </a:lnTo>
                      <a:lnTo>
                        <a:pt x="23" y="153"/>
                      </a:lnTo>
                      <a:lnTo>
                        <a:pt x="20" y="160"/>
                      </a:lnTo>
                      <a:lnTo>
                        <a:pt x="22" y="162"/>
                      </a:lnTo>
                      <a:lnTo>
                        <a:pt x="23" y="163"/>
                      </a:lnTo>
                      <a:lnTo>
                        <a:pt x="30" y="165"/>
                      </a:lnTo>
                      <a:lnTo>
                        <a:pt x="31" y="167"/>
                      </a:lnTo>
                      <a:lnTo>
                        <a:pt x="34" y="168"/>
                      </a:lnTo>
                      <a:lnTo>
                        <a:pt x="39" y="168"/>
                      </a:lnTo>
                      <a:lnTo>
                        <a:pt x="44" y="171"/>
                      </a:lnTo>
                      <a:lnTo>
                        <a:pt x="44" y="172"/>
                      </a:lnTo>
                      <a:lnTo>
                        <a:pt x="44" y="173"/>
                      </a:lnTo>
                      <a:lnTo>
                        <a:pt x="45" y="177"/>
                      </a:lnTo>
                      <a:lnTo>
                        <a:pt x="53" y="182"/>
                      </a:lnTo>
                      <a:lnTo>
                        <a:pt x="55" y="183"/>
                      </a:lnTo>
                      <a:lnTo>
                        <a:pt x="58" y="184"/>
                      </a:lnTo>
                      <a:lnTo>
                        <a:pt x="59" y="189"/>
                      </a:lnTo>
                      <a:lnTo>
                        <a:pt x="61" y="191"/>
                      </a:lnTo>
                      <a:lnTo>
                        <a:pt x="63" y="193"/>
                      </a:lnTo>
                      <a:lnTo>
                        <a:pt x="65" y="193"/>
                      </a:lnTo>
                      <a:lnTo>
                        <a:pt x="72" y="197"/>
                      </a:lnTo>
                      <a:lnTo>
                        <a:pt x="72" y="199"/>
                      </a:lnTo>
                      <a:lnTo>
                        <a:pt x="74" y="201"/>
                      </a:lnTo>
                      <a:lnTo>
                        <a:pt x="77" y="206"/>
                      </a:lnTo>
                      <a:lnTo>
                        <a:pt x="78" y="207"/>
                      </a:lnTo>
                      <a:lnTo>
                        <a:pt x="81" y="211"/>
                      </a:lnTo>
                      <a:lnTo>
                        <a:pt x="89" y="212"/>
                      </a:lnTo>
                      <a:lnTo>
                        <a:pt x="90" y="212"/>
                      </a:lnTo>
                      <a:lnTo>
                        <a:pt x="92" y="210"/>
                      </a:lnTo>
                      <a:lnTo>
                        <a:pt x="96" y="211"/>
                      </a:lnTo>
                      <a:lnTo>
                        <a:pt x="99" y="211"/>
                      </a:lnTo>
                      <a:lnTo>
                        <a:pt x="102" y="210"/>
                      </a:lnTo>
                      <a:lnTo>
                        <a:pt x="119" y="220"/>
                      </a:lnTo>
                      <a:lnTo>
                        <a:pt x="120" y="220"/>
                      </a:lnTo>
                      <a:lnTo>
                        <a:pt x="122" y="219"/>
                      </a:lnTo>
                      <a:lnTo>
                        <a:pt x="125" y="219"/>
                      </a:lnTo>
                      <a:lnTo>
                        <a:pt x="128" y="220"/>
                      </a:lnTo>
                      <a:lnTo>
                        <a:pt x="129" y="219"/>
                      </a:lnTo>
                      <a:lnTo>
                        <a:pt x="133" y="219"/>
                      </a:lnTo>
                      <a:lnTo>
                        <a:pt x="135" y="220"/>
                      </a:lnTo>
                      <a:lnTo>
                        <a:pt x="153" y="219"/>
                      </a:lnTo>
                      <a:lnTo>
                        <a:pt x="160" y="215"/>
                      </a:lnTo>
                      <a:lnTo>
                        <a:pt x="163" y="211"/>
                      </a:lnTo>
                      <a:lnTo>
                        <a:pt x="166" y="210"/>
                      </a:lnTo>
                      <a:lnTo>
                        <a:pt x="185" y="210"/>
                      </a:lnTo>
                      <a:lnTo>
                        <a:pt x="185" y="201"/>
                      </a:lnTo>
                      <a:lnTo>
                        <a:pt x="184" y="200"/>
                      </a:lnTo>
                      <a:lnTo>
                        <a:pt x="178" y="200"/>
                      </a:lnTo>
                      <a:lnTo>
                        <a:pt x="175" y="199"/>
                      </a:lnTo>
                      <a:lnTo>
                        <a:pt x="169" y="187"/>
                      </a:lnTo>
                      <a:lnTo>
                        <a:pt x="163" y="183"/>
                      </a:lnTo>
                      <a:lnTo>
                        <a:pt x="162" y="180"/>
                      </a:lnTo>
                      <a:lnTo>
                        <a:pt x="162" y="179"/>
                      </a:lnTo>
                      <a:lnTo>
                        <a:pt x="159" y="177"/>
                      </a:lnTo>
                      <a:lnTo>
                        <a:pt x="157" y="175"/>
                      </a:lnTo>
                      <a:lnTo>
                        <a:pt x="153" y="175"/>
                      </a:lnTo>
                      <a:lnTo>
                        <a:pt x="152" y="175"/>
                      </a:lnTo>
                      <a:lnTo>
                        <a:pt x="150" y="173"/>
                      </a:lnTo>
                      <a:lnTo>
                        <a:pt x="148" y="173"/>
                      </a:lnTo>
                      <a:lnTo>
                        <a:pt x="147" y="173"/>
                      </a:lnTo>
                      <a:lnTo>
                        <a:pt x="148" y="171"/>
                      </a:lnTo>
                      <a:lnTo>
                        <a:pt x="150" y="171"/>
                      </a:lnTo>
                      <a:lnTo>
                        <a:pt x="150" y="167"/>
                      </a:lnTo>
                      <a:lnTo>
                        <a:pt x="152" y="167"/>
                      </a:lnTo>
                      <a:lnTo>
                        <a:pt x="159" y="167"/>
                      </a:lnTo>
                      <a:lnTo>
                        <a:pt x="160" y="166"/>
                      </a:lnTo>
                      <a:lnTo>
                        <a:pt x="162" y="165"/>
                      </a:lnTo>
                      <a:lnTo>
                        <a:pt x="163" y="145"/>
                      </a:lnTo>
                      <a:lnTo>
                        <a:pt x="164" y="145"/>
                      </a:lnTo>
                      <a:lnTo>
                        <a:pt x="166" y="140"/>
                      </a:lnTo>
                      <a:lnTo>
                        <a:pt x="167" y="140"/>
                      </a:lnTo>
                      <a:lnTo>
                        <a:pt x="170" y="140"/>
                      </a:lnTo>
                      <a:lnTo>
                        <a:pt x="172" y="140"/>
                      </a:lnTo>
                      <a:lnTo>
                        <a:pt x="174" y="130"/>
                      </a:lnTo>
                      <a:lnTo>
                        <a:pt x="185" y="118"/>
                      </a:lnTo>
                      <a:lnTo>
                        <a:pt x="187" y="118"/>
                      </a:lnTo>
                      <a:lnTo>
                        <a:pt x="188" y="117"/>
                      </a:lnTo>
                      <a:lnTo>
                        <a:pt x="193" y="102"/>
                      </a:lnTo>
                      <a:lnTo>
                        <a:pt x="193" y="95"/>
                      </a:lnTo>
                      <a:lnTo>
                        <a:pt x="201" y="69"/>
                      </a:lnTo>
                      <a:lnTo>
                        <a:pt x="203" y="69"/>
                      </a:lnTo>
                      <a:lnTo>
                        <a:pt x="206" y="68"/>
                      </a:lnTo>
                      <a:lnTo>
                        <a:pt x="208" y="67"/>
                      </a:lnTo>
                      <a:lnTo>
                        <a:pt x="217" y="64"/>
                      </a:lnTo>
                      <a:lnTo>
                        <a:pt x="218" y="59"/>
                      </a:lnTo>
                      <a:lnTo>
                        <a:pt x="218" y="57"/>
                      </a:lnTo>
                      <a:lnTo>
                        <a:pt x="217" y="57"/>
                      </a:lnTo>
                      <a:lnTo>
                        <a:pt x="215" y="57"/>
                      </a:lnTo>
                      <a:lnTo>
                        <a:pt x="214" y="54"/>
                      </a:lnTo>
                      <a:lnTo>
                        <a:pt x="212" y="54"/>
                      </a:lnTo>
                      <a:lnTo>
                        <a:pt x="206" y="51"/>
                      </a:lnTo>
                      <a:lnTo>
                        <a:pt x="204" y="48"/>
                      </a:lnTo>
                      <a:lnTo>
                        <a:pt x="203" y="23"/>
                      </a:lnTo>
                      <a:lnTo>
                        <a:pt x="203" y="22"/>
                      </a:lnTo>
                      <a:lnTo>
                        <a:pt x="197" y="19"/>
                      </a:lnTo>
                      <a:lnTo>
                        <a:pt x="197" y="13"/>
                      </a:lnTo>
                      <a:lnTo>
                        <a:pt x="194" y="9"/>
                      </a:lnTo>
                      <a:lnTo>
                        <a:pt x="193" y="8"/>
                      </a:lnTo>
                      <a:lnTo>
                        <a:pt x="190" y="7"/>
                      </a:lnTo>
                      <a:lnTo>
                        <a:pt x="184" y="4"/>
                      </a:lnTo>
                      <a:lnTo>
                        <a:pt x="181" y="0"/>
                      </a:lnTo>
                      <a:lnTo>
                        <a:pt x="175" y="4"/>
                      </a:lnTo>
                      <a:lnTo>
                        <a:pt x="172" y="4"/>
                      </a:lnTo>
                      <a:lnTo>
                        <a:pt x="169" y="8"/>
                      </a:lnTo>
                      <a:lnTo>
                        <a:pt x="162" y="9"/>
                      </a:lnTo>
                      <a:lnTo>
                        <a:pt x="160" y="15"/>
                      </a:lnTo>
                      <a:lnTo>
                        <a:pt x="153" y="15"/>
                      </a:lnTo>
                      <a:lnTo>
                        <a:pt x="148" y="13"/>
                      </a:lnTo>
                      <a:lnTo>
                        <a:pt x="126" y="13"/>
                      </a:lnTo>
                      <a:lnTo>
                        <a:pt x="126" y="11"/>
                      </a:lnTo>
                      <a:lnTo>
                        <a:pt x="126" y="9"/>
                      </a:lnTo>
                      <a:lnTo>
                        <a:pt x="125" y="9"/>
                      </a:lnTo>
                      <a:lnTo>
                        <a:pt x="123" y="13"/>
                      </a:lnTo>
                      <a:lnTo>
                        <a:pt x="40" y="13"/>
                      </a:lnTo>
                      <a:lnTo>
                        <a:pt x="40" y="35"/>
                      </a:lnTo>
                      <a:lnTo>
                        <a:pt x="28" y="35"/>
                      </a:lnTo>
                      <a:lnTo>
                        <a:pt x="28" y="4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53" name="Freeform 2466"/>
                <p:cNvSpPr>
                  <a:spLocks/>
                </p:cNvSpPr>
                <p:nvPr/>
              </p:nvSpPr>
              <p:spPr bwMode="gray">
                <a:xfrm>
                  <a:off x="2964" y="2333"/>
                  <a:ext cx="218" cy="220"/>
                </a:xfrm>
                <a:custGeom>
                  <a:avLst/>
                  <a:gdLst>
                    <a:gd name="T0" fmla="*/ 15 w 218"/>
                    <a:gd name="T1" fmla="*/ 86 h 220"/>
                    <a:gd name="T2" fmla="*/ 6 w 218"/>
                    <a:gd name="T3" fmla="*/ 100 h 220"/>
                    <a:gd name="T4" fmla="*/ 4 w 218"/>
                    <a:gd name="T5" fmla="*/ 105 h 220"/>
                    <a:gd name="T6" fmla="*/ 1 w 218"/>
                    <a:gd name="T7" fmla="*/ 115 h 220"/>
                    <a:gd name="T8" fmla="*/ 6 w 218"/>
                    <a:gd name="T9" fmla="*/ 118 h 220"/>
                    <a:gd name="T10" fmla="*/ 12 w 218"/>
                    <a:gd name="T11" fmla="*/ 133 h 220"/>
                    <a:gd name="T12" fmla="*/ 10 w 218"/>
                    <a:gd name="T13" fmla="*/ 138 h 220"/>
                    <a:gd name="T14" fmla="*/ 20 w 218"/>
                    <a:gd name="T15" fmla="*/ 160 h 220"/>
                    <a:gd name="T16" fmla="*/ 30 w 218"/>
                    <a:gd name="T17" fmla="*/ 165 h 220"/>
                    <a:gd name="T18" fmla="*/ 39 w 218"/>
                    <a:gd name="T19" fmla="*/ 168 h 220"/>
                    <a:gd name="T20" fmla="*/ 44 w 218"/>
                    <a:gd name="T21" fmla="*/ 173 h 220"/>
                    <a:gd name="T22" fmla="*/ 55 w 218"/>
                    <a:gd name="T23" fmla="*/ 183 h 220"/>
                    <a:gd name="T24" fmla="*/ 61 w 218"/>
                    <a:gd name="T25" fmla="*/ 191 h 220"/>
                    <a:gd name="T26" fmla="*/ 72 w 218"/>
                    <a:gd name="T27" fmla="*/ 197 h 220"/>
                    <a:gd name="T28" fmla="*/ 77 w 218"/>
                    <a:gd name="T29" fmla="*/ 206 h 220"/>
                    <a:gd name="T30" fmla="*/ 89 w 218"/>
                    <a:gd name="T31" fmla="*/ 212 h 220"/>
                    <a:gd name="T32" fmla="*/ 96 w 218"/>
                    <a:gd name="T33" fmla="*/ 211 h 220"/>
                    <a:gd name="T34" fmla="*/ 119 w 218"/>
                    <a:gd name="T35" fmla="*/ 220 h 220"/>
                    <a:gd name="T36" fmla="*/ 125 w 218"/>
                    <a:gd name="T37" fmla="*/ 219 h 220"/>
                    <a:gd name="T38" fmla="*/ 133 w 218"/>
                    <a:gd name="T39" fmla="*/ 219 h 220"/>
                    <a:gd name="T40" fmla="*/ 160 w 218"/>
                    <a:gd name="T41" fmla="*/ 215 h 220"/>
                    <a:gd name="T42" fmla="*/ 185 w 218"/>
                    <a:gd name="T43" fmla="*/ 210 h 220"/>
                    <a:gd name="T44" fmla="*/ 178 w 218"/>
                    <a:gd name="T45" fmla="*/ 200 h 220"/>
                    <a:gd name="T46" fmla="*/ 163 w 218"/>
                    <a:gd name="T47" fmla="*/ 183 h 220"/>
                    <a:gd name="T48" fmla="*/ 159 w 218"/>
                    <a:gd name="T49" fmla="*/ 177 h 220"/>
                    <a:gd name="T50" fmla="*/ 152 w 218"/>
                    <a:gd name="T51" fmla="*/ 175 h 220"/>
                    <a:gd name="T52" fmla="*/ 147 w 218"/>
                    <a:gd name="T53" fmla="*/ 173 h 220"/>
                    <a:gd name="T54" fmla="*/ 150 w 218"/>
                    <a:gd name="T55" fmla="*/ 167 h 220"/>
                    <a:gd name="T56" fmla="*/ 160 w 218"/>
                    <a:gd name="T57" fmla="*/ 166 h 220"/>
                    <a:gd name="T58" fmla="*/ 164 w 218"/>
                    <a:gd name="T59" fmla="*/ 145 h 220"/>
                    <a:gd name="T60" fmla="*/ 170 w 218"/>
                    <a:gd name="T61" fmla="*/ 140 h 220"/>
                    <a:gd name="T62" fmla="*/ 185 w 218"/>
                    <a:gd name="T63" fmla="*/ 118 h 220"/>
                    <a:gd name="T64" fmla="*/ 193 w 218"/>
                    <a:gd name="T65" fmla="*/ 102 h 220"/>
                    <a:gd name="T66" fmla="*/ 203 w 218"/>
                    <a:gd name="T67" fmla="*/ 69 h 220"/>
                    <a:gd name="T68" fmla="*/ 217 w 218"/>
                    <a:gd name="T69" fmla="*/ 64 h 220"/>
                    <a:gd name="T70" fmla="*/ 217 w 218"/>
                    <a:gd name="T71" fmla="*/ 57 h 220"/>
                    <a:gd name="T72" fmla="*/ 212 w 218"/>
                    <a:gd name="T73" fmla="*/ 54 h 220"/>
                    <a:gd name="T74" fmla="*/ 203 w 218"/>
                    <a:gd name="T75" fmla="*/ 23 h 220"/>
                    <a:gd name="T76" fmla="*/ 197 w 218"/>
                    <a:gd name="T77" fmla="*/ 13 h 220"/>
                    <a:gd name="T78" fmla="*/ 190 w 218"/>
                    <a:gd name="T79" fmla="*/ 7 h 220"/>
                    <a:gd name="T80" fmla="*/ 175 w 218"/>
                    <a:gd name="T81" fmla="*/ 4 h 220"/>
                    <a:gd name="T82" fmla="*/ 162 w 218"/>
                    <a:gd name="T83" fmla="*/ 9 h 220"/>
                    <a:gd name="T84" fmla="*/ 148 w 218"/>
                    <a:gd name="T85" fmla="*/ 13 h 220"/>
                    <a:gd name="T86" fmla="*/ 126 w 218"/>
                    <a:gd name="T87" fmla="*/ 9 h 220"/>
                    <a:gd name="T88" fmla="*/ 40 w 218"/>
                    <a:gd name="T89" fmla="*/ 13 h 220"/>
                    <a:gd name="T90" fmla="*/ 28 w 218"/>
                    <a:gd name="T91" fmla="*/ 41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20"/>
                    <a:gd name="T140" fmla="*/ 218 w 218"/>
                    <a:gd name="T141" fmla="*/ 220 h 2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20">
                      <a:moveTo>
                        <a:pt x="28" y="41"/>
                      </a:moveTo>
                      <a:lnTo>
                        <a:pt x="28" y="86"/>
                      </a:lnTo>
                      <a:lnTo>
                        <a:pt x="15" y="86"/>
                      </a:lnTo>
                      <a:lnTo>
                        <a:pt x="13" y="86"/>
                      </a:lnTo>
                      <a:lnTo>
                        <a:pt x="13" y="90"/>
                      </a:lnTo>
                      <a:lnTo>
                        <a:pt x="6" y="100"/>
                      </a:lnTo>
                      <a:lnTo>
                        <a:pt x="6" y="104"/>
                      </a:lnTo>
                      <a:lnTo>
                        <a:pt x="6" y="105"/>
                      </a:lnTo>
                      <a:lnTo>
                        <a:pt x="4" y="105"/>
                      </a:lnTo>
                      <a:lnTo>
                        <a:pt x="3" y="107"/>
                      </a:lnTo>
                      <a:lnTo>
                        <a:pt x="3" y="112"/>
                      </a:lnTo>
                      <a:lnTo>
                        <a:pt x="1" y="115"/>
                      </a:lnTo>
                      <a:lnTo>
                        <a:pt x="0" y="119"/>
                      </a:lnTo>
                      <a:lnTo>
                        <a:pt x="1" y="119"/>
                      </a:lnTo>
                      <a:lnTo>
                        <a:pt x="6" y="118"/>
                      </a:lnTo>
                      <a:lnTo>
                        <a:pt x="6" y="122"/>
                      </a:lnTo>
                      <a:lnTo>
                        <a:pt x="10" y="132"/>
                      </a:lnTo>
                      <a:lnTo>
                        <a:pt x="12" y="133"/>
                      </a:lnTo>
                      <a:lnTo>
                        <a:pt x="12" y="135"/>
                      </a:lnTo>
                      <a:lnTo>
                        <a:pt x="13" y="137"/>
                      </a:lnTo>
                      <a:lnTo>
                        <a:pt x="10" y="138"/>
                      </a:lnTo>
                      <a:lnTo>
                        <a:pt x="22" y="149"/>
                      </a:lnTo>
                      <a:lnTo>
                        <a:pt x="23" y="153"/>
                      </a:lnTo>
                      <a:lnTo>
                        <a:pt x="20" y="160"/>
                      </a:lnTo>
                      <a:lnTo>
                        <a:pt x="22" y="162"/>
                      </a:lnTo>
                      <a:lnTo>
                        <a:pt x="23" y="163"/>
                      </a:lnTo>
                      <a:lnTo>
                        <a:pt x="30" y="165"/>
                      </a:lnTo>
                      <a:lnTo>
                        <a:pt x="31" y="167"/>
                      </a:lnTo>
                      <a:lnTo>
                        <a:pt x="34" y="168"/>
                      </a:lnTo>
                      <a:lnTo>
                        <a:pt x="39" y="168"/>
                      </a:lnTo>
                      <a:lnTo>
                        <a:pt x="44" y="171"/>
                      </a:lnTo>
                      <a:lnTo>
                        <a:pt x="44" y="172"/>
                      </a:lnTo>
                      <a:lnTo>
                        <a:pt x="44" y="173"/>
                      </a:lnTo>
                      <a:lnTo>
                        <a:pt x="45" y="177"/>
                      </a:lnTo>
                      <a:lnTo>
                        <a:pt x="53" y="182"/>
                      </a:lnTo>
                      <a:lnTo>
                        <a:pt x="55" y="183"/>
                      </a:lnTo>
                      <a:lnTo>
                        <a:pt x="58" y="184"/>
                      </a:lnTo>
                      <a:lnTo>
                        <a:pt x="59" y="189"/>
                      </a:lnTo>
                      <a:lnTo>
                        <a:pt x="61" y="191"/>
                      </a:lnTo>
                      <a:lnTo>
                        <a:pt x="63" y="193"/>
                      </a:lnTo>
                      <a:lnTo>
                        <a:pt x="65" y="193"/>
                      </a:lnTo>
                      <a:lnTo>
                        <a:pt x="72" y="197"/>
                      </a:lnTo>
                      <a:lnTo>
                        <a:pt x="72" y="199"/>
                      </a:lnTo>
                      <a:lnTo>
                        <a:pt x="74" y="201"/>
                      </a:lnTo>
                      <a:lnTo>
                        <a:pt x="77" y="206"/>
                      </a:lnTo>
                      <a:lnTo>
                        <a:pt x="78" y="207"/>
                      </a:lnTo>
                      <a:lnTo>
                        <a:pt x="81" y="211"/>
                      </a:lnTo>
                      <a:lnTo>
                        <a:pt x="89" y="212"/>
                      </a:lnTo>
                      <a:lnTo>
                        <a:pt x="90" y="212"/>
                      </a:lnTo>
                      <a:lnTo>
                        <a:pt x="92" y="210"/>
                      </a:lnTo>
                      <a:lnTo>
                        <a:pt x="96" y="211"/>
                      </a:lnTo>
                      <a:lnTo>
                        <a:pt x="99" y="211"/>
                      </a:lnTo>
                      <a:lnTo>
                        <a:pt x="102" y="210"/>
                      </a:lnTo>
                      <a:lnTo>
                        <a:pt x="119" y="220"/>
                      </a:lnTo>
                      <a:lnTo>
                        <a:pt x="120" y="220"/>
                      </a:lnTo>
                      <a:lnTo>
                        <a:pt x="122" y="219"/>
                      </a:lnTo>
                      <a:lnTo>
                        <a:pt x="125" y="219"/>
                      </a:lnTo>
                      <a:lnTo>
                        <a:pt x="128" y="220"/>
                      </a:lnTo>
                      <a:lnTo>
                        <a:pt x="129" y="219"/>
                      </a:lnTo>
                      <a:lnTo>
                        <a:pt x="133" y="219"/>
                      </a:lnTo>
                      <a:lnTo>
                        <a:pt x="135" y="220"/>
                      </a:lnTo>
                      <a:lnTo>
                        <a:pt x="153" y="219"/>
                      </a:lnTo>
                      <a:lnTo>
                        <a:pt x="160" y="215"/>
                      </a:lnTo>
                      <a:lnTo>
                        <a:pt x="163" y="211"/>
                      </a:lnTo>
                      <a:lnTo>
                        <a:pt x="166" y="210"/>
                      </a:lnTo>
                      <a:lnTo>
                        <a:pt x="185" y="210"/>
                      </a:lnTo>
                      <a:lnTo>
                        <a:pt x="185" y="201"/>
                      </a:lnTo>
                      <a:lnTo>
                        <a:pt x="184" y="200"/>
                      </a:lnTo>
                      <a:lnTo>
                        <a:pt x="178" y="200"/>
                      </a:lnTo>
                      <a:lnTo>
                        <a:pt x="175" y="199"/>
                      </a:lnTo>
                      <a:lnTo>
                        <a:pt x="169" y="187"/>
                      </a:lnTo>
                      <a:lnTo>
                        <a:pt x="163" y="183"/>
                      </a:lnTo>
                      <a:lnTo>
                        <a:pt x="162" y="180"/>
                      </a:lnTo>
                      <a:lnTo>
                        <a:pt x="162" y="179"/>
                      </a:lnTo>
                      <a:lnTo>
                        <a:pt x="159" y="177"/>
                      </a:lnTo>
                      <a:lnTo>
                        <a:pt x="157" y="175"/>
                      </a:lnTo>
                      <a:lnTo>
                        <a:pt x="153" y="175"/>
                      </a:lnTo>
                      <a:lnTo>
                        <a:pt x="152" y="175"/>
                      </a:lnTo>
                      <a:lnTo>
                        <a:pt x="150" y="173"/>
                      </a:lnTo>
                      <a:lnTo>
                        <a:pt x="148" y="173"/>
                      </a:lnTo>
                      <a:lnTo>
                        <a:pt x="147" y="173"/>
                      </a:lnTo>
                      <a:lnTo>
                        <a:pt x="148" y="171"/>
                      </a:lnTo>
                      <a:lnTo>
                        <a:pt x="150" y="171"/>
                      </a:lnTo>
                      <a:lnTo>
                        <a:pt x="150" y="167"/>
                      </a:lnTo>
                      <a:lnTo>
                        <a:pt x="152" y="167"/>
                      </a:lnTo>
                      <a:lnTo>
                        <a:pt x="159" y="167"/>
                      </a:lnTo>
                      <a:lnTo>
                        <a:pt x="160" y="166"/>
                      </a:lnTo>
                      <a:lnTo>
                        <a:pt x="162" y="165"/>
                      </a:lnTo>
                      <a:lnTo>
                        <a:pt x="163" y="145"/>
                      </a:lnTo>
                      <a:lnTo>
                        <a:pt x="164" y="145"/>
                      </a:lnTo>
                      <a:lnTo>
                        <a:pt x="166" y="140"/>
                      </a:lnTo>
                      <a:lnTo>
                        <a:pt x="167" y="140"/>
                      </a:lnTo>
                      <a:lnTo>
                        <a:pt x="170" y="140"/>
                      </a:lnTo>
                      <a:lnTo>
                        <a:pt x="172" y="140"/>
                      </a:lnTo>
                      <a:lnTo>
                        <a:pt x="174" y="130"/>
                      </a:lnTo>
                      <a:lnTo>
                        <a:pt x="185" y="118"/>
                      </a:lnTo>
                      <a:lnTo>
                        <a:pt x="187" y="118"/>
                      </a:lnTo>
                      <a:lnTo>
                        <a:pt x="188" y="117"/>
                      </a:lnTo>
                      <a:lnTo>
                        <a:pt x="193" y="102"/>
                      </a:lnTo>
                      <a:lnTo>
                        <a:pt x="193" y="95"/>
                      </a:lnTo>
                      <a:lnTo>
                        <a:pt x="201" y="69"/>
                      </a:lnTo>
                      <a:lnTo>
                        <a:pt x="203" y="69"/>
                      </a:lnTo>
                      <a:lnTo>
                        <a:pt x="206" y="68"/>
                      </a:lnTo>
                      <a:lnTo>
                        <a:pt x="208" y="67"/>
                      </a:lnTo>
                      <a:lnTo>
                        <a:pt x="217" y="64"/>
                      </a:lnTo>
                      <a:lnTo>
                        <a:pt x="218" y="59"/>
                      </a:lnTo>
                      <a:lnTo>
                        <a:pt x="218" y="57"/>
                      </a:lnTo>
                      <a:lnTo>
                        <a:pt x="217" y="57"/>
                      </a:lnTo>
                      <a:lnTo>
                        <a:pt x="215" y="57"/>
                      </a:lnTo>
                      <a:lnTo>
                        <a:pt x="214" y="54"/>
                      </a:lnTo>
                      <a:lnTo>
                        <a:pt x="212" y="54"/>
                      </a:lnTo>
                      <a:lnTo>
                        <a:pt x="206" y="51"/>
                      </a:lnTo>
                      <a:lnTo>
                        <a:pt x="204" y="48"/>
                      </a:lnTo>
                      <a:lnTo>
                        <a:pt x="203" y="23"/>
                      </a:lnTo>
                      <a:lnTo>
                        <a:pt x="203" y="22"/>
                      </a:lnTo>
                      <a:lnTo>
                        <a:pt x="197" y="19"/>
                      </a:lnTo>
                      <a:lnTo>
                        <a:pt x="197" y="13"/>
                      </a:lnTo>
                      <a:lnTo>
                        <a:pt x="194" y="9"/>
                      </a:lnTo>
                      <a:lnTo>
                        <a:pt x="193" y="8"/>
                      </a:lnTo>
                      <a:lnTo>
                        <a:pt x="190" y="7"/>
                      </a:lnTo>
                      <a:lnTo>
                        <a:pt x="184" y="4"/>
                      </a:lnTo>
                      <a:lnTo>
                        <a:pt x="181" y="0"/>
                      </a:lnTo>
                      <a:lnTo>
                        <a:pt x="175" y="4"/>
                      </a:lnTo>
                      <a:lnTo>
                        <a:pt x="172" y="4"/>
                      </a:lnTo>
                      <a:lnTo>
                        <a:pt x="169" y="8"/>
                      </a:lnTo>
                      <a:lnTo>
                        <a:pt x="162" y="9"/>
                      </a:lnTo>
                      <a:lnTo>
                        <a:pt x="160" y="15"/>
                      </a:lnTo>
                      <a:lnTo>
                        <a:pt x="153" y="15"/>
                      </a:lnTo>
                      <a:lnTo>
                        <a:pt x="148" y="13"/>
                      </a:lnTo>
                      <a:lnTo>
                        <a:pt x="126" y="13"/>
                      </a:lnTo>
                      <a:lnTo>
                        <a:pt x="126" y="11"/>
                      </a:lnTo>
                      <a:lnTo>
                        <a:pt x="126" y="9"/>
                      </a:lnTo>
                      <a:lnTo>
                        <a:pt x="125" y="9"/>
                      </a:lnTo>
                      <a:lnTo>
                        <a:pt x="123" y="13"/>
                      </a:lnTo>
                      <a:lnTo>
                        <a:pt x="40" y="13"/>
                      </a:lnTo>
                      <a:lnTo>
                        <a:pt x="40" y="35"/>
                      </a:lnTo>
                      <a:lnTo>
                        <a:pt x="28" y="35"/>
                      </a:lnTo>
                      <a:lnTo>
                        <a:pt x="28" y="4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4" name="Group 2467"/>
              <p:cNvGrpSpPr>
                <a:grpSpLocks/>
              </p:cNvGrpSpPr>
              <p:nvPr/>
            </p:nvGrpSpPr>
            <p:grpSpPr bwMode="auto">
              <a:xfrm>
                <a:off x="2675" y="2327"/>
                <a:ext cx="211" cy="136"/>
                <a:chOff x="2675" y="2327"/>
                <a:chExt cx="211" cy="136"/>
              </a:xfrm>
              <a:grpFill/>
            </p:grpSpPr>
            <p:sp>
              <p:nvSpPr>
                <p:cNvPr id="1250" name="Freeform 2468"/>
                <p:cNvSpPr>
                  <a:spLocks/>
                </p:cNvSpPr>
                <p:nvPr/>
              </p:nvSpPr>
              <p:spPr bwMode="gray">
                <a:xfrm>
                  <a:off x="2675" y="2327"/>
                  <a:ext cx="211" cy="136"/>
                </a:xfrm>
                <a:custGeom>
                  <a:avLst/>
                  <a:gdLst>
                    <a:gd name="T0" fmla="*/ 54 w 211"/>
                    <a:gd name="T1" fmla="*/ 88 h 136"/>
                    <a:gd name="T2" fmla="*/ 51 w 211"/>
                    <a:gd name="T3" fmla="*/ 91 h 136"/>
                    <a:gd name="T4" fmla="*/ 45 w 211"/>
                    <a:gd name="T5" fmla="*/ 92 h 136"/>
                    <a:gd name="T6" fmla="*/ 45 w 211"/>
                    <a:gd name="T7" fmla="*/ 95 h 136"/>
                    <a:gd name="T8" fmla="*/ 38 w 211"/>
                    <a:gd name="T9" fmla="*/ 95 h 136"/>
                    <a:gd name="T10" fmla="*/ 11 w 211"/>
                    <a:gd name="T11" fmla="*/ 99 h 136"/>
                    <a:gd name="T12" fmla="*/ 2 w 211"/>
                    <a:gd name="T13" fmla="*/ 101 h 136"/>
                    <a:gd name="T14" fmla="*/ 0 w 211"/>
                    <a:gd name="T15" fmla="*/ 104 h 136"/>
                    <a:gd name="T16" fmla="*/ 3 w 211"/>
                    <a:gd name="T17" fmla="*/ 107 h 136"/>
                    <a:gd name="T18" fmla="*/ 5 w 211"/>
                    <a:gd name="T19" fmla="*/ 111 h 136"/>
                    <a:gd name="T20" fmla="*/ 23 w 211"/>
                    <a:gd name="T21" fmla="*/ 127 h 136"/>
                    <a:gd name="T22" fmla="*/ 26 w 211"/>
                    <a:gd name="T23" fmla="*/ 125 h 136"/>
                    <a:gd name="T24" fmla="*/ 28 w 211"/>
                    <a:gd name="T25" fmla="*/ 128 h 136"/>
                    <a:gd name="T26" fmla="*/ 27 w 211"/>
                    <a:gd name="T27" fmla="*/ 131 h 136"/>
                    <a:gd name="T28" fmla="*/ 33 w 211"/>
                    <a:gd name="T29" fmla="*/ 134 h 136"/>
                    <a:gd name="T30" fmla="*/ 34 w 211"/>
                    <a:gd name="T31" fmla="*/ 129 h 136"/>
                    <a:gd name="T32" fmla="*/ 48 w 211"/>
                    <a:gd name="T33" fmla="*/ 136 h 136"/>
                    <a:gd name="T34" fmla="*/ 48 w 211"/>
                    <a:gd name="T35" fmla="*/ 127 h 136"/>
                    <a:gd name="T36" fmla="*/ 51 w 211"/>
                    <a:gd name="T37" fmla="*/ 125 h 136"/>
                    <a:gd name="T38" fmla="*/ 54 w 211"/>
                    <a:gd name="T39" fmla="*/ 118 h 136"/>
                    <a:gd name="T40" fmla="*/ 75 w 211"/>
                    <a:gd name="T41" fmla="*/ 114 h 136"/>
                    <a:gd name="T42" fmla="*/ 90 w 211"/>
                    <a:gd name="T43" fmla="*/ 121 h 136"/>
                    <a:gd name="T44" fmla="*/ 94 w 211"/>
                    <a:gd name="T45" fmla="*/ 123 h 136"/>
                    <a:gd name="T46" fmla="*/ 101 w 211"/>
                    <a:gd name="T47" fmla="*/ 118 h 136"/>
                    <a:gd name="T48" fmla="*/ 114 w 211"/>
                    <a:gd name="T49" fmla="*/ 123 h 136"/>
                    <a:gd name="T50" fmla="*/ 125 w 211"/>
                    <a:gd name="T51" fmla="*/ 124 h 136"/>
                    <a:gd name="T52" fmla="*/ 153 w 211"/>
                    <a:gd name="T53" fmla="*/ 118 h 136"/>
                    <a:gd name="T54" fmla="*/ 164 w 211"/>
                    <a:gd name="T55" fmla="*/ 120 h 136"/>
                    <a:gd name="T56" fmla="*/ 167 w 211"/>
                    <a:gd name="T57" fmla="*/ 118 h 136"/>
                    <a:gd name="T58" fmla="*/ 170 w 211"/>
                    <a:gd name="T59" fmla="*/ 117 h 136"/>
                    <a:gd name="T60" fmla="*/ 173 w 211"/>
                    <a:gd name="T61" fmla="*/ 114 h 136"/>
                    <a:gd name="T62" fmla="*/ 171 w 211"/>
                    <a:gd name="T63" fmla="*/ 111 h 136"/>
                    <a:gd name="T64" fmla="*/ 173 w 211"/>
                    <a:gd name="T65" fmla="*/ 108 h 136"/>
                    <a:gd name="T66" fmla="*/ 176 w 211"/>
                    <a:gd name="T67" fmla="*/ 107 h 136"/>
                    <a:gd name="T68" fmla="*/ 177 w 211"/>
                    <a:gd name="T69" fmla="*/ 103 h 136"/>
                    <a:gd name="T70" fmla="*/ 179 w 211"/>
                    <a:gd name="T71" fmla="*/ 102 h 136"/>
                    <a:gd name="T72" fmla="*/ 180 w 211"/>
                    <a:gd name="T73" fmla="*/ 99 h 136"/>
                    <a:gd name="T74" fmla="*/ 207 w 211"/>
                    <a:gd name="T75" fmla="*/ 42 h 136"/>
                    <a:gd name="T76" fmla="*/ 203 w 211"/>
                    <a:gd name="T77" fmla="*/ 33 h 136"/>
                    <a:gd name="T78" fmla="*/ 200 w 211"/>
                    <a:gd name="T79" fmla="*/ 28 h 136"/>
                    <a:gd name="T80" fmla="*/ 198 w 211"/>
                    <a:gd name="T81" fmla="*/ 24 h 136"/>
                    <a:gd name="T82" fmla="*/ 193 w 211"/>
                    <a:gd name="T83" fmla="*/ 9 h 136"/>
                    <a:gd name="T84" fmla="*/ 189 w 211"/>
                    <a:gd name="T85" fmla="*/ 3 h 136"/>
                    <a:gd name="T86" fmla="*/ 185 w 211"/>
                    <a:gd name="T87" fmla="*/ 2 h 136"/>
                    <a:gd name="T88" fmla="*/ 75 w 211"/>
                    <a:gd name="T89" fmla="*/ 47 h 136"/>
                    <a:gd name="T90" fmla="*/ 54 w 211"/>
                    <a:gd name="T91" fmla="*/ 53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1"/>
                    <a:gd name="T139" fmla="*/ 0 h 136"/>
                    <a:gd name="T140" fmla="*/ 211 w 211"/>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1" h="136">
                      <a:moveTo>
                        <a:pt x="54" y="54"/>
                      </a:moveTo>
                      <a:lnTo>
                        <a:pt x="54" y="88"/>
                      </a:lnTo>
                      <a:lnTo>
                        <a:pt x="51" y="89"/>
                      </a:lnTo>
                      <a:lnTo>
                        <a:pt x="51" y="91"/>
                      </a:lnTo>
                      <a:lnTo>
                        <a:pt x="49" y="92"/>
                      </a:lnTo>
                      <a:lnTo>
                        <a:pt x="45" y="92"/>
                      </a:lnTo>
                      <a:lnTo>
                        <a:pt x="45" y="94"/>
                      </a:lnTo>
                      <a:lnTo>
                        <a:pt x="45" y="95"/>
                      </a:lnTo>
                      <a:lnTo>
                        <a:pt x="39" y="95"/>
                      </a:lnTo>
                      <a:lnTo>
                        <a:pt x="38" y="95"/>
                      </a:lnTo>
                      <a:lnTo>
                        <a:pt x="17" y="95"/>
                      </a:lnTo>
                      <a:lnTo>
                        <a:pt x="11" y="99"/>
                      </a:lnTo>
                      <a:lnTo>
                        <a:pt x="2" y="99"/>
                      </a:lnTo>
                      <a:lnTo>
                        <a:pt x="2" y="101"/>
                      </a:lnTo>
                      <a:lnTo>
                        <a:pt x="2" y="103"/>
                      </a:lnTo>
                      <a:lnTo>
                        <a:pt x="0" y="104"/>
                      </a:lnTo>
                      <a:lnTo>
                        <a:pt x="2" y="106"/>
                      </a:lnTo>
                      <a:lnTo>
                        <a:pt x="3" y="107"/>
                      </a:lnTo>
                      <a:lnTo>
                        <a:pt x="3" y="110"/>
                      </a:lnTo>
                      <a:lnTo>
                        <a:pt x="5" y="111"/>
                      </a:lnTo>
                      <a:lnTo>
                        <a:pt x="17" y="125"/>
                      </a:lnTo>
                      <a:lnTo>
                        <a:pt x="23" y="127"/>
                      </a:lnTo>
                      <a:lnTo>
                        <a:pt x="24" y="125"/>
                      </a:lnTo>
                      <a:lnTo>
                        <a:pt x="26" y="125"/>
                      </a:lnTo>
                      <a:lnTo>
                        <a:pt x="27" y="125"/>
                      </a:lnTo>
                      <a:lnTo>
                        <a:pt x="28" y="128"/>
                      </a:lnTo>
                      <a:lnTo>
                        <a:pt x="27" y="129"/>
                      </a:lnTo>
                      <a:lnTo>
                        <a:pt x="27" y="131"/>
                      </a:lnTo>
                      <a:lnTo>
                        <a:pt x="31" y="134"/>
                      </a:lnTo>
                      <a:lnTo>
                        <a:pt x="33" y="134"/>
                      </a:lnTo>
                      <a:lnTo>
                        <a:pt x="31" y="131"/>
                      </a:lnTo>
                      <a:lnTo>
                        <a:pt x="34" y="129"/>
                      </a:lnTo>
                      <a:lnTo>
                        <a:pt x="36" y="128"/>
                      </a:lnTo>
                      <a:lnTo>
                        <a:pt x="48" y="136"/>
                      </a:lnTo>
                      <a:lnTo>
                        <a:pt x="48" y="128"/>
                      </a:lnTo>
                      <a:lnTo>
                        <a:pt x="48" y="127"/>
                      </a:lnTo>
                      <a:lnTo>
                        <a:pt x="49" y="127"/>
                      </a:lnTo>
                      <a:lnTo>
                        <a:pt x="51" y="125"/>
                      </a:lnTo>
                      <a:lnTo>
                        <a:pt x="52" y="124"/>
                      </a:lnTo>
                      <a:lnTo>
                        <a:pt x="54" y="118"/>
                      </a:lnTo>
                      <a:lnTo>
                        <a:pt x="58" y="115"/>
                      </a:lnTo>
                      <a:lnTo>
                        <a:pt x="75" y="114"/>
                      </a:lnTo>
                      <a:lnTo>
                        <a:pt x="84" y="117"/>
                      </a:lnTo>
                      <a:lnTo>
                        <a:pt x="90" y="121"/>
                      </a:lnTo>
                      <a:lnTo>
                        <a:pt x="91" y="123"/>
                      </a:lnTo>
                      <a:lnTo>
                        <a:pt x="94" y="123"/>
                      </a:lnTo>
                      <a:lnTo>
                        <a:pt x="95" y="120"/>
                      </a:lnTo>
                      <a:lnTo>
                        <a:pt x="101" y="118"/>
                      </a:lnTo>
                      <a:lnTo>
                        <a:pt x="105" y="118"/>
                      </a:lnTo>
                      <a:lnTo>
                        <a:pt x="114" y="123"/>
                      </a:lnTo>
                      <a:lnTo>
                        <a:pt x="122" y="124"/>
                      </a:lnTo>
                      <a:lnTo>
                        <a:pt x="125" y="124"/>
                      </a:lnTo>
                      <a:lnTo>
                        <a:pt x="134" y="118"/>
                      </a:lnTo>
                      <a:lnTo>
                        <a:pt x="153" y="118"/>
                      </a:lnTo>
                      <a:lnTo>
                        <a:pt x="160" y="120"/>
                      </a:lnTo>
                      <a:lnTo>
                        <a:pt x="164" y="120"/>
                      </a:lnTo>
                      <a:lnTo>
                        <a:pt x="165" y="118"/>
                      </a:lnTo>
                      <a:lnTo>
                        <a:pt x="167" y="118"/>
                      </a:lnTo>
                      <a:lnTo>
                        <a:pt x="168" y="117"/>
                      </a:lnTo>
                      <a:lnTo>
                        <a:pt x="170" y="117"/>
                      </a:lnTo>
                      <a:lnTo>
                        <a:pt x="171" y="117"/>
                      </a:lnTo>
                      <a:lnTo>
                        <a:pt x="173" y="114"/>
                      </a:lnTo>
                      <a:lnTo>
                        <a:pt x="173" y="113"/>
                      </a:lnTo>
                      <a:lnTo>
                        <a:pt x="171" y="111"/>
                      </a:lnTo>
                      <a:lnTo>
                        <a:pt x="171" y="110"/>
                      </a:lnTo>
                      <a:lnTo>
                        <a:pt x="173" y="108"/>
                      </a:lnTo>
                      <a:lnTo>
                        <a:pt x="174" y="107"/>
                      </a:lnTo>
                      <a:lnTo>
                        <a:pt x="176" y="107"/>
                      </a:lnTo>
                      <a:lnTo>
                        <a:pt x="176" y="104"/>
                      </a:lnTo>
                      <a:lnTo>
                        <a:pt x="177" y="103"/>
                      </a:lnTo>
                      <a:lnTo>
                        <a:pt x="179" y="103"/>
                      </a:lnTo>
                      <a:lnTo>
                        <a:pt x="179" y="102"/>
                      </a:lnTo>
                      <a:lnTo>
                        <a:pt x="180" y="101"/>
                      </a:lnTo>
                      <a:lnTo>
                        <a:pt x="180" y="99"/>
                      </a:lnTo>
                      <a:lnTo>
                        <a:pt x="203" y="78"/>
                      </a:lnTo>
                      <a:lnTo>
                        <a:pt x="207" y="42"/>
                      </a:lnTo>
                      <a:lnTo>
                        <a:pt x="211" y="37"/>
                      </a:lnTo>
                      <a:lnTo>
                        <a:pt x="203" y="33"/>
                      </a:lnTo>
                      <a:lnTo>
                        <a:pt x="201" y="31"/>
                      </a:lnTo>
                      <a:lnTo>
                        <a:pt x="200" y="28"/>
                      </a:lnTo>
                      <a:lnTo>
                        <a:pt x="200" y="26"/>
                      </a:lnTo>
                      <a:lnTo>
                        <a:pt x="198" y="24"/>
                      </a:lnTo>
                      <a:lnTo>
                        <a:pt x="198" y="7"/>
                      </a:lnTo>
                      <a:lnTo>
                        <a:pt x="193" y="9"/>
                      </a:lnTo>
                      <a:lnTo>
                        <a:pt x="192" y="6"/>
                      </a:lnTo>
                      <a:lnTo>
                        <a:pt x="189" y="3"/>
                      </a:lnTo>
                      <a:lnTo>
                        <a:pt x="187" y="3"/>
                      </a:lnTo>
                      <a:lnTo>
                        <a:pt x="185" y="2"/>
                      </a:lnTo>
                      <a:lnTo>
                        <a:pt x="155" y="0"/>
                      </a:lnTo>
                      <a:lnTo>
                        <a:pt x="75" y="47"/>
                      </a:lnTo>
                      <a:lnTo>
                        <a:pt x="54" y="52"/>
                      </a:lnTo>
                      <a:lnTo>
                        <a:pt x="54" y="53"/>
                      </a:lnTo>
                      <a:lnTo>
                        <a:pt x="54" y="5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51" name="Freeform 2469"/>
                <p:cNvSpPr>
                  <a:spLocks/>
                </p:cNvSpPr>
                <p:nvPr/>
              </p:nvSpPr>
              <p:spPr bwMode="gray">
                <a:xfrm>
                  <a:off x="2675" y="2327"/>
                  <a:ext cx="211" cy="136"/>
                </a:xfrm>
                <a:custGeom>
                  <a:avLst/>
                  <a:gdLst>
                    <a:gd name="T0" fmla="*/ 54 w 211"/>
                    <a:gd name="T1" fmla="*/ 88 h 136"/>
                    <a:gd name="T2" fmla="*/ 51 w 211"/>
                    <a:gd name="T3" fmla="*/ 91 h 136"/>
                    <a:gd name="T4" fmla="*/ 45 w 211"/>
                    <a:gd name="T5" fmla="*/ 92 h 136"/>
                    <a:gd name="T6" fmla="*/ 45 w 211"/>
                    <a:gd name="T7" fmla="*/ 95 h 136"/>
                    <a:gd name="T8" fmla="*/ 38 w 211"/>
                    <a:gd name="T9" fmla="*/ 95 h 136"/>
                    <a:gd name="T10" fmla="*/ 11 w 211"/>
                    <a:gd name="T11" fmla="*/ 99 h 136"/>
                    <a:gd name="T12" fmla="*/ 2 w 211"/>
                    <a:gd name="T13" fmla="*/ 101 h 136"/>
                    <a:gd name="T14" fmla="*/ 0 w 211"/>
                    <a:gd name="T15" fmla="*/ 104 h 136"/>
                    <a:gd name="T16" fmla="*/ 3 w 211"/>
                    <a:gd name="T17" fmla="*/ 107 h 136"/>
                    <a:gd name="T18" fmla="*/ 5 w 211"/>
                    <a:gd name="T19" fmla="*/ 111 h 136"/>
                    <a:gd name="T20" fmla="*/ 23 w 211"/>
                    <a:gd name="T21" fmla="*/ 127 h 136"/>
                    <a:gd name="T22" fmla="*/ 26 w 211"/>
                    <a:gd name="T23" fmla="*/ 125 h 136"/>
                    <a:gd name="T24" fmla="*/ 28 w 211"/>
                    <a:gd name="T25" fmla="*/ 128 h 136"/>
                    <a:gd name="T26" fmla="*/ 27 w 211"/>
                    <a:gd name="T27" fmla="*/ 131 h 136"/>
                    <a:gd name="T28" fmla="*/ 33 w 211"/>
                    <a:gd name="T29" fmla="*/ 134 h 136"/>
                    <a:gd name="T30" fmla="*/ 34 w 211"/>
                    <a:gd name="T31" fmla="*/ 129 h 136"/>
                    <a:gd name="T32" fmla="*/ 48 w 211"/>
                    <a:gd name="T33" fmla="*/ 136 h 136"/>
                    <a:gd name="T34" fmla="*/ 48 w 211"/>
                    <a:gd name="T35" fmla="*/ 127 h 136"/>
                    <a:gd name="T36" fmla="*/ 51 w 211"/>
                    <a:gd name="T37" fmla="*/ 125 h 136"/>
                    <a:gd name="T38" fmla="*/ 54 w 211"/>
                    <a:gd name="T39" fmla="*/ 118 h 136"/>
                    <a:gd name="T40" fmla="*/ 75 w 211"/>
                    <a:gd name="T41" fmla="*/ 114 h 136"/>
                    <a:gd name="T42" fmla="*/ 90 w 211"/>
                    <a:gd name="T43" fmla="*/ 121 h 136"/>
                    <a:gd name="T44" fmla="*/ 94 w 211"/>
                    <a:gd name="T45" fmla="*/ 123 h 136"/>
                    <a:gd name="T46" fmla="*/ 101 w 211"/>
                    <a:gd name="T47" fmla="*/ 118 h 136"/>
                    <a:gd name="T48" fmla="*/ 114 w 211"/>
                    <a:gd name="T49" fmla="*/ 123 h 136"/>
                    <a:gd name="T50" fmla="*/ 125 w 211"/>
                    <a:gd name="T51" fmla="*/ 124 h 136"/>
                    <a:gd name="T52" fmla="*/ 153 w 211"/>
                    <a:gd name="T53" fmla="*/ 118 h 136"/>
                    <a:gd name="T54" fmla="*/ 164 w 211"/>
                    <a:gd name="T55" fmla="*/ 120 h 136"/>
                    <a:gd name="T56" fmla="*/ 167 w 211"/>
                    <a:gd name="T57" fmla="*/ 118 h 136"/>
                    <a:gd name="T58" fmla="*/ 170 w 211"/>
                    <a:gd name="T59" fmla="*/ 117 h 136"/>
                    <a:gd name="T60" fmla="*/ 173 w 211"/>
                    <a:gd name="T61" fmla="*/ 114 h 136"/>
                    <a:gd name="T62" fmla="*/ 171 w 211"/>
                    <a:gd name="T63" fmla="*/ 111 h 136"/>
                    <a:gd name="T64" fmla="*/ 173 w 211"/>
                    <a:gd name="T65" fmla="*/ 108 h 136"/>
                    <a:gd name="T66" fmla="*/ 176 w 211"/>
                    <a:gd name="T67" fmla="*/ 107 h 136"/>
                    <a:gd name="T68" fmla="*/ 177 w 211"/>
                    <a:gd name="T69" fmla="*/ 103 h 136"/>
                    <a:gd name="T70" fmla="*/ 179 w 211"/>
                    <a:gd name="T71" fmla="*/ 102 h 136"/>
                    <a:gd name="T72" fmla="*/ 180 w 211"/>
                    <a:gd name="T73" fmla="*/ 99 h 136"/>
                    <a:gd name="T74" fmla="*/ 207 w 211"/>
                    <a:gd name="T75" fmla="*/ 42 h 136"/>
                    <a:gd name="T76" fmla="*/ 203 w 211"/>
                    <a:gd name="T77" fmla="*/ 33 h 136"/>
                    <a:gd name="T78" fmla="*/ 200 w 211"/>
                    <a:gd name="T79" fmla="*/ 28 h 136"/>
                    <a:gd name="T80" fmla="*/ 198 w 211"/>
                    <a:gd name="T81" fmla="*/ 24 h 136"/>
                    <a:gd name="T82" fmla="*/ 193 w 211"/>
                    <a:gd name="T83" fmla="*/ 9 h 136"/>
                    <a:gd name="T84" fmla="*/ 189 w 211"/>
                    <a:gd name="T85" fmla="*/ 3 h 136"/>
                    <a:gd name="T86" fmla="*/ 185 w 211"/>
                    <a:gd name="T87" fmla="*/ 2 h 136"/>
                    <a:gd name="T88" fmla="*/ 75 w 211"/>
                    <a:gd name="T89" fmla="*/ 47 h 136"/>
                    <a:gd name="T90" fmla="*/ 54 w 211"/>
                    <a:gd name="T91" fmla="*/ 53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1"/>
                    <a:gd name="T139" fmla="*/ 0 h 136"/>
                    <a:gd name="T140" fmla="*/ 211 w 211"/>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1" h="136">
                      <a:moveTo>
                        <a:pt x="54" y="54"/>
                      </a:moveTo>
                      <a:lnTo>
                        <a:pt x="54" y="88"/>
                      </a:lnTo>
                      <a:lnTo>
                        <a:pt x="51" y="89"/>
                      </a:lnTo>
                      <a:lnTo>
                        <a:pt x="51" y="91"/>
                      </a:lnTo>
                      <a:lnTo>
                        <a:pt x="49" y="92"/>
                      </a:lnTo>
                      <a:lnTo>
                        <a:pt x="45" y="92"/>
                      </a:lnTo>
                      <a:lnTo>
                        <a:pt x="45" y="94"/>
                      </a:lnTo>
                      <a:lnTo>
                        <a:pt x="45" y="95"/>
                      </a:lnTo>
                      <a:lnTo>
                        <a:pt x="39" y="95"/>
                      </a:lnTo>
                      <a:lnTo>
                        <a:pt x="38" y="95"/>
                      </a:lnTo>
                      <a:lnTo>
                        <a:pt x="17" y="95"/>
                      </a:lnTo>
                      <a:lnTo>
                        <a:pt x="11" y="99"/>
                      </a:lnTo>
                      <a:lnTo>
                        <a:pt x="2" y="99"/>
                      </a:lnTo>
                      <a:lnTo>
                        <a:pt x="2" y="101"/>
                      </a:lnTo>
                      <a:lnTo>
                        <a:pt x="2" y="103"/>
                      </a:lnTo>
                      <a:lnTo>
                        <a:pt x="0" y="104"/>
                      </a:lnTo>
                      <a:lnTo>
                        <a:pt x="2" y="106"/>
                      </a:lnTo>
                      <a:lnTo>
                        <a:pt x="3" y="107"/>
                      </a:lnTo>
                      <a:lnTo>
                        <a:pt x="3" y="110"/>
                      </a:lnTo>
                      <a:lnTo>
                        <a:pt x="5" y="111"/>
                      </a:lnTo>
                      <a:lnTo>
                        <a:pt x="17" y="125"/>
                      </a:lnTo>
                      <a:lnTo>
                        <a:pt x="23" y="127"/>
                      </a:lnTo>
                      <a:lnTo>
                        <a:pt x="24" y="125"/>
                      </a:lnTo>
                      <a:lnTo>
                        <a:pt x="26" y="125"/>
                      </a:lnTo>
                      <a:lnTo>
                        <a:pt x="27" y="125"/>
                      </a:lnTo>
                      <a:lnTo>
                        <a:pt x="28" y="128"/>
                      </a:lnTo>
                      <a:lnTo>
                        <a:pt x="27" y="129"/>
                      </a:lnTo>
                      <a:lnTo>
                        <a:pt x="27" y="131"/>
                      </a:lnTo>
                      <a:lnTo>
                        <a:pt x="31" y="134"/>
                      </a:lnTo>
                      <a:lnTo>
                        <a:pt x="33" y="134"/>
                      </a:lnTo>
                      <a:lnTo>
                        <a:pt x="31" y="131"/>
                      </a:lnTo>
                      <a:lnTo>
                        <a:pt x="34" y="129"/>
                      </a:lnTo>
                      <a:lnTo>
                        <a:pt x="36" y="128"/>
                      </a:lnTo>
                      <a:lnTo>
                        <a:pt x="48" y="136"/>
                      </a:lnTo>
                      <a:lnTo>
                        <a:pt x="48" y="128"/>
                      </a:lnTo>
                      <a:lnTo>
                        <a:pt x="48" y="127"/>
                      </a:lnTo>
                      <a:lnTo>
                        <a:pt x="49" y="127"/>
                      </a:lnTo>
                      <a:lnTo>
                        <a:pt x="51" y="125"/>
                      </a:lnTo>
                      <a:lnTo>
                        <a:pt x="52" y="124"/>
                      </a:lnTo>
                      <a:lnTo>
                        <a:pt x="54" y="118"/>
                      </a:lnTo>
                      <a:lnTo>
                        <a:pt x="58" y="115"/>
                      </a:lnTo>
                      <a:lnTo>
                        <a:pt x="75" y="114"/>
                      </a:lnTo>
                      <a:lnTo>
                        <a:pt x="84" y="117"/>
                      </a:lnTo>
                      <a:lnTo>
                        <a:pt x="90" y="121"/>
                      </a:lnTo>
                      <a:lnTo>
                        <a:pt x="91" y="123"/>
                      </a:lnTo>
                      <a:lnTo>
                        <a:pt x="94" y="123"/>
                      </a:lnTo>
                      <a:lnTo>
                        <a:pt x="95" y="120"/>
                      </a:lnTo>
                      <a:lnTo>
                        <a:pt x="101" y="118"/>
                      </a:lnTo>
                      <a:lnTo>
                        <a:pt x="105" y="118"/>
                      </a:lnTo>
                      <a:lnTo>
                        <a:pt x="114" y="123"/>
                      </a:lnTo>
                      <a:lnTo>
                        <a:pt x="122" y="124"/>
                      </a:lnTo>
                      <a:lnTo>
                        <a:pt x="125" y="124"/>
                      </a:lnTo>
                      <a:lnTo>
                        <a:pt x="134" y="118"/>
                      </a:lnTo>
                      <a:lnTo>
                        <a:pt x="153" y="118"/>
                      </a:lnTo>
                      <a:lnTo>
                        <a:pt x="160" y="120"/>
                      </a:lnTo>
                      <a:lnTo>
                        <a:pt x="164" y="120"/>
                      </a:lnTo>
                      <a:lnTo>
                        <a:pt x="165" y="118"/>
                      </a:lnTo>
                      <a:lnTo>
                        <a:pt x="167" y="118"/>
                      </a:lnTo>
                      <a:lnTo>
                        <a:pt x="168" y="117"/>
                      </a:lnTo>
                      <a:lnTo>
                        <a:pt x="170" y="117"/>
                      </a:lnTo>
                      <a:lnTo>
                        <a:pt x="171" y="117"/>
                      </a:lnTo>
                      <a:lnTo>
                        <a:pt x="173" y="114"/>
                      </a:lnTo>
                      <a:lnTo>
                        <a:pt x="173" y="113"/>
                      </a:lnTo>
                      <a:lnTo>
                        <a:pt x="171" y="111"/>
                      </a:lnTo>
                      <a:lnTo>
                        <a:pt x="171" y="110"/>
                      </a:lnTo>
                      <a:lnTo>
                        <a:pt x="173" y="108"/>
                      </a:lnTo>
                      <a:lnTo>
                        <a:pt x="174" y="107"/>
                      </a:lnTo>
                      <a:lnTo>
                        <a:pt x="176" y="107"/>
                      </a:lnTo>
                      <a:lnTo>
                        <a:pt x="176" y="104"/>
                      </a:lnTo>
                      <a:lnTo>
                        <a:pt x="177" y="103"/>
                      </a:lnTo>
                      <a:lnTo>
                        <a:pt x="179" y="103"/>
                      </a:lnTo>
                      <a:lnTo>
                        <a:pt x="179" y="102"/>
                      </a:lnTo>
                      <a:lnTo>
                        <a:pt x="180" y="101"/>
                      </a:lnTo>
                      <a:lnTo>
                        <a:pt x="180" y="99"/>
                      </a:lnTo>
                      <a:lnTo>
                        <a:pt x="203" y="78"/>
                      </a:lnTo>
                      <a:lnTo>
                        <a:pt x="207" y="42"/>
                      </a:lnTo>
                      <a:lnTo>
                        <a:pt x="211" y="37"/>
                      </a:lnTo>
                      <a:lnTo>
                        <a:pt x="203" y="33"/>
                      </a:lnTo>
                      <a:lnTo>
                        <a:pt x="201" y="31"/>
                      </a:lnTo>
                      <a:lnTo>
                        <a:pt x="200" y="28"/>
                      </a:lnTo>
                      <a:lnTo>
                        <a:pt x="200" y="26"/>
                      </a:lnTo>
                      <a:lnTo>
                        <a:pt x="198" y="24"/>
                      </a:lnTo>
                      <a:lnTo>
                        <a:pt x="198" y="7"/>
                      </a:lnTo>
                      <a:lnTo>
                        <a:pt x="193" y="9"/>
                      </a:lnTo>
                      <a:lnTo>
                        <a:pt x="192" y="6"/>
                      </a:lnTo>
                      <a:lnTo>
                        <a:pt x="189" y="3"/>
                      </a:lnTo>
                      <a:lnTo>
                        <a:pt x="187" y="3"/>
                      </a:lnTo>
                      <a:lnTo>
                        <a:pt x="185" y="2"/>
                      </a:lnTo>
                      <a:lnTo>
                        <a:pt x="155" y="0"/>
                      </a:lnTo>
                      <a:lnTo>
                        <a:pt x="75" y="47"/>
                      </a:lnTo>
                      <a:lnTo>
                        <a:pt x="54" y="52"/>
                      </a:lnTo>
                      <a:lnTo>
                        <a:pt x="54" y="53"/>
                      </a:lnTo>
                      <a:lnTo>
                        <a:pt x="54" y="5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5" name="Group 2470"/>
              <p:cNvGrpSpPr>
                <a:grpSpLocks/>
              </p:cNvGrpSpPr>
              <p:nvPr/>
            </p:nvGrpSpPr>
            <p:grpSpPr bwMode="auto">
              <a:xfrm>
                <a:off x="2864" y="2170"/>
                <a:ext cx="2" cy="3"/>
                <a:chOff x="2864" y="2170"/>
                <a:chExt cx="2" cy="3"/>
              </a:xfrm>
              <a:grpFill/>
            </p:grpSpPr>
            <p:sp>
              <p:nvSpPr>
                <p:cNvPr id="1248" name="Freeform 2471"/>
                <p:cNvSpPr>
                  <a:spLocks/>
                </p:cNvSpPr>
                <p:nvPr/>
              </p:nvSpPr>
              <p:spPr bwMode="gray">
                <a:xfrm>
                  <a:off x="2864" y="2170"/>
                  <a:ext cx="2" cy="3"/>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1 h 3"/>
                    <a:gd name="T12" fmla="*/ 0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0"/>
                      </a:moveTo>
                      <a:lnTo>
                        <a:pt x="0" y="0"/>
                      </a:lnTo>
                      <a:lnTo>
                        <a:pt x="2" y="1"/>
                      </a:lnTo>
                      <a:lnTo>
                        <a:pt x="2" y="3"/>
                      </a:lnTo>
                      <a:lnTo>
                        <a:pt x="0" y="3"/>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49" name="Freeform 2472"/>
                <p:cNvSpPr>
                  <a:spLocks/>
                </p:cNvSpPr>
                <p:nvPr/>
              </p:nvSpPr>
              <p:spPr bwMode="gray">
                <a:xfrm>
                  <a:off x="2864" y="2170"/>
                  <a:ext cx="2" cy="3"/>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1 h 3"/>
                    <a:gd name="T12" fmla="*/ 0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0"/>
                      </a:moveTo>
                      <a:lnTo>
                        <a:pt x="0" y="0"/>
                      </a:lnTo>
                      <a:lnTo>
                        <a:pt x="2" y="1"/>
                      </a:lnTo>
                      <a:lnTo>
                        <a:pt x="2" y="3"/>
                      </a:lnTo>
                      <a:lnTo>
                        <a:pt x="0" y="3"/>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6" name="Group 2473"/>
              <p:cNvGrpSpPr>
                <a:grpSpLocks/>
              </p:cNvGrpSpPr>
              <p:nvPr/>
            </p:nvGrpSpPr>
            <p:grpSpPr bwMode="auto">
              <a:xfrm>
                <a:off x="2450" y="2212"/>
                <a:ext cx="4" cy="3"/>
                <a:chOff x="2450" y="2212"/>
                <a:chExt cx="4" cy="3"/>
              </a:xfrm>
              <a:grpFill/>
            </p:grpSpPr>
            <p:sp>
              <p:nvSpPr>
                <p:cNvPr id="1246" name="Freeform 2474"/>
                <p:cNvSpPr>
                  <a:spLocks/>
                </p:cNvSpPr>
                <p:nvPr/>
              </p:nvSpPr>
              <p:spPr bwMode="gray">
                <a:xfrm>
                  <a:off x="2450" y="2212"/>
                  <a:ext cx="4" cy="3"/>
                </a:xfrm>
                <a:custGeom>
                  <a:avLst/>
                  <a:gdLst>
                    <a:gd name="T0" fmla="*/ 3 w 4"/>
                    <a:gd name="T1" fmla="*/ 0 h 3"/>
                    <a:gd name="T2" fmla="*/ 3 w 4"/>
                    <a:gd name="T3" fmla="*/ 0 h 3"/>
                    <a:gd name="T4" fmla="*/ 1 w 4"/>
                    <a:gd name="T5" fmla="*/ 0 h 3"/>
                    <a:gd name="T6" fmla="*/ 0 w 4"/>
                    <a:gd name="T7" fmla="*/ 0 h 3"/>
                    <a:gd name="T8" fmla="*/ 0 w 4"/>
                    <a:gd name="T9" fmla="*/ 1 h 3"/>
                    <a:gd name="T10" fmla="*/ 0 w 4"/>
                    <a:gd name="T11" fmla="*/ 3 h 3"/>
                    <a:gd name="T12" fmla="*/ 3 w 4"/>
                    <a:gd name="T13" fmla="*/ 3 h 3"/>
                    <a:gd name="T14" fmla="*/ 4 w 4"/>
                    <a:gd name="T15" fmla="*/ 3 h 3"/>
                    <a:gd name="T16" fmla="*/ 4 w 4"/>
                    <a:gd name="T17" fmla="*/ 0 h 3"/>
                    <a:gd name="T18" fmla="*/ 3 w 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3" y="0"/>
                      </a:moveTo>
                      <a:lnTo>
                        <a:pt x="3" y="0"/>
                      </a:lnTo>
                      <a:lnTo>
                        <a:pt x="1" y="0"/>
                      </a:lnTo>
                      <a:lnTo>
                        <a:pt x="0" y="0"/>
                      </a:lnTo>
                      <a:lnTo>
                        <a:pt x="0" y="1"/>
                      </a:lnTo>
                      <a:lnTo>
                        <a:pt x="0" y="3"/>
                      </a:lnTo>
                      <a:lnTo>
                        <a:pt x="3" y="3"/>
                      </a:lnTo>
                      <a:lnTo>
                        <a:pt x="4" y="3"/>
                      </a:lnTo>
                      <a:lnTo>
                        <a:pt x="4" y="0"/>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47" name="Freeform 2475"/>
                <p:cNvSpPr>
                  <a:spLocks/>
                </p:cNvSpPr>
                <p:nvPr/>
              </p:nvSpPr>
              <p:spPr bwMode="gray">
                <a:xfrm>
                  <a:off x="2450" y="2212"/>
                  <a:ext cx="4" cy="3"/>
                </a:xfrm>
                <a:custGeom>
                  <a:avLst/>
                  <a:gdLst>
                    <a:gd name="T0" fmla="*/ 3 w 4"/>
                    <a:gd name="T1" fmla="*/ 0 h 3"/>
                    <a:gd name="T2" fmla="*/ 3 w 4"/>
                    <a:gd name="T3" fmla="*/ 0 h 3"/>
                    <a:gd name="T4" fmla="*/ 1 w 4"/>
                    <a:gd name="T5" fmla="*/ 0 h 3"/>
                    <a:gd name="T6" fmla="*/ 0 w 4"/>
                    <a:gd name="T7" fmla="*/ 0 h 3"/>
                    <a:gd name="T8" fmla="*/ 0 w 4"/>
                    <a:gd name="T9" fmla="*/ 1 h 3"/>
                    <a:gd name="T10" fmla="*/ 0 w 4"/>
                    <a:gd name="T11" fmla="*/ 3 h 3"/>
                    <a:gd name="T12" fmla="*/ 3 w 4"/>
                    <a:gd name="T13" fmla="*/ 3 h 3"/>
                    <a:gd name="T14" fmla="*/ 4 w 4"/>
                    <a:gd name="T15" fmla="*/ 3 h 3"/>
                    <a:gd name="T16" fmla="*/ 4 w 4"/>
                    <a:gd name="T17" fmla="*/ 0 h 3"/>
                    <a:gd name="T18" fmla="*/ 3 w 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3" y="0"/>
                      </a:moveTo>
                      <a:lnTo>
                        <a:pt x="3" y="0"/>
                      </a:lnTo>
                      <a:lnTo>
                        <a:pt x="1" y="0"/>
                      </a:lnTo>
                      <a:lnTo>
                        <a:pt x="0" y="0"/>
                      </a:lnTo>
                      <a:lnTo>
                        <a:pt x="0" y="1"/>
                      </a:lnTo>
                      <a:lnTo>
                        <a:pt x="0" y="3"/>
                      </a:lnTo>
                      <a:lnTo>
                        <a:pt x="3" y="3"/>
                      </a:lnTo>
                      <a:lnTo>
                        <a:pt x="4" y="3"/>
                      </a:lnTo>
                      <a:lnTo>
                        <a:pt x="4" y="0"/>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7" name="Group 2476"/>
              <p:cNvGrpSpPr>
                <a:grpSpLocks/>
              </p:cNvGrpSpPr>
              <p:nvPr/>
            </p:nvGrpSpPr>
            <p:grpSpPr bwMode="auto">
              <a:xfrm>
                <a:off x="3402" y="2827"/>
                <a:ext cx="9" cy="7"/>
                <a:chOff x="3402" y="2827"/>
                <a:chExt cx="9" cy="7"/>
              </a:xfrm>
              <a:grpFill/>
            </p:grpSpPr>
            <p:sp>
              <p:nvSpPr>
                <p:cNvPr id="1244" name="Freeform 2477"/>
                <p:cNvSpPr>
                  <a:spLocks/>
                </p:cNvSpPr>
                <p:nvPr/>
              </p:nvSpPr>
              <p:spPr bwMode="gray">
                <a:xfrm>
                  <a:off x="3402" y="2827"/>
                  <a:ext cx="9" cy="7"/>
                </a:xfrm>
                <a:custGeom>
                  <a:avLst/>
                  <a:gdLst>
                    <a:gd name="T0" fmla="*/ 0 w 9"/>
                    <a:gd name="T1" fmla="*/ 1 h 7"/>
                    <a:gd name="T2" fmla="*/ 0 w 9"/>
                    <a:gd name="T3" fmla="*/ 1 h 7"/>
                    <a:gd name="T4" fmla="*/ 6 w 9"/>
                    <a:gd name="T5" fmla="*/ 0 h 7"/>
                    <a:gd name="T6" fmla="*/ 7 w 9"/>
                    <a:gd name="T7" fmla="*/ 1 h 7"/>
                    <a:gd name="T8" fmla="*/ 9 w 9"/>
                    <a:gd name="T9" fmla="*/ 2 h 7"/>
                    <a:gd name="T10" fmla="*/ 9 w 9"/>
                    <a:gd name="T11" fmla="*/ 7 h 7"/>
                    <a:gd name="T12" fmla="*/ 7 w 9"/>
                    <a:gd name="T13" fmla="*/ 7 h 7"/>
                    <a:gd name="T14" fmla="*/ 3 w 9"/>
                    <a:gd name="T15" fmla="*/ 5 h 7"/>
                    <a:gd name="T16" fmla="*/ 2 w 9"/>
                    <a:gd name="T17" fmla="*/ 3 h 7"/>
                    <a:gd name="T18" fmla="*/ 0 w 9"/>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0" y="1"/>
                      </a:moveTo>
                      <a:lnTo>
                        <a:pt x="0" y="1"/>
                      </a:lnTo>
                      <a:lnTo>
                        <a:pt x="6" y="0"/>
                      </a:lnTo>
                      <a:lnTo>
                        <a:pt x="7" y="1"/>
                      </a:lnTo>
                      <a:lnTo>
                        <a:pt x="9" y="2"/>
                      </a:lnTo>
                      <a:lnTo>
                        <a:pt x="9" y="7"/>
                      </a:lnTo>
                      <a:lnTo>
                        <a:pt x="7" y="7"/>
                      </a:lnTo>
                      <a:lnTo>
                        <a:pt x="3" y="5"/>
                      </a:lnTo>
                      <a:lnTo>
                        <a:pt x="2" y="3"/>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45" name="Freeform 2478"/>
                <p:cNvSpPr>
                  <a:spLocks/>
                </p:cNvSpPr>
                <p:nvPr/>
              </p:nvSpPr>
              <p:spPr bwMode="gray">
                <a:xfrm>
                  <a:off x="3402" y="2827"/>
                  <a:ext cx="9" cy="7"/>
                </a:xfrm>
                <a:custGeom>
                  <a:avLst/>
                  <a:gdLst>
                    <a:gd name="T0" fmla="*/ 0 w 9"/>
                    <a:gd name="T1" fmla="*/ 1 h 7"/>
                    <a:gd name="T2" fmla="*/ 0 w 9"/>
                    <a:gd name="T3" fmla="*/ 1 h 7"/>
                    <a:gd name="T4" fmla="*/ 6 w 9"/>
                    <a:gd name="T5" fmla="*/ 0 h 7"/>
                    <a:gd name="T6" fmla="*/ 7 w 9"/>
                    <a:gd name="T7" fmla="*/ 1 h 7"/>
                    <a:gd name="T8" fmla="*/ 9 w 9"/>
                    <a:gd name="T9" fmla="*/ 2 h 7"/>
                    <a:gd name="T10" fmla="*/ 9 w 9"/>
                    <a:gd name="T11" fmla="*/ 7 h 7"/>
                    <a:gd name="T12" fmla="*/ 7 w 9"/>
                    <a:gd name="T13" fmla="*/ 7 h 7"/>
                    <a:gd name="T14" fmla="*/ 3 w 9"/>
                    <a:gd name="T15" fmla="*/ 5 h 7"/>
                    <a:gd name="T16" fmla="*/ 2 w 9"/>
                    <a:gd name="T17" fmla="*/ 3 h 7"/>
                    <a:gd name="T18" fmla="*/ 0 w 9"/>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0" y="1"/>
                      </a:moveTo>
                      <a:lnTo>
                        <a:pt x="0" y="1"/>
                      </a:lnTo>
                      <a:lnTo>
                        <a:pt x="6" y="0"/>
                      </a:lnTo>
                      <a:lnTo>
                        <a:pt x="7" y="1"/>
                      </a:lnTo>
                      <a:lnTo>
                        <a:pt x="9" y="2"/>
                      </a:lnTo>
                      <a:lnTo>
                        <a:pt x="9" y="7"/>
                      </a:lnTo>
                      <a:lnTo>
                        <a:pt x="7" y="7"/>
                      </a:lnTo>
                      <a:lnTo>
                        <a:pt x="3" y="5"/>
                      </a:lnTo>
                      <a:lnTo>
                        <a:pt x="2" y="3"/>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8" name="Group 2479"/>
              <p:cNvGrpSpPr>
                <a:grpSpLocks/>
              </p:cNvGrpSpPr>
              <p:nvPr/>
            </p:nvGrpSpPr>
            <p:grpSpPr bwMode="auto">
              <a:xfrm>
                <a:off x="1790" y="2043"/>
                <a:ext cx="1" cy="3"/>
                <a:chOff x="1790" y="2043"/>
                <a:chExt cx="1" cy="3"/>
              </a:xfrm>
              <a:grpFill/>
            </p:grpSpPr>
            <p:sp>
              <p:nvSpPr>
                <p:cNvPr id="1242" name="Freeform 2480"/>
                <p:cNvSpPr>
                  <a:spLocks/>
                </p:cNvSpPr>
                <p:nvPr/>
              </p:nvSpPr>
              <p:spPr bwMode="gray">
                <a:xfrm>
                  <a:off x="1790" y="2043"/>
                  <a:ext cx="1" cy="3"/>
                </a:xfrm>
                <a:custGeom>
                  <a:avLst/>
                  <a:gdLst>
                    <a:gd name="T0" fmla="*/ 0 w 1"/>
                    <a:gd name="T1" fmla="*/ 0 h 3"/>
                    <a:gd name="T2" fmla="*/ 0 w 1"/>
                    <a:gd name="T3" fmla="*/ 0 h 3"/>
                    <a:gd name="T4" fmla="*/ 0 w 1"/>
                    <a:gd name="T5" fmla="*/ 3 h 3"/>
                    <a:gd name="T6" fmla="*/ 0 w 1"/>
                    <a:gd name="T7" fmla="*/ 2 h 3"/>
                    <a:gd name="T8" fmla="*/ 1 w 1"/>
                    <a:gd name="T9" fmla="*/ 2 h 3"/>
                    <a:gd name="T10" fmla="*/ 1 w 1"/>
                    <a:gd name="T11" fmla="*/ 0 h 3"/>
                    <a:gd name="T12" fmla="*/ 0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0"/>
                      </a:moveTo>
                      <a:lnTo>
                        <a:pt x="0" y="0"/>
                      </a:lnTo>
                      <a:lnTo>
                        <a:pt x="0" y="3"/>
                      </a:lnTo>
                      <a:lnTo>
                        <a:pt x="0" y="2"/>
                      </a:lnTo>
                      <a:lnTo>
                        <a:pt x="1" y="2"/>
                      </a:lnTo>
                      <a:lnTo>
                        <a:pt x="1" y="0"/>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43" name="Freeform 2481"/>
                <p:cNvSpPr>
                  <a:spLocks/>
                </p:cNvSpPr>
                <p:nvPr/>
              </p:nvSpPr>
              <p:spPr bwMode="gray">
                <a:xfrm>
                  <a:off x="1790" y="2043"/>
                  <a:ext cx="1" cy="3"/>
                </a:xfrm>
                <a:custGeom>
                  <a:avLst/>
                  <a:gdLst>
                    <a:gd name="T0" fmla="*/ 0 w 1"/>
                    <a:gd name="T1" fmla="*/ 0 h 3"/>
                    <a:gd name="T2" fmla="*/ 0 w 1"/>
                    <a:gd name="T3" fmla="*/ 0 h 3"/>
                    <a:gd name="T4" fmla="*/ 0 w 1"/>
                    <a:gd name="T5" fmla="*/ 3 h 3"/>
                    <a:gd name="T6" fmla="*/ 0 w 1"/>
                    <a:gd name="T7" fmla="*/ 2 h 3"/>
                    <a:gd name="T8" fmla="*/ 1 w 1"/>
                    <a:gd name="T9" fmla="*/ 2 h 3"/>
                    <a:gd name="T10" fmla="*/ 1 w 1"/>
                    <a:gd name="T11" fmla="*/ 0 h 3"/>
                    <a:gd name="T12" fmla="*/ 0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0"/>
                      </a:moveTo>
                      <a:lnTo>
                        <a:pt x="0" y="0"/>
                      </a:lnTo>
                      <a:lnTo>
                        <a:pt x="0" y="3"/>
                      </a:lnTo>
                      <a:lnTo>
                        <a:pt x="0" y="2"/>
                      </a:lnTo>
                      <a:lnTo>
                        <a:pt x="1" y="2"/>
                      </a:lnTo>
                      <a:lnTo>
                        <a:pt x="1" y="0"/>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39" name="Group 2482"/>
              <p:cNvGrpSpPr>
                <a:grpSpLocks/>
              </p:cNvGrpSpPr>
              <p:nvPr/>
            </p:nvGrpSpPr>
            <p:grpSpPr bwMode="auto">
              <a:xfrm>
                <a:off x="2786" y="2451"/>
                <a:ext cx="101" cy="125"/>
                <a:chOff x="2786" y="2451"/>
                <a:chExt cx="101" cy="125"/>
              </a:xfrm>
              <a:grpFill/>
            </p:grpSpPr>
            <p:sp>
              <p:nvSpPr>
                <p:cNvPr id="1240" name="Freeform 2483"/>
                <p:cNvSpPr>
                  <a:spLocks/>
                </p:cNvSpPr>
                <p:nvPr/>
              </p:nvSpPr>
              <p:spPr bwMode="gray">
                <a:xfrm>
                  <a:off x="2786" y="2451"/>
                  <a:ext cx="101" cy="125"/>
                </a:xfrm>
                <a:custGeom>
                  <a:avLst/>
                  <a:gdLst>
                    <a:gd name="T0" fmla="*/ 16 w 101"/>
                    <a:gd name="T1" fmla="*/ 118 h 125"/>
                    <a:gd name="T2" fmla="*/ 19 w 101"/>
                    <a:gd name="T3" fmla="*/ 106 h 125"/>
                    <a:gd name="T4" fmla="*/ 14 w 101"/>
                    <a:gd name="T5" fmla="*/ 102 h 125"/>
                    <a:gd name="T6" fmla="*/ 16 w 101"/>
                    <a:gd name="T7" fmla="*/ 101 h 125"/>
                    <a:gd name="T8" fmla="*/ 16 w 101"/>
                    <a:gd name="T9" fmla="*/ 99 h 125"/>
                    <a:gd name="T10" fmla="*/ 12 w 101"/>
                    <a:gd name="T11" fmla="*/ 99 h 125"/>
                    <a:gd name="T12" fmla="*/ 5 w 101"/>
                    <a:gd name="T13" fmla="*/ 92 h 125"/>
                    <a:gd name="T14" fmla="*/ 1 w 101"/>
                    <a:gd name="T15" fmla="*/ 93 h 125"/>
                    <a:gd name="T16" fmla="*/ 0 w 101"/>
                    <a:gd name="T17" fmla="*/ 90 h 125"/>
                    <a:gd name="T18" fmla="*/ 1 w 101"/>
                    <a:gd name="T19" fmla="*/ 88 h 125"/>
                    <a:gd name="T20" fmla="*/ 5 w 101"/>
                    <a:gd name="T21" fmla="*/ 78 h 125"/>
                    <a:gd name="T22" fmla="*/ 14 w 101"/>
                    <a:gd name="T23" fmla="*/ 71 h 125"/>
                    <a:gd name="T24" fmla="*/ 26 w 101"/>
                    <a:gd name="T25" fmla="*/ 66 h 125"/>
                    <a:gd name="T26" fmla="*/ 32 w 101"/>
                    <a:gd name="T27" fmla="*/ 69 h 125"/>
                    <a:gd name="T28" fmla="*/ 38 w 101"/>
                    <a:gd name="T29" fmla="*/ 71 h 125"/>
                    <a:gd name="T30" fmla="*/ 50 w 101"/>
                    <a:gd name="T31" fmla="*/ 49 h 125"/>
                    <a:gd name="T32" fmla="*/ 57 w 101"/>
                    <a:gd name="T33" fmla="*/ 45 h 125"/>
                    <a:gd name="T34" fmla="*/ 69 w 101"/>
                    <a:gd name="T35" fmla="*/ 18 h 125"/>
                    <a:gd name="T36" fmla="*/ 74 w 101"/>
                    <a:gd name="T37" fmla="*/ 15 h 125"/>
                    <a:gd name="T38" fmla="*/ 79 w 101"/>
                    <a:gd name="T39" fmla="*/ 7 h 125"/>
                    <a:gd name="T40" fmla="*/ 77 w 101"/>
                    <a:gd name="T41" fmla="*/ 4 h 125"/>
                    <a:gd name="T42" fmla="*/ 74 w 101"/>
                    <a:gd name="T43" fmla="*/ 3 h 125"/>
                    <a:gd name="T44" fmla="*/ 77 w 101"/>
                    <a:gd name="T45" fmla="*/ 1 h 125"/>
                    <a:gd name="T46" fmla="*/ 82 w 101"/>
                    <a:gd name="T47" fmla="*/ 1 h 125"/>
                    <a:gd name="T48" fmla="*/ 86 w 101"/>
                    <a:gd name="T49" fmla="*/ 11 h 125"/>
                    <a:gd name="T50" fmla="*/ 90 w 101"/>
                    <a:gd name="T51" fmla="*/ 28 h 125"/>
                    <a:gd name="T52" fmla="*/ 89 w 101"/>
                    <a:gd name="T53" fmla="*/ 32 h 125"/>
                    <a:gd name="T54" fmla="*/ 75 w 101"/>
                    <a:gd name="T55" fmla="*/ 32 h 125"/>
                    <a:gd name="T56" fmla="*/ 74 w 101"/>
                    <a:gd name="T57" fmla="*/ 38 h 125"/>
                    <a:gd name="T58" fmla="*/ 77 w 101"/>
                    <a:gd name="T59" fmla="*/ 42 h 125"/>
                    <a:gd name="T60" fmla="*/ 84 w 101"/>
                    <a:gd name="T61" fmla="*/ 44 h 125"/>
                    <a:gd name="T62" fmla="*/ 90 w 101"/>
                    <a:gd name="T63" fmla="*/ 60 h 125"/>
                    <a:gd name="T64" fmla="*/ 79 w 101"/>
                    <a:gd name="T65" fmla="*/ 77 h 125"/>
                    <a:gd name="T66" fmla="*/ 81 w 101"/>
                    <a:gd name="T67" fmla="*/ 82 h 125"/>
                    <a:gd name="T68" fmla="*/ 93 w 101"/>
                    <a:gd name="T69" fmla="*/ 107 h 125"/>
                    <a:gd name="T70" fmla="*/ 101 w 101"/>
                    <a:gd name="T71" fmla="*/ 110 h 125"/>
                    <a:gd name="T72" fmla="*/ 101 w 101"/>
                    <a:gd name="T73" fmla="*/ 122 h 125"/>
                    <a:gd name="T74" fmla="*/ 99 w 101"/>
                    <a:gd name="T75" fmla="*/ 125 h 125"/>
                    <a:gd name="T76" fmla="*/ 92 w 101"/>
                    <a:gd name="T77" fmla="*/ 121 h 125"/>
                    <a:gd name="T78" fmla="*/ 82 w 101"/>
                    <a:gd name="T79" fmla="*/ 118 h 1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
                    <a:gd name="T121" fmla="*/ 0 h 125"/>
                    <a:gd name="T122" fmla="*/ 101 w 101"/>
                    <a:gd name="T123" fmla="*/ 125 h 1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 h="125">
                      <a:moveTo>
                        <a:pt x="63" y="118"/>
                      </a:moveTo>
                      <a:lnTo>
                        <a:pt x="16" y="118"/>
                      </a:lnTo>
                      <a:lnTo>
                        <a:pt x="19" y="107"/>
                      </a:lnTo>
                      <a:lnTo>
                        <a:pt x="19" y="106"/>
                      </a:lnTo>
                      <a:lnTo>
                        <a:pt x="16" y="103"/>
                      </a:lnTo>
                      <a:lnTo>
                        <a:pt x="14" y="102"/>
                      </a:lnTo>
                      <a:lnTo>
                        <a:pt x="14" y="101"/>
                      </a:lnTo>
                      <a:lnTo>
                        <a:pt x="16" y="101"/>
                      </a:lnTo>
                      <a:lnTo>
                        <a:pt x="16" y="100"/>
                      </a:lnTo>
                      <a:lnTo>
                        <a:pt x="16" y="99"/>
                      </a:lnTo>
                      <a:lnTo>
                        <a:pt x="14" y="99"/>
                      </a:lnTo>
                      <a:lnTo>
                        <a:pt x="12" y="99"/>
                      </a:lnTo>
                      <a:lnTo>
                        <a:pt x="8" y="97"/>
                      </a:lnTo>
                      <a:lnTo>
                        <a:pt x="5" y="92"/>
                      </a:lnTo>
                      <a:lnTo>
                        <a:pt x="3" y="92"/>
                      </a:lnTo>
                      <a:lnTo>
                        <a:pt x="1" y="93"/>
                      </a:lnTo>
                      <a:lnTo>
                        <a:pt x="0" y="92"/>
                      </a:lnTo>
                      <a:lnTo>
                        <a:pt x="0" y="90"/>
                      </a:lnTo>
                      <a:lnTo>
                        <a:pt x="0" y="89"/>
                      </a:lnTo>
                      <a:lnTo>
                        <a:pt x="1" y="88"/>
                      </a:lnTo>
                      <a:lnTo>
                        <a:pt x="5" y="83"/>
                      </a:lnTo>
                      <a:lnTo>
                        <a:pt x="5" y="78"/>
                      </a:lnTo>
                      <a:lnTo>
                        <a:pt x="11" y="71"/>
                      </a:lnTo>
                      <a:lnTo>
                        <a:pt x="14" y="71"/>
                      </a:lnTo>
                      <a:lnTo>
                        <a:pt x="14" y="66"/>
                      </a:lnTo>
                      <a:lnTo>
                        <a:pt x="26" y="66"/>
                      </a:lnTo>
                      <a:lnTo>
                        <a:pt x="31" y="68"/>
                      </a:lnTo>
                      <a:lnTo>
                        <a:pt x="32" y="69"/>
                      </a:lnTo>
                      <a:lnTo>
                        <a:pt x="35" y="71"/>
                      </a:lnTo>
                      <a:lnTo>
                        <a:pt x="38" y="71"/>
                      </a:lnTo>
                      <a:lnTo>
                        <a:pt x="39" y="71"/>
                      </a:lnTo>
                      <a:lnTo>
                        <a:pt x="50" y="49"/>
                      </a:lnTo>
                      <a:lnTo>
                        <a:pt x="53" y="47"/>
                      </a:lnTo>
                      <a:lnTo>
                        <a:pt x="57" y="45"/>
                      </a:lnTo>
                      <a:lnTo>
                        <a:pt x="65" y="22"/>
                      </a:lnTo>
                      <a:lnTo>
                        <a:pt x="69" y="18"/>
                      </a:lnTo>
                      <a:lnTo>
                        <a:pt x="74" y="17"/>
                      </a:lnTo>
                      <a:lnTo>
                        <a:pt x="74" y="15"/>
                      </a:lnTo>
                      <a:lnTo>
                        <a:pt x="79" y="14"/>
                      </a:lnTo>
                      <a:lnTo>
                        <a:pt x="79" y="7"/>
                      </a:lnTo>
                      <a:lnTo>
                        <a:pt x="77" y="5"/>
                      </a:lnTo>
                      <a:lnTo>
                        <a:pt x="77" y="4"/>
                      </a:lnTo>
                      <a:lnTo>
                        <a:pt x="74" y="4"/>
                      </a:lnTo>
                      <a:lnTo>
                        <a:pt x="74" y="3"/>
                      </a:lnTo>
                      <a:lnTo>
                        <a:pt x="75" y="3"/>
                      </a:lnTo>
                      <a:lnTo>
                        <a:pt x="77" y="1"/>
                      </a:lnTo>
                      <a:lnTo>
                        <a:pt x="81" y="0"/>
                      </a:lnTo>
                      <a:lnTo>
                        <a:pt x="82" y="1"/>
                      </a:lnTo>
                      <a:lnTo>
                        <a:pt x="84" y="7"/>
                      </a:lnTo>
                      <a:lnTo>
                        <a:pt x="86" y="11"/>
                      </a:lnTo>
                      <a:lnTo>
                        <a:pt x="84" y="20"/>
                      </a:lnTo>
                      <a:lnTo>
                        <a:pt x="90" y="28"/>
                      </a:lnTo>
                      <a:lnTo>
                        <a:pt x="90" y="32"/>
                      </a:lnTo>
                      <a:lnTo>
                        <a:pt x="89" y="32"/>
                      </a:lnTo>
                      <a:lnTo>
                        <a:pt x="81" y="32"/>
                      </a:lnTo>
                      <a:lnTo>
                        <a:pt x="75" y="32"/>
                      </a:lnTo>
                      <a:lnTo>
                        <a:pt x="74" y="33"/>
                      </a:lnTo>
                      <a:lnTo>
                        <a:pt x="74" y="38"/>
                      </a:lnTo>
                      <a:lnTo>
                        <a:pt x="74" y="39"/>
                      </a:lnTo>
                      <a:lnTo>
                        <a:pt x="77" y="42"/>
                      </a:lnTo>
                      <a:lnTo>
                        <a:pt x="79" y="43"/>
                      </a:lnTo>
                      <a:lnTo>
                        <a:pt x="84" y="44"/>
                      </a:lnTo>
                      <a:lnTo>
                        <a:pt x="86" y="45"/>
                      </a:lnTo>
                      <a:lnTo>
                        <a:pt x="90" y="60"/>
                      </a:lnTo>
                      <a:lnTo>
                        <a:pt x="92" y="60"/>
                      </a:lnTo>
                      <a:lnTo>
                        <a:pt x="79" y="77"/>
                      </a:lnTo>
                      <a:lnTo>
                        <a:pt x="79" y="79"/>
                      </a:lnTo>
                      <a:lnTo>
                        <a:pt x="81" y="82"/>
                      </a:lnTo>
                      <a:lnTo>
                        <a:pt x="81" y="89"/>
                      </a:lnTo>
                      <a:lnTo>
                        <a:pt x="93" y="107"/>
                      </a:lnTo>
                      <a:lnTo>
                        <a:pt x="99" y="111"/>
                      </a:lnTo>
                      <a:lnTo>
                        <a:pt x="101" y="110"/>
                      </a:lnTo>
                      <a:lnTo>
                        <a:pt x="99" y="113"/>
                      </a:lnTo>
                      <a:lnTo>
                        <a:pt x="101" y="122"/>
                      </a:lnTo>
                      <a:lnTo>
                        <a:pt x="99" y="124"/>
                      </a:lnTo>
                      <a:lnTo>
                        <a:pt x="99" y="125"/>
                      </a:lnTo>
                      <a:lnTo>
                        <a:pt x="93" y="121"/>
                      </a:lnTo>
                      <a:lnTo>
                        <a:pt x="92" y="121"/>
                      </a:lnTo>
                      <a:lnTo>
                        <a:pt x="84" y="120"/>
                      </a:lnTo>
                      <a:lnTo>
                        <a:pt x="82" y="118"/>
                      </a:lnTo>
                      <a:lnTo>
                        <a:pt x="63" y="11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41" name="Freeform 2484"/>
                <p:cNvSpPr>
                  <a:spLocks/>
                </p:cNvSpPr>
                <p:nvPr/>
              </p:nvSpPr>
              <p:spPr bwMode="gray">
                <a:xfrm>
                  <a:off x="2786" y="2451"/>
                  <a:ext cx="101" cy="125"/>
                </a:xfrm>
                <a:custGeom>
                  <a:avLst/>
                  <a:gdLst>
                    <a:gd name="T0" fmla="*/ 16 w 101"/>
                    <a:gd name="T1" fmla="*/ 118 h 125"/>
                    <a:gd name="T2" fmla="*/ 19 w 101"/>
                    <a:gd name="T3" fmla="*/ 106 h 125"/>
                    <a:gd name="T4" fmla="*/ 14 w 101"/>
                    <a:gd name="T5" fmla="*/ 102 h 125"/>
                    <a:gd name="T6" fmla="*/ 16 w 101"/>
                    <a:gd name="T7" fmla="*/ 101 h 125"/>
                    <a:gd name="T8" fmla="*/ 16 w 101"/>
                    <a:gd name="T9" fmla="*/ 99 h 125"/>
                    <a:gd name="T10" fmla="*/ 12 w 101"/>
                    <a:gd name="T11" fmla="*/ 99 h 125"/>
                    <a:gd name="T12" fmla="*/ 5 w 101"/>
                    <a:gd name="T13" fmla="*/ 92 h 125"/>
                    <a:gd name="T14" fmla="*/ 1 w 101"/>
                    <a:gd name="T15" fmla="*/ 93 h 125"/>
                    <a:gd name="T16" fmla="*/ 0 w 101"/>
                    <a:gd name="T17" fmla="*/ 90 h 125"/>
                    <a:gd name="T18" fmla="*/ 1 w 101"/>
                    <a:gd name="T19" fmla="*/ 88 h 125"/>
                    <a:gd name="T20" fmla="*/ 5 w 101"/>
                    <a:gd name="T21" fmla="*/ 78 h 125"/>
                    <a:gd name="T22" fmla="*/ 14 w 101"/>
                    <a:gd name="T23" fmla="*/ 71 h 125"/>
                    <a:gd name="T24" fmla="*/ 26 w 101"/>
                    <a:gd name="T25" fmla="*/ 66 h 125"/>
                    <a:gd name="T26" fmla="*/ 32 w 101"/>
                    <a:gd name="T27" fmla="*/ 69 h 125"/>
                    <a:gd name="T28" fmla="*/ 38 w 101"/>
                    <a:gd name="T29" fmla="*/ 71 h 125"/>
                    <a:gd name="T30" fmla="*/ 50 w 101"/>
                    <a:gd name="T31" fmla="*/ 49 h 125"/>
                    <a:gd name="T32" fmla="*/ 57 w 101"/>
                    <a:gd name="T33" fmla="*/ 45 h 125"/>
                    <a:gd name="T34" fmla="*/ 69 w 101"/>
                    <a:gd name="T35" fmla="*/ 18 h 125"/>
                    <a:gd name="T36" fmla="*/ 74 w 101"/>
                    <a:gd name="T37" fmla="*/ 15 h 125"/>
                    <a:gd name="T38" fmla="*/ 79 w 101"/>
                    <a:gd name="T39" fmla="*/ 7 h 125"/>
                    <a:gd name="T40" fmla="*/ 77 w 101"/>
                    <a:gd name="T41" fmla="*/ 4 h 125"/>
                    <a:gd name="T42" fmla="*/ 74 w 101"/>
                    <a:gd name="T43" fmla="*/ 3 h 125"/>
                    <a:gd name="T44" fmla="*/ 77 w 101"/>
                    <a:gd name="T45" fmla="*/ 1 h 125"/>
                    <a:gd name="T46" fmla="*/ 82 w 101"/>
                    <a:gd name="T47" fmla="*/ 1 h 125"/>
                    <a:gd name="T48" fmla="*/ 86 w 101"/>
                    <a:gd name="T49" fmla="*/ 11 h 125"/>
                    <a:gd name="T50" fmla="*/ 90 w 101"/>
                    <a:gd name="T51" fmla="*/ 28 h 125"/>
                    <a:gd name="T52" fmla="*/ 89 w 101"/>
                    <a:gd name="T53" fmla="*/ 32 h 125"/>
                    <a:gd name="T54" fmla="*/ 75 w 101"/>
                    <a:gd name="T55" fmla="*/ 32 h 125"/>
                    <a:gd name="T56" fmla="*/ 74 w 101"/>
                    <a:gd name="T57" fmla="*/ 38 h 125"/>
                    <a:gd name="T58" fmla="*/ 77 w 101"/>
                    <a:gd name="T59" fmla="*/ 42 h 125"/>
                    <a:gd name="T60" fmla="*/ 84 w 101"/>
                    <a:gd name="T61" fmla="*/ 44 h 125"/>
                    <a:gd name="T62" fmla="*/ 90 w 101"/>
                    <a:gd name="T63" fmla="*/ 60 h 125"/>
                    <a:gd name="T64" fmla="*/ 79 w 101"/>
                    <a:gd name="T65" fmla="*/ 77 h 125"/>
                    <a:gd name="T66" fmla="*/ 81 w 101"/>
                    <a:gd name="T67" fmla="*/ 82 h 125"/>
                    <a:gd name="T68" fmla="*/ 93 w 101"/>
                    <a:gd name="T69" fmla="*/ 107 h 125"/>
                    <a:gd name="T70" fmla="*/ 101 w 101"/>
                    <a:gd name="T71" fmla="*/ 110 h 125"/>
                    <a:gd name="T72" fmla="*/ 101 w 101"/>
                    <a:gd name="T73" fmla="*/ 122 h 125"/>
                    <a:gd name="T74" fmla="*/ 99 w 101"/>
                    <a:gd name="T75" fmla="*/ 125 h 125"/>
                    <a:gd name="T76" fmla="*/ 92 w 101"/>
                    <a:gd name="T77" fmla="*/ 121 h 125"/>
                    <a:gd name="T78" fmla="*/ 82 w 101"/>
                    <a:gd name="T79" fmla="*/ 118 h 1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
                    <a:gd name="T121" fmla="*/ 0 h 125"/>
                    <a:gd name="T122" fmla="*/ 101 w 101"/>
                    <a:gd name="T123" fmla="*/ 125 h 1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 h="125">
                      <a:moveTo>
                        <a:pt x="63" y="118"/>
                      </a:moveTo>
                      <a:lnTo>
                        <a:pt x="16" y="118"/>
                      </a:lnTo>
                      <a:lnTo>
                        <a:pt x="19" y="107"/>
                      </a:lnTo>
                      <a:lnTo>
                        <a:pt x="19" y="106"/>
                      </a:lnTo>
                      <a:lnTo>
                        <a:pt x="16" y="103"/>
                      </a:lnTo>
                      <a:lnTo>
                        <a:pt x="14" y="102"/>
                      </a:lnTo>
                      <a:lnTo>
                        <a:pt x="14" y="101"/>
                      </a:lnTo>
                      <a:lnTo>
                        <a:pt x="16" y="101"/>
                      </a:lnTo>
                      <a:lnTo>
                        <a:pt x="16" y="100"/>
                      </a:lnTo>
                      <a:lnTo>
                        <a:pt x="16" y="99"/>
                      </a:lnTo>
                      <a:lnTo>
                        <a:pt x="14" y="99"/>
                      </a:lnTo>
                      <a:lnTo>
                        <a:pt x="12" y="99"/>
                      </a:lnTo>
                      <a:lnTo>
                        <a:pt x="8" y="97"/>
                      </a:lnTo>
                      <a:lnTo>
                        <a:pt x="5" y="92"/>
                      </a:lnTo>
                      <a:lnTo>
                        <a:pt x="3" y="92"/>
                      </a:lnTo>
                      <a:lnTo>
                        <a:pt x="1" y="93"/>
                      </a:lnTo>
                      <a:lnTo>
                        <a:pt x="0" y="92"/>
                      </a:lnTo>
                      <a:lnTo>
                        <a:pt x="0" y="90"/>
                      </a:lnTo>
                      <a:lnTo>
                        <a:pt x="0" y="89"/>
                      </a:lnTo>
                      <a:lnTo>
                        <a:pt x="1" y="88"/>
                      </a:lnTo>
                      <a:lnTo>
                        <a:pt x="5" y="83"/>
                      </a:lnTo>
                      <a:lnTo>
                        <a:pt x="5" y="78"/>
                      </a:lnTo>
                      <a:lnTo>
                        <a:pt x="11" y="71"/>
                      </a:lnTo>
                      <a:lnTo>
                        <a:pt x="14" y="71"/>
                      </a:lnTo>
                      <a:lnTo>
                        <a:pt x="14" y="66"/>
                      </a:lnTo>
                      <a:lnTo>
                        <a:pt x="26" y="66"/>
                      </a:lnTo>
                      <a:lnTo>
                        <a:pt x="31" y="68"/>
                      </a:lnTo>
                      <a:lnTo>
                        <a:pt x="32" y="69"/>
                      </a:lnTo>
                      <a:lnTo>
                        <a:pt x="35" y="71"/>
                      </a:lnTo>
                      <a:lnTo>
                        <a:pt x="38" y="71"/>
                      </a:lnTo>
                      <a:lnTo>
                        <a:pt x="39" y="71"/>
                      </a:lnTo>
                      <a:lnTo>
                        <a:pt x="50" y="49"/>
                      </a:lnTo>
                      <a:lnTo>
                        <a:pt x="53" y="47"/>
                      </a:lnTo>
                      <a:lnTo>
                        <a:pt x="57" y="45"/>
                      </a:lnTo>
                      <a:lnTo>
                        <a:pt x="65" y="22"/>
                      </a:lnTo>
                      <a:lnTo>
                        <a:pt x="69" y="18"/>
                      </a:lnTo>
                      <a:lnTo>
                        <a:pt x="74" y="17"/>
                      </a:lnTo>
                      <a:lnTo>
                        <a:pt x="74" y="15"/>
                      </a:lnTo>
                      <a:lnTo>
                        <a:pt x="79" y="14"/>
                      </a:lnTo>
                      <a:lnTo>
                        <a:pt x="79" y="7"/>
                      </a:lnTo>
                      <a:lnTo>
                        <a:pt x="77" y="5"/>
                      </a:lnTo>
                      <a:lnTo>
                        <a:pt x="77" y="4"/>
                      </a:lnTo>
                      <a:lnTo>
                        <a:pt x="74" y="4"/>
                      </a:lnTo>
                      <a:lnTo>
                        <a:pt x="74" y="3"/>
                      </a:lnTo>
                      <a:lnTo>
                        <a:pt x="75" y="3"/>
                      </a:lnTo>
                      <a:lnTo>
                        <a:pt x="77" y="1"/>
                      </a:lnTo>
                      <a:lnTo>
                        <a:pt x="81" y="0"/>
                      </a:lnTo>
                      <a:lnTo>
                        <a:pt x="82" y="1"/>
                      </a:lnTo>
                      <a:lnTo>
                        <a:pt x="84" y="7"/>
                      </a:lnTo>
                      <a:lnTo>
                        <a:pt x="86" y="11"/>
                      </a:lnTo>
                      <a:lnTo>
                        <a:pt x="84" y="20"/>
                      </a:lnTo>
                      <a:lnTo>
                        <a:pt x="90" y="28"/>
                      </a:lnTo>
                      <a:lnTo>
                        <a:pt x="90" y="32"/>
                      </a:lnTo>
                      <a:lnTo>
                        <a:pt x="89" y="32"/>
                      </a:lnTo>
                      <a:lnTo>
                        <a:pt x="81" y="32"/>
                      </a:lnTo>
                      <a:lnTo>
                        <a:pt x="75" y="32"/>
                      </a:lnTo>
                      <a:lnTo>
                        <a:pt x="74" y="33"/>
                      </a:lnTo>
                      <a:lnTo>
                        <a:pt x="74" y="38"/>
                      </a:lnTo>
                      <a:lnTo>
                        <a:pt x="74" y="39"/>
                      </a:lnTo>
                      <a:lnTo>
                        <a:pt x="77" y="42"/>
                      </a:lnTo>
                      <a:lnTo>
                        <a:pt x="79" y="43"/>
                      </a:lnTo>
                      <a:lnTo>
                        <a:pt x="84" y="44"/>
                      </a:lnTo>
                      <a:lnTo>
                        <a:pt x="86" y="45"/>
                      </a:lnTo>
                      <a:lnTo>
                        <a:pt x="90" y="60"/>
                      </a:lnTo>
                      <a:lnTo>
                        <a:pt x="92" y="60"/>
                      </a:lnTo>
                      <a:lnTo>
                        <a:pt x="79" y="77"/>
                      </a:lnTo>
                      <a:lnTo>
                        <a:pt x="79" y="79"/>
                      </a:lnTo>
                      <a:lnTo>
                        <a:pt x="81" y="82"/>
                      </a:lnTo>
                      <a:lnTo>
                        <a:pt x="81" y="89"/>
                      </a:lnTo>
                      <a:lnTo>
                        <a:pt x="93" y="107"/>
                      </a:lnTo>
                      <a:lnTo>
                        <a:pt x="99" y="111"/>
                      </a:lnTo>
                      <a:lnTo>
                        <a:pt x="101" y="110"/>
                      </a:lnTo>
                      <a:lnTo>
                        <a:pt x="99" y="113"/>
                      </a:lnTo>
                      <a:lnTo>
                        <a:pt x="101" y="122"/>
                      </a:lnTo>
                      <a:lnTo>
                        <a:pt x="99" y="124"/>
                      </a:lnTo>
                      <a:lnTo>
                        <a:pt x="99" y="125"/>
                      </a:lnTo>
                      <a:lnTo>
                        <a:pt x="93" y="121"/>
                      </a:lnTo>
                      <a:lnTo>
                        <a:pt x="92" y="121"/>
                      </a:lnTo>
                      <a:lnTo>
                        <a:pt x="84" y="120"/>
                      </a:lnTo>
                      <a:lnTo>
                        <a:pt x="82" y="118"/>
                      </a:lnTo>
                      <a:lnTo>
                        <a:pt x="63" y="11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0" name="Group 2485"/>
              <p:cNvGrpSpPr>
                <a:grpSpLocks/>
              </p:cNvGrpSpPr>
              <p:nvPr/>
            </p:nvGrpSpPr>
            <p:grpSpPr bwMode="auto">
              <a:xfrm>
                <a:off x="3848" y="2270"/>
                <a:ext cx="44" cy="21"/>
                <a:chOff x="3848" y="2270"/>
                <a:chExt cx="44" cy="21"/>
              </a:xfrm>
              <a:grpFill/>
            </p:grpSpPr>
            <p:sp>
              <p:nvSpPr>
                <p:cNvPr id="1238" name="Freeform 2486"/>
                <p:cNvSpPr>
                  <a:spLocks/>
                </p:cNvSpPr>
                <p:nvPr/>
              </p:nvSpPr>
              <p:spPr bwMode="gray">
                <a:xfrm>
                  <a:off x="3848" y="2270"/>
                  <a:ext cx="44" cy="21"/>
                </a:xfrm>
                <a:custGeom>
                  <a:avLst/>
                  <a:gdLst>
                    <a:gd name="T0" fmla="*/ 40 w 44"/>
                    <a:gd name="T1" fmla="*/ 7 h 21"/>
                    <a:gd name="T2" fmla="*/ 40 w 44"/>
                    <a:gd name="T3" fmla="*/ 6 h 21"/>
                    <a:gd name="T4" fmla="*/ 36 w 44"/>
                    <a:gd name="T5" fmla="*/ 5 h 21"/>
                    <a:gd name="T6" fmla="*/ 34 w 44"/>
                    <a:gd name="T7" fmla="*/ 5 h 21"/>
                    <a:gd name="T8" fmla="*/ 34 w 44"/>
                    <a:gd name="T9" fmla="*/ 3 h 21"/>
                    <a:gd name="T10" fmla="*/ 33 w 44"/>
                    <a:gd name="T11" fmla="*/ 5 h 21"/>
                    <a:gd name="T12" fmla="*/ 22 w 44"/>
                    <a:gd name="T13" fmla="*/ 3 h 21"/>
                    <a:gd name="T14" fmla="*/ 21 w 44"/>
                    <a:gd name="T15" fmla="*/ 1 h 21"/>
                    <a:gd name="T16" fmla="*/ 21 w 44"/>
                    <a:gd name="T17" fmla="*/ 0 h 21"/>
                    <a:gd name="T18" fmla="*/ 19 w 44"/>
                    <a:gd name="T19" fmla="*/ 0 h 21"/>
                    <a:gd name="T20" fmla="*/ 16 w 44"/>
                    <a:gd name="T21" fmla="*/ 0 h 21"/>
                    <a:gd name="T22" fmla="*/ 13 w 44"/>
                    <a:gd name="T23" fmla="*/ 1 h 21"/>
                    <a:gd name="T24" fmla="*/ 10 w 44"/>
                    <a:gd name="T25" fmla="*/ 3 h 21"/>
                    <a:gd name="T26" fmla="*/ 9 w 44"/>
                    <a:gd name="T27" fmla="*/ 7 h 21"/>
                    <a:gd name="T28" fmla="*/ 2 w 44"/>
                    <a:gd name="T29" fmla="*/ 11 h 21"/>
                    <a:gd name="T30" fmla="*/ 2 w 44"/>
                    <a:gd name="T31" fmla="*/ 12 h 21"/>
                    <a:gd name="T32" fmla="*/ 0 w 44"/>
                    <a:gd name="T33" fmla="*/ 15 h 21"/>
                    <a:gd name="T34" fmla="*/ 2 w 44"/>
                    <a:gd name="T35" fmla="*/ 17 h 21"/>
                    <a:gd name="T36" fmla="*/ 2 w 44"/>
                    <a:gd name="T37" fmla="*/ 18 h 21"/>
                    <a:gd name="T38" fmla="*/ 4 w 44"/>
                    <a:gd name="T39" fmla="*/ 18 h 21"/>
                    <a:gd name="T40" fmla="*/ 16 w 44"/>
                    <a:gd name="T41" fmla="*/ 21 h 21"/>
                    <a:gd name="T42" fmla="*/ 22 w 44"/>
                    <a:gd name="T43" fmla="*/ 18 h 21"/>
                    <a:gd name="T44" fmla="*/ 27 w 44"/>
                    <a:gd name="T45" fmla="*/ 18 h 21"/>
                    <a:gd name="T46" fmla="*/ 43 w 44"/>
                    <a:gd name="T47" fmla="*/ 18 h 21"/>
                    <a:gd name="T48" fmla="*/ 44 w 44"/>
                    <a:gd name="T49" fmla="*/ 17 h 21"/>
                    <a:gd name="T50" fmla="*/ 44 w 44"/>
                    <a:gd name="T51" fmla="*/ 15 h 21"/>
                    <a:gd name="T52" fmla="*/ 44 w 44"/>
                    <a:gd name="T53" fmla="*/ 12 h 21"/>
                    <a:gd name="T54" fmla="*/ 43 w 44"/>
                    <a:gd name="T55" fmla="*/ 11 h 21"/>
                    <a:gd name="T56" fmla="*/ 38 w 44"/>
                    <a:gd name="T57" fmla="*/ 10 h 21"/>
                    <a:gd name="T58" fmla="*/ 38 w 44"/>
                    <a:gd name="T59" fmla="*/ 8 h 21"/>
                    <a:gd name="T60" fmla="*/ 40 w 44"/>
                    <a:gd name="T61" fmla="*/ 7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
                    <a:gd name="T94" fmla="*/ 0 h 21"/>
                    <a:gd name="T95" fmla="*/ 44 w 44"/>
                    <a:gd name="T96" fmla="*/ 21 h 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 h="21">
                      <a:moveTo>
                        <a:pt x="40" y="7"/>
                      </a:moveTo>
                      <a:lnTo>
                        <a:pt x="40" y="6"/>
                      </a:lnTo>
                      <a:lnTo>
                        <a:pt x="36" y="5"/>
                      </a:lnTo>
                      <a:lnTo>
                        <a:pt x="34" y="5"/>
                      </a:lnTo>
                      <a:lnTo>
                        <a:pt x="34" y="3"/>
                      </a:lnTo>
                      <a:lnTo>
                        <a:pt x="33" y="5"/>
                      </a:lnTo>
                      <a:lnTo>
                        <a:pt x="22" y="3"/>
                      </a:lnTo>
                      <a:lnTo>
                        <a:pt x="21" y="1"/>
                      </a:lnTo>
                      <a:lnTo>
                        <a:pt x="21" y="0"/>
                      </a:lnTo>
                      <a:lnTo>
                        <a:pt x="19" y="0"/>
                      </a:lnTo>
                      <a:lnTo>
                        <a:pt x="16" y="0"/>
                      </a:lnTo>
                      <a:lnTo>
                        <a:pt x="13" y="1"/>
                      </a:lnTo>
                      <a:lnTo>
                        <a:pt x="10" y="3"/>
                      </a:lnTo>
                      <a:lnTo>
                        <a:pt x="9" y="7"/>
                      </a:lnTo>
                      <a:lnTo>
                        <a:pt x="2" y="11"/>
                      </a:lnTo>
                      <a:lnTo>
                        <a:pt x="2" y="12"/>
                      </a:lnTo>
                      <a:lnTo>
                        <a:pt x="0" y="15"/>
                      </a:lnTo>
                      <a:lnTo>
                        <a:pt x="2" y="17"/>
                      </a:lnTo>
                      <a:lnTo>
                        <a:pt x="2" y="18"/>
                      </a:lnTo>
                      <a:lnTo>
                        <a:pt x="4" y="18"/>
                      </a:lnTo>
                      <a:lnTo>
                        <a:pt x="16" y="21"/>
                      </a:lnTo>
                      <a:lnTo>
                        <a:pt x="22" y="18"/>
                      </a:lnTo>
                      <a:lnTo>
                        <a:pt x="27" y="18"/>
                      </a:lnTo>
                      <a:lnTo>
                        <a:pt x="43" y="18"/>
                      </a:lnTo>
                      <a:lnTo>
                        <a:pt x="44" y="17"/>
                      </a:lnTo>
                      <a:lnTo>
                        <a:pt x="44" y="15"/>
                      </a:lnTo>
                      <a:lnTo>
                        <a:pt x="44" y="12"/>
                      </a:lnTo>
                      <a:lnTo>
                        <a:pt x="43" y="11"/>
                      </a:lnTo>
                      <a:lnTo>
                        <a:pt x="38" y="10"/>
                      </a:lnTo>
                      <a:lnTo>
                        <a:pt x="38" y="8"/>
                      </a:lnTo>
                      <a:lnTo>
                        <a:pt x="40"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39" name="Freeform 2487"/>
                <p:cNvSpPr>
                  <a:spLocks/>
                </p:cNvSpPr>
                <p:nvPr/>
              </p:nvSpPr>
              <p:spPr bwMode="gray">
                <a:xfrm>
                  <a:off x="3848" y="2270"/>
                  <a:ext cx="44" cy="21"/>
                </a:xfrm>
                <a:custGeom>
                  <a:avLst/>
                  <a:gdLst>
                    <a:gd name="T0" fmla="*/ 40 w 44"/>
                    <a:gd name="T1" fmla="*/ 7 h 21"/>
                    <a:gd name="T2" fmla="*/ 40 w 44"/>
                    <a:gd name="T3" fmla="*/ 6 h 21"/>
                    <a:gd name="T4" fmla="*/ 36 w 44"/>
                    <a:gd name="T5" fmla="*/ 5 h 21"/>
                    <a:gd name="T6" fmla="*/ 34 w 44"/>
                    <a:gd name="T7" fmla="*/ 5 h 21"/>
                    <a:gd name="T8" fmla="*/ 34 w 44"/>
                    <a:gd name="T9" fmla="*/ 3 h 21"/>
                    <a:gd name="T10" fmla="*/ 33 w 44"/>
                    <a:gd name="T11" fmla="*/ 5 h 21"/>
                    <a:gd name="T12" fmla="*/ 22 w 44"/>
                    <a:gd name="T13" fmla="*/ 3 h 21"/>
                    <a:gd name="T14" fmla="*/ 21 w 44"/>
                    <a:gd name="T15" fmla="*/ 1 h 21"/>
                    <a:gd name="T16" fmla="*/ 21 w 44"/>
                    <a:gd name="T17" fmla="*/ 0 h 21"/>
                    <a:gd name="T18" fmla="*/ 19 w 44"/>
                    <a:gd name="T19" fmla="*/ 0 h 21"/>
                    <a:gd name="T20" fmla="*/ 16 w 44"/>
                    <a:gd name="T21" fmla="*/ 0 h 21"/>
                    <a:gd name="T22" fmla="*/ 13 w 44"/>
                    <a:gd name="T23" fmla="*/ 1 h 21"/>
                    <a:gd name="T24" fmla="*/ 10 w 44"/>
                    <a:gd name="T25" fmla="*/ 3 h 21"/>
                    <a:gd name="T26" fmla="*/ 9 w 44"/>
                    <a:gd name="T27" fmla="*/ 7 h 21"/>
                    <a:gd name="T28" fmla="*/ 2 w 44"/>
                    <a:gd name="T29" fmla="*/ 11 h 21"/>
                    <a:gd name="T30" fmla="*/ 2 w 44"/>
                    <a:gd name="T31" fmla="*/ 12 h 21"/>
                    <a:gd name="T32" fmla="*/ 0 w 44"/>
                    <a:gd name="T33" fmla="*/ 15 h 21"/>
                    <a:gd name="T34" fmla="*/ 2 w 44"/>
                    <a:gd name="T35" fmla="*/ 17 h 21"/>
                    <a:gd name="T36" fmla="*/ 2 w 44"/>
                    <a:gd name="T37" fmla="*/ 18 h 21"/>
                    <a:gd name="T38" fmla="*/ 4 w 44"/>
                    <a:gd name="T39" fmla="*/ 18 h 21"/>
                    <a:gd name="T40" fmla="*/ 16 w 44"/>
                    <a:gd name="T41" fmla="*/ 21 h 21"/>
                    <a:gd name="T42" fmla="*/ 22 w 44"/>
                    <a:gd name="T43" fmla="*/ 18 h 21"/>
                    <a:gd name="T44" fmla="*/ 27 w 44"/>
                    <a:gd name="T45" fmla="*/ 18 h 21"/>
                    <a:gd name="T46" fmla="*/ 43 w 44"/>
                    <a:gd name="T47" fmla="*/ 18 h 21"/>
                    <a:gd name="T48" fmla="*/ 44 w 44"/>
                    <a:gd name="T49" fmla="*/ 17 h 21"/>
                    <a:gd name="T50" fmla="*/ 44 w 44"/>
                    <a:gd name="T51" fmla="*/ 15 h 21"/>
                    <a:gd name="T52" fmla="*/ 44 w 44"/>
                    <a:gd name="T53" fmla="*/ 12 h 21"/>
                    <a:gd name="T54" fmla="*/ 43 w 44"/>
                    <a:gd name="T55" fmla="*/ 11 h 21"/>
                    <a:gd name="T56" fmla="*/ 38 w 44"/>
                    <a:gd name="T57" fmla="*/ 10 h 21"/>
                    <a:gd name="T58" fmla="*/ 38 w 44"/>
                    <a:gd name="T59" fmla="*/ 8 h 21"/>
                    <a:gd name="T60" fmla="*/ 40 w 44"/>
                    <a:gd name="T61" fmla="*/ 7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
                    <a:gd name="T94" fmla="*/ 0 h 21"/>
                    <a:gd name="T95" fmla="*/ 44 w 44"/>
                    <a:gd name="T96" fmla="*/ 21 h 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 h="21">
                      <a:moveTo>
                        <a:pt x="40" y="7"/>
                      </a:moveTo>
                      <a:lnTo>
                        <a:pt x="40" y="6"/>
                      </a:lnTo>
                      <a:lnTo>
                        <a:pt x="36" y="5"/>
                      </a:lnTo>
                      <a:lnTo>
                        <a:pt x="34" y="5"/>
                      </a:lnTo>
                      <a:lnTo>
                        <a:pt x="34" y="3"/>
                      </a:lnTo>
                      <a:lnTo>
                        <a:pt x="33" y="5"/>
                      </a:lnTo>
                      <a:lnTo>
                        <a:pt x="22" y="3"/>
                      </a:lnTo>
                      <a:lnTo>
                        <a:pt x="21" y="1"/>
                      </a:lnTo>
                      <a:lnTo>
                        <a:pt x="21" y="0"/>
                      </a:lnTo>
                      <a:lnTo>
                        <a:pt x="19" y="0"/>
                      </a:lnTo>
                      <a:lnTo>
                        <a:pt x="16" y="0"/>
                      </a:lnTo>
                      <a:lnTo>
                        <a:pt x="13" y="1"/>
                      </a:lnTo>
                      <a:lnTo>
                        <a:pt x="10" y="3"/>
                      </a:lnTo>
                      <a:lnTo>
                        <a:pt x="9" y="7"/>
                      </a:lnTo>
                      <a:lnTo>
                        <a:pt x="2" y="11"/>
                      </a:lnTo>
                      <a:lnTo>
                        <a:pt x="2" y="12"/>
                      </a:lnTo>
                      <a:lnTo>
                        <a:pt x="0" y="15"/>
                      </a:lnTo>
                      <a:lnTo>
                        <a:pt x="2" y="17"/>
                      </a:lnTo>
                      <a:lnTo>
                        <a:pt x="2" y="18"/>
                      </a:lnTo>
                      <a:lnTo>
                        <a:pt x="4" y="18"/>
                      </a:lnTo>
                      <a:lnTo>
                        <a:pt x="16" y="21"/>
                      </a:lnTo>
                      <a:lnTo>
                        <a:pt x="22" y="18"/>
                      </a:lnTo>
                      <a:lnTo>
                        <a:pt x="27" y="18"/>
                      </a:lnTo>
                      <a:lnTo>
                        <a:pt x="43" y="18"/>
                      </a:lnTo>
                      <a:lnTo>
                        <a:pt x="44" y="17"/>
                      </a:lnTo>
                      <a:lnTo>
                        <a:pt x="44" y="15"/>
                      </a:lnTo>
                      <a:lnTo>
                        <a:pt x="44" y="12"/>
                      </a:lnTo>
                      <a:lnTo>
                        <a:pt x="43" y="11"/>
                      </a:lnTo>
                      <a:lnTo>
                        <a:pt x="38" y="10"/>
                      </a:lnTo>
                      <a:lnTo>
                        <a:pt x="38" y="8"/>
                      </a:lnTo>
                      <a:lnTo>
                        <a:pt x="40"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1" name="Group 2488"/>
              <p:cNvGrpSpPr>
                <a:grpSpLocks/>
              </p:cNvGrpSpPr>
              <p:nvPr/>
            </p:nvGrpSpPr>
            <p:grpSpPr bwMode="auto">
              <a:xfrm>
                <a:off x="2916" y="2020"/>
                <a:ext cx="60" cy="67"/>
                <a:chOff x="2916" y="2020"/>
                <a:chExt cx="60" cy="67"/>
              </a:xfrm>
              <a:grpFill/>
            </p:grpSpPr>
            <p:sp>
              <p:nvSpPr>
                <p:cNvPr id="1236" name="Freeform 2489"/>
                <p:cNvSpPr>
                  <a:spLocks/>
                </p:cNvSpPr>
                <p:nvPr/>
              </p:nvSpPr>
              <p:spPr bwMode="gray">
                <a:xfrm>
                  <a:off x="2916" y="2020"/>
                  <a:ext cx="60" cy="67"/>
                </a:xfrm>
                <a:custGeom>
                  <a:avLst/>
                  <a:gdLst>
                    <a:gd name="T0" fmla="*/ 8 w 60"/>
                    <a:gd name="T1" fmla="*/ 5 h 67"/>
                    <a:gd name="T2" fmla="*/ 8 w 60"/>
                    <a:gd name="T3" fmla="*/ 8 h 67"/>
                    <a:gd name="T4" fmla="*/ 9 w 60"/>
                    <a:gd name="T5" fmla="*/ 9 h 67"/>
                    <a:gd name="T6" fmla="*/ 9 w 60"/>
                    <a:gd name="T7" fmla="*/ 13 h 67"/>
                    <a:gd name="T8" fmla="*/ 12 w 60"/>
                    <a:gd name="T9" fmla="*/ 14 h 67"/>
                    <a:gd name="T10" fmla="*/ 14 w 60"/>
                    <a:gd name="T11" fmla="*/ 15 h 67"/>
                    <a:gd name="T12" fmla="*/ 11 w 60"/>
                    <a:gd name="T13" fmla="*/ 15 h 67"/>
                    <a:gd name="T14" fmla="*/ 11 w 60"/>
                    <a:gd name="T15" fmla="*/ 18 h 67"/>
                    <a:gd name="T16" fmla="*/ 14 w 60"/>
                    <a:gd name="T17" fmla="*/ 19 h 67"/>
                    <a:gd name="T18" fmla="*/ 14 w 60"/>
                    <a:gd name="T19" fmla="*/ 22 h 67"/>
                    <a:gd name="T20" fmla="*/ 11 w 60"/>
                    <a:gd name="T21" fmla="*/ 26 h 67"/>
                    <a:gd name="T22" fmla="*/ 11 w 60"/>
                    <a:gd name="T23" fmla="*/ 26 h 67"/>
                    <a:gd name="T24" fmla="*/ 12 w 60"/>
                    <a:gd name="T25" fmla="*/ 29 h 67"/>
                    <a:gd name="T26" fmla="*/ 14 w 60"/>
                    <a:gd name="T27" fmla="*/ 30 h 67"/>
                    <a:gd name="T28" fmla="*/ 15 w 60"/>
                    <a:gd name="T29" fmla="*/ 32 h 67"/>
                    <a:gd name="T30" fmla="*/ 17 w 60"/>
                    <a:gd name="T31" fmla="*/ 33 h 67"/>
                    <a:gd name="T32" fmla="*/ 14 w 60"/>
                    <a:gd name="T33" fmla="*/ 33 h 67"/>
                    <a:gd name="T34" fmla="*/ 15 w 60"/>
                    <a:gd name="T35" fmla="*/ 37 h 67"/>
                    <a:gd name="T36" fmla="*/ 15 w 60"/>
                    <a:gd name="T37" fmla="*/ 40 h 67"/>
                    <a:gd name="T38" fmla="*/ 12 w 60"/>
                    <a:gd name="T39" fmla="*/ 40 h 67"/>
                    <a:gd name="T40" fmla="*/ 11 w 60"/>
                    <a:gd name="T41" fmla="*/ 40 h 67"/>
                    <a:gd name="T42" fmla="*/ 9 w 60"/>
                    <a:gd name="T43" fmla="*/ 42 h 67"/>
                    <a:gd name="T44" fmla="*/ 11 w 60"/>
                    <a:gd name="T45" fmla="*/ 43 h 67"/>
                    <a:gd name="T46" fmla="*/ 11 w 60"/>
                    <a:gd name="T47" fmla="*/ 46 h 67"/>
                    <a:gd name="T48" fmla="*/ 9 w 60"/>
                    <a:gd name="T49" fmla="*/ 44 h 67"/>
                    <a:gd name="T50" fmla="*/ 6 w 60"/>
                    <a:gd name="T51" fmla="*/ 46 h 67"/>
                    <a:gd name="T52" fmla="*/ 4 w 60"/>
                    <a:gd name="T53" fmla="*/ 47 h 67"/>
                    <a:gd name="T54" fmla="*/ 3 w 60"/>
                    <a:gd name="T55" fmla="*/ 48 h 67"/>
                    <a:gd name="T56" fmla="*/ 3 w 60"/>
                    <a:gd name="T57" fmla="*/ 51 h 67"/>
                    <a:gd name="T58" fmla="*/ 3 w 60"/>
                    <a:gd name="T59" fmla="*/ 53 h 67"/>
                    <a:gd name="T60" fmla="*/ 3 w 60"/>
                    <a:gd name="T61" fmla="*/ 54 h 67"/>
                    <a:gd name="T62" fmla="*/ 0 w 60"/>
                    <a:gd name="T63" fmla="*/ 57 h 67"/>
                    <a:gd name="T64" fmla="*/ 12 w 60"/>
                    <a:gd name="T65" fmla="*/ 65 h 67"/>
                    <a:gd name="T66" fmla="*/ 15 w 60"/>
                    <a:gd name="T67" fmla="*/ 64 h 67"/>
                    <a:gd name="T68" fmla="*/ 15 w 60"/>
                    <a:gd name="T69" fmla="*/ 58 h 67"/>
                    <a:gd name="T70" fmla="*/ 18 w 60"/>
                    <a:gd name="T71" fmla="*/ 54 h 67"/>
                    <a:gd name="T72" fmla="*/ 23 w 60"/>
                    <a:gd name="T73" fmla="*/ 57 h 67"/>
                    <a:gd name="T74" fmla="*/ 28 w 60"/>
                    <a:gd name="T75" fmla="*/ 60 h 67"/>
                    <a:gd name="T76" fmla="*/ 33 w 60"/>
                    <a:gd name="T77" fmla="*/ 64 h 67"/>
                    <a:gd name="T78" fmla="*/ 33 w 60"/>
                    <a:gd name="T79" fmla="*/ 61 h 67"/>
                    <a:gd name="T80" fmla="*/ 39 w 60"/>
                    <a:gd name="T81" fmla="*/ 61 h 67"/>
                    <a:gd name="T82" fmla="*/ 42 w 60"/>
                    <a:gd name="T83" fmla="*/ 60 h 67"/>
                    <a:gd name="T84" fmla="*/ 48 w 60"/>
                    <a:gd name="T85" fmla="*/ 60 h 67"/>
                    <a:gd name="T86" fmla="*/ 54 w 60"/>
                    <a:gd name="T87" fmla="*/ 60 h 67"/>
                    <a:gd name="T88" fmla="*/ 55 w 60"/>
                    <a:gd name="T89" fmla="*/ 56 h 67"/>
                    <a:gd name="T90" fmla="*/ 60 w 60"/>
                    <a:gd name="T91" fmla="*/ 48 h 67"/>
                    <a:gd name="T92" fmla="*/ 55 w 60"/>
                    <a:gd name="T93" fmla="*/ 33 h 67"/>
                    <a:gd name="T94" fmla="*/ 57 w 60"/>
                    <a:gd name="T95" fmla="*/ 30 h 67"/>
                    <a:gd name="T96" fmla="*/ 57 w 60"/>
                    <a:gd name="T97" fmla="*/ 26 h 67"/>
                    <a:gd name="T98" fmla="*/ 52 w 60"/>
                    <a:gd name="T99" fmla="*/ 26 h 67"/>
                    <a:gd name="T100" fmla="*/ 42 w 60"/>
                    <a:gd name="T101" fmla="*/ 22 h 67"/>
                    <a:gd name="T102" fmla="*/ 39 w 60"/>
                    <a:gd name="T103" fmla="*/ 15 h 67"/>
                    <a:gd name="T104" fmla="*/ 34 w 60"/>
                    <a:gd name="T105" fmla="*/ 13 h 67"/>
                    <a:gd name="T106" fmla="*/ 30 w 60"/>
                    <a:gd name="T107" fmla="*/ 3 h 67"/>
                    <a:gd name="T108" fmla="*/ 23 w 60"/>
                    <a:gd name="T109" fmla="*/ 0 h 67"/>
                    <a:gd name="T110" fmla="*/ 17 w 60"/>
                    <a:gd name="T111" fmla="*/ 0 h 67"/>
                    <a:gd name="T112" fmla="*/ 11 w 60"/>
                    <a:gd name="T113" fmla="*/ 3 h 67"/>
                    <a:gd name="T114" fmla="*/ 6 w 60"/>
                    <a:gd name="T115" fmla="*/ 4 h 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
                    <a:gd name="T175" fmla="*/ 0 h 67"/>
                    <a:gd name="T176" fmla="*/ 60 w 60"/>
                    <a:gd name="T177" fmla="*/ 67 h 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 h="67">
                      <a:moveTo>
                        <a:pt x="6" y="4"/>
                      </a:moveTo>
                      <a:lnTo>
                        <a:pt x="8" y="5"/>
                      </a:lnTo>
                      <a:lnTo>
                        <a:pt x="8" y="7"/>
                      </a:lnTo>
                      <a:lnTo>
                        <a:pt x="8" y="8"/>
                      </a:lnTo>
                      <a:lnTo>
                        <a:pt x="8" y="9"/>
                      </a:lnTo>
                      <a:lnTo>
                        <a:pt x="9" y="9"/>
                      </a:lnTo>
                      <a:lnTo>
                        <a:pt x="9" y="11"/>
                      </a:lnTo>
                      <a:lnTo>
                        <a:pt x="9" y="13"/>
                      </a:lnTo>
                      <a:lnTo>
                        <a:pt x="11" y="14"/>
                      </a:lnTo>
                      <a:lnTo>
                        <a:pt x="12" y="14"/>
                      </a:lnTo>
                      <a:lnTo>
                        <a:pt x="14" y="14"/>
                      </a:lnTo>
                      <a:lnTo>
                        <a:pt x="14" y="15"/>
                      </a:lnTo>
                      <a:lnTo>
                        <a:pt x="12" y="15"/>
                      </a:lnTo>
                      <a:lnTo>
                        <a:pt x="11" y="15"/>
                      </a:lnTo>
                      <a:lnTo>
                        <a:pt x="11" y="16"/>
                      </a:lnTo>
                      <a:lnTo>
                        <a:pt x="11" y="18"/>
                      </a:lnTo>
                      <a:lnTo>
                        <a:pt x="11" y="19"/>
                      </a:lnTo>
                      <a:lnTo>
                        <a:pt x="14" y="19"/>
                      </a:lnTo>
                      <a:lnTo>
                        <a:pt x="14" y="20"/>
                      </a:lnTo>
                      <a:lnTo>
                        <a:pt x="14" y="22"/>
                      </a:lnTo>
                      <a:lnTo>
                        <a:pt x="12" y="26"/>
                      </a:lnTo>
                      <a:lnTo>
                        <a:pt x="11" y="26"/>
                      </a:lnTo>
                      <a:lnTo>
                        <a:pt x="12" y="26"/>
                      </a:lnTo>
                      <a:lnTo>
                        <a:pt x="11" y="26"/>
                      </a:lnTo>
                      <a:lnTo>
                        <a:pt x="11" y="28"/>
                      </a:lnTo>
                      <a:lnTo>
                        <a:pt x="12" y="29"/>
                      </a:lnTo>
                      <a:lnTo>
                        <a:pt x="14" y="29"/>
                      </a:lnTo>
                      <a:lnTo>
                        <a:pt x="14" y="30"/>
                      </a:lnTo>
                      <a:lnTo>
                        <a:pt x="15" y="30"/>
                      </a:lnTo>
                      <a:lnTo>
                        <a:pt x="15" y="32"/>
                      </a:lnTo>
                      <a:lnTo>
                        <a:pt x="17" y="32"/>
                      </a:lnTo>
                      <a:lnTo>
                        <a:pt x="17" y="33"/>
                      </a:lnTo>
                      <a:lnTo>
                        <a:pt x="15" y="35"/>
                      </a:lnTo>
                      <a:lnTo>
                        <a:pt x="14" y="33"/>
                      </a:lnTo>
                      <a:lnTo>
                        <a:pt x="12" y="33"/>
                      </a:lnTo>
                      <a:lnTo>
                        <a:pt x="15" y="37"/>
                      </a:lnTo>
                      <a:lnTo>
                        <a:pt x="17" y="37"/>
                      </a:lnTo>
                      <a:lnTo>
                        <a:pt x="15" y="40"/>
                      </a:lnTo>
                      <a:lnTo>
                        <a:pt x="14" y="40"/>
                      </a:lnTo>
                      <a:lnTo>
                        <a:pt x="12" y="40"/>
                      </a:lnTo>
                      <a:lnTo>
                        <a:pt x="11" y="42"/>
                      </a:lnTo>
                      <a:lnTo>
                        <a:pt x="11" y="40"/>
                      </a:lnTo>
                      <a:lnTo>
                        <a:pt x="9" y="40"/>
                      </a:lnTo>
                      <a:lnTo>
                        <a:pt x="9" y="42"/>
                      </a:lnTo>
                      <a:lnTo>
                        <a:pt x="9" y="43"/>
                      </a:lnTo>
                      <a:lnTo>
                        <a:pt x="11" y="43"/>
                      </a:lnTo>
                      <a:lnTo>
                        <a:pt x="11" y="44"/>
                      </a:lnTo>
                      <a:lnTo>
                        <a:pt x="11" y="46"/>
                      </a:lnTo>
                      <a:lnTo>
                        <a:pt x="9" y="46"/>
                      </a:lnTo>
                      <a:lnTo>
                        <a:pt x="9" y="44"/>
                      </a:lnTo>
                      <a:lnTo>
                        <a:pt x="8" y="44"/>
                      </a:lnTo>
                      <a:lnTo>
                        <a:pt x="6" y="46"/>
                      </a:lnTo>
                      <a:lnTo>
                        <a:pt x="4" y="46"/>
                      </a:lnTo>
                      <a:lnTo>
                        <a:pt x="4" y="47"/>
                      </a:lnTo>
                      <a:lnTo>
                        <a:pt x="4" y="48"/>
                      </a:lnTo>
                      <a:lnTo>
                        <a:pt x="3" y="48"/>
                      </a:lnTo>
                      <a:lnTo>
                        <a:pt x="3" y="50"/>
                      </a:lnTo>
                      <a:lnTo>
                        <a:pt x="3" y="51"/>
                      </a:lnTo>
                      <a:lnTo>
                        <a:pt x="0" y="51"/>
                      </a:lnTo>
                      <a:lnTo>
                        <a:pt x="3" y="53"/>
                      </a:lnTo>
                      <a:lnTo>
                        <a:pt x="3" y="54"/>
                      </a:lnTo>
                      <a:lnTo>
                        <a:pt x="3" y="56"/>
                      </a:lnTo>
                      <a:lnTo>
                        <a:pt x="0" y="57"/>
                      </a:lnTo>
                      <a:lnTo>
                        <a:pt x="11" y="63"/>
                      </a:lnTo>
                      <a:lnTo>
                        <a:pt x="12" y="65"/>
                      </a:lnTo>
                      <a:lnTo>
                        <a:pt x="14" y="67"/>
                      </a:lnTo>
                      <a:lnTo>
                        <a:pt x="15" y="64"/>
                      </a:lnTo>
                      <a:lnTo>
                        <a:pt x="14" y="61"/>
                      </a:lnTo>
                      <a:lnTo>
                        <a:pt x="15" y="58"/>
                      </a:lnTo>
                      <a:lnTo>
                        <a:pt x="17" y="57"/>
                      </a:lnTo>
                      <a:lnTo>
                        <a:pt x="18" y="54"/>
                      </a:lnTo>
                      <a:lnTo>
                        <a:pt x="20" y="56"/>
                      </a:lnTo>
                      <a:lnTo>
                        <a:pt x="23" y="57"/>
                      </a:lnTo>
                      <a:lnTo>
                        <a:pt x="25" y="58"/>
                      </a:lnTo>
                      <a:lnTo>
                        <a:pt x="28" y="60"/>
                      </a:lnTo>
                      <a:lnTo>
                        <a:pt x="31" y="64"/>
                      </a:lnTo>
                      <a:lnTo>
                        <a:pt x="33" y="64"/>
                      </a:lnTo>
                      <a:lnTo>
                        <a:pt x="33" y="63"/>
                      </a:lnTo>
                      <a:lnTo>
                        <a:pt x="33" y="61"/>
                      </a:lnTo>
                      <a:lnTo>
                        <a:pt x="37" y="60"/>
                      </a:lnTo>
                      <a:lnTo>
                        <a:pt x="39" y="61"/>
                      </a:lnTo>
                      <a:lnTo>
                        <a:pt x="40" y="61"/>
                      </a:lnTo>
                      <a:lnTo>
                        <a:pt x="42" y="60"/>
                      </a:lnTo>
                      <a:lnTo>
                        <a:pt x="45" y="60"/>
                      </a:lnTo>
                      <a:lnTo>
                        <a:pt x="48" y="60"/>
                      </a:lnTo>
                      <a:lnTo>
                        <a:pt x="51" y="60"/>
                      </a:lnTo>
                      <a:lnTo>
                        <a:pt x="54" y="60"/>
                      </a:lnTo>
                      <a:lnTo>
                        <a:pt x="55" y="60"/>
                      </a:lnTo>
                      <a:lnTo>
                        <a:pt x="55" y="56"/>
                      </a:lnTo>
                      <a:lnTo>
                        <a:pt x="57" y="51"/>
                      </a:lnTo>
                      <a:lnTo>
                        <a:pt x="60" y="48"/>
                      </a:lnTo>
                      <a:lnTo>
                        <a:pt x="55" y="42"/>
                      </a:lnTo>
                      <a:lnTo>
                        <a:pt x="55" y="33"/>
                      </a:lnTo>
                      <a:lnTo>
                        <a:pt x="58" y="32"/>
                      </a:lnTo>
                      <a:lnTo>
                        <a:pt x="57" y="30"/>
                      </a:lnTo>
                      <a:lnTo>
                        <a:pt x="55" y="28"/>
                      </a:lnTo>
                      <a:lnTo>
                        <a:pt x="57" y="26"/>
                      </a:lnTo>
                      <a:lnTo>
                        <a:pt x="55" y="25"/>
                      </a:lnTo>
                      <a:lnTo>
                        <a:pt x="52" y="26"/>
                      </a:lnTo>
                      <a:lnTo>
                        <a:pt x="45" y="23"/>
                      </a:lnTo>
                      <a:lnTo>
                        <a:pt x="42" y="22"/>
                      </a:lnTo>
                      <a:lnTo>
                        <a:pt x="40" y="16"/>
                      </a:lnTo>
                      <a:lnTo>
                        <a:pt x="39" y="15"/>
                      </a:lnTo>
                      <a:lnTo>
                        <a:pt x="36" y="15"/>
                      </a:lnTo>
                      <a:lnTo>
                        <a:pt x="34" y="13"/>
                      </a:lnTo>
                      <a:lnTo>
                        <a:pt x="31" y="5"/>
                      </a:lnTo>
                      <a:lnTo>
                        <a:pt x="30" y="3"/>
                      </a:lnTo>
                      <a:lnTo>
                        <a:pt x="25" y="2"/>
                      </a:lnTo>
                      <a:lnTo>
                        <a:pt x="23" y="0"/>
                      </a:lnTo>
                      <a:lnTo>
                        <a:pt x="20" y="0"/>
                      </a:lnTo>
                      <a:lnTo>
                        <a:pt x="17" y="0"/>
                      </a:lnTo>
                      <a:lnTo>
                        <a:pt x="14" y="3"/>
                      </a:lnTo>
                      <a:lnTo>
                        <a:pt x="11" y="3"/>
                      </a:lnTo>
                      <a:lnTo>
                        <a:pt x="9" y="4"/>
                      </a:lnTo>
                      <a:lnTo>
                        <a:pt x="6"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37" name="Freeform 2490"/>
                <p:cNvSpPr>
                  <a:spLocks/>
                </p:cNvSpPr>
                <p:nvPr/>
              </p:nvSpPr>
              <p:spPr bwMode="gray">
                <a:xfrm>
                  <a:off x="2916" y="2020"/>
                  <a:ext cx="60" cy="67"/>
                </a:xfrm>
                <a:custGeom>
                  <a:avLst/>
                  <a:gdLst>
                    <a:gd name="T0" fmla="*/ 8 w 60"/>
                    <a:gd name="T1" fmla="*/ 5 h 67"/>
                    <a:gd name="T2" fmla="*/ 8 w 60"/>
                    <a:gd name="T3" fmla="*/ 8 h 67"/>
                    <a:gd name="T4" fmla="*/ 9 w 60"/>
                    <a:gd name="T5" fmla="*/ 9 h 67"/>
                    <a:gd name="T6" fmla="*/ 9 w 60"/>
                    <a:gd name="T7" fmla="*/ 13 h 67"/>
                    <a:gd name="T8" fmla="*/ 12 w 60"/>
                    <a:gd name="T9" fmla="*/ 14 h 67"/>
                    <a:gd name="T10" fmla="*/ 14 w 60"/>
                    <a:gd name="T11" fmla="*/ 15 h 67"/>
                    <a:gd name="T12" fmla="*/ 11 w 60"/>
                    <a:gd name="T13" fmla="*/ 15 h 67"/>
                    <a:gd name="T14" fmla="*/ 11 w 60"/>
                    <a:gd name="T15" fmla="*/ 18 h 67"/>
                    <a:gd name="T16" fmla="*/ 14 w 60"/>
                    <a:gd name="T17" fmla="*/ 19 h 67"/>
                    <a:gd name="T18" fmla="*/ 14 w 60"/>
                    <a:gd name="T19" fmla="*/ 22 h 67"/>
                    <a:gd name="T20" fmla="*/ 11 w 60"/>
                    <a:gd name="T21" fmla="*/ 26 h 67"/>
                    <a:gd name="T22" fmla="*/ 11 w 60"/>
                    <a:gd name="T23" fmla="*/ 26 h 67"/>
                    <a:gd name="T24" fmla="*/ 12 w 60"/>
                    <a:gd name="T25" fmla="*/ 29 h 67"/>
                    <a:gd name="T26" fmla="*/ 14 w 60"/>
                    <a:gd name="T27" fmla="*/ 30 h 67"/>
                    <a:gd name="T28" fmla="*/ 15 w 60"/>
                    <a:gd name="T29" fmla="*/ 32 h 67"/>
                    <a:gd name="T30" fmla="*/ 17 w 60"/>
                    <a:gd name="T31" fmla="*/ 33 h 67"/>
                    <a:gd name="T32" fmla="*/ 14 w 60"/>
                    <a:gd name="T33" fmla="*/ 33 h 67"/>
                    <a:gd name="T34" fmla="*/ 15 w 60"/>
                    <a:gd name="T35" fmla="*/ 37 h 67"/>
                    <a:gd name="T36" fmla="*/ 15 w 60"/>
                    <a:gd name="T37" fmla="*/ 40 h 67"/>
                    <a:gd name="T38" fmla="*/ 12 w 60"/>
                    <a:gd name="T39" fmla="*/ 40 h 67"/>
                    <a:gd name="T40" fmla="*/ 11 w 60"/>
                    <a:gd name="T41" fmla="*/ 40 h 67"/>
                    <a:gd name="T42" fmla="*/ 9 w 60"/>
                    <a:gd name="T43" fmla="*/ 42 h 67"/>
                    <a:gd name="T44" fmla="*/ 11 w 60"/>
                    <a:gd name="T45" fmla="*/ 43 h 67"/>
                    <a:gd name="T46" fmla="*/ 11 w 60"/>
                    <a:gd name="T47" fmla="*/ 46 h 67"/>
                    <a:gd name="T48" fmla="*/ 9 w 60"/>
                    <a:gd name="T49" fmla="*/ 44 h 67"/>
                    <a:gd name="T50" fmla="*/ 6 w 60"/>
                    <a:gd name="T51" fmla="*/ 46 h 67"/>
                    <a:gd name="T52" fmla="*/ 4 w 60"/>
                    <a:gd name="T53" fmla="*/ 47 h 67"/>
                    <a:gd name="T54" fmla="*/ 3 w 60"/>
                    <a:gd name="T55" fmla="*/ 48 h 67"/>
                    <a:gd name="T56" fmla="*/ 3 w 60"/>
                    <a:gd name="T57" fmla="*/ 51 h 67"/>
                    <a:gd name="T58" fmla="*/ 3 w 60"/>
                    <a:gd name="T59" fmla="*/ 53 h 67"/>
                    <a:gd name="T60" fmla="*/ 3 w 60"/>
                    <a:gd name="T61" fmla="*/ 54 h 67"/>
                    <a:gd name="T62" fmla="*/ 0 w 60"/>
                    <a:gd name="T63" fmla="*/ 57 h 67"/>
                    <a:gd name="T64" fmla="*/ 12 w 60"/>
                    <a:gd name="T65" fmla="*/ 65 h 67"/>
                    <a:gd name="T66" fmla="*/ 15 w 60"/>
                    <a:gd name="T67" fmla="*/ 64 h 67"/>
                    <a:gd name="T68" fmla="*/ 15 w 60"/>
                    <a:gd name="T69" fmla="*/ 58 h 67"/>
                    <a:gd name="T70" fmla="*/ 18 w 60"/>
                    <a:gd name="T71" fmla="*/ 54 h 67"/>
                    <a:gd name="T72" fmla="*/ 23 w 60"/>
                    <a:gd name="T73" fmla="*/ 57 h 67"/>
                    <a:gd name="T74" fmla="*/ 28 w 60"/>
                    <a:gd name="T75" fmla="*/ 60 h 67"/>
                    <a:gd name="T76" fmla="*/ 33 w 60"/>
                    <a:gd name="T77" fmla="*/ 64 h 67"/>
                    <a:gd name="T78" fmla="*/ 33 w 60"/>
                    <a:gd name="T79" fmla="*/ 61 h 67"/>
                    <a:gd name="T80" fmla="*/ 39 w 60"/>
                    <a:gd name="T81" fmla="*/ 61 h 67"/>
                    <a:gd name="T82" fmla="*/ 42 w 60"/>
                    <a:gd name="T83" fmla="*/ 60 h 67"/>
                    <a:gd name="T84" fmla="*/ 48 w 60"/>
                    <a:gd name="T85" fmla="*/ 60 h 67"/>
                    <a:gd name="T86" fmla="*/ 54 w 60"/>
                    <a:gd name="T87" fmla="*/ 60 h 67"/>
                    <a:gd name="T88" fmla="*/ 55 w 60"/>
                    <a:gd name="T89" fmla="*/ 56 h 67"/>
                    <a:gd name="T90" fmla="*/ 60 w 60"/>
                    <a:gd name="T91" fmla="*/ 48 h 67"/>
                    <a:gd name="T92" fmla="*/ 55 w 60"/>
                    <a:gd name="T93" fmla="*/ 33 h 67"/>
                    <a:gd name="T94" fmla="*/ 57 w 60"/>
                    <a:gd name="T95" fmla="*/ 30 h 67"/>
                    <a:gd name="T96" fmla="*/ 57 w 60"/>
                    <a:gd name="T97" fmla="*/ 26 h 67"/>
                    <a:gd name="T98" fmla="*/ 52 w 60"/>
                    <a:gd name="T99" fmla="*/ 26 h 67"/>
                    <a:gd name="T100" fmla="*/ 42 w 60"/>
                    <a:gd name="T101" fmla="*/ 22 h 67"/>
                    <a:gd name="T102" fmla="*/ 39 w 60"/>
                    <a:gd name="T103" fmla="*/ 15 h 67"/>
                    <a:gd name="T104" fmla="*/ 34 w 60"/>
                    <a:gd name="T105" fmla="*/ 13 h 67"/>
                    <a:gd name="T106" fmla="*/ 30 w 60"/>
                    <a:gd name="T107" fmla="*/ 3 h 67"/>
                    <a:gd name="T108" fmla="*/ 23 w 60"/>
                    <a:gd name="T109" fmla="*/ 0 h 67"/>
                    <a:gd name="T110" fmla="*/ 17 w 60"/>
                    <a:gd name="T111" fmla="*/ 0 h 67"/>
                    <a:gd name="T112" fmla="*/ 11 w 60"/>
                    <a:gd name="T113" fmla="*/ 3 h 67"/>
                    <a:gd name="T114" fmla="*/ 6 w 60"/>
                    <a:gd name="T115" fmla="*/ 4 h 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
                    <a:gd name="T175" fmla="*/ 0 h 67"/>
                    <a:gd name="T176" fmla="*/ 60 w 60"/>
                    <a:gd name="T177" fmla="*/ 67 h 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 h="67">
                      <a:moveTo>
                        <a:pt x="6" y="4"/>
                      </a:moveTo>
                      <a:lnTo>
                        <a:pt x="8" y="5"/>
                      </a:lnTo>
                      <a:lnTo>
                        <a:pt x="8" y="7"/>
                      </a:lnTo>
                      <a:lnTo>
                        <a:pt x="8" y="8"/>
                      </a:lnTo>
                      <a:lnTo>
                        <a:pt x="8" y="9"/>
                      </a:lnTo>
                      <a:lnTo>
                        <a:pt x="9" y="9"/>
                      </a:lnTo>
                      <a:lnTo>
                        <a:pt x="9" y="11"/>
                      </a:lnTo>
                      <a:lnTo>
                        <a:pt x="9" y="13"/>
                      </a:lnTo>
                      <a:lnTo>
                        <a:pt x="11" y="14"/>
                      </a:lnTo>
                      <a:lnTo>
                        <a:pt x="12" y="14"/>
                      </a:lnTo>
                      <a:lnTo>
                        <a:pt x="14" y="14"/>
                      </a:lnTo>
                      <a:lnTo>
                        <a:pt x="14" y="15"/>
                      </a:lnTo>
                      <a:lnTo>
                        <a:pt x="12" y="15"/>
                      </a:lnTo>
                      <a:lnTo>
                        <a:pt x="11" y="15"/>
                      </a:lnTo>
                      <a:lnTo>
                        <a:pt x="11" y="16"/>
                      </a:lnTo>
                      <a:lnTo>
                        <a:pt x="11" y="18"/>
                      </a:lnTo>
                      <a:lnTo>
                        <a:pt x="11" y="19"/>
                      </a:lnTo>
                      <a:lnTo>
                        <a:pt x="14" y="19"/>
                      </a:lnTo>
                      <a:lnTo>
                        <a:pt x="14" y="20"/>
                      </a:lnTo>
                      <a:lnTo>
                        <a:pt x="14" y="22"/>
                      </a:lnTo>
                      <a:lnTo>
                        <a:pt x="12" y="26"/>
                      </a:lnTo>
                      <a:lnTo>
                        <a:pt x="11" y="26"/>
                      </a:lnTo>
                      <a:lnTo>
                        <a:pt x="12" y="26"/>
                      </a:lnTo>
                      <a:lnTo>
                        <a:pt x="11" y="26"/>
                      </a:lnTo>
                      <a:lnTo>
                        <a:pt x="11" y="28"/>
                      </a:lnTo>
                      <a:lnTo>
                        <a:pt x="12" y="29"/>
                      </a:lnTo>
                      <a:lnTo>
                        <a:pt x="14" y="29"/>
                      </a:lnTo>
                      <a:lnTo>
                        <a:pt x="14" y="30"/>
                      </a:lnTo>
                      <a:lnTo>
                        <a:pt x="15" y="30"/>
                      </a:lnTo>
                      <a:lnTo>
                        <a:pt x="15" y="32"/>
                      </a:lnTo>
                      <a:lnTo>
                        <a:pt x="17" y="32"/>
                      </a:lnTo>
                      <a:lnTo>
                        <a:pt x="17" y="33"/>
                      </a:lnTo>
                      <a:lnTo>
                        <a:pt x="15" y="35"/>
                      </a:lnTo>
                      <a:lnTo>
                        <a:pt x="14" y="33"/>
                      </a:lnTo>
                      <a:lnTo>
                        <a:pt x="12" y="33"/>
                      </a:lnTo>
                      <a:lnTo>
                        <a:pt x="15" y="37"/>
                      </a:lnTo>
                      <a:lnTo>
                        <a:pt x="17" y="37"/>
                      </a:lnTo>
                      <a:lnTo>
                        <a:pt x="15" y="40"/>
                      </a:lnTo>
                      <a:lnTo>
                        <a:pt x="14" y="40"/>
                      </a:lnTo>
                      <a:lnTo>
                        <a:pt x="12" y="40"/>
                      </a:lnTo>
                      <a:lnTo>
                        <a:pt x="11" y="42"/>
                      </a:lnTo>
                      <a:lnTo>
                        <a:pt x="11" y="40"/>
                      </a:lnTo>
                      <a:lnTo>
                        <a:pt x="9" y="40"/>
                      </a:lnTo>
                      <a:lnTo>
                        <a:pt x="9" y="42"/>
                      </a:lnTo>
                      <a:lnTo>
                        <a:pt x="9" y="43"/>
                      </a:lnTo>
                      <a:lnTo>
                        <a:pt x="11" y="43"/>
                      </a:lnTo>
                      <a:lnTo>
                        <a:pt x="11" y="44"/>
                      </a:lnTo>
                      <a:lnTo>
                        <a:pt x="11" y="46"/>
                      </a:lnTo>
                      <a:lnTo>
                        <a:pt x="9" y="46"/>
                      </a:lnTo>
                      <a:lnTo>
                        <a:pt x="9" y="44"/>
                      </a:lnTo>
                      <a:lnTo>
                        <a:pt x="8" y="44"/>
                      </a:lnTo>
                      <a:lnTo>
                        <a:pt x="6" y="46"/>
                      </a:lnTo>
                      <a:lnTo>
                        <a:pt x="4" y="46"/>
                      </a:lnTo>
                      <a:lnTo>
                        <a:pt x="4" y="47"/>
                      </a:lnTo>
                      <a:lnTo>
                        <a:pt x="4" y="48"/>
                      </a:lnTo>
                      <a:lnTo>
                        <a:pt x="3" y="48"/>
                      </a:lnTo>
                      <a:lnTo>
                        <a:pt x="3" y="50"/>
                      </a:lnTo>
                      <a:lnTo>
                        <a:pt x="3" y="51"/>
                      </a:lnTo>
                      <a:lnTo>
                        <a:pt x="0" y="51"/>
                      </a:lnTo>
                      <a:lnTo>
                        <a:pt x="3" y="53"/>
                      </a:lnTo>
                      <a:lnTo>
                        <a:pt x="3" y="54"/>
                      </a:lnTo>
                      <a:lnTo>
                        <a:pt x="3" y="56"/>
                      </a:lnTo>
                      <a:lnTo>
                        <a:pt x="0" y="57"/>
                      </a:lnTo>
                      <a:lnTo>
                        <a:pt x="11" y="63"/>
                      </a:lnTo>
                      <a:lnTo>
                        <a:pt x="12" y="65"/>
                      </a:lnTo>
                      <a:lnTo>
                        <a:pt x="14" y="67"/>
                      </a:lnTo>
                      <a:lnTo>
                        <a:pt x="15" y="64"/>
                      </a:lnTo>
                      <a:lnTo>
                        <a:pt x="14" y="61"/>
                      </a:lnTo>
                      <a:lnTo>
                        <a:pt x="15" y="58"/>
                      </a:lnTo>
                      <a:lnTo>
                        <a:pt x="17" y="57"/>
                      </a:lnTo>
                      <a:lnTo>
                        <a:pt x="18" y="54"/>
                      </a:lnTo>
                      <a:lnTo>
                        <a:pt x="20" y="56"/>
                      </a:lnTo>
                      <a:lnTo>
                        <a:pt x="23" y="57"/>
                      </a:lnTo>
                      <a:lnTo>
                        <a:pt x="25" y="58"/>
                      </a:lnTo>
                      <a:lnTo>
                        <a:pt x="28" y="60"/>
                      </a:lnTo>
                      <a:lnTo>
                        <a:pt x="31" y="64"/>
                      </a:lnTo>
                      <a:lnTo>
                        <a:pt x="33" y="64"/>
                      </a:lnTo>
                      <a:lnTo>
                        <a:pt x="33" y="63"/>
                      </a:lnTo>
                      <a:lnTo>
                        <a:pt x="33" y="61"/>
                      </a:lnTo>
                      <a:lnTo>
                        <a:pt x="37" y="60"/>
                      </a:lnTo>
                      <a:lnTo>
                        <a:pt x="39" y="61"/>
                      </a:lnTo>
                      <a:lnTo>
                        <a:pt x="40" y="61"/>
                      </a:lnTo>
                      <a:lnTo>
                        <a:pt x="42" y="60"/>
                      </a:lnTo>
                      <a:lnTo>
                        <a:pt x="45" y="60"/>
                      </a:lnTo>
                      <a:lnTo>
                        <a:pt x="48" y="60"/>
                      </a:lnTo>
                      <a:lnTo>
                        <a:pt x="51" y="60"/>
                      </a:lnTo>
                      <a:lnTo>
                        <a:pt x="54" y="60"/>
                      </a:lnTo>
                      <a:lnTo>
                        <a:pt x="55" y="60"/>
                      </a:lnTo>
                      <a:lnTo>
                        <a:pt x="55" y="56"/>
                      </a:lnTo>
                      <a:lnTo>
                        <a:pt x="57" y="51"/>
                      </a:lnTo>
                      <a:lnTo>
                        <a:pt x="60" y="48"/>
                      </a:lnTo>
                      <a:lnTo>
                        <a:pt x="55" y="42"/>
                      </a:lnTo>
                      <a:lnTo>
                        <a:pt x="55" y="33"/>
                      </a:lnTo>
                      <a:lnTo>
                        <a:pt x="58" y="32"/>
                      </a:lnTo>
                      <a:lnTo>
                        <a:pt x="57" y="30"/>
                      </a:lnTo>
                      <a:lnTo>
                        <a:pt x="55" y="28"/>
                      </a:lnTo>
                      <a:lnTo>
                        <a:pt x="57" y="26"/>
                      </a:lnTo>
                      <a:lnTo>
                        <a:pt x="55" y="25"/>
                      </a:lnTo>
                      <a:lnTo>
                        <a:pt x="52" y="26"/>
                      </a:lnTo>
                      <a:lnTo>
                        <a:pt x="45" y="23"/>
                      </a:lnTo>
                      <a:lnTo>
                        <a:pt x="42" y="22"/>
                      </a:lnTo>
                      <a:lnTo>
                        <a:pt x="40" y="16"/>
                      </a:lnTo>
                      <a:lnTo>
                        <a:pt x="39" y="15"/>
                      </a:lnTo>
                      <a:lnTo>
                        <a:pt x="36" y="15"/>
                      </a:lnTo>
                      <a:lnTo>
                        <a:pt x="34" y="13"/>
                      </a:lnTo>
                      <a:lnTo>
                        <a:pt x="31" y="5"/>
                      </a:lnTo>
                      <a:lnTo>
                        <a:pt x="30" y="3"/>
                      </a:lnTo>
                      <a:lnTo>
                        <a:pt x="25" y="2"/>
                      </a:lnTo>
                      <a:lnTo>
                        <a:pt x="23" y="0"/>
                      </a:lnTo>
                      <a:lnTo>
                        <a:pt x="20" y="0"/>
                      </a:lnTo>
                      <a:lnTo>
                        <a:pt x="17" y="0"/>
                      </a:lnTo>
                      <a:lnTo>
                        <a:pt x="14" y="3"/>
                      </a:lnTo>
                      <a:lnTo>
                        <a:pt x="11" y="3"/>
                      </a:lnTo>
                      <a:lnTo>
                        <a:pt x="9" y="4"/>
                      </a:lnTo>
                      <a:lnTo>
                        <a:pt x="6"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2" name="Group 2491"/>
              <p:cNvGrpSpPr>
                <a:grpSpLocks/>
              </p:cNvGrpSpPr>
              <p:nvPr/>
            </p:nvGrpSpPr>
            <p:grpSpPr bwMode="auto">
              <a:xfrm>
                <a:off x="2934" y="1854"/>
                <a:ext cx="42" cy="27"/>
                <a:chOff x="2934" y="1854"/>
                <a:chExt cx="42" cy="27"/>
              </a:xfrm>
              <a:grpFill/>
            </p:grpSpPr>
            <p:sp>
              <p:nvSpPr>
                <p:cNvPr id="1234" name="Freeform 2492"/>
                <p:cNvSpPr>
                  <a:spLocks/>
                </p:cNvSpPr>
                <p:nvPr/>
              </p:nvSpPr>
              <p:spPr bwMode="gray">
                <a:xfrm>
                  <a:off x="2934" y="1854"/>
                  <a:ext cx="42" cy="27"/>
                </a:xfrm>
                <a:custGeom>
                  <a:avLst/>
                  <a:gdLst>
                    <a:gd name="T0" fmla="*/ 0 w 42"/>
                    <a:gd name="T1" fmla="*/ 24 h 27"/>
                    <a:gd name="T2" fmla="*/ 0 w 42"/>
                    <a:gd name="T3" fmla="*/ 22 h 27"/>
                    <a:gd name="T4" fmla="*/ 3 w 42"/>
                    <a:gd name="T5" fmla="*/ 21 h 27"/>
                    <a:gd name="T6" fmla="*/ 5 w 42"/>
                    <a:gd name="T7" fmla="*/ 17 h 27"/>
                    <a:gd name="T8" fmla="*/ 5 w 42"/>
                    <a:gd name="T9" fmla="*/ 15 h 27"/>
                    <a:gd name="T10" fmla="*/ 6 w 42"/>
                    <a:gd name="T11" fmla="*/ 15 h 27"/>
                    <a:gd name="T12" fmla="*/ 10 w 42"/>
                    <a:gd name="T13" fmla="*/ 13 h 27"/>
                    <a:gd name="T14" fmla="*/ 16 w 42"/>
                    <a:gd name="T15" fmla="*/ 7 h 27"/>
                    <a:gd name="T16" fmla="*/ 18 w 42"/>
                    <a:gd name="T17" fmla="*/ 0 h 27"/>
                    <a:gd name="T18" fmla="*/ 18 w 42"/>
                    <a:gd name="T19" fmla="*/ 6 h 27"/>
                    <a:gd name="T20" fmla="*/ 12 w 42"/>
                    <a:gd name="T21" fmla="*/ 13 h 27"/>
                    <a:gd name="T22" fmla="*/ 13 w 42"/>
                    <a:gd name="T23" fmla="*/ 15 h 27"/>
                    <a:gd name="T24" fmla="*/ 15 w 42"/>
                    <a:gd name="T25" fmla="*/ 15 h 27"/>
                    <a:gd name="T26" fmla="*/ 16 w 42"/>
                    <a:gd name="T27" fmla="*/ 15 h 27"/>
                    <a:gd name="T28" fmla="*/ 19 w 42"/>
                    <a:gd name="T29" fmla="*/ 15 h 27"/>
                    <a:gd name="T30" fmla="*/ 19 w 42"/>
                    <a:gd name="T31" fmla="*/ 9 h 27"/>
                    <a:gd name="T32" fmla="*/ 21 w 42"/>
                    <a:gd name="T33" fmla="*/ 9 h 27"/>
                    <a:gd name="T34" fmla="*/ 21 w 42"/>
                    <a:gd name="T35" fmla="*/ 9 h 27"/>
                    <a:gd name="T36" fmla="*/ 22 w 42"/>
                    <a:gd name="T37" fmla="*/ 9 h 27"/>
                    <a:gd name="T38" fmla="*/ 25 w 42"/>
                    <a:gd name="T39" fmla="*/ 9 h 27"/>
                    <a:gd name="T40" fmla="*/ 28 w 42"/>
                    <a:gd name="T41" fmla="*/ 9 h 27"/>
                    <a:gd name="T42" fmla="*/ 28 w 42"/>
                    <a:gd name="T43" fmla="*/ 10 h 27"/>
                    <a:gd name="T44" fmla="*/ 34 w 42"/>
                    <a:gd name="T45" fmla="*/ 10 h 27"/>
                    <a:gd name="T46" fmla="*/ 39 w 42"/>
                    <a:gd name="T47" fmla="*/ 10 h 27"/>
                    <a:gd name="T48" fmla="*/ 40 w 42"/>
                    <a:gd name="T49" fmla="*/ 11 h 27"/>
                    <a:gd name="T50" fmla="*/ 42 w 42"/>
                    <a:gd name="T51" fmla="*/ 16 h 27"/>
                    <a:gd name="T52" fmla="*/ 40 w 42"/>
                    <a:gd name="T53" fmla="*/ 20 h 27"/>
                    <a:gd name="T54" fmla="*/ 42 w 42"/>
                    <a:gd name="T55" fmla="*/ 25 h 27"/>
                    <a:gd name="T56" fmla="*/ 30 w 42"/>
                    <a:gd name="T57" fmla="*/ 27 h 27"/>
                    <a:gd name="T58" fmla="*/ 0 w 42"/>
                    <a:gd name="T59" fmla="*/ 24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27"/>
                    <a:gd name="T92" fmla="*/ 42 w 42"/>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27">
                      <a:moveTo>
                        <a:pt x="0" y="24"/>
                      </a:moveTo>
                      <a:lnTo>
                        <a:pt x="0" y="22"/>
                      </a:lnTo>
                      <a:lnTo>
                        <a:pt x="3" y="21"/>
                      </a:lnTo>
                      <a:lnTo>
                        <a:pt x="5" y="17"/>
                      </a:lnTo>
                      <a:lnTo>
                        <a:pt x="5" y="15"/>
                      </a:lnTo>
                      <a:lnTo>
                        <a:pt x="6" y="15"/>
                      </a:lnTo>
                      <a:lnTo>
                        <a:pt x="10" y="13"/>
                      </a:lnTo>
                      <a:lnTo>
                        <a:pt x="16" y="7"/>
                      </a:lnTo>
                      <a:lnTo>
                        <a:pt x="18" y="0"/>
                      </a:lnTo>
                      <a:lnTo>
                        <a:pt x="18" y="6"/>
                      </a:lnTo>
                      <a:lnTo>
                        <a:pt x="12" y="13"/>
                      </a:lnTo>
                      <a:lnTo>
                        <a:pt x="13" y="15"/>
                      </a:lnTo>
                      <a:lnTo>
                        <a:pt x="15" y="15"/>
                      </a:lnTo>
                      <a:lnTo>
                        <a:pt x="16" y="15"/>
                      </a:lnTo>
                      <a:lnTo>
                        <a:pt x="19" y="15"/>
                      </a:lnTo>
                      <a:lnTo>
                        <a:pt x="19" y="9"/>
                      </a:lnTo>
                      <a:lnTo>
                        <a:pt x="21" y="9"/>
                      </a:lnTo>
                      <a:lnTo>
                        <a:pt x="22" y="9"/>
                      </a:lnTo>
                      <a:lnTo>
                        <a:pt x="25" y="9"/>
                      </a:lnTo>
                      <a:lnTo>
                        <a:pt x="28" y="9"/>
                      </a:lnTo>
                      <a:lnTo>
                        <a:pt x="28" y="10"/>
                      </a:lnTo>
                      <a:lnTo>
                        <a:pt x="34" y="10"/>
                      </a:lnTo>
                      <a:lnTo>
                        <a:pt x="39" y="10"/>
                      </a:lnTo>
                      <a:lnTo>
                        <a:pt x="40" y="11"/>
                      </a:lnTo>
                      <a:lnTo>
                        <a:pt x="42" y="16"/>
                      </a:lnTo>
                      <a:lnTo>
                        <a:pt x="40" y="20"/>
                      </a:lnTo>
                      <a:lnTo>
                        <a:pt x="42" y="25"/>
                      </a:lnTo>
                      <a:lnTo>
                        <a:pt x="30" y="27"/>
                      </a:lnTo>
                      <a:lnTo>
                        <a:pt x="0" y="2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35" name="Freeform 2493"/>
                <p:cNvSpPr>
                  <a:spLocks/>
                </p:cNvSpPr>
                <p:nvPr/>
              </p:nvSpPr>
              <p:spPr bwMode="gray">
                <a:xfrm>
                  <a:off x="2934" y="1854"/>
                  <a:ext cx="42" cy="27"/>
                </a:xfrm>
                <a:custGeom>
                  <a:avLst/>
                  <a:gdLst>
                    <a:gd name="T0" fmla="*/ 0 w 42"/>
                    <a:gd name="T1" fmla="*/ 24 h 27"/>
                    <a:gd name="T2" fmla="*/ 0 w 42"/>
                    <a:gd name="T3" fmla="*/ 22 h 27"/>
                    <a:gd name="T4" fmla="*/ 3 w 42"/>
                    <a:gd name="T5" fmla="*/ 21 h 27"/>
                    <a:gd name="T6" fmla="*/ 5 w 42"/>
                    <a:gd name="T7" fmla="*/ 17 h 27"/>
                    <a:gd name="T8" fmla="*/ 5 w 42"/>
                    <a:gd name="T9" fmla="*/ 15 h 27"/>
                    <a:gd name="T10" fmla="*/ 6 w 42"/>
                    <a:gd name="T11" fmla="*/ 15 h 27"/>
                    <a:gd name="T12" fmla="*/ 10 w 42"/>
                    <a:gd name="T13" fmla="*/ 13 h 27"/>
                    <a:gd name="T14" fmla="*/ 16 w 42"/>
                    <a:gd name="T15" fmla="*/ 7 h 27"/>
                    <a:gd name="T16" fmla="*/ 18 w 42"/>
                    <a:gd name="T17" fmla="*/ 0 h 27"/>
                    <a:gd name="T18" fmla="*/ 18 w 42"/>
                    <a:gd name="T19" fmla="*/ 6 h 27"/>
                    <a:gd name="T20" fmla="*/ 12 w 42"/>
                    <a:gd name="T21" fmla="*/ 13 h 27"/>
                    <a:gd name="T22" fmla="*/ 13 w 42"/>
                    <a:gd name="T23" fmla="*/ 15 h 27"/>
                    <a:gd name="T24" fmla="*/ 15 w 42"/>
                    <a:gd name="T25" fmla="*/ 15 h 27"/>
                    <a:gd name="T26" fmla="*/ 16 w 42"/>
                    <a:gd name="T27" fmla="*/ 15 h 27"/>
                    <a:gd name="T28" fmla="*/ 19 w 42"/>
                    <a:gd name="T29" fmla="*/ 15 h 27"/>
                    <a:gd name="T30" fmla="*/ 19 w 42"/>
                    <a:gd name="T31" fmla="*/ 9 h 27"/>
                    <a:gd name="T32" fmla="*/ 21 w 42"/>
                    <a:gd name="T33" fmla="*/ 9 h 27"/>
                    <a:gd name="T34" fmla="*/ 21 w 42"/>
                    <a:gd name="T35" fmla="*/ 9 h 27"/>
                    <a:gd name="T36" fmla="*/ 22 w 42"/>
                    <a:gd name="T37" fmla="*/ 9 h 27"/>
                    <a:gd name="T38" fmla="*/ 25 w 42"/>
                    <a:gd name="T39" fmla="*/ 9 h 27"/>
                    <a:gd name="T40" fmla="*/ 28 w 42"/>
                    <a:gd name="T41" fmla="*/ 9 h 27"/>
                    <a:gd name="T42" fmla="*/ 28 w 42"/>
                    <a:gd name="T43" fmla="*/ 10 h 27"/>
                    <a:gd name="T44" fmla="*/ 34 w 42"/>
                    <a:gd name="T45" fmla="*/ 10 h 27"/>
                    <a:gd name="T46" fmla="*/ 39 w 42"/>
                    <a:gd name="T47" fmla="*/ 10 h 27"/>
                    <a:gd name="T48" fmla="*/ 40 w 42"/>
                    <a:gd name="T49" fmla="*/ 11 h 27"/>
                    <a:gd name="T50" fmla="*/ 42 w 42"/>
                    <a:gd name="T51" fmla="*/ 16 h 27"/>
                    <a:gd name="T52" fmla="*/ 40 w 42"/>
                    <a:gd name="T53" fmla="*/ 20 h 27"/>
                    <a:gd name="T54" fmla="*/ 42 w 42"/>
                    <a:gd name="T55" fmla="*/ 25 h 27"/>
                    <a:gd name="T56" fmla="*/ 30 w 42"/>
                    <a:gd name="T57" fmla="*/ 27 h 27"/>
                    <a:gd name="T58" fmla="*/ 0 w 42"/>
                    <a:gd name="T59" fmla="*/ 24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27"/>
                    <a:gd name="T92" fmla="*/ 42 w 42"/>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27">
                      <a:moveTo>
                        <a:pt x="0" y="24"/>
                      </a:moveTo>
                      <a:lnTo>
                        <a:pt x="0" y="22"/>
                      </a:lnTo>
                      <a:lnTo>
                        <a:pt x="3" y="21"/>
                      </a:lnTo>
                      <a:lnTo>
                        <a:pt x="5" y="17"/>
                      </a:lnTo>
                      <a:lnTo>
                        <a:pt x="5" y="15"/>
                      </a:lnTo>
                      <a:lnTo>
                        <a:pt x="6" y="15"/>
                      </a:lnTo>
                      <a:lnTo>
                        <a:pt x="10" y="13"/>
                      </a:lnTo>
                      <a:lnTo>
                        <a:pt x="16" y="7"/>
                      </a:lnTo>
                      <a:lnTo>
                        <a:pt x="18" y="0"/>
                      </a:lnTo>
                      <a:lnTo>
                        <a:pt x="18" y="6"/>
                      </a:lnTo>
                      <a:lnTo>
                        <a:pt x="12" y="13"/>
                      </a:lnTo>
                      <a:lnTo>
                        <a:pt x="13" y="15"/>
                      </a:lnTo>
                      <a:lnTo>
                        <a:pt x="15" y="15"/>
                      </a:lnTo>
                      <a:lnTo>
                        <a:pt x="16" y="15"/>
                      </a:lnTo>
                      <a:lnTo>
                        <a:pt x="19" y="15"/>
                      </a:lnTo>
                      <a:lnTo>
                        <a:pt x="19" y="9"/>
                      </a:lnTo>
                      <a:lnTo>
                        <a:pt x="21" y="9"/>
                      </a:lnTo>
                      <a:lnTo>
                        <a:pt x="22" y="9"/>
                      </a:lnTo>
                      <a:lnTo>
                        <a:pt x="25" y="9"/>
                      </a:lnTo>
                      <a:lnTo>
                        <a:pt x="28" y="9"/>
                      </a:lnTo>
                      <a:lnTo>
                        <a:pt x="28" y="10"/>
                      </a:lnTo>
                      <a:lnTo>
                        <a:pt x="34" y="10"/>
                      </a:lnTo>
                      <a:lnTo>
                        <a:pt x="39" y="10"/>
                      </a:lnTo>
                      <a:lnTo>
                        <a:pt x="40" y="11"/>
                      </a:lnTo>
                      <a:lnTo>
                        <a:pt x="42" y="16"/>
                      </a:lnTo>
                      <a:lnTo>
                        <a:pt x="40" y="20"/>
                      </a:lnTo>
                      <a:lnTo>
                        <a:pt x="42" y="25"/>
                      </a:lnTo>
                      <a:lnTo>
                        <a:pt x="30" y="27"/>
                      </a:lnTo>
                      <a:lnTo>
                        <a:pt x="0" y="2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3" name="Group 2494"/>
              <p:cNvGrpSpPr>
                <a:grpSpLocks/>
              </p:cNvGrpSpPr>
              <p:nvPr/>
            </p:nvGrpSpPr>
            <p:grpSpPr bwMode="auto">
              <a:xfrm>
                <a:off x="1863" y="2419"/>
                <a:ext cx="1" cy="4"/>
                <a:chOff x="1863" y="2419"/>
                <a:chExt cx="1" cy="4"/>
              </a:xfrm>
              <a:grpFill/>
            </p:grpSpPr>
            <p:sp>
              <p:nvSpPr>
                <p:cNvPr id="1232" name="Freeform 2495"/>
                <p:cNvSpPr>
                  <a:spLocks/>
                </p:cNvSpPr>
                <p:nvPr/>
              </p:nvSpPr>
              <p:spPr bwMode="gray">
                <a:xfrm>
                  <a:off x="1863" y="2419"/>
                  <a:ext cx="1" cy="4"/>
                </a:xfrm>
                <a:custGeom>
                  <a:avLst/>
                  <a:gdLst>
                    <a:gd name="T0" fmla="*/ 0 w 1"/>
                    <a:gd name="T1" fmla="*/ 0 h 4"/>
                    <a:gd name="T2" fmla="*/ 0 w 1"/>
                    <a:gd name="T3" fmla="*/ 0 h 4"/>
                    <a:gd name="T4" fmla="*/ 0 w 1"/>
                    <a:gd name="T5" fmla="*/ 3 h 4"/>
                    <a:gd name="T6" fmla="*/ 0 w 1"/>
                    <a:gd name="T7" fmla="*/ 4 h 4"/>
                    <a:gd name="T8" fmla="*/ 1 w 1"/>
                    <a:gd name="T9" fmla="*/ 4 h 4"/>
                    <a:gd name="T10" fmla="*/ 1 w 1"/>
                    <a:gd name="T11" fmla="*/ 2 h 4"/>
                    <a:gd name="T12" fmla="*/ 0 w 1"/>
                    <a:gd name="T13" fmla="*/ 0 h 4"/>
                    <a:gd name="T14" fmla="*/ 0 60000 65536"/>
                    <a:gd name="T15" fmla="*/ 0 60000 65536"/>
                    <a:gd name="T16" fmla="*/ 0 60000 65536"/>
                    <a:gd name="T17" fmla="*/ 0 60000 65536"/>
                    <a:gd name="T18" fmla="*/ 0 60000 65536"/>
                    <a:gd name="T19" fmla="*/ 0 60000 65536"/>
                    <a:gd name="T20" fmla="*/ 0 60000 65536"/>
                    <a:gd name="T21" fmla="*/ 0 w 1"/>
                    <a:gd name="T22" fmla="*/ 0 h 4"/>
                    <a:gd name="T23" fmla="*/ 1 w 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4">
                      <a:moveTo>
                        <a:pt x="0" y="0"/>
                      </a:moveTo>
                      <a:lnTo>
                        <a:pt x="0" y="0"/>
                      </a:lnTo>
                      <a:lnTo>
                        <a:pt x="0" y="3"/>
                      </a:lnTo>
                      <a:lnTo>
                        <a:pt x="0" y="4"/>
                      </a:lnTo>
                      <a:lnTo>
                        <a:pt x="1" y="4"/>
                      </a:lnTo>
                      <a:lnTo>
                        <a:pt x="1"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33" name="Freeform 2496"/>
                <p:cNvSpPr>
                  <a:spLocks/>
                </p:cNvSpPr>
                <p:nvPr/>
              </p:nvSpPr>
              <p:spPr bwMode="gray">
                <a:xfrm>
                  <a:off x="1863" y="2419"/>
                  <a:ext cx="1" cy="4"/>
                </a:xfrm>
                <a:custGeom>
                  <a:avLst/>
                  <a:gdLst>
                    <a:gd name="T0" fmla="*/ 0 w 1"/>
                    <a:gd name="T1" fmla="*/ 0 h 4"/>
                    <a:gd name="T2" fmla="*/ 0 w 1"/>
                    <a:gd name="T3" fmla="*/ 0 h 4"/>
                    <a:gd name="T4" fmla="*/ 0 w 1"/>
                    <a:gd name="T5" fmla="*/ 3 h 4"/>
                    <a:gd name="T6" fmla="*/ 0 w 1"/>
                    <a:gd name="T7" fmla="*/ 4 h 4"/>
                    <a:gd name="T8" fmla="*/ 1 w 1"/>
                    <a:gd name="T9" fmla="*/ 4 h 4"/>
                    <a:gd name="T10" fmla="*/ 1 w 1"/>
                    <a:gd name="T11" fmla="*/ 2 h 4"/>
                    <a:gd name="T12" fmla="*/ 0 w 1"/>
                    <a:gd name="T13" fmla="*/ 0 h 4"/>
                    <a:gd name="T14" fmla="*/ 0 60000 65536"/>
                    <a:gd name="T15" fmla="*/ 0 60000 65536"/>
                    <a:gd name="T16" fmla="*/ 0 60000 65536"/>
                    <a:gd name="T17" fmla="*/ 0 60000 65536"/>
                    <a:gd name="T18" fmla="*/ 0 60000 65536"/>
                    <a:gd name="T19" fmla="*/ 0 60000 65536"/>
                    <a:gd name="T20" fmla="*/ 0 60000 65536"/>
                    <a:gd name="T21" fmla="*/ 0 w 1"/>
                    <a:gd name="T22" fmla="*/ 0 h 4"/>
                    <a:gd name="T23" fmla="*/ 1 w 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4">
                      <a:moveTo>
                        <a:pt x="0" y="0"/>
                      </a:moveTo>
                      <a:lnTo>
                        <a:pt x="0" y="0"/>
                      </a:lnTo>
                      <a:lnTo>
                        <a:pt x="0" y="3"/>
                      </a:lnTo>
                      <a:lnTo>
                        <a:pt x="0" y="4"/>
                      </a:lnTo>
                      <a:lnTo>
                        <a:pt x="1" y="4"/>
                      </a:lnTo>
                      <a:lnTo>
                        <a:pt x="1"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4" name="Group 2497"/>
              <p:cNvGrpSpPr>
                <a:grpSpLocks/>
              </p:cNvGrpSpPr>
              <p:nvPr/>
            </p:nvGrpSpPr>
            <p:grpSpPr bwMode="auto">
              <a:xfrm>
                <a:off x="1858" y="2459"/>
                <a:ext cx="3" cy="2"/>
                <a:chOff x="1858" y="2459"/>
                <a:chExt cx="3" cy="2"/>
              </a:xfrm>
              <a:grpFill/>
            </p:grpSpPr>
            <p:sp>
              <p:nvSpPr>
                <p:cNvPr id="1230" name="Freeform 2498"/>
                <p:cNvSpPr>
                  <a:spLocks/>
                </p:cNvSpPr>
                <p:nvPr/>
              </p:nvSpPr>
              <p:spPr bwMode="gray">
                <a:xfrm>
                  <a:off x="1858" y="2459"/>
                  <a:ext cx="3" cy="2"/>
                </a:xfrm>
                <a:custGeom>
                  <a:avLst/>
                  <a:gdLst>
                    <a:gd name="T0" fmla="*/ 3 w 3"/>
                    <a:gd name="T1" fmla="*/ 0 h 2"/>
                    <a:gd name="T2" fmla="*/ 1 w 3"/>
                    <a:gd name="T3" fmla="*/ 0 h 2"/>
                    <a:gd name="T4" fmla="*/ 0 w 3"/>
                    <a:gd name="T5" fmla="*/ 2 h 2"/>
                    <a:gd name="T6" fmla="*/ 1 w 3"/>
                    <a:gd name="T7" fmla="*/ 2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0"/>
                      </a:moveTo>
                      <a:lnTo>
                        <a:pt x="1" y="0"/>
                      </a:lnTo>
                      <a:lnTo>
                        <a:pt x="0" y="2"/>
                      </a:lnTo>
                      <a:lnTo>
                        <a:pt x="1" y="2"/>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31" name="Freeform 2499"/>
                <p:cNvSpPr>
                  <a:spLocks/>
                </p:cNvSpPr>
                <p:nvPr/>
              </p:nvSpPr>
              <p:spPr bwMode="gray">
                <a:xfrm>
                  <a:off x="1858" y="2459"/>
                  <a:ext cx="3" cy="2"/>
                </a:xfrm>
                <a:custGeom>
                  <a:avLst/>
                  <a:gdLst>
                    <a:gd name="T0" fmla="*/ 3 w 3"/>
                    <a:gd name="T1" fmla="*/ 0 h 2"/>
                    <a:gd name="T2" fmla="*/ 1 w 3"/>
                    <a:gd name="T3" fmla="*/ 0 h 2"/>
                    <a:gd name="T4" fmla="*/ 0 w 3"/>
                    <a:gd name="T5" fmla="*/ 2 h 2"/>
                    <a:gd name="T6" fmla="*/ 1 w 3"/>
                    <a:gd name="T7" fmla="*/ 2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0"/>
                      </a:moveTo>
                      <a:lnTo>
                        <a:pt x="1" y="0"/>
                      </a:lnTo>
                      <a:lnTo>
                        <a:pt x="0" y="2"/>
                      </a:lnTo>
                      <a:lnTo>
                        <a:pt x="1" y="2"/>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5" name="Group 2500"/>
              <p:cNvGrpSpPr>
                <a:grpSpLocks/>
              </p:cNvGrpSpPr>
              <p:nvPr/>
            </p:nvGrpSpPr>
            <p:grpSpPr bwMode="auto">
              <a:xfrm>
                <a:off x="3136" y="2205"/>
                <a:ext cx="55" cy="54"/>
                <a:chOff x="3136" y="2205"/>
                <a:chExt cx="55" cy="54"/>
              </a:xfrm>
              <a:grpFill/>
            </p:grpSpPr>
            <p:sp>
              <p:nvSpPr>
                <p:cNvPr id="1228" name="Freeform 2501"/>
                <p:cNvSpPr>
                  <a:spLocks/>
                </p:cNvSpPr>
                <p:nvPr/>
              </p:nvSpPr>
              <p:spPr bwMode="gray">
                <a:xfrm>
                  <a:off x="3136" y="2205"/>
                  <a:ext cx="55" cy="54"/>
                </a:xfrm>
                <a:custGeom>
                  <a:avLst/>
                  <a:gdLst>
                    <a:gd name="T0" fmla="*/ 51 w 55"/>
                    <a:gd name="T1" fmla="*/ 19 h 54"/>
                    <a:gd name="T2" fmla="*/ 55 w 55"/>
                    <a:gd name="T3" fmla="*/ 15 h 54"/>
                    <a:gd name="T4" fmla="*/ 51 w 55"/>
                    <a:gd name="T5" fmla="*/ 0 h 54"/>
                    <a:gd name="T6" fmla="*/ 22 w 55"/>
                    <a:gd name="T7" fmla="*/ 14 h 54"/>
                    <a:gd name="T8" fmla="*/ 21 w 55"/>
                    <a:gd name="T9" fmla="*/ 14 h 54"/>
                    <a:gd name="T10" fmla="*/ 18 w 55"/>
                    <a:gd name="T11" fmla="*/ 14 h 54"/>
                    <a:gd name="T12" fmla="*/ 13 w 55"/>
                    <a:gd name="T13" fmla="*/ 10 h 54"/>
                    <a:gd name="T14" fmla="*/ 12 w 55"/>
                    <a:gd name="T15" fmla="*/ 8 h 54"/>
                    <a:gd name="T16" fmla="*/ 9 w 55"/>
                    <a:gd name="T17" fmla="*/ 8 h 54"/>
                    <a:gd name="T18" fmla="*/ 8 w 55"/>
                    <a:gd name="T19" fmla="*/ 8 h 54"/>
                    <a:gd name="T20" fmla="*/ 8 w 55"/>
                    <a:gd name="T21" fmla="*/ 12 h 54"/>
                    <a:gd name="T22" fmla="*/ 6 w 55"/>
                    <a:gd name="T23" fmla="*/ 19 h 54"/>
                    <a:gd name="T24" fmla="*/ 6 w 55"/>
                    <a:gd name="T25" fmla="*/ 21 h 54"/>
                    <a:gd name="T26" fmla="*/ 6 w 55"/>
                    <a:gd name="T27" fmla="*/ 23 h 54"/>
                    <a:gd name="T28" fmla="*/ 5 w 55"/>
                    <a:gd name="T29" fmla="*/ 25 h 54"/>
                    <a:gd name="T30" fmla="*/ 6 w 55"/>
                    <a:gd name="T31" fmla="*/ 25 h 54"/>
                    <a:gd name="T32" fmla="*/ 5 w 55"/>
                    <a:gd name="T33" fmla="*/ 27 h 54"/>
                    <a:gd name="T34" fmla="*/ 6 w 55"/>
                    <a:gd name="T35" fmla="*/ 28 h 54"/>
                    <a:gd name="T36" fmla="*/ 0 w 55"/>
                    <a:gd name="T37" fmla="*/ 51 h 54"/>
                    <a:gd name="T38" fmla="*/ 0 w 55"/>
                    <a:gd name="T39" fmla="*/ 53 h 54"/>
                    <a:gd name="T40" fmla="*/ 15 w 55"/>
                    <a:gd name="T41" fmla="*/ 54 h 54"/>
                    <a:gd name="T42" fmla="*/ 19 w 55"/>
                    <a:gd name="T43" fmla="*/ 51 h 54"/>
                    <a:gd name="T44" fmla="*/ 22 w 55"/>
                    <a:gd name="T45" fmla="*/ 44 h 54"/>
                    <a:gd name="T46" fmla="*/ 33 w 55"/>
                    <a:gd name="T47" fmla="*/ 43 h 54"/>
                    <a:gd name="T48" fmla="*/ 35 w 55"/>
                    <a:gd name="T49" fmla="*/ 37 h 54"/>
                    <a:gd name="T50" fmla="*/ 40 w 55"/>
                    <a:gd name="T51" fmla="*/ 36 h 54"/>
                    <a:gd name="T52" fmla="*/ 40 w 55"/>
                    <a:gd name="T53" fmla="*/ 35 h 54"/>
                    <a:gd name="T54" fmla="*/ 25 w 55"/>
                    <a:gd name="T55" fmla="*/ 23 h 54"/>
                    <a:gd name="T56" fmla="*/ 51 w 55"/>
                    <a:gd name="T57" fmla="*/ 19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54"/>
                    <a:gd name="T89" fmla="*/ 55 w 55"/>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54">
                      <a:moveTo>
                        <a:pt x="51" y="19"/>
                      </a:moveTo>
                      <a:lnTo>
                        <a:pt x="55" y="15"/>
                      </a:lnTo>
                      <a:lnTo>
                        <a:pt x="51" y="0"/>
                      </a:lnTo>
                      <a:lnTo>
                        <a:pt x="22" y="14"/>
                      </a:lnTo>
                      <a:lnTo>
                        <a:pt x="21" y="14"/>
                      </a:lnTo>
                      <a:lnTo>
                        <a:pt x="18" y="14"/>
                      </a:lnTo>
                      <a:lnTo>
                        <a:pt x="13" y="10"/>
                      </a:lnTo>
                      <a:lnTo>
                        <a:pt x="12" y="8"/>
                      </a:lnTo>
                      <a:lnTo>
                        <a:pt x="9" y="8"/>
                      </a:lnTo>
                      <a:lnTo>
                        <a:pt x="8" y="8"/>
                      </a:lnTo>
                      <a:lnTo>
                        <a:pt x="8" y="12"/>
                      </a:lnTo>
                      <a:lnTo>
                        <a:pt x="6" y="19"/>
                      </a:lnTo>
                      <a:lnTo>
                        <a:pt x="6" y="21"/>
                      </a:lnTo>
                      <a:lnTo>
                        <a:pt x="6" y="23"/>
                      </a:lnTo>
                      <a:lnTo>
                        <a:pt x="5" y="25"/>
                      </a:lnTo>
                      <a:lnTo>
                        <a:pt x="6" y="25"/>
                      </a:lnTo>
                      <a:lnTo>
                        <a:pt x="5" y="27"/>
                      </a:lnTo>
                      <a:lnTo>
                        <a:pt x="6" y="28"/>
                      </a:lnTo>
                      <a:lnTo>
                        <a:pt x="0" y="51"/>
                      </a:lnTo>
                      <a:lnTo>
                        <a:pt x="0" y="53"/>
                      </a:lnTo>
                      <a:lnTo>
                        <a:pt x="15" y="54"/>
                      </a:lnTo>
                      <a:lnTo>
                        <a:pt x="19" y="51"/>
                      </a:lnTo>
                      <a:lnTo>
                        <a:pt x="22" y="44"/>
                      </a:lnTo>
                      <a:lnTo>
                        <a:pt x="33" y="43"/>
                      </a:lnTo>
                      <a:lnTo>
                        <a:pt x="35" y="37"/>
                      </a:lnTo>
                      <a:lnTo>
                        <a:pt x="40" y="36"/>
                      </a:lnTo>
                      <a:lnTo>
                        <a:pt x="40" y="35"/>
                      </a:lnTo>
                      <a:lnTo>
                        <a:pt x="25" y="23"/>
                      </a:lnTo>
                      <a:lnTo>
                        <a:pt x="51" y="1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29" name="Freeform 2502"/>
                <p:cNvSpPr>
                  <a:spLocks/>
                </p:cNvSpPr>
                <p:nvPr/>
              </p:nvSpPr>
              <p:spPr bwMode="gray">
                <a:xfrm>
                  <a:off x="3136" y="2205"/>
                  <a:ext cx="55" cy="54"/>
                </a:xfrm>
                <a:custGeom>
                  <a:avLst/>
                  <a:gdLst>
                    <a:gd name="T0" fmla="*/ 51 w 55"/>
                    <a:gd name="T1" fmla="*/ 19 h 54"/>
                    <a:gd name="T2" fmla="*/ 55 w 55"/>
                    <a:gd name="T3" fmla="*/ 15 h 54"/>
                    <a:gd name="T4" fmla="*/ 51 w 55"/>
                    <a:gd name="T5" fmla="*/ 0 h 54"/>
                    <a:gd name="T6" fmla="*/ 22 w 55"/>
                    <a:gd name="T7" fmla="*/ 14 h 54"/>
                    <a:gd name="T8" fmla="*/ 21 w 55"/>
                    <a:gd name="T9" fmla="*/ 14 h 54"/>
                    <a:gd name="T10" fmla="*/ 18 w 55"/>
                    <a:gd name="T11" fmla="*/ 14 h 54"/>
                    <a:gd name="T12" fmla="*/ 13 w 55"/>
                    <a:gd name="T13" fmla="*/ 10 h 54"/>
                    <a:gd name="T14" fmla="*/ 12 w 55"/>
                    <a:gd name="T15" fmla="*/ 8 h 54"/>
                    <a:gd name="T16" fmla="*/ 9 w 55"/>
                    <a:gd name="T17" fmla="*/ 8 h 54"/>
                    <a:gd name="T18" fmla="*/ 8 w 55"/>
                    <a:gd name="T19" fmla="*/ 8 h 54"/>
                    <a:gd name="T20" fmla="*/ 8 w 55"/>
                    <a:gd name="T21" fmla="*/ 12 h 54"/>
                    <a:gd name="T22" fmla="*/ 6 w 55"/>
                    <a:gd name="T23" fmla="*/ 19 h 54"/>
                    <a:gd name="T24" fmla="*/ 6 w 55"/>
                    <a:gd name="T25" fmla="*/ 21 h 54"/>
                    <a:gd name="T26" fmla="*/ 6 w 55"/>
                    <a:gd name="T27" fmla="*/ 23 h 54"/>
                    <a:gd name="T28" fmla="*/ 5 w 55"/>
                    <a:gd name="T29" fmla="*/ 25 h 54"/>
                    <a:gd name="T30" fmla="*/ 6 w 55"/>
                    <a:gd name="T31" fmla="*/ 25 h 54"/>
                    <a:gd name="T32" fmla="*/ 5 w 55"/>
                    <a:gd name="T33" fmla="*/ 27 h 54"/>
                    <a:gd name="T34" fmla="*/ 6 w 55"/>
                    <a:gd name="T35" fmla="*/ 28 h 54"/>
                    <a:gd name="T36" fmla="*/ 0 w 55"/>
                    <a:gd name="T37" fmla="*/ 51 h 54"/>
                    <a:gd name="T38" fmla="*/ 0 w 55"/>
                    <a:gd name="T39" fmla="*/ 53 h 54"/>
                    <a:gd name="T40" fmla="*/ 15 w 55"/>
                    <a:gd name="T41" fmla="*/ 54 h 54"/>
                    <a:gd name="T42" fmla="*/ 19 w 55"/>
                    <a:gd name="T43" fmla="*/ 51 h 54"/>
                    <a:gd name="T44" fmla="*/ 22 w 55"/>
                    <a:gd name="T45" fmla="*/ 44 h 54"/>
                    <a:gd name="T46" fmla="*/ 33 w 55"/>
                    <a:gd name="T47" fmla="*/ 43 h 54"/>
                    <a:gd name="T48" fmla="*/ 35 w 55"/>
                    <a:gd name="T49" fmla="*/ 37 h 54"/>
                    <a:gd name="T50" fmla="*/ 40 w 55"/>
                    <a:gd name="T51" fmla="*/ 36 h 54"/>
                    <a:gd name="T52" fmla="*/ 40 w 55"/>
                    <a:gd name="T53" fmla="*/ 35 h 54"/>
                    <a:gd name="T54" fmla="*/ 25 w 55"/>
                    <a:gd name="T55" fmla="*/ 23 h 54"/>
                    <a:gd name="T56" fmla="*/ 51 w 55"/>
                    <a:gd name="T57" fmla="*/ 19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54"/>
                    <a:gd name="T89" fmla="*/ 55 w 55"/>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54">
                      <a:moveTo>
                        <a:pt x="51" y="19"/>
                      </a:moveTo>
                      <a:lnTo>
                        <a:pt x="55" y="15"/>
                      </a:lnTo>
                      <a:lnTo>
                        <a:pt x="51" y="0"/>
                      </a:lnTo>
                      <a:lnTo>
                        <a:pt x="22" y="14"/>
                      </a:lnTo>
                      <a:lnTo>
                        <a:pt x="21" y="14"/>
                      </a:lnTo>
                      <a:lnTo>
                        <a:pt x="18" y="14"/>
                      </a:lnTo>
                      <a:lnTo>
                        <a:pt x="13" y="10"/>
                      </a:lnTo>
                      <a:lnTo>
                        <a:pt x="12" y="8"/>
                      </a:lnTo>
                      <a:lnTo>
                        <a:pt x="9" y="8"/>
                      </a:lnTo>
                      <a:lnTo>
                        <a:pt x="8" y="8"/>
                      </a:lnTo>
                      <a:lnTo>
                        <a:pt x="8" y="12"/>
                      </a:lnTo>
                      <a:lnTo>
                        <a:pt x="6" y="19"/>
                      </a:lnTo>
                      <a:lnTo>
                        <a:pt x="6" y="21"/>
                      </a:lnTo>
                      <a:lnTo>
                        <a:pt x="6" y="23"/>
                      </a:lnTo>
                      <a:lnTo>
                        <a:pt x="5" y="25"/>
                      </a:lnTo>
                      <a:lnTo>
                        <a:pt x="6" y="25"/>
                      </a:lnTo>
                      <a:lnTo>
                        <a:pt x="5" y="27"/>
                      </a:lnTo>
                      <a:lnTo>
                        <a:pt x="6" y="28"/>
                      </a:lnTo>
                      <a:lnTo>
                        <a:pt x="0" y="51"/>
                      </a:lnTo>
                      <a:lnTo>
                        <a:pt x="0" y="53"/>
                      </a:lnTo>
                      <a:lnTo>
                        <a:pt x="15" y="54"/>
                      </a:lnTo>
                      <a:lnTo>
                        <a:pt x="19" y="51"/>
                      </a:lnTo>
                      <a:lnTo>
                        <a:pt x="22" y="44"/>
                      </a:lnTo>
                      <a:lnTo>
                        <a:pt x="33" y="43"/>
                      </a:lnTo>
                      <a:lnTo>
                        <a:pt x="35" y="37"/>
                      </a:lnTo>
                      <a:lnTo>
                        <a:pt x="40" y="36"/>
                      </a:lnTo>
                      <a:lnTo>
                        <a:pt x="40" y="35"/>
                      </a:lnTo>
                      <a:lnTo>
                        <a:pt x="25" y="23"/>
                      </a:lnTo>
                      <a:lnTo>
                        <a:pt x="51" y="1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6" name="Group 2503"/>
              <p:cNvGrpSpPr>
                <a:grpSpLocks/>
              </p:cNvGrpSpPr>
              <p:nvPr/>
            </p:nvGrpSpPr>
            <p:grpSpPr bwMode="auto">
              <a:xfrm>
                <a:off x="1711" y="1060"/>
                <a:ext cx="730" cy="704"/>
                <a:chOff x="1711" y="1060"/>
                <a:chExt cx="730" cy="704"/>
              </a:xfrm>
              <a:grpFill/>
            </p:grpSpPr>
            <p:sp>
              <p:nvSpPr>
                <p:cNvPr id="1226" name="Freeform 2504"/>
                <p:cNvSpPr>
                  <a:spLocks/>
                </p:cNvSpPr>
                <p:nvPr/>
              </p:nvSpPr>
              <p:spPr bwMode="gray">
                <a:xfrm>
                  <a:off x="1711" y="1060"/>
                  <a:ext cx="730" cy="704"/>
                </a:xfrm>
                <a:custGeom>
                  <a:avLst/>
                  <a:gdLst>
                    <a:gd name="T0" fmla="*/ 77 w 730"/>
                    <a:gd name="T1" fmla="*/ 56 h 704"/>
                    <a:gd name="T2" fmla="*/ 12 w 730"/>
                    <a:gd name="T3" fmla="*/ 84 h 704"/>
                    <a:gd name="T4" fmla="*/ 21 w 730"/>
                    <a:gd name="T5" fmla="*/ 124 h 704"/>
                    <a:gd name="T6" fmla="*/ 85 w 730"/>
                    <a:gd name="T7" fmla="*/ 130 h 704"/>
                    <a:gd name="T8" fmla="*/ 88 w 730"/>
                    <a:gd name="T9" fmla="*/ 162 h 704"/>
                    <a:gd name="T10" fmla="*/ 63 w 730"/>
                    <a:gd name="T11" fmla="*/ 182 h 704"/>
                    <a:gd name="T12" fmla="*/ 106 w 730"/>
                    <a:gd name="T13" fmla="*/ 209 h 704"/>
                    <a:gd name="T14" fmla="*/ 174 w 730"/>
                    <a:gd name="T15" fmla="*/ 217 h 704"/>
                    <a:gd name="T16" fmla="*/ 210 w 730"/>
                    <a:gd name="T17" fmla="*/ 263 h 704"/>
                    <a:gd name="T18" fmla="*/ 225 w 730"/>
                    <a:gd name="T19" fmla="*/ 309 h 704"/>
                    <a:gd name="T20" fmla="*/ 239 w 730"/>
                    <a:gd name="T21" fmla="*/ 358 h 704"/>
                    <a:gd name="T22" fmla="*/ 251 w 730"/>
                    <a:gd name="T23" fmla="*/ 384 h 704"/>
                    <a:gd name="T24" fmla="*/ 280 w 730"/>
                    <a:gd name="T25" fmla="*/ 398 h 704"/>
                    <a:gd name="T26" fmla="*/ 294 w 730"/>
                    <a:gd name="T27" fmla="*/ 428 h 704"/>
                    <a:gd name="T28" fmla="*/ 291 w 730"/>
                    <a:gd name="T29" fmla="*/ 457 h 704"/>
                    <a:gd name="T30" fmla="*/ 282 w 730"/>
                    <a:gd name="T31" fmla="*/ 487 h 704"/>
                    <a:gd name="T32" fmla="*/ 282 w 730"/>
                    <a:gd name="T33" fmla="*/ 502 h 704"/>
                    <a:gd name="T34" fmla="*/ 251 w 730"/>
                    <a:gd name="T35" fmla="*/ 525 h 704"/>
                    <a:gd name="T36" fmla="*/ 261 w 730"/>
                    <a:gd name="T37" fmla="*/ 561 h 704"/>
                    <a:gd name="T38" fmla="*/ 275 w 730"/>
                    <a:gd name="T39" fmla="*/ 590 h 704"/>
                    <a:gd name="T40" fmla="*/ 290 w 730"/>
                    <a:gd name="T41" fmla="*/ 602 h 704"/>
                    <a:gd name="T42" fmla="*/ 299 w 730"/>
                    <a:gd name="T43" fmla="*/ 644 h 704"/>
                    <a:gd name="T44" fmla="*/ 312 w 730"/>
                    <a:gd name="T45" fmla="*/ 665 h 704"/>
                    <a:gd name="T46" fmla="*/ 327 w 730"/>
                    <a:gd name="T47" fmla="*/ 680 h 704"/>
                    <a:gd name="T48" fmla="*/ 355 w 730"/>
                    <a:gd name="T49" fmla="*/ 684 h 704"/>
                    <a:gd name="T50" fmla="*/ 364 w 730"/>
                    <a:gd name="T51" fmla="*/ 694 h 704"/>
                    <a:gd name="T52" fmla="*/ 392 w 730"/>
                    <a:gd name="T53" fmla="*/ 694 h 704"/>
                    <a:gd name="T54" fmla="*/ 403 w 730"/>
                    <a:gd name="T55" fmla="*/ 642 h 704"/>
                    <a:gd name="T56" fmla="*/ 413 w 730"/>
                    <a:gd name="T57" fmla="*/ 628 h 704"/>
                    <a:gd name="T58" fmla="*/ 424 w 730"/>
                    <a:gd name="T59" fmla="*/ 608 h 704"/>
                    <a:gd name="T60" fmla="*/ 425 w 730"/>
                    <a:gd name="T61" fmla="*/ 583 h 704"/>
                    <a:gd name="T62" fmla="*/ 446 w 730"/>
                    <a:gd name="T63" fmla="*/ 570 h 704"/>
                    <a:gd name="T64" fmla="*/ 459 w 730"/>
                    <a:gd name="T65" fmla="*/ 551 h 704"/>
                    <a:gd name="T66" fmla="*/ 475 w 730"/>
                    <a:gd name="T67" fmla="*/ 561 h 704"/>
                    <a:gd name="T68" fmla="*/ 499 w 730"/>
                    <a:gd name="T69" fmla="*/ 552 h 704"/>
                    <a:gd name="T70" fmla="*/ 514 w 730"/>
                    <a:gd name="T71" fmla="*/ 533 h 704"/>
                    <a:gd name="T72" fmla="*/ 537 w 730"/>
                    <a:gd name="T73" fmla="*/ 502 h 704"/>
                    <a:gd name="T74" fmla="*/ 545 w 730"/>
                    <a:gd name="T75" fmla="*/ 502 h 704"/>
                    <a:gd name="T76" fmla="*/ 565 w 730"/>
                    <a:gd name="T77" fmla="*/ 494 h 704"/>
                    <a:gd name="T78" fmla="*/ 596 w 730"/>
                    <a:gd name="T79" fmla="*/ 487 h 704"/>
                    <a:gd name="T80" fmla="*/ 624 w 730"/>
                    <a:gd name="T81" fmla="*/ 475 h 704"/>
                    <a:gd name="T82" fmla="*/ 639 w 730"/>
                    <a:gd name="T83" fmla="*/ 461 h 704"/>
                    <a:gd name="T84" fmla="*/ 656 w 730"/>
                    <a:gd name="T85" fmla="*/ 447 h 704"/>
                    <a:gd name="T86" fmla="*/ 613 w 730"/>
                    <a:gd name="T87" fmla="*/ 436 h 704"/>
                    <a:gd name="T88" fmla="*/ 596 w 730"/>
                    <a:gd name="T89" fmla="*/ 410 h 704"/>
                    <a:gd name="T90" fmla="*/ 611 w 730"/>
                    <a:gd name="T91" fmla="*/ 390 h 704"/>
                    <a:gd name="T92" fmla="*/ 676 w 730"/>
                    <a:gd name="T93" fmla="*/ 423 h 704"/>
                    <a:gd name="T94" fmla="*/ 670 w 730"/>
                    <a:gd name="T95" fmla="*/ 387 h 704"/>
                    <a:gd name="T96" fmla="*/ 629 w 730"/>
                    <a:gd name="T97" fmla="*/ 363 h 704"/>
                    <a:gd name="T98" fmla="*/ 632 w 730"/>
                    <a:gd name="T99" fmla="*/ 337 h 704"/>
                    <a:gd name="T100" fmla="*/ 639 w 730"/>
                    <a:gd name="T101" fmla="*/ 309 h 704"/>
                    <a:gd name="T102" fmla="*/ 666 w 730"/>
                    <a:gd name="T103" fmla="*/ 297 h 704"/>
                    <a:gd name="T104" fmla="*/ 705 w 730"/>
                    <a:gd name="T105" fmla="*/ 272 h 704"/>
                    <a:gd name="T106" fmla="*/ 695 w 730"/>
                    <a:gd name="T107" fmla="*/ 243 h 704"/>
                    <a:gd name="T108" fmla="*/ 691 w 730"/>
                    <a:gd name="T109" fmla="*/ 207 h 704"/>
                    <a:gd name="T110" fmla="*/ 666 w 730"/>
                    <a:gd name="T111" fmla="*/ 189 h 704"/>
                    <a:gd name="T112" fmla="*/ 719 w 730"/>
                    <a:gd name="T113" fmla="*/ 152 h 704"/>
                    <a:gd name="T114" fmla="*/ 708 w 730"/>
                    <a:gd name="T115" fmla="*/ 138 h 704"/>
                    <a:gd name="T116" fmla="*/ 684 w 730"/>
                    <a:gd name="T117" fmla="*/ 73 h 704"/>
                    <a:gd name="T118" fmla="*/ 706 w 730"/>
                    <a:gd name="T119" fmla="*/ 15 h 704"/>
                    <a:gd name="T120" fmla="*/ 103 w 730"/>
                    <a:gd name="T121" fmla="*/ 3 h 7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0"/>
                    <a:gd name="T184" fmla="*/ 0 h 704"/>
                    <a:gd name="T185" fmla="*/ 730 w 730"/>
                    <a:gd name="T186" fmla="*/ 704 h 7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0" h="704">
                      <a:moveTo>
                        <a:pt x="103" y="3"/>
                      </a:moveTo>
                      <a:lnTo>
                        <a:pt x="106" y="5"/>
                      </a:lnTo>
                      <a:lnTo>
                        <a:pt x="109" y="5"/>
                      </a:lnTo>
                      <a:lnTo>
                        <a:pt x="112" y="9"/>
                      </a:lnTo>
                      <a:lnTo>
                        <a:pt x="109" y="11"/>
                      </a:lnTo>
                      <a:lnTo>
                        <a:pt x="106" y="13"/>
                      </a:lnTo>
                      <a:lnTo>
                        <a:pt x="103" y="11"/>
                      </a:lnTo>
                      <a:lnTo>
                        <a:pt x="101" y="18"/>
                      </a:lnTo>
                      <a:lnTo>
                        <a:pt x="103" y="20"/>
                      </a:lnTo>
                      <a:lnTo>
                        <a:pt x="106" y="25"/>
                      </a:lnTo>
                      <a:lnTo>
                        <a:pt x="106" y="31"/>
                      </a:lnTo>
                      <a:lnTo>
                        <a:pt x="101" y="35"/>
                      </a:lnTo>
                      <a:lnTo>
                        <a:pt x="100" y="39"/>
                      </a:lnTo>
                      <a:lnTo>
                        <a:pt x="97" y="42"/>
                      </a:lnTo>
                      <a:lnTo>
                        <a:pt x="90" y="54"/>
                      </a:lnTo>
                      <a:lnTo>
                        <a:pt x="88" y="57"/>
                      </a:lnTo>
                      <a:lnTo>
                        <a:pt x="86" y="56"/>
                      </a:lnTo>
                      <a:lnTo>
                        <a:pt x="83" y="56"/>
                      </a:lnTo>
                      <a:lnTo>
                        <a:pt x="80" y="53"/>
                      </a:lnTo>
                      <a:lnTo>
                        <a:pt x="77" y="56"/>
                      </a:lnTo>
                      <a:lnTo>
                        <a:pt x="74" y="52"/>
                      </a:lnTo>
                      <a:lnTo>
                        <a:pt x="67" y="54"/>
                      </a:lnTo>
                      <a:lnTo>
                        <a:pt x="64" y="57"/>
                      </a:lnTo>
                      <a:lnTo>
                        <a:pt x="63" y="56"/>
                      </a:lnTo>
                      <a:lnTo>
                        <a:pt x="55" y="57"/>
                      </a:lnTo>
                      <a:lnTo>
                        <a:pt x="48" y="62"/>
                      </a:lnTo>
                      <a:lnTo>
                        <a:pt x="48" y="64"/>
                      </a:lnTo>
                      <a:lnTo>
                        <a:pt x="52" y="66"/>
                      </a:lnTo>
                      <a:lnTo>
                        <a:pt x="52" y="69"/>
                      </a:lnTo>
                      <a:lnTo>
                        <a:pt x="48" y="67"/>
                      </a:lnTo>
                      <a:lnTo>
                        <a:pt x="46" y="67"/>
                      </a:lnTo>
                      <a:lnTo>
                        <a:pt x="45" y="70"/>
                      </a:lnTo>
                      <a:lnTo>
                        <a:pt x="45" y="71"/>
                      </a:lnTo>
                      <a:lnTo>
                        <a:pt x="36" y="71"/>
                      </a:lnTo>
                      <a:lnTo>
                        <a:pt x="33" y="74"/>
                      </a:lnTo>
                      <a:lnTo>
                        <a:pt x="27" y="75"/>
                      </a:lnTo>
                      <a:lnTo>
                        <a:pt x="25" y="82"/>
                      </a:lnTo>
                      <a:lnTo>
                        <a:pt x="21" y="81"/>
                      </a:lnTo>
                      <a:lnTo>
                        <a:pt x="15" y="82"/>
                      </a:lnTo>
                      <a:lnTo>
                        <a:pt x="12" y="84"/>
                      </a:lnTo>
                      <a:lnTo>
                        <a:pt x="8" y="86"/>
                      </a:lnTo>
                      <a:lnTo>
                        <a:pt x="3" y="88"/>
                      </a:lnTo>
                      <a:lnTo>
                        <a:pt x="3" y="92"/>
                      </a:lnTo>
                      <a:lnTo>
                        <a:pt x="1" y="96"/>
                      </a:lnTo>
                      <a:lnTo>
                        <a:pt x="1" y="99"/>
                      </a:lnTo>
                      <a:lnTo>
                        <a:pt x="6" y="99"/>
                      </a:lnTo>
                      <a:lnTo>
                        <a:pt x="3" y="100"/>
                      </a:lnTo>
                      <a:lnTo>
                        <a:pt x="1" y="104"/>
                      </a:lnTo>
                      <a:lnTo>
                        <a:pt x="0" y="106"/>
                      </a:lnTo>
                      <a:lnTo>
                        <a:pt x="0" y="108"/>
                      </a:lnTo>
                      <a:lnTo>
                        <a:pt x="4" y="110"/>
                      </a:lnTo>
                      <a:lnTo>
                        <a:pt x="8" y="112"/>
                      </a:lnTo>
                      <a:lnTo>
                        <a:pt x="8" y="114"/>
                      </a:lnTo>
                      <a:lnTo>
                        <a:pt x="8" y="117"/>
                      </a:lnTo>
                      <a:lnTo>
                        <a:pt x="9" y="117"/>
                      </a:lnTo>
                      <a:lnTo>
                        <a:pt x="12" y="120"/>
                      </a:lnTo>
                      <a:lnTo>
                        <a:pt x="15" y="119"/>
                      </a:lnTo>
                      <a:lnTo>
                        <a:pt x="17" y="121"/>
                      </a:lnTo>
                      <a:lnTo>
                        <a:pt x="22" y="121"/>
                      </a:lnTo>
                      <a:lnTo>
                        <a:pt x="21" y="124"/>
                      </a:lnTo>
                      <a:lnTo>
                        <a:pt x="22" y="127"/>
                      </a:lnTo>
                      <a:lnTo>
                        <a:pt x="36" y="123"/>
                      </a:lnTo>
                      <a:lnTo>
                        <a:pt x="31" y="128"/>
                      </a:lnTo>
                      <a:lnTo>
                        <a:pt x="30" y="132"/>
                      </a:lnTo>
                      <a:lnTo>
                        <a:pt x="37" y="132"/>
                      </a:lnTo>
                      <a:lnTo>
                        <a:pt x="42" y="130"/>
                      </a:lnTo>
                      <a:lnTo>
                        <a:pt x="42" y="131"/>
                      </a:lnTo>
                      <a:lnTo>
                        <a:pt x="36" y="136"/>
                      </a:lnTo>
                      <a:lnTo>
                        <a:pt x="37" y="138"/>
                      </a:lnTo>
                      <a:lnTo>
                        <a:pt x="50" y="142"/>
                      </a:lnTo>
                      <a:lnTo>
                        <a:pt x="56" y="140"/>
                      </a:lnTo>
                      <a:lnTo>
                        <a:pt x="56" y="138"/>
                      </a:lnTo>
                      <a:lnTo>
                        <a:pt x="55" y="132"/>
                      </a:lnTo>
                      <a:lnTo>
                        <a:pt x="56" y="132"/>
                      </a:lnTo>
                      <a:lnTo>
                        <a:pt x="59" y="136"/>
                      </a:lnTo>
                      <a:lnTo>
                        <a:pt x="61" y="138"/>
                      </a:lnTo>
                      <a:lnTo>
                        <a:pt x="76" y="138"/>
                      </a:lnTo>
                      <a:lnTo>
                        <a:pt x="79" y="132"/>
                      </a:lnTo>
                      <a:lnTo>
                        <a:pt x="82" y="130"/>
                      </a:lnTo>
                      <a:lnTo>
                        <a:pt x="85" y="130"/>
                      </a:lnTo>
                      <a:lnTo>
                        <a:pt x="85" y="132"/>
                      </a:lnTo>
                      <a:lnTo>
                        <a:pt x="80" y="134"/>
                      </a:lnTo>
                      <a:lnTo>
                        <a:pt x="82" y="135"/>
                      </a:lnTo>
                      <a:lnTo>
                        <a:pt x="83" y="135"/>
                      </a:lnTo>
                      <a:lnTo>
                        <a:pt x="85" y="132"/>
                      </a:lnTo>
                      <a:lnTo>
                        <a:pt x="90" y="131"/>
                      </a:lnTo>
                      <a:lnTo>
                        <a:pt x="90" y="134"/>
                      </a:lnTo>
                      <a:lnTo>
                        <a:pt x="92" y="136"/>
                      </a:lnTo>
                      <a:lnTo>
                        <a:pt x="95" y="138"/>
                      </a:lnTo>
                      <a:lnTo>
                        <a:pt x="93" y="141"/>
                      </a:lnTo>
                      <a:lnTo>
                        <a:pt x="92" y="142"/>
                      </a:lnTo>
                      <a:lnTo>
                        <a:pt x="86" y="142"/>
                      </a:lnTo>
                      <a:lnTo>
                        <a:pt x="85" y="145"/>
                      </a:lnTo>
                      <a:lnTo>
                        <a:pt x="85" y="146"/>
                      </a:lnTo>
                      <a:lnTo>
                        <a:pt x="86" y="149"/>
                      </a:lnTo>
                      <a:lnTo>
                        <a:pt x="95" y="153"/>
                      </a:lnTo>
                      <a:lnTo>
                        <a:pt x="95" y="156"/>
                      </a:lnTo>
                      <a:lnTo>
                        <a:pt x="93" y="157"/>
                      </a:lnTo>
                      <a:lnTo>
                        <a:pt x="88" y="158"/>
                      </a:lnTo>
                      <a:lnTo>
                        <a:pt x="88" y="162"/>
                      </a:lnTo>
                      <a:lnTo>
                        <a:pt x="86" y="162"/>
                      </a:lnTo>
                      <a:lnTo>
                        <a:pt x="70" y="156"/>
                      </a:lnTo>
                      <a:lnTo>
                        <a:pt x="61" y="158"/>
                      </a:lnTo>
                      <a:lnTo>
                        <a:pt x="34" y="155"/>
                      </a:lnTo>
                      <a:lnTo>
                        <a:pt x="28" y="157"/>
                      </a:lnTo>
                      <a:lnTo>
                        <a:pt x="28" y="160"/>
                      </a:lnTo>
                      <a:lnTo>
                        <a:pt x="25" y="160"/>
                      </a:lnTo>
                      <a:lnTo>
                        <a:pt x="19" y="167"/>
                      </a:lnTo>
                      <a:lnTo>
                        <a:pt x="21" y="167"/>
                      </a:lnTo>
                      <a:lnTo>
                        <a:pt x="27" y="170"/>
                      </a:lnTo>
                      <a:lnTo>
                        <a:pt x="27" y="171"/>
                      </a:lnTo>
                      <a:lnTo>
                        <a:pt x="27" y="174"/>
                      </a:lnTo>
                      <a:lnTo>
                        <a:pt x="30" y="177"/>
                      </a:lnTo>
                      <a:lnTo>
                        <a:pt x="34" y="175"/>
                      </a:lnTo>
                      <a:lnTo>
                        <a:pt x="41" y="164"/>
                      </a:lnTo>
                      <a:lnTo>
                        <a:pt x="42" y="166"/>
                      </a:lnTo>
                      <a:lnTo>
                        <a:pt x="37" y="174"/>
                      </a:lnTo>
                      <a:lnTo>
                        <a:pt x="39" y="178"/>
                      </a:lnTo>
                      <a:lnTo>
                        <a:pt x="55" y="184"/>
                      </a:lnTo>
                      <a:lnTo>
                        <a:pt x="63" y="182"/>
                      </a:lnTo>
                      <a:lnTo>
                        <a:pt x="61" y="185"/>
                      </a:lnTo>
                      <a:lnTo>
                        <a:pt x="58" y="188"/>
                      </a:lnTo>
                      <a:lnTo>
                        <a:pt x="53" y="188"/>
                      </a:lnTo>
                      <a:lnTo>
                        <a:pt x="45" y="195"/>
                      </a:lnTo>
                      <a:lnTo>
                        <a:pt x="61" y="213"/>
                      </a:lnTo>
                      <a:lnTo>
                        <a:pt x="86" y="220"/>
                      </a:lnTo>
                      <a:lnTo>
                        <a:pt x="79" y="210"/>
                      </a:lnTo>
                      <a:lnTo>
                        <a:pt x="74" y="207"/>
                      </a:lnTo>
                      <a:lnTo>
                        <a:pt x="79" y="203"/>
                      </a:lnTo>
                      <a:lnTo>
                        <a:pt x="80" y="203"/>
                      </a:lnTo>
                      <a:lnTo>
                        <a:pt x="85" y="209"/>
                      </a:lnTo>
                      <a:lnTo>
                        <a:pt x="88" y="209"/>
                      </a:lnTo>
                      <a:lnTo>
                        <a:pt x="88" y="205"/>
                      </a:lnTo>
                      <a:lnTo>
                        <a:pt x="92" y="201"/>
                      </a:lnTo>
                      <a:lnTo>
                        <a:pt x="98" y="203"/>
                      </a:lnTo>
                      <a:lnTo>
                        <a:pt x="97" y="206"/>
                      </a:lnTo>
                      <a:lnTo>
                        <a:pt x="97" y="212"/>
                      </a:lnTo>
                      <a:lnTo>
                        <a:pt x="100" y="214"/>
                      </a:lnTo>
                      <a:lnTo>
                        <a:pt x="103" y="213"/>
                      </a:lnTo>
                      <a:lnTo>
                        <a:pt x="106" y="209"/>
                      </a:lnTo>
                      <a:lnTo>
                        <a:pt x="109" y="207"/>
                      </a:lnTo>
                      <a:lnTo>
                        <a:pt x="110" y="207"/>
                      </a:lnTo>
                      <a:lnTo>
                        <a:pt x="112" y="205"/>
                      </a:lnTo>
                      <a:lnTo>
                        <a:pt x="113" y="202"/>
                      </a:lnTo>
                      <a:lnTo>
                        <a:pt x="117" y="201"/>
                      </a:lnTo>
                      <a:lnTo>
                        <a:pt x="117" y="205"/>
                      </a:lnTo>
                      <a:lnTo>
                        <a:pt x="120" y="207"/>
                      </a:lnTo>
                      <a:lnTo>
                        <a:pt x="125" y="205"/>
                      </a:lnTo>
                      <a:lnTo>
                        <a:pt x="128" y="198"/>
                      </a:lnTo>
                      <a:lnTo>
                        <a:pt x="133" y="199"/>
                      </a:lnTo>
                      <a:lnTo>
                        <a:pt x="134" y="203"/>
                      </a:lnTo>
                      <a:lnTo>
                        <a:pt x="138" y="205"/>
                      </a:lnTo>
                      <a:lnTo>
                        <a:pt x="140" y="205"/>
                      </a:lnTo>
                      <a:lnTo>
                        <a:pt x="158" y="209"/>
                      </a:lnTo>
                      <a:lnTo>
                        <a:pt x="159" y="213"/>
                      </a:lnTo>
                      <a:lnTo>
                        <a:pt x="161" y="214"/>
                      </a:lnTo>
                      <a:lnTo>
                        <a:pt x="161" y="216"/>
                      </a:lnTo>
                      <a:lnTo>
                        <a:pt x="161" y="212"/>
                      </a:lnTo>
                      <a:lnTo>
                        <a:pt x="171" y="217"/>
                      </a:lnTo>
                      <a:lnTo>
                        <a:pt x="174" y="217"/>
                      </a:lnTo>
                      <a:lnTo>
                        <a:pt x="174" y="219"/>
                      </a:lnTo>
                      <a:lnTo>
                        <a:pt x="174" y="223"/>
                      </a:lnTo>
                      <a:lnTo>
                        <a:pt x="177" y="223"/>
                      </a:lnTo>
                      <a:lnTo>
                        <a:pt x="180" y="220"/>
                      </a:lnTo>
                      <a:lnTo>
                        <a:pt x="181" y="224"/>
                      </a:lnTo>
                      <a:lnTo>
                        <a:pt x="183" y="224"/>
                      </a:lnTo>
                      <a:lnTo>
                        <a:pt x="186" y="227"/>
                      </a:lnTo>
                      <a:lnTo>
                        <a:pt x="189" y="226"/>
                      </a:lnTo>
                      <a:lnTo>
                        <a:pt x="192" y="231"/>
                      </a:lnTo>
                      <a:lnTo>
                        <a:pt x="192" y="234"/>
                      </a:lnTo>
                      <a:lnTo>
                        <a:pt x="193" y="234"/>
                      </a:lnTo>
                      <a:lnTo>
                        <a:pt x="193" y="237"/>
                      </a:lnTo>
                      <a:lnTo>
                        <a:pt x="190" y="243"/>
                      </a:lnTo>
                      <a:lnTo>
                        <a:pt x="192" y="240"/>
                      </a:lnTo>
                      <a:lnTo>
                        <a:pt x="193" y="243"/>
                      </a:lnTo>
                      <a:lnTo>
                        <a:pt x="193" y="245"/>
                      </a:lnTo>
                      <a:lnTo>
                        <a:pt x="195" y="248"/>
                      </a:lnTo>
                      <a:lnTo>
                        <a:pt x="196" y="252"/>
                      </a:lnTo>
                      <a:lnTo>
                        <a:pt x="198" y="255"/>
                      </a:lnTo>
                      <a:lnTo>
                        <a:pt x="210" y="263"/>
                      </a:lnTo>
                      <a:lnTo>
                        <a:pt x="210" y="264"/>
                      </a:lnTo>
                      <a:lnTo>
                        <a:pt x="208" y="267"/>
                      </a:lnTo>
                      <a:lnTo>
                        <a:pt x="208" y="268"/>
                      </a:lnTo>
                      <a:lnTo>
                        <a:pt x="208" y="271"/>
                      </a:lnTo>
                      <a:lnTo>
                        <a:pt x="212" y="271"/>
                      </a:lnTo>
                      <a:lnTo>
                        <a:pt x="220" y="278"/>
                      </a:lnTo>
                      <a:lnTo>
                        <a:pt x="219" y="280"/>
                      </a:lnTo>
                      <a:lnTo>
                        <a:pt x="212" y="281"/>
                      </a:lnTo>
                      <a:lnTo>
                        <a:pt x="217" y="283"/>
                      </a:lnTo>
                      <a:lnTo>
                        <a:pt x="219" y="281"/>
                      </a:lnTo>
                      <a:lnTo>
                        <a:pt x="220" y="285"/>
                      </a:lnTo>
                      <a:lnTo>
                        <a:pt x="214" y="285"/>
                      </a:lnTo>
                      <a:lnTo>
                        <a:pt x="220" y="287"/>
                      </a:lnTo>
                      <a:lnTo>
                        <a:pt x="220" y="288"/>
                      </a:lnTo>
                      <a:lnTo>
                        <a:pt x="219" y="297"/>
                      </a:lnTo>
                      <a:lnTo>
                        <a:pt x="222" y="297"/>
                      </a:lnTo>
                      <a:lnTo>
                        <a:pt x="223" y="298"/>
                      </a:lnTo>
                      <a:lnTo>
                        <a:pt x="222" y="301"/>
                      </a:lnTo>
                      <a:lnTo>
                        <a:pt x="226" y="305"/>
                      </a:lnTo>
                      <a:lnTo>
                        <a:pt x="225" y="309"/>
                      </a:lnTo>
                      <a:lnTo>
                        <a:pt x="226" y="310"/>
                      </a:lnTo>
                      <a:lnTo>
                        <a:pt x="223" y="309"/>
                      </a:lnTo>
                      <a:lnTo>
                        <a:pt x="223" y="313"/>
                      </a:lnTo>
                      <a:lnTo>
                        <a:pt x="228" y="317"/>
                      </a:lnTo>
                      <a:lnTo>
                        <a:pt x="229" y="320"/>
                      </a:lnTo>
                      <a:lnTo>
                        <a:pt x="228" y="325"/>
                      </a:lnTo>
                      <a:lnTo>
                        <a:pt x="229" y="324"/>
                      </a:lnTo>
                      <a:lnTo>
                        <a:pt x="235" y="323"/>
                      </a:lnTo>
                      <a:lnTo>
                        <a:pt x="232" y="324"/>
                      </a:lnTo>
                      <a:lnTo>
                        <a:pt x="231" y="327"/>
                      </a:lnTo>
                      <a:lnTo>
                        <a:pt x="232" y="330"/>
                      </a:lnTo>
                      <a:lnTo>
                        <a:pt x="231" y="331"/>
                      </a:lnTo>
                      <a:lnTo>
                        <a:pt x="229" y="334"/>
                      </a:lnTo>
                      <a:lnTo>
                        <a:pt x="228" y="335"/>
                      </a:lnTo>
                      <a:lnTo>
                        <a:pt x="241" y="339"/>
                      </a:lnTo>
                      <a:lnTo>
                        <a:pt x="242" y="342"/>
                      </a:lnTo>
                      <a:lnTo>
                        <a:pt x="242" y="346"/>
                      </a:lnTo>
                      <a:lnTo>
                        <a:pt x="241" y="348"/>
                      </a:lnTo>
                      <a:lnTo>
                        <a:pt x="241" y="356"/>
                      </a:lnTo>
                      <a:lnTo>
                        <a:pt x="239" y="358"/>
                      </a:lnTo>
                      <a:lnTo>
                        <a:pt x="239" y="360"/>
                      </a:lnTo>
                      <a:lnTo>
                        <a:pt x="237" y="362"/>
                      </a:lnTo>
                      <a:lnTo>
                        <a:pt x="237" y="366"/>
                      </a:lnTo>
                      <a:lnTo>
                        <a:pt x="232" y="371"/>
                      </a:lnTo>
                      <a:lnTo>
                        <a:pt x="229" y="373"/>
                      </a:lnTo>
                      <a:lnTo>
                        <a:pt x="232" y="376"/>
                      </a:lnTo>
                      <a:lnTo>
                        <a:pt x="239" y="376"/>
                      </a:lnTo>
                      <a:lnTo>
                        <a:pt x="232" y="380"/>
                      </a:lnTo>
                      <a:lnTo>
                        <a:pt x="228" y="381"/>
                      </a:lnTo>
                      <a:lnTo>
                        <a:pt x="226" y="386"/>
                      </a:lnTo>
                      <a:lnTo>
                        <a:pt x="231" y="395"/>
                      </a:lnTo>
                      <a:lnTo>
                        <a:pt x="235" y="392"/>
                      </a:lnTo>
                      <a:lnTo>
                        <a:pt x="237" y="395"/>
                      </a:lnTo>
                      <a:lnTo>
                        <a:pt x="242" y="397"/>
                      </a:lnTo>
                      <a:lnTo>
                        <a:pt x="248" y="394"/>
                      </a:lnTo>
                      <a:lnTo>
                        <a:pt x="250" y="390"/>
                      </a:lnTo>
                      <a:lnTo>
                        <a:pt x="247" y="387"/>
                      </a:lnTo>
                      <a:lnTo>
                        <a:pt x="248" y="384"/>
                      </a:lnTo>
                      <a:lnTo>
                        <a:pt x="250" y="386"/>
                      </a:lnTo>
                      <a:lnTo>
                        <a:pt x="251" y="384"/>
                      </a:lnTo>
                      <a:lnTo>
                        <a:pt x="251" y="383"/>
                      </a:lnTo>
                      <a:lnTo>
                        <a:pt x="255" y="380"/>
                      </a:lnTo>
                      <a:lnTo>
                        <a:pt x="255" y="374"/>
                      </a:lnTo>
                      <a:lnTo>
                        <a:pt x="260" y="380"/>
                      </a:lnTo>
                      <a:lnTo>
                        <a:pt x="263" y="378"/>
                      </a:lnTo>
                      <a:lnTo>
                        <a:pt x="261" y="381"/>
                      </a:lnTo>
                      <a:lnTo>
                        <a:pt x="261" y="384"/>
                      </a:lnTo>
                      <a:lnTo>
                        <a:pt x="266" y="386"/>
                      </a:lnTo>
                      <a:lnTo>
                        <a:pt x="266" y="387"/>
                      </a:lnTo>
                      <a:lnTo>
                        <a:pt x="267" y="387"/>
                      </a:lnTo>
                      <a:lnTo>
                        <a:pt x="277" y="386"/>
                      </a:lnTo>
                      <a:lnTo>
                        <a:pt x="274" y="390"/>
                      </a:lnTo>
                      <a:lnTo>
                        <a:pt x="266" y="391"/>
                      </a:lnTo>
                      <a:lnTo>
                        <a:pt x="263" y="395"/>
                      </a:lnTo>
                      <a:lnTo>
                        <a:pt x="269" y="395"/>
                      </a:lnTo>
                      <a:lnTo>
                        <a:pt x="277" y="394"/>
                      </a:lnTo>
                      <a:lnTo>
                        <a:pt x="272" y="397"/>
                      </a:lnTo>
                      <a:lnTo>
                        <a:pt x="270" y="400"/>
                      </a:lnTo>
                      <a:lnTo>
                        <a:pt x="269" y="404"/>
                      </a:lnTo>
                      <a:lnTo>
                        <a:pt x="280" y="398"/>
                      </a:lnTo>
                      <a:lnTo>
                        <a:pt x="274" y="404"/>
                      </a:lnTo>
                      <a:lnTo>
                        <a:pt x="284" y="404"/>
                      </a:lnTo>
                      <a:lnTo>
                        <a:pt x="284" y="405"/>
                      </a:lnTo>
                      <a:lnTo>
                        <a:pt x="285" y="408"/>
                      </a:lnTo>
                      <a:lnTo>
                        <a:pt x="284" y="409"/>
                      </a:lnTo>
                      <a:lnTo>
                        <a:pt x="277" y="406"/>
                      </a:lnTo>
                      <a:lnTo>
                        <a:pt x="280" y="409"/>
                      </a:lnTo>
                      <a:lnTo>
                        <a:pt x="288" y="412"/>
                      </a:lnTo>
                      <a:lnTo>
                        <a:pt x="291" y="416"/>
                      </a:lnTo>
                      <a:lnTo>
                        <a:pt x="293" y="419"/>
                      </a:lnTo>
                      <a:lnTo>
                        <a:pt x="288" y="417"/>
                      </a:lnTo>
                      <a:lnTo>
                        <a:pt x="291" y="420"/>
                      </a:lnTo>
                      <a:lnTo>
                        <a:pt x="291" y="421"/>
                      </a:lnTo>
                      <a:lnTo>
                        <a:pt x="288" y="421"/>
                      </a:lnTo>
                      <a:lnTo>
                        <a:pt x="290" y="424"/>
                      </a:lnTo>
                      <a:lnTo>
                        <a:pt x="285" y="423"/>
                      </a:lnTo>
                      <a:lnTo>
                        <a:pt x="287" y="426"/>
                      </a:lnTo>
                      <a:lnTo>
                        <a:pt x="288" y="428"/>
                      </a:lnTo>
                      <a:lnTo>
                        <a:pt x="293" y="426"/>
                      </a:lnTo>
                      <a:lnTo>
                        <a:pt x="294" y="428"/>
                      </a:lnTo>
                      <a:lnTo>
                        <a:pt x="293" y="430"/>
                      </a:lnTo>
                      <a:lnTo>
                        <a:pt x="280" y="427"/>
                      </a:lnTo>
                      <a:lnTo>
                        <a:pt x="264" y="417"/>
                      </a:lnTo>
                      <a:lnTo>
                        <a:pt x="250" y="415"/>
                      </a:lnTo>
                      <a:lnTo>
                        <a:pt x="245" y="416"/>
                      </a:lnTo>
                      <a:lnTo>
                        <a:pt x="242" y="419"/>
                      </a:lnTo>
                      <a:lnTo>
                        <a:pt x="250" y="430"/>
                      </a:lnTo>
                      <a:lnTo>
                        <a:pt x="264" y="433"/>
                      </a:lnTo>
                      <a:lnTo>
                        <a:pt x="270" y="438"/>
                      </a:lnTo>
                      <a:lnTo>
                        <a:pt x="282" y="441"/>
                      </a:lnTo>
                      <a:lnTo>
                        <a:pt x="285" y="440"/>
                      </a:lnTo>
                      <a:lnTo>
                        <a:pt x="288" y="441"/>
                      </a:lnTo>
                      <a:lnTo>
                        <a:pt x="290" y="441"/>
                      </a:lnTo>
                      <a:lnTo>
                        <a:pt x="297" y="441"/>
                      </a:lnTo>
                      <a:lnTo>
                        <a:pt x="296" y="444"/>
                      </a:lnTo>
                      <a:lnTo>
                        <a:pt x="297" y="448"/>
                      </a:lnTo>
                      <a:lnTo>
                        <a:pt x="293" y="449"/>
                      </a:lnTo>
                      <a:lnTo>
                        <a:pt x="294" y="452"/>
                      </a:lnTo>
                      <a:lnTo>
                        <a:pt x="291" y="453"/>
                      </a:lnTo>
                      <a:lnTo>
                        <a:pt x="291" y="457"/>
                      </a:lnTo>
                      <a:lnTo>
                        <a:pt x="293" y="457"/>
                      </a:lnTo>
                      <a:lnTo>
                        <a:pt x="290" y="458"/>
                      </a:lnTo>
                      <a:lnTo>
                        <a:pt x="290" y="464"/>
                      </a:lnTo>
                      <a:lnTo>
                        <a:pt x="293" y="466"/>
                      </a:lnTo>
                      <a:lnTo>
                        <a:pt x="297" y="464"/>
                      </a:lnTo>
                      <a:lnTo>
                        <a:pt x="299" y="466"/>
                      </a:lnTo>
                      <a:lnTo>
                        <a:pt x="294" y="469"/>
                      </a:lnTo>
                      <a:lnTo>
                        <a:pt x="296" y="472"/>
                      </a:lnTo>
                      <a:lnTo>
                        <a:pt x="293" y="472"/>
                      </a:lnTo>
                      <a:lnTo>
                        <a:pt x="291" y="469"/>
                      </a:lnTo>
                      <a:lnTo>
                        <a:pt x="288" y="468"/>
                      </a:lnTo>
                      <a:lnTo>
                        <a:pt x="287" y="469"/>
                      </a:lnTo>
                      <a:lnTo>
                        <a:pt x="287" y="476"/>
                      </a:lnTo>
                      <a:lnTo>
                        <a:pt x="288" y="477"/>
                      </a:lnTo>
                      <a:lnTo>
                        <a:pt x="285" y="480"/>
                      </a:lnTo>
                      <a:lnTo>
                        <a:pt x="287" y="481"/>
                      </a:lnTo>
                      <a:lnTo>
                        <a:pt x="290" y="481"/>
                      </a:lnTo>
                      <a:lnTo>
                        <a:pt x="288" y="482"/>
                      </a:lnTo>
                      <a:lnTo>
                        <a:pt x="287" y="486"/>
                      </a:lnTo>
                      <a:lnTo>
                        <a:pt x="282" y="487"/>
                      </a:lnTo>
                      <a:lnTo>
                        <a:pt x="274" y="485"/>
                      </a:lnTo>
                      <a:lnTo>
                        <a:pt x="269" y="486"/>
                      </a:lnTo>
                      <a:lnTo>
                        <a:pt x="267" y="488"/>
                      </a:lnTo>
                      <a:lnTo>
                        <a:pt x="264" y="491"/>
                      </a:lnTo>
                      <a:lnTo>
                        <a:pt x="264" y="494"/>
                      </a:lnTo>
                      <a:lnTo>
                        <a:pt x="264" y="497"/>
                      </a:lnTo>
                      <a:lnTo>
                        <a:pt x="267" y="495"/>
                      </a:lnTo>
                      <a:lnTo>
                        <a:pt x="270" y="497"/>
                      </a:lnTo>
                      <a:lnTo>
                        <a:pt x="284" y="492"/>
                      </a:lnTo>
                      <a:lnTo>
                        <a:pt x="282" y="490"/>
                      </a:lnTo>
                      <a:lnTo>
                        <a:pt x="287" y="490"/>
                      </a:lnTo>
                      <a:lnTo>
                        <a:pt x="287" y="492"/>
                      </a:lnTo>
                      <a:lnTo>
                        <a:pt x="282" y="495"/>
                      </a:lnTo>
                      <a:lnTo>
                        <a:pt x="288" y="497"/>
                      </a:lnTo>
                      <a:lnTo>
                        <a:pt x="285" y="497"/>
                      </a:lnTo>
                      <a:lnTo>
                        <a:pt x="285" y="498"/>
                      </a:lnTo>
                      <a:lnTo>
                        <a:pt x="290" y="501"/>
                      </a:lnTo>
                      <a:lnTo>
                        <a:pt x="288" y="501"/>
                      </a:lnTo>
                      <a:lnTo>
                        <a:pt x="285" y="501"/>
                      </a:lnTo>
                      <a:lnTo>
                        <a:pt x="282" y="502"/>
                      </a:lnTo>
                      <a:lnTo>
                        <a:pt x="277" y="502"/>
                      </a:lnTo>
                      <a:lnTo>
                        <a:pt x="267" y="498"/>
                      </a:lnTo>
                      <a:lnTo>
                        <a:pt x="264" y="499"/>
                      </a:lnTo>
                      <a:lnTo>
                        <a:pt x="260" y="498"/>
                      </a:lnTo>
                      <a:lnTo>
                        <a:pt x="258" y="499"/>
                      </a:lnTo>
                      <a:lnTo>
                        <a:pt x="261" y="499"/>
                      </a:lnTo>
                      <a:lnTo>
                        <a:pt x="266" y="503"/>
                      </a:lnTo>
                      <a:lnTo>
                        <a:pt x="264" y="505"/>
                      </a:lnTo>
                      <a:lnTo>
                        <a:pt x="260" y="502"/>
                      </a:lnTo>
                      <a:lnTo>
                        <a:pt x="263" y="505"/>
                      </a:lnTo>
                      <a:lnTo>
                        <a:pt x="260" y="505"/>
                      </a:lnTo>
                      <a:lnTo>
                        <a:pt x="256" y="506"/>
                      </a:lnTo>
                      <a:lnTo>
                        <a:pt x="256" y="512"/>
                      </a:lnTo>
                      <a:lnTo>
                        <a:pt x="253" y="515"/>
                      </a:lnTo>
                      <a:lnTo>
                        <a:pt x="256" y="518"/>
                      </a:lnTo>
                      <a:lnTo>
                        <a:pt x="258" y="516"/>
                      </a:lnTo>
                      <a:lnTo>
                        <a:pt x="253" y="519"/>
                      </a:lnTo>
                      <a:lnTo>
                        <a:pt x="253" y="522"/>
                      </a:lnTo>
                      <a:lnTo>
                        <a:pt x="251" y="523"/>
                      </a:lnTo>
                      <a:lnTo>
                        <a:pt x="251" y="525"/>
                      </a:lnTo>
                      <a:lnTo>
                        <a:pt x="250" y="530"/>
                      </a:lnTo>
                      <a:lnTo>
                        <a:pt x="255" y="533"/>
                      </a:lnTo>
                      <a:lnTo>
                        <a:pt x="255" y="535"/>
                      </a:lnTo>
                      <a:lnTo>
                        <a:pt x="258" y="534"/>
                      </a:lnTo>
                      <a:lnTo>
                        <a:pt x="263" y="535"/>
                      </a:lnTo>
                      <a:lnTo>
                        <a:pt x="261" y="539"/>
                      </a:lnTo>
                      <a:lnTo>
                        <a:pt x="260" y="540"/>
                      </a:lnTo>
                      <a:lnTo>
                        <a:pt x="258" y="543"/>
                      </a:lnTo>
                      <a:lnTo>
                        <a:pt x="261" y="546"/>
                      </a:lnTo>
                      <a:lnTo>
                        <a:pt x="256" y="544"/>
                      </a:lnTo>
                      <a:lnTo>
                        <a:pt x="255" y="547"/>
                      </a:lnTo>
                      <a:lnTo>
                        <a:pt x="255" y="552"/>
                      </a:lnTo>
                      <a:lnTo>
                        <a:pt x="258" y="552"/>
                      </a:lnTo>
                      <a:lnTo>
                        <a:pt x="256" y="555"/>
                      </a:lnTo>
                      <a:lnTo>
                        <a:pt x="258" y="555"/>
                      </a:lnTo>
                      <a:lnTo>
                        <a:pt x="261" y="555"/>
                      </a:lnTo>
                      <a:lnTo>
                        <a:pt x="264" y="555"/>
                      </a:lnTo>
                      <a:lnTo>
                        <a:pt x="258" y="559"/>
                      </a:lnTo>
                      <a:lnTo>
                        <a:pt x="258" y="561"/>
                      </a:lnTo>
                      <a:lnTo>
                        <a:pt x="261" y="561"/>
                      </a:lnTo>
                      <a:lnTo>
                        <a:pt x="261" y="563"/>
                      </a:lnTo>
                      <a:lnTo>
                        <a:pt x="264" y="561"/>
                      </a:lnTo>
                      <a:lnTo>
                        <a:pt x="263" y="563"/>
                      </a:lnTo>
                      <a:lnTo>
                        <a:pt x="263" y="565"/>
                      </a:lnTo>
                      <a:lnTo>
                        <a:pt x="263" y="567"/>
                      </a:lnTo>
                      <a:lnTo>
                        <a:pt x="261" y="568"/>
                      </a:lnTo>
                      <a:lnTo>
                        <a:pt x="264" y="568"/>
                      </a:lnTo>
                      <a:lnTo>
                        <a:pt x="266" y="567"/>
                      </a:lnTo>
                      <a:lnTo>
                        <a:pt x="267" y="573"/>
                      </a:lnTo>
                      <a:lnTo>
                        <a:pt x="270" y="573"/>
                      </a:lnTo>
                      <a:lnTo>
                        <a:pt x="270" y="574"/>
                      </a:lnTo>
                      <a:lnTo>
                        <a:pt x="274" y="574"/>
                      </a:lnTo>
                      <a:lnTo>
                        <a:pt x="269" y="579"/>
                      </a:lnTo>
                      <a:lnTo>
                        <a:pt x="270" y="581"/>
                      </a:lnTo>
                      <a:lnTo>
                        <a:pt x="272" y="579"/>
                      </a:lnTo>
                      <a:lnTo>
                        <a:pt x="274" y="581"/>
                      </a:lnTo>
                      <a:lnTo>
                        <a:pt x="272" y="581"/>
                      </a:lnTo>
                      <a:lnTo>
                        <a:pt x="272" y="585"/>
                      </a:lnTo>
                      <a:lnTo>
                        <a:pt x="274" y="585"/>
                      </a:lnTo>
                      <a:lnTo>
                        <a:pt x="275" y="590"/>
                      </a:lnTo>
                      <a:lnTo>
                        <a:pt x="277" y="589"/>
                      </a:lnTo>
                      <a:lnTo>
                        <a:pt x="277" y="590"/>
                      </a:lnTo>
                      <a:lnTo>
                        <a:pt x="278" y="590"/>
                      </a:lnTo>
                      <a:lnTo>
                        <a:pt x="275" y="593"/>
                      </a:lnTo>
                      <a:lnTo>
                        <a:pt x="275" y="605"/>
                      </a:lnTo>
                      <a:lnTo>
                        <a:pt x="277" y="605"/>
                      </a:lnTo>
                      <a:lnTo>
                        <a:pt x="280" y="605"/>
                      </a:lnTo>
                      <a:lnTo>
                        <a:pt x="287" y="594"/>
                      </a:lnTo>
                      <a:lnTo>
                        <a:pt x="288" y="594"/>
                      </a:lnTo>
                      <a:lnTo>
                        <a:pt x="291" y="594"/>
                      </a:lnTo>
                      <a:lnTo>
                        <a:pt x="293" y="590"/>
                      </a:lnTo>
                      <a:lnTo>
                        <a:pt x="297" y="593"/>
                      </a:lnTo>
                      <a:lnTo>
                        <a:pt x="300" y="591"/>
                      </a:lnTo>
                      <a:lnTo>
                        <a:pt x="302" y="596"/>
                      </a:lnTo>
                      <a:lnTo>
                        <a:pt x="294" y="594"/>
                      </a:lnTo>
                      <a:lnTo>
                        <a:pt x="293" y="596"/>
                      </a:lnTo>
                      <a:lnTo>
                        <a:pt x="293" y="597"/>
                      </a:lnTo>
                      <a:lnTo>
                        <a:pt x="296" y="600"/>
                      </a:lnTo>
                      <a:lnTo>
                        <a:pt x="299" y="600"/>
                      </a:lnTo>
                      <a:lnTo>
                        <a:pt x="290" y="602"/>
                      </a:lnTo>
                      <a:lnTo>
                        <a:pt x="290" y="605"/>
                      </a:lnTo>
                      <a:lnTo>
                        <a:pt x="287" y="608"/>
                      </a:lnTo>
                      <a:lnTo>
                        <a:pt x="284" y="608"/>
                      </a:lnTo>
                      <a:lnTo>
                        <a:pt x="282" y="609"/>
                      </a:lnTo>
                      <a:lnTo>
                        <a:pt x="284" y="613"/>
                      </a:lnTo>
                      <a:lnTo>
                        <a:pt x="284" y="618"/>
                      </a:lnTo>
                      <a:lnTo>
                        <a:pt x="285" y="618"/>
                      </a:lnTo>
                      <a:lnTo>
                        <a:pt x="284" y="621"/>
                      </a:lnTo>
                      <a:lnTo>
                        <a:pt x="287" y="626"/>
                      </a:lnTo>
                      <a:lnTo>
                        <a:pt x="287" y="625"/>
                      </a:lnTo>
                      <a:lnTo>
                        <a:pt x="288" y="629"/>
                      </a:lnTo>
                      <a:lnTo>
                        <a:pt x="291" y="634"/>
                      </a:lnTo>
                      <a:lnTo>
                        <a:pt x="293" y="634"/>
                      </a:lnTo>
                      <a:lnTo>
                        <a:pt x="293" y="635"/>
                      </a:lnTo>
                      <a:lnTo>
                        <a:pt x="297" y="637"/>
                      </a:lnTo>
                      <a:lnTo>
                        <a:pt x="297" y="640"/>
                      </a:lnTo>
                      <a:lnTo>
                        <a:pt x="297" y="641"/>
                      </a:lnTo>
                      <a:lnTo>
                        <a:pt x="299" y="643"/>
                      </a:lnTo>
                      <a:lnTo>
                        <a:pt x="300" y="641"/>
                      </a:lnTo>
                      <a:lnTo>
                        <a:pt x="299" y="644"/>
                      </a:lnTo>
                      <a:lnTo>
                        <a:pt x="299" y="647"/>
                      </a:lnTo>
                      <a:lnTo>
                        <a:pt x="300" y="649"/>
                      </a:lnTo>
                      <a:lnTo>
                        <a:pt x="302" y="649"/>
                      </a:lnTo>
                      <a:lnTo>
                        <a:pt x="305" y="650"/>
                      </a:lnTo>
                      <a:lnTo>
                        <a:pt x="303" y="651"/>
                      </a:lnTo>
                      <a:lnTo>
                        <a:pt x="303" y="652"/>
                      </a:lnTo>
                      <a:lnTo>
                        <a:pt x="308" y="654"/>
                      </a:lnTo>
                      <a:lnTo>
                        <a:pt x="309" y="654"/>
                      </a:lnTo>
                      <a:lnTo>
                        <a:pt x="308" y="655"/>
                      </a:lnTo>
                      <a:lnTo>
                        <a:pt x="308" y="657"/>
                      </a:lnTo>
                      <a:lnTo>
                        <a:pt x="311" y="657"/>
                      </a:lnTo>
                      <a:lnTo>
                        <a:pt x="309" y="657"/>
                      </a:lnTo>
                      <a:lnTo>
                        <a:pt x="305" y="658"/>
                      </a:lnTo>
                      <a:lnTo>
                        <a:pt x="308" y="659"/>
                      </a:lnTo>
                      <a:lnTo>
                        <a:pt x="311" y="659"/>
                      </a:lnTo>
                      <a:lnTo>
                        <a:pt x="315" y="657"/>
                      </a:lnTo>
                      <a:lnTo>
                        <a:pt x="317" y="659"/>
                      </a:lnTo>
                      <a:lnTo>
                        <a:pt x="311" y="662"/>
                      </a:lnTo>
                      <a:lnTo>
                        <a:pt x="311" y="663"/>
                      </a:lnTo>
                      <a:lnTo>
                        <a:pt x="312" y="665"/>
                      </a:lnTo>
                      <a:lnTo>
                        <a:pt x="315" y="666"/>
                      </a:lnTo>
                      <a:lnTo>
                        <a:pt x="315" y="668"/>
                      </a:lnTo>
                      <a:lnTo>
                        <a:pt x="317" y="668"/>
                      </a:lnTo>
                      <a:lnTo>
                        <a:pt x="315" y="668"/>
                      </a:lnTo>
                      <a:lnTo>
                        <a:pt x="312" y="670"/>
                      </a:lnTo>
                      <a:lnTo>
                        <a:pt x="312" y="671"/>
                      </a:lnTo>
                      <a:lnTo>
                        <a:pt x="315" y="672"/>
                      </a:lnTo>
                      <a:lnTo>
                        <a:pt x="321" y="670"/>
                      </a:lnTo>
                      <a:lnTo>
                        <a:pt x="323" y="670"/>
                      </a:lnTo>
                      <a:lnTo>
                        <a:pt x="326" y="671"/>
                      </a:lnTo>
                      <a:lnTo>
                        <a:pt x="315" y="673"/>
                      </a:lnTo>
                      <a:lnTo>
                        <a:pt x="317" y="673"/>
                      </a:lnTo>
                      <a:lnTo>
                        <a:pt x="318" y="673"/>
                      </a:lnTo>
                      <a:lnTo>
                        <a:pt x="321" y="673"/>
                      </a:lnTo>
                      <a:lnTo>
                        <a:pt x="321" y="675"/>
                      </a:lnTo>
                      <a:lnTo>
                        <a:pt x="321" y="676"/>
                      </a:lnTo>
                      <a:lnTo>
                        <a:pt x="323" y="678"/>
                      </a:lnTo>
                      <a:lnTo>
                        <a:pt x="326" y="678"/>
                      </a:lnTo>
                      <a:lnTo>
                        <a:pt x="327" y="679"/>
                      </a:lnTo>
                      <a:lnTo>
                        <a:pt x="327" y="680"/>
                      </a:lnTo>
                      <a:lnTo>
                        <a:pt x="331" y="680"/>
                      </a:lnTo>
                      <a:lnTo>
                        <a:pt x="333" y="682"/>
                      </a:lnTo>
                      <a:lnTo>
                        <a:pt x="334" y="680"/>
                      </a:lnTo>
                      <a:lnTo>
                        <a:pt x="334" y="682"/>
                      </a:lnTo>
                      <a:lnTo>
                        <a:pt x="327" y="686"/>
                      </a:lnTo>
                      <a:lnTo>
                        <a:pt x="326" y="687"/>
                      </a:lnTo>
                      <a:lnTo>
                        <a:pt x="330" y="686"/>
                      </a:lnTo>
                      <a:lnTo>
                        <a:pt x="331" y="687"/>
                      </a:lnTo>
                      <a:lnTo>
                        <a:pt x="337" y="686"/>
                      </a:lnTo>
                      <a:lnTo>
                        <a:pt x="336" y="684"/>
                      </a:lnTo>
                      <a:lnTo>
                        <a:pt x="336" y="683"/>
                      </a:lnTo>
                      <a:lnTo>
                        <a:pt x="337" y="683"/>
                      </a:lnTo>
                      <a:lnTo>
                        <a:pt x="339" y="684"/>
                      </a:lnTo>
                      <a:lnTo>
                        <a:pt x="340" y="684"/>
                      </a:lnTo>
                      <a:lnTo>
                        <a:pt x="347" y="684"/>
                      </a:lnTo>
                      <a:lnTo>
                        <a:pt x="351" y="682"/>
                      </a:lnTo>
                      <a:lnTo>
                        <a:pt x="351" y="683"/>
                      </a:lnTo>
                      <a:lnTo>
                        <a:pt x="356" y="682"/>
                      </a:lnTo>
                      <a:lnTo>
                        <a:pt x="355" y="683"/>
                      </a:lnTo>
                      <a:lnTo>
                        <a:pt x="355" y="684"/>
                      </a:lnTo>
                      <a:lnTo>
                        <a:pt x="356" y="684"/>
                      </a:lnTo>
                      <a:lnTo>
                        <a:pt x="361" y="683"/>
                      </a:lnTo>
                      <a:lnTo>
                        <a:pt x="359" y="684"/>
                      </a:lnTo>
                      <a:lnTo>
                        <a:pt x="354" y="687"/>
                      </a:lnTo>
                      <a:lnTo>
                        <a:pt x="356" y="687"/>
                      </a:lnTo>
                      <a:lnTo>
                        <a:pt x="354" y="689"/>
                      </a:lnTo>
                      <a:lnTo>
                        <a:pt x="355" y="689"/>
                      </a:lnTo>
                      <a:lnTo>
                        <a:pt x="356" y="687"/>
                      </a:lnTo>
                      <a:lnTo>
                        <a:pt x="359" y="689"/>
                      </a:lnTo>
                      <a:lnTo>
                        <a:pt x="361" y="686"/>
                      </a:lnTo>
                      <a:lnTo>
                        <a:pt x="363" y="684"/>
                      </a:lnTo>
                      <a:lnTo>
                        <a:pt x="364" y="684"/>
                      </a:lnTo>
                      <a:lnTo>
                        <a:pt x="363" y="687"/>
                      </a:lnTo>
                      <a:lnTo>
                        <a:pt x="359" y="689"/>
                      </a:lnTo>
                      <a:lnTo>
                        <a:pt x="358" y="690"/>
                      </a:lnTo>
                      <a:lnTo>
                        <a:pt x="359" y="691"/>
                      </a:lnTo>
                      <a:lnTo>
                        <a:pt x="361" y="694"/>
                      </a:lnTo>
                      <a:lnTo>
                        <a:pt x="364" y="691"/>
                      </a:lnTo>
                      <a:lnTo>
                        <a:pt x="366" y="691"/>
                      </a:lnTo>
                      <a:lnTo>
                        <a:pt x="364" y="694"/>
                      </a:lnTo>
                      <a:lnTo>
                        <a:pt x="366" y="694"/>
                      </a:lnTo>
                      <a:lnTo>
                        <a:pt x="367" y="694"/>
                      </a:lnTo>
                      <a:lnTo>
                        <a:pt x="369" y="693"/>
                      </a:lnTo>
                      <a:lnTo>
                        <a:pt x="369" y="697"/>
                      </a:lnTo>
                      <a:lnTo>
                        <a:pt x="366" y="700"/>
                      </a:lnTo>
                      <a:lnTo>
                        <a:pt x="366" y="701"/>
                      </a:lnTo>
                      <a:lnTo>
                        <a:pt x="367" y="701"/>
                      </a:lnTo>
                      <a:lnTo>
                        <a:pt x="367" y="703"/>
                      </a:lnTo>
                      <a:lnTo>
                        <a:pt x="370" y="703"/>
                      </a:lnTo>
                      <a:lnTo>
                        <a:pt x="372" y="704"/>
                      </a:lnTo>
                      <a:lnTo>
                        <a:pt x="378" y="704"/>
                      </a:lnTo>
                      <a:lnTo>
                        <a:pt x="380" y="699"/>
                      </a:lnTo>
                      <a:lnTo>
                        <a:pt x="382" y="701"/>
                      </a:lnTo>
                      <a:lnTo>
                        <a:pt x="394" y="701"/>
                      </a:lnTo>
                      <a:lnTo>
                        <a:pt x="392" y="700"/>
                      </a:lnTo>
                      <a:lnTo>
                        <a:pt x="392" y="699"/>
                      </a:lnTo>
                      <a:lnTo>
                        <a:pt x="391" y="696"/>
                      </a:lnTo>
                      <a:lnTo>
                        <a:pt x="386" y="694"/>
                      </a:lnTo>
                      <a:lnTo>
                        <a:pt x="391" y="694"/>
                      </a:lnTo>
                      <a:lnTo>
                        <a:pt x="392" y="694"/>
                      </a:lnTo>
                      <a:lnTo>
                        <a:pt x="394" y="694"/>
                      </a:lnTo>
                      <a:lnTo>
                        <a:pt x="395" y="694"/>
                      </a:lnTo>
                      <a:lnTo>
                        <a:pt x="397" y="693"/>
                      </a:lnTo>
                      <a:lnTo>
                        <a:pt x="397" y="684"/>
                      </a:lnTo>
                      <a:lnTo>
                        <a:pt x="397" y="683"/>
                      </a:lnTo>
                      <a:lnTo>
                        <a:pt x="399" y="676"/>
                      </a:lnTo>
                      <a:lnTo>
                        <a:pt x="399" y="675"/>
                      </a:lnTo>
                      <a:lnTo>
                        <a:pt x="403" y="673"/>
                      </a:lnTo>
                      <a:lnTo>
                        <a:pt x="403" y="672"/>
                      </a:lnTo>
                      <a:lnTo>
                        <a:pt x="406" y="666"/>
                      </a:lnTo>
                      <a:lnTo>
                        <a:pt x="407" y="665"/>
                      </a:lnTo>
                      <a:lnTo>
                        <a:pt x="406" y="663"/>
                      </a:lnTo>
                      <a:lnTo>
                        <a:pt x="407" y="662"/>
                      </a:lnTo>
                      <a:lnTo>
                        <a:pt x="406" y="659"/>
                      </a:lnTo>
                      <a:lnTo>
                        <a:pt x="404" y="650"/>
                      </a:lnTo>
                      <a:lnTo>
                        <a:pt x="403" y="649"/>
                      </a:lnTo>
                      <a:lnTo>
                        <a:pt x="403" y="644"/>
                      </a:lnTo>
                      <a:lnTo>
                        <a:pt x="397" y="643"/>
                      </a:lnTo>
                      <a:lnTo>
                        <a:pt x="401" y="643"/>
                      </a:lnTo>
                      <a:lnTo>
                        <a:pt x="403" y="642"/>
                      </a:lnTo>
                      <a:lnTo>
                        <a:pt x="403" y="641"/>
                      </a:lnTo>
                      <a:lnTo>
                        <a:pt x="404" y="640"/>
                      </a:lnTo>
                      <a:lnTo>
                        <a:pt x="406" y="641"/>
                      </a:lnTo>
                      <a:lnTo>
                        <a:pt x="412" y="640"/>
                      </a:lnTo>
                      <a:lnTo>
                        <a:pt x="413" y="639"/>
                      </a:lnTo>
                      <a:lnTo>
                        <a:pt x="415" y="639"/>
                      </a:lnTo>
                      <a:lnTo>
                        <a:pt x="415" y="635"/>
                      </a:lnTo>
                      <a:lnTo>
                        <a:pt x="412" y="635"/>
                      </a:lnTo>
                      <a:lnTo>
                        <a:pt x="407" y="633"/>
                      </a:lnTo>
                      <a:lnTo>
                        <a:pt x="409" y="633"/>
                      </a:lnTo>
                      <a:lnTo>
                        <a:pt x="410" y="634"/>
                      </a:lnTo>
                      <a:lnTo>
                        <a:pt x="412" y="634"/>
                      </a:lnTo>
                      <a:lnTo>
                        <a:pt x="416" y="634"/>
                      </a:lnTo>
                      <a:lnTo>
                        <a:pt x="416" y="633"/>
                      </a:lnTo>
                      <a:lnTo>
                        <a:pt x="413" y="633"/>
                      </a:lnTo>
                      <a:lnTo>
                        <a:pt x="412" y="632"/>
                      </a:lnTo>
                      <a:lnTo>
                        <a:pt x="413" y="632"/>
                      </a:lnTo>
                      <a:lnTo>
                        <a:pt x="415" y="630"/>
                      </a:lnTo>
                      <a:lnTo>
                        <a:pt x="413" y="629"/>
                      </a:lnTo>
                      <a:lnTo>
                        <a:pt x="413" y="628"/>
                      </a:lnTo>
                      <a:lnTo>
                        <a:pt x="416" y="630"/>
                      </a:lnTo>
                      <a:lnTo>
                        <a:pt x="418" y="630"/>
                      </a:lnTo>
                      <a:lnTo>
                        <a:pt x="418" y="629"/>
                      </a:lnTo>
                      <a:lnTo>
                        <a:pt x="419" y="628"/>
                      </a:lnTo>
                      <a:lnTo>
                        <a:pt x="419" y="626"/>
                      </a:lnTo>
                      <a:lnTo>
                        <a:pt x="418" y="625"/>
                      </a:lnTo>
                      <a:lnTo>
                        <a:pt x="419" y="626"/>
                      </a:lnTo>
                      <a:lnTo>
                        <a:pt x="422" y="626"/>
                      </a:lnTo>
                      <a:lnTo>
                        <a:pt x="422" y="625"/>
                      </a:lnTo>
                      <a:lnTo>
                        <a:pt x="422" y="622"/>
                      </a:lnTo>
                      <a:lnTo>
                        <a:pt x="424" y="622"/>
                      </a:lnTo>
                      <a:lnTo>
                        <a:pt x="424" y="619"/>
                      </a:lnTo>
                      <a:lnTo>
                        <a:pt x="415" y="617"/>
                      </a:lnTo>
                      <a:lnTo>
                        <a:pt x="416" y="616"/>
                      </a:lnTo>
                      <a:lnTo>
                        <a:pt x="422" y="618"/>
                      </a:lnTo>
                      <a:lnTo>
                        <a:pt x="428" y="617"/>
                      </a:lnTo>
                      <a:lnTo>
                        <a:pt x="424" y="612"/>
                      </a:lnTo>
                      <a:lnTo>
                        <a:pt x="425" y="611"/>
                      </a:lnTo>
                      <a:lnTo>
                        <a:pt x="425" y="609"/>
                      </a:lnTo>
                      <a:lnTo>
                        <a:pt x="424" y="608"/>
                      </a:lnTo>
                      <a:lnTo>
                        <a:pt x="415" y="607"/>
                      </a:lnTo>
                      <a:lnTo>
                        <a:pt x="415" y="604"/>
                      </a:lnTo>
                      <a:lnTo>
                        <a:pt x="416" y="604"/>
                      </a:lnTo>
                      <a:lnTo>
                        <a:pt x="422" y="601"/>
                      </a:lnTo>
                      <a:lnTo>
                        <a:pt x="425" y="601"/>
                      </a:lnTo>
                      <a:lnTo>
                        <a:pt x="429" y="602"/>
                      </a:lnTo>
                      <a:lnTo>
                        <a:pt x="429" y="601"/>
                      </a:lnTo>
                      <a:lnTo>
                        <a:pt x="428" y="601"/>
                      </a:lnTo>
                      <a:lnTo>
                        <a:pt x="425" y="600"/>
                      </a:lnTo>
                      <a:lnTo>
                        <a:pt x="424" y="594"/>
                      </a:lnTo>
                      <a:lnTo>
                        <a:pt x="422" y="593"/>
                      </a:lnTo>
                      <a:lnTo>
                        <a:pt x="421" y="590"/>
                      </a:lnTo>
                      <a:lnTo>
                        <a:pt x="419" y="589"/>
                      </a:lnTo>
                      <a:lnTo>
                        <a:pt x="419" y="588"/>
                      </a:lnTo>
                      <a:lnTo>
                        <a:pt x="416" y="588"/>
                      </a:lnTo>
                      <a:lnTo>
                        <a:pt x="419" y="583"/>
                      </a:lnTo>
                      <a:lnTo>
                        <a:pt x="421" y="584"/>
                      </a:lnTo>
                      <a:lnTo>
                        <a:pt x="424" y="584"/>
                      </a:lnTo>
                      <a:lnTo>
                        <a:pt x="425" y="585"/>
                      </a:lnTo>
                      <a:lnTo>
                        <a:pt x="425" y="583"/>
                      </a:lnTo>
                      <a:lnTo>
                        <a:pt x="428" y="584"/>
                      </a:lnTo>
                      <a:lnTo>
                        <a:pt x="429" y="585"/>
                      </a:lnTo>
                      <a:lnTo>
                        <a:pt x="429" y="584"/>
                      </a:lnTo>
                      <a:lnTo>
                        <a:pt x="433" y="585"/>
                      </a:lnTo>
                      <a:lnTo>
                        <a:pt x="434" y="584"/>
                      </a:lnTo>
                      <a:lnTo>
                        <a:pt x="434" y="583"/>
                      </a:lnTo>
                      <a:lnTo>
                        <a:pt x="437" y="579"/>
                      </a:lnTo>
                      <a:lnTo>
                        <a:pt x="436" y="577"/>
                      </a:lnTo>
                      <a:lnTo>
                        <a:pt x="436" y="576"/>
                      </a:lnTo>
                      <a:lnTo>
                        <a:pt x="436" y="574"/>
                      </a:lnTo>
                      <a:lnTo>
                        <a:pt x="431" y="572"/>
                      </a:lnTo>
                      <a:lnTo>
                        <a:pt x="434" y="572"/>
                      </a:lnTo>
                      <a:lnTo>
                        <a:pt x="436" y="572"/>
                      </a:lnTo>
                      <a:lnTo>
                        <a:pt x="437" y="568"/>
                      </a:lnTo>
                      <a:lnTo>
                        <a:pt x="439" y="569"/>
                      </a:lnTo>
                      <a:lnTo>
                        <a:pt x="440" y="570"/>
                      </a:lnTo>
                      <a:lnTo>
                        <a:pt x="442" y="570"/>
                      </a:lnTo>
                      <a:lnTo>
                        <a:pt x="443" y="568"/>
                      </a:lnTo>
                      <a:lnTo>
                        <a:pt x="445" y="569"/>
                      </a:lnTo>
                      <a:lnTo>
                        <a:pt x="446" y="570"/>
                      </a:lnTo>
                      <a:lnTo>
                        <a:pt x="452" y="569"/>
                      </a:lnTo>
                      <a:lnTo>
                        <a:pt x="450" y="568"/>
                      </a:lnTo>
                      <a:lnTo>
                        <a:pt x="453" y="568"/>
                      </a:lnTo>
                      <a:lnTo>
                        <a:pt x="456" y="569"/>
                      </a:lnTo>
                      <a:lnTo>
                        <a:pt x="458" y="567"/>
                      </a:lnTo>
                      <a:lnTo>
                        <a:pt x="458" y="565"/>
                      </a:lnTo>
                      <a:lnTo>
                        <a:pt x="458" y="563"/>
                      </a:lnTo>
                      <a:lnTo>
                        <a:pt x="456" y="563"/>
                      </a:lnTo>
                      <a:lnTo>
                        <a:pt x="455" y="563"/>
                      </a:lnTo>
                      <a:lnTo>
                        <a:pt x="455" y="559"/>
                      </a:lnTo>
                      <a:lnTo>
                        <a:pt x="458" y="561"/>
                      </a:lnTo>
                      <a:lnTo>
                        <a:pt x="459" y="561"/>
                      </a:lnTo>
                      <a:lnTo>
                        <a:pt x="461" y="559"/>
                      </a:lnTo>
                      <a:lnTo>
                        <a:pt x="458" y="557"/>
                      </a:lnTo>
                      <a:lnTo>
                        <a:pt x="461" y="555"/>
                      </a:lnTo>
                      <a:lnTo>
                        <a:pt x="461" y="554"/>
                      </a:lnTo>
                      <a:lnTo>
                        <a:pt x="461" y="552"/>
                      </a:lnTo>
                      <a:lnTo>
                        <a:pt x="462" y="554"/>
                      </a:lnTo>
                      <a:lnTo>
                        <a:pt x="459" y="551"/>
                      </a:lnTo>
                      <a:lnTo>
                        <a:pt x="459" y="550"/>
                      </a:lnTo>
                      <a:lnTo>
                        <a:pt x="461" y="551"/>
                      </a:lnTo>
                      <a:lnTo>
                        <a:pt x="462" y="548"/>
                      </a:lnTo>
                      <a:lnTo>
                        <a:pt x="466" y="551"/>
                      </a:lnTo>
                      <a:lnTo>
                        <a:pt x="467" y="551"/>
                      </a:lnTo>
                      <a:lnTo>
                        <a:pt x="469" y="551"/>
                      </a:lnTo>
                      <a:lnTo>
                        <a:pt x="471" y="551"/>
                      </a:lnTo>
                      <a:lnTo>
                        <a:pt x="466" y="555"/>
                      </a:lnTo>
                      <a:lnTo>
                        <a:pt x="466" y="558"/>
                      </a:lnTo>
                      <a:lnTo>
                        <a:pt x="462" y="559"/>
                      </a:lnTo>
                      <a:lnTo>
                        <a:pt x="464" y="561"/>
                      </a:lnTo>
                      <a:lnTo>
                        <a:pt x="466" y="561"/>
                      </a:lnTo>
                      <a:lnTo>
                        <a:pt x="470" y="563"/>
                      </a:lnTo>
                      <a:lnTo>
                        <a:pt x="469" y="561"/>
                      </a:lnTo>
                      <a:lnTo>
                        <a:pt x="470" y="561"/>
                      </a:lnTo>
                      <a:lnTo>
                        <a:pt x="470" y="557"/>
                      </a:lnTo>
                      <a:lnTo>
                        <a:pt x="473" y="559"/>
                      </a:lnTo>
                      <a:lnTo>
                        <a:pt x="475" y="561"/>
                      </a:lnTo>
                      <a:lnTo>
                        <a:pt x="477" y="561"/>
                      </a:lnTo>
                      <a:lnTo>
                        <a:pt x="478" y="563"/>
                      </a:lnTo>
                      <a:lnTo>
                        <a:pt x="480" y="559"/>
                      </a:lnTo>
                      <a:lnTo>
                        <a:pt x="483" y="558"/>
                      </a:lnTo>
                      <a:lnTo>
                        <a:pt x="481" y="561"/>
                      </a:lnTo>
                      <a:lnTo>
                        <a:pt x="483" y="561"/>
                      </a:lnTo>
                      <a:lnTo>
                        <a:pt x="484" y="561"/>
                      </a:lnTo>
                      <a:lnTo>
                        <a:pt x="486" y="561"/>
                      </a:lnTo>
                      <a:lnTo>
                        <a:pt x="486" y="559"/>
                      </a:lnTo>
                      <a:lnTo>
                        <a:pt x="488" y="557"/>
                      </a:lnTo>
                      <a:lnTo>
                        <a:pt x="491" y="558"/>
                      </a:lnTo>
                      <a:lnTo>
                        <a:pt x="491" y="555"/>
                      </a:lnTo>
                      <a:lnTo>
                        <a:pt x="491" y="554"/>
                      </a:lnTo>
                      <a:lnTo>
                        <a:pt x="489" y="551"/>
                      </a:lnTo>
                      <a:lnTo>
                        <a:pt x="489" y="550"/>
                      </a:lnTo>
                      <a:lnTo>
                        <a:pt x="489" y="548"/>
                      </a:lnTo>
                      <a:lnTo>
                        <a:pt x="492" y="551"/>
                      </a:lnTo>
                      <a:lnTo>
                        <a:pt x="498" y="552"/>
                      </a:lnTo>
                      <a:lnTo>
                        <a:pt x="499" y="552"/>
                      </a:lnTo>
                      <a:lnTo>
                        <a:pt x="498" y="550"/>
                      </a:lnTo>
                      <a:lnTo>
                        <a:pt x="499" y="547"/>
                      </a:lnTo>
                      <a:lnTo>
                        <a:pt x="499" y="550"/>
                      </a:lnTo>
                      <a:lnTo>
                        <a:pt x="501" y="551"/>
                      </a:lnTo>
                      <a:lnTo>
                        <a:pt x="502" y="550"/>
                      </a:lnTo>
                      <a:lnTo>
                        <a:pt x="504" y="550"/>
                      </a:lnTo>
                      <a:lnTo>
                        <a:pt x="505" y="548"/>
                      </a:lnTo>
                      <a:lnTo>
                        <a:pt x="505" y="547"/>
                      </a:lnTo>
                      <a:lnTo>
                        <a:pt x="505" y="546"/>
                      </a:lnTo>
                      <a:lnTo>
                        <a:pt x="508" y="539"/>
                      </a:lnTo>
                      <a:lnTo>
                        <a:pt x="508" y="541"/>
                      </a:lnTo>
                      <a:lnTo>
                        <a:pt x="510" y="540"/>
                      </a:lnTo>
                      <a:lnTo>
                        <a:pt x="510" y="541"/>
                      </a:lnTo>
                      <a:lnTo>
                        <a:pt x="511" y="537"/>
                      </a:lnTo>
                      <a:lnTo>
                        <a:pt x="513" y="537"/>
                      </a:lnTo>
                      <a:lnTo>
                        <a:pt x="514" y="537"/>
                      </a:lnTo>
                      <a:lnTo>
                        <a:pt x="513" y="535"/>
                      </a:lnTo>
                      <a:lnTo>
                        <a:pt x="513" y="534"/>
                      </a:lnTo>
                      <a:lnTo>
                        <a:pt x="514" y="533"/>
                      </a:lnTo>
                      <a:lnTo>
                        <a:pt x="516" y="531"/>
                      </a:lnTo>
                      <a:lnTo>
                        <a:pt x="519" y="530"/>
                      </a:lnTo>
                      <a:lnTo>
                        <a:pt x="519" y="526"/>
                      </a:lnTo>
                      <a:lnTo>
                        <a:pt x="519" y="525"/>
                      </a:lnTo>
                      <a:lnTo>
                        <a:pt x="519" y="522"/>
                      </a:lnTo>
                      <a:lnTo>
                        <a:pt x="521" y="522"/>
                      </a:lnTo>
                      <a:lnTo>
                        <a:pt x="521" y="519"/>
                      </a:lnTo>
                      <a:lnTo>
                        <a:pt x="521" y="516"/>
                      </a:lnTo>
                      <a:lnTo>
                        <a:pt x="525" y="515"/>
                      </a:lnTo>
                      <a:lnTo>
                        <a:pt x="523" y="511"/>
                      </a:lnTo>
                      <a:lnTo>
                        <a:pt x="526" y="512"/>
                      </a:lnTo>
                      <a:lnTo>
                        <a:pt x="529" y="511"/>
                      </a:lnTo>
                      <a:lnTo>
                        <a:pt x="532" y="509"/>
                      </a:lnTo>
                      <a:lnTo>
                        <a:pt x="531" y="508"/>
                      </a:lnTo>
                      <a:lnTo>
                        <a:pt x="534" y="506"/>
                      </a:lnTo>
                      <a:lnTo>
                        <a:pt x="534" y="508"/>
                      </a:lnTo>
                      <a:lnTo>
                        <a:pt x="535" y="506"/>
                      </a:lnTo>
                      <a:lnTo>
                        <a:pt x="537" y="508"/>
                      </a:lnTo>
                      <a:lnTo>
                        <a:pt x="537" y="505"/>
                      </a:lnTo>
                      <a:lnTo>
                        <a:pt x="537" y="502"/>
                      </a:lnTo>
                      <a:lnTo>
                        <a:pt x="540" y="501"/>
                      </a:lnTo>
                      <a:lnTo>
                        <a:pt x="538" y="499"/>
                      </a:lnTo>
                      <a:lnTo>
                        <a:pt x="534" y="497"/>
                      </a:lnTo>
                      <a:lnTo>
                        <a:pt x="535" y="497"/>
                      </a:lnTo>
                      <a:lnTo>
                        <a:pt x="531" y="488"/>
                      </a:lnTo>
                      <a:lnTo>
                        <a:pt x="529" y="487"/>
                      </a:lnTo>
                      <a:lnTo>
                        <a:pt x="532" y="486"/>
                      </a:lnTo>
                      <a:lnTo>
                        <a:pt x="532" y="485"/>
                      </a:lnTo>
                      <a:lnTo>
                        <a:pt x="534" y="486"/>
                      </a:lnTo>
                      <a:lnTo>
                        <a:pt x="535" y="491"/>
                      </a:lnTo>
                      <a:lnTo>
                        <a:pt x="537" y="488"/>
                      </a:lnTo>
                      <a:lnTo>
                        <a:pt x="537" y="491"/>
                      </a:lnTo>
                      <a:lnTo>
                        <a:pt x="538" y="492"/>
                      </a:lnTo>
                      <a:lnTo>
                        <a:pt x="538" y="494"/>
                      </a:lnTo>
                      <a:lnTo>
                        <a:pt x="543" y="495"/>
                      </a:lnTo>
                      <a:lnTo>
                        <a:pt x="543" y="497"/>
                      </a:lnTo>
                      <a:lnTo>
                        <a:pt x="541" y="497"/>
                      </a:lnTo>
                      <a:lnTo>
                        <a:pt x="541" y="499"/>
                      </a:lnTo>
                      <a:lnTo>
                        <a:pt x="545" y="501"/>
                      </a:lnTo>
                      <a:lnTo>
                        <a:pt x="545" y="502"/>
                      </a:lnTo>
                      <a:lnTo>
                        <a:pt x="547" y="501"/>
                      </a:lnTo>
                      <a:lnTo>
                        <a:pt x="550" y="501"/>
                      </a:lnTo>
                      <a:lnTo>
                        <a:pt x="553" y="502"/>
                      </a:lnTo>
                      <a:lnTo>
                        <a:pt x="551" y="499"/>
                      </a:lnTo>
                      <a:lnTo>
                        <a:pt x="551" y="498"/>
                      </a:lnTo>
                      <a:lnTo>
                        <a:pt x="553" y="498"/>
                      </a:lnTo>
                      <a:lnTo>
                        <a:pt x="558" y="501"/>
                      </a:lnTo>
                      <a:lnTo>
                        <a:pt x="559" y="501"/>
                      </a:lnTo>
                      <a:lnTo>
                        <a:pt x="559" y="498"/>
                      </a:lnTo>
                      <a:lnTo>
                        <a:pt x="556" y="498"/>
                      </a:lnTo>
                      <a:lnTo>
                        <a:pt x="556" y="495"/>
                      </a:lnTo>
                      <a:lnTo>
                        <a:pt x="558" y="495"/>
                      </a:lnTo>
                      <a:lnTo>
                        <a:pt x="561" y="497"/>
                      </a:lnTo>
                      <a:lnTo>
                        <a:pt x="561" y="498"/>
                      </a:lnTo>
                      <a:lnTo>
                        <a:pt x="562" y="501"/>
                      </a:lnTo>
                      <a:lnTo>
                        <a:pt x="564" y="498"/>
                      </a:lnTo>
                      <a:lnTo>
                        <a:pt x="562" y="497"/>
                      </a:lnTo>
                      <a:lnTo>
                        <a:pt x="564" y="495"/>
                      </a:lnTo>
                      <a:lnTo>
                        <a:pt x="565" y="497"/>
                      </a:lnTo>
                      <a:lnTo>
                        <a:pt x="565" y="494"/>
                      </a:lnTo>
                      <a:lnTo>
                        <a:pt x="565" y="491"/>
                      </a:lnTo>
                      <a:lnTo>
                        <a:pt x="566" y="491"/>
                      </a:lnTo>
                      <a:lnTo>
                        <a:pt x="568" y="491"/>
                      </a:lnTo>
                      <a:lnTo>
                        <a:pt x="569" y="494"/>
                      </a:lnTo>
                      <a:lnTo>
                        <a:pt x="572" y="495"/>
                      </a:lnTo>
                      <a:lnTo>
                        <a:pt x="573" y="495"/>
                      </a:lnTo>
                      <a:lnTo>
                        <a:pt x="573" y="494"/>
                      </a:lnTo>
                      <a:lnTo>
                        <a:pt x="575" y="492"/>
                      </a:lnTo>
                      <a:lnTo>
                        <a:pt x="577" y="494"/>
                      </a:lnTo>
                      <a:lnTo>
                        <a:pt x="577" y="492"/>
                      </a:lnTo>
                      <a:lnTo>
                        <a:pt x="583" y="491"/>
                      </a:lnTo>
                      <a:lnTo>
                        <a:pt x="586" y="490"/>
                      </a:lnTo>
                      <a:lnTo>
                        <a:pt x="587" y="490"/>
                      </a:lnTo>
                      <a:lnTo>
                        <a:pt x="587" y="488"/>
                      </a:lnTo>
                      <a:lnTo>
                        <a:pt x="590" y="490"/>
                      </a:lnTo>
                      <a:lnTo>
                        <a:pt x="593" y="488"/>
                      </a:lnTo>
                      <a:lnTo>
                        <a:pt x="593" y="486"/>
                      </a:lnTo>
                      <a:lnTo>
                        <a:pt x="594" y="487"/>
                      </a:lnTo>
                      <a:lnTo>
                        <a:pt x="596" y="488"/>
                      </a:lnTo>
                      <a:lnTo>
                        <a:pt x="596" y="487"/>
                      </a:lnTo>
                      <a:lnTo>
                        <a:pt x="599" y="486"/>
                      </a:lnTo>
                      <a:lnTo>
                        <a:pt x="600" y="487"/>
                      </a:lnTo>
                      <a:lnTo>
                        <a:pt x="602" y="487"/>
                      </a:lnTo>
                      <a:lnTo>
                        <a:pt x="602" y="486"/>
                      </a:lnTo>
                      <a:lnTo>
                        <a:pt x="602" y="485"/>
                      </a:lnTo>
                      <a:lnTo>
                        <a:pt x="603" y="485"/>
                      </a:lnTo>
                      <a:lnTo>
                        <a:pt x="605" y="486"/>
                      </a:lnTo>
                      <a:lnTo>
                        <a:pt x="606" y="483"/>
                      </a:lnTo>
                      <a:lnTo>
                        <a:pt x="606" y="482"/>
                      </a:lnTo>
                      <a:lnTo>
                        <a:pt x="610" y="482"/>
                      </a:lnTo>
                      <a:lnTo>
                        <a:pt x="610" y="483"/>
                      </a:lnTo>
                      <a:lnTo>
                        <a:pt x="611" y="482"/>
                      </a:lnTo>
                      <a:lnTo>
                        <a:pt x="614" y="482"/>
                      </a:lnTo>
                      <a:lnTo>
                        <a:pt x="614" y="481"/>
                      </a:lnTo>
                      <a:lnTo>
                        <a:pt x="614" y="480"/>
                      </a:lnTo>
                      <a:lnTo>
                        <a:pt x="620" y="480"/>
                      </a:lnTo>
                      <a:lnTo>
                        <a:pt x="621" y="479"/>
                      </a:lnTo>
                      <a:lnTo>
                        <a:pt x="621" y="477"/>
                      </a:lnTo>
                      <a:lnTo>
                        <a:pt x="623" y="477"/>
                      </a:lnTo>
                      <a:lnTo>
                        <a:pt x="624" y="475"/>
                      </a:lnTo>
                      <a:lnTo>
                        <a:pt x="626" y="475"/>
                      </a:lnTo>
                      <a:lnTo>
                        <a:pt x="624" y="473"/>
                      </a:lnTo>
                      <a:lnTo>
                        <a:pt x="624" y="472"/>
                      </a:lnTo>
                      <a:lnTo>
                        <a:pt x="624" y="470"/>
                      </a:lnTo>
                      <a:lnTo>
                        <a:pt x="627" y="472"/>
                      </a:lnTo>
                      <a:lnTo>
                        <a:pt x="627" y="470"/>
                      </a:lnTo>
                      <a:lnTo>
                        <a:pt x="629" y="469"/>
                      </a:lnTo>
                      <a:lnTo>
                        <a:pt x="632" y="470"/>
                      </a:lnTo>
                      <a:lnTo>
                        <a:pt x="630" y="469"/>
                      </a:lnTo>
                      <a:lnTo>
                        <a:pt x="630" y="468"/>
                      </a:lnTo>
                      <a:lnTo>
                        <a:pt x="627" y="466"/>
                      </a:lnTo>
                      <a:lnTo>
                        <a:pt x="630" y="464"/>
                      </a:lnTo>
                      <a:lnTo>
                        <a:pt x="632" y="465"/>
                      </a:lnTo>
                      <a:lnTo>
                        <a:pt x="633" y="466"/>
                      </a:lnTo>
                      <a:lnTo>
                        <a:pt x="635" y="465"/>
                      </a:lnTo>
                      <a:lnTo>
                        <a:pt x="633" y="465"/>
                      </a:lnTo>
                      <a:lnTo>
                        <a:pt x="633" y="464"/>
                      </a:lnTo>
                      <a:lnTo>
                        <a:pt x="636" y="464"/>
                      </a:lnTo>
                      <a:lnTo>
                        <a:pt x="636" y="461"/>
                      </a:lnTo>
                      <a:lnTo>
                        <a:pt x="639" y="461"/>
                      </a:lnTo>
                      <a:lnTo>
                        <a:pt x="639" y="458"/>
                      </a:lnTo>
                      <a:lnTo>
                        <a:pt x="644" y="459"/>
                      </a:lnTo>
                      <a:lnTo>
                        <a:pt x="642" y="458"/>
                      </a:lnTo>
                      <a:lnTo>
                        <a:pt x="644" y="458"/>
                      </a:lnTo>
                      <a:lnTo>
                        <a:pt x="644" y="457"/>
                      </a:lnTo>
                      <a:lnTo>
                        <a:pt x="639" y="456"/>
                      </a:lnTo>
                      <a:lnTo>
                        <a:pt x="642" y="455"/>
                      </a:lnTo>
                      <a:lnTo>
                        <a:pt x="645" y="455"/>
                      </a:lnTo>
                      <a:lnTo>
                        <a:pt x="647" y="456"/>
                      </a:lnTo>
                      <a:lnTo>
                        <a:pt x="648" y="456"/>
                      </a:lnTo>
                      <a:lnTo>
                        <a:pt x="650" y="455"/>
                      </a:lnTo>
                      <a:lnTo>
                        <a:pt x="648" y="453"/>
                      </a:lnTo>
                      <a:lnTo>
                        <a:pt x="650" y="453"/>
                      </a:lnTo>
                      <a:lnTo>
                        <a:pt x="647" y="451"/>
                      </a:lnTo>
                      <a:lnTo>
                        <a:pt x="650" y="449"/>
                      </a:lnTo>
                      <a:lnTo>
                        <a:pt x="654" y="448"/>
                      </a:lnTo>
                      <a:lnTo>
                        <a:pt x="654" y="447"/>
                      </a:lnTo>
                      <a:lnTo>
                        <a:pt x="659" y="448"/>
                      </a:lnTo>
                      <a:lnTo>
                        <a:pt x="657" y="448"/>
                      </a:lnTo>
                      <a:lnTo>
                        <a:pt x="656" y="447"/>
                      </a:lnTo>
                      <a:lnTo>
                        <a:pt x="656" y="445"/>
                      </a:lnTo>
                      <a:lnTo>
                        <a:pt x="657" y="445"/>
                      </a:lnTo>
                      <a:lnTo>
                        <a:pt x="657" y="444"/>
                      </a:lnTo>
                      <a:lnTo>
                        <a:pt x="659" y="444"/>
                      </a:lnTo>
                      <a:lnTo>
                        <a:pt x="660" y="442"/>
                      </a:lnTo>
                      <a:lnTo>
                        <a:pt x="661" y="444"/>
                      </a:lnTo>
                      <a:lnTo>
                        <a:pt x="664" y="444"/>
                      </a:lnTo>
                      <a:lnTo>
                        <a:pt x="666" y="442"/>
                      </a:lnTo>
                      <a:lnTo>
                        <a:pt x="667" y="444"/>
                      </a:lnTo>
                      <a:lnTo>
                        <a:pt x="670" y="440"/>
                      </a:lnTo>
                      <a:lnTo>
                        <a:pt x="670" y="437"/>
                      </a:lnTo>
                      <a:lnTo>
                        <a:pt x="664" y="438"/>
                      </a:lnTo>
                      <a:lnTo>
                        <a:pt x="648" y="438"/>
                      </a:lnTo>
                      <a:lnTo>
                        <a:pt x="633" y="431"/>
                      </a:lnTo>
                      <a:lnTo>
                        <a:pt x="632" y="433"/>
                      </a:lnTo>
                      <a:lnTo>
                        <a:pt x="632" y="430"/>
                      </a:lnTo>
                      <a:lnTo>
                        <a:pt x="630" y="430"/>
                      </a:lnTo>
                      <a:lnTo>
                        <a:pt x="627" y="431"/>
                      </a:lnTo>
                      <a:lnTo>
                        <a:pt x="626" y="430"/>
                      </a:lnTo>
                      <a:lnTo>
                        <a:pt x="613" y="436"/>
                      </a:lnTo>
                      <a:lnTo>
                        <a:pt x="608" y="434"/>
                      </a:lnTo>
                      <a:lnTo>
                        <a:pt x="603" y="436"/>
                      </a:lnTo>
                      <a:lnTo>
                        <a:pt x="602" y="441"/>
                      </a:lnTo>
                      <a:lnTo>
                        <a:pt x="584" y="440"/>
                      </a:lnTo>
                      <a:lnTo>
                        <a:pt x="589" y="437"/>
                      </a:lnTo>
                      <a:lnTo>
                        <a:pt x="593" y="438"/>
                      </a:lnTo>
                      <a:lnTo>
                        <a:pt x="603" y="431"/>
                      </a:lnTo>
                      <a:lnTo>
                        <a:pt x="608" y="431"/>
                      </a:lnTo>
                      <a:lnTo>
                        <a:pt x="611" y="430"/>
                      </a:lnTo>
                      <a:lnTo>
                        <a:pt x="610" y="428"/>
                      </a:lnTo>
                      <a:lnTo>
                        <a:pt x="586" y="430"/>
                      </a:lnTo>
                      <a:lnTo>
                        <a:pt x="584" y="427"/>
                      </a:lnTo>
                      <a:lnTo>
                        <a:pt x="580" y="427"/>
                      </a:lnTo>
                      <a:lnTo>
                        <a:pt x="587" y="424"/>
                      </a:lnTo>
                      <a:lnTo>
                        <a:pt x="589" y="421"/>
                      </a:lnTo>
                      <a:lnTo>
                        <a:pt x="593" y="416"/>
                      </a:lnTo>
                      <a:lnTo>
                        <a:pt x="589" y="412"/>
                      </a:lnTo>
                      <a:lnTo>
                        <a:pt x="589" y="410"/>
                      </a:lnTo>
                      <a:lnTo>
                        <a:pt x="594" y="409"/>
                      </a:lnTo>
                      <a:lnTo>
                        <a:pt x="596" y="410"/>
                      </a:lnTo>
                      <a:lnTo>
                        <a:pt x="597" y="406"/>
                      </a:lnTo>
                      <a:lnTo>
                        <a:pt x="600" y="410"/>
                      </a:lnTo>
                      <a:lnTo>
                        <a:pt x="610" y="409"/>
                      </a:lnTo>
                      <a:lnTo>
                        <a:pt x="620" y="405"/>
                      </a:lnTo>
                      <a:lnTo>
                        <a:pt x="623" y="404"/>
                      </a:lnTo>
                      <a:lnTo>
                        <a:pt x="621" y="399"/>
                      </a:lnTo>
                      <a:lnTo>
                        <a:pt x="624" y="402"/>
                      </a:lnTo>
                      <a:lnTo>
                        <a:pt x="624" y="397"/>
                      </a:lnTo>
                      <a:lnTo>
                        <a:pt x="621" y="392"/>
                      </a:lnTo>
                      <a:lnTo>
                        <a:pt x="614" y="392"/>
                      </a:lnTo>
                      <a:lnTo>
                        <a:pt x="610" y="392"/>
                      </a:lnTo>
                      <a:lnTo>
                        <a:pt x="605" y="391"/>
                      </a:lnTo>
                      <a:lnTo>
                        <a:pt x="602" y="392"/>
                      </a:lnTo>
                      <a:lnTo>
                        <a:pt x="602" y="390"/>
                      </a:lnTo>
                      <a:lnTo>
                        <a:pt x="596" y="387"/>
                      </a:lnTo>
                      <a:lnTo>
                        <a:pt x="599" y="387"/>
                      </a:lnTo>
                      <a:lnTo>
                        <a:pt x="597" y="380"/>
                      </a:lnTo>
                      <a:lnTo>
                        <a:pt x="603" y="384"/>
                      </a:lnTo>
                      <a:lnTo>
                        <a:pt x="606" y="388"/>
                      </a:lnTo>
                      <a:lnTo>
                        <a:pt x="611" y="390"/>
                      </a:lnTo>
                      <a:lnTo>
                        <a:pt x="614" y="387"/>
                      </a:lnTo>
                      <a:lnTo>
                        <a:pt x="618" y="390"/>
                      </a:lnTo>
                      <a:lnTo>
                        <a:pt x="623" y="390"/>
                      </a:lnTo>
                      <a:lnTo>
                        <a:pt x="630" y="398"/>
                      </a:lnTo>
                      <a:lnTo>
                        <a:pt x="635" y="398"/>
                      </a:lnTo>
                      <a:lnTo>
                        <a:pt x="636" y="399"/>
                      </a:lnTo>
                      <a:lnTo>
                        <a:pt x="638" y="404"/>
                      </a:lnTo>
                      <a:lnTo>
                        <a:pt x="642" y="406"/>
                      </a:lnTo>
                      <a:lnTo>
                        <a:pt x="645" y="417"/>
                      </a:lnTo>
                      <a:lnTo>
                        <a:pt x="648" y="423"/>
                      </a:lnTo>
                      <a:lnTo>
                        <a:pt x="653" y="426"/>
                      </a:lnTo>
                      <a:lnTo>
                        <a:pt x="659" y="428"/>
                      </a:lnTo>
                      <a:lnTo>
                        <a:pt x="664" y="427"/>
                      </a:lnTo>
                      <a:lnTo>
                        <a:pt x="664" y="415"/>
                      </a:lnTo>
                      <a:lnTo>
                        <a:pt x="666" y="415"/>
                      </a:lnTo>
                      <a:lnTo>
                        <a:pt x="667" y="426"/>
                      </a:lnTo>
                      <a:lnTo>
                        <a:pt x="672" y="426"/>
                      </a:lnTo>
                      <a:lnTo>
                        <a:pt x="673" y="428"/>
                      </a:lnTo>
                      <a:lnTo>
                        <a:pt x="676" y="427"/>
                      </a:lnTo>
                      <a:lnTo>
                        <a:pt x="676" y="423"/>
                      </a:lnTo>
                      <a:lnTo>
                        <a:pt x="675" y="423"/>
                      </a:lnTo>
                      <a:lnTo>
                        <a:pt x="675" y="419"/>
                      </a:lnTo>
                      <a:lnTo>
                        <a:pt x="673" y="415"/>
                      </a:lnTo>
                      <a:lnTo>
                        <a:pt x="675" y="414"/>
                      </a:lnTo>
                      <a:lnTo>
                        <a:pt x="673" y="409"/>
                      </a:lnTo>
                      <a:lnTo>
                        <a:pt x="675" y="408"/>
                      </a:lnTo>
                      <a:lnTo>
                        <a:pt x="673" y="406"/>
                      </a:lnTo>
                      <a:lnTo>
                        <a:pt x="670" y="406"/>
                      </a:lnTo>
                      <a:lnTo>
                        <a:pt x="673" y="405"/>
                      </a:lnTo>
                      <a:lnTo>
                        <a:pt x="673" y="402"/>
                      </a:lnTo>
                      <a:lnTo>
                        <a:pt x="673" y="399"/>
                      </a:lnTo>
                      <a:lnTo>
                        <a:pt x="675" y="398"/>
                      </a:lnTo>
                      <a:lnTo>
                        <a:pt x="675" y="392"/>
                      </a:lnTo>
                      <a:lnTo>
                        <a:pt x="673" y="391"/>
                      </a:lnTo>
                      <a:lnTo>
                        <a:pt x="670" y="394"/>
                      </a:lnTo>
                      <a:lnTo>
                        <a:pt x="669" y="394"/>
                      </a:lnTo>
                      <a:lnTo>
                        <a:pt x="666" y="399"/>
                      </a:lnTo>
                      <a:lnTo>
                        <a:pt x="664" y="399"/>
                      </a:lnTo>
                      <a:lnTo>
                        <a:pt x="664" y="394"/>
                      </a:lnTo>
                      <a:lnTo>
                        <a:pt x="670" y="387"/>
                      </a:lnTo>
                      <a:lnTo>
                        <a:pt x="670" y="384"/>
                      </a:lnTo>
                      <a:lnTo>
                        <a:pt x="669" y="384"/>
                      </a:lnTo>
                      <a:lnTo>
                        <a:pt x="666" y="388"/>
                      </a:lnTo>
                      <a:lnTo>
                        <a:pt x="664" y="388"/>
                      </a:lnTo>
                      <a:lnTo>
                        <a:pt x="666" y="384"/>
                      </a:lnTo>
                      <a:lnTo>
                        <a:pt x="666" y="381"/>
                      </a:lnTo>
                      <a:lnTo>
                        <a:pt x="660" y="384"/>
                      </a:lnTo>
                      <a:lnTo>
                        <a:pt x="657" y="388"/>
                      </a:lnTo>
                      <a:lnTo>
                        <a:pt x="656" y="388"/>
                      </a:lnTo>
                      <a:lnTo>
                        <a:pt x="659" y="384"/>
                      </a:lnTo>
                      <a:lnTo>
                        <a:pt x="660" y="381"/>
                      </a:lnTo>
                      <a:lnTo>
                        <a:pt x="664" y="378"/>
                      </a:lnTo>
                      <a:lnTo>
                        <a:pt x="656" y="374"/>
                      </a:lnTo>
                      <a:lnTo>
                        <a:pt x="654" y="371"/>
                      </a:lnTo>
                      <a:lnTo>
                        <a:pt x="648" y="370"/>
                      </a:lnTo>
                      <a:lnTo>
                        <a:pt x="648" y="367"/>
                      </a:lnTo>
                      <a:lnTo>
                        <a:pt x="636" y="359"/>
                      </a:lnTo>
                      <a:lnTo>
                        <a:pt x="633" y="359"/>
                      </a:lnTo>
                      <a:lnTo>
                        <a:pt x="630" y="360"/>
                      </a:lnTo>
                      <a:lnTo>
                        <a:pt x="629" y="363"/>
                      </a:lnTo>
                      <a:lnTo>
                        <a:pt x="627" y="367"/>
                      </a:lnTo>
                      <a:lnTo>
                        <a:pt x="626" y="371"/>
                      </a:lnTo>
                      <a:lnTo>
                        <a:pt x="627" y="360"/>
                      </a:lnTo>
                      <a:lnTo>
                        <a:pt x="624" y="360"/>
                      </a:lnTo>
                      <a:lnTo>
                        <a:pt x="624" y="359"/>
                      </a:lnTo>
                      <a:lnTo>
                        <a:pt x="635" y="356"/>
                      </a:lnTo>
                      <a:lnTo>
                        <a:pt x="633" y="350"/>
                      </a:lnTo>
                      <a:lnTo>
                        <a:pt x="626" y="345"/>
                      </a:lnTo>
                      <a:lnTo>
                        <a:pt x="623" y="346"/>
                      </a:lnTo>
                      <a:lnTo>
                        <a:pt x="613" y="351"/>
                      </a:lnTo>
                      <a:lnTo>
                        <a:pt x="613" y="348"/>
                      </a:lnTo>
                      <a:lnTo>
                        <a:pt x="608" y="349"/>
                      </a:lnTo>
                      <a:lnTo>
                        <a:pt x="610" y="348"/>
                      </a:lnTo>
                      <a:lnTo>
                        <a:pt x="611" y="346"/>
                      </a:lnTo>
                      <a:lnTo>
                        <a:pt x="610" y="345"/>
                      </a:lnTo>
                      <a:lnTo>
                        <a:pt x="617" y="346"/>
                      </a:lnTo>
                      <a:lnTo>
                        <a:pt x="621" y="345"/>
                      </a:lnTo>
                      <a:lnTo>
                        <a:pt x="624" y="342"/>
                      </a:lnTo>
                      <a:lnTo>
                        <a:pt x="629" y="341"/>
                      </a:lnTo>
                      <a:lnTo>
                        <a:pt x="632" y="337"/>
                      </a:lnTo>
                      <a:lnTo>
                        <a:pt x="629" y="335"/>
                      </a:lnTo>
                      <a:lnTo>
                        <a:pt x="624" y="334"/>
                      </a:lnTo>
                      <a:lnTo>
                        <a:pt x="621" y="331"/>
                      </a:lnTo>
                      <a:lnTo>
                        <a:pt x="618" y="330"/>
                      </a:lnTo>
                      <a:lnTo>
                        <a:pt x="611" y="331"/>
                      </a:lnTo>
                      <a:lnTo>
                        <a:pt x="608" y="334"/>
                      </a:lnTo>
                      <a:lnTo>
                        <a:pt x="605" y="331"/>
                      </a:lnTo>
                      <a:lnTo>
                        <a:pt x="610" y="330"/>
                      </a:lnTo>
                      <a:lnTo>
                        <a:pt x="613" y="328"/>
                      </a:lnTo>
                      <a:lnTo>
                        <a:pt x="606" y="326"/>
                      </a:lnTo>
                      <a:lnTo>
                        <a:pt x="611" y="325"/>
                      </a:lnTo>
                      <a:lnTo>
                        <a:pt x="617" y="328"/>
                      </a:lnTo>
                      <a:lnTo>
                        <a:pt x="621" y="328"/>
                      </a:lnTo>
                      <a:lnTo>
                        <a:pt x="626" y="325"/>
                      </a:lnTo>
                      <a:lnTo>
                        <a:pt x="627" y="323"/>
                      </a:lnTo>
                      <a:lnTo>
                        <a:pt x="633" y="319"/>
                      </a:lnTo>
                      <a:lnTo>
                        <a:pt x="632" y="313"/>
                      </a:lnTo>
                      <a:lnTo>
                        <a:pt x="636" y="316"/>
                      </a:lnTo>
                      <a:lnTo>
                        <a:pt x="638" y="316"/>
                      </a:lnTo>
                      <a:lnTo>
                        <a:pt x="639" y="309"/>
                      </a:lnTo>
                      <a:lnTo>
                        <a:pt x="642" y="308"/>
                      </a:lnTo>
                      <a:lnTo>
                        <a:pt x="645" y="308"/>
                      </a:lnTo>
                      <a:lnTo>
                        <a:pt x="645" y="313"/>
                      </a:lnTo>
                      <a:lnTo>
                        <a:pt x="657" y="325"/>
                      </a:lnTo>
                      <a:lnTo>
                        <a:pt x="666" y="327"/>
                      </a:lnTo>
                      <a:lnTo>
                        <a:pt x="670" y="327"/>
                      </a:lnTo>
                      <a:lnTo>
                        <a:pt x="670" y="325"/>
                      </a:lnTo>
                      <a:lnTo>
                        <a:pt x="675" y="324"/>
                      </a:lnTo>
                      <a:lnTo>
                        <a:pt x="680" y="319"/>
                      </a:lnTo>
                      <a:lnTo>
                        <a:pt x="684" y="320"/>
                      </a:lnTo>
                      <a:lnTo>
                        <a:pt x="688" y="320"/>
                      </a:lnTo>
                      <a:lnTo>
                        <a:pt x="691" y="319"/>
                      </a:lnTo>
                      <a:lnTo>
                        <a:pt x="691" y="316"/>
                      </a:lnTo>
                      <a:lnTo>
                        <a:pt x="691" y="310"/>
                      </a:lnTo>
                      <a:lnTo>
                        <a:pt x="694" y="306"/>
                      </a:lnTo>
                      <a:lnTo>
                        <a:pt x="694" y="305"/>
                      </a:lnTo>
                      <a:lnTo>
                        <a:pt x="678" y="299"/>
                      </a:lnTo>
                      <a:lnTo>
                        <a:pt x="676" y="297"/>
                      </a:lnTo>
                      <a:lnTo>
                        <a:pt x="670" y="298"/>
                      </a:lnTo>
                      <a:lnTo>
                        <a:pt x="666" y="297"/>
                      </a:lnTo>
                      <a:lnTo>
                        <a:pt x="667" y="296"/>
                      </a:lnTo>
                      <a:lnTo>
                        <a:pt x="669" y="296"/>
                      </a:lnTo>
                      <a:lnTo>
                        <a:pt x="667" y="294"/>
                      </a:lnTo>
                      <a:lnTo>
                        <a:pt x="670" y="291"/>
                      </a:lnTo>
                      <a:lnTo>
                        <a:pt x="670" y="288"/>
                      </a:lnTo>
                      <a:lnTo>
                        <a:pt x="666" y="287"/>
                      </a:lnTo>
                      <a:lnTo>
                        <a:pt x="672" y="284"/>
                      </a:lnTo>
                      <a:lnTo>
                        <a:pt x="670" y="277"/>
                      </a:lnTo>
                      <a:lnTo>
                        <a:pt x="673" y="277"/>
                      </a:lnTo>
                      <a:lnTo>
                        <a:pt x="676" y="280"/>
                      </a:lnTo>
                      <a:lnTo>
                        <a:pt x="681" y="280"/>
                      </a:lnTo>
                      <a:lnTo>
                        <a:pt x="685" y="280"/>
                      </a:lnTo>
                      <a:lnTo>
                        <a:pt x="691" y="280"/>
                      </a:lnTo>
                      <a:lnTo>
                        <a:pt x="694" y="281"/>
                      </a:lnTo>
                      <a:lnTo>
                        <a:pt x="697" y="288"/>
                      </a:lnTo>
                      <a:lnTo>
                        <a:pt x="703" y="289"/>
                      </a:lnTo>
                      <a:lnTo>
                        <a:pt x="709" y="281"/>
                      </a:lnTo>
                      <a:lnTo>
                        <a:pt x="709" y="278"/>
                      </a:lnTo>
                      <a:lnTo>
                        <a:pt x="706" y="276"/>
                      </a:lnTo>
                      <a:lnTo>
                        <a:pt x="705" y="272"/>
                      </a:lnTo>
                      <a:lnTo>
                        <a:pt x="699" y="274"/>
                      </a:lnTo>
                      <a:lnTo>
                        <a:pt x="695" y="272"/>
                      </a:lnTo>
                      <a:lnTo>
                        <a:pt x="688" y="272"/>
                      </a:lnTo>
                      <a:lnTo>
                        <a:pt x="684" y="272"/>
                      </a:lnTo>
                      <a:lnTo>
                        <a:pt x="687" y="271"/>
                      </a:lnTo>
                      <a:lnTo>
                        <a:pt x="688" y="257"/>
                      </a:lnTo>
                      <a:lnTo>
                        <a:pt x="685" y="255"/>
                      </a:lnTo>
                      <a:lnTo>
                        <a:pt x="684" y="255"/>
                      </a:lnTo>
                      <a:lnTo>
                        <a:pt x="680" y="257"/>
                      </a:lnTo>
                      <a:lnTo>
                        <a:pt x="676" y="257"/>
                      </a:lnTo>
                      <a:lnTo>
                        <a:pt x="681" y="253"/>
                      </a:lnTo>
                      <a:lnTo>
                        <a:pt x="685" y="252"/>
                      </a:lnTo>
                      <a:lnTo>
                        <a:pt x="688" y="252"/>
                      </a:lnTo>
                      <a:lnTo>
                        <a:pt x="688" y="249"/>
                      </a:lnTo>
                      <a:lnTo>
                        <a:pt x="678" y="239"/>
                      </a:lnTo>
                      <a:lnTo>
                        <a:pt x="673" y="239"/>
                      </a:lnTo>
                      <a:lnTo>
                        <a:pt x="670" y="238"/>
                      </a:lnTo>
                      <a:lnTo>
                        <a:pt x="678" y="238"/>
                      </a:lnTo>
                      <a:lnTo>
                        <a:pt x="673" y="234"/>
                      </a:lnTo>
                      <a:lnTo>
                        <a:pt x="695" y="243"/>
                      </a:lnTo>
                      <a:lnTo>
                        <a:pt x="697" y="246"/>
                      </a:lnTo>
                      <a:lnTo>
                        <a:pt x="699" y="251"/>
                      </a:lnTo>
                      <a:lnTo>
                        <a:pt x="702" y="252"/>
                      </a:lnTo>
                      <a:lnTo>
                        <a:pt x="703" y="251"/>
                      </a:lnTo>
                      <a:lnTo>
                        <a:pt x="705" y="226"/>
                      </a:lnTo>
                      <a:lnTo>
                        <a:pt x="697" y="217"/>
                      </a:lnTo>
                      <a:lnTo>
                        <a:pt x="694" y="219"/>
                      </a:lnTo>
                      <a:lnTo>
                        <a:pt x="692" y="217"/>
                      </a:lnTo>
                      <a:lnTo>
                        <a:pt x="688" y="217"/>
                      </a:lnTo>
                      <a:lnTo>
                        <a:pt x="684" y="216"/>
                      </a:lnTo>
                      <a:lnTo>
                        <a:pt x="684" y="214"/>
                      </a:lnTo>
                      <a:lnTo>
                        <a:pt x="695" y="214"/>
                      </a:lnTo>
                      <a:lnTo>
                        <a:pt x="697" y="212"/>
                      </a:lnTo>
                      <a:lnTo>
                        <a:pt x="700" y="212"/>
                      </a:lnTo>
                      <a:lnTo>
                        <a:pt x="702" y="209"/>
                      </a:lnTo>
                      <a:lnTo>
                        <a:pt x="699" y="205"/>
                      </a:lnTo>
                      <a:lnTo>
                        <a:pt x="695" y="203"/>
                      </a:lnTo>
                      <a:lnTo>
                        <a:pt x="691" y="205"/>
                      </a:lnTo>
                      <a:lnTo>
                        <a:pt x="684" y="201"/>
                      </a:lnTo>
                      <a:lnTo>
                        <a:pt x="691" y="207"/>
                      </a:lnTo>
                      <a:lnTo>
                        <a:pt x="687" y="206"/>
                      </a:lnTo>
                      <a:lnTo>
                        <a:pt x="684" y="203"/>
                      </a:lnTo>
                      <a:lnTo>
                        <a:pt x="681" y="202"/>
                      </a:lnTo>
                      <a:lnTo>
                        <a:pt x="683" y="206"/>
                      </a:lnTo>
                      <a:lnTo>
                        <a:pt x="680" y="205"/>
                      </a:lnTo>
                      <a:lnTo>
                        <a:pt x="680" y="203"/>
                      </a:lnTo>
                      <a:lnTo>
                        <a:pt x="676" y="203"/>
                      </a:lnTo>
                      <a:lnTo>
                        <a:pt x="676" y="198"/>
                      </a:lnTo>
                      <a:lnTo>
                        <a:pt x="676" y="196"/>
                      </a:lnTo>
                      <a:lnTo>
                        <a:pt x="676" y="194"/>
                      </a:lnTo>
                      <a:lnTo>
                        <a:pt x="669" y="195"/>
                      </a:lnTo>
                      <a:lnTo>
                        <a:pt x="664" y="194"/>
                      </a:lnTo>
                      <a:lnTo>
                        <a:pt x="666" y="192"/>
                      </a:lnTo>
                      <a:lnTo>
                        <a:pt x="675" y="194"/>
                      </a:lnTo>
                      <a:lnTo>
                        <a:pt x="672" y="192"/>
                      </a:lnTo>
                      <a:lnTo>
                        <a:pt x="673" y="191"/>
                      </a:lnTo>
                      <a:lnTo>
                        <a:pt x="670" y="189"/>
                      </a:lnTo>
                      <a:lnTo>
                        <a:pt x="669" y="186"/>
                      </a:lnTo>
                      <a:lnTo>
                        <a:pt x="667" y="186"/>
                      </a:lnTo>
                      <a:lnTo>
                        <a:pt x="666" y="189"/>
                      </a:lnTo>
                      <a:lnTo>
                        <a:pt x="666" y="186"/>
                      </a:lnTo>
                      <a:lnTo>
                        <a:pt x="661" y="181"/>
                      </a:lnTo>
                      <a:lnTo>
                        <a:pt x="667" y="180"/>
                      </a:lnTo>
                      <a:lnTo>
                        <a:pt x="667" y="177"/>
                      </a:lnTo>
                      <a:lnTo>
                        <a:pt x="670" y="175"/>
                      </a:lnTo>
                      <a:lnTo>
                        <a:pt x="675" y="184"/>
                      </a:lnTo>
                      <a:lnTo>
                        <a:pt x="680" y="181"/>
                      </a:lnTo>
                      <a:lnTo>
                        <a:pt x="681" y="178"/>
                      </a:lnTo>
                      <a:lnTo>
                        <a:pt x="687" y="175"/>
                      </a:lnTo>
                      <a:lnTo>
                        <a:pt x="676" y="173"/>
                      </a:lnTo>
                      <a:lnTo>
                        <a:pt x="678" y="173"/>
                      </a:lnTo>
                      <a:lnTo>
                        <a:pt x="687" y="173"/>
                      </a:lnTo>
                      <a:lnTo>
                        <a:pt x="688" y="171"/>
                      </a:lnTo>
                      <a:lnTo>
                        <a:pt x="688" y="170"/>
                      </a:lnTo>
                      <a:lnTo>
                        <a:pt x="676" y="168"/>
                      </a:lnTo>
                      <a:lnTo>
                        <a:pt x="702" y="170"/>
                      </a:lnTo>
                      <a:lnTo>
                        <a:pt x="719" y="177"/>
                      </a:lnTo>
                      <a:lnTo>
                        <a:pt x="722" y="173"/>
                      </a:lnTo>
                      <a:lnTo>
                        <a:pt x="721" y="151"/>
                      </a:lnTo>
                      <a:lnTo>
                        <a:pt x="719" y="152"/>
                      </a:lnTo>
                      <a:lnTo>
                        <a:pt x="713" y="148"/>
                      </a:lnTo>
                      <a:lnTo>
                        <a:pt x="712" y="151"/>
                      </a:lnTo>
                      <a:lnTo>
                        <a:pt x="712" y="155"/>
                      </a:lnTo>
                      <a:lnTo>
                        <a:pt x="709" y="155"/>
                      </a:lnTo>
                      <a:lnTo>
                        <a:pt x="706" y="155"/>
                      </a:lnTo>
                      <a:lnTo>
                        <a:pt x="706" y="151"/>
                      </a:lnTo>
                      <a:lnTo>
                        <a:pt x="702" y="148"/>
                      </a:lnTo>
                      <a:lnTo>
                        <a:pt x="691" y="146"/>
                      </a:lnTo>
                      <a:lnTo>
                        <a:pt x="695" y="145"/>
                      </a:lnTo>
                      <a:lnTo>
                        <a:pt x="695" y="144"/>
                      </a:lnTo>
                      <a:lnTo>
                        <a:pt x="688" y="141"/>
                      </a:lnTo>
                      <a:lnTo>
                        <a:pt x="692" y="141"/>
                      </a:lnTo>
                      <a:lnTo>
                        <a:pt x="692" y="138"/>
                      </a:lnTo>
                      <a:lnTo>
                        <a:pt x="695" y="138"/>
                      </a:lnTo>
                      <a:lnTo>
                        <a:pt x="688" y="135"/>
                      </a:lnTo>
                      <a:lnTo>
                        <a:pt x="688" y="134"/>
                      </a:lnTo>
                      <a:lnTo>
                        <a:pt x="691" y="130"/>
                      </a:lnTo>
                      <a:lnTo>
                        <a:pt x="694" y="131"/>
                      </a:lnTo>
                      <a:lnTo>
                        <a:pt x="700" y="131"/>
                      </a:lnTo>
                      <a:lnTo>
                        <a:pt x="708" y="138"/>
                      </a:lnTo>
                      <a:lnTo>
                        <a:pt x="712" y="136"/>
                      </a:lnTo>
                      <a:lnTo>
                        <a:pt x="712" y="132"/>
                      </a:lnTo>
                      <a:lnTo>
                        <a:pt x="708" y="130"/>
                      </a:lnTo>
                      <a:lnTo>
                        <a:pt x="691" y="121"/>
                      </a:lnTo>
                      <a:lnTo>
                        <a:pt x="691" y="119"/>
                      </a:lnTo>
                      <a:lnTo>
                        <a:pt x="687" y="116"/>
                      </a:lnTo>
                      <a:lnTo>
                        <a:pt x="685" y="119"/>
                      </a:lnTo>
                      <a:lnTo>
                        <a:pt x="680" y="132"/>
                      </a:lnTo>
                      <a:lnTo>
                        <a:pt x="676" y="134"/>
                      </a:lnTo>
                      <a:lnTo>
                        <a:pt x="673" y="130"/>
                      </a:lnTo>
                      <a:lnTo>
                        <a:pt x="678" y="116"/>
                      </a:lnTo>
                      <a:lnTo>
                        <a:pt x="681" y="112"/>
                      </a:lnTo>
                      <a:lnTo>
                        <a:pt x="681" y="110"/>
                      </a:lnTo>
                      <a:lnTo>
                        <a:pt x="680" y="107"/>
                      </a:lnTo>
                      <a:lnTo>
                        <a:pt x="685" y="82"/>
                      </a:lnTo>
                      <a:lnTo>
                        <a:pt x="683" y="82"/>
                      </a:lnTo>
                      <a:lnTo>
                        <a:pt x="681" y="81"/>
                      </a:lnTo>
                      <a:lnTo>
                        <a:pt x="684" y="81"/>
                      </a:lnTo>
                      <a:lnTo>
                        <a:pt x="684" y="75"/>
                      </a:lnTo>
                      <a:lnTo>
                        <a:pt x="684" y="73"/>
                      </a:lnTo>
                      <a:lnTo>
                        <a:pt x="684" y="71"/>
                      </a:lnTo>
                      <a:lnTo>
                        <a:pt x="685" y="73"/>
                      </a:lnTo>
                      <a:lnTo>
                        <a:pt x="691" y="69"/>
                      </a:lnTo>
                      <a:lnTo>
                        <a:pt x="695" y="70"/>
                      </a:lnTo>
                      <a:lnTo>
                        <a:pt x="700" y="66"/>
                      </a:lnTo>
                      <a:lnTo>
                        <a:pt x="699" y="54"/>
                      </a:lnTo>
                      <a:lnTo>
                        <a:pt x="700" y="54"/>
                      </a:lnTo>
                      <a:lnTo>
                        <a:pt x="703" y="53"/>
                      </a:lnTo>
                      <a:lnTo>
                        <a:pt x="703" y="54"/>
                      </a:lnTo>
                      <a:lnTo>
                        <a:pt x="703" y="49"/>
                      </a:lnTo>
                      <a:lnTo>
                        <a:pt x="705" y="46"/>
                      </a:lnTo>
                      <a:lnTo>
                        <a:pt x="708" y="45"/>
                      </a:lnTo>
                      <a:lnTo>
                        <a:pt x="708" y="49"/>
                      </a:lnTo>
                      <a:lnTo>
                        <a:pt x="709" y="42"/>
                      </a:lnTo>
                      <a:lnTo>
                        <a:pt x="703" y="42"/>
                      </a:lnTo>
                      <a:lnTo>
                        <a:pt x="700" y="52"/>
                      </a:lnTo>
                      <a:lnTo>
                        <a:pt x="703" y="35"/>
                      </a:lnTo>
                      <a:lnTo>
                        <a:pt x="702" y="34"/>
                      </a:lnTo>
                      <a:lnTo>
                        <a:pt x="705" y="20"/>
                      </a:lnTo>
                      <a:lnTo>
                        <a:pt x="706" y="15"/>
                      </a:lnTo>
                      <a:lnTo>
                        <a:pt x="709" y="14"/>
                      </a:lnTo>
                      <a:lnTo>
                        <a:pt x="718" y="17"/>
                      </a:lnTo>
                      <a:lnTo>
                        <a:pt x="724" y="14"/>
                      </a:lnTo>
                      <a:lnTo>
                        <a:pt x="727" y="10"/>
                      </a:lnTo>
                      <a:lnTo>
                        <a:pt x="727" y="8"/>
                      </a:lnTo>
                      <a:lnTo>
                        <a:pt x="730" y="4"/>
                      </a:lnTo>
                      <a:lnTo>
                        <a:pt x="730" y="0"/>
                      </a:lnTo>
                      <a:lnTo>
                        <a:pt x="703" y="0"/>
                      </a:lnTo>
                      <a:lnTo>
                        <a:pt x="699" y="4"/>
                      </a:lnTo>
                      <a:lnTo>
                        <a:pt x="697" y="9"/>
                      </a:lnTo>
                      <a:lnTo>
                        <a:pt x="697" y="11"/>
                      </a:lnTo>
                      <a:lnTo>
                        <a:pt x="700" y="11"/>
                      </a:lnTo>
                      <a:lnTo>
                        <a:pt x="695" y="14"/>
                      </a:lnTo>
                      <a:lnTo>
                        <a:pt x="692" y="9"/>
                      </a:lnTo>
                      <a:lnTo>
                        <a:pt x="691" y="9"/>
                      </a:lnTo>
                      <a:lnTo>
                        <a:pt x="692" y="3"/>
                      </a:lnTo>
                      <a:lnTo>
                        <a:pt x="692" y="2"/>
                      </a:lnTo>
                      <a:lnTo>
                        <a:pt x="692" y="0"/>
                      </a:lnTo>
                      <a:lnTo>
                        <a:pt x="107" y="0"/>
                      </a:lnTo>
                      <a:lnTo>
                        <a:pt x="103"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27" name="Freeform 2505"/>
                <p:cNvSpPr>
                  <a:spLocks/>
                </p:cNvSpPr>
                <p:nvPr/>
              </p:nvSpPr>
              <p:spPr bwMode="gray">
                <a:xfrm>
                  <a:off x="1711" y="1060"/>
                  <a:ext cx="730" cy="704"/>
                </a:xfrm>
                <a:custGeom>
                  <a:avLst/>
                  <a:gdLst>
                    <a:gd name="T0" fmla="*/ 77 w 730"/>
                    <a:gd name="T1" fmla="*/ 56 h 704"/>
                    <a:gd name="T2" fmla="*/ 12 w 730"/>
                    <a:gd name="T3" fmla="*/ 84 h 704"/>
                    <a:gd name="T4" fmla="*/ 21 w 730"/>
                    <a:gd name="T5" fmla="*/ 124 h 704"/>
                    <a:gd name="T6" fmla="*/ 85 w 730"/>
                    <a:gd name="T7" fmla="*/ 130 h 704"/>
                    <a:gd name="T8" fmla="*/ 88 w 730"/>
                    <a:gd name="T9" fmla="*/ 162 h 704"/>
                    <a:gd name="T10" fmla="*/ 63 w 730"/>
                    <a:gd name="T11" fmla="*/ 182 h 704"/>
                    <a:gd name="T12" fmla="*/ 106 w 730"/>
                    <a:gd name="T13" fmla="*/ 209 h 704"/>
                    <a:gd name="T14" fmla="*/ 174 w 730"/>
                    <a:gd name="T15" fmla="*/ 217 h 704"/>
                    <a:gd name="T16" fmla="*/ 210 w 730"/>
                    <a:gd name="T17" fmla="*/ 263 h 704"/>
                    <a:gd name="T18" fmla="*/ 225 w 730"/>
                    <a:gd name="T19" fmla="*/ 309 h 704"/>
                    <a:gd name="T20" fmla="*/ 239 w 730"/>
                    <a:gd name="T21" fmla="*/ 358 h 704"/>
                    <a:gd name="T22" fmla="*/ 251 w 730"/>
                    <a:gd name="T23" fmla="*/ 384 h 704"/>
                    <a:gd name="T24" fmla="*/ 280 w 730"/>
                    <a:gd name="T25" fmla="*/ 398 h 704"/>
                    <a:gd name="T26" fmla="*/ 294 w 730"/>
                    <a:gd name="T27" fmla="*/ 428 h 704"/>
                    <a:gd name="T28" fmla="*/ 291 w 730"/>
                    <a:gd name="T29" fmla="*/ 457 h 704"/>
                    <a:gd name="T30" fmla="*/ 282 w 730"/>
                    <a:gd name="T31" fmla="*/ 487 h 704"/>
                    <a:gd name="T32" fmla="*/ 282 w 730"/>
                    <a:gd name="T33" fmla="*/ 502 h 704"/>
                    <a:gd name="T34" fmla="*/ 251 w 730"/>
                    <a:gd name="T35" fmla="*/ 525 h 704"/>
                    <a:gd name="T36" fmla="*/ 261 w 730"/>
                    <a:gd name="T37" fmla="*/ 561 h 704"/>
                    <a:gd name="T38" fmla="*/ 275 w 730"/>
                    <a:gd name="T39" fmla="*/ 590 h 704"/>
                    <a:gd name="T40" fmla="*/ 290 w 730"/>
                    <a:gd name="T41" fmla="*/ 602 h 704"/>
                    <a:gd name="T42" fmla="*/ 299 w 730"/>
                    <a:gd name="T43" fmla="*/ 644 h 704"/>
                    <a:gd name="T44" fmla="*/ 312 w 730"/>
                    <a:gd name="T45" fmla="*/ 665 h 704"/>
                    <a:gd name="T46" fmla="*/ 327 w 730"/>
                    <a:gd name="T47" fmla="*/ 680 h 704"/>
                    <a:gd name="T48" fmla="*/ 355 w 730"/>
                    <a:gd name="T49" fmla="*/ 684 h 704"/>
                    <a:gd name="T50" fmla="*/ 364 w 730"/>
                    <a:gd name="T51" fmla="*/ 694 h 704"/>
                    <a:gd name="T52" fmla="*/ 392 w 730"/>
                    <a:gd name="T53" fmla="*/ 694 h 704"/>
                    <a:gd name="T54" fmla="*/ 403 w 730"/>
                    <a:gd name="T55" fmla="*/ 642 h 704"/>
                    <a:gd name="T56" fmla="*/ 413 w 730"/>
                    <a:gd name="T57" fmla="*/ 628 h 704"/>
                    <a:gd name="T58" fmla="*/ 424 w 730"/>
                    <a:gd name="T59" fmla="*/ 608 h 704"/>
                    <a:gd name="T60" fmla="*/ 425 w 730"/>
                    <a:gd name="T61" fmla="*/ 583 h 704"/>
                    <a:gd name="T62" fmla="*/ 446 w 730"/>
                    <a:gd name="T63" fmla="*/ 570 h 704"/>
                    <a:gd name="T64" fmla="*/ 459 w 730"/>
                    <a:gd name="T65" fmla="*/ 551 h 704"/>
                    <a:gd name="T66" fmla="*/ 475 w 730"/>
                    <a:gd name="T67" fmla="*/ 561 h 704"/>
                    <a:gd name="T68" fmla="*/ 499 w 730"/>
                    <a:gd name="T69" fmla="*/ 552 h 704"/>
                    <a:gd name="T70" fmla="*/ 514 w 730"/>
                    <a:gd name="T71" fmla="*/ 533 h 704"/>
                    <a:gd name="T72" fmla="*/ 537 w 730"/>
                    <a:gd name="T73" fmla="*/ 502 h 704"/>
                    <a:gd name="T74" fmla="*/ 545 w 730"/>
                    <a:gd name="T75" fmla="*/ 502 h 704"/>
                    <a:gd name="T76" fmla="*/ 565 w 730"/>
                    <a:gd name="T77" fmla="*/ 494 h 704"/>
                    <a:gd name="T78" fmla="*/ 596 w 730"/>
                    <a:gd name="T79" fmla="*/ 487 h 704"/>
                    <a:gd name="T80" fmla="*/ 624 w 730"/>
                    <a:gd name="T81" fmla="*/ 475 h 704"/>
                    <a:gd name="T82" fmla="*/ 639 w 730"/>
                    <a:gd name="T83" fmla="*/ 461 h 704"/>
                    <a:gd name="T84" fmla="*/ 656 w 730"/>
                    <a:gd name="T85" fmla="*/ 447 h 704"/>
                    <a:gd name="T86" fmla="*/ 613 w 730"/>
                    <a:gd name="T87" fmla="*/ 436 h 704"/>
                    <a:gd name="T88" fmla="*/ 596 w 730"/>
                    <a:gd name="T89" fmla="*/ 410 h 704"/>
                    <a:gd name="T90" fmla="*/ 611 w 730"/>
                    <a:gd name="T91" fmla="*/ 390 h 704"/>
                    <a:gd name="T92" fmla="*/ 676 w 730"/>
                    <a:gd name="T93" fmla="*/ 423 h 704"/>
                    <a:gd name="T94" fmla="*/ 670 w 730"/>
                    <a:gd name="T95" fmla="*/ 387 h 704"/>
                    <a:gd name="T96" fmla="*/ 629 w 730"/>
                    <a:gd name="T97" fmla="*/ 363 h 704"/>
                    <a:gd name="T98" fmla="*/ 632 w 730"/>
                    <a:gd name="T99" fmla="*/ 337 h 704"/>
                    <a:gd name="T100" fmla="*/ 639 w 730"/>
                    <a:gd name="T101" fmla="*/ 309 h 704"/>
                    <a:gd name="T102" fmla="*/ 666 w 730"/>
                    <a:gd name="T103" fmla="*/ 297 h 704"/>
                    <a:gd name="T104" fmla="*/ 705 w 730"/>
                    <a:gd name="T105" fmla="*/ 272 h 704"/>
                    <a:gd name="T106" fmla="*/ 695 w 730"/>
                    <a:gd name="T107" fmla="*/ 243 h 704"/>
                    <a:gd name="T108" fmla="*/ 691 w 730"/>
                    <a:gd name="T109" fmla="*/ 207 h 704"/>
                    <a:gd name="T110" fmla="*/ 666 w 730"/>
                    <a:gd name="T111" fmla="*/ 189 h 704"/>
                    <a:gd name="T112" fmla="*/ 719 w 730"/>
                    <a:gd name="T113" fmla="*/ 152 h 704"/>
                    <a:gd name="T114" fmla="*/ 708 w 730"/>
                    <a:gd name="T115" fmla="*/ 138 h 704"/>
                    <a:gd name="T116" fmla="*/ 684 w 730"/>
                    <a:gd name="T117" fmla="*/ 73 h 704"/>
                    <a:gd name="T118" fmla="*/ 706 w 730"/>
                    <a:gd name="T119" fmla="*/ 15 h 704"/>
                    <a:gd name="T120" fmla="*/ 103 w 730"/>
                    <a:gd name="T121" fmla="*/ 3 h 7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0"/>
                    <a:gd name="T184" fmla="*/ 0 h 704"/>
                    <a:gd name="T185" fmla="*/ 730 w 730"/>
                    <a:gd name="T186" fmla="*/ 704 h 7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0" h="704">
                      <a:moveTo>
                        <a:pt x="103" y="3"/>
                      </a:moveTo>
                      <a:lnTo>
                        <a:pt x="106" y="5"/>
                      </a:lnTo>
                      <a:lnTo>
                        <a:pt x="109" y="5"/>
                      </a:lnTo>
                      <a:lnTo>
                        <a:pt x="112" y="9"/>
                      </a:lnTo>
                      <a:lnTo>
                        <a:pt x="109" y="11"/>
                      </a:lnTo>
                      <a:lnTo>
                        <a:pt x="106" y="13"/>
                      </a:lnTo>
                      <a:lnTo>
                        <a:pt x="103" y="11"/>
                      </a:lnTo>
                      <a:lnTo>
                        <a:pt x="101" y="18"/>
                      </a:lnTo>
                      <a:lnTo>
                        <a:pt x="103" y="20"/>
                      </a:lnTo>
                      <a:lnTo>
                        <a:pt x="106" y="25"/>
                      </a:lnTo>
                      <a:lnTo>
                        <a:pt x="106" y="31"/>
                      </a:lnTo>
                      <a:lnTo>
                        <a:pt x="101" y="35"/>
                      </a:lnTo>
                      <a:lnTo>
                        <a:pt x="100" y="39"/>
                      </a:lnTo>
                      <a:lnTo>
                        <a:pt x="97" y="42"/>
                      </a:lnTo>
                      <a:lnTo>
                        <a:pt x="90" y="54"/>
                      </a:lnTo>
                      <a:lnTo>
                        <a:pt x="88" y="57"/>
                      </a:lnTo>
                      <a:lnTo>
                        <a:pt x="86" y="56"/>
                      </a:lnTo>
                      <a:lnTo>
                        <a:pt x="83" y="56"/>
                      </a:lnTo>
                      <a:lnTo>
                        <a:pt x="80" y="53"/>
                      </a:lnTo>
                      <a:lnTo>
                        <a:pt x="77" y="56"/>
                      </a:lnTo>
                      <a:lnTo>
                        <a:pt x="74" y="52"/>
                      </a:lnTo>
                      <a:lnTo>
                        <a:pt x="67" y="54"/>
                      </a:lnTo>
                      <a:lnTo>
                        <a:pt x="64" y="57"/>
                      </a:lnTo>
                      <a:lnTo>
                        <a:pt x="63" y="56"/>
                      </a:lnTo>
                      <a:lnTo>
                        <a:pt x="55" y="57"/>
                      </a:lnTo>
                      <a:lnTo>
                        <a:pt x="48" y="62"/>
                      </a:lnTo>
                      <a:lnTo>
                        <a:pt x="48" y="64"/>
                      </a:lnTo>
                      <a:lnTo>
                        <a:pt x="52" y="66"/>
                      </a:lnTo>
                      <a:lnTo>
                        <a:pt x="52" y="69"/>
                      </a:lnTo>
                      <a:lnTo>
                        <a:pt x="48" y="67"/>
                      </a:lnTo>
                      <a:lnTo>
                        <a:pt x="46" y="67"/>
                      </a:lnTo>
                      <a:lnTo>
                        <a:pt x="45" y="70"/>
                      </a:lnTo>
                      <a:lnTo>
                        <a:pt x="45" y="71"/>
                      </a:lnTo>
                      <a:lnTo>
                        <a:pt x="36" y="71"/>
                      </a:lnTo>
                      <a:lnTo>
                        <a:pt x="33" y="74"/>
                      </a:lnTo>
                      <a:lnTo>
                        <a:pt x="27" y="75"/>
                      </a:lnTo>
                      <a:lnTo>
                        <a:pt x="25" y="82"/>
                      </a:lnTo>
                      <a:lnTo>
                        <a:pt x="21" y="81"/>
                      </a:lnTo>
                      <a:lnTo>
                        <a:pt x="15" y="82"/>
                      </a:lnTo>
                      <a:lnTo>
                        <a:pt x="12" y="84"/>
                      </a:lnTo>
                      <a:lnTo>
                        <a:pt x="8" y="86"/>
                      </a:lnTo>
                      <a:lnTo>
                        <a:pt x="3" y="88"/>
                      </a:lnTo>
                      <a:lnTo>
                        <a:pt x="3" y="92"/>
                      </a:lnTo>
                      <a:lnTo>
                        <a:pt x="1" y="96"/>
                      </a:lnTo>
                      <a:lnTo>
                        <a:pt x="1" y="99"/>
                      </a:lnTo>
                      <a:lnTo>
                        <a:pt x="6" y="99"/>
                      </a:lnTo>
                      <a:lnTo>
                        <a:pt x="3" y="100"/>
                      </a:lnTo>
                      <a:lnTo>
                        <a:pt x="1" y="104"/>
                      </a:lnTo>
                      <a:lnTo>
                        <a:pt x="0" y="106"/>
                      </a:lnTo>
                      <a:lnTo>
                        <a:pt x="0" y="108"/>
                      </a:lnTo>
                      <a:lnTo>
                        <a:pt x="4" y="110"/>
                      </a:lnTo>
                      <a:lnTo>
                        <a:pt x="8" y="112"/>
                      </a:lnTo>
                      <a:lnTo>
                        <a:pt x="8" y="114"/>
                      </a:lnTo>
                      <a:lnTo>
                        <a:pt x="8" y="117"/>
                      </a:lnTo>
                      <a:lnTo>
                        <a:pt x="9" y="117"/>
                      </a:lnTo>
                      <a:lnTo>
                        <a:pt x="12" y="120"/>
                      </a:lnTo>
                      <a:lnTo>
                        <a:pt x="15" y="119"/>
                      </a:lnTo>
                      <a:lnTo>
                        <a:pt x="17" y="121"/>
                      </a:lnTo>
                      <a:lnTo>
                        <a:pt x="22" y="121"/>
                      </a:lnTo>
                      <a:lnTo>
                        <a:pt x="21" y="124"/>
                      </a:lnTo>
                      <a:lnTo>
                        <a:pt x="22" y="127"/>
                      </a:lnTo>
                      <a:lnTo>
                        <a:pt x="36" y="123"/>
                      </a:lnTo>
                      <a:lnTo>
                        <a:pt x="31" y="128"/>
                      </a:lnTo>
                      <a:lnTo>
                        <a:pt x="30" y="132"/>
                      </a:lnTo>
                      <a:lnTo>
                        <a:pt x="37" y="132"/>
                      </a:lnTo>
                      <a:lnTo>
                        <a:pt x="42" y="130"/>
                      </a:lnTo>
                      <a:lnTo>
                        <a:pt x="42" y="131"/>
                      </a:lnTo>
                      <a:lnTo>
                        <a:pt x="36" y="136"/>
                      </a:lnTo>
                      <a:lnTo>
                        <a:pt x="37" y="138"/>
                      </a:lnTo>
                      <a:lnTo>
                        <a:pt x="50" y="142"/>
                      </a:lnTo>
                      <a:lnTo>
                        <a:pt x="56" y="140"/>
                      </a:lnTo>
                      <a:lnTo>
                        <a:pt x="56" y="138"/>
                      </a:lnTo>
                      <a:lnTo>
                        <a:pt x="55" y="132"/>
                      </a:lnTo>
                      <a:lnTo>
                        <a:pt x="56" y="132"/>
                      </a:lnTo>
                      <a:lnTo>
                        <a:pt x="59" y="136"/>
                      </a:lnTo>
                      <a:lnTo>
                        <a:pt x="61" y="138"/>
                      </a:lnTo>
                      <a:lnTo>
                        <a:pt x="76" y="138"/>
                      </a:lnTo>
                      <a:lnTo>
                        <a:pt x="79" y="132"/>
                      </a:lnTo>
                      <a:lnTo>
                        <a:pt x="82" y="130"/>
                      </a:lnTo>
                      <a:lnTo>
                        <a:pt x="85" y="130"/>
                      </a:lnTo>
                      <a:lnTo>
                        <a:pt x="85" y="132"/>
                      </a:lnTo>
                      <a:lnTo>
                        <a:pt x="80" y="134"/>
                      </a:lnTo>
                      <a:lnTo>
                        <a:pt x="82" y="135"/>
                      </a:lnTo>
                      <a:lnTo>
                        <a:pt x="83" y="135"/>
                      </a:lnTo>
                      <a:lnTo>
                        <a:pt x="85" y="132"/>
                      </a:lnTo>
                      <a:lnTo>
                        <a:pt x="90" y="131"/>
                      </a:lnTo>
                      <a:lnTo>
                        <a:pt x="90" y="134"/>
                      </a:lnTo>
                      <a:lnTo>
                        <a:pt x="92" y="136"/>
                      </a:lnTo>
                      <a:lnTo>
                        <a:pt x="95" y="138"/>
                      </a:lnTo>
                      <a:lnTo>
                        <a:pt x="93" y="141"/>
                      </a:lnTo>
                      <a:lnTo>
                        <a:pt x="92" y="142"/>
                      </a:lnTo>
                      <a:lnTo>
                        <a:pt x="86" y="142"/>
                      </a:lnTo>
                      <a:lnTo>
                        <a:pt x="85" y="145"/>
                      </a:lnTo>
                      <a:lnTo>
                        <a:pt x="85" y="146"/>
                      </a:lnTo>
                      <a:lnTo>
                        <a:pt x="86" y="149"/>
                      </a:lnTo>
                      <a:lnTo>
                        <a:pt x="95" y="153"/>
                      </a:lnTo>
                      <a:lnTo>
                        <a:pt x="95" y="156"/>
                      </a:lnTo>
                      <a:lnTo>
                        <a:pt x="93" y="157"/>
                      </a:lnTo>
                      <a:lnTo>
                        <a:pt x="88" y="158"/>
                      </a:lnTo>
                      <a:lnTo>
                        <a:pt x="88" y="162"/>
                      </a:lnTo>
                      <a:lnTo>
                        <a:pt x="86" y="162"/>
                      </a:lnTo>
                      <a:lnTo>
                        <a:pt x="70" y="156"/>
                      </a:lnTo>
                      <a:lnTo>
                        <a:pt x="61" y="158"/>
                      </a:lnTo>
                      <a:lnTo>
                        <a:pt x="34" y="155"/>
                      </a:lnTo>
                      <a:lnTo>
                        <a:pt x="28" y="157"/>
                      </a:lnTo>
                      <a:lnTo>
                        <a:pt x="28" y="160"/>
                      </a:lnTo>
                      <a:lnTo>
                        <a:pt x="25" y="160"/>
                      </a:lnTo>
                      <a:lnTo>
                        <a:pt x="19" y="167"/>
                      </a:lnTo>
                      <a:lnTo>
                        <a:pt x="21" y="167"/>
                      </a:lnTo>
                      <a:lnTo>
                        <a:pt x="27" y="170"/>
                      </a:lnTo>
                      <a:lnTo>
                        <a:pt x="27" y="171"/>
                      </a:lnTo>
                      <a:lnTo>
                        <a:pt x="27" y="174"/>
                      </a:lnTo>
                      <a:lnTo>
                        <a:pt x="30" y="177"/>
                      </a:lnTo>
                      <a:lnTo>
                        <a:pt x="34" y="175"/>
                      </a:lnTo>
                      <a:lnTo>
                        <a:pt x="41" y="164"/>
                      </a:lnTo>
                      <a:lnTo>
                        <a:pt x="42" y="166"/>
                      </a:lnTo>
                      <a:lnTo>
                        <a:pt x="37" y="174"/>
                      </a:lnTo>
                      <a:lnTo>
                        <a:pt x="39" y="178"/>
                      </a:lnTo>
                      <a:lnTo>
                        <a:pt x="55" y="184"/>
                      </a:lnTo>
                      <a:lnTo>
                        <a:pt x="63" y="182"/>
                      </a:lnTo>
                      <a:lnTo>
                        <a:pt x="61" y="185"/>
                      </a:lnTo>
                      <a:lnTo>
                        <a:pt x="58" y="188"/>
                      </a:lnTo>
                      <a:lnTo>
                        <a:pt x="53" y="188"/>
                      </a:lnTo>
                      <a:lnTo>
                        <a:pt x="45" y="195"/>
                      </a:lnTo>
                      <a:lnTo>
                        <a:pt x="61" y="213"/>
                      </a:lnTo>
                      <a:lnTo>
                        <a:pt x="86" y="220"/>
                      </a:lnTo>
                      <a:lnTo>
                        <a:pt x="79" y="210"/>
                      </a:lnTo>
                      <a:lnTo>
                        <a:pt x="74" y="207"/>
                      </a:lnTo>
                      <a:lnTo>
                        <a:pt x="79" y="203"/>
                      </a:lnTo>
                      <a:lnTo>
                        <a:pt x="80" y="203"/>
                      </a:lnTo>
                      <a:lnTo>
                        <a:pt x="85" y="209"/>
                      </a:lnTo>
                      <a:lnTo>
                        <a:pt x="88" y="209"/>
                      </a:lnTo>
                      <a:lnTo>
                        <a:pt x="88" y="205"/>
                      </a:lnTo>
                      <a:lnTo>
                        <a:pt x="92" y="201"/>
                      </a:lnTo>
                      <a:lnTo>
                        <a:pt x="98" y="203"/>
                      </a:lnTo>
                      <a:lnTo>
                        <a:pt x="97" y="206"/>
                      </a:lnTo>
                      <a:lnTo>
                        <a:pt x="97" y="212"/>
                      </a:lnTo>
                      <a:lnTo>
                        <a:pt x="100" y="214"/>
                      </a:lnTo>
                      <a:lnTo>
                        <a:pt x="103" y="213"/>
                      </a:lnTo>
                      <a:lnTo>
                        <a:pt x="106" y="209"/>
                      </a:lnTo>
                      <a:lnTo>
                        <a:pt x="109" y="207"/>
                      </a:lnTo>
                      <a:lnTo>
                        <a:pt x="110" y="207"/>
                      </a:lnTo>
                      <a:lnTo>
                        <a:pt x="112" y="205"/>
                      </a:lnTo>
                      <a:lnTo>
                        <a:pt x="113" y="202"/>
                      </a:lnTo>
                      <a:lnTo>
                        <a:pt x="117" y="201"/>
                      </a:lnTo>
                      <a:lnTo>
                        <a:pt x="117" y="205"/>
                      </a:lnTo>
                      <a:lnTo>
                        <a:pt x="120" y="207"/>
                      </a:lnTo>
                      <a:lnTo>
                        <a:pt x="125" y="205"/>
                      </a:lnTo>
                      <a:lnTo>
                        <a:pt x="128" y="198"/>
                      </a:lnTo>
                      <a:lnTo>
                        <a:pt x="133" y="199"/>
                      </a:lnTo>
                      <a:lnTo>
                        <a:pt x="134" y="203"/>
                      </a:lnTo>
                      <a:lnTo>
                        <a:pt x="138" y="205"/>
                      </a:lnTo>
                      <a:lnTo>
                        <a:pt x="140" y="205"/>
                      </a:lnTo>
                      <a:lnTo>
                        <a:pt x="158" y="209"/>
                      </a:lnTo>
                      <a:lnTo>
                        <a:pt x="159" y="213"/>
                      </a:lnTo>
                      <a:lnTo>
                        <a:pt x="161" y="214"/>
                      </a:lnTo>
                      <a:lnTo>
                        <a:pt x="161" y="216"/>
                      </a:lnTo>
                      <a:lnTo>
                        <a:pt x="161" y="212"/>
                      </a:lnTo>
                      <a:lnTo>
                        <a:pt x="171" y="217"/>
                      </a:lnTo>
                      <a:lnTo>
                        <a:pt x="174" y="217"/>
                      </a:lnTo>
                      <a:lnTo>
                        <a:pt x="174" y="219"/>
                      </a:lnTo>
                      <a:lnTo>
                        <a:pt x="174" y="223"/>
                      </a:lnTo>
                      <a:lnTo>
                        <a:pt x="177" y="223"/>
                      </a:lnTo>
                      <a:lnTo>
                        <a:pt x="180" y="220"/>
                      </a:lnTo>
                      <a:lnTo>
                        <a:pt x="181" y="224"/>
                      </a:lnTo>
                      <a:lnTo>
                        <a:pt x="183" y="224"/>
                      </a:lnTo>
                      <a:lnTo>
                        <a:pt x="186" y="227"/>
                      </a:lnTo>
                      <a:lnTo>
                        <a:pt x="189" y="226"/>
                      </a:lnTo>
                      <a:lnTo>
                        <a:pt x="192" y="231"/>
                      </a:lnTo>
                      <a:lnTo>
                        <a:pt x="192" y="234"/>
                      </a:lnTo>
                      <a:lnTo>
                        <a:pt x="193" y="234"/>
                      </a:lnTo>
                      <a:lnTo>
                        <a:pt x="193" y="237"/>
                      </a:lnTo>
                      <a:lnTo>
                        <a:pt x="190" y="243"/>
                      </a:lnTo>
                      <a:lnTo>
                        <a:pt x="192" y="240"/>
                      </a:lnTo>
                      <a:lnTo>
                        <a:pt x="193" y="243"/>
                      </a:lnTo>
                      <a:lnTo>
                        <a:pt x="193" y="245"/>
                      </a:lnTo>
                      <a:lnTo>
                        <a:pt x="195" y="248"/>
                      </a:lnTo>
                      <a:lnTo>
                        <a:pt x="196" y="252"/>
                      </a:lnTo>
                      <a:lnTo>
                        <a:pt x="198" y="255"/>
                      </a:lnTo>
                      <a:lnTo>
                        <a:pt x="210" y="263"/>
                      </a:lnTo>
                      <a:lnTo>
                        <a:pt x="210" y="264"/>
                      </a:lnTo>
                      <a:lnTo>
                        <a:pt x="208" y="267"/>
                      </a:lnTo>
                      <a:lnTo>
                        <a:pt x="208" y="268"/>
                      </a:lnTo>
                      <a:lnTo>
                        <a:pt x="208" y="271"/>
                      </a:lnTo>
                      <a:lnTo>
                        <a:pt x="212" y="271"/>
                      </a:lnTo>
                      <a:lnTo>
                        <a:pt x="220" y="278"/>
                      </a:lnTo>
                      <a:lnTo>
                        <a:pt x="219" y="280"/>
                      </a:lnTo>
                      <a:lnTo>
                        <a:pt x="212" y="281"/>
                      </a:lnTo>
                      <a:lnTo>
                        <a:pt x="217" y="283"/>
                      </a:lnTo>
                      <a:lnTo>
                        <a:pt x="219" y="281"/>
                      </a:lnTo>
                      <a:lnTo>
                        <a:pt x="220" y="285"/>
                      </a:lnTo>
                      <a:lnTo>
                        <a:pt x="214" y="285"/>
                      </a:lnTo>
                      <a:lnTo>
                        <a:pt x="220" y="287"/>
                      </a:lnTo>
                      <a:lnTo>
                        <a:pt x="220" y="288"/>
                      </a:lnTo>
                      <a:lnTo>
                        <a:pt x="219" y="297"/>
                      </a:lnTo>
                      <a:lnTo>
                        <a:pt x="222" y="297"/>
                      </a:lnTo>
                      <a:lnTo>
                        <a:pt x="223" y="298"/>
                      </a:lnTo>
                      <a:lnTo>
                        <a:pt x="222" y="301"/>
                      </a:lnTo>
                      <a:lnTo>
                        <a:pt x="226" y="305"/>
                      </a:lnTo>
                      <a:lnTo>
                        <a:pt x="225" y="309"/>
                      </a:lnTo>
                      <a:lnTo>
                        <a:pt x="226" y="310"/>
                      </a:lnTo>
                      <a:lnTo>
                        <a:pt x="223" y="309"/>
                      </a:lnTo>
                      <a:lnTo>
                        <a:pt x="223" y="313"/>
                      </a:lnTo>
                      <a:lnTo>
                        <a:pt x="228" y="317"/>
                      </a:lnTo>
                      <a:lnTo>
                        <a:pt x="229" y="320"/>
                      </a:lnTo>
                      <a:lnTo>
                        <a:pt x="228" y="325"/>
                      </a:lnTo>
                      <a:lnTo>
                        <a:pt x="229" y="324"/>
                      </a:lnTo>
                      <a:lnTo>
                        <a:pt x="235" y="323"/>
                      </a:lnTo>
                      <a:lnTo>
                        <a:pt x="232" y="324"/>
                      </a:lnTo>
                      <a:lnTo>
                        <a:pt x="231" y="327"/>
                      </a:lnTo>
                      <a:lnTo>
                        <a:pt x="232" y="330"/>
                      </a:lnTo>
                      <a:lnTo>
                        <a:pt x="231" y="331"/>
                      </a:lnTo>
                      <a:lnTo>
                        <a:pt x="229" y="334"/>
                      </a:lnTo>
                      <a:lnTo>
                        <a:pt x="228" y="335"/>
                      </a:lnTo>
                      <a:lnTo>
                        <a:pt x="241" y="339"/>
                      </a:lnTo>
                      <a:lnTo>
                        <a:pt x="242" y="342"/>
                      </a:lnTo>
                      <a:lnTo>
                        <a:pt x="242" y="346"/>
                      </a:lnTo>
                      <a:lnTo>
                        <a:pt x="241" y="348"/>
                      </a:lnTo>
                      <a:lnTo>
                        <a:pt x="241" y="356"/>
                      </a:lnTo>
                      <a:lnTo>
                        <a:pt x="239" y="358"/>
                      </a:lnTo>
                      <a:lnTo>
                        <a:pt x="239" y="360"/>
                      </a:lnTo>
                      <a:lnTo>
                        <a:pt x="237" y="362"/>
                      </a:lnTo>
                      <a:lnTo>
                        <a:pt x="237" y="366"/>
                      </a:lnTo>
                      <a:lnTo>
                        <a:pt x="232" y="371"/>
                      </a:lnTo>
                      <a:lnTo>
                        <a:pt x="229" y="373"/>
                      </a:lnTo>
                      <a:lnTo>
                        <a:pt x="232" y="376"/>
                      </a:lnTo>
                      <a:lnTo>
                        <a:pt x="239" y="376"/>
                      </a:lnTo>
                      <a:lnTo>
                        <a:pt x="232" y="380"/>
                      </a:lnTo>
                      <a:lnTo>
                        <a:pt x="228" y="381"/>
                      </a:lnTo>
                      <a:lnTo>
                        <a:pt x="226" y="386"/>
                      </a:lnTo>
                      <a:lnTo>
                        <a:pt x="231" y="395"/>
                      </a:lnTo>
                      <a:lnTo>
                        <a:pt x="235" y="392"/>
                      </a:lnTo>
                      <a:lnTo>
                        <a:pt x="237" y="395"/>
                      </a:lnTo>
                      <a:lnTo>
                        <a:pt x="242" y="397"/>
                      </a:lnTo>
                      <a:lnTo>
                        <a:pt x="248" y="394"/>
                      </a:lnTo>
                      <a:lnTo>
                        <a:pt x="250" y="390"/>
                      </a:lnTo>
                      <a:lnTo>
                        <a:pt x="247" y="387"/>
                      </a:lnTo>
                      <a:lnTo>
                        <a:pt x="248" y="384"/>
                      </a:lnTo>
                      <a:lnTo>
                        <a:pt x="250" y="386"/>
                      </a:lnTo>
                      <a:lnTo>
                        <a:pt x="251" y="384"/>
                      </a:lnTo>
                      <a:lnTo>
                        <a:pt x="251" y="383"/>
                      </a:lnTo>
                      <a:lnTo>
                        <a:pt x="255" y="380"/>
                      </a:lnTo>
                      <a:lnTo>
                        <a:pt x="255" y="374"/>
                      </a:lnTo>
                      <a:lnTo>
                        <a:pt x="260" y="380"/>
                      </a:lnTo>
                      <a:lnTo>
                        <a:pt x="263" y="378"/>
                      </a:lnTo>
                      <a:lnTo>
                        <a:pt x="261" y="381"/>
                      </a:lnTo>
                      <a:lnTo>
                        <a:pt x="261" y="384"/>
                      </a:lnTo>
                      <a:lnTo>
                        <a:pt x="266" y="386"/>
                      </a:lnTo>
                      <a:lnTo>
                        <a:pt x="266" y="387"/>
                      </a:lnTo>
                      <a:lnTo>
                        <a:pt x="267" y="387"/>
                      </a:lnTo>
                      <a:lnTo>
                        <a:pt x="277" y="386"/>
                      </a:lnTo>
                      <a:lnTo>
                        <a:pt x="274" y="390"/>
                      </a:lnTo>
                      <a:lnTo>
                        <a:pt x="266" y="391"/>
                      </a:lnTo>
                      <a:lnTo>
                        <a:pt x="263" y="395"/>
                      </a:lnTo>
                      <a:lnTo>
                        <a:pt x="269" y="395"/>
                      </a:lnTo>
                      <a:lnTo>
                        <a:pt x="277" y="394"/>
                      </a:lnTo>
                      <a:lnTo>
                        <a:pt x="272" y="397"/>
                      </a:lnTo>
                      <a:lnTo>
                        <a:pt x="270" y="400"/>
                      </a:lnTo>
                      <a:lnTo>
                        <a:pt x="269" y="404"/>
                      </a:lnTo>
                      <a:lnTo>
                        <a:pt x="280" y="398"/>
                      </a:lnTo>
                      <a:lnTo>
                        <a:pt x="274" y="404"/>
                      </a:lnTo>
                      <a:lnTo>
                        <a:pt x="284" y="404"/>
                      </a:lnTo>
                      <a:lnTo>
                        <a:pt x="284" y="405"/>
                      </a:lnTo>
                      <a:lnTo>
                        <a:pt x="285" y="408"/>
                      </a:lnTo>
                      <a:lnTo>
                        <a:pt x="284" y="409"/>
                      </a:lnTo>
                      <a:lnTo>
                        <a:pt x="277" y="406"/>
                      </a:lnTo>
                      <a:lnTo>
                        <a:pt x="280" y="409"/>
                      </a:lnTo>
                      <a:lnTo>
                        <a:pt x="288" y="412"/>
                      </a:lnTo>
                      <a:lnTo>
                        <a:pt x="291" y="416"/>
                      </a:lnTo>
                      <a:lnTo>
                        <a:pt x="293" y="419"/>
                      </a:lnTo>
                      <a:lnTo>
                        <a:pt x="288" y="417"/>
                      </a:lnTo>
                      <a:lnTo>
                        <a:pt x="291" y="420"/>
                      </a:lnTo>
                      <a:lnTo>
                        <a:pt x="291" y="421"/>
                      </a:lnTo>
                      <a:lnTo>
                        <a:pt x="288" y="421"/>
                      </a:lnTo>
                      <a:lnTo>
                        <a:pt x="290" y="424"/>
                      </a:lnTo>
                      <a:lnTo>
                        <a:pt x="285" y="423"/>
                      </a:lnTo>
                      <a:lnTo>
                        <a:pt x="287" y="426"/>
                      </a:lnTo>
                      <a:lnTo>
                        <a:pt x="288" y="428"/>
                      </a:lnTo>
                      <a:lnTo>
                        <a:pt x="293" y="426"/>
                      </a:lnTo>
                      <a:lnTo>
                        <a:pt x="294" y="428"/>
                      </a:lnTo>
                      <a:lnTo>
                        <a:pt x="293" y="430"/>
                      </a:lnTo>
                      <a:lnTo>
                        <a:pt x="280" y="427"/>
                      </a:lnTo>
                      <a:lnTo>
                        <a:pt x="264" y="417"/>
                      </a:lnTo>
                      <a:lnTo>
                        <a:pt x="250" y="415"/>
                      </a:lnTo>
                      <a:lnTo>
                        <a:pt x="245" y="416"/>
                      </a:lnTo>
                      <a:lnTo>
                        <a:pt x="242" y="419"/>
                      </a:lnTo>
                      <a:lnTo>
                        <a:pt x="250" y="430"/>
                      </a:lnTo>
                      <a:lnTo>
                        <a:pt x="264" y="433"/>
                      </a:lnTo>
                      <a:lnTo>
                        <a:pt x="270" y="438"/>
                      </a:lnTo>
                      <a:lnTo>
                        <a:pt x="282" y="441"/>
                      </a:lnTo>
                      <a:lnTo>
                        <a:pt x="285" y="440"/>
                      </a:lnTo>
                      <a:lnTo>
                        <a:pt x="288" y="441"/>
                      </a:lnTo>
                      <a:lnTo>
                        <a:pt x="290" y="441"/>
                      </a:lnTo>
                      <a:lnTo>
                        <a:pt x="297" y="441"/>
                      </a:lnTo>
                      <a:lnTo>
                        <a:pt x="296" y="444"/>
                      </a:lnTo>
                      <a:lnTo>
                        <a:pt x="297" y="448"/>
                      </a:lnTo>
                      <a:lnTo>
                        <a:pt x="293" y="449"/>
                      </a:lnTo>
                      <a:lnTo>
                        <a:pt x="294" y="452"/>
                      </a:lnTo>
                      <a:lnTo>
                        <a:pt x="291" y="453"/>
                      </a:lnTo>
                      <a:lnTo>
                        <a:pt x="291" y="457"/>
                      </a:lnTo>
                      <a:lnTo>
                        <a:pt x="293" y="457"/>
                      </a:lnTo>
                      <a:lnTo>
                        <a:pt x="290" y="458"/>
                      </a:lnTo>
                      <a:lnTo>
                        <a:pt x="290" y="464"/>
                      </a:lnTo>
                      <a:lnTo>
                        <a:pt x="293" y="466"/>
                      </a:lnTo>
                      <a:lnTo>
                        <a:pt x="297" y="464"/>
                      </a:lnTo>
                      <a:lnTo>
                        <a:pt x="299" y="466"/>
                      </a:lnTo>
                      <a:lnTo>
                        <a:pt x="294" y="469"/>
                      </a:lnTo>
                      <a:lnTo>
                        <a:pt x="296" y="472"/>
                      </a:lnTo>
                      <a:lnTo>
                        <a:pt x="293" y="472"/>
                      </a:lnTo>
                      <a:lnTo>
                        <a:pt x="291" y="469"/>
                      </a:lnTo>
                      <a:lnTo>
                        <a:pt x="288" y="468"/>
                      </a:lnTo>
                      <a:lnTo>
                        <a:pt x="287" y="469"/>
                      </a:lnTo>
                      <a:lnTo>
                        <a:pt x="287" y="476"/>
                      </a:lnTo>
                      <a:lnTo>
                        <a:pt x="288" y="477"/>
                      </a:lnTo>
                      <a:lnTo>
                        <a:pt x="285" y="480"/>
                      </a:lnTo>
                      <a:lnTo>
                        <a:pt x="287" y="481"/>
                      </a:lnTo>
                      <a:lnTo>
                        <a:pt x="290" y="481"/>
                      </a:lnTo>
                      <a:lnTo>
                        <a:pt x="288" y="482"/>
                      </a:lnTo>
                      <a:lnTo>
                        <a:pt x="287" y="486"/>
                      </a:lnTo>
                      <a:lnTo>
                        <a:pt x="282" y="487"/>
                      </a:lnTo>
                      <a:lnTo>
                        <a:pt x="274" y="485"/>
                      </a:lnTo>
                      <a:lnTo>
                        <a:pt x="269" y="486"/>
                      </a:lnTo>
                      <a:lnTo>
                        <a:pt x="267" y="488"/>
                      </a:lnTo>
                      <a:lnTo>
                        <a:pt x="264" y="491"/>
                      </a:lnTo>
                      <a:lnTo>
                        <a:pt x="264" y="494"/>
                      </a:lnTo>
                      <a:lnTo>
                        <a:pt x="264" y="497"/>
                      </a:lnTo>
                      <a:lnTo>
                        <a:pt x="267" y="495"/>
                      </a:lnTo>
                      <a:lnTo>
                        <a:pt x="270" y="497"/>
                      </a:lnTo>
                      <a:lnTo>
                        <a:pt x="284" y="492"/>
                      </a:lnTo>
                      <a:lnTo>
                        <a:pt x="282" y="490"/>
                      </a:lnTo>
                      <a:lnTo>
                        <a:pt x="287" y="490"/>
                      </a:lnTo>
                      <a:lnTo>
                        <a:pt x="287" y="492"/>
                      </a:lnTo>
                      <a:lnTo>
                        <a:pt x="282" y="495"/>
                      </a:lnTo>
                      <a:lnTo>
                        <a:pt x="288" y="497"/>
                      </a:lnTo>
                      <a:lnTo>
                        <a:pt x="285" y="497"/>
                      </a:lnTo>
                      <a:lnTo>
                        <a:pt x="285" y="498"/>
                      </a:lnTo>
                      <a:lnTo>
                        <a:pt x="290" y="501"/>
                      </a:lnTo>
                      <a:lnTo>
                        <a:pt x="288" y="501"/>
                      </a:lnTo>
                      <a:lnTo>
                        <a:pt x="285" y="501"/>
                      </a:lnTo>
                      <a:lnTo>
                        <a:pt x="282" y="502"/>
                      </a:lnTo>
                      <a:lnTo>
                        <a:pt x="277" y="502"/>
                      </a:lnTo>
                      <a:lnTo>
                        <a:pt x="267" y="498"/>
                      </a:lnTo>
                      <a:lnTo>
                        <a:pt x="264" y="499"/>
                      </a:lnTo>
                      <a:lnTo>
                        <a:pt x="260" y="498"/>
                      </a:lnTo>
                      <a:lnTo>
                        <a:pt x="258" y="499"/>
                      </a:lnTo>
                      <a:lnTo>
                        <a:pt x="261" y="499"/>
                      </a:lnTo>
                      <a:lnTo>
                        <a:pt x="266" y="503"/>
                      </a:lnTo>
                      <a:lnTo>
                        <a:pt x="264" y="505"/>
                      </a:lnTo>
                      <a:lnTo>
                        <a:pt x="260" y="502"/>
                      </a:lnTo>
                      <a:lnTo>
                        <a:pt x="263" y="505"/>
                      </a:lnTo>
                      <a:lnTo>
                        <a:pt x="260" y="505"/>
                      </a:lnTo>
                      <a:lnTo>
                        <a:pt x="256" y="506"/>
                      </a:lnTo>
                      <a:lnTo>
                        <a:pt x="256" y="512"/>
                      </a:lnTo>
                      <a:lnTo>
                        <a:pt x="253" y="515"/>
                      </a:lnTo>
                      <a:lnTo>
                        <a:pt x="256" y="518"/>
                      </a:lnTo>
                      <a:lnTo>
                        <a:pt x="258" y="516"/>
                      </a:lnTo>
                      <a:lnTo>
                        <a:pt x="253" y="519"/>
                      </a:lnTo>
                      <a:lnTo>
                        <a:pt x="253" y="522"/>
                      </a:lnTo>
                      <a:lnTo>
                        <a:pt x="251" y="523"/>
                      </a:lnTo>
                      <a:lnTo>
                        <a:pt x="251" y="525"/>
                      </a:lnTo>
                      <a:lnTo>
                        <a:pt x="250" y="530"/>
                      </a:lnTo>
                      <a:lnTo>
                        <a:pt x="255" y="533"/>
                      </a:lnTo>
                      <a:lnTo>
                        <a:pt x="255" y="535"/>
                      </a:lnTo>
                      <a:lnTo>
                        <a:pt x="258" y="534"/>
                      </a:lnTo>
                      <a:lnTo>
                        <a:pt x="263" y="535"/>
                      </a:lnTo>
                      <a:lnTo>
                        <a:pt x="261" y="539"/>
                      </a:lnTo>
                      <a:lnTo>
                        <a:pt x="260" y="540"/>
                      </a:lnTo>
                      <a:lnTo>
                        <a:pt x="258" y="543"/>
                      </a:lnTo>
                      <a:lnTo>
                        <a:pt x="261" y="546"/>
                      </a:lnTo>
                      <a:lnTo>
                        <a:pt x="256" y="544"/>
                      </a:lnTo>
                      <a:lnTo>
                        <a:pt x="255" y="547"/>
                      </a:lnTo>
                      <a:lnTo>
                        <a:pt x="255" y="552"/>
                      </a:lnTo>
                      <a:lnTo>
                        <a:pt x="258" y="552"/>
                      </a:lnTo>
                      <a:lnTo>
                        <a:pt x="256" y="555"/>
                      </a:lnTo>
                      <a:lnTo>
                        <a:pt x="258" y="555"/>
                      </a:lnTo>
                      <a:lnTo>
                        <a:pt x="261" y="555"/>
                      </a:lnTo>
                      <a:lnTo>
                        <a:pt x="264" y="555"/>
                      </a:lnTo>
                      <a:lnTo>
                        <a:pt x="258" y="559"/>
                      </a:lnTo>
                      <a:lnTo>
                        <a:pt x="258" y="561"/>
                      </a:lnTo>
                      <a:lnTo>
                        <a:pt x="261" y="561"/>
                      </a:lnTo>
                      <a:lnTo>
                        <a:pt x="261" y="563"/>
                      </a:lnTo>
                      <a:lnTo>
                        <a:pt x="264" y="561"/>
                      </a:lnTo>
                      <a:lnTo>
                        <a:pt x="263" y="563"/>
                      </a:lnTo>
                      <a:lnTo>
                        <a:pt x="263" y="565"/>
                      </a:lnTo>
                      <a:lnTo>
                        <a:pt x="263" y="567"/>
                      </a:lnTo>
                      <a:lnTo>
                        <a:pt x="261" y="568"/>
                      </a:lnTo>
                      <a:lnTo>
                        <a:pt x="264" y="568"/>
                      </a:lnTo>
                      <a:lnTo>
                        <a:pt x="266" y="567"/>
                      </a:lnTo>
                      <a:lnTo>
                        <a:pt x="267" y="573"/>
                      </a:lnTo>
                      <a:lnTo>
                        <a:pt x="270" y="573"/>
                      </a:lnTo>
                      <a:lnTo>
                        <a:pt x="270" y="574"/>
                      </a:lnTo>
                      <a:lnTo>
                        <a:pt x="274" y="574"/>
                      </a:lnTo>
                      <a:lnTo>
                        <a:pt x="269" y="579"/>
                      </a:lnTo>
                      <a:lnTo>
                        <a:pt x="270" y="581"/>
                      </a:lnTo>
                      <a:lnTo>
                        <a:pt x="272" y="579"/>
                      </a:lnTo>
                      <a:lnTo>
                        <a:pt x="274" y="581"/>
                      </a:lnTo>
                      <a:lnTo>
                        <a:pt x="272" y="581"/>
                      </a:lnTo>
                      <a:lnTo>
                        <a:pt x="272" y="585"/>
                      </a:lnTo>
                      <a:lnTo>
                        <a:pt x="274" y="585"/>
                      </a:lnTo>
                      <a:lnTo>
                        <a:pt x="275" y="590"/>
                      </a:lnTo>
                      <a:lnTo>
                        <a:pt x="277" y="589"/>
                      </a:lnTo>
                      <a:lnTo>
                        <a:pt x="277" y="590"/>
                      </a:lnTo>
                      <a:lnTo>
                        <a:pt x="278" y="590"/>
                      </a:lnTo>
                      <a:lnTo>
                        <a:pt x="275" y="593"/>
                      </a:lnTo>
                      <a:lnTo>
                        <a:pt x="275" y="605"/>
                      </a:lnTo>
                      <a:lnTo>
                        <a:pt x="277" y="605"/>
                      </a:lnTo>
                      <a:lnTo>
                        <a:pt x="280" y="605"/>
                      </a:lnTo>
                      <a:lnTo>
                        <a:pt x="287" y="594"/>
                      </a:lnTo>
                      <a:lnTo>
                        <a:pt x="288" y="594"/>
                      </a:lnTo>
                      <a:lnTo>
                        <a:pt x="291" y="594"/>
                      </a:lnTo>
                      <a:lnTo>
                        <a:pt x="293" y="590"/>
                      </a:lnTo>
                      <a:lnTo>
                        <a:pt x="297" y="593"/>
                      </a:lnTo>
                      <a:lnTo>
                        <a:pt x="300" y="591"/>
                      </a:lnTo>
                      <a:lnTo>
                        <a:pt x="302" y="596"/>
                      </a:lnTo>
                      <a:lnTo>
                        <a:pt x="294" y="594"/>
                      </a:lnTo>
                      <a:lnTo>
                        <a:pt x="293" y="596"/>
                      </a:lnTo>
                      <a:lnTo>
                        <a:pt x="293" y="597"/>
                      </a:lnTo>
                      <a:lnTo>
                        <a:pt x="296" y="600"/>
                      </a:lnTo>
                      <a:lnTo>
                        <a:pt x="299" y="600"/>
                      </a:lnTo>
                      <a:lnTo>
                        <a:pt x="290" y="602"/>
                      </a:lnTo>
                      <a:lnTo>
                        <a:pt x="290" y="605"/>
                      </a:lnTo>
                      <a:lnTo>
                        <a:pt x="287" y="608"/>
                      </a:lnTo>
                      <a:lnTo>
                        <a:pt x="284" y="608"/>
                      </a:lnTo>
                      <a:lnTo>
                        <a:pt x="282" y="609"/>
                      </a:lnTo>
                      <a:lnTo>
                        <a:pt x="284" y="613"/>
                      </a:lnTo>
                      <a:lnTo>
                        <a:pt x="284" y="618"/>
                      </a:lnTo>
                      <a:lnTo>
                        <a:pt x="285" y="618"/>
                      </a:lnTo>
                      <a:lnTo>
                        <a:pt x="284" y="621"/>
                      </a:lnTo>
                      <a:lnTo>
                        <a:pt x="287" y="626"/>
                      </a:lnTo>
                      <a:lnTo>
                        <a:pt x="287" y="625"/>
                      </a:lnTo>
                      <a:lnTo>
                        <a:pt x="288" y="629"/>
                      </a:lnTo>
                      <a:lnTo>
                        <a:pt x="291" y="634"/>
                      </a:lnTo>
                      <a:lnTo>
                        <a:pt x="293" y="634"/>
                      </a:lnTo>
                      <a:lnTo>
                        <a:pt x="293" y="635"/>
                      </a:lnTo>
                      <a:lnTo>
                        <a:pt x="297" y="637"/>
                      </a:lnTo>
                      <a:lnTo>
                        <a:pt x="297" y="640"/>
                      </a:lnTo>
                      <a:lnTo>
                        <a:pt x="297" y="641"/>
                      </a:lnTo>
                      <a:lnTo>
                        <a:pt x="299" y="643"/>
                      </a:lnTo>
                      <a:lnTo>
                        <a:pt x="300" y="641"/>
                      </a:lnTo>
                      <a:lnTo>
                        <a:pt x="299" y="644"/>
                      </a:lnTo>
                      <a:lnTo>
                        <a:pt x="299" y="647"/>
                      </a:lnTo>
                      <a:lnTo>
                        <a:pt x="300" y="649"/>
                      </a:lnTo>
                      <a:lnTo>
                        <a:pt x="302" y="649"/>
                      </a:lnTo>
                      <a:lnTo>
                        <a:pt x="305" y="650"/>
                      </a:lnTo>
                      <a:lnTo>
                        <a:pt x="303" y="651"/>
                      </a:lnTo>
                      <a:lnTo>
                        <a:pt x="303" y="652"/>
                      </a:lnTo>
                      <a:lnTo>
                        <a:pt x="308" y="654"/>
                      </a:lnTo>
                      <a:lnTo>
                        <a:pt x="309" y="654"/>
                      </a:lnTo>
                      <a:lnTo>
                        <a:pt x="308" y="655"/>
                      </a:lnTo>
                      <a:lnTo>
                        <a:pt x="308" y="657"/>
                      </a:lnTo>
                      <a:lnTo>
                        <a:pt x="311" y="657"/>
                      </a:lnTo>
                      <a:lnTo>
                        <a:pt x="309" y="657"/>
                      </a:lnTo>
                      <a:lnTo>
                        <a:pt x="305" y="658"/>
                      </a:lnTo>
                      <a:lnTo>
                        <a:pt x="308" y="659"/>
                      </a:lnTo>
                      <a:lnTo>
                        <a:pt x="311" y="659"/>
                      </a:lnTo>
                      <a:lnTo>
                        <a:pt x="315" y="657"/>
                      </a:lnTo>
                      <a:lnTo>
                        <a:pt x="317" y="659"/>
                      </a:lnTo>
                      <a:lnTo>
                        <a:pt x="311" y="662"/>
                      </a:lnTo>
                      <a:lnTo>
                        <a:pt x="311" y="663"/>
                      </a:lnTo>
                      <a:lnTo>
                        <a:pt x="312" y="665"/>
                      </a:lnTo>
                      <a:lnTo>
                        <a:pt x="315" y="666"/>
                      </a:lnTo>
                      <a:lnTo>
                        <a:pt x="315" y="668"/>
                      </a:lnTo>
                      <a:lnTo>
                        <a:pt x="317" y="668"/>
                      </a:lnTo>
                      <a:lnTo>
                        <a:pt x="315" y="668"/>
                      </a:lnTo>
                      <a:lnTo>
                        <a:pt x="312" y="670"/>
                      </a:lnTo>
                      <a:lnTo>
                        <a:pt x="312" y="671"/>
                      </a:lnTo>
                      <a:lnTo>
                        <a:pt x="315" y="672"/>
                      </a:lnTo>
                      <a:lnTo>
                        <a:pt x="321" y="670"/>
                      </a:lnTo>
                      <a:lnTo>
                        <a:pt x="323" y="670"/>
                      </a:lnTo>
                      <a:lnTo>
                        <a:pt x="326" y="671"/>
                      </a:lnTo>
                      <a:lnTo>
                        <a:pt x="315" y="673"/>
                      </a:lnTo>
                      <a:lnTo>
                        <a:pt x="317" y="673"/>
                      </a:lnTo>
                      <a:lnTo>
                        <a:pt x="318" y="673"/>
                      </a:lnTo>
                      <a:lnTo>
                        <a:pt x="321" y="673"/>
                      </a:lnTo>
                      <a:lnTo>
                        <a:pt x="321" y="675"/>
                      </a:lnTo>
                      <a:lnTo>
                        <a:pt x="321" y="676"/>
                      </a:lnTo>
                      <a:lnTo>
                        <a:pt x="323" y="678"/>
                      </a:lnTo>
                      <a:lnTo>
                        <a:pt x="326" y="678"/>
                      </a:lnTo>
                      <a:lnTo>
                        <a:pt x="327" y="679"/>
                      </a:lnTo>
                      <a:lnTo>
                        <a:pt x="327" y="680"/>
                      </a:lnTo>
                      <a:lnTo>
                        <a:pt x="331" y="680"/>
                      </a:lnTo>
                      <a:lnTo>
                        <a:pt x="333" y="682"/>
                      </a:lnTo>
                      <a:lnTo>
                        <a:pt x="334" y="680"/>
                      </a:lnTo>
                      <a:lnTo>
                        <a:pt x="334" y="682"/>
                      </a:lnTo>
                      <a:lnTo>
                        <a:pt x="327" y="686"/>
                      </a:lnTo>
                      <a:lnTo>
                        <a:pt x="326" y="687"/>
                      </a:lnTo>
                      <a:lnTo>
                        <a:pt x="330" y="686"/>
                      </a:lnTo>
                      <a:lnTo>
                        <a:pt x="331" y="687"/>
                      </a:lnTo>
                      <a:lnTo>
                        <a:pt x="337" y="686"/>
                      </a:lnTo>
                      <a:lnTo>
                        <a:pt x="336" y="684"/>
                      </a:lnTo>
                      <a:lnTo>
                        <a:pt x="336" y="683"/>
                      </a:lnTo>
                      <a:lnTo>
                        <a:pt x="337" y="683"/>
                      </a:lnTo>
                      <a:lnTo>
                        <a:pt x="339" y="684"/>
                      </a:lnTo>
                      <a:lnTo>
                        <a:pt x="340" y="684"/>
                      </a:lnTo>
                      <a:lnTo>
                        <a:pt x="347" y="684"/>
                      </a:lnTo>
                      <a:lnTo>
                        <a:pt x="351" y="682"/>
                      </a:lnTo>
                      <a:lnTo>
                        <a:pt x="351" y="683"/>
                      </a:lnTo>
                      <a:lnTo>
                        <a:pt x="356" y="682"/>
                      </a:lnTo>
                      <a:lnTo>
                        <a:pt x="355" y="683"/>
                      </a:lnTo>
                      <a:lnTo>
                        <a:pt x="355" y="684"/>
                      </a:lnTo>
                      <a:lnTo>
                        <a:pt x="356" y="684"/>
                      </a:lnTo>
                      <a:lnTo>
                        <a:pt x="361" y="683"/>
                      </a:lnTo>
                      <a:lnTo>
                        <a:pt x="359" y="684"/>
                      </a:lnTo>
                      <a:lnTo>
                        <a:pt x="354" y="687"/>
                      </a:lnTo>
                      <a:lnTo>
                        <a:pt x="356" y="687"/>
                      </a:lnTo>
                      <a:lnTo>
                        <a:pt x="354" y="689"/>
                      </a:lnTo>
                      <a:lnTo>
                        <a:pt x="355" y="689"/>
                      </a:lnTo>
                      <a:lnTo>
                        <a:pt x="356" y="687"/>
                      </a:lnTo>
                      <a:lnTo>
                        <a:pt x="359" y="689"/>
                      </a:lnTo>
                      <a:lnTo>
                        <a:pt x="361" y="686"/>
                      </a:lnTo>
                      <a:lnTo>
                        <a:pt x="363" y="684"/>
                      </a:lnTo>
                      <a:lnTo>
                        <a:pt x="364" y="684"/>
                      </a:lnTo>
                      <a:lnTo>
                        <a:pt x="363" y="687"/>
                      </a:lnTo>
                      <a:lnTo>
                        <a:pt x="359" y="689"/>
                      </a:lnTo>
                      <a:lnTo>
                        <a:pt x="358" y="690"/>
                      </a:lnTo>
                      <a:lnTo>
                        <a:pt x="359" y="691"/>
                      </a:lnTo>
                      <a:lnTo>
                        <a:pt x="361" y="694"/>
                      </a:lnTo>
                      <a:lnTo>
                        <a:pt x="364" y="691"/>
                      </a:lnTo>
                      <a:lnTo>
                        <a:pt x="366" y="691"/>
                      </a:lnTo>
                      <a:lnTo>
                        <a:pt x="364" y="694"/>
                      </a:lnTo>
                      <a:lnTo>
                        <a:pt x="366" y="694"/>
                      </a:lnTo>
                      <a:lnTo>
                        <a:pt x="367" y="694"/>
                      </a:lnTo>
                      <a:lnTo>
                        <a:pt x="369" y="693"/>
                      </a:lnTo>
                      <a:lnTo>
                        <a:pt x="369" y="697"/>
                      </a:lnTo>
                      <a:lnTo>
                        <a:pt x="366" y="700"/>
                      </a:lnTo>
                      <a:lnTo>
                        <a:pt x="366" y="701"/>
                      </a:lnTo>
                      <a:lnTo>
                        <a:pt x="367" y="701"/>
                      </a:lnTo>
                      <a:lnTo>
                        <a:pt x="367" y="703"/>
                      </a:lnTo>
                      <a:lnTo>
                        <a:pt x="370" y="703"/>
                      </a:lnTo>
                      <a:lnTo>
                        <a:pt x="372" y="704"/>
                      </a:lnTo>
                      <a:lnTo>
                        <a:pt x="378" y="704"/>
                      </a:lnTo>
                      <a:lnTo>
                        <a:pt x="380" y="699"/>
                      </a:lnTo>
                      <a:lnTo>
                        <a:pt x="382" y="701"/>
                      </a:lnTo>
                      <a:lnTo>
                        <a:pt x="394" y="701"/>
                      </a:lnTo>
                      <a:lnTo>
                        <a:pt x="392" y="700"/>
                      </a:lnTo>
                      <a:lnTo>
                        <a:pt x="392" y="699"/>
                      </a:lnTo>
                      <a:lnTo>
                        <a:pt x="391" y="696"/>
                      </a:lnTo>
                      <a:lnTo>
                        <a:pt x="386" y="694"/>
                      </a:lnTo>
                      <a:lnTo>
                        <a:pt x="391" y="694"/>
                      </a:lnTo>
                      <a:lnTo>
                        <a:pt x="392" y="694"/>
                      </a:lnTo>
                      <a:lnTo>
                        <a:pt x="394" y="694"/>
                      </a:lnTo>
                      <a:lnTo>
                        <a:pt x="395" y="694"/>
                      </a:lnTo>
                      <a:lnTo>
                        <a:pt x="397" y="693"/>
                      </a:lnTo>
                      <a:lnTo>
                        <a:pt x="397" y="684"/>
                      </a:lnTo>
                      <a:lnTo>
                        <a:pt x="397" y="683"/>
                      </a:lnTo>
                      <a:lnTo>
                        <a:pt x="399" y="676"/>
                      </a:lnTo>
                      <a:lnTo>
                        <a:pt x="399" y="675"/>
                      </a:lnTo>
                      <a:lnTo>
                        <a:pt x="403" y="673"/>
                      </a:lnTo>
                      <a:lnTo>
                        <a:pt x="403" y="672"/>
                      </a:lnTo>
                      <a:lnTo>
                        <a:pt x="406" y="666"/>
                      </a:lnTo>
                      <a:lnTo>
                        <a:pt x="407" y="665"/>
                      </a:lnTo>
                      <a:lnTo>
                        <a:pt x="406" y="663"/>
                      </a:lnTo>
                      <a:lnTo>
                        <a:pt x="407" y="662"/>
                      </a:lnTo>
                      <a:lnTo>
                        <a:pt x="406" y="659"/>
                      </a:lnTo>
                      <a:lnTo>
                        <a:pt x="404" y="650"/>
                      </a:lnTo>
                      <a:lnTo>
                        <a:pt x="403" y="649"/>
                      </a:lnTo>
                      <a:lnTo>
                        <a:pt x="403" y="644"/>
                      </a:lnTo>
                      <a:lnTo>
                        <a:pt x="397" y="643"/>
                      </a:lnTo>
                      <a:lnTo>
                        <a:pt x="401" y="643"/>
                      </a:lnTo>
                      <a:lnTo>
                        <a:pt x="403" y="642"/>
                      </a:lnTo>
                      <a:lnTo>
                        <a:pt x="403" y="641"/>
                      </a:lnTo>
                      <a:lnTo>
                        <a:pt x="404" y="640"/>
                      </a:lnTo>
                      <a:lnTo>
                        <a:pt x="406" y="641"/>
                      </a:lnTo>
                      <a:lnTo>
                        <a:pt x="412" y="640"/>
                      </a:lnTo>
                      <a:lnTo>
                        <a:pt x="413" y="639"/>
                      </a:lnTo>
                      <a:lnTo>
                        <a:pt x="415" y="639"/>
                      </a:lnTo>
                      <a:lnTo>
                        <a:pt x="415" y="635"/>
                      </a:lnTo>
                      <a:lnTo>
                        <a:pt x="412" y="635"/>
                      </a:lnTo>
                      <a:lnTo>
                        <a:pt x="407" y="633"/>
                      </a:lnTo>
                      <a:lnTo>
                        <a:pt x="409" y="633"/>
                      </a:lnTo>
                      <a:lnTo>
                        <a:pt x="410" y="634"/>
                      </a:lnTo>
                      <a:lnTo>
                        <a:pt x="412" y="634"/>
                      </a:lnTo>
                      <a:lnTo>
                        <a:pt x="416" y="634"/>
                      </a:lnTo>
                      <a:lnTo>
                        <a:pt x="416" y="633"/>
                      </a:lnTo>
                      <a:lnTo>
                        <a:pt x="413" y="633"/>
                      </a:lnTo>
                      <a:lnTo>
                        <a:pt x="412" y="632"/>
                      </a:lnTo>
                      <a:lnTo>
                        <a:pt x="413" y="632"/>
                      </a:lnTo>
                      <a:lnTo>
                        <a:pt x="415" y="630"/>
                      </a:lnTo>
                      <a:lnTo>
                        <a:pt x="413" y="629"/>
                      </a:lnTo>
                      <a:lnTo>
                        <a:pt x="413" y="628"/>
                      </a:lnTo>
                      <a:lnTo>
                        <a:pt x="416" y="630"/>
                      </a:lnTo>
                      <a:lnTo>
                        <a:pt x="418" y="630"/>
                      </a:lnTo>
                      <a:lnTo>
                        <a:pt x="418" y="629"/>
                      </a:lnTo>
                      <a:lnTo>
                        <a:pt x="419" y="628"/>
                      </a:lnTo>
                      <a:lnTo>
                        <a:pt x="419" y="626"/>
                      </a:lnTo>
                      <a:lnTo>
                        <a:pt x="418" y="625"/>
                      </a:lnTo>
                      <a:lnTo>
                        <a:pt x="419" y="626"/>
                      </a:lnTo>
                      <a:lnTo>
                        <a:pt x="422" y="626"/>
                      </a:lnTo>
                      <a:lnTo>
                        <a:pt x="422" y="625"/>
                      </a:lnTo>
                      <a:lnTo>
                        <a:pt x="422" y="622"/>
                      </a:lnTo>
                      <a:lnTo>
                        <a:pt x="424" y="622"/>
                      </a:lnTo>
                      <a:lnTo>
                        <a:pt x="424" y="619"/>
                      </a:lnTo>
                      <a:lnTo>
                        <a:pt x="415" y="617"/>
                      </a:lnTo>
                      <a:lnTo>
                        <a:pt x="416" y="616"/>
                      </a:lnTo>
                      <a:lnTo>
                        <a:pt x="422" y="618"/>
                      </a:lnTo>
                      <a:lnTo>
                        <a:pt x="428" y="617"/>
                      </a:lnTo>
                      <a:lnTo>
                        <a:pt x="424" y="612"/>
                      </a:lnTo>
                      <a:lnTo>
                        <a:pt x="425" y="611"/>
                      </a:lnTo>
                      <a:lnTo>
                        <a:pt x="425" y="609"/>
                      </a:lnTo>
                      <a:lnTo>
                        <a:pt x="424" y="608"/>
                      </a:lnTo>
                      <a:lnTo>
                        <a:pt x="415" y="607"/>
                      </a:lnTo>
                      <a:lnTo>
                        <a:pt x="415" y="604"/>
                      </a:lnTo>
                      <a:lnTo>
                        <a:pt x="416" y="604"/>
                      </a:lnTo>
                      <a:lnTo>
                        <a:pt x="422" y="601"/>
                      </a:lnTo>
                      <a:lnTo>
                        <a:pt x="425" y="601"/>
                      </a:lnTo>
                      <a:lnTo>
                        <a:pt x="429" y="602"/>
                      </a:lnTo>
                      <a:lnTo>
                        <a:pt x="429" y="601"/>
                      </a:lnTo>
                      <a:lnTo>
                        <a:pt x="428" y="601"/>
                      </a:lnTo>
                      <a:lnTo>
                        <a:pt x="425" y="600"/>
                      </a:lnTo>
                      <a:lnTo>
                        <a:pt x="424" y="594"/>
                      </a:lnTo>
                      <a:lnTo>
                        <a:pt x="422" y="593"/>
                      </a:lnTo>
                      <a:lnTo>
                        <a:pt x="421" y="590"/>
                      </a:lnTo>
                      <a:lnTo>
                        <a:pt x="419" y="589"/>
                      </a:lnTo>
                      <a:lnTo>
                        <a:pt x="419" y="588"/>
                      </a:lnTo>
                      <a:lnTo>
                        <a:pt x="416" y="588"/>
                      </a:lnTo>
                      <a:lnTo>
                        <a:pt x="419" y="583"/>
                      </a:lnTo>
                      <a:lnTo>
                        <a:pt x="421" y="584"/>
                      </a:lnTo>
                      <a:lnTo>
                        <a:pt x="424" y="584"/>
                      </a:lnTo>
                      <a:lnTo>
                        <a:pt x="425" y="585"/>
                      </a:lnTo>
                      <a:lnTo>
                        <a:pt x="425" y="583"/>
                      </a:lnTo>
                      <a:lnTo>
                        <a:pt x="428" y="584"/>
                      </a:lnTo>
                      <a:lnTo>
                        <a:pt x="429" y="585"/>
                      </a:lnTo>
                      <a:lnTo>
                        <a:pt x="429" y="584"/>
                      </a:lnTo>
                      <a:lnTo>
                        <a:pt x="433" y="585"/>
                      </a:lnTo>
                      <a:lnTo>
                        <a:pt x="434" y="584"/>
                      </a:lnTo>
                      <a:lnTo>
                        <a:pt x="434" y="583"/>
                      </a:lnTo>
                      <a:lnTo>
                        <a:pt x="437" y="579"/>
                      </a:lnTo>
                      <a:lnTo>
                        <a:pt x="436" y="577"/>
                      </a:lnTo>
                      <a:lnTo>
                        <a:pt x="436" y="576"/>
                      </a:lnTo>
                      <a:lnTo>
                        <a:pt x="436" y="574"/>
                      </a:lnTo>
                      <a:lnTo>
                        <a:pt x="431" y="572"/>
                      </a:lnTo>
                      <a:lnTo>
                        <a:pt x="434" y="572"/>
                      </a:lnTo>
                      <a:lnTo>
                        <a:pt x="436" y="572"/>
                      </a:lnTo>
                      <a:lnTo>
                        <a:pt x="437" y="568"/>
                      </a:lnTo>
                      <a:lnTo>
                        <a:pt x="439" y="569"/>
                      </a:lnTo>
                      <a:lnTo>
                        <a:pt x="440" y="570"/>
                      </a:lnTo>
                      <a:lnTo>
                        <a:pt x="442" y="570"/>
                      </a:lnTo>
                      <a:lnTo>
                        <a:pt x="443" y="568"/>
                      </a:lnTo>
                      <a:lnTo>
                        <a:pt x="445" y="569"/>
                      </a:lnTo>
                      <a:lnTo>
                        <a:pt x="446" y="570"/>
                      </a:lnTo>
                      <a:lnTo>
                        <a:pt x="452" y="569"/>
                      </a:lnTo>
                      <a:lnTo>
                        <a:pt x="450" y="568"/>
                      </a:lnTo>
                      <a:lnTo>
                        <a:pt x="453" y="568"/>
                      </a:lnTo>
                      <a:lnTo>
                        <a:pt x="456" y="569"/>
                      </a:lnTo>
                      <a:lnTo>
                        <a:pt x="458" y="567"/>
                      </a:lnTo>
                      <a:lnTo>
                        <a:pt x="458" y="565"/>
                      </a:lnTo>
                      <a:lnTo>
                        <a:pt x="458" y="563"/>
                      </a:lnTo>
                      <a:lnTo>
                        <a:pt x="456" y="563"/>
                      </a:lnTo>
                      <a:lnTo>
                        <a:pt x="455" y="563"/>
                      </a:lnTo>
                      <a:lnTo>
                        <a:pt x="455" y="559"/>
                      </a:lnTo>
                      <a:lnTo>
                        <a:pt x="458" y="561"/>
                      </a:lnTo>
                      <a:lnTo>
                        <a:pt x="459" y="561"/>
                      </a:lnTo>
                      <a:lnTo>
                        <a:pt x="461" y="559"/>
                      </a:lnTo>
                      <a:lnTo>
                        <a:pt x="458" y="557"/>
                      </a:lnTo>
                      <a:lnTo>
                        <a:pt x="461" y="555"/>
                      </a:lnTo>
                      <a:lnTo>
                        <a:pt x="461" y="554"/>
                      </a:lnTo>
                      <a:lnTo>
                        <a:pt x="461" y="552"/>
                      </a:lnTo>
                      <a:lnTo>
                        <a:pt x="462" y="554"/>
                      </a:lnTo>
                      <a:lnTo>
                        <a:pt x="459" y="551"/>
                      </a:lnTo>
                      <a:lnTo>
                        <a:pt x="459" y="550"/>
                      </a:lnTo>
                      <a:lnTo>
                        <a:pt x="461" y="551"/>
                      </a:lnTo>
                      <a:lnTo>
                        <a:pt x="462" y="548"/>
                      </a:lnTo>
                      <a:lnTo>
                        <a:pt x="466" y="551"/>
                      </a:lnTo>
                      <a:lnTo>
                        <a:pt x="467" y="551"/>
                      </a:lnTo>
                      <a:lnTo>
                        <a:pt x="469" y="551"/>
                      </a:lnTo>
                      <a:lnTo>
                        <a:pt x="471" y="551"/>
                      </a:lnTo>
                      <a:lnTo>
                        <a:pt x="466" y="555"/>
                      </a:lnTo>
                      <a:lnTo>
                        <a:pt x="466" y="558"/>
                      </a:lnTo>
                      <a:lnTo>
                        <a:pt x="462" y="559"/>
                      </a:lnTo>
                      <a:lnTo>
                        <a:pt x="464" y="561"/>
                      </a:lnTo>
                      <a:lnTo>
                        <a:pt x="466" y="561"/>
                      </a:lnTo>
                      <a:lnTo>
                        <a:pt x="470" y="563"/>
                      </a:lnTo>
                      <a:lnTo>
                        <a:pt x="469" y="561"/>
                      </a:lnTo>
                      <a:lnTo>
                        <a:pt x="470" y="561"/>
                      </a:lnTo>
                      <a:lnTo>
                        <a:pt x="470" y="557"/>
                      </a:lnTo>
                      <a:lnTo>
                        <a:pt x="473" y="559"/>
                      </a:lnTo>
                      <a:lnTo>
                        <a:pt x="475" y="561"/>
                      </a:lnTo>
                      <a:lnTo>
                        <a:pt x="477" y="561"/>
                      </a:lnTo>
                      <a:lnTo>
                        <a:pt x="478" y="563"/>
                      </a:lnTo>
                      <a:lnTo>
                        <a:pt x="480" y="559"/>
                      </a:lnTo>
                      <a:lnTo>
                        <a:pt x="483" y="558"/>
                      </a:lnTo>
                      <a:lnTo>
                        <a:pt x="481" y="561"/>
                      </a:lnTo>
                      <a:lnTo>
                        <a:pt x="483" y="561"/>
                      </a:lnTo>
                      <a:lnTo>
                        <a:pt x="484" y="561"/>
                      </a:lnTo>
                      <a:lnTo>
                        <a:pt x="486" y="561"/>
                      </a:lnTo>
                      <a:lnTo>
                        <a:pt x="486" y="559"/>
                      </a:lnTo>
                      <a:lnTo>
                        <a:pt x="488" y="557"/>
                      </a:lnTo>
                      <a:lnTo>
                        <a:pt x="491" y="558"/>
                      </a:lnTo>
                      <a:lnTo>
                        <a:pt x="491" y="555"/>
                      </a:lnTo>
                      <a:lnTo>
                        <a:pt x="491" y="554"/>
                      </a:lnTo>
                      <a:lnTo>
                        <a:pt x="489" y="551"/>
                      </a:lnTo>
                      <a:lnTo>
                        <a:pt x="489" y="550"/>
                      </a:lnTo>
                      <a:lnTo>
                        <a:pt x="489" y="548"/>
                      </a:lnTo>
                      <a:lnTo>
                        <a:pt x="492" y="551"/>
                      </a:lnTo>
                      <a:lnTo>
                        <a:pt x="498" y="552"/>
                      </a:lnTo>
                      <a:lnTo>
                        <a:pt x="499" y="552"/>
                      </a:lnTo>
                      <a:lnTo>
                        <a:pt x="498" y="550"/>
                      </a:lnTo>
                      <a:lnTo>
                        <a:pt x="499" y="547"/>
                      </a:lnTo>
                      <a:lnTo>
                        <a:pt x="499" y="550"/>
                      </a:lnTo>
                      <a:lnTo>
                        <a:pt x="501" y="551"/>
                      </a:lnTo>
                      <a:lnTo>
                        <a:pt x="502" y="550"/>
                      </a:lnTo>
                      <a:lnTo>
                        <a:pt x="504" y="550"/>
                      </a:lnTo>
                      <a:lnTo>
                        <a:pt x="505" y="548"/>
                      </a:lnTo>
                      <a:lnTo>
                        <a:pt x="505" y="547"/>
                      </a:lnTo>
                      <a:lnTo>
                        <a:pt x="505" y="546"/>
                      </a:lnTo>
                      <a:lnTo>
                        <a:pt x="508" y="539"/>
                      </a:lnTo>
                      <a:lnTo>
                        <a:pt x="508" y="541"/>
                      </a:lnTo>
                      <a:lnTo>
                        <a:pt x="510" y="540"/>
                      </a:lnTo>
                      <a:lnTo>
                        <a:pt x="510" y="541"/>
                      </a:lnTo>
                      <a:lnTo>
                        <a:pt x="511" y="537"/>
                      </a:lnTo>
                      <a:lnTo>
                        <a:pt x="513" y="537"/>
                      </a:lnTo>
                      <a:lnTo>
                        <a:pt x="514" y="537"/>
                      </a:lnTo>
                      <a:lnTo>
                        <a:pt x="513" y="535"/>
                      </a:lnTo>
                      <a:lnTo>
                        <a:pt x="513" y="534"/>
                      </a:lnTo>
                      <a:lnTo>
                        <a:pt x="514" y="533"/>
                      </a:lnTo>
                      <a:lnTo>
                        <a:pt x="516" y="531"/>
                      </a:lnTo>
                      <a:lnTo>
                        <a:pt x="519" y="530"/>
                      </a:lnTo>
                      <a:lnTo>
                        <a:pt x="519" y="526"/>
                      </a:lnTo>
                      <a:lnTo>
                        <a:pt x="519" y="525"/>
                      </a:lnTo>
                      <a:lnTo>
                        <a:pt x="519" y="522"/>
                      </a:lnTo>
                      <a:lnTo>
                        <a:pt x="521" y="522"/>
                      </a:lnTo>
                      <a:lnTo>
                        <a:pt x="521" y="519"/>
                      </a:lnTo>
                      <a:lnTo>
                        <a:pt x="521" y="516"/>
                      </a:lnTo>
                      <a:lnTo>
                        <a:pt x="525" y="515"/>
                      </a:lnTo>
                      <a:lnTo>
                        <a:pt x="523" y="511"/>
                      </a:lnTo>
                      <a:lnTo>
                        <a:pt x="526" y="512"/>
                      </a:lnTo>
                      <a:lnTo>
                        <a:pt x="529" y="511"/>
                      </a:lnTo>
                      <a:lnTo>
                        <a:pt x="532" y="509"/>
                      </a:lnTo>
                      <a:lnTo>
                        <a:pt x="531" y="508"/>
                      </a:lnTo>
                      <a:lnTo>
                        <a:pt x="534" y="506"/>
                      </a:lnTo>
                      <a:lnTo>
                        <a:pt x="534" y="508"/>
                      </a:lnTo>
                      <a:lnTo>
                        <a:pt x="535" y="506"/>
                      </a:lnTo>
                      <a:lnTo>
                        <a:pt x="537" y="508"/>
                      </a:lnTo>
                      <a:lnTo>
                        <a:pt x="537" y="505"/>
                      </a:lnTo>
                      <a:lnTo>
                        <a:pt x="537" y="502"/>
                      </a:lnTo>
                      <a:lnTo>
                        <a:pt x="540" y="501"/>
                      </a:lnTo>
                      <a:lnTo>
                        <a:pt x="538" y="499"/>
                      </a:lnTo>
                      <a:lnTo>
                        <a:pt x="534" y="497"/>
                      </a:lnTo>
                      <a:lnTo>
                        <a:pt x="535" y="497"/>
                      </a:lnTo>
                      <a:lnTo>
                        <a:pt x="531" y="488"/>
                      </a:lnTo>
                      <a:lnTo>
                        <a:pt x="529" y="487"/>
                      </a:lnTo>
                      <a:lnTo>
                        <a:pt x="532" y="486"/>
                      </a:lnTo>
                      <a:lnTo>
                        <a:pt x="532" y="485"/>
                      </a:lnTo>
                      <a:lnTo>
                        <a:pt x="534" y="486"/>
                      </a:lnTo>
                      <a:lnTo>
                        <a:pt x="535" y="491"/>
                      </a:lnTo>
                      <a:lnTo>
                        <a:pt x="537" y="488"/>
                      </a:lnTo>
                      <a:lnTo>
                        <a:pt x="537" y="491"/>
                      </a:lnTo>
                      <a:lnTo>
                        <a:pt x="538" y="492"/>
                      </a:lnTo>
                      <a:lnTo>
                        <a:pt x="538" y="494"/>
                      </a:lnTo>
                      <a:lnTo>
                        <a:pt x="543" y="495"/>
                      </a:lnTo>
                      <a:lnTo>
                        <a:pt x="543" y="497"/>
                      </a:lnTo>
                      <a:lnTo>
                        <a:pt x="541" y="497"/>
                      </a:lnTo>
                      <a:lnTo>
                        <a:pt x="541" y="499"/>
                      </a:lnTo>
                      <a:lnTo>
                        <a:pt x="545" y="501"/>
                      </a:lnTo>
                      <a:lnTo>
                        <a:pt x="545" y="502"/>
                      </a:lnTo>
                      <a:lnTo>
                        <a:pt x="547" y="501"/>
                      </a:lnTo>
                      <a:lnTo>
                        <a:pt x="550" y="501"/>
                      </a:lnTo>
                      <a:lnTo>
                        <a:pt x="553" y="502"/>
                      </a:lnTo>
                      <a:lnTo>
                        <a:pt x="551" y="499"/>
                      </a:lnTo>
                      <a:lnTo>
                        <a:pt x="551" y="498"/>
                      </a:lnTo>
                      <a:lnTo>
                        <a:pt x="553" y="498"/>
                      </a:lnTo>
                      <a:lnTo>
                        <a:pt x="558" y="501"/>
                      </a:lnTo>
                      <a:lnTo>
                        <a:pt x="559" y="501"/>
                      </a:lnTo>
                      <a:lnTo>
                        <a:pt x="559" y="498"/>
                      </a:lnTo>
                      <a:lnTo>
                        <a:pt x="556" y="498"/>
                      </a:lnTo>
                      <a:lnTo>
                        <a:pt x="556" y="495"/>
                      </a:lnTo>
                      <a:lnTo>
                        <a:pt x="558" y="495"/>
                      </a:lnTo>
                      <a:lnTo>
                        <a:pt x="561" y="497"/>
                      </a:lnTo>
                      <a:lnTo>
                        <a:pt x="561" y="498"/>
                      </a:lnTo>
                      <a:lnTo>
                        <a:pt x="562" y="501"/>
                      </a:lnTo>
                      <a:lnTo>
                        <a:pt x="564" y="498"/>
                      </a:lnTo>
                      <a:lnTo>
                        <a:pt x="562" y="497"/>
                      </a:lnTo>
                      <a:lnTo>
                        <a:pt x="564" y="495"/>
                      </a:lnTo>
                      <a:lnTo>
                        <a:pt x="565" y="497"/>
                      </a:lnTo>
                      <a:lnTo>
                        <a:pt x="565" y="494"/>
                      </a:lnTo>
                      <a:lnTo>
                        <a:pt x="565" y="491"/>
                      </a:lnTo>
                      <a:lnTo>
                        <a:pt x="566" y="491"/>
                      </a:lnTo>
                      <a:lnTo>
                        <a:pt x="568" y="491"/>
                      </a:lnTo>
                      <a:lnTo>
                        <a:pt x="569" y="494"/>
                      </a:lnTo>
                      <a:lnTo>
                        <a:pt x="572" y="495"/>
                      </a:lnTo>
                      <a:lnTo>
                        <a:pt x="573" y="495"/>
                      </a:lnTo>
                      <a:lnTo>
                        <a:pt x="573" y="494"/>
                      </a:lnTo>
                      <a:lnTo>
                        <a:pt x="575" y="492"/>
                      </a:lnTo>
                      <a:lnTo>
                        <a:pt x="577" y="494"/>
                      </a:lnTo>
                      <a:lnTo>
                        <a:pt x="577" y="492"/>
                      </a:lnTo>
                      <a:lnTo>
                        <a:pt x="583" y="491"/>
                      </a:lnTo>
                      <a:lnTo>
                        <a:pt x="586" y="490"/>
                      </a:lnTo>
                      <a:lnTo>
                        <a:pt x="587" y="490"/>
                      </a:lnTo>
                      <a:lnTo>
                        <a:pt x="587" y="488"/>
                      </a:lnTo>
                      <a:lnTo>
                        <a:pt x="590" y="490"/>
                      </a:lnTo>
                      <a:lnTo>
                        <a:pt x="593" y="488"/>
                      </a:lnTo>
                      <a:lnTo>
                        <a:pt x="593" y="486"/>
                      </a:lnTo>
                      <a:lnTo>
                        <a:pt x="594" y="487"/>
                      </a:lnTo>
                      <a:lnTo>
                        <a:pt x="596" y="488"/>
                      </a:lnTo>
                      <a:lnTo>
                        <a:pt x="596" y="487"/>
                      </a:lnTo>
                      <a:lnTo>
                        <a:pt x="599" y="486"/>
                      </a:lnTo>
                      <a:lnTo>
                        <a:pt x="600" y="487"/>
                      </a:lnTo>
                      <a:lnTo>
                        <a:pt x="602" y="487"/>
                      </a:lnTo>
                      <a:lnTo>
                        <a:pt x="602" y="486"/>
                      </a:lnTo>
                      <a:lnTo>
                        <a:pt x="602" y="485"/>
                      </a:lnTo>
                      <a:lnTo>
                        <a:pt x="603" y="485"/>
                      </a:lnTo>
                      <a:lnTo>
                        <a:pt x="605" y="486"/>
                      </a:lnTo>
                      <a:lnTo>
                        <a:pt x="606" y="483"/>
                      </a:lnTo>
                      <a:lnTo>
                        <a:pt x="606" y="482"/>
                      </a:lnTo>
                      <a:lnTo>
                        <a:pt x="610" y="482"/>
                      </a:lnTo>
                      <a:lnTo>
                        <a:pt x="610" y="483"/>
                      </a:lnTo>
                      <a:lnTo>
                        <a:pt x="611" y="482"/>
                      </a:lnTo>
                      <a:lnTo>
                        <a:pt x="614" y="482"/>
                      </a:lnTo>
                      <a:lnTo>
                        <a:pt x="614" y="481"/>
                      </a:lnTo>
                      <a:lnTo>
                        <a:pt x="614" y="480"/>
                      </a:lnTo>
                      <a:lnTo>
                        <a:pt x="620" y="480"/>
                      </a:lnTo>
                      <a:lnTo>
                        <a:pt x="621" y="479"/>
                      </a:lnTo>
                      <a:lnTo>
                        <a:pt x="621" y="477"/>
                      </a:lnTo>
                      <a:lnTo>
                        <a:pt x="623" y="477"/>
                      </a:lnTo>
                      <a:lnTo>
                        <a:pt x="624" y="475"/>
                      </a:lnTo>
                      <a:lnTo>
                        <a:pt x="626" y="475"/>
                      </a:lnTo>
                      <a:lnTo>
                        <a:pt x="624" y="473"/>
                      </a:lnTo>
                      <a:lnTo>
                        <a:pt x="624" y="472"/>
                      </a:lnTo>
                      <a:lnTo>
                        <a:pt x="624" y="470"/>
                      </a:lnTo>
                      <a:lnTo>
                        <a:pt x="627" y="472"/>
                      </a:lnTo>
                      <a:lnTo>
                        <a:pt x="627" y="470"/>
                      </a:lnTo>
                      <a:lnTo>
                        <a:pt x="629" y="469"/>
                      </a:lnTo>
                      <a:lnTo>
                        <a:pt x="632" y="470"/>
                      </a:lnTo>
                      <a:lnTo>
                        <a:pt x="630" y="469"/>
                      </a:lnTo>
                      <a:lnTo>
                        <a:pt x="630" y="468"/>
                      </a:lnTo>
                      <a:lnTo>
                        <a:pt x="627" y="466"/>
                      </a:lnTo>
                      <a:lnTo>
                        <a:pt x="630" y="464"/>
                      </a:lnTo>
                      <a:lnTo>
                        <a:pt x="632" y="465"/>
                      </a:lnTo>
                      <a:lnTo>
                        <a:pt x="633" y="466"/>
                      </a:lnTo>
                      <a:lnTo>
                        <a:pt x="635" y="465"/>
                      </a:lnTo>
                      <a:lnTo>
                        <a:pt x="633" y="465"/>
                      </a:lnTo>
                      <a:lnTo>
                        <a:pt x="633" y="464"/>
                      </a:lnTo>
                      <a:lnTo>
                        <a:pt x="636" y="464"/>
                      </a:lnTo>
                      <a:lnTo>
                        <a:pt x="636" y="461"/>
                      </a:lnTo>
                      <a:lnTo>
                        <a:pt x="639" y="461"/>
                      </a:lnTo>
                      <a:lnTo>
                        <a:pt x="639" y="458"/>
                      </a:lnTo>
                      <a:lnTo>
                        <a:pt x="644" y="459"/>
                      </a:lnTo>
                      <a:lnTo>
                        <a:pt x="642" y="458"/>
                      </a:lnTo>
                      <a:lnTo>
                        <a:pt x="644" y="458"/>
                      </a:lnTo>
                      <a:lnTo>
                        <a:pt x="644" y="457"/>
                      </a:lnTo>
                      <a:lnTo>
                        <a:pt x="639" y="456"/>
                      </a:lnTo>
                      <a:lnTo>
                        <a:pt x="642" y="455"/>
                      </a:lnTo>
                      <a:lnTo>
                        <a:pt x="645" y="455"/>
                      </a:lnTo>
                      <a:lnTo>
                        <a:pt x="647" y="456"/>
                      </a:lnTo>
                      <a:lnTo>
                        <a:pt x="648" y="456"/>
                      </a:lnTo>
                      <a:lnTo>
                        <a:pt x="650" y="455"/>
                      </a:lnTo>
                      <a:lnTo>
                        <a:pt x="648" y="453"/>
                      </a:lnTo>
                      <a:lnTo>
                        <a:pt x="650" y="453"/>
                      </a:lnTo>
                      <a:lnTo>
                        <a:pt x="647" y="451"/>
                      </a:lnTo>
                      <a:lnTo>
                        <a:pt x="650" y="449"/>
                      </a:lnTo>
                      <a:lnTo>
                        <a:pt x="654" y="448"/>
                      </a:lnTo>
                      <a:lnTo>
                        <a:pt x="654" y="447"/>
                      </a:lnTo>
                      <a:lnTo>
                        <a:pt x="659" y="448"/>
                      </a:lnTo>
                      <a:lnTo>
                        <a:pt x="657" y="448"/>
                      </a:lnTo>
                      <a:lnTo>
                        <a:pt x="656" y="447"/>
                      </a:lnTo>
                      <a:lnTo>
                        <a:pt x="656" y="445"/>
                      </a:lnTo>
                      <a:lnTo>
                        <a:pt x="657" y="445"/>
                      </a:lnTo>
                      <a:lnTo>
                        <a:pt x="657" y="444"/>
                      </a:lnTo>
                      <a:lnTo>
                        <a:pt x="659" y="444"/>
                      </a:lnTo>
                      <a:lnTo>
                        <a:pt x="660" y="442"/>
                      </a:lnTo>
                      <a:lnTo>
                        <a:pt x="661" y="444"/>
                      </a:lnTo>
                      <a:lnTo>
                        <a:pt x="664" y="444"/>
                      </a:lnTo>
                      <a:lnTo>
                        <a:pt x="666" y="442"/>
                      </a:lnTo>
                      <a:lnTo>
                        <a:pt x="667" y="444"/>
                      </a:lnTo>
                      <a:lnTo>
                        <a:pt x="670" y="440"/>
                      </a:lnTo>
                      <a:lnTo>
                        <a:pt x="670" y="437"/>
                      </a:lnTo>
                      <a:lnTo>
                        <a:pt x="664" y="438"/>
                      </a:lnTo>
                      <a:lnTo>
                        <a:pt x="648" y="438"/>
                      </a:lnTo>
                      <a:lnTo>
                        <a:pt x="633" y="431"/>
                      </a:lnTo>
                      <a:lnTo>
                        <a:pt x="632" y="433"/>
                      </a:lnTo>
                      <a:lnTo>
                        <a:pt x="632" y="430"/>
                      </a:lnTo>
                      <a:lnTo>
                        <a:pt x="630" y="430"/>
                      </a:lnTo>
                      <a:lnTo>
                        <a:pt x="627" y="431"/>
                      </a:lnTo>
                      <a:lnTo>
                        <a:pt x="626" y="430"/>
                      </a:lnTo>
                      <a:lnTo>
                        <a:pt x="613" y="436"/>
                      </a:lnTo>
                      <a:lnTo>
                        <a:pt x="608" y="434"/>
                      </a:lnTo>
                      <a:lnTo>
                        <a:pt x="603" y="436"/>
                      </a:lnTo>
                      <a:lnTo>
                        <a:pt x="602" y="441"/>
                      </a:lnTo>
                      <a:lnTo>
                        <a:pt x="584" y="440"/>
                      </a:lnTo>
                      <a:lnTo>
                        <a:pt x="589" y="437"/>
                      </a:lnTo>
                      <a:lnTo>
                        <a:pt x="593" y="438"/>
                      </a:lnTo>
                      <a:lnTo>
                        <a:pt x="603" y="431"/>
                      </a:lnTo>
                      <a:lnTo>
                        <a:pt x="608" y="431"/>
                      </a:lnTo>
                      <a:lnTo>
                        <a:pt x="611" y="430"/>
                      </a:lnTo>
                      <a:lnTo>
                        <a:pt x="610" y="428"/>
                      </a:lnTo>
                      <a:lnTo>
                        <a:pt x="586" y="430"/>
                      </a:lnTo>
                      <a:lnTo>
                        <a:pt x="584" y="427"/>
                      </a:lnTo>
                      <a:lnTo>
                        <a:pt x="580" y="427"/>
                      </a:lnTo>
                      <a:lnTo>
                        <a:pt x="587" y="424"/>
                      </a:lnTo>
                      <a:lnTo>
                        <a:pt x="589" y="421"/>
                      </a:lnTo>
                      <a:lnTo>
                        <a:pt x="593" y="416"/>
                      </a:lnTo>
                      <a:lnTo>
                        <a:pt x="589" y="412"/>
                      </a:lnTo>
                      <a:lnTo>
                        <a:pt x="589" y="410"/>
                      </a:lnTo>
                      <a:lnTo>
                        <a:pt x="594" y="409"/>
                      </a:lnTo>
                      <a:lnTo>
                        <a:pt x="596" y="410"/>
                      </a:lnTo>
                      <a:lnTo>
                        <a:pt x="597" y="406"/>
                      </a:lnTo>
                      <a:lnTo>
                        <a:pt x="600" y="410"/>
                      </a:lnTo>
                      <a:lnTo>
                        <a:pt x="610" y="409"/>
                      </a:lnTo>
                      <a:lnTo>
                        <a:pt x="620" y="405"/>
                      </a:lnTo>
                      <a:lnTo>
                        <a:pt x="623" y="404"/>
                      </a:lnTo>
                      <a:lnTo>
                        <a:pt x="621" y="399"/>
                      </a:lnTo>
                      <a:lnTo>
                        <a:pt x="624" y="402"/>
                      </a:lnTo>
                      <a:lnTo>
                        <a:pt x="624" y="397"/>
                      </a:lnTo>
                      <a:lnTo>
                        <a:pt x="621" y="392"/>
                      </a:lnTo>
                      <a:lnTo>
                        <a:pt x="614" y="392"/>
                      </a:lnTo>
                      <a:lnTo>
                        <a:pt x="610" y="392"/>
                      </a:lnTo>
                      <a:lnTo>
                        <a:pt x="605" y="391"/>
                      </a:lnTo>
                      <a:lnTo>
                        <a:pt x="602" y="392"/>
                      </a:lnTo>
                      <a:lnTo>
                        <a:pt x="602" y="390"/>
                      </a:lnTo>
                      <a:lnTo>
                        <a:pt x="596" y="387"/>
                      </a:lnTo>
                      <a:lnTo>
                        <a:pt x="599" y="387"/>
                      </a:lnTo>
                      <a:lnTo>
                        <a:pt x="597" y="380"/>
                      </a:lnTo>
                      <a:lnTo>
                        <a:pt x="603" y="384"/>
                      </a:lnTo>
                      <a:lnTo>
                        <a:pt x="606" y="388"/>
                      </a:lnTo>
                      <a:lnTo>
                        <a:pt x="611" y="390"/>
                      </a:lnTo>
                      <a:lnTo>
                        <a:pt x="614" y="387"/>
                      </a:lnTo>
                      <a:lnTo>
                        <a:pt x="618" y="390"/>
                      </a:lnTo>
                      <a:lnTo>
                        <a:pt x="623" y="390"/>
                      </a:lnTo>
                      <a:lnTo>
                        <a:pt x="630" y="398"/>
                      </a:lnTo>
                      <a:lnTo>
                        <a:pt x="635" y="398"/>
                      </a:lnTo>
                      <a:lnTo>
                        <a:pt x="636" y="399"/>
                      </a:lnTo>
                      <a:lnTo>
                        <a:pt x="638" y="404"/>
                      </a:lnTo>
                      <a:lnTo>
                        <a:pt x="642" y="406"/>
                      </a:lnTo>
                      <a:lnTo>
                        <a:pt x="645" y="417"/>
                      </a:lnTo>
                      <a:lnTo>
                        <a:pt x="648" y="423"/>
                      </a:lnTo>
                      <a:lnTo>
                        <a:pt x="653" y="426"/>
                      </a:lnTo>
                      <a:lnTo>
                        <a:pt x="659" y="428"/>
                      </a:lnTo>
                      <a:lnTo>
                        <a:pt x="664" y="427"/>
                      </a:lnTo>
                      <a:lnTo>
                        <a:pt x="664" y="415"/>
                      </a:lnTo>
                      <a:lnTo>
                        <a:pt x="666" y="415"/>
                      </a:lnTo>
                      <a:lnTo>
                        <a:pt x="667" y="426"/>
                      </a:lnTo>
                      <a:lnTo>
                        <a:pt x="672" y="426"/>
                      </a:lnTo>
                      <a:lnTo>
                        <a:pt x="673" y="428"/>
                      </a:lnTo>
                      <a:lnTo>
                        <a:pt x="676" y="427"/>
                      </a:lnTo>
                      <a:lnTo>
                        <a:pt x="676" y="423"/>
                      </a:lnTo>
                      <a:lnTo>
                        <a:pt x="675" y="423"/>
                      </a:lnTo>
                      <a:lnTo>
                        <a:pt x="675" y="419"/>
                      </a:lnTo>
                      <a:lnTo>
                        <a:pt x="673" y="415"/>
                      </a:lnTo>
                      <a:lnTo>
                        <a:pt x="675" y="414"/>
                      </a:lnTo>
                      <a:lnTo>
                        <a:pt x="673" y="409"/>
                      </a:lnTo>
                      <a:lnTo>
                        <a:pt x="675" y="408"/>
                      </a:lnTo>
                      <a:lnTo>
                        <a:pt x="673" y="406"/>
                      </a:lnTo>
                      <a:lnTo>
                        <a:pt x="670" y="406"/>
                      </a:lnTo>
                      <a:lnTo>
                        <a:pt x="673" y="405"/>
                      </a:lnTo>
                      <a:lnTo>
                        <a:pt x="673" y="402"/>
                      </a:lnTo>
                      <a:lnTo>
                        <a:pt x="673" y="399"/>
                      </a:lnTo>
                      <a:lnTo>
                        <a:pt x="675" y="398"/>
                      </a:lnTo>
                      <a:lnTo>
                        <a:pt x="675" y="392"/>
                      </a:lnTo>
                      <a:lnTo>
                        <a:pt x="673" y="391"/>
                      </a:lnTo>
                      <a:lnTo>
                        <a:pt x="670" y="394"/>
                      </a:lnTo>
                      <a:lnTo>
                        <a:pt x="669" y="394"/>
                      </a:lnTo>
                      <a:lnTo>
                        <a:pt x="666" y="399"/>
                      </a:lnTo>
                      <a:lnTo>
                        <a:pt x="664" y="399"/>
                      </a:lnTo>
                      <a:lnTo>
                        <a:pt x="664" y="394"/>
                      </a:lnTo>
                      <a:lnTo>
                        <a:pt x="670" y="387"/>
                      </a:lnTo>
                      <a:lnTo>
                        <a:pt x="670" y="384"/>
                      </a:lnTo>
                      <a:lnTo>
                        <a:pt x="669" y="384"/>
                      </a:lnTo>
                      <a:lnTo>
                        <a:pt x="666" y="388"/>
                      </a:lnTo>
                      <a:lnTo>
                        <a:pt x="664" y="388"/>
                      </a:lnTo>
                      <a:lnTo>
                        <a:pt x="666" y="384"/>
                      </a:lnTo>
                      <a:lnTo>
                        <a:pt x="666" y="381"/>
                      </a:lnTo>
                      <a:lnTo>
                        <a:pt x="660" y="384"/>
                      </a:lnTo>
                      <a:lnTo>
                        <a:pt x="657" y="388"/>
                      </a:lnTo>
                      <a:lnTo>
                        <a:pt x="656" y="388"/>
                      </a:lnTo>
                      <a:lnTo>
                        <a:pt x="659" y="384"/>
                      </a:lnTo>
                      <a:lnTo>
                        <a:pt x="660" y="381"/>
                      </a:lnTo>
                      <a:lnTo>
                        <a:pt x="664" y="378"/>
                      </a:lnTo>
                      <a:lnTo>
                        <a:pt x="656" y="374"/>
                      </a:lnTo>
                      <a:lnTo>
                        <a:pt x="654" y="371"/>
                      </a:lnTo>
                      <a:lnTo>
                        <a:pt x="648" y="370"/>
                      </a:lnTo>
                      <a:lnTo>
                        <a:pt x="648" y="367"/>
                      </a:lnTo>
                      <a:lnTo>
                        <a:pt x="636" y="359"/>
                      </a:lnTo>
                      <a:lnTo>
                        <a:pt x="633" y="359"/>
                      </a:lnTo>
                      <a:lnTo>
                        <a:pt x="630" y="360"/>
                      </a:lnTo>
                      <a:lnTo>
                        <a:pt x="629" y="363"/>
                      </a:lnTo>
                      <a:lnTo>
                        <a:pt x="627" y="367"/>
                      </a:lnTo>
                      <a:lnTo>
                        <a:pt x="626" y="371"/>
                      </a:lnTo>
                      <a:lnTo>
                        <a:pt x="627" y="360"/>
                      </a:lnTo>
                      <a:lnTo>
                        <a:pt x="624" y="360"/>
                      </a:lnTo>
                      <a:lnTo>
                        <a:pt x="624" y="359"/>
                      </a:lnTo>
                      <a:lnTo>
                        <a:pt x="635" y="356"/>
                      </a:lnTo>
                      <a:lnTo>
                        <a:pt x="633" y="350"/>
                      </a:lnTo>
                      <a:lnTo>
                        <a:pt x="626" y="345"/>
                      </a:lnTo>
                      <a:lnTo>
                        <a:pt x="623" y="346"/>
                      </a:lnTo>
                      <a:lnTo>
                        <a:pt x="613" y="351"/>
                      </a:lnTo>
                      <a:lnTo>
                        <a:pt x="613" y="348"/>
                      </a:lnTo>
                      <a:lnTo>
                        <a:pt x="608" y="349"/>
                      </a:lnTo>
                      <a:lnTo>
                        <a:pt x="610" y="348"/>
                      </a:lnTo>
                      <a:lnTo>
                        <a:pt x="611" y="346"/>
                      </a:lnTo>
                      <a:lnTo>
                        <a:pt x="610" y="345"/>
                      </a:lnTo>
                      <a:lnTo>
                        <a:pt x="617" y="346"/>
                      </a:lnTo>
                      <a:lnTo>
                        <a:pt x="621" y="345"/>
                      </a:lnTo>
                      <a:lnTo>
                        <a:pt x="624" y="342"/>
                      </a:lnTo>
                      <a:lnTo>
                        <a:pt x="629" y="341"/>
                      </a:lnTo>
                      <a:lnTo>
                        <a:pt x="632" y="337"/>
                      </a:lnTo>
                      <a:lnTo>
                        <a:pt x="629" y="335"/>
                      </a:lnTo>
                      <a:lnTo>
                        <a:pt x="624" y="334"/>
                      </a:lnTo>
                      <a:lnTo>
                        <a:pt x="621" y="331"/>
                      </a:lnTo>
                      <a:lnTo>
                        <a:pt x="618" y="330"/>
                      </a:lnTo>
                      <a:lnTo>
                        <a:pt x="611" y="331"/>
                      </a:lnTo>
                      <a:lnTo>
                        <a:pt x="608" y="334"/>
                      </a:lnTo>
                      <a:lnTo>
                        <a:pt x="605" y="331"/>
                      </a:lnTo>
                      <a:lnTo>
                        <a:pt x="610" y="330"/>
                      </a:lnTo>
                      <a:lnTo>
                        <a:pt x="613" y="328"/>
                      </a:lnTo>
                      <a:lnTo>
                        <a:pt x="606" y="326"/>
                      </a:lnTo>
                      <a:lnTo>
                        <a:pt x="611" y="325"/>
                      </a:lnTo>
                      <a:lnTo>
                        <a:pt x="617" y="328"/>
                      </a:lnTo>
                      <a:lnTo>
                        <a:pt x="621" y="328"/>
                      </a:lnTo>
                      <a:lnTo>
                        <a:pt x="626" y="325"/>
                      </a:lnTo>
                      <a:lnTo>
                        <a:pt x="627" y="323"/>
                      </a:lnTo>
                      <a:lnTo>
                        <a:pt x="633" y="319"/>
                      </a:lnTo>
                      <a:lnTo>
                        <a:pt x="632" y="313"/>
                      </a:lnTo>
                      <a:lnTo>
                        <a:pt x="636" y="316"/>
                      </a:lnTo>
                      <a:lnTo>
                        <a:pt x="638" y="316"/>
                      </a:lnTo>
                      <a:lnTo>
                        <a:pt x="639" y="309"/>
                      </a:lnTo>
                      <a:lnTo>
                        <a:pt x="642" y="308"/>
                      </a:lnTo>
                      <a:lnTo>
                        <a:pt x="645" y="308"/>
                      </a:lnTo>
                      <a:lnTo>
                        <a:pt x="645" y="313"/>
                      </a:lnTo>
                      <a:lnTo>
                        <a:pt x="657" y="325"/>
                      </a:lnTo>
                      <a:lnTo>
                        <a:pt x="666" y="327"/>
                      </a:lnTo>
                      <a:lnTo>
                        <a:pt x="670" y="327"/>
                      </a:lnTo>
                      <a:lnTo>
                        <a:pt x="670" y="325"/>
                      </a:lnTo>
                      <a:lnTo>
                        <a:pt x="675" y="324"/>
                      </a:lnTo>
                      <a:lnTo>
                        <a:pt x="680" y="319"/>
                      </a:lnTo>
                      <a:lnTo>
                        <a:pt x="684" y="320"/>
                      </a:lnTo>
                      <a:lnTo>
                        <a:pt x="688" y="320"/>
                      </a:lnTo>
                      <a:lnTo>
                        <a:pt x="691" y="319"/>
                      </a:lnTo>
                      <a:lnTo>
                        <a:pt x="691" y="316"/>
                      </a:lnTo>
                      <a:lnTo>
                        <a:pt x="691" y="310"/>
                      </a:lnTo>
                      <a:lnTo>
                        <a:pt x="694" y="306"/>
                      </a:lnTo>
                      <a:lnTo>
                        <a:pt x="694" y="305"/>
                      </a:lnTo>
                      <a:lnTo>
                        <a:pt x="678" y="299"/>
                      </a:lnTo>
                      <a:lnTo>
                        <a:pt x="676" y="297"/>
                      </a:lnTo>
                      <a:lnTo>
                        <a:pt x="670" y="298"/>
                      </a:lnTo>
                      <a:lnTo>
                        <a:pt x="666" y="297"/>
                      </a:lnTo>
                      <a:lnTo>
                        <a:pt x="667" y="296"/>
                      </a:lnTo>
                      <a:lnTo>
                        <a:pt x="669" y="296"/>
                      </a:lnTo>
                      <a:lnTo>
                        <a:pt x="667" y="294"/>
                      </a:lnTo>
                      <a:lnTo>
                        <a:pt x="670" y="291"/>
                      </a:lnTo>
                      <a:lnTo>
                        <a:pt x="670" y="288"/>
                      </a:lnTo>
                      <a:lnTo>
                        <a:pt x="666" y="287"/>
                      </a:lnTo>
                      <a:lnTo>
                        <a:pt x="672" y="284"/>
                      </a:lnTo>
                      <a:lnTo>
                        <a:pt x="670" y="277"/>
                      </a:lnTo>
                      <a:lnTo>
                        <a:pt x="673" y="277"/>
                      </a:lnTo>
                      <a:lnTo>
                        <a:pt x="676" y="280"/>
                      </a:lnTo>
                      <a:lnTo>
                        <a:pt x="681" y="280"/>
                      </a:lnTo>
                      <a:lnTo>
                        <a:pt x="685" y="280"/>
                      </a:lnTo>
                      <a:lnTo>
                        <a:pt x="691" y="280"/>
                      </a:lnTo>
                      <a:lnTo>
                        <a:pt x="694" y="281"/>
                      </a:lnTo>
                      <a:lnTo>
                        <a:pt x="697" y="288"/>
                      </a:lnTo>
                      <a:lnTo>
                        <a:pt x="703" y="289"/>
                      </a:lnTo>
                      <a:lnTo>
                        <a:pt x="709" y="281"/>
                      </a:lnTo>
                      <a:lnTo>
                        <a:pt x="709" y="278"/>
                      </a:lnTo>
                      <a:lnTo>
                        <a:pt x="706" y="276"/>
                      </a:lnTo>
                      <a:lnTo>
                        <a:pt x="705" y="272"/>
                      </a:lnTo>
                      <a:lnTo>
                        <a:pt x="699" y="274"/>
                      </a:lnTo>
                      <a:lnTo>
                        <a:pt x="695" y="272"/>
                      </a:lnTo>
                      <a:lnTo>
                        <a:pt x="688" y="272"/>
                      </a:lnTo>
                      <a:lnTo>
                        <a:pt x="684" y="272"/>
                      </a:lnTo>
                      <a:lnTo>
                        <a:pt x="687" y="271"/>
                      </a:lnTo>
                      <a:lnTo>
                        <a:pt x="688" y="257"/>
                      </a:lnTo>
                      <a:lnTo>
                        <a:pt x="685" y="255"/>
                      </a:lnTo>
                      <a:lnTo>
                        <a:pt x="684" y="255"/>
                      </a:lnTo>
                      <a:lnTo>
                        <a:pt x="680" y="257"/>
                      </a:lnTo>
                      <a:lnTo>
                        <a:pt x="676" y="257"/>
                      </a:lnTo>
                      <a:lnTo>
                        <a:pt x="681" y="253"/>
                      </a:lnTo>
                      <a:lnTo>
                        <a:pt x="685" y="252"/>
                      </a:lnTo>
                      <a:lnTo>
                        <a:pt x="688" y="252"/>
                      </a:lnTo>
                      <a:lnTo>
                        <a:pt x="688" y="249"/>
                      </a:lnTo>
                      <a:lnTo>
                        <a:pt x="678" y="239"/>
                      </a:lnTo>
                      <a:lnTo>
                        <a:pt x="673" y="239"/>
                      </a:lnTo>
                      <a:lnTo>
                        <a:pt x="670" y="238"/>
                      </a:lnTo>
                      <a:lnTo>
                        <a:pt x="678" y="238"/>
                      </a:lnTo>
                      <a:lnTo>
                        <a:pt x="673" y="234"/>
                      </a:lnTo>
                      <a:lnTo>
                        <a:pt x="695" y="243"/>
                      </a:lnTo>
                      <a:lnTo>
                        <a:pt x="697" y="246"/>
                      </a:lnTo>
                      <a:lnTo>
                        <a:pt x="699" y="251"/>
                      </a:lnTo>
                      <a:lnTo>
                        <a:pt x="702" y="252"/>
                      </a:lnTo>
                      <a:lnTo>
                        <a:pt x="703" y="251"/>
                      </a:lnTo>
                      <a:lnTo>
                        <a:pt x="705" y="226"/>
                      </a:lnTo>
                      <a:lnTo>
                        <a:pt x="697" y="217"/>
                      </a:lnTo>
                      <a:lnTo>
                        <a:pt x="694" y="219"/>
                      </a:lnTo>
                      <a:lnTo>
                        <a:pt x="692" y="217"/>
                      </a:lnTo>
                      <a:lnTo>
                        <a:pt x="688" y="217"/>
                      </a:lnTo>
                      <a:lnTo>
                        <a:pt x="684" y="216"/>
                      </a:lnTo>
                      <a:lnTo>
                        <a:pt x="684" y="214"/>
                      </a:lnTo>
                      <a:lnTo>
                        <a:pt x="695" y="214"/>
                      </a:lnTo>
                      <a:lnTo>
                        <a:pt x="697" y="212"/>
                      </a:lnTo>
                      <a:lnTo>
                        <a:pt x="700" y="212"/>
                      </a:lnTo>
                      <a:lnTo>
                        <a:pt x="702" y="209"/>
                      </a:lnTo>
                      <a:lnTo>
                        <a:pt x="699" y="205"/>
                      </a:lnTo>
                      <a:lnTo>
                        <a:pt x="695" y="203"/>
                      </a:lnTo>
                      <a:lnTo>
                        <a:pt x="691" y="205"/>
                      </a:lnTo>
                      <a:lnTo>
                        <a:pt x="684" y="201"/>
                      </a:lnTo>
                      <a:lnTo>
                        <a:pt x="691" y="207"/>
                      </a:lnTo>
                      <a:lnTo>
                        <a:pt x="687" y="206"/>
                      </a:lnTo>
                      <a:lnTo>
                        <a:pt x="684" y="203"/>
                      </a:lnTo>
                      <a:lnTo>
                        <a:pt x="681" y="202"/>
                      </a:lnTo>
                      <a:lnTo>
                        <a:pt x="683" y="206"/>
                      </a:lnTo>
                      <a:lnTo>
                        <a:pt x="680" y="205"/>
                      </a:lnTo>
                      <a:lnTo>
                        <a:pt x="680" y="203"/>
                      </a:lnTo>
                      <a:lnTo>
                        <a:pt x="676" y="203"/>
                      </a:lnTo>
                      <a:lnTo>
                        <a:pt x="676" y="198"/>
                      </a:lnTo>
                      <a:lnTo>
                        <a:pt x="676" y="196"/>
                      </a:lnTo>
                      <a:lnTo>
                        <a:pt x="676" y="194"/>
                      </a:lnTo>
                      <a:lnTo>
                        <a:pt x="669" y="195"/>
                      </a:lnTo>
                      <a:lnTo>
                        <a:pt x="664" y="194"/>
                      </a:lnTo>
                      <a:lnTo>
                        <a:pt x="666" y="192"/>
                      </a:lnTo>
                      <a:lnTo>
                        <a:pt x="675" y="194"/>
                      </a:lnTo>
                      <a:lnTo>
                        <a:pt x="672" y="192"/>
                      </a:lnTo>
                      <a:lnTo>
                        <a:pt x="673" y="191"/>
                      </a:lnTo>
                      <a:lnTo>
                        <a:pt x="670" y="189"/>
                      </a:lnTo>
                      <a:lnTo>
                        <a:pt x="669" y="186"/>
                      </a:lnTo>
                      <a:lnTo>
                        <a:pt x="667" y="186"/>
                      </a:lnTo>
                      <a:lnTo>
                        <a:pt x="666" y="189"/>
                      </a:lnTo>
                      <a:lnTo>
                        <a:pt x="666" y="186"/>
                      </a:lnTo>
                      <a:lnTo>
                        <a:pt x="661" y="181"/>
                      </a:lnTo>
                      <a:lnTo>
                        <a:pt x="667" y="180"/>
                      </a:lnTo>
                      <a:lnTo>
                        <a:pt x="667" y="177"/>
                      </a:lnTo>
                      <a:lnTo>
                        <a:pt x="670" y="175"/>
                      </a:lnTo>
                      <a:lnTo>
                        <a:pt x="675" y="184"/>
                      </a:lnTo>
                      <a:lnTo>
                        <a:pt x="680" y="181"/>
                      </a:lnTo>
                      <a:lnTo>
                        <a:pt x="681" y="178"/>
                      </a:lnTo>
                      <a:lnTo>
                        <a:pt x="687" y="175"/>
                      </a:lnTo>
                      <a:lnTo>
                        <a:pt x="676" y="173"/>
                      </a:lnTo>
                      <a:lnTo>
                        <a:pt x="678" y="173"/>
                      </a:lnTo>
                      <a:lnTo>
                        <a:pt x="687" y="173"/>
                      </a:lnTo>
                      <a:lnTo>
                        <a:pt x="688" y="171"/>
                      </a:lnTo>
                      <a:lnTo>
                        <a:pt x="688" y="170"/>
                      </a:lnTo>
                      <a:lnTo>
                        <a:pt x="676" y="168"/>
                      </a:lnTo>
                      <a:lnTo>
                        <a:pt x="702" y="170"/>
                      </a:lnTo>
                      <a:lnTo>
                        <a:pt x="719" y="177"/>
                      </a:lnTo>
                      <a:lnTo>
                        <a:pt x="722" y="173"/>
                      </a:lnTo>
                      <a:lnTo>
                        <a:pt x="721" y="151"/>
                      </a:lnTo>
                      <a:lnTo>
                        <a:pt x="719" y="152"/>
                      </a:lnTo>
                      <a:lnTo>
                        <a:pt x="713" y="148"/>
                      </a:lnTo>
                      <a:lnTo>
                        <a:pt x="712" y="151"/>
                      </a:lnTo>
                      <a:lnTo>
                        <a:pt x="712" y="155"/>
                      </a:lnTo>
                      <a:lnTo>
                        <a:pt x="709" y="155"/>
                      </a:lnTo>
                      <a:lnTo>
                        <a:pt x="706" y="155"/>
                      </a:lnTo>
                      <a:lnTo>
                        <a:pt x="706" y="151"/>
                      </a:lnTo>
                      <a:lnTo>
                        <a:pt x="702" y="148"/>
                      </a:lnTo>
                      <a:lnTo>
                        <a:pt x="691" y="146"/>
                      </a:lnTo>
                      <a:lnTo>
                        <a:pt x="695" y="145"/>
                      </a:lnTo>
                      <a:lnTo>
                        <a:pt x="695" y="144"/>
                      </a:lnTo>
                      <a:lnTo>
                        <a:pt x="688" y="141"/>
                      </a:lnTo>
                      <a:lnTo>
                        <a:pt x="692" y="141"/>
                      </a:lnTo>
                      <a:lnTo>
                        <a:pt x="692" y="138"/>
                      </a:lnTo>
                      <a:lnTo>
                        <a:pt x="695" y="138"/>
                      </a:lnTo>
                      <a:lnTo>
                        <a:pt x="688" y="135"/>
                      </a:lnTo>
                      <a:lnTo>
                        <a:pt x="688" y="134"/>
                      </a:lnTo>
                      <a:lnTo>
                        <a:pt x="691" y="130"/>
                      </a:lnTo>
                      <a:lnTo>
                        <a:pt x="694" y="131"/>
                      </a:lnTo>
                      <a:lnTo>
                        <a:pt x="700" y="131"/>
                      </a:lnTo>
                      <a:lnTo>
                        <a:pt x="708" y="138"/>
                      </a:lnTo>
                      <a:lnTo>
                        <a:pt x="712" y="136"/>
                      </a:lnTo>
                      <a:lnTo>
                        <a:pt x="712" y="132"/>
                      </a:lnTo>
                      <a:lnTo>
                        <a:pt x="708" y="130"/>
                      </a:lnTo>
                      <a:lnTo>
                        <a:pt x="691" y="121"/>
                      </a:lnTo>
                      <a:lnTo>
                        <a:pt x="691" y="119"/>
                      </a:lnTo>
                      <a:lnTo>
                        <a:pt x="687" y="116"/>
                      </a:lnTo>
                      <a:lnTo>
                        <a:pt x="685" y="119"/>
                      </a:lnTo>
                      <a:lnTo>
                        <a:pt x="680" y="132"/>
                      </a:lnTo>
                      <a:lnTo>
                        <a:pt x="676" y="134"/>
                      </a:lnTo>
                      <a:lnTo>
                        <a:pt x="673" y="130"/>
                      </a:lnTo>
                      <a:lnTo>
                        <a:pt x="678" y="116"/>
                      </a:lnTo>
                      <a:lnTo>
                        <a:pt x="681" y="112"/>
                      </a:lnTo>
                      <a:lnTo>
                        <a:pt x="681" y="110"/>
                      </a:lnTo>
                      <a:lnTo>
                        <a:pt x="680" y="107"/>
                      </a:lnTo>
                      <a:lnTo>
                        <a:pt x="685" y="82"/>
                      </a:lnTo>
                      <a:lnTo>
                        <a:pt x="683" y="82"/>
                      </a:lnTo>
                      <a:lnTo>
                        <a:pt x="681" y="81"/>
                      </a:lnTo>
                      <a:lnTo>
                        <a:pt x="684" y="81"/>
                      </a:lnTo>
                      <a:lnTo>
                        <a:pt x="684" y="75"/>
                      </a:lnTo>
                      <a:lnTo>
                        <a:pt x="684" y="73"/>
                      </a:lnTo>
                      <a:lnTo>
                        <a:pt x="684" y="71"/>
                      </a:lnTo>
                      <a:lnTo>
                        <a:pt x="685" y="73"/>
                      </a:lnTo>
                      <a:lnTo>
                        <a:pt x="691" y="69"/>
                      </a:lnTo>
                      <a:lnTo>
                        <a:pt x="695" y="70"/>
                      </a:lnTo>
                      <a:lnTo>
                        <a:pt x="700" y="66"/>
                      </a:lnTo>
                      <a:lnTo>
                        <a:pt x="699" y="54"/>
                      </a:lnTo>
                      <a:lnTo>
                        <a:pt x="700" y="54"/>
                      </a:lnTo>
                      <a:lnTo>
                        <a:pt x="703" y="53"/>
                      </a:lnTo>
                      <a:lnTo>
                        <a:pt x="703" y="54"/>
                      </a:lnTo>
                      <a:lnTo>
                        <a:pt x="703" y="49"/>
                      </a:lnTo>
                      <a:lnTo>
                        <a:pt x="705" y="46"/>
                      </a:lnTo>
                      <a:lnTo>
                        <a:pt x="708" y="45"/>
                      </a:lnTo>
                      <a:lnTo>
                        <a:pt x="708" y="49"/>
                      </a:lnTo>
                      <a:lnTo>
                        <a:pt x="709" y="42"/>
                      </a:lnTo>
                      <a:lnTo>
                        <a:pt x="703" y="42"/>
                      </a:lnTo>
                      <a:lnTo>
                        <a:pt x="700" y="52"/>
                      </a:lnTo>
                      <a:lnTo>
                        <a:pt x="703" y="35"/>
                      </a:lnTo>
                      <a:lnTo>
                        <a:pt x="702" y="34"/>
                      </a:lnTo>
                      <a:lnTo>
                        <a:pt x="705" y="20"/>
                      </a:lnTo>
                      <a:lnTo>
                        <a:pt x="706" y="15"/>
                      </a:lnTo>
                      <a:lnTo>
                        <a:pt x="709" y="14"/>
                      </a:lnTo>
                      <a:lnTo>
                        <a:pt x="718" y="17"/>
                      </a:lnTo>
                      <a:lnTo>
                        <a:pt x="724" y="14"/>
                      </a:lnTo>
                      <a:lnTo>
                        <a:pt x="727" y="10"/>
                      </a:lnTo>
                      <a:lnTo>
                        <a:pt x="727" y="8"/>
                      </a:lnTo>
                      <a:lnTo>
                        <a:pt x="730" y="4"/>
                      </a:lnTo>
                      <a:lnTo>
                        <a:pt x="730" y="0"/>
                      </a:lnTo>
                      <a:lnTo>
                        <a:pt x="703" y="0"/>
                      </a:lnTo>
                      <a:lnTo>
                        <a:pt x="699" y="4"/>
                      </a:lnTo>
                      <a:lnTo>
                        <a:pt x="697" y="9"/>
                      </a:lnTo>
                      <a:lnTo>
                        <a:pt x="697" y="11"/>
                      </a:lnTo>
                      <a:lnTo>
                        <a:pt x="700" y="11"/>
                      </a:lnTo>
                      <a:lnTo>
                        <a:pt x="695" y="14"/>
                      </a:lnTo>
                      <a:lnTo>
                        <a:pt x="692" y="9"/>
                      </a:lnTo>
                      <a:lnTo>
                        <a:pt x="691" y="9"/>
                      </a:lnTo>
                      <a:lnTo>
                        <a:pt x="692" y="3"/>
                      </a:lnTo>
                      <a:lnTo>
                        <a:pt x="692" y="2"/>
                      </a:lnTo>
                      <a:lnTo>
                        <a:pt x="692" y="0"/>
                      </a:lnTo>
                      <a:lnTo>
                        <a:pt x="107" y="0"/>
                      </a:lnTo>
                      <a:lnTo>
                        <a:pt x="103"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7" name="Group 2506"/>
              <p:cNvGrpSpPr>
                <a:grpSpLocks/>
              </p:cNvGrpSpPr>
              <p:nvPr/>
            </p:nvGrpSpPr>
            <p:grpSpPr bwMode="auto">
              <a:xfrm>
                <a:off x="3880" y="1060"/>
                <a:ext cx="33" cy="21"/>
                <a:chOff x="3880" y="1060"/>
                <a:chExt cx="33" cy="21"/>
              </a:xfrm>
              <a:grpFill/>
            </p:grpSpPr>
            <p:sp>
              <p:nvSpPr>
                <p:cNvPr id="1224" name="Freeform 2507"/>
                <p:cNvSpPr>
                  <a:spLocks/>
                </p:cNvSpPr>
                <p:nvPr/>
              </p:nvSpPr>
              <p:spPr bwMode="gray">
                <a:xfrm>
                  <a:off x="3880" y="1060"/>
                  <a:ext cx="33" cy="21"/>
                </a:xfrm>
                <a:custGeom>
                  <a:avLst/>
                  <a:gdLst>
                    <a:gd name="T0" fmla="*/ 0 w 33"/>
                    <a:gd name="T1" fmla="*/ 4 h 21"/>
                    <a:gd name="T2" fmla="*/ 2 w 33"/>
                    <a:gd name="T3" fmla="*/ 5 h 21"/>
                    <a:gd name="T4" fmla="*/ 2 w 33"/>
                    <a:gd name="T5" fmla="*/ 9 h 21"/>
                    <a:gd name="T6" fmla="*/ 1 w 33"/>
                    <a:gd name="T7" fmla="*/ 10 h 21"/>
                    <a:gd name="T8" fmla="*/ 11 w 33"/>
                    <a:gd name="T9" fmla="*/ 13 h 21"/>
                    <a:gd name="T10" fmla="*/ 14 w 33"/>
                    <a:gd name="T11" fmla="*/ 15 h 21"/>
                    <a:gd name="T12" fmla="*/ 14 w 33"/>
                    <a:gd name="T13" fmla="*/ 17 h 21"/>
                    <a:gd name="T14" fmla="*/ 11 w 33"/>
                    <a:gd name="T15" fmla="*/ 17 h 21"/>
                    <a:gd name="T16" fmla="*/ 8 w 33"/>
                    <a:gd name="T17" fmla="*/ 18 h 21"/>
                    <a:gd name="T18" fmla="*/ 5 w 33"/>
                    <a:gd name="T19" fmla="*/ 15 h 21"/>
                    <a:gd name="T20" fmla="*/ 1 w 33"/>
                    <a:gd name="T21" fmla="*/ 15 h 21"/>
                    <a:gd name="T22" fmla="*/ 1 w 33"/>
                    <a:gd name="T23" fmla="*/ 17 h 21"/>
                    <a:gd name="T24" fmla="*/ 8 w 33"/>
                    <a:gd name="T25" fmla="*/ 21 h 21"/>
                    <a:gd name="T26" fmla="*/ 12 w 33"/>
                    <a:gd name="T27" fmla="*/ 18 h 21"/>
                    <a:gd name="T28" fmla="*/ 14 w 33"/>
                    <a:gd name="T29" fmla="*/ 18 h 21"/>
                    <a:gd name="T30" fmla="*/ 17 w 33"/>
                    <a:gd name="T31" fmla="*/ 20 h 21"/>
                    <a:gd name="T32" fmla="*/ 23 w 33"/>
                    <a:gd name="T33" fmla="*/ 17 h 21"/>
                    <a:gd name="T34" fmla="*/ 30 w 33"/>
                    <a:gd name="T35" fmla="*/ 10 h 21"/>
                    <a:gd name="T36" fmla="*/ 32 w 33"/>
                    <a:gd name="T37" fmla="*/ 9 h 21"/>
                    <a:gd name="T38" fmla="*/ 33 w 33"/>
                    <a:gd name="T39" fmla="*/ 7 h 21"/>
                    <a:gd name="T40" fmla="*/ 32 w 33"/>
                    <a:gd name="T41" fmla="*/ 5 h 21"/>
                    <a:gd name="T42" fmla="*/ 26 w 33"/>
                    <a:gd name="T43" fmla="*/ 2 h 21"/>
                    <a:gd name="T44" fmla="*/ 1 w 33"/>
                    <a:gd name="T45" fmla="*/ 0 h 21"/>
                    <a:gd name="T46" fmla="*/ 0 w 33"/>
                    <a:gd name="T47" fmla="*/ 3 h 21"/>
                    <a:gd name="T48" fmla="*/ 0 w 33"/>
                    <a:gd name="T49" fmla="*/ 4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21"/>
                    <a:gd name="T77" fmla="*/ 33 w 33"/>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21">
                      <a:moveTo>
                        <a:pt x="0" y="4"/>
                      </a:moveTo>
                      <a:lnTo>
                        <a:pt x="2" y="5"/>
                      </a:lnTo>
                      <a:lnTo>
                        <a:pt x="2" y="9"/>
                      </a:lnTo>
                      <a:lnTo>
                        <a:pt x="1" y="10"/>
                      </a:lnTo>
                      <a:lnTo>
                        <a:pt x="11" y="13"/>
                      </a:lnTo>
                      <a:lnTo>
                        <a:pt x="14" y="15"/>
                      </a:lnTo>
                      <a:lnTo>
                        <a:pt x="14" y="17"/>
                      </a:lnTo>
                      <a:lnTo>
                        <a:pt x="11" y="17"/>
                      </a:lnTo>
                      <a:lnTo>
                        <a:pt x="8" y="18"/>
                      </a:lnTo>
                      <a:lnTo>
                        <a:pt x="5" y="15"/>
                      </a:lnTo>
                      <a:lnTo>
                        <a:pt x="1" y="15"/>
                      </a:lnTo>
                      <a:lnTo>
                        <a:pt x="1" y="17"/>
                      </a:lnTo>
                      <a:lnTo>
                        <a:pt x="8" y="21"/>
                      </a:lnTo>
                      <a:lnTo>
                        <a:pt x="12" y="18"/>
                      </a:lnTo>
                      <a:lnTo>
                        <a:pt x="14" y="18"/>
                      </a:lnTo>
                      <a:lnTo>
                        <a:pt x="17" y="20"/>
                      </a:lnTo>
                      <a:lnTo>
                        <a:pt x="23" y="17"/>
                      </a:lnTo>
                      <a:lnTo>
                        <a:pt x="30" y="10"/>
                      </a:lnTo>
                      <a:lnTo>
                        <a:pt x="32" y="9"/>
                      </a:lnTo>
                      <a:lnTo>
                        <a:pt x="33" y="7"/>
                      </a:lnTo>
                      <a:lnTo>
                        <a:pt x="32" y="5"/>
                      </a:lnTo>
                      <a:lnTo>
                        <a:pt x="26" y="2"/>
                      </a:lnTo>
                      <a:lnTo>
                        <a:pt x="1" y="0"/>
                      </a:lnTo>
                      <a:lnTo>
                        <a:pt x="0" y="3"/>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25" name="Freeform 2508"/>
                <p:cNvSpPr>
                  <a:spLocks/>
                </p:cNvSpPr>
                <p:nvPr/>
              </p:nvSpPr>
              <p:spPr bwMode="gray">
                <a:xfrm>
                  <a:off x="3880" y="1060"/>
                  <a:ext cx="33" cy="21"/>
                </a:xfrm>
                <a:custGeom>
                  <a:avLst/>
                  <a:gdLst>
                    <a:gd name="T0" fmla="*/ 0 w 33"/>
                    <a:gd name="T1" fmla="*/ 4 h 21"/>
                    <a:gd name="T2" fmla="*/ 2 w 33"/>
                    <a:gd name="T3" fmla="*/ 5 h 21"/>
                    <a:gd name="T4" fmla="*/ 2 w 33"/>
                    <a:gd name="T5" fmla="*/ 9 h 21"/>
                    <a:gd name="T6" fmla="*/ 1 w 33"/>
                    <a:gd name="T7" fmla="*/ 10 h 21"/>
                    <a:gd name="T8" fmla="*/ 11 w 33"/>
                    <a:gd name="T9" fmla="*/ 13 h 21"/>
                    <a:gd name="T10" fmla="*/ 14 w 33"/>
                    <a:gd name="T11" fmla="*/ 15 h 21"/>
                    <a:gd name="T12" fmla="*/ 14 w 33"/>
                    <a:gd name="T13" fmla="*/ 17 h 21"/>
                    <a:gd name="T14" fmla="*/ 11 w 33"/>
                    <a:gd name="T15" fmla="*/ 17 h 21"/>
                    <a:gd name="T16" fmla="*/ 8 w 33"/>
                    <a:gd name="T17" fmla="*/ 18 h 21"/>
                    <a:gd name="T18" fmla="*/ 5 w 33"/>
                    <a:gd name="T19" fmla="*/ 15 h 21"/>
                    <a:gd name="T20" fmla="*/ 1 w 33"/>
                    <a:gd name="T21" fmla="*/ 15 h 21"/>
                    <a:gd name="T22" fmla="*/ 1 w 33"/>
                    <a:gd name="T23" fmla="*/ 17 h 21"/>
                    <a:gd name="T24" fmla="*/ 8 w 33"/>
                    <a:gd name="T25" fmla="*/ 21 h 21"/>
                    <a:gd name="T26" fmla="*/ 12 w 33"/>
                    <a:gd name="T27" fmla="*/ 18 h 21"/>
                    <a:gd name="T28" fmla="*/ 14 w 33"/>
                    <a:gd name="T29" fmla="*/ 18 h 21"/>
                    <a:gd name="T30" fmla="*/ 17 w 33"/>
                    <a:gd name="T31" fmla="*/ 20 h 21"/>
                    <a:gd name="T32" fmla="*/ 23 w 33"/>
                    <a:gd name="T33" fmla="*/ 17 h 21"/>
                    <a:gd name="T34" fmla="*/ 30 w 33"/>
                    <a:gd name="T35" fmla="*/ 10 h 21"/>
                    <a:gd name="T36" fmla="*/ 32 w 33"/>
                    <a:gd name="T37" fmla="*/ 9 h 21"/>
                    <a:gd name="T38" fmla="*/ 33 w 33"/>
                    <a:gd name="T39" fmla="*/ 7 h 21"/>
                    <a:gd name="T40" fmla="*/ 32 w 33"/>
                    <a:gd name="T41" fmla="*/ 5 h 21"/>
                    <a:gd name="T42" fmla="*/ 26 w 33"/>
                    <a:gd name="T43" fmla="*/ 2 h 21"/>
                    <a:gd name="T44" fmla="*/ 1 w 33"/>
                    <a:gd name="T45" fmla="*/ 0 h 21"/>
                    <a:gd name="T46" fmla="*/ 0 w 33"/>
                    <a:gd name="T47" fmla="*/ 3 h 21"/>
                    <a:gd name="T48" fmla="*/ 0 w 33"/>
                    <a:gd name="T49" fmla="*/ 4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21"/>
                    <a:gd name="T77" fmla="*/ 33 w 33"/>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21">
                      <a:moveTo>
                        <a:pt x="0" y="4"/>
                      </a:moveTo>
                      <a:lnTo>
                        <a:pt x="2" y="5"/>
                      </a:lnTo>
                      <a:lnTo>
                        <a:pt x="2" y="9"/>
                      </a:lnTo>
                      <a:lnTo>
                        <a:pt x="1" y="10"/>
                      </a:lnTo>
                      <a:lnTo>
                        <a:pt x="11" y="13"/>
                      </a:lnTo>
                      <a:lnTo>
                        <a:pt x="14" y="15"/>
                      </a:lnTo>
                      <a:lnTo>
                        <a:pt x="14" y="17"/>
                      </a:lnTo>
                      <a:lnTo>
                        <a:pt x="11" y="17"/>
                      </a:lnTo>
                      <a:lnTo>
                        <a:pt x="8" y="18"/>
                      </a:lnTo>
                      <a:lnTo>
                        <a:pt x="5" y="15"/>
                      </a:lnTo>
                      <a:lnTo>
                        <a:pt x="1" y="15"/>
                      </a:lnTo>
                      <a:lnTo>
                        <a:pt x="1" y="17"/>
                      </a:lnTo>
                      <a:lnTo>
                        <a:pt x="8" y="21"/>
                      </a:lnTo>
                      <a:lnTo>
                        <a:pt x="12" y="18"/>
                      </a:lnTo>
                      <a:lnTo>
                        <a:pt x="14" y="18"/>
                      </a:lnTo>
                      <a:lnTo>
                        <a:pt x="17" y="20"/>
                      </a:lnTo>
                      <a:lnTo>
                        <a:pt x="23" y="17"/>
                      </a:lnTo>
                      <a:lnTo>
                        <a:pt x="30" y="10"/>
                      </a:lnTo>
                      <a:lnTo>
                        <a:pt x="32" y="9"/>
                      </a:lnTo>
                      <a:lnTo>
                        <a:pt x="33" y="7"/>
                      </a:lnTo>
                      <a:lnTo>
                        <a:pt x="32" y="5"/>
                      </a:lnTo>
                      <a:lnTo>
                        <a:pt x="26" y="2"/>
                      </a:lnTo>
                      <a:lnTo>
                        <a:pt x="1" y="0"/>
                      </a:lnTo>
                      <a:lnTo>
                        <a:pt x="0" y="3"/>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8" name="Group 2509"/>
              <p:cNvGrpSpPr>
                <a:grpSpLocks/>
              </p:cNvGrpSpPr>
              <p:nvPr/>
            </p:nvGrpSpPr>
            <p:grpSpPr bwMode="auto">
              <a:xfrm>
                <a:off x="3902" y="1060"/>
                <a:ext cx="97" cy="74"/>
                <a:chOff x="3902" y="1060"/>
                <a:chExt cx="97" cy="74"/>
              </a:xfrm>
              <a:grpFill/>
            </p:grpSpPr>
            <p:sp>
              <p:nvSpPr>
                <p:cNvPr id="1222" name="Freeform 2510"/>
                <p:cNvSpPr>
                  <a:spLocks/>
                </p:cNvSpPr>
                <p:nvPr/>
              </p:nvSpPr>
              <p:spPr bwMode="gray">
                <a:xfrm>
                  <a:off x="3902" y="1060"/>
                  <a:ext cx="97" cy="74"/>
                </a:xfrm>
                <a:custGeom>
                  <a:avLst/>
                  <a:gdLst>
                    <a:gd name="T0" fmla="*/ 19 w 97"/>
                    <a:gd name="T1" fmla="*/ 9 h 74"/>
                    <a:gd name="T2" fmla="*/ 20 w 97"/>
                    <a:gd name="T3" fmla="*/ 11 h 74"/>
                    <a:gd name="T4" fmla="*/ 13 w 97"/>
                    <a:gd name="T5" fmla="*/ 15 h 74"/>
                    <a:gd name="T6" fmla="*/ 4 w 97"/>
                    <a:gd name="T7" fmla="*/ 28 h 74"/>
                    <a:gd name="T8" fmla="*/ 4 w 97"/>
                    <a:gd name="T9" fmla="*/ 29 h 74"/>
                    <a:gd name="T10" fmla="*/ 5 w 97"/>
                    <a:gd name="T11" fmla="*/ 31 h 74"/>
                    <a:gd name="T12" fmla="*/ 7 w 97"/>
                    <a:gd name="T13" fmla="*/ 28 h 74"/>
                    <a:gd name="T14" fmla="*/ 11 w 97"/>
                    <a:gd name="T15" fmla="*/ 31 h 74"/>
                    <a:gd name="T16" fmla="*/ 13 w 97"/>
                    <a:gd name="T17" fmla="*/ 32 h 74"/>
                    <a:gd name="T18" fmla="*/ 17 w 97"/>
                    <a:gd name="T19" fmla="*/ 31 h 74"/>
                    <a:gd name="T20" fmla="*/ 19 w 97"/>
                    <a:gd name="T21" fmla="*/ 49 h 74"/>
                    <a:gd name="T22" fmla="*/ 23 w 97"/>
                    <a:gd name="T23" fmla="*/ 56 h 74"/>
                    <a:gd name="T24" fmla="*/ 29 w 97"/>
                    <a:gd name="T25" fmla="*/ 59 h 74"/>
                    <a:gd name="T26" fmla="*/ 38 w 97"/>
                    <a:gd name="T27" fmla="*/ 59 h 74"/>
                    <a:gd name="T28" fmla="*/ 43 w 97"/>
                    <a:gd name="T29" fmla="*/ 59 h 74"/>
                    <a:gd name="T30" fmla="*/ 44 w 97"/>
                    <a:gd name="T31" fmla="*/ 62 h 74"/>
                    <a:gd name="T32" fmla="*/ 56 w 97"/>
                    <a:gd name="T33" fmla="*/ 67 h 74"/>
                    <a:gd name="T34" fmla="*/ 62 w 97"/>
                    <a:gd name="T35" fmla="*/ 70 h 74"/>
                    <a:gd name="T36" fmla="*/ 78 w 97"/>
                    <a:gd name="T37" fmla="*/ 74 h 74"/>
                    <a:gd name="T38" fmla="*/ 84 w 97"/>
                    <a:gd name="T39" fmla="*/ 73 h 74"/>
                    <a:gd name="T40" fmla="*/ 87 w 97"/>
                    <a:gd name="T41" fmla="*/ 69 h 74"/>
                    <a:gd name="T42" fmla="*/ 90 w 97"/>
                    <a:gd name="T43" fmla="*/ 63 h 74"/>
                    <a:gd name="T44" fmla="*/ 90 w 97"/>
                    <a:gd name="T45" fmla="*/ 59 h 74"/>
                    <a:gd name="T46" fmla="*/ 87 w 97"/>
                    <a:gd name="T47" fmla="*/ 52 h 74"/>
                    <a:gd name="T48" fmla="*/ 81 w 97"/>
                    <a:gd name="T49" fmla="*/ 46 h 74"/>
                    <a:gd name="T50" fmla="*/ 89 w 97"/>
                    <a:gd name="T51" fmla="*/ 46 h 74"/>
                    <a:gd name="T52" fmla="*/ 90 w 97"/>
                    <a:gd name="T53" fmla="*/ 31 h 74"/>
                    <a:gd name="T54" fmla="*/ 97 w 97"/>
                    <a:gd name="T55" fmla="*/ 21 h 74"/>
                    <a:gd name="T56" fmla="*/ 93 w 97"/>
                    <a:gd name="T57" fmla="*/ 20 h 74"/>
                    <a:gd name="T58" fmla="*/ 94 w 97"/>
                    <a:gd name="T59" fmla="*/ 11 h 74"/>
                    <a:gd name="T60" fmla="*/ 94 w 97"/>
                    <a:gd name="T61" fmla="*/ 9 h 74"/>
                    <a:gd name="T62" fmla="*/ 89 w 97"/>
                    <a:gd name="T63" fmla="*/ 0 h 74"/>
                    <a:gd name="T64" fmla="*/ 82 w 97"/>
                    <a:gd name="T65" fmla="*/ 0 h 74"/>
                    <a:gd name="T66" fmla="*/ 79 w 97"/>
                    <a:gd name="T67" fmla="*/ 0 h 74"/>
                    <a:gd name="T68" fmla="*/ 75 w 97"/>
                    <a:gd name="T69" fmla="*/ 0 h 74"/>
                    <a:gd name="T70" fmla="*/ 69 w 97"/>
                    <a:gd name="T71" fmla="*/ 9 h 74"/>
                    <a:gd name="T72" fmla="*/ 60 w 97"/>
                    <a:gd name="T73" fmla="*/ 14 h 74"/>
                    <a:gd name="T74" fmla="*/ 54 w 97"/>
                    <a:gd name="T75" fmla="*/ 18 h 74"/>
                    <a:gd name="T76" fmla="*/ 64 w 97"/>
                    <a:gd name="T77" fmla="*/ 13 h 74"/>
                    <a:gd name="T78" fmla="*/ 71 w 97"/>
                    <a:gd name="T79" fmla="*/ 7 h 74"/>
                    <a:gd name="T80" fmla="*/ 23 w 97"/>
                    <a:gd name="T81" fmla="*/ 0 h 74"/>
                    <a:gd name="T82" fmla="*/ 19 w 97"/>
                    <a:gd name="T83" fmla="*/ 5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74"/>
                    <a:gd name="T128" fmla="*/ 97 w 97"/>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74">
                      <a:moveTo>
                        <a:pt x="19" y="5"/>
                      </a:moveTo>
                      <a:lnTo>
                        <a:pt x="19" y="9"/>
                      </a:lnTo>
                      <a:lnTo>
                        <a:pt x="22" y="10"/>
                      </a:lnTo>
                      <a:lnTo>
                        <a:pt x="20" y="11"/>
                      </a:lnTo>
                      <a:lnTo>
                        <a:pt x="19" y="13"/>
                      </a:lnTo>
                      <a:lnTo>
                        <a:pt x="13" y="15"/>
                      </a:lnTo>
                      <a:lnTo>
                        <a:pt x="11" y="21"/>
                      </a:lnTo>
                      <a:lnTo>
                        <a:pt x="4" y="28"/>
                      </a:lnTo>
                      <a:lnTo>
                        <a:pt x="0" y="26"/>
                      </a:lnTo>
                      <a:lnTo>
                        <a:pt x="4" y="29"/>
                      </a:lnTo>
                      <a:lnTo>
                        <a:pt x="4" y="32"/>
                      </a:lnTo>
                      <a:lnTo>
                        <a:pt x="5" y="31"/>
                      </a:lnTo>
                      <a:lnTo>
                        <a:pt x="5" y="29"/>
                      </a:lnTo>
                      <a:lnTo>
                        <a:pt x="7" y="28"/>
                      </a:lnTo>
                      <a:lnTo>
                        <a:pt x="8" y="31"/>
                      </a:lnTo>
                      <a:lnTo>
                        <a:pt x="11" y="31"/>
                      </a:lnTo>
                      <a:lnTo>
                        <a:pt x="13" y="32"/>
                      </a:lnTo>
                      <a:lnTo>
                        <a:pt x="14" y="31"/>
                      </a:lnTo>
                      <a:lnTo>
                        <a:pt x="17" y="31"/>
                      </a:lnTo>
                      <a:lnTo>
                        <a:pt x="17" y="46"/>
                      </a:lnTo>
                      <a:lnTo>
                        <a:pt x="19" y="49"/>
                      </a:lnTo>
                      <a:lnTo>
                        <a:pt x="23" y="52"/>
                      </a:lnTo>
                      <a:lnTo>
                        <a:pt x="23" y="56"/>
                      </a:lnTo>
                      <a:lnTo>
                        <a:pt x="27" y="57"/>
                      </a:lnTo>
                      <a:lnTo>
                        <a:pt x="29" y="59"/>
                      </a:lnTo>
                      <a:lnTo>
                        <a:pt x="38" y="50"/>
                      </a:lnTo>
                      <a:lnTo>
                        <a:pt x="38" y="59"/>
                      </a:lnTo>
                      <a:lnTo>
                        <a:pt x="40" y="60"/>
                      </a:lnTo>
                      <a:lnTo>
                        <a:pt x="43" y="59"/>
                      </a:lnTo>
                      <a:lnTo>
                        <a:pt x="44" y="60"/>
                      </a:lnTo>
                      <a:lnTo>
                        <a:pt x="44" y="62"/>
                      </a:lnTo>
                      <a:lnTo>
                        <a:pt x="54" y="64"/>
                      </a:lnTo>
                      <a:lnTo>
                        <a:pt x="56" y="67"/>
                      </a:lnTo>
                      <a:lnTo>
                        <a:pt x="60" y="69"/>
                      </a:lnTo>
                      <a:lnTo>
                        <a:pt x="62" y="70"/>
                      </a:lnTo>
                      <a:lnTo>
                        <a:pt x="64" y="73"/>
                      </a:lnTo>
                      <a:lnTo>
                        <a:pt x="78" y="74"/>
                      </a:lnTo>
                      <a:lnTo>
                        <a:pt x="81" y="73"/>
                      </a:lnTo>
                      <a:lnTo>
                        <a:pt x="84" y="73"/>
                      </a:lnTo>
                      <a:lnTo>
                        <a:pt x="84" y="70"/>
                      </a:lnTo>
                      <a:lnTo>
                        <a:pt x="87" y="69"/>
                      </a:lnTo>
                      <a:lnTo>
                        <a:pt x="90" y="67"/>
                      </a:lnTo>
                      <a:lnTo>
                        <a:pt x="90" y="63"/>
                      </a:lnTo>
                      <a:lnTo>
                        <a:pt x="90" y="62"/>
                      </a:lnTo>
                      <a:lnTo>
                        <a:pt x="90" y="59"/>
                      </a:lnTo>
                      <a:lnTo>
                        <a:pt x="87" y="54"/>
                      </a:lnTo>
                      <a:lnTo>
                        <a:pt x="87" y="52"/>
                      </a:lnTo>
                      <a:lnTo>
                        <a:pt x="86" y="52"/>
                      </a:lnTo>
                      <a:lnTo>
                        <a:pt x="81" y="46"/>
                      </a:lnTo>
                      <a:lnTo>
                        <a:pt x="81" y="42"/>
                      </a:lnTo>
                      <a:lnTo>
                        <a:pt x="89" y="46"/>
                      </a:lnTo>
                      <a:lnTo>
                        <a:pt x="90" y="42"/>
                      </a:lnTo>
                      <a:lnTo>
                        <a:pt x="90" y="31"/>
                      </a:lnTo>
                      <a:lnTo>
                        <a:pt x="94" y="22"/>
                      </a:lnTo>
                      <a:lnTo>
                        <a:pt x="97" y="21"/>
                      </a:lnTo>
                      <a:lnTo>
                        <a:pt x="97" y="20"/>
                      </a:lnTo>
                      <a:lnTo>
                        <a:pt x="93" y="20"/>
                      </a:lnTo>
                      <a:lnTo>
                        <a:pt x="93" y="17"/>
                      </a:lnTo>
                      <a:lnTo>
                        <a:pt x="94" y="11"/>
                      </a:lnTo>
                      <a:lnTo>
                        <a:pt x="93" y="11"/>
                      </a:lnTo>
                      <a:lnTo>
                        <a:pt x="94" y="9"/>
                      </a:lnTo>
                      <a:lnTo>
                        <a:pt x="89" y="3"/>
                      </a:lnTo>
                      <a:lnTo>
                        <a:pt x="89" y="0"/>
                      </a:lnTo>
                      <a:lnTo>
                        <a:pt x="86" y="0"/>
                      </a:lnTo>
                      <a:lnTo>
                        <a:pt x="82" y="0"/>
                      </a:lnTo>
                      <a:lnTo>
                        <a:pt x="81" y="0"/>
                      </a:lnTo>
                      <a:lnTo>
                        <a:pt x="79" y="0"/>
                      </a:lnTo>
                      <a:lnTo>
                        <a:pt x="74" y="0"/>
                      </a:lnTo>
                      <a:lnTo>
                        <a:pt x="75" y="0"/>
                      </a:lnTo>
                      <a:lnTo>
                        <a:pt x="74" y="5"/>
                      </a:lnTo>
                      <a:lnTo>
                        <a:pt x="69" y="9"/>
                      </a:lnTo>
                      <a:lnTo>
                        <a:pt x="65" y="14"/>
                      </a:lnTo>
                      <a:lnTo>
                        <a:pt x="60" y="14"/>
                      </a:lnTo>
                      <a:lnTo>
                        <a:pt x="57" y="18"/>
                      </a:lnTo>
                      <a:lnTo>
                        <a:pt x="54" y="18"/>
                      </a:lnTo>
                      <a:lnTo>
                        <a:pt x="62" y="13"/>
                      </a:lnTo>
                      <a:lnTo>
                        <a:pt x="64" y="13"/>
                      </a:lnTo>
                      <a:lnTo>
                        <a:pt x="64" y="8"/>
                      </a:lnTo>
                      <a:lnTo>
                        <a:pt x="71" y="7"/>
                      </a:lnTo>
                      <a:lnTo>
                        <a:pt x="71" y="0"/>
                      </a:lnTo>
                      <a:lnTo>
                        <a:pt x="23" y="0"/>
                      </a:lnTo>
                      <a:lnTo>
                        <a:pt x="19" y="3"/>
                      </a:lnTo>
                      <a:lnTo>
                        <a:pt x="19"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23" name="Freeform 2511"/>
                <p:cNvSpPr>
                  <a:spLocks/>
                </p:cNvSpPr>
                <p:nvPr/>
              </p:nvSpPr>
              <p:spPr bwMode="gray">
                <a:xfrm>
                  <a:off x="3902" y="1060"/>
                  <a:ext cx="97" cy="74"/>
                </a:xfrm>
                <a:custGeom>
                  <a:avLst/>
                  <a:gdLst>
                    <a:gd name="T0" fmla="*/ 19 w 97"/>
                    <a:gd name="T1" fmla="*/ 9 h 74"/>
                    <a:gd name="T2" fmla="*/ 20 w 97"/>
                    <a:gd name="T3" fmla="*/ 11 h 74"/>
                    <a:gd name="T4" fmla="*/ 13 w 97"/>
                    <a:gd name="T5" fmla="*/ 15 h 74"/>
                    <a:gd name="T6" fmla="*/ 4 w 97"/>
                    <a:gd name="T7" fmla="*/ 28 h 74"/>
                    <a:gd name="T8" fmla="*/ 4 w 97"/>
                    <a:gd name="T9" fmla="*/ 29 h 74"/>
                    <a:gd name="T10" fmla="*/ 5 w 97"/>
                    <a:gd name="T11" fmla="*/ 31 h 74"/>
                    <a:gd name="T12" fmla="*/ 7 w 97"/>
                    <a:gd name="T13" fmla="*/ 28 h 74"/>
                    <a:gd name="T14" fmla="*/ 11 w 97"/>
                    <a:gd name="T15" fmla="*/ 31 h 74"/>
                    <a:gd name="T16" fmla="*/ 13 w 97"/>
                    <a:gd name="T17" fmla="*/ 32 h 74"/>
                    <a:gd name="T18" fmla="*/ 17 w 97"/>
                    <a:gd name="T19" fmla="*/ 31 h 74"/>
                    <a:gd name="T20" fmla="*/ 19 w 97"/>
                    <a:gd name="T21" fmla="*/ 49 h 74"/>
                    <a:gd name="T22" fmla="*/ 23 w 97"/>
                    <a:gd name="T23" fmla="*/ 56 h 74"/>
                    <a:gd name="T24" fmla="*/ 29 w 97"/>
                    <a:gd name="T25" fmla="*/ 59 h 74"/>
                    <a:gd name="T26" fmla="*/ 38 w 97"/>
                    <a:gd name="T27" fmla="*/ 59 h 74"/>
                    <a:gd name="T28" fmla="*/ 43 w 97"/>
                    <a:gd name="T29" fmla="*/ 59 h 74"/>
                    <a:gd name="T30" fmla="*/ 44 w 97"/>
                    <a:gd name="T31" fmla="*/ 62 h 74"/>
                    <a:gd name="T32" fmla="*/ 56 w 97"/>
                    <a:gd name="T33" fmla="*/ 67 h 74"/>
                    <a:gd name="T34" fmla="*/ 62 w 97"/>
                    <a:gd name="T35" fmla="*/ 70 h 74"/>
                    <a:gd name="T36" fmla="*/ 78 w 97"/>
                    <a:gd name="T37" fmla="*/ 74 h 74"/>
                    <a:gd name="T38" fmla="*/ 84 w 97"/>
                    <a:gd name="T39" fmla="*/ 73 h 74"/>
                    <a:gd name="T40" fmla="*/ 87 w 97"/>
                    <a:gd name="T41" fmla="*/ 69 h 74"/>
                    <a:gd name="T42" fmla="*/ 90 w 97"/>
                    <a:gd name="T43" fmla="*/ 63 h 74"/>
                    <a:gd name="T44" fmla="*/ 90 w 97"/>
                    <a:gd name="T45" fmla="*/ 59 h 74"/>
                    <a:gd name="T46" fmla="*/ 87 w 97"/>
                    <a:gd name="T47" fmla="*/ 52 h 74"/>
                    <a:gd name="T48" fmla="*/ 81 w 97"/>
                    <a:gd name="T49" fmla="*/ 46 h 74"/>
                    <a:gd name="T50" fmla="*/ 89 w 97"/>
                    <a:gd name="T51" fmla="*/ 46 h 74"/>
                    <a:gd name="T52" fmla="*/ 90 w 97"/>
                    <a:gd name="T53" fmla="*/ 31 h 74"/>
                    <a:gd name="T54" fmla="*/ 97 w 97"/>
                    <a:gd name="T55" fmla="*/ 21 h 74"/>
                    <a:gd name="T56" fmla="*/ 93 w 97"/>
                    <a:gd name="T57" fmla="*/ 20 h 74"/>
                    <a:gd name="T58" fmla="*/ 94 w 97"/>
                    <a:gd name="T59" fmla="*/ 11 h 74"/>
                    <a:gd name="T60" fmla="*/ 94 w 97"/>
                    <a:gd name="T61" fmla="*/ 9 h 74"/>
                    <a:gd name="T62" fmla="*/ 89 w 97"/>
                    <a:gd name="T63" fmla="*/ 0 h 74"/>
                    <a:gd name="T64" fmla="*/ 82 w 97"/>
                    <a:gd name="T65" fmla="*/ 0 h 74"/>
                    <a:gd name="T66" fmla="*/ 79 w 97"/>
                    <a:gd name="T67" fmla="*/ 0 h 74"/>
                    <a:gd name="T68" fmla="*/ 75 w 97"/>
                    <a:gd name="T69" fmla="*/ 0 h 74"/>
                    <a:gd name="T70" fmla="*/ 69 w 97"/>
                    <a:gd name="T71" fmla="*/ 9 h 74"/>
                    <a:gd name="T72" fmla="*/ 60 w 97"/>
                    <a:gd name="T73" fmla="*/ 14 h 74"/>
                    <a:gd name="T74" fmla="*/ 54 w 97"/>
                    <a:gd name="T75" fmla="*/ 18 h 74"/>
                    <a:gd name="T76" fmla="*/ 64 w 97"/>
                    <a:gd name="T77" fmla="*/ 13 h 74"/>
                    <a:gd name="T78" fmla="*/ 71 w 97"/>
                    <a:gd name="T79" fmla="*/ 7 h 74"/>
                    <a:gd name="T80" fmla="*/ 23 w 97"/>
                    <a:gd name="T81" fmla="*/ 0 h 74"/>
                    <a:gd name="T82" fmla="*/ 19 w 97"/>
                    <a:gd name="T83" fmla="*/ 5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74"/>
                    <a:gd name="T128" fmla="*/ 97 w 97"/>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74">
                      <a:moveTo>
                        <a:pt x="19" y="5"/>
                      </a:moveTo>
                      <a:lnTo>
                        <a:pt x="19" y="9"/>
                      </a:lnTo>
                      <a:lnTo>
                        <a:pt x="22" y="10"/>
                      </a:lnTo>
                      <a:lnTo>
                        <a:pt x="20" y="11"/>
                      </a:lnTo>
                      <a:lnTo>
                        <a:pt x="19" y="13"/>
                      </a:lnTo>
                      <a:lnTo>
                        <a:pt x="13" y="15"/>
                      </a:lnTo>
                      <a:lnTo>
                        <a:pt x="11" y="21"/>
                      </a:lnTo>
                      <a:lnTo>
                        <a:pt x="4" y="28"/>
                      </a:lnTo>
                      <a:lnTo>
                        <a:pt x="0" y="26"/>
                      </a:lnTo>
                      <a:lnTo>
                        <a:pt x="4" y="29"/>
                      </a:lnTo>
                      <a:lnTo>
                        <a:pt x="4" y="32"/>
                      </a:lnTo>
                      <a:lnTo>
                        <a:pt x="5" y="31"/>
                      </a:lnTo>
                      <a:lnTo>
                        <a:pt x="5" y="29"/>
                      </a:lnTo>
                      <a:lnTo>
                        <a:pt x="7" y="28"/>
                      </a:lnTo>
                      <a:lnTo>
                        <a:pt x="8" y="31"/>
                      </a:lnTo>
                      <a:lnTo>
                        <a:pt x="11" y="31"/>
                      </a:lnTo>
                      <a:lnTo>
                        <a:pt x="13" y="32"/>
                      </a:lnTo>
                      <a:lnTo>
                        <a:pt x="14" y="31"/>
                      </a:lnTo>
                      <a:lnTo>
                        <a:pt x="17" y="31"/>
                      </a:lnTo>
                      <a:lnTo>
                        <a:pt x="17" y="46"/>
                      </a:lnTo>
                      <a:lnTo>
                        <a:pt x="19" y="49"/>
                      </a:lnTo>
                      <a:lnTo>
                        <a:pt x="23" y="52"/>
                      </a:lnTo>
                      <a:lnTo>
                        <a:pt x="23" y="56"/>
                      </a:lnTo>
                      <a:lnTo>
                        <a:pt x="27" y="57"/>
                      </a:lnTo>
                      <a:lnTo>
                        <a:pt x="29" y="59"/>
                      </a:lnTo>
                      <a:lnTo>
                        <a:pt x="38" y="50"/>
                      </a:lnTo>
                      <a:lnTo>
                        <a:pt x="38" y="59"/>
                      </a:lnTo>
                      <a:lnTo>
                        <a:pt x="40" y="60"/>
                      </a:lnTo>
                      <a:lnTo>
                        <a:pt x="43" y="59"/>
                      </a:lnTo>
                      <a:lnTo>
                        <a:pt x="44" y="60"/>
                      </a:lnTo>
                      <a:lnTo>
                        <a:pt x="44" y="62"/>
                      </a:lnTo>
                      <a:lnTo>
                        <a:pt x="54" y="64"/>
                      </a:lnTo>
                      <a:lnTo>
                        <a:pt x="56" y="67"/>
                      </a:lnTo>
                      <a:lnTo>
                        <a:pt x="60" y="69"/>
                      </a:lnTo>
                      <a:lnTo>
                        <a:pt x="62" y="70"/>
                      </a:lnTo>
                      <a:lnTo>
                        <a:pt x="64" y="73"/>
                      </a:lnTo>
                      <a:lnTo>
                        <a:pt x="78" y="74"/>
                      </a:lnTo>
                      <a:lnTo>
                        <a:pt x="81" y="73"/>
                      </a:lnTo>
                      <a:lnTo>
                        <a:pt x="84" y="73"/>
                      </a:lnTo>
                      <a:lnTo>
                        <a:pt x="84" y="70"/>
                      </a:lnTo>
                      <a:lnTo>
                        <a:pt x="87" y="69"/>
                      </a:lnTo>
                      <a:lnTo>
                        <a:pt x="90" y="67"/>
                      </a:lnTo>
                      <a:lnTo>
                        <a:pt x="90" y="63"/>
                      </a:lnTo>
                      <a:lnTo>
                        <a:pt x="90" y="62"/>
                      </a:lnTo>
                      <a:lnTo>
                        <a:pt x="90" y="59"/>
                      </a:lnTo>
                      <a:lnTo>
                        <a:pt x="87" y="54"/>
                      </a:lnTo>
                      <a:lnTo>
                        <a:pt x="87" y="52"/>
                      </a:lnTo>
                      <a:lnTo>
                        <a:pt x="86" y="52"/>
                      </a:lnTo>
                      <a:lnTo>
                        <a:pt x="81" y="46"/>
                      </a:lnTo>
                      <a:lnTo>
                        <a:pt x="81" y="42"/>
                      </a:lnTo>
                      <a:lnTo>
                        <a:pt x="89" y="46"/>
                      </a:lnTo>
                      <a:lnTo>
                        <a:pt x="90" y="42"/>
                      </a:lnTo>
                      <a:lnTo>
                        <a:pt x="90" y="31"/>
                      </a:lnTo>
                      <a:lnTo>
                        <a:pt x="94" y="22"/>
                      </a:lnTo>
                      <a:lnTo>
                        <a:pt x="97" y="21"/>
                      </a:lnTo>
                      <a:lnTo>
                        <a:pt x="97" y="20"/>
                      </a:lnTo>
                      <a:lnTo>
                        <a:pt x="93" y="20"/>
                      </a:lnTo>
                      <a:lnTo>
                        <a:pt x="93" y="17"/>
                      </a:lnTo>
                      <a:lnTo>
                        <a:pt x="94" y="11"/>
                      </a:lnTo>
                      <a:lnTo>
                        <a:pt x="93" y="11"/>
                      </a:lnTo>
                      <a:lnTo>
                        <a:pt x="94" y="9"/>
                      </a:lnTo>
                      <a:lnTo>
                        <a:pt x="89" y="3"/>
                      </a:lnTo>
                      <a:lnTo>
                        <a:pt x="89" y="0"/>
                      </a:lnTo>
                      <a:lnTo>
                        <a:pt x="86" y="0"/>
                      </a:lnTo>
                      <a:lnTo>
                        <a:pt x="82" y="0"/>
                      </a:lnTo>
                      <a:lnTo>
                        <a:pt x="81" y="0"/>
                      </a:lnTo>
                      <a:lnTo>
                        <a:pt x="79" y="0"/>
                      </a:lnTo>
                      <a:lnTo>
                        <a:pt x="74" y="0"/>
                      </a:lnTo>
                      <a:lnTo>
                        <a:pt x="75" y="0"/>
                      </a:lnTo>
                      <a:lnTo>
                        <a:pt x="74" y="5"/>
                      </a:lnTo>
                      <a:lnTo>
                        <a:pt x="69" y="9"/>
                      </a:lnTo>
                      <a:lnTo>
                        <a:pt x="65" y="14"/>
                      </a:lnTo>
                      <a:lnTo>
                        <a:pt x="60" y="14"/>
                      </a:lnTo>
                      <a:lnTo>
                        <a:pt x="57" y="18"/>
                      </a:lnTo>
                      <a:lnTo>
                        <a:pt x="54" y="18"/>
                      </a:lnTo>
                      <a:lnTo>
                        <a:pt x="62" y="13"/>
                      </a:lnTo>
                      <a:lnTo>
                        <a:pt x="64" y="13"/>
                      </a:lnTo>
                      <a:lnTo>
                        <a:pt x="64" y="8"/>
                      </a:lnTo>
                      <a:lnTo>
                        <a:pt x="71" y="7"/>
                      </a:lnTo>
                      <a:lnTo>
                        <a:pt x="71" y="0"/>
                      </a:lnTo>
                      <a:lnTo>
                        <a:pt x="23" y="0"/>
                      </a:lnTo>
                      <a:lnTo>
                        <a:pt x="19" y="3"/>
                      </a:lnTo>
                      <a:lnTo>
                        <a:pt x="19"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49" name="Group 2512"/>
              <p:cNvGrpSpPr>
                <a:grpSpLocks/>
              </p:cNvGrpSpPr>
              <p:nvPr/>
            </p:nvGrpSpPr>
            <p:grpSpPr bwMode="auto">
              <a:xfrm>
                <a:off x="3356" y="2297"/>
                <a:ext cx="63" cy="43"/>
                <a:chOff x="3356" y="2297"/>
                <a:chExt cx="63" cy="43"/>
              </a:xfrm>
              <a:grpFill/>
            </p:grpSpPr>
            <p:sp>
              <p:nvSpPr>
                <p:cNvPr id="1220" name="Freeform 2513"/>
                <p:cNvSpPr>
                  <a:spLocks/>
                </p:cNvSpPr>
                <p:nvPr/>
              </p:nvSpPr>
              <p:spPr bwMode="gray">
                <a:xfrm>
                  <a:off x="3356" y="2297"/>
                  <a:ext cx="63" cy="43"/>
                </a:xfrm>
                <a:custGeom>
                  <a:avLst/>
                  <a:gdLst>
                    <a:gd name="T0" fmla="*/ 48 w 63"/>
                    <a:gd name="T1" fmla="*/ 41 h 43"/>
                    <a:gd name="T2" fmla="*/ 46 w 63"/>
                    <a:gd name="T3" fmla="*/ 43 h 43"/>
                    <a:gd name="T4" fmla="*/ 12 w 63"/>
                    <a:gd name="T5" fmla="*/ 39 h 43"/>
                    <a:gd name="T6" fmla="*/ 0 w 63"/>
                    <a:gd name="T7" fmla="*/ 23 h 43"/>
                    <a:gd name="T8" fmla="*/ 0 w 63"/>
                    <a:gd name="T9" fmla="*/ 22 h 43"/>
                    <a:gd name="T10" fmla="*/ 0 w 63"/>
                    <a:gd name="T11" fmla="*/ 21 h 43"/>
                    <a:gd name="T12" fmla="*/ 2 w 63"/>
                    <a:gd name="T13" fmla="*/ 22 h 43"/>
                    <a:gd name="T14" fmla="*/ 2 w 63"/>
                    <a:gd name="T15" fmla="*/ 23 h 43"/>
                    <a:gd name="T16" fmla="*/ 3 w 63"/>
                    <a:gd name="T17" fmla="*/ 25 h 43"/>
                    <a:gd name="T18" fmla="*/ 9 w 63"/>
                    <a:gd name="T19" fmla="*/ 25 h 43"/>
                    <a:gd name="T20" fmla="*/ 12 w 63"/>
                    <a:gd name="T21" fmla="*/ 23 h 43"/>
                    <a:gd name="T22" fmla="*/ 15 w 63"/>
                    <a:gd name="T23" fmla="*/ 22 h 43"/>
                    <a:gd name="T24" fmla="*/ 19 w 63"/>
                    <a:gd name="T25" fmla="*/ 23 h 43"/>
                    <a:gd name="T26" fmla="*/ 21 w 63"/>
                    <a:gd name="T27" fmla="*/ 23 h 43"/>
                    <a:gd name="T28" fmla="*/ 22 w 63"/>
                    <a:gd name="T29" fmla="*/ 23 h 43"/>
                    <a:gd name="T30" fmla="*/ 25 w 63"/>
                    <a:gd name="T31" fmla="*/ 25 h 43"/>
                    <a:gd name="T32" fmla="*/ 32 w 63"/>
                    <a:gd name="T33" fmla="*/ 23 h 43"/>
                    <a:gd name="T34" fmla="*/ 33 w 63"/>
                    <a:gd name="T35" fmla="*/ 22 h 43"/>
                    <a:gd name="T36" fmla="*/ 35 w 63"/>
                    <a:gd name="T37" fmla="*/ 22 h 43"/>
                    <a:gd name="T38" fmla="*/ 36 w 63"/>
                    <a:gd name="T39" fmla="*/ 21 h 43"/>
                    <a:gd name="T40" fmla="*/ 39 w 63"/>
                    <a:gd name="T41" fmla="*/ 21 h 43"/>
                    <a:gd name="T42" fmla="*/ 36 w 63"/>
                    <a:gd name="T43" fmla="*/ 19 h 43"/>
                    <a:gd name="T44" fmla="*/ 39 w 63"/>
                    <a:gd name="T45" fmla="*/ 19 h 43"/>
                    <a:gd name="T46" fmla="*/ 39 w 63"/>
                    <a:gd name="T47" fmla="*/ 18 h 43"/>
                    <a:gd name="T48" fmla="*/ 39 w 63"/>
                    <a:gd name="T49" fmla="*/ 18 h 43"/>
                    <a:gd name="T50" fmla="*/ 39 w 63"/>
                    <a:gd name="T51" fmla="*/ 17 h 43"/>
                    <a:gd name="T52" fmla="*/ 39 w 63"/>
                    <a:gd name="T53" fmla="*/ 15 h 43"/>
                    <a:gd name="T54" fmla="*/ 42 w 63"/>
                    <a:gd name="T55" fmla="*/ 15 h 43"/>
                    <a:gd name="T56" fmla="*/ 43 w 63"/>
                    <a:gd name="T57" fmla="*/ 15 h 43"/>
                    <a:gd name="T58" fmla="*/ 45 w 63"/>
                    <a:gd name="T59" fmla="*/ 13 h 43"/>
                    <a:gd name="T60" fmla="*/ 46 w 63"/>
                    <a:gd name="T61" fmla="*/ 12 h 43"/>
                    <a:gd name="T62" fmla="*/ 48 w 63"/>
                    <a:gd name="T63" fmla="*/ 11 h 43"/>
                    <a:gd name="T64" fmla="*/ 49 w 63"/>
                    <a:gd name="T65" fmla="*/ 11 h 43"/>
                    <a:gd name="T66" fmla="*/ 49 w 63"/>
                    <a:gd name="T67" fmla="*/ 9 h 43"/>
                    <a:gd name="T68" fmla="*/ 51 w 63"/>
                    <a:gd name="T69" fmla="*/ 9 h 43"/>
                    <a:gd name="T70" fmla="*/ 51 w 63"/>
                    <a:gd name="T71" fmla="*/ 8 h 43"/>
                    <a:gd name="T72" fmla="*/ 51 w 63"/>
                    <a:gd name="T73" fmla="*/ 6 h 43"/>
                    <a:gd name="T74" fmla="*/ 52 w 63"/>
                    <a:gd name="T75" fmla="*/ 6 h 43"/>
                    <a:gd name="T76" fmla="*/ 52 w 63"/>
                    <a:gd name="T77" fmla="*/ 5 h 43"/>
                    <a:gd name="T78" fmla="*/ 55 w 63"/>
                    <a:gd name="T79" fmla="*/ 5 h 43"/>
                    <a:gd name="T80" fmla="*/ 57 w 63"/>
                    <a:gd name="T81" fmla="*/ 2 h 43"/>
                    <a:gd name="T82" fmla="*/ 58 w 63"/>
                    <a:gd name="T83" fmla="*/ 0 h 43"/>
                    <a:gd name="T84" fmla="*/ 58 w 63"/>
                    <a:gd name="T85" fmla="*/ 1 h 43"/>
                    <a:gd name="T86" fmla="*/ 58 w 63"/>
                    <a:gd name="T87" fmla="*/ 2 h 43"/>
                    <a:gd name="T88" fmla="*/ 58 w 63"/>
                    <a:gd name="T89" fmla="*/ 4 h 43"/>
                    <a:gd name="T90" fmla="*/ 58 w 63"/>
                    <a:gd name="T91" fmla="*/ 5 h 43"/>
                    <a:gd name="T92" fmla="*/ 63 w 63"/>
                    <a:gd name="T93" fmla="*/ 5 h 43"/>
                    <a:gd name="T94" fmla="*/ 63 w 63"/>
                    <a:gd name="T95" fmla="*/ 6 h 43"/>
                    <a:gd name="T96" fmla="*/ 63 w 63"/>
                    <a:gd name="T97" fmla="*/ 15 h 43"/>
                    <a:gd name="T98" fmla="*/ 54 w 63"/>
                    <a:gd name="T99" fmla="*/ 15 h 43"/>
                    <a:gd name="T100" fmla="*/ 55 w 63"/>
                    <a:gd name="T101" fmla="*/ 21 h 43"/>
                    <a:gd name="T102" fmla="*/ 54 w 63"/>
                    <a:gd name="T103" fmla="*/ 22 h 43"/>
                    <a:gd name="T104" fmla="*/ 55 w 63"/>
                    <a:gd name="T105" fmla="*/ 22 h 43"/>
                    <a:gd name="T106" fmla="*/ 57 w 63"/>
                    <a:gd name="T107" fmla="*/ 22 h 43"/>
                    <a:gd name="T108" fmla="*/ 55 w 63"/>
                    <a:gd name="T109" fmla="*/ 25 h 43"/>
                    <a:gd name="T110" fmla="*/ 52 w 63"/>
                    <a:gd name="T111" fmla="*/ 25 h 43"/>
                    <a:gd name="T112" fmla="*/ 48 w 63"/>
                    <a:gd name="T113" fmla="*/ 41 h 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43"/>
                    <a:gd name="T173" fmla="*/ 63 w 63"/>
                    <a:gd name="T174" fmla="*/ 43 h 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43">
                      <a:moveTo>
                        <a:pt x="48" y="41"/>
                      </a:moveTo>
                      <a:lnTo>
                        <a:pt x="46" y="43"/>
                      </a:lnTo>
                      <a:lnTo>
                        <a:pt x="12" y="39"/>
                      </a:lnTo>
                      <a:lnTo>
                        <a:pt x="0" y="23"/>
                      </a:lnTo>
                      <a:lnTo>
                        <a:pt x="0" y="22"/>
                      </a:lnTo>
                      <a:lnTo>
                        <a:pt x="0" y="21"/>
                      </a:lnTo>
                      <a:lnTo>
                        <a:pt x="2" y="22"/>
                      </a:lnTo>
                      <a:lnTo>
                        <a:pt x="2" y="23"/>
                      </a:lnTo>
                      <a:lnTo>
                        <a:pt x="3" y="25"/>
                      </a:lnTo>
                      <a:lnTo>
                        <a:pt x="9" y="25"/>
                      </a:lnTo>
                      <a:lnTo>
                        <a:pt x="12" y="23"/>
                      </a:lnTo>
                      <a:lnTo>
                        <a:pt x="15" y="22"/>
                      </a:lnTo>
                      <a:lnTo>
                        <a:pt x="19" y="23"/>
                      </a:lnTo>
                      <a:lnTo>
                        <a:pt x="21" y="23"/>
                      </a:lnTo>
                      <a:lnTo>
                        <a:pt x="22" y="23"/>
                      </a:lnTo>
                      <a:lnTo>
                        <a:pt x="25" y="25"/>
                      </a:lnTo>
                      <a:lnTo>
                        <a:pt x="32" y="23"/>
                      </a:lnTo>
                      <a:lnTo>
                        <a:pt x="33" y="22"/>
                      </a:lnTo>
                      <a:lnTo>
                        <a:pt x="35" y="22"/>
                      </a:lnTo>
                      <a:lnTo>
                        <a:pt x="36" y="21"/>
                      </a:lnTo>
                      <a:lnTo>
                        <a:pt x="39" y="21"/>
                      </a:lnTo>
                      <a:lnTo>
                        <a:pt x="36" y="19"/>
                      </a:lnTo>
                      <a:lnTo>
                        <a:pt x="39" y="19"/>
                      </a:lnTo>
                      <a:lnTo>
                        <a:pt x="39" y="18"/>
                      </a:lnTo>
                      <a:lnTo>
                        <a:pt x="39" y="17"/>
                      </a:lnTo>
                      <a:lnTo>
                        <a:pt x="39" y="15"/>
                      </a:lnTo>
                      <a:lnTo>
                        <a:pt x="42" y="15"/>
                      </a:lnTo>
                      <a:lnTo>
                        <a:pt x="43" y="15"/>
                      </a:lnTo>
                      <a:lnTo>
                        <a:pt x="45" y="13"/>
                      </a:lnTo>
                      <a:lnTo>
                        <a:pt x="46" y="12"/>
                      </a:lnTo>
                      <a:lnTo>
                        <a:pt x="48" y="11"/>
                      </a:lnTo>
                      <a:lnTo>
                        <a:pt x="49" y="11"/>
                      </a:lnTo>
                      <a:lnTo>
                        <a:pt x="49" y="9"/>
                      </a:lnTo>
                      <a:lnTo>
                        <a:pt x="51" y="9"/>
                      </a:lnTo>
                      <a:lnTo>
                        <a:pt x="51" y="8"/>
                      </a:lnTo>
                      <a:lnTo>
                        <a:pt x="51" y="6"/>
                      </a:lnTo>
                      <a:lnTo>
                        <a:pt x="52" y="6"/>
                      </a:lnTo>
                      <a:lnTo>
                        <a:pt x="52" y="5"/>
                      </a:lnTo>
                      <a:lnTo>
                        <a:pt x="55" y="5"/>
                      </a:lnTo>
                      <a:lnTo>
                        <a:pt x="57" y="2"/>
                      </a:lnTo>
                      <a:lnTo>
                        <a:pt x="58" y="0"/>
                      </a:lnTo>
                      <a:lnTo>
                        <a:pt x="58" y="1"/>
                      </a:lnTo>
                      <a:lnTo>
                        <a:pt x="58" y="2"/>
                      </a:lnTo>
                      <a:lnTo>
                        <a:pt x="58" y="4"/>
                      </a:lnTo>
                      <a:lnTo>
                        <a:pt x="58" y="5"/>
                      </a:lnTo>
                      <a:lnTo>
                        <a:pt x="63" y="5"/>
                      </a:lnTo>
                      <a:lnTo>
                        <a:pt x="63" y="6"/>
                      </a:lnTo>
                      <a:lnTo>
                        <a:pt x="63" y="15"/>
                      </a:lnTo>
                      <a:lnTo>
                        <a:pt x="54" y="15"/>
                      </a:lnTo>
                      <a:lnTo>
                        <a:pt x="55" y="21"/>
                      </a:lnTo>
                      <a:lnTo>
                        <a:pt x="54" y="22"/>
                      </a:lnTo>
                      <a:lnTo>
                        <a:pt x="55" y="22"/>
                      </a:lnTo>
                      <a:lnTo>
                        <a:pt x="57" y="22"/>
                      </a:lnTo>
                      <a:lnTo>
                        <a:pt x="55" y="25"/>
                      </a:lnTo>
                      <a:lnTo>
                        <a:pt x="52" y="25"/>
                      </a:lnTo>
                      <a:lnTo>
                        <a:pt x="48" y="4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21" name="Freeform 2514"/>
                <p:cNvSpPr>
                  <a:spLocks/>
                </p:cNvSpPr>
                <p:nvPr/>
              </p:nvSpPr>
              <p:spPr bwMode="gray">
                <a:xfrm>
                  <a:off x="3356" y="2297"/>
                  <a:ext cx="63" cy="43"/>
                </a:xfrm>
                <a:custGeom>
                  <a:avLst/>
                  <a:gdLst>
                    <a:gd name="T0" fmla="*/ 48 w 63"/>
                    <a:gd name="T1" fmla="*/ 41 h 43"/>
                    <a:gd name="T2" fmla="*/ 46 w 63"/>
                    <a:gd name="T3" fmla="*/ 43 h 43"/>
                    <a:gd name="T4" fmla="*/ 12 w 63"/>
                    <a:gd name="T5" fmla="*/ 39 h 43"/>
                    <a:gd name="T6" fmla="*/ 0 w 63"/>
                    <a:gd name="T7" fmla="*/ 23 h 43"/>
                    <a:gd name="T8" fmla="*/ 0 w 63"/>
                    <a:gd name="T9" fmla="*/ 22 h 43"/>
                    <a:gd name="T10" fmla="*/ 0 w 63"/>
                    <a:gd name="T11" fmla="*/ 21 h 43"/>
                    <a:gd name="T12" fmla="*/ 2 w 63"/>
                    <a:gd name="T13" fmla="*/ 22 h 43"/>
                    <a:gd name="T14" fmla="*/ 2 w 63"/>
                    <a:gd name="T15" fmla="*/ 23 h 43"/>
                    <a:gd name="T16" fmla="*/ 3 w 63"/>
                    <a:gd name="T17" fmla="*/ 25 h 43"/>
                    <a:gd name="T18" fmla="*/ 9 w 63"/>
                    <a:gd name="T19" fmla="*/ 25 h 43"/>
                    <a:gd name="T20" fmla="*/ 12 w 63"/>
                    <a:gd name="T21" fmla="*/ 23 h 43"/>
                    <a:gd name="T22" fmla="*/ 15 w 63"/>
                    <a:gd name="T23" fmla="*/ 22 h 43"/>
                    <a:gd name="T24" fmla="*/ 19 w 63"/>
                    <a:gd name="T25" fmla="*/ 23 h 43"/>
                    <a:gd name="T26" fmla="*/ 21 w 63"/>
                    <a:gd name="T27" fmla="*/ 23 h 43"/>
                    <a:gd name="T28" fmla="*/ 22 w 63"/>
                    <a:gd name="T29" fmla="*/ 23 h 43"/>
                    <a:gd name="T30" fmla="*/ 25 w 63"/>
                    <a:gd name="T31" fmla="*/ 25 h 43"/>
                    <a:gd name="T32" fmla="*/ 32 w 63"/>
                    <a:gd name="T33" fmla="*/ 23 h 43"/>
                    <a:gd name="T34" fmla="*/ 33 w 63"/>
                    <a:gd name="T35" fmla="*/ 22 h 43"/>
                    <a:gd name="T36" fmla="*/ 35 w 63"/>
                    <a:gd name="T37" fmla="*/ 22 h 43"/>
                    <a:gd name="T38" fmla="*/ 36 w 63"/>
                    <a:gd name="T39" fmla="*/ 21 h 43"/>
                    <a:gd name="T40" fmla="*/ 39 w 63"/>
                    <a:gd name="T41" fmla="*/ 21 h 43"/>
                    <a:gd name="T42" fmla="*/ 36 w 63"/>
                    <a:gd name="T43" fmla="*/ 19 h 43"/>
                    <a:gd name="T44" fmla="*/ 39 w 63"/>
                    <a:gd name="T45" fmla="*/ 19 h 43"/>
                    <a:gd name="T46" fmla="*/ 39 w 63"/>
                    <a:gd name="T47" fmla="*/ 18 h 43"/>
                    <a:gd name="T48" fmla="*/ 39 w 63"/>
                    <a:gd name="T49" fmla="*/ 18 h 43"/>
                    <a:gd name="T50" fmla="*/ 39 w 63"/>
                    <a:gd name="T51" fmla="*/ 17 h 43"/>
                    <a:gd name="T52" fmla="*/ 39 w 63"/>
                    <a:gd name="T53" fmla="*/ 15 h 43"/>
                    <a:gd name="T54" fmla="*/ 42 w 63"/>
                    <a:gd name="T55" fmla="*/ 15 h 43"/>
                    <a:gd name="T56" fmla="*/ 43 w 63"/>
                    <a:gd name="T57" fmla="*/ 15 h 43"/>
                    <a:gd name="T58" fmla="*/ 45 w 63"/>
                    <a:gd name="T59" fmla="*/ 13 h 43"/>
                    <a:gd name="T60" fmla="*/ 46 w 63"/>
                    <a:gd name="T61" fmla="*/ 12 h 43"/>
                    <a:gd name="T62" fmla="*/ 48 w 63"/>
                    <a:gd name="T63" fmla="*/ 11 h 43"/>
                    <a:gd name="T64" fmla="*/ 49 w 63"/>
                    <a:gd name="T65" fmla="*/ 11 h 43"/>
                    <a:gd name="T66" fmla="*/ 49 w 63"/>
                    <a:gd name="T67" fmla="*/ 9 h 43"/>
                    <a:gd name="T68" fmla="*/ 51 w 63"/>
                    <a:gd name="T69" fmla="*/ 9 h 43"/>
                    <a:gd name="T70" fmla="*/ 51 w 63"/>
                    <a:gd name="T71" fmla="*/ 8 h 43"/>
                    <a:gd name="T72" fmla="*/ 51 w 63"/>
                    <a:gd name="T73" fmla="*/ 6 h 43"/>
                    <a:gd name="T74" fmla="*/ 52 w 63"/>
                    <a:gd name="T75" fmla="*/ 6 h 43"/>
                    <a:gd name="T76" fmla="*/ 52 w 63"/>
                    <a:gd name="T77" fmla="*/ 5 h 43"/>
                    <a:gd name="T78" fmla="*/ 55 w 63"/>
                    <a:gd name="T79" fmla="*/ 5 h 43"/>
                    <a:gd name="T80" fmla="*/ 57 w 63"/>
                    <a:gd name="T81" fmla="*/ 2 h 43"/>
                    <a:gd name="T82" fmla="*/ 58 w 63"/>
                    <a:gd name="T83" fmla="*/ 0 h 43"/>
                    <a:gd name="T84" fmla="*/ 58 w 63"/>
                    <a:gd name="T85" fmla="*/ 1 h 43"/>
                    <a:gd name="T86" fmla="*/ 58 w 63"/>
                    <a:gd name="T87" fmla="*/ 2 h 43"/>
                    <a:gd name="T88" fmla="*/ 58 w 63"/>
                    <a:gd name="T89" fmla="*/ 4 h 43"/>
                    <a:gd name="T90" fmla="*/ 58 w 63"/>
                    <a:gd name="T91" fmla="*/ 5 h 43"/>
                    <a:gd name="T92" fmla="*/ 63 w 63"/>
                    <a:gd name="T93" fmla="*/ 5 h 43"/>
                    <a:gd name="T94" fmla="*/ 63 w 63"/>
                    <a:gd name="T95" fmla="*/ 6 h 43"/>
                    <a:gd name="T96" fmla="*/ 63 w 63"/>
                    <a:gd name="T97" fmla="*/ 15 h 43"/>
                    <a:gd name="T98" fmla="*/ 54 w 63"/>
                    <a:gd name="T99" fmla="*/ 15 h 43"/>
                    <a:gd name="T100" fmla="*/ 55 w 63"/>
                    <a:gd name="T101" fmla="*/ 21 h 43"/>
                    <a:gd name="T102" fmla="*/ 54 w 63"/>
                    <a:gd name="T103" fmla="*/ 22 h 43"/>
                    <a:gd name="T104" fmla="*/ 55 w 63"/>
                    <a:gd name="T105" fmla="*/ 22 h 43"/>
                    <a:gd name="T106" fmla="*/ 57 w 63"/>
                    <a:gd name="T107" fmla="*/ 22 h 43"/>
                    <a:gd name="T108" fmla="*/ 55 w 63"/>
                    <a:gd name="T109" fmla="*/ 25 h 43"/>
                    <a:gd name="T110" fmla="*/ 52 w 63"/>
                    <a:gd name="T111" fmla="*/ 25 h 43"/>
                    <a:gd name="T112" fmla="*/ 48 w 63"/>
                    <a:gd name="T113" fmla="*/ 41 h 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43"/>
                    <a:gd name="T173" fmla="*/ 63 w 63"/>
                    <a:gd name="T174" fmla="*/ 43 h 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43">
                      <a:moveTo>
                        <a:pt x="48" y="41"/>
                      </a:moveTo>
                      <a:lnTo>
                        <a:pt x="46" y="43"/>
                      </a:lnTo>
                      <a:lnTo>
                        <a:pt x="12" y="39"/>
                      </a:lnTo>
                      <a:lnTo>
                        <a:pt x="0" y="23"/>
                      </a:lnTo>
                      <a:lnTo>
                        <a:pt x="0" y="22"/>
                      </a:lnTo>
                      <a:lnTo>
                        <a:pt x="0" y="21"/>
                      </a:lnTo>
                      <a:lnTo>
                        <a:pt x="2" y="22"/>
                      </a:lnTo>
                      <a:lnTo>
                        <a:pt x="2" y="23"/>
                      </a:lnTo>
                      <a:lnTo>
                        <a:pt x="3" y="25"/>
                      </a:lnTo>
                      <a:lnTo>
                        <a:pt x="9" y="25"/>
                      </a:lnTo>
                      <a:lnTo>
                        <a:pt x="12" y="23"/>
                      </a:lnTo>
                      <a:lnTo>
                        <a:pt x="15" y="22"/>
                      </a:lnTo>
                      <a:lnTo>
                        <a:pt x="19" y="23"/>
                      </a:lnTo>
                      <a:lnTo>
                        <a:pt x="21" y="23"/>
                      </a:lnTo>
                      <a:lnTo>
                        <a:pt x="22" y="23"/>
                      </a:lnTo>
                      <a:lnTo>
                        <a:pt x="25" y="25"/>
                      </a:lnTo>
                      <a:lnTo>
                        <a:pt x="32" y="23"/>
                      </a:lnTo>
                      <a:lnTo>
                        <a:pt x="33" y="22"/>
                      </a:lnTo>
                      <a:lnTo>
                        <a:pt x="35" y="22"/>
                      </a:lnTo>
                      <a:lnTo>
                        <a:pt x="36" y="21"/>
                      </a:lnTo>
                      <a:lnTo>
                        <a:pt x="39" y="21"/>
                      </a:lnTo>
                      <a:lnTo>
                        <a:pt x="36" y="19"/>
                      </a:lnTo>
                      <a:lnTo>
                        <a:pt x="39" y="19"/>
                      </a:lnTo>
                      <a:lnTo>
                        <a:pt x="39" y="18"/>
                      </a:lnTo>
                      <a:lnTo>
                        <a:pt x="39" y="17"/>
                      </a:lnTo>
                      <a:lnTo>
                        <a:pt x="39" y="15"/>
                      </a:lnTo>
                      <a:lnTo>
                        <a:pt x="42" y="15"/>
                      </a:lnTo>
                      <a:lnTo>
                        <a:pt x="43" y="15"/>
                      </a:lnTo>
                      <a:lnTo>
                        <a:pt x="45" y="13"/>
                      </a:lnTo>
                      <a:lnTo>
                        <a:pt x="46" y="12"/>
                      </a:lnTo>
                      <a:lnTo>
                        <a:pt x="48" y="11"/>
                      </a:lnTo>
                      <a:lnTo>
                        <a:pt x="49" y="11"/>
                      </a:lnTo>
                      <a:lnTo>
                        <a:pt x="49" y="9"/>
                      </a:lnTo>
                      <a:lnTo>
                        <a:pt x="51" y="9"/>
                      </a:lnTo>
                      <a:lnTo>
                        <a:pt x="51" y="8"/>
                      </a:lnTo>
                      <a:lnTo>
                        <a:pt x="51" y="6"/>
                      </a:lnTo>
                      <a:lnTo>
                        <a:pt x="52" y="6"/>
                      </a:lnTo>
                      <a:lnTo>
                        <a:pt x="52" y="5"/>
                      </a:lnTo>
                      <a:lnTo>
                        <a:pt x="55" y="5"/>
                      </a:lnTo>
                      <a:lnTo>
                        <a:pt x="57" y="2"/>
                      </a:lnTo>
                      <a:lnTo>
                        <a:pt x="58" y="0"/>
                      </a:lnTo>
                      <a:lnTo>
                        <a:pt x="58" y="1"/>
                      </a:lnTo>
                      <a:lnTo>
                        <a:pt x="58" y="2"/>
                      </a:lnTo>
                      <a:lnTo>
                        <a:pt x="58" y="4"/>
                      </a:lnTo>
                      <a:lnTo>
                        <a:pt x="58" y="5"/>
                      </a:lnTo>
                      <a:lnTo>
                        <a:pt x="63" y="5"/>
                      </a:lnTo>
                      <a:lnTo>
                        <a:pt x="63" y="6"/>
                      </a:lnTo>
                      <a:lnTo>
                        <a:pt x="63" y="15"/>
                      </a:lnTo>
                      <a:lnTo>
                        <a:pt x="54" y="15"/>
                      </a:lnTo>
                      <a:lnTo>
                        <a:pt x="55" y="21"/>
                      </a:lnTo>
                      <a:lnTo>
                        <a:pt x="54" y="22"/>
                      </a:lnTo>
                      <a:lnTo>
                        <a:pt x="55" y="22"/>
                      </a:lnTo>
                      <a:lnTo>
                        <a:pt x="57" y="22"/>
                      </a:lnTo>
                      <a:lnTo>
                        <a:pt x="55" y="25"/>
                      </a:lnTo>
                      <a:lnTo>
                        <a:pt x="52" y="25"/>
                      </a:lnTo>
                      <a:lnTo>
                        <a:pt x="48" y="4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0" name="Group 2515"/>
              <p:cNvGrpSpPr>
                <a:grpSpLocks/>
              </p:cNvGrpSpPr>
              <p:nvPr/>
            </p:nvGrpSpPr>
            <p:grpSpPr bwMode="auto">
              <a:xfrm>
                <a:off x="3237" y="2381"/>
                <a:ext cx="138" cy="73"/>
                <a:chOff x="3237" y="2381"/>
                <a:chExt cx="138" cy="73"/>
              </a:xfrm>
              <a:grpFill/>
            </p:grpSpPr>
            <p:sp>
              <p:nvSpPr>
                <p:cNvPr id="1218" name="Freeform 2516"/>
                <p:cNvSpPr>
                  <a:spLocks/>
                </p:cNvSpPr>
                <p:nvPr/>
              </p:nvSpPr>
              <p:spPr bwMode="gray">
                <a:xfrm>
                  <a:off x="3237" y="2381"/>
                  <a:ext cx="138" cy="73"/>
                </a:xfrm>
                <a:custGeom>
                  <a:avLst/>
                  <a:gdLst>
                    <a:gd name="T0" fmla="*/ 138 w 138"/>
                    <a:gd name="T1" fmla="*/ 28 h 73"/>
                    <a:gd name="T2" fmla="*/ 131 w 138"/>
                    <a:gd name="T3" fmla="*/ 31 h 73"/>
                    <a:gd name="T4" fmla="*/ 129 w 138"/>
                    <a:gd name="T5" fmla="*/ 32 h 73"/>
                    <a:gd name="T6" fmla="*/ 128 w 138"/>
                    <a:gd name="T7" fmla="*/ 37 h 73"/>
                    <a:gd name="T8" fmla="*/ 129 w 138"/>
                    <a:gd name="T9" fmla="*/ 38 h 73"/>
                    <a:gd name="T10" fmla="*/ 128 w 138"/>
                    <a:gd name="T11" fmla="*/ 40 h 73"/>
                    <a:gd name="T12" fmla="*/ 126 w 138"/>
                    <a:gd name="T13" fmla="*/ 40 h 73"/>
                    <a:gd name="T14" fmla="*/ 121 w 138"/>
                    <a:gd name="T15" fmla="*/ 41 h 73"/>
                    <a:gd name="T16" fmla="*/ 118 w 138"/>
                    <a:gd name="T17" fmla="*/ 42 h 73"/>
                    <a:gd name="T18" fmla="*/ 86 w 138"/>
                    <a:gd name="T19" fmla="*/ 52 h 73"/>
                    <a:gd name="T20" fmla="*/ 85 w 138"/>
                    <a:gd name="T21" fmla="*/ 54 h 73"/>
                    <a:gd name="T22" fmla="*/ 80 w 138"/>
                    <a:gd name="T23" fmla="*/ 57 h 73"/>
                    <a:gd name="T24" fmla="*/ 79 w 138"/>
                    <a:gd name="T25" fmla="*/ 59 h 73"/>
                    <a:gd name="T26" fmla="*/ 70 w 138"/>
                    <a:gd name="T27" fmla="*/ 59 h 73"/>
                    <a:gd name="T28" fmla="*/ 67 w 138"/>
                    <a:gd name="T29" fmla="*/ 60 h 73"/>
                    <a:gd name="T30" fmla="*/ 66 w 138"/>
                    <a:gd name="T31" fmla="*/ 61 h 73"/>
                    <a:gd name="T32" fmla="*/ 56 w 138"/>
                    <a:gd name="T33" fmla="*/ 64 h 73"/>
                    <a:gd name="T34" fmla="*/ 53 w 138"/>
                    <a:gd name="T35" fmla="*/ 64 h 73"/>
                    <a:gd name="T36" fmla="*/ 49 w 138"/>
                    <a:gd name="T37" fmla="*/ 64 h 73"/>
                    <a:gd name="T38" fmla="*/ 43 w 138"/>
                    <a:gd name="T39" fmla="*/ 64 h 73"/>
                    <a:gd name="T40" fmla="*/ 40 w 138"/>
                    <a:gd name="T41" fmla="*/ 64 h 73"/>
                    <a:gd name="T42" fmla="*/ 39 w 138"/>
                    <a:gd name="T43" fmla="*/ 67 h 73"/>
                    <a:gd name="T44" fmla="*/ 31 w 138"/>
                    <a:gd name="T45" fmla="*/ 71 h 73"/>
                    <a:gd name="T46" fmla="*/ 24 w 138"/>
                    <a:gd name="T47" fmla="*/ 71 h 73"/>
                    <a:gd name="T48" fmla="*/ 21 w 138"/>
                    <a:gd name="T49" fmla="*/ 73 h 73"/>
                    <a:gd name="T50" fmla="*/ 19 w 138"/>
                    <a:gd name="T51" fmla="*/ 73 h 73"/>
                    <a:gd name="T52" fmla="*/ 18 w 138"/>
                    <a:gd name="T53" fmla="*/ 73 h 73"/>
                    <a:gd name="T54" fmla="*/ 15 w 138"/>
                    <a:gd name="T55" fmla="*/ 71 h 73"/>
                    <a:gd name="T56" fmla="*/ 12 w 138"/>
                    <a:gd name="T57" fmla="*/ 71 h 73"/>
                    <a:gd name="T58" fmla="*/ 12 w 138"/>
                    <a:gd name="T59" fmla="*/ 69 h 73"/>
                    <a:gd name="T60" fmla="*/ 9 w 138"/>
                    <a:gd name="T61" fmla="*/ 66 h 73"/>
                    <a:gd name="T62" fmla="*/ 9 w 138"/>
                    <a:gd name="T63" fmla="*/ 60 h 73"/>
                    <a:gd name="T64" fmla="*/ 8 w 138"/>
                    <a:gd name="T65" fmla="*/ 59 h 73"/>
                    <a:gd name="T66" fmla="*/ 5 w 138"/>
                    <a:gd name="T67" fmla="*/ 45 h 73"/>
                    <a:gd name="T68" fmla="*/ 2 w 138"/>
                    <a:gd name="T69" fmla="*/ 42 h 73"/>
                    <a:gd name="T70" fmla="*/ 0 w 138"/>
                    <a:gd name="T71" fmla="*/ 42 h 73"/>
                    <a:gd name="T72" fmla="*/ 2 w 138"/>
                    <a:gd name="T73" fmla="*/ 42 h 73"/>
                    <a:gd name="T74" fmla="*/ 2 w 138"/>
                    <a:gd name="T75" fmla="*/ 41 h 73"/>
                    <a:gd name="T76" fmla="*/ 2 w 138"/>
                    <a:gd name="T77" fmla="*/ 38 h 73"/>
                    <a:gd name="T78" fmla="*/ 0 w 138"/>
                    <a:gd name="T79" fmla="*/ 38 h 73"/>
                    <a:gd name="T80" fmla="*/ 2 w 138"/>
                    <a:gd name="T81" fmla="*/ 37 h 73"/>
                    <a:gd name="T82" fmla="*/ 2 w 138"/>
                    <a:gd name="T83" fmla="*/ 31 h 73"/>
                    <a:gd name="T84" fmla="*/ 2 w 138"/>
                    <a:gd name="T85" fmla="*/ 30 h 73"/>
                    <a:gd name="T86" fmla="*/ 5 w 138"/>
                    <a:gd name="T87" fmla="*/ 30 h 73"/>
                    <a:gd name="T88" fmla="*/ 6 w 138"/>
                    <a:gd name="T89" fmla="*/ 28 h 73"/>
                    <a:gd name="T90" fmla="*/ 6 w 138"/>
                    <a:gd name="T91" fmla="*/ 27 h 73"/>
                    <a:gd name="T92" fmla="*/ 10 w 138"/>
                    <a:gd name="T93" fmla="*/ 24 h 73"/>
                    <a:gd name="T94" fmla="*/ 10 w 138"/>
                    <a:gd name="T95" fmla="*/ 23 h 73"/>
                    <a:gd name="T96" fmla="*/ 12 w 138"/>
                    <a:gd name="T97" fmla="*/ 23 h 73"/>
                    <a:gd name="T98" fmla="*/ 16 w 138"/>
                    <a:gd name="T99" fmla="*/ 21 h 73"/>
                    <a:gd name="T100" fmla="*/ 23 w 138"/>
                    <a:gd name="T101" fmla="*/ 19 h 73"/>
                    <a:gd name="T102" fmla="*/ 55 w 138"/>
                    <a:gd name="T103" fmla="*/ 19 h 73"/>
                    <a:gd name="T104" fmla="*/ 60 w 138"/>
                    <a:gd name="T105" fmla="*/ 24 h 73"/>
                    <a:gd name="T106" fmla="*/ 61 w 138"/>
                    <a:gd name="T107" fmla="*/ 24 h 73"/>
                    <a:gd name="T108" fmla="*/ 66 w 138"/>
                    <a:gd name="T109" fmla="*/ 21 h 73"/>
                    <a:gd name="T110" fmla="*/ 66 w 138"/>
                    <a:gd name="T111" fmla="*/ 19 h 73"/>
                    <a:gd name="T112" fmla="*/ 73 w 138"/>
                    <a:gd name="T113" fmla="*/ 10 h 73"/>
                    <a:gd name="T114" fmla="*/ 86 w 138"/>
                    <a:gd name="T115" fmla="*/ 4 h 73"/>
                    <a:gd name="T116" fmla="*/ 125 w 138"/>
                    <a:gd name="T117" fmla="*/ 0 h 73"/>
                    <a:gd name="T118" fmla="*/ 138 w 138"/>
                    <a:gd name="T119" fmla="*/ 28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8"/>
                    <a:gd name="T181" fmla="*/ 0 h 73"/>
                    <a:gd name="T182" fmla="*/ 138 w 138"/>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8" h="73">
                      <a:moveTo>
                        <a:pt x="138" y="28"/>
                      </a:moveTo>
                      <a:lnTo>
                        <a:pt x="131" y="31"/>
                      </a:lnTo>
                      <a:lnTo>
                        <a:pt x="129" y="32"/>
                      </a:lnTo>
                      <a:lnTo>
                        <a:pt x="128" y="37"/>
                      </a:lnTo>
                      <a:lnTo>
                        <a:pt x="129" y="38"/>
                      </a:lnTo>
                      <a:lnTo>
                        <a:pt x="128" y="40"/>
                      </a:lnTo>
                      <a:lnTo>
                        <a:pt x="126" y="40"/>
                      </a:lnTo>
                      <a:lnTo>
                        <a:pt x="121" y="41"/>
                      </a:lnTo>
                      <a:lnTo>
                        <a:pt x="118" y="42"/>
                      </a:lnTo>
                      <a:lnTo>
                        <a:pt x="86" y="52"/>
                      </a:lnTo>
                      <a:lnTo>
                        <a:pt x="85" y="54"/>
                      </a:lnTo>
                      <a:lnTo>
                        <a:pt x="80" y="57"/>
                      </a:lnTo>
                      <a:lnTo>
                        <a:pt x="79" y="59"/>
                      </a:lnTo>
                      <a:lnTo>
                        <a:pt x="70" y="59"/>
                      </a:lnTo>
                      <a:lnTo>
                        <a:pt x="67" y="60"/>
                      </a:lnTo>
                      <a:lnTo>
                        <a:pt x="66" y="61"/>
                      </a:lnTo>
                      <a:lnTo>
                        <a:pt x="56" y="64"/>
                      </a:lnTo>
                      <a:lnTo>
                        <a:pt x="53" y="64"/>
                      </a:lnTo>
                      <a:lnTo>
                        <a:pt x="49" y="64"/>
                      </a:lnTo>
                      <a:lnTo>
                        <a:pt x="43" y="64"/>
                      </a:lnTo>
                      <a:lnTo>
                        <a:pt x="40" y="64"/>
                      </a:lnTo>
                      <a:lnTo>
                        <a:pt x="39" y="67"/>
                      </a:lnTo>
                      <a:lnTo>
                        <a:pt x="31" y="71"/>
                      </a:lnTo>
                      <a:lnTo>
                        <a:pt x="24" y="71"/>
                      </a:lnTo>
                      <a:lnTo>
                        <a:pt x="21" y="73"/>
                      </a:lnTo>
                      <a:lnTo>
                        <a:pt x="19" y="73"/>
                      </a:lnTo>
                      <a:lnTo>
                        <a:pt x="18" y="73"/>
                      </a:lnTo>
                      <a:lnTo>
                        <a:pt x="15" y="71"/>
                      </a:lnTo>
                      <a:lnTo>
                        <a:pt x="12" y="71"/>
                      </a:lnTo>
                      <a:lnTo>
                        <a:pt x="12" y="69"/>
                      </a:lnTo>
                      <a:lnTo>
                        <a:pt x="9" y="66"/>
                      </a:lnTo>
                      <a:lnTo>
                        <a:pt x="9" y="60"/>
                      </a:lnTo>
                      <a:lnTo>
                        <a:pt x="8" y="59"/>
                      </a:lnTo>
                      <a:lnTo>
                        <a:pt x="5" y="45"/>
                      </a:lnTo>
                      <a:lnTo>
                        <a:pt x="2" y="42"/>
                      </a:lnTo>
                      <a:lnTo>
                        <a:pt x="0" y="42"/>
                      </a:lnTo>
                      <a:lnTo>
                        <a:pt x="2" y="42"/>
                      </a:lnTo>
                      <a:lnTo>
                        <a:pt x="2" y="41"/>
                      </a:lnTo>
                      <a:lnTo>
                        <a:pt x="2" y="38"/>
                      </a:lnTo>
                      <a:lnTo>
                        <a:pt x="0" y="38"/>
                      </a:lnTo>
                      <a:lnTo>
                        <a:pt x="2" y="37"/>
                      </a:lnTo>
                      <a:lnTo>
                        <a:pt x="2" y="31"/>
                      </a:lnTo>
                      <a:lnTo>
                        <a:pt x="2" y="30"/>
                      </a:lnTo>
                      <a:lnTo>
                        <a:pt x="5" y="30"/>
                      </a:lnTo>
                      <a:lnTo>
                        <a:pt x="6" y="28"/>
                      </a:lnTo>
                      <a:lnTo>
                        <a:pt x="6" y="27"/>
                      </a:lnTo>
                      <a:lnTo>
                        <a:pt x="10" y="24"/>
                      </a:lnTo>
                      <a:lnTo>
                        <a:pt x="10" y="23"/>
                      </a:lnTo>
                      <a:lnTo>
                        <a:pt x="12" y="23"/>
                      </a:lnTo>
                      <a:lnTo>
                        <a:pt x="16" y="21"/>
                      </a:lnTo>
                      <a:lnTo>
                        <a:pt x="23" y="19"/>
                      </a:lnTo>
                      <a:lnTo>
                        <a:pt x="55" y="19"/>
                      </a:lnTo>
                      <a:lnTo>
                        <a:pt x="60" y="24"/>
                      </a:lnTo>
                      <a:lnTo>
                        <a:pt x="61" y="24"/>
                      </a:lnTo>
                      <a:lnTo>
                        <a:pt x="66" y="21"/>
                      </a:lnTo>
                      <a:lnTo>
                        <a:pt x="66" y="19"/>
                      </a:lnTo>
                      <a:lnTo>
                        <a:pt x="73" y="10"/>
                      </a:lnTo>
                      <a:lnTo>
                        <a:pt x="86" y="4"/>
                      </a:lnTo>
                      <a:lnTo>
                        <a:pt x="125" y="0"/>
                      </a:lnTo>
                      <a:lnTo>
                        <a:pt x="138" y="2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19" name="Freeform 2517"/>
                <p:cNvSpPr>
                  <a:spLocks/>
                </p:cNvSpPr>
                <p:nvPr/>
              </p:nvSpPr>
              <p:spPr bwMode="gray">
                <a:xfrm>
                  <a:off x="3237" y="2381"/>
                  <a:ext cx="138" cy="73"/>
                </a:xfrm>
                <a:custGeom>
                  <a:avLst/>
                  <a:gdLst>
                    <a:gd name="T0" fmla="*/ 138 w 138"/>
                    <a:gd name="T1" fmla="*/ 28 h 73"/>
                    <a:gd name="T2" fmla="*/ 131 w 138"/>
                    <a:gd name="T3" fmla="*/ 31 h 73"/>
                    <a:gd name="T4" fmla="*/ 129 w 138"/>
                    <a:gd name="T5" fmla="*/ 32 h 73"/>
                    <a:gd name="T6" fmla="*/ 128 w 138"/>
                    <a:gd name="T7" fmla="*/ 37 h 73"/>
                    <a:gd name="T8" fmla="*/ 129 w 138"/>
                    <a:gd name="T9" fmla="*/ 38 h 73"/>
                    <a:gd name="T10" fmla="*/ 128 w 138"/>
                    <a:gd name="T11" fmla="*/ 40 h 73"/>
                    <a:gd name="T12" fmla="*/ 126 w 138"/>
                    <a:gd name="T13" fmla="*/ 40 h 73"/>
                    <a:gd name="T14" fmla="*/ 121 w 138"/>
                    <a:gd name="T15" fmla="*/ 41 h 73"/>
                    <a:gd name="T16" fmla="*/ 118 w 138"/>
                    <a:gd name="T17" fmla="*/ 42 h 73"/>
                    <a:gd name="T18" fmla="*/ 86 w 138"/>
                    <a:gd name="T19" fmla="*/ 52 h 73"/>
                    <a:gd name="T20" fmla="*/ 85 w 138"/>
                    <a:gd name="T21" fmla="*/ 54 h 73"/>
                    <a:gd name="T22" fmla="*/ 80 w 138"/>
                    <a:gd name="T23" fmla="*/ 57 h 73"/>
                    <a:gd name="T24" fmla="*/ 79 w 138"/>
                    <a:gd name="T25" fmla="*/ 59 h 73"/>
                    <a:gd name="T26" fmla="*/ 70 w 138"/>
                    <a:gd name="T27" fmla="*/ 59 h 73"/>
                    <a:gd name="T28" fmla="*/ 67 w 138"/>
                    <a:gd name="T29" fmla="*/ 60 h 73"/>
                    <a:gd name="T30" fmla="*/ 66 w 138"/>
                    <a:gd name="T31" fmla="*/ 61 h 73"/>
                    <a:gd name="T32" fmla="*/ 56 w 138"/>
                    <a:gd name="T33" fmla="*/ 64 h 73"/>
                    <a:gd name="T34" fmla="*/ 53 w 138"/>
                    <a:gd name="T35" fmla="*/ 64 h 73"/>
                    <a:gd name="T36" fmla="*/ 49 w 138"/>
                    <a:gd name="T37" fmla="*/ 64 h 73"/>
                    <a:gd name="T38" fmla="*/ 43 w 138"/>
                    <a:gd name="T39" fmla="*/ 64 h 73"/>
                    <a:gd name="T40" fmla="*/ 40 w 138"/>
                    <a:gd name="T41" fmla="*/ 64 h 73"/>
                    <a:gd name="T42" fmla="*/ 39 w 138"/>
                    <a:gd name="T43" fmla="*/ 67 h 73"/>
                    <a:gd name="T44" fmla="*/ 31 w 138"/>
                    <a:gd name="T45" fmla="*/ 71 h 73"/>
                    <a:gd name="T46" fmla="*/ 24 w 138"/>
                    <a:gd name="T47" fmla="*/ 71 h 73"/>
                    <a:gd name="T48" fmla="*/ 21 w 138"/>
                    <a:gd name="T49" fmla="*/ 73 h 73"/>
                    <a:gd name="T50" fmla="*/ 19 w 138"/>
                    <a:gd name="T51" fmla="*/ 73 h 73"/>
                    <a:gd name="T52" fmla="*/ 18 w 138"/>
                    <a:gd name="T53" fmla="*/ 73 h 73"/>
                    <a:gd name="T54" fmla="*/ 15 w 138"/>
                    <a:gd name="T55" fmla="*/ 71 h 73"/>
                    <a:gd name="T56" fmla="*/ 12 w 138"/>
                    <a:gd name="T57" fmla="*/ 71 h 73"/>
                    <a:gd name="T58" fmla="*/ 12 w 138"/>
                    <a:gd name="T59" fmla="*/ 69 h 73"/>
                    <a:gd name="T60" fmla="*/ 9 w 138"/>
                    <a:gd name="T61" fmla="*/ 66 h 73"/>
                    <a:gd name="T62" fmla="*/ 9 w 138"/>
                    <a:gd name="T63" fmla="*/ 60 h 73"/>
                    <a:gd name="T64" fmla="*/ 8 w 138"/>
                    <a:gd name="T65" fmla="*/ 59 h 73"/>
                    <a:gd name="T66" fmla="*/ 5 w 138"/>
                    <a:gd name="T67" fmla="*/ 45 h 73"/>
                    <a:gd name="T68" fmla="*/ 2 w 138"/>
                    <a:gd name="T69" fmla="*/ 42 h 73"/>
                    <a:gd name="T70" fmla="*/ 0 w 138"/>
                    <a:gd name="T71" fmla="*/ 42 h 73"/>
                    <a:gd name="T72" fmla="*/ 2 w 138"/>
                    <a:gd name="T73" fmla="*/ 42 h 73"/>
                    <a:gd name="T74" fmla="*/ 2 w 138"/>
                    <a:gd name="T75" fmla="*/ 41 h 73"/>
                    <a:gd name="T76" fmla="*/ 2 w 138"/>
                    <a:gd name="T77" fmla="*/ 38 h 73"/>
                    <a:gd name="T78" fmla="*/ 0 w 138"/>
                    <a:gd name="T79" fmla="*/ 38 h 73"/>
                    <a:gd name="T80" fmla="*/ 2 w 138"/>
                    <a:gd name="T81" fmla="*/ 37 h 73"/>
                    <a:gd name="T82" fmla="*/ 2 w 138"/>
                    <a:gd name="T83" fmla="*/ 31 h 73"/>
                    <a:gd name="T84" fmla="*/ 2 w 138"/>
                    <a:gd name="T85" fmla="*/ 30 h 73"/>
                    <a:gd name="T86" fmla="*/ 5 w 138"/>
                    <a:gd name="T87" fmla="*/ 30 h 73"/>
                    <a:gd name="T88" fmla="*/ 6 w 138"/>
                    <a:gd name="T89" fmla="*/ 28 h 73"/>
                    <a:gd name="T90" fmla="*/ 6 w 138"/>
                    <a:gd name="T91" fmla="*/ 27 h 73"/>
                    <a:gd name="T92" fmla="*/ 10 w 138"/>
                    <a:gd name="T93" fmla="*/ 24 h 73"/>
                    <a:gd name="T94" fmla="*/ 10 w 138"/>
                    <a:gd name="T95" fmla="*/ 23 h 73"/>
                    <a:gd name="T96" fmla="*/ 12 w 138"/>
                    <a:gd name="T97" fmla="*/ 23 h 73"/>
                    <a:gd name="T98" fmla="*/ 16 w 138"/>
                    <a:gd name="T99" fmla="*/ 21 h 73"/>
                    <a:gd name="T100" fmla="*/ 23 w 138"/>
                    <a:gd name="T101" fmla="*/ 19 h 73"/>
                    <a:gd name="T102" fmla="*/ 55 w 138"/>
                    <a:gd name="T103" fmla="*/ 19 h 73"/>
                    <a:gd name="T104" fmla="*/ 60 w 138"/>
                    <a:gd name="T105" fmla="*/ 24 h 73"/>
                    <a:gd name="T106" fmla="*/ 61 w 138"/>
                    <a:gd name="T107" fmla="*/ 24 h 73"/>
                    <a:gd name="T108" fmla="*/ 66 w 138"/>
                    <a:gd name="T109" fmla="*/ 21 h 73"/>
                    <a:gd name="T110" fmla="*/ 66 w 138"/>
                    <a:gd name="T111" fmla="*/ 19 h 73"/>
                    <a:gd name="T112" fmla="*/ 73 w 138"/>
                    <a:gd name="T113" fmla="*/ 10 h 73"/>
                    <a:gd name="T114" fmla="*/ 86 w 138"/>
                    <a:gd name="T115" fmla="*/ 4 h 73"/>
                    <a:gd name="T116" fmla="*/ 125 w 138"/>
                    <a:gd name="T117" fmla="*/ 0 h 73"/>
                    <a:gd name="T118" fmla="*/ 138 w 138"/>
                    <a:gd name="T119" fmla="*/ 28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8"/>
                    <a:gd name="T181" fmla="*/ 0 h 73"/>
                    <a:gd name="T182" fmla="*/ 138 w 138"/>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8" h="73">
                      <a:moveTo>
                        <a:pt x="138" y="28"/>
                      </a:moveTo>
                      <a:lnTo>
                        <a:pt x="131" y="31"/>
                      </a:lnTo>
                      <a:lnTo>
                        <a:pt x="129" y="32"/>
                      </a:lnTo>
                      <a:lnTo>
                        <a:pt x="128" y="37"/>
                      </a:lnTo>
                      <a:lnTo>
                        <a:pt x="129" y="38"/>
                      </a:lnTo>
                      <a:lnTo>
                        <a:pt x="128" y="40"/>
                      </a:lnTo>
                      <a:lnTo>
                        <a:pt x="126" y="40"/>
                      </a:lnTo>
                      <a:lnTo>
                        <a:pt x="121" y="41"/>
                      </a:lnTo>
                      <a:lnTo>
                        <a:pt x="118" y="42"/>
                      </a:lnTo>
                      <a:lnTo>
                        <a:pt x="86" y="52"/>
                      </a:lnTo>
                      <a:lnTo>
                        <a:pt x="85" y="54"/>
                      </a:lnTo>
                      <a:lnTo>
                        <a:pt x="80" y="57"/>
                      </a:lnTo>
                      <a:lnTo>
                        <a:pt x="79" y="59"/>
                      </a:lnTo>
                      <a:lnTo>
                        <a:pt x="70" y="59"/>
                      </a:lnTo>
                      <a:lnTo>
                        <a:pt x="67" y="60"/>
                      </a:lnTo>
                      <a:lnTo>
                        <a:pt x="66" y="61"/>
                      </a:lnTo>
                      <a:lnTo>
                        <a:pt x="56" y="64"/>
                      </a:lnTo>
                      <a:lnTo>
                        <a:pt x="53" y="64"/>
                      </a:lnTo>
                      <a:lnTo>
                        <a:pt x="49" y="64"/>
                      </a:lnTo>
                      <a:lnTo>
                        <a:pt x="43" y="64"/>
                      </a:lnTo>
                      <a:lnTo>
                        <a:pt x="40" y="64"/>
                      </a:lnTo>
                      <a:lnTo>
                        <a:pt x="39" y="67"/>
                      </a:lnTo>
                      <a:lnTo>
                        <a:pt x="31" y="71"/>
                      </a:lnTo>
                      <a:lnTo>
                        <a:pt x="24" y="71"/>
                      </a:lnTo>
                      <a:lnTo>
                        <a:pt x="21" y="73"/>
                      </a:lnTo>
                      <a:lnTo>
                        <a:pt x="19" y="73"/>
                      </a:lnTo>
                      <a:lnTo>
                        <a:pt x="18" y="73"/>
                      </a:lnTo>
                      <a:lnTo>
                        <a:pt x="15" y="71"/>
                      </a:lnTo>
                      <a:lnTo>
                        <a:pt x="12" y="71"/>
                      </a:lnTo>
                      <a:lnTo>
                        <a:pt x="12" y="69"/>
                      </a:lnTo>
                      <a:lnTo>
                        <a:pt x="9" y="66"/>
                      </a:lnTo>
                      <a:lnTo>
                        <a:pt x="9" y="60"/>
                      </a:lnTo>
                      <a:lnTo>
                        <a:pt x="8" y="59"/>
                      </a:lnTo>
                      <a:lnTo>
                        <a:pt x="5" y="45"/>
                      </a:lnTo>
                      <a:lnTo>
                        <a:pt x="2" y="42"/>
                      </a:lnTo>
                      <a:lnTo>
                        <a:pt x="0" y="42"/>
                      </a:lnTo>
                      <a:lnTo>
                        <a:pt x="2" y="42"/>
                      </a:lnTo>
                      <a:lnTo>
                        <a:pt x="2" y="41"/>
                      </a:lnTo>
                      <a:lnTo>
                        <a:pt x="2" y="38"/>
                      </a:lnTo>
                      <a:lnTo>
                        <a:pt x="0" y="38"/>
                      </a:lnTo>
                      <a:lnTo>
                        <a:pt x="2" y="37"/>
                      </a:lnTo>
                      <a:lnTo>
                        <a:pt x="2" y="31"/>
                      </a:lnTo>
                      <a:lnTo>
                        <a:pt x="2" y="30"/>
                      </a:lnTo>
                      <a:lnTo>
                        <a:pt x="5" y="30"/>
                      </a:lnTo>
                      <a:lnTo>
                        <a:pt x="6" y="28"/>
                      </a:lnTo>
                      <a:lnTo>
                        <a:pt x="6" y="27"/>
                      </a:lnTo>
                      <a:lnTo>
                        <a:pt x="10" y="24"/>
                      </a:lnTo>
                      <a:lnTo>
                        <a:pt x="10" y="23"/>
                      </a:lnTo>
                      <a:lnTo>
                        <a:pt x="12" y="23"/>
                      </a:lnTo>
                      <a:lnTo>
                        <a:pt x="16" y="21"/>
                      </a:lnTo>
                      <a:lnTo>
                        <a:pt x="23" y="19"/>
                      </a:lnTo>
                      <a:lnTo>
                        <a:pt x="55" y="19"/>
                      </a:lnTo>
                      <a:lnTo>
                        <a:pt x="60" y="24"/>
                      </a:lnTo>
                      <a:lnTo>
                        <a:pt x="61" y="24"/>
                      </a:lnTo>
                      <a:lnTo>
                        <a:pt x="66" y="21"/>
                      </a:lnTo>
                      <a:lnTo>
                        <a:pt x="66" y="19"/>
                      </a:lnTo>
                      <a:lnTo>
                        <a:pt x="73" y="10"/>
                      </a:lnTo>
                      <a:lnTo>
                        <a:pt x="86" y="4"/>
                      </a:lnTo>
                      <a:lnTo>
                        <a:pt x="125" y="0"/>
                      </a:lnTo>
                      <a:lnTo>
                        <a:pt x="138" y="2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1" name="Group 2518"/>
              <p:cNvGrpSpPr>
                <a:grpSpLocks/>
              </p:cNvGrpSpPr>
              <p:nvPr/>
            </p:nvGrpSpPr>
            <p:grpSpPr bwMode="auto">
              <a:xfrm>
                <a:off x="2827" y="2657"/>
                <a:ext cx="167" cy="136"/>
                <a:chOff x="2827" y="2657"/>
                <a:chExt cx="167" cy="136"/>
              </a:xfrm>
              <a:grpFill/>
            </p:grpSpPr>
            <p:sp>
              <p:nvSpPr>
                <p:cNvPr id="1216" name="Freeform 2519"/>
                <p:cNvSpPr>
                  <a:spLocks/>
                </p:cNvSpPr>
                <p:nvPr/>
              </p:nvSpPr>
              <p:spPr bwMode="gray">
                <a:xfrm>
                  <a:off x="2827" y="2657"/>
                  <a:ext cx="167" cy="136"/>
                </a:xfrm>
                <a:custGeom>
                  <a:avLst/>
                  <a:gdLst>
                    <a:gd name="T0" fmla="*/ 1 w 167"/>
                    <a:gd name="T1" fmla="*/ 112 h 136"/>
                    <a:gd name="T2" fmla="*/ 11 w 167"/>
                    <a:gd name="T3" fmla="*/ 90 h 136"/>
                    <a:gd name="T4" fmla="*/ 11 w 167"/>
                    <a:gd name="T5" fmla="*/ 86 h 136"/>
                    <a:gd name="T6" fmla="*/ 18 w 167"/>
                    <a:gd name="T7" fmla="*/ 80 h 136"/>
                    <a:gd name="T8" fmla="*/ 22 w 167"/>
                    <a:gd name="T9" fmla="*/ 76 h 136"/>
                    <a:gd name="T10" fmla="*/ 28 w 167"/>
                    <a:gd name="T11" fmla="*/ 57 h 136"/>
                    <a:gd name="T12" fmla="*/ 28 w 167"/>
                    <a:gd name="T13" fmla="*/ 52 h 136"/>
                    <a:gd name="T14" fmla="*/ 24 w 167"/>
                    <a:gd name="T15" fmla="*/ 48 h 136"/>
                    <a:gd name="T16" fmla="*/ 21 w 167"/>
                    <a:gd name="T17" fmla="*/ 37 h 136"/>
                    <a:gd name="T18" fmla="*/ 22 w 167"/>
                    <a:gd name="T19" fmla="*/ 32 h 136"/>
                    <a:gd name="T20" fmla="*/ 22 w 167"/>
                    <a:gd name="T21" fmla="*/ 27 h 136"/>
                    <a:gd name="T22" fmla="*/ 15 w 167"/>
                    <a:gd name="T23" fmla="*/ 14 h 136"/>
                    <a:gd name="T24" fmla="*/ 22 w 167"/>
                    <a:gd name="T25" fmla="*/ 1 h 136"/>
                    <a:gd name="T26" fmla="*/ 40 w 167"/>
                    <a:gd name="T27" fmla="*/ 1 h 136"/>
                    <a:gd name="T28" fmla="*/ 64 w 167"/>
                    <a:gd name="T29" fmla="*/ 1 h 136"/>
                    <a:gd name="T30" fmla="*/ 65 w 167"/>
                    <a:gd name="T31" fmla="*/ 1 h 136"/>
                    <a:gd name="T32" fmla="*/ 79 w 167"/>
                    <a:gd name="T33" fmla="*/ 25 h 136"/>
                    <a:gd name="T34" fmla="*/ 86 w 167"/>
                    <a:gd name="T35" fmla="*/ 26 h 136"/>
                    <a:gd name="T36" fmla="*/ 104 w 167"/>
                    <a:gd name="T37" fmla="*/ 23 h 136"/>
                    <a:gd name="T38" fmla="*/ 105 w 167"/>
                    <a:gd name="T39" fmla="*/ 18 h 136"/>
                    <a:gd name="T40" fmla="*/ 116 w 167"/>
                    <a:gd name="T41" fmla="*/ 12 h 136"/>
                    <a:gd name="T42" fmla="*/ 122 w 167"/>
                    <a:gd name="T43" fmla="*/ 11 h 136"/>
                    <a:gd name="T44" fmla="*/ 134 w 167"/>
                    <a:gd name="T45" fmla="*/ 16 h 136"/>
                    <a:gd name="T46" fmla="*/ 137 w 167"/>
                    <a:gd name="T47" fmla="*/ 33 h 136"/>
                    <a:gd name="T48" fmla="*/ 137 w 167"/>
                    <a:gd name="T49" fmla="*/ 41 h 136"/>
                    <a:gd name="T50" fmla="*/ 141 w 167"/>
                    <a:gd name="T51" fmla="*/ 54 h 136"/>
                    <a:gd name="T52" fmla="*/ 138 w 167"/>
                    <a:gd name="T53" fmla="*/ 58 h 136"/>
                    <a:gd name="T54" fmla="*/ 141 w 167"/>
                    <a:gd name="T55" fmla="*/ 60 h 136"/>
                    <a:gd name="T56" fmla="*/ 144 w 167"/>
                    <a:gd name="T57" fmla="*/ 57 h 136"/>
                    <a:gd name="T58" fmla="*/ 160 w 167"/>
                    <a:gd name="T59" fmla="*/ 56 h 136"/>
                    <a:gd name="T60" fmla="*/ 165 w 167"/>
                    <a:gd name="T61" fmla="*/ 54 h 136"/>
                    <a:gd name="T62" fmla="*/ 167 w 167"/>
                    <a:gd name="T63" fmla="*/ 57 h 136"/>
                    <a:gd name="T64" fmla="*/ 167 w 167"/>
                    <a:gd name="T65" fmla="*/ 60 h 136"/>
                    <a:gd name="T66" fmla="*/ 163 w 167"/>
                    <a:gd name="T67" fmla="*/ 79 h 136"/>
                    <a:gd name="T68" fmla="*/ 167 w 167"/>
                    <a:gd name="T69" fmla="*/ 80 h 136"/>
                    <a:gd name="T70" fmla="*/ 138 w 167"/>
                    <a:gd name="T71" fmla="*/ 119 h 136"/>
                    <a:gd name="T72" fmla="*/ 141 w 167"/>
                    <a:gd name="T73" fmla="*/ 122 h 136"/>
                    <a:gd name="T74" fmla="*/ 153 w 167"/>
                    <a:gd name="T75" fmla="*/ 130 h 136"/>
                    <a:gd name="T76" fmla="*/ 130 w 167"/>
                    <a:gd name="T77" fmla="*/ 136 h 136"/>
                    <a:gd name="T78" fmla="*/ 93 w 167"/>
                    <a:gd name="T79" fmla="*/ 132 h 136"/>
                    <a:gd name="T80" fmla="*/ 30 w 167"/>
                    <a:gd name="T81" fmla="*/ 129 h 136"/>
                    <a:gd name="T82" fmla="*/ 24 w 167"/>
                    <a:gd name="T83" fmla="*/ 125 h 136"/>
                    <a:gd name="T84" fmla="*/ 14 w 167"/>
                    <a:gd name="T85" fmla="*/ 123 h 136"/>
                    <a:gd name="T86" fmla="*/ 9 w 167"/>
                    <a:gd name="T87" fmla="*/ 126 h 136"/>
                    <a:gd name="T88" fmla="*/ 1 w 167"/>
                    <a:gd name="T89" fmla="*/ 129 h 136"/>
                    <a:gd name="T90" fmla="*/ 1 w 167"/>
                    <a:gd name="T91" fmla="*/ 121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136"/>
                    <a:gd name="T140" fmla="*/ 167 w 167"/>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136">
                      <a:moveTo>
                        <a:pt x="1" y="119"/>
                      </a:moveTo>
                      <a:lnTo>
                        <a:pt x="1" y="112"/>
                      </a:lnTo>
                      <a:lnTo>
                        <a:pt x="3" y="111"/>
                      </a:lnTo>
                      <a:lnTo>
                        <a:pt x="11" y="90"/>
                      </a:lnTo>
                      <a:lnTo>
                        <a:pt x="11" y="88"/>
                      </a:lnTo>
                      <a:lnTo>
                        <a:pt x="11" y="86"/>
                      </a:lnTo>
                      <a:lnTo>
                        <a:pt x="12" y="82"/>
                      </a:lnTo>
                      <a:lnTo>
                        <a:pt x="18" y="80"/>
                      </a:lnTo>
                      <a:lnTo>
                        <a:pt x="18" y="78"/>
                      </a:lnTo>
                      <a:lnTo>
                        <a:pt x="22" y="76"/>
                      </a:lnTo>
                      <a:lnTo>
                        <a:pt x="27" y="71"/>
                      </a:lnTo>
                      <a:lnTo>
                        <a:pt x="28" y="57"/>
                      </a:lnTo>
                      <a:lnTo>
                        <a:pt x="30" y="56"/>
                      </a:lnTo>
                      <a:lnTo>
                        <a:pt x="28" y="52"/>
                      </a:lnTo>
                      <a:lnTo>
                        <a:pt x="25" y="51"/>
                      </a:lnTo>
                      <a:lnTo>
                        <a:pt x="24" y="48"/>
                      </a:lnTo>
                      <a:lnTo>
                        <a:pt x="24" y="47"/>
                      </a:lnTo>
                      <a:lnTo>
                        <a:pt x="21" y="37"/>
                      </a:lnTo>
                      <a:lnTo>
                        <a:pt x="21" y="36"/>
                      </a:lnTo>
                      <a:lnTo>
                        <a:pt x="22" y="32"/>
                      </a:lnTo>
                      <a:lnTo>
                        <a:pt x="22" y="29"/>
                      </a:lnTo>
                      <a:lnTo>
                        <a:pt x="22" y="27"/>
                      </a:lnTo>
                      <a:lnTo>
                        <a:pt x="21" y="25"/>
                      </a:lnTo>
                      <a:lnTo>
                        <a:pt x="15" y="14"/>
                      </a:lnTo>
                      <a:lnTo>
                        <a:pt x="9" y="4"/>
                      </a:lnTo>
                      <a:lnTo>
                        <a:pt x="22" y="1"/>
                      </a:lnTo>
                      <a:lnTo>
                        <a:pt x="38" y="0"/>
                      </a:lnTo>
                      <a:lnTo>
                        <a:pt x="40" y="1"/>
                      </a:lnTo>
                      <a:lnTo>
                        <a:pt x="62" y="0"/>
                      </a:lnTo>
                      <a:lnTo>
                        <a:pt x="64" y="1"/>
                      </a:lnTo>
                      <a:lnTo>
                        <a:pt x="65" y="1"/>
                      </a:lnTo>
                      <a:lnTo>
                        <a:pt x="71" y="16"/>
                      </a:lnTo>
                      <a:lnTo>
                        <a:pt x="79" y="25"/>
                      </a:lnTo>
                      <a:lnTo>
                        <a:pt x="83" y="26"/>
                      </a:lnTo>
                      <a:lnTo>
                        <a:pt x="86" y="26"/>
                      </a:lnTo>
                      <a:lnTo>
                        <a:pt x="93" y="23"/>
                      </a:lnTo>
                      <a:lnTo>
                        <a:pt x="104" y="23"/>
                      </a:lnTo>
                      <a:lnTo>
                        <a:pt x="104" y="19"/>
                      </a:lnTo>
                      <a:lnTo>
                        <a:pt x="105" y="18"/>
                      </a:lnTo>
                      <a:lnTo>
                        <a:pt x="107" y="12"/>
                      </a:lnTo>
                      <a:lnTo>
                        <a:pt x="116" y="12"/>
                      </a:lnTo>
                      <a:lnTo>
                        <a:pt x="116" y="11"/>
                      </a:lnTo>
                      <a:lnTo>
                        <a:pt x="122" y="11"/>
                      </a:lnTo>
                      <a:lnTo>
                        <a:pt x="122" y="16"/>
                      </a:lnTo>
                      <a:lnTo>
                        <a:pt x="134" y="16"/>
                      </a:lnTo>
                      <a:lnTo>
                        <a:pt x="135" y="19"/>
                      </a:lnTo>
                      <a:lnTo>
                        <a:pt x="137" y="33"/>
                      </a:lnTo>
                      <a:lnTo>
                        <a:pt x="137" y="37"/>
                      </a:lnTo>
                      <a:lnTo>
                        <a:pt x="137" y="41"/>
                      </a:lnTo>
                      <a:lnTo>
                        <a:pt x="141" y="52"/>
                      </a:lnTo>
                      <a:lnTo>
                        <a:pt x="141" y="54"/>
                      </a:lnTo>
                      <a:lnTo>
                        <a:pt x="138" y="57"/>
                      </a:lnTo>
                      <a:lnTo>
                        <a:pt x="138" y="58"/>
                      </a:lnTo>
                      <a:lnTo>
                        <a:pt x="140" y="58"/>
                      </a:lnTo>
                      <a:lnTo>
                        <a:pt x="141" y="60"/>
                      </a:lnTo>
                      <a:lnTo>
                        <a:pt x="143" y="60"/>
                      </a:lnTo>
                      <a:lnTo>
                        <a:pt x="144" y="57"/>
                      </a:lnTo>
                      <a:lnTo>
                        <a:pt x="157" y="57"/>
                      </a:lnTo>
                      <a:lnTo>
                        <a:pt x="160" y="56"/>
                      </a:lnTo>
                      <a:lnTo>
                        <a:pt x="162" y="56"/>
                      </a:lnTo>
                      <a:lnTo>
                        <a:pt x="165" y="54"/>
                      </a:lnTo>
                      <a:lnTo>
                        <a:pt x="167" y="56"/>
                      </a:lnTo>
                      <a:lnTo>
                        <a:pt x="167" y="57"/>
                      </a:lnTo>
                      <a:lnTo>
                        <a:pt x="165" y="57"/>
                      </a:lnTo>
                      <a:lnTo>
                        <a:pt x="167" y="60"/>
                      </a:lnTo>
                      <a:lnTo>
                        <a:pt x="163" y="78"/>
                      </a:lnTo>
                      <a:lnTo>
                        <a:pt x="163" y="79"/>
                      </a:lnTo>
                      <a:lnTo>
                        <a:pt x="165" y="79"/>
                      </a:lnTo>
                      <a:lnTo>
                        <a:pt x="167" y="80"/>
                      </a:lnTo>
                      <a:lnTo>
                        <a:pt x="138" y="80"/>
                      </a:lnTo>
                      <a:lnTo>
                        <a:pt x="138" y="119"/>
                      </a:lnTo>
                      <a:lnTo>
                        <a:pt x="140" y="121"/>
                      </a:lnTo>
                      <a:lnTo>
                        <a:pt x="141" y="122"/>
                      </a:lnTo>
                      <a:lnTo>
                        <a:pt x="151" y="129"/>
                      </a:lnTo>
                      <a:lnTo>
                        <a:pt x="153" y="130"/>
                      </a:lnTo>
                      <a:lnTo>
                        <a:pt x="154" y="132"/>
                      </a:lnTo>
                      <a:lnTo>
                        <a:pt x="130" y="136"/>
                      </a:lnTo>
                      <a:lnTo>
                        <a:pt x="95" y="133"/>
                      </a:lnTo>
                      <a:lnTo>
                        <a:pt x="93" y="132"/>
                      </a:lnTo>
                      <a:lnTo>
                        <a:pt x="89" y="129"/>
                      </a:lnTo>
                      <a:lnTo>
                        <a:pt x="30" y="129"/>
                      </a:lnTo>
                      <a:lnTo>
                        <a:pt x="27" y="126"/>
                      </a:lnTo>
                      <a:lnTo>
                        <a:pt x="24" y="125"/>
                      </a:lnTo>
                      <a:lnTo>
                        <a:pt x="22" y="123"/>
                      </a:lnTo>
                      <a:lnTo>
                        <a:pt x="14" y="123"/>
                      </a:lnTo>
                      <a:lnTo>
                        <a:pt x="12" y="125"/>
                      </a:lnTo>
                      <a:lnTo>
                        <a:pt x="9" y="126"/>
                      </a:lnTo>
                      <a:lnTo>
                        <a:pt x="6" y="126"/>
                      </a:lnTo>
                      <a:lnTo>
                        <a:pt x="1" y="129"/>
                      </a:lnTo>
                      <a:lnTo>
                        <a:pt x="0" y="121"/>
                      </a:lnTo>
                      <a:lnTo>
                        <a:pt x="1" y="121"/>
                      </a:lnTo>
                      <a:lnTo>
                        <a:pt x="1" y="11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17" name="Freeform 2520"/>
                <p:cNvSpPr>
                  <a:spLocks/>
                </p:cNvSpPr>
                <p:nvPr/>
              </p:nvSpPr>
              <p:spPr bwMode="gray">
                <a:xfrm>
                  <a:off x="2827" y="2657"/>
                  <a:ext cx="167" cy="136"/>
                </a:xfrm>
                <a:custGeom>
                  <a:avLst/>
                  <a:gdLst>
                    <a:gd name="T0" fmla="*/ 1 w 167"/>
                    <a:gd name="T1" fmla="*/ 112 h 136"/>
                    <a:gd name="T2" fmla="*/ 11 w 167"/>
                    <a:gd name="T3" fmla="*/ 90 h 136"/>
                    <a:gd name="T4" fmla="*/ 11 w 167"/>
                    <a:gd name="T5" fmla="*/ 86 h 136"/>
                    <a:gd name="T6" fmla="*/ 18 w 167"/>
                    <a:gd name="T7" fmla="*/ 80 h 136"/>
                    <a:gd name="T8" fmla="*/ 22 w 167"/>
                    <a:gd name="T9" fmla="*/ 76 h 136"/>
                    <a:gd name="T10" fmla="*/ 28 w 167"/>
                    <a:gd name="T11" fmla="*/ 57 h 136"/>
                    <a:gd name="T12" fmla="*/ 28 w 167"/>
                    <a:gd name="T13" fmla="*/ 52 h 136"/>
                    <a:gd name="T14" fmla="*/ 24 w 167"/>
                    <a:gd name="T15" fmla="*/ 48 h 136"/>
                    <a:gd name="T16" fmla="*/ 21 w 167"/>
                    <a:gd name="T17" fmla="*/ 37 h 136"/>
                    <a:gd name="T18" fmla="*/ 22 w 167"/>
                    <a:gd name="T19" fmla="*/ 32 h 136"/>
                    <a:gd name="T20" fmla="*/ 22 w 167"/>
                    <a:gd name="T21" fmla="*/ 27 h 136"/>
                    <a:gd name="T22" fmla="*/ 15 w 167"/>
                    <a:gd name="T23" fmla="*/ 14 h 136"/>
                    <a:gd name="T24" fmla="*/ 22 w 167"/>
                    <a:gd name="T25" fmla="*/ 1 h 136"/>
                    <a:gd name="T26" fmla="*/ 40 w 167"/>
                    <a:gd name="T27" fmla="*/ 1 h 136"/>
                    <a:gd name="T28" fmla="*/ 64 w 167"/>
                    <a:gd name="T29" fmla="*/ 1 h 136"/>
                    <a:gd name="T30" fmla="*/ 65 w 167"/>
                    <a:gd name="T31" fmla="*/ 1 h 136"/>
                    <a:gd name="T32" fmla="*/ 79 w 167"/>
                    <a:gd name="T33" fmla="*/ 25 h 136"/>
                    <a:gd name="T34" fmla="*/ 86 w 167"/>
                    <a:gd name="T35" fmla="*/ 26 h 136"/>
                    <a:gd name="T36" fmla="*/ 104 w 167"/>
                    <a:gd name="T37" fmla="*/ 23 h 136"/>
                    <a:gd name="T38" fmla="*/ 105 w 167"/>
                    <a:gd name="T39" fmla="*/ 18 h 136"/>
                    <a:gd name="T40" fmla="*/ 116 w 167"/>
                    <a:gd name="T41" fmla="*/ 12 h 136"/>
                    <a:gd name="T42" fmla="*/ 122 w 167"/>
                    <a:gd name="T43" fmla="*/ 11 h 136"/>
                    <a:gd name="T44" fmla="*/ 134 w 167"/>
                    <a:gd name="T45" fmla="*/ 16 h 136"/>
                    <a:gd name="T46" fmla="*/ 137 w 167"/>
                    <a:gd name="T47" fmla="*/ 33 h 136"/>
                    <a:gd name="T48" fmla="*/ 137 w 167"/>
                    <a:gd name="T49" fmla="*/ 41 h 136"/>
                    <a:gd name="T50" fmla="*/ 141 w 167"/>
                    <a:gd name="T51" fmla="*/ 54 h 136"/>
                    <a:gd name="T52" fmla="*/ 138 w 167"/>
                    <a:gd name="T53" fmla="*/ 58 h 136"/>
                    <a:gd name="T54" fmla="*/ 141 w 167"/>
                    <a:gd name="T55" fmla="*/ 60 h 136"/>
                    <a:gd name="T56" fmla="*/ 144 w 167"/>
                    <a:gd name="T57" fmla="*/ 57 h 136"/>
                    <a:gd name="T58" fmla="*/ 160 w 167"/>
                    <a:gd name="T59" fmla="*/ 56 h 136"/>
                    <a:gd name="T60" fmla="*/ 165 w 167"/>
                    <a:gd name="T61" fmla="*/ 54 h 136"/>
                    <a:gd name="T62" fmla="*/ 167 w 167"/>
                    <a:gd name="T63" fmla="*/ 57 h 136"/>
                    <a:gd name="T64" fmla="*/ 167 w 167"/>
                    <a:gd name="T65" fmla="*/ 60 h 136"/>
                    <a:gd name="T66" fmla="*/ 163 w 167"/>
                    <a:gd name="T67" fmla="*/ 79 h 136"/>
                    <a:gd name="T68" fmla="*/ 167 w 167"/>
                    <a:gd name="T69" fmla="*/ 80 h 136"/>
                    <a:gd name="T70" fmla="*/ 138 w 167"/>
                    <a:gd name="T71" fmla="*/ 119 h 136"/>
                    <a:gd name="T72" fmla="*/ 141 w 167"/>
                    <a:gd name="T73" fmla="*/ 122 h 136"/>
                    <a:gd name="T74" fmla="*/ 153 w 167"/>
                    <a:gd name="T75" fmla="*/ 130 h 136"/>
                    <a:gd name="T76" fmla="*/ 130 w 167"/>
                    <a:gd name="T77" fmla="*/ 136 h 136"/>
                    <a:gd name="T78" fmla="*/ 93 w 167"/>
                    <a:gd name="T79" fmla="*/ 132 h 136"/>
                    <a:gd name="T80" fmla="*/ 30 w 167"/>
                    <a:gd name="T81" fmla="*/ 129 h 136"/>
                    <a:gd name="T82" fmla="*/ 24 w 167"/>
                    <a:gd name="T83" fmla="*/ 125 h 136"/>
                    <a:gd name="T84" fmla="*/ 14 w 167"/>
                    <a:gd name="T85" fmla="*/ 123 h 136"/>
                    <a:gd name="T86" fmla="*/ 9 w 167"/>
                    <a:gd name="T87" fmla="*/ 126 h 136"/>
                    <a:gd name="T88" fmla="*/ 1 w 167"/>
                    <a:gd name="T89" fmla="*/ 129 h 136"/>
                    <a:gd name="T90" fmla="*/ 1 w 167"/>
                    <a:gd name="T91" fmla="*/ 121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136"/>
                    <a:gd name="T140" fmla="*/ 167 w 167"/>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136">
                      <a:moveTo>
                        <a:pt x="1" y="119"/>
                      </a:moveTo>
                      <a:lnTo>
                        <a:pt x="1" y="112"/>
                      </a:lnTo>
                      <a:lnTo>
                        <a:pt x="3" y="111"/>
                      </a:lnTo>
                      <a:lnTo>
                        <a:pt x="11" y="90"/>
                      </a:lnTo>
                      <a:lnTo>
                        <a:pt x="11" y="88"/>
                      </a:lnTo>
                      <a:lnTo>
                        <a:pt x="11" y="86"/>
                      </a:lnTo>
                      <a:lnTo>
                        <a:pt x="12" y="82"/>
                      </a:lnTo>
                      <a:lnTo>
                        <a:pt x="18" y="80"/>
                      </a:lnTo>
                      <a:lnTo>
                        <a:pt x="18" y="78"/>
                      </a:lnTo>
                      <a:lnTo>
                        <a:pt x="22" y="76"/>
                      </a:lnTo>
                      <a:lnTo>
                        <a:pt x="27" y="71"/>
                      </a:lnTo>
                      <a:lnTo>
                        <a:pt x="28" y="57"/>
                      </a:lnTo>
                      <a:lnTo>
                        <a:pt x="30" y="56"/>
                      </a:lnTo>
                      <a:lnTo>
                        <a:pt x="28" y="52"/>
                      </a:lnTo>
                      <a:lnTo>
                        <a:pt x="25" y="51"/>
                      </a:lnTo>
                      <a:lnTo>
                        <a:pt x="24" y="48"/>
                      </a:lnTo>
                      <a:lnTo>
                        <a:pt x="24" y="47"/>
                      </a:lnTo>
                      <a:lnTo>
                        <a:pt x="21" y="37"/>
                      </a:lnTo>
                      <a:lnTo>
                        <a:pt x="21" y="36"/>
                      </a:lnTo>
                      <a:lnTo>
                        <a:pt x="22" y="32"/>
                      </a:lnTo>
                      <a:lnTo>
                        <a:pt x="22" y="29"/>
                      </a:lnTo>
                      <a:lnTo>
                        <a:pt x="22" y="27"/>
                      </a:lnTo>
                      <a:lnTo>
                        <a:pt x="21" y="25"/>
                      </a:lnTo>
                      <a:lnTo>
                        <a:pt x="15" y="14"/>
                      </a:lnTo>
                      <a:lnTo>
                        <a:pt x="9" y="4"/>
                      </a:lnTo>
                      <a:lnTo>
                        <a:pt x="22" y="1"/>
                      </a:lnTo>
                      <a:lnTo>
                        <a:pt x="38" y="0"/>
                      </a:lnTo>
                      <a:lnTo>
                        <a:pt x="40" y="1"/>
                      </a:lnTo>
                      <a:lnTo>
                        <a:pt x="62" y="0"/>
                      </a:lnTo>
                      <a:lnTo>
                        <a:pt x="64" y="1"/>
                      </a:lnTo>
                      <a:lnTo>
                        <a:pt x="65" y="1"/>
                      </a:lnTo>
                      <a:lnTo>
                        <a:pt x="71" y="16"/>
                      </a:lnTo>
                      <a:lnTo>
                        <a:pt x="79" y="25"/>
                      </a:lnTo>
                      <a:lnTo>
                        <a:pt x="83" y="26"/>
                      </a:lnTo>
                      <a:lnTo>
                        <a:pt x="86" y="26"/>
                      </a:lnTo>
                      <a:lnTo>
                        <a:pt x="93" y="23"/>
                      </a:lnTo>
                      <a:lnTo>
                        <a:pt x="104" y="23"/>
                      </a:lnTo>
                      <a:lnTo>
                        <a:pt x="104" y="19"/>
                      </a:lnTo>
                      <a:lnTo>
                        <a:pt x="105" y="18"/>
                      </a:lnTo>
                      <a:lnTo>
                        <a:pt x="107" y="12"/>
                      </a:lnTo>
                      <a:lnTo>
                        <a:pt x="116" y="12"/>
                      </a:lnTo>
                      <a:lnTo>
                        <a:pt x="116" y="11"/>
                      </a:lnTo>
                      <a:lnTo>
                        <a:pt x="122" y="11"/>
                      </a:lnTo>
                      <a:lnTo>
                        <a:pt x="122" y="16"/>
                      </a:lnTo>
                      <a:lnTo>
                        <a:pt x="134" y="16"/>
                      </a:lnTo>
                      <a:lnTo>
                        <a:pt x="135" y="19"/>
                      </a:lnTo>
                      <a:lnTo>
                        <a:pt x="137" y="33"/>
                      </a:lnTo>
                      <a:lnTo>
                        <a:pt x="137" y="37"/>
                      </a:lnTo>
                      <a:lnTo>
                        <a:pt x="137" y="41"/>
                      </a:lnTo>
                      <a:lnTo>
                        <a:pt x="141" y="52"/>
                      </a:lnTo>
                      <a:lnTo>
                        <a:pt x="141" y="54"/>
                      </a:lnTo>
                      <a:lnTo>
                        <a:pt x="138" y="57"/>
                      </a:lnTo>
                      <a:lnTo>
                        <a:pt x="138" y="58"/>
                      </a:lnTo>
                      <a:lnTo>
                        <a:pt x="140" y="58"/>
                      </a:lnTo>
                      <a:lnTo>
                        <a:pt x="141" y="60"/>
                      </a:lnTo>
                      <a:lnTo>
                        <a:pt x="143" y="60"/>
                      </a:lnTo>
                      <a:lnTo>
                        <a:pt x="144" y="57"/>
                      </a:lnTo>
                      <a:lnTo>
                        <a:pt x="157" y="57"/>
                      </a:lnTo>
                      <a:lnTo>
                        <a:pt x="160" y="56"/>
                      </a:lnTo>
                      <a:lnTo>
                        <a:pt x="162" y="56"/>
                      </a:lnTo>
                      <a:lnTo>
                        <a:pt x="165" y="54"/>
                      </a:lnTo>
                      <a:lnTo>
                        <a:pt x="167" y="56"/>
                      </a:lnTo>
                      <a:lnTo>
                        <a:pt x="167" y="57"/>
                      </a:lnTo>
                      <a:lnTo>
                        <a:pt x="165" y="57"/>
                      </a:lnTo>
                      <a:lnTo>
                        <a:pt x="167" y="60"/>
                      </a:lnTo>
                      <a:lnTo>
                        <a:pt x="163" y="78"/>
                      </a:lnTo>
                      <a:lnTo>
                        <a:pt x="163" y="79"/>
                      </a:lnTo>
                      <a:lnTo>
                        <a:pt x="165" y="79"/>
                      </a:lnTo>
                      <a:lnTo>
                        <a:pt x="167" y="80"/>
                      </a:lnTo>
                      <a:lnTo>
                        <a:pt x="138" y="80"/>
                      </a:lnTo>
                      <a:lnTo>
                        <a:pt x="138" y="119"/>
                      </a:lnTo>
                      <a:lnTo>
                        <a:pt x="140" y="121"/>
                      </a:lnTo>
                      <a:lnTo>
                        <a:pt x="141" y="122"/>
                      </a:lnTo>
                      <a:lnTo>
                        <a:pt x="151" y="129"/>
                      </a:lnTo>
                      <a:lnTo>
                        <a:pt x="153" y="130"/>
                      </a:lnTo>
                      <a:lnTo>
                        <a:pt x="154" y="132"/>
                      </a:lnTo>
                      <a:lnTo>
                        <a:pt x="130" y="136"/>
                      </a:lnTo>
                      <a:lnTo>
                        <a:pt x="95" y="133"/>
                      </a:lnTo>
                      <a:lnTo>
                        <a:pt x="93" y="132"/>
                      </a:lnTo>
                      <a:lnTo>
                        <a:pt x="89" y="129"/>
                      </a:lnTo>
                      <a:lnTo>
                        <a:pt x="30" y="129"/>
                      </a:lnTo>
                      <a:lnTo>
                        <a:pt x="27" y="126"/>
                      </a:lnTo>
                      <a:lnTo>
                        <a:pt x="24" y="125"/>
                      </a:lnTo>
                      <a:lnTo>
                        <a:pt x="22" y="123"/>
                      </a:lnTo>
                      <a:lnTo>
                        <a:pt x="14" y="123"/>
                      </a:lnTo>
                      <a:lnTo>
                        <a:pt x="12" y="125"/>
                      </a:lnTo>
                      <a:lnTo>
                        <a:pt x="9" y="126"/>
                      </a:lnTo>
                      <a:lnTo>
                        <a:pt x="6" y="126"/>
                      </a:lnTo>
                      <a:lnTo>
                        <a:pt x="1" y="129"/>
                      </a:lnTo>
                      <a:lnTo>
                        <a:pt x="0" y="121"/>
                      </a:lnTo>
                      <a:lnTo>
                        <a:pt x="1" y="121"/>
                      </a:lnTo>
                      <a:lnTo>
                        <a:pt x="1" y="11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2" name="Group 2521"/>
              <p:cNvGrpSpPr>
                <a:grpSpLocks/>
              </p:cNvGrpSpPr>
              <p:nvPr/>
            </p:nvGrpSpPr>
            <p:grpSpPr bwMode="auto">
              <a:xfrm>
                <a:off x="2834" y="2642"/>
                <a:ext cx="12" cy="16"/>
                <a:chOff x="2834" y="2642"/>
                <a:chExt cx="12" cy="16"/>
              </a:xfrm>
              <a:grpFill/>
            </p:grpSpPr>
            <p:sp>
              <p:nvSpPr>
                <p:cNvPr id="1214" name="Freeform 2522"/>
                <p:cNvSpPr>
                  <a:spLocks/>
                </p:cNvSpPr>
                <p:nvPr/>
              </p:nvSpPr>
              <p:spPr bwMode="gray">
                <a:xfrm>
                  <a:off x="2834" y="2642"/>
                  <a:ext cx="12" cy="16"/>
                </a:xfrm>
                <a:custGeom>
                  <a:avLst/>
                  <a:gdLst>
                    <a:gd name="T0" fmla="*/ 12 w 12"/>
                    <a:gd name="T1" fmla="*/ 2 h 16"/>
                    <a:gd name="T2" fmla="*/ 11 w 12"/>
                    <a:gd name="T3" fmla="*/ 0 h 16"/>
                    <a:gd name="T4" fmla="*/ 9 w 12"/>
                    <a:gd name="T5" fmla="*/ 0 h 16"/>
                    <a:gd name="T6" fmla="*/ 6 w 12"/>
                    <a:gd name="T7" fmla="*/ 1 h 16"/>
                    <a:gd name="T8" fmla="*/ 5 w 12"/>
                    <a:gd name="T9" fmla="*/ 4 h 16"/>
                    <a:gd name="T10" fmla="*/ 0 w 12"/>
                    <a:gd name="T11" fmla="*/ 6 h 16"/>
                    <a:gd name="T12" fmla="*/ 0 w 12"/>
                    <a:gd name="T13" fmla="*/ 8 h 16"/>
                    <a:gd name="T14" fmla="*/ 2 w 12"/>
                    <a:gd name="T15" fmla="*/ 15 h 16"/>
                    <a:gd name="T16" fmla="*/ 3 w 12"/>
                    <a:gd name="T17" fmla="*/ 16 h 16"/>
                    <a:gd name="T18" fmla="*/ 6 w 12"/>
                    <a:gd name="T19" fmla="*/ 15 h 16"/>
                    <a:gd name="T20" fmla="*/ 8 w 12"/>
                    <a:gd name="T21" fmla="*/ 6 h 16"/>
                    <a:gd name="T22" fmla="*/ 11 w 12"/>
                    <a:gd name="T23" fmla="*/ 2 h 16"/>
                    <a:gd name="T24" fmla="*/ 12 w 12"/>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2" y="2"/>
                      </a:moveTo>
                      <a:lnTo>
                        <a:pt x="11" y="0"/>
                      </a:lnTo>
                      <a:lnTo>
                        <a:pt x="9" y="0"/>
                      </a:lnTo>
                      <a:lnTo>
                        <a:pt x="6" y="1"/>
                      </a:lnTo>
                      <a:lnTo>
                        <a:pt x="5" y="4"/>
                      </a:lnTo>
                      <a:lnTo>
                        <a:pt x="0" y="6"/>
                      </a:lnTo>
                      <a:lnTo>
                        <a:pt x="0" y="8"/>
                      </a:lnTo>
                      <a:lnTo>
                        <a:pt x="2" y="15"/>
                      </a:lnTo>
                      <a:lnTo>
                        <a:pt x="3" y="16"/>
                      </a:lnTo>
                      <a:lnTo>
                        <a:pt x="6" y="15"/>
                      </a:lnTo>
                      <a:lnTo>
                        <a:pt x="8" y="6"/>
                      </a:lnTo>
                      <a:lnTo>
                        <a:pt x="11" y="2"/>
                      </a:lnTo>
                      <a:lnTo>
                        <a:pt x="12"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15" name="Freeform 2523"/>
                <p:cNvSpPr>
                  <a:spLocks/>
                </p:cNvSpPr>
                <p:nvPr/>
              </p:nvSpPr>
              <p:spPr bwMode="gray">
                <a:xfrm>
                  <a:off x="2834" y="2642"/>
                  <a:ext cx="12" cy="16"/>
                </a:xfrm>
                <a:custGeom>
                  <a:avLst/>
                  <a:gdLst>
                    <a:gd name="T0" fmla="*/ 12 w 12"/>
                    <a:gd name="T1" fmla="*/ 2 h 16"/>
                    <a:gd name="T2" fmla="*/ 11 w 12"/>
                    <a:gd name="T3" fmla="*/ 0 h 16"/>
                    <a:gd name="T4" fmla="*/ 9 w 12"/>
                    <a:gd name="T5" fmla="*/ 0 h 16"/>
                    <a:gd name="T6" fmla="*/ 6 w 12"/>
                    <a:gd name="T7" fmla="*/ 1 h 16"/>
                    <a:gd name="T8" fmla="*/ 5 w 12"/>
                    <a:gd name="T9" fmla="*/ 4 h 16"/>
                    <a:gd name="T10" fmla="*/ 0 w 12"/>
                    <a:gd name="T11" fmla="*/ 6 h 16"/>
                    <a:gd name="T12" fmla="*/ 0 w 12"/>
                    <a:gd name="T13" fmla="*/ 8 h 16"/>
                    <a:gd name="T14" fmla="*/ 2 w 12"/>
                    <a:gd name="T15" fmla="*/ 15 h 16"/>
                    <a:gd name="T16" fmla="*/ 3 w 12"/>
                    <a:gd name="T17" fmla="*/ 16 h 16"/>
                    <a:gd name="T18" fmla="*/ 6 w 12"/>
                    <a:gd name="T19" fmla="*/ 15 h 16"/>
                    <a:gd name="T20" fmla="*/ 8 w 12"/>
                    <a:gd name="T21" fmla="*/ 6 h 16"/>
                    <a:gd name="T22" fmla="*/ 11 w 12"/>
                    <a:gd name="T23" fmla="*/ 2 h 16"/>
                    <a:gd name="T24" fmla="*/ 12 w 12"/>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2" y="2"/>
                      </a:moveTo>
                      <a:lnTo>
                        <a:pt x="11" y="0"/>
                      </a:lnTo>
                      <a:lnTo>
                        <a:pt x="9" y="0"/>
                      </a:lnTo>
                      <a:lnTo>
                        <a:pt x="6" y="1"/>
                      </a:lnTo>
                      <a:lnTo>
                        <a:pt x="5" y="4"/>
                      </a:lnTo>
                      <a:lnTo>
                        <a:pt x="0" y="6"/>
                      </a:lnTo>
                      <a:lnTo>
                        <a:pt x="0" y="8"/>
                      </a:lnTo>
                      <a:lnTo>
                        <a:pt x="2" y="15"/>
                      </a:lnTo>
                      <a:lnTo>
                        <a:pt x="3" y="16"/>
                      </a:lnTo>
                      <a:lnTo>
                        <a:pt x="6" y="15"/>
                      </a:lnTo>
                      <a:lnTo>
                        <a:pt x="8" y="6"/>
                      </a:lnTo>
                      <a:lnTo>
                        <a:pt x="11" y="2"/>
                      </a:lnTo>
                      <a:lnTo>
                        <a:pt x="12"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3" name="Group 2524"/>
              <p:cNvGrpSpPr>
                <a:grpSpLocks/>
              </p:cNvGrpSpPr>
              <p:nvPr/>
            </p:nvGrpSpPr>
            <p:grpSpPr bwMode="auto">
              <a:xfrm>
                <a:off x="2891" y="2840"/>
                <a:ext cx="217" cy="160"/>
                <a:chOff x="2891" y="2840"/>
                <a:chExt cx="217" cy="160"/>
              </a:xfrm>
              <a:grpFill/>
            </p:grpSpPr>
            <p:sp>
              <p:nvSpPr>
                <p:cNvPr id="1212" name="Freeform 2525"/>
                <p:cNvSpPr>
                  <a:spLocks/>
                </p:cNvSpPr>
                <p:nvPr/>
              </p:nvSpPr>
              <p:spPr bwMode="gray">
                <a:xfrm>
                  <a:off x="2891" y="2840"/>
                  <a:ext cx="217" cy="160"/>
                </a:xfrm>
                <a:custGeom>
                  <a:avLst/>
                  <a:gdLst>
                    <a:gd name="T0" fmla="*/ 45 w 217"/>
                    <a:gd name="T1" fmla="*/ 79 h 160"/>
                    <a:gd name="T2" fmla="*/ 34 w 217"/>
                    <a:gd name="T3" fmla="*/ 84 h 160"/>
                    <a:gd name="T4" fmla="*/ 21 w 217"/>
                    <a:gd name="T5" fmla="*/ 85 h 160"/>
                    <a:gd name="T6" fmla="*/ 15 w 217"/>
                    <a:gd name="T7" fmla="*/ 83 h 160"/>
                    <a:gd name="T8" fmla="*/ 9 w 217"/>
                    <a:gd name="T9" fmla="*/ 77 h 160"/>
                    <a:gd name="T10" fmla="*/ 2 w 217"/>
                    <a:gd name="T11" fmla="*/ 81 h 160"/>
                    <a:gd name="T12" fmla="*/ 0 w 217"/>
                    <a:gd name="T13" fmla="*/ 82 h 160"/>
                    <a:gd name="T14" fmla="*/ 3 w 217"/>
                    <a:gd name="T15" fmla="*/ 85 h 160"/>
                    <a:gd name="T16" fmla="*/ 24 w 217"/>
                    <a:gd name="T17" fmla="*/ 131 h 160"/>
                    <a:gd name="T18" fmla="*/ 20 w 217"/>
                    <a:gd name="T19" fmla="*/ 134 h 160"/>
                    <a:gd name="T20" fmla="*/ 18 w 217"/>
                    <a:gd name="T21" fmla="*/ 137 h 160"/>
                    <a:gd name="T22" fmla="*/ 21 w 217"/>
                    <a:gd name="T23" fmla="*/ 137 h 160"/>
                    <a:gd name="T24" fmla="*/ 20 w 217"/>
                    <a:gd name="T25" fmla="*/ 138 h 160"/>
                    <a:gd name="T26" fmla="*/ 23 w 217"/>
                    <a:gd name="T27" fmla="*/ 141 h 160"/>
                    <a:gd name="T28" fmla="*/ 25 w 217"/>
                    <a:gd name="T29" fmla="*/ 148 h 160"/>
                    <a:gd name="T30" fmla="*/ 24 w 217"/>
                    <a:gd name="T31" fmla="*/ 153 h 160"/>
                    <a:gd name="T32" fmla="*/ 28 w 217"/>
                    <a:gd name="T33" fmla="*/ 155 h 160"/>
                    <a:gd name="T34" fmla="*/ 28 w 217"/>
                    <a:gd name="T35" fmla="*/ 150 h 160"/>
                    <a:gd name="T36" fmla="*/ 31 w 217"/>
                    <a:gd name="T37" fmla="*/ 153 h 160"/>
                    <a:gd name="T38" fmla="*/ 33 w 217"/>
                    <a:gd name="T39" fmla="*/ 156 h 160"/>
                    <a:gd name="T40" fmla="*/ 37 w 217"/>
                    <a:gd name="T41" fmla="*/ 156 h 160"/>
                    <a:gd name="T42" fmla="*/ 40 w 217"/>
                    <a:gd name="T43" fmla="*/ 159 h 160"/>
                    <a:gd name="T44" fmla="*/ 45 w 217"/>
                    <a:gd name="T45" fmla="*/ 160 h 160"/>
                    <a:gd name="T46" fmla="*/ 50 w 217"/>
                    <a:gd name="T47" fmla="*/ 159 h 160"/>
                    <a:gd name="T48" fmla="*/ 56 w 217"/>
                    <a:gd name="T49" fmla="*/ 156 h 160"/>
                    <a:gd name="T50" fmla="*/ 59 w 217"/>
                    <a:gd name="T51" fmla="*/ 155 h 160"/>
                    <a:gd name="T52" fmla="*/ 64 w 217"/>
                    <a:gd name="T53" fmla="*/ 155 h 160"/>
                    <a:gd name="T54" fmla="*/ 71 w 217"/>
                    <a:gd name="T55" fmla="*/ 155 h 160"/>
                    <a:gd name="T56" fmla="*/ 76 w 217"/>
                    <a:gd name="T57" fmla="*/ 152 h 160"/>
                    <a:gd name="T58" fmla="*/ 83 w 217"/>
                    <a:gd name="T59" fmla="*/ 150 h 160"/>
                    <a:gd name="T60" fmla="*/ 89 w 217"/>
                    <a:gd name="T61" fmla="*/ 152 h 160"/>
                    <a:gd name="T62" fmla="*/ 96 w 217"/>
                    <a:gd name="T63" fmla="*/ 149 h 160"/>
                    <a:gd name="T64" fmla="*/ 113 w 217"/>
                    <a:gd name="T65" fmla="*/ 150 h 160"/>
                    <a:gd name="T66" fmla="*/ 123 w 217"/>
                    <a:gd name="T67" fmla="*/ 150 h 160"/>
                    <a:gd name="T68" fmla="*/ 122 w 217"/>
                    <a:gd name="T69" fmla="*/ 148 h 160"/>
                    <a:gd name="T70" fmla="*/ 138 w 217"/>
                    <a:gd name="T71" fmla="*/ 147 h 160"/>
                    <a:gd name="T72" fmla="*/ 205 w 217"/>
                    <a:gd name="T73" fmla="*/ 84 h 160"/>
                    <a:gd name="T74" fmla="*/ 212 w 217"/>
                    <a:gd name="T75" fmla="*/ 78 h 160"/>
                    <a:gd name="T76" fmla="*/ 208 w 217"/>
                    <a:gd name="T77" fmla="*/ 56 h 160"/>
                    <a:gd name="T78" fmla="*/ 205 w 217"/>
                    <a:gd name="T79" fmla="*/ 60 h 160"/>
                    <a:gd name="T80" fmla="*/ 193 w 217"/>
                    <a:gd name="T81" fmla="*/ 61 h 160"/>
                    <a:gd name="T82" fmla="*/ 196 w 217"/>
                    <a:gd name="T83" fmla="*/ 46 h 160"/>
                    <a:gd name="T84" fmla="*/ 205 w 217"/>
                    <a:gd name="T85" fmla="*/ 48 h 160"/>
                    <a:gd name="T86" fmla="*/ 201 w 217"/>
                    <a:gd name="T87" fmla="*/ 7 h 160"/>
                    <a:gd name="T88" fmla="*/ 199 w 217"/>
                    <a:gd name="T89" fmla="*/ 6 h 160"/>
                    <a:gd name="T90" fmla="*/ 190 w 217"/>
                    <a:gd name="T91" fmla="*/ 3 h 160"/>
                    <a:gd name="T92" fmla="*/ 174 w 217"/>
                    <a:gd name="T93" fmla="*/ 0 h 160"/>
                    <a:gd name="T94" fmla="*/ 171 w 217"/>
                    <a:gd name="T95" fmla="*/ 3 h 160"/>
                    <a:gd name="T96" fmla="*/ 142 w 217"/>
                    <a:gd name="T97" fmla="*/ 18 h 160"/>
                    <a:gd name="T98" fmla="*/ 128 w 217"/>
                    <a:gd name="T99" fmla="*/ 30 h 160"/>
                    <a:gd name="T100" fmla="*/ 122 w 217"/>
                    <a:gd name="T101" fmla="*/ 41 h 160"/>
                    <a:gd name="T102" fmla="*/ 110 w 217"/>
                    <a:gd name="T103" fmla="*/ 45 h 160"/>
                    <a:gd name="T104" fmla="*/ 98 w 217"/>
                    <a:gd name="T105" fmla="*/ 41 h 160"/>
                    <a:gd name="T106" fmla="*/ 91 w 217"/>
                    <a:gd name="T107" fmla="*/ 41 h 160"/>
                    <a:gd name="T108" fmla="*/ 79 w 217"/>
                    <a:gd name="T109" fmla="*/ 52 h 160"/>
                    <a:gd name="T110" fmla="*/ 67 w 217"/>
                    <a:gd name="T111" fmla="*/ 58 h 160"/>
                    <a:gd name="T112" fmla="*/ 56 w 217"/>
                    <a:gd name="T113" fmla="*/ 56 h 160"/>
                    <a:gd name="T114" fmla="*/ 58 w 217"/>
                    <a:gd name="T115" fmla="*/ 44 h 160"/>
                    <a:gd name="T116" fmla="*/ 45 w 217"/>
                    <a:gd name="T117" fmla="*/ 33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160"/>
                    <a:gd name="T179" fmla="*/ 217 w 217"/>
                    <a:gd name="T180" fmla="*/ 160 h 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160">
                      <a:moveTo>
                        <a:pt x="45" y="33"/>
                      </a:moveTo>
                      <a:lnTo>
                        <a:pt x="45" y="79"/>
                      </a:lnTo>
                      <a:lnTo>
                        <a:pt x="42" y="81"/>
                      </a:lnTo>
                      <a:lnTo>
                        <a:pt x="34" y="84"/>
                      </a:lnTo>
                      <a:lnTo>
                        <a:pt x="24" y="84"/>
                      </a:lnTo>
                      <a:lnTo>
                        <a:pt x="21" y="85"/>
                      </a:lnTo>
                      <a:lnTo>
                        <a:pt x="17" y="84"/>
                      </a:lnTo>
                      <a:lnTo>
                        <a:pt x="15" y="83"/>
                      </a:lnTo>
                      <a:lnTo>
                        <a:pt x="15" y="81"/>
                      </a:lnTo>
                      <a:lnTo>
                        <a:pt x="9" y="77"/>
                      </a:lnTo>
                      <a:lnTo>
                        <a:pt x="6" y="77"/>
                      </a:lnTo>
                      <a:lnTo>
                        <a:pt x="2" y="81"/>
                      </a:lnTo>
                      <a:lnTo>
                        <a:pt x="0" y="81"/>
                      </a:lnTo>
                      <a:lnTo>
                        <a:pt x="0" y="82"/>
                      </a:lnTo>
                      <a:lnTo>
                        <a:pt x="0" y="83"/>
                      </a:lnTo>
                      <a:lnTo>
                        <a:pt x="3" y="85"/>
                      </a:lnTo>
                      <a:lnTo>
                        <a:pt x="24" y="123"/>
                      </a:lnTo>
                      <a:lnTo>
                        <a:pt x="24" y="131"/>
                      </a:lnTo>
                      <a:lnTo>
                        <a:pt x="21" y="134"/>
                      </a:lnTo>
                      <a:lnTo>
                        <a:pt x="20" y="134"/>
                      </a:lnTo>
                      <a:lnTo>
                        <a:pt x="18" y="135"/>
                      </a:lnTo>
                      <a:lnTo>
                        <a:pt x="18" y="137"/>
                      </a:lnTo>
                      <a:lnTo>
                        <a:pt x="20" y="137"/>
                      </a:lnTo>
                      <a:lnTo>
                        <a:pt x="21" y="137"/>
                      </a:lnTo>
                      <a:lnTo>
                        <a:pt x="21" y="138"/>
                      </a:lnTo>
                      <a:lnTo>
                        <a:pt x="20" y="138"/>
                      </a:lnTo>
                      <a:lnTo>
                        <a:pt x="21" y="141"/>
                      </a:lnTo>
                      <a:lnTo>
                        <a:pt x="23" y="141"/>
                      </a:lnTo>
                      <a:lnTo>
                        <a:pt x="25" y="147"/>
                      </a:lnTo>
                      <a:lnTo>
                        <a:pt x="25" y="148"/>
                      </a:lnTo>
                      <a:lnTo>
                        <a:pt x="24" y="149"/>
                      </a:lnTo>
                      <a:lnTo>
                        <a:pt x="24" y="153"/>
                      </a:lnTo>
                      <a:lnTo>
                        <a:pt x="25" y="155"/>
                      </a:lnTo>
                      <a:lnTo>
                        <a:pt x="28" y="155"/>
                      </a:lnTo>
                      <a:lnTo>
                        <a:pt x="25" y="152"/>
                      </a:lnTo>
                      <a:lnTo>
                        <a:pt x="28" y="150"/>
                      </a:lnTo>
                      <a:lnTo>
                        <a:pt x="31" y="150"/>
                      </a:lnTo>
                      <a:lnTo>
                        <a:pt x="31" y="153"/>
                      </a:lnTo>
                      <a:lnTo>
                        <a:pt x="31" y="155"/>
                      </a:lnTo>
                      <a:lnTo>
                        <a:pt x="33" y="156"/>
                      </a:lnTo>
                      <a:lnTo>
                        <a:pt x="37" y="155"/>
                      </a:lnTo>
                      <a:lnTo>
                        <a:pt x="37" y="156"/>
                      </a:lnTo>
                      <a:lnTo>
                        <a:pt x="37" y="157"/>
                      </a:lnTo>
                      <a:lnTo>
                        <a:pt x="40" y="159"/>
                      </a:lnTo>
                      <a:lnTo>
                        <a:pt x="42" y="159"/>
                      </a:lnTo>
                      <a:lnTo>
                        <a:pt x="45" y="160"/>
                      </a:lnTo>
                      <a:lnTo>
                        <a:pt x="47" y="160"/>
                      </a:lnTo>
                      <a:lnTo>
                        <a:pt x="50" y="159"/>
                      </a:lnTo>
                      <a:lnTo>
                        <a:pt x="52" y="156"/>
                      </a:lnTo>
                      <a:lnTo>
                        <a:pt x="56" y="156"/>
                      </a:lnTo>
                      <a:lnTo>
                        <a:pt x="58" y="156"/>
                      </a:lnTo>
                      <a:lnTo>
                        <a:pt x="59" y="155"/>
                      </a:lnTo>
                      <a:lnTo>
                        <a:pt x="64" y="156"/>
                      </a:lnTo>
                      <a:lnTo>
                        <a:pt x="64" y="155"/>
                      </a:lnTo>
                      <a:lnTo>
                        <a:pt x="71" y="156"/>
                      </a:lnTo>
                      <a:lnTo>
                        <a:pt x="71" y="155"/>
                      </a:lnTo>
                      <a:lnTo>
                        <a:pt x="73" y="153"/>
                      </a:lnTo>
                      <a:lnTo>
                        <a:pt x="76" y="152"/>
                      </a:lnTo>
                      <a:lnTo>
                        <a:pt x="77" y="150"/>
                      </a:lnTo>
                      <a:lnTo>
                        <a:pt x="83" y="150"/>
                      </a:lnTo>
                      <a:lnTo>
                        <a:pt x="88" y="152"/>
                      </a:lnTo>
                      <a:lnTo>
                        <a:pt x="89" y="152"/>
                      </a:lnTo>
                      <a:lnTo>
                        <a:pt x="93" y="150"/>
                      </a:lnTo>
                      <a:lnTo>
                        <a:pt x="96" y="149"/>
                      </a:lnTo>
                      <a:lnTo>
                        <a:pt x="112" y="153"/>
                      </a:lnTo>
                      <a:lnTo>
                        <a:pt x="113" y="150"/>
                      </a:lnTo>
                      <a:lnTo>
                        <a:pt x="117" y="149"/>
                      </a:lnTo>
                      <a:lnTo>
                        <a:pt x="123" y="150"/>
                      </a:lnTo>
                      <a:lnTo>
                        <a:pt x="123" y="149"/>
                      </a:lnTo>
                      <a:lnTo>
                        <a:pt x="122" y="148"/>
                      </a:lnTo>
                      <a:lnTo>
                        <a:pt x="125" y="147"/>
                      </a:lnTo>
                      <a:lnTo>
                        <a:pt x="138" y="147"/>
                      </a:lnTo>
                      <a:lnTo>
                        <a:pt x="203" y="84"/>
                      </a:lnTo>
                      <a:lnTo>
                        <a:pt x="205" y="84"/>
                      </a:lnTo>
                      <a:lnTo>
                        <a:pt x="209" y="81"/>
                      </a:lnTo>
                      <a:lnTo>
                        <a:pt x="212" y="78"/>
                      </a:lnTo>
                      <a:lnTo>
                        <a:pt x="217" y="56"/>
                      </a:lnTo>
                      <a:lnTo>
                        <a:pt x="208" y="56"/>
                      </a:lnTo>
                      <a:lnTo>
                        <a:pt x="206" y="58"/>
                      </a:lnTo>
                      <a:lnTo>
                        <a:pt x="205" y="60"/>
                      </a:lnTo>
                      <a:lnTo>
                        <a:pt x="203" y="61"/>
                      </a:lnTo>
                      <a:lnTo>
                        <a:pt x="193" y="61"/>
                      </a:lnTo>
                      <a:lnTo>
                        <a:pt x="192" y="56"/>
                      </a:lnTo>
                      <a:lnTo>
                        <a:pt x="196" y="46"/>
                      </a:lnTo>
                      <a:lnTo>
                        <a:pt x="199" y="45"/>
                      </a:lnTo>
                      <a:lnTo>
                        <a:pt x="205" y="48"/>
                      </a:lnTo>
                      <a:lnTo>
                        <a:pt x="206" y="45"/>
                      </a:lnTo>
                      <a:lnTo>
                        <a:pt x="201" y="7"/>
                      </a:lnTo>
                      <a:lnTo>
                        <a:pt x="201" y="6"/>
                      </a:lnTo>
                      <a:lnTo>
                        <a:pt x="199" y="6"/>
                      </a:lnTo>
                      <a:lnTo>
                        <a:pt x="195" y="4"/>
                      </a:lnTo>
                      <a:lnTo>
                        <a:pt x="190" y="3"/>
                      </a:lnTo>
                      <a:lnTo>
                        <a:pt x="185" y="3"/>
                      </a:lnTo>
                      <a:lnTo>
                        <a:pt x="174" y="0"/>
                      </a:lnTo>
                      <a:lnTo>
                        <a:pt x="171" y="1"/>
                      </a:lnTo>
                      <a:lnTo>
                        <a:pt x="171" y="3"/>
                      </a:lnTo>
                      <a:lnTo>
                        <a:pt x="154" y="9"/>
                      </a:lnTo>
                      <a:lnTo>
                        <a:pt x="142" y="18"/>
                      </a:lnTo>
                      <a:lnTo>
                        <a:pt x="136" y="27"/>
                      </a:lnTo>
                      <a:lnTo>
                        <a:pt x="128" y="30"/>
                      </a:lnTo>
                      <a:lnTo>
                        <a:pt x="125" y="34"/>
                      </a:lnTo>
                      <a:lnTo>
                        <a:pt x="122" y="41"/>
                      </a:lnTo>
                      <a:lnTo>
                        <a:pt x="120" y="42"/>
                      </a:lnTo>
                      <a:lnTo>
                        <a:pt x="110" y="45"/>
                      </a:lnTo>
                      <a:lnTo>
                        <a:pt x="106" y="44"/>
                      </a:lnTo>
                      <a:lnTo>
                        <a:pt x="98" y="41"/>
                      </a:lnTo>
                      <a:lnTo>
                        <a:pt x="95" y="39"/>
                      </a:lnTo>
                      <a:lnTo>
                        <a:pt x="91" y="41"/>
                      </a:lnTo>
                      <a:lnTo>
                        <a:pt x="82" y="50"/>
                      </a:lnTo>
                      <a:lnTo>
                        <a:pt x="79" y="52"/>
                      </a:lnTo>
                      <a:lnTo>
                        <a:pt x="76" y="56"/>
                      </a:lnTo>
                      <a:lnTo>
                        <a:pt x="67" y="58"/>
                      </a:lnTo>
                      <a:lnTo>
                        <a:pt x="56" y="56"/>
                      </a:lnTo>
                      <a:lnTo>
                        <a:pt x="58" y="48"/>
                      </a:lnTo>
                      <a:lnTo>
                        <a:pt x="58" y="44"/>
                      </a:lnTo>
                      <a:lnTo>
                        <a:pt x="47" y="33"/>
                      </a:lnTo>
                      <a:lnTo>
                        <a:pt x="45" y="3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13" name="Freeform 2526"/>
                <p:cNvSpPr>
                  <a:spLocks/>
                </p:cNvSpPr>
                <p:nvPr/>
              </p:nvSpPr>
              <p:spPr bwMode="gray">
                <a:xfrm>
                  <a:off x="2891" y="2840"/>
                  <a:ext cx="217" cy="160"/>
                </a:xfrm>
                <a:custGeom>
                  <a:avLst/>
                  <a:gdLst>
                    <a:gd name="T0" fmla="*/ 45 w 217"/>
                    <a:gd name="T1" fmla="*/ 79 h 160"/>
                    <a:gd name="T2" fmla="*/ 34 w 217"/>
                    <a:gd name="T3" fmla="*/ 84 h 160"/>
                    <a:gd name="T4" fmla="*/ 21 w 217"/>
                    <a:gd name="T5" fmla="*/ 85 h 160"/>
                    <a:gd name="T6" fmla="*/ 15 w 217"/>
                    <a:gd name="T7" fmla="*/ 83 h 160"/>
                    <a:gd name="T8" fmla="*/ 9 w 217"/>
                    <a:gd name="T9" fmla="*/ 77 h 160"/>
                    <a:gd name="T10" fmla="*/ 2 w 217"/>
                    <a:gd name="T11" fmla="*/ 81 h 160"/>
                    <a:gd name="T12" fmla="*/ 0 w 217"/>
                    <a:gd name="T13" fmla="*/ 82 h 160"/>
                    <a:gd name="T14" fmla="*/ 3 w 217"/>
                    <a:gd name="T15" fmla="*/ 85 h 160"/>
                    <a:gd name="T16" fmla="*/ 24 w 217"/>
                    <a:gd name="T17" fmla="*/ 131 h 160"/>
                    <a:gd name="T18" fmla="*/ 20 w 217"/>
                    <a:gd name="T19" fmla="*/ 134 h 160"/>
                    <a:gd name="T20" fmla="*/ 18 w 217"/>
                    <a:gd name="T21" fmla="*/ 137 h 160"/>
                    <a:gd name="T22" fmla="*/ 21 w 217"/>
                    <a:gd name="T23" fmla="*/ 137 h 160"/>
                    <a:gd name="T24" fmla="*/ 20 w 217"/>
                    <a:gd name="T25" fmla="*/ 138 h 160"/>
                    <a:gd name="T26" fmla="*/ 23 w 217"/>
                    <a:gd name="T27" fmla="*/ 141 h 160"/>
                    <a:gd name="T28" fmla="*/ 25 w 217"/>
                    <a:gd name="T29" fmla="*/ 148 h 160"/>
                    <a:gd name="T30" fmla="*/ 24 w 217"/>
                    <a:gd name="T31" fmla="*/ 153 h 160"/>
                    <a:gd name="T32" fmla="*/ 28 w 217"/>
                    <a:gd name="T33" fmla="*/ 155 h 160"/>
                    <a:gd name="T34" fmla="*/ 28 w 217"/>
                    <a:gd name="T35" fmla="*/ 150 h 160"/>
                    <a:gd name="T36" fmla="*/ 31 w 217"/>
                    <a:gd name="T37" fmla="*/ 153 h 160"/>
                    <a:gd name="T38" fmla="*/ 33 w 217"/>
                    <a:gd name="T39" fmla="*/ 156 h 160"/>
                    <a:gd name="T40" fmla="*/ 37 w 217"/>
                    <a:gd name="T41" fmla="*/ 156 h 160"/>
                    <a:gd name="T42" fmla="*/ 40 w 217"/>
                    <a:gd name="T43" fmla="*/ 159 h 160"/>
                    <a:gd name="T44" fmla="*/ 45 w 217"/>
                    <a:gd name="T45" fmla="*/ 160 h 160"/>
                    <a:gd name="T46" fmla="*/ 50 w 217"/>
                    <a:gd name="T47" fmla="*/ 159 h 160"/>
                    <a:gd name="T48" fmla="*/ 56 w 217"/>
                    <a:gd name="T49" fmla="*/ 156 h 160"/>
                    <a:gd name="T50" fmla="*/ 59 w 217"/>
                    <a:gd name="T51" fmla="*/ 155 h 160"/>
                    <a:gd name="T52" fmla="*/ 64 w 217"/>
                    <a:gd name="T53" fmla="*/ 155 h 160"/>
                    <a:gd name="T54" fmla="*/ 71 w 217"/>
                    <a:gd name="T55" fmla="*/ 155 h 160"/>
                    <a:gd name="T56" fmla="*/ 76 w 217"/>
                    <a:gd name="T57" fmla="*/ 152 h 160"/>
                    <a:gd name="T58" fmla="*/ 83 w 217"/>
                    <a:gd name="T59" fmla="*/ 150 h 160"/>
                    <a:gd name="T60" fmla="*/ 89 w 217"/>
                    <a:gd name="T61" fmla="*/ 152 h 160"/>
                    <a:gd name="T62" fmla="*/ 96 w 217"/>
                    <a:gd name="T63" fmla="*/ 149 h 160"/>
                    <a:gd name="T64" fmla="*/ 113 w 217"/>
                    <a:gd name="T65" fmla="*/ 150 h 160"/>
                    <a:gd name="T66" fmla="*/ 123 w 217"/>
                    <a:gd name="T67" fmla="*/ 150 h 160"/>
                    <a:gd name="T68" fmla="*/ 122 w 217"/>
                    <a:gd name="T69" fmla="*/ 148 h 160"/>
                    <a:gd name="T70" fmla="*/ 138 w 217"/>
                    <a:gd name="T71" fmla="*/ 147 h 160"/>
                    <a:gd name="T72" fmla="*/ 205 w 217"/>
                    <a:gd name="T73" fmla="*/ 84 h 160"/>
                    <a:gd name="T74" fmla="*/ 212 w 217"/>
                    <a:gd name="T75" fmla="*/ 78 h 160"/>
                    <a:gd name="T76" fmla="*/ 208 w 217"/>
                    <a:gd name="T77" fmla="*/ 56 h 160"/>
                    <a:gd name="T78" fmla="*/ 205 w 217"/>
                    <a:gd name="T79" fmla="*/ 60 h 160"/>
                    <a:gd name="T80" fmla="*/ 193 w 217"/>
                    <a:gd name="T81" fmla="*/ 61 h 160"/>
                    <a:gd name="T82" fmla="*/ 196 w 217"/>
                    <a:gd name="T83" fmla="*/ 46 h 160"/>
                    <a:gd name="T84" fmla="*/ 205 w 217"/>
                    <a:gd name="T85" fmla="*/ 48 h 160"/>
                    <a:gd name="T86" fmla="*/ 201 w 217"/>
                    <a:gd name="T87" fmla="*/ 7 h 160"/>
                    <a:gd name="T88" fmla="*/ 199 w 217"/>
                    <a:gd name="T89" fmla="*/ 6 h 160"/>
                    <a:gd name="T90" fmla="*/ 190 w 217"/>
                    <a:gd name="T91" fmla="*/ 3 h 160"/>
                    <a:gd name="T92" fmla="*/ 174 w 217"/>
                    <a:gd name="T93" fmla="*/ 0 h 160"/>
                    <a:gd name="T94" fmla="*/ 171 w 217"/>
                    <a:gd name="T95" fmla="*/ 3 h 160"/>
                    <a:gd name="T96" fmla="*/ 142 w 217"/>
                    <a:gd name="T97" fmla="*/ 18 h 160"/>
                    <a:gd name="T98" fmla="*/ 128 w 217"/>
                    <a:gd name="T99" fmla="*/ 30 h 160"/>
                    <a:gd name="T100" fmla="*/ 122 w 217"/>
                    <a:gd name="T101" fmla="*/ 41 h 160"/>
                    <a:gd name="T102" fmla="*/ 110 w 217"/>
                    <a:gd name="T103" fmla="*/ 45 h 160"/>
                    <a:gd name="T104" fmla="*/ 98 w 217"/>
                    <a:gd name="T105" fmla="*/ 41 h 160"/>
                    <a:gd name="T106" fmla="*/ 91 w 217"/>
                    <a:gd name="T107" fmla="*/ 41 h 160"/>
                    <a:gd name="T108" fmla="*/ 79 w 217"/>
                    <a:gd name="T109" fmla="*/ 52 h 160"/>
                    <a:gd name="T110" fmla="*/ 67 w 217"/>
                    <a:gd name="T111" fmla="*/ 58 h 160"/>
                    <a:gd name="T112" fmla="*/ 56 w 217"/>
                    <a:gd name="T113" fmla="*/ 56 h 160"/>
                    <a:gd name="T114" fmla="*/ 58 w 217"/>
                    <a:gd name="T115" fmla="*/ 44 h 160"/>
                    <a:gd name="T116" fmla="*/ 45 w 217"/>
                    <a:gd name="T117" fmla="*/ 33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160"/>
                    <a:gd name="T179" fmla="*/ 217 w 217"/>
                    <a:gd name="T180" fmla="*/ 160 h 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160">
                      <a:moveTo>
                        <a:pt x="45" y="33"/>
                      </a:moveTo>
                      <a:lnTo>
                        <a:pt x="45" y="79"/>
                      </a:lnTo>
                      <a:lnTo>
                        <a:pt x="42" y="81"/>
                      </a:lnTo>
                      <a:lnTo>
                        <a:pt x="34" y="84"/>
                      </a:lnTo>
                      <a:lnTo>
                        <a:pt x="24" y="84"/>
                      </a:lnTo>
                      <a:lnTo>
                        <a:pt x="21" y="85"/>
                      </a:lnTo>
                      <a:lnTo>
                        <a:pt x="17" y="84"/>
                      </a:lnTo>
                      <a:lnTo>
                        <a:pt x="15" y="83"/>
                      </a:lnTo>
                      <a:lnTo>
                        <a:pt x="15" y="81"/>
                      </a:lnTo>
                      <a:lnTo>
                        <a:pt x="9" y="77"/>
                      </a:lnTo>
                      <a:lnTo>
                        <a:pt x="6" y="77"/>
                      </a:lnTo>
                      <a:lnTo>
                        <a:pt x="2" y="81"/>
                      </a:lnTo>
                      <a:lnTo>
                        <a:pt x="0" y="81"/>
                      </a:lnTo>
                      <a:lnTo>
                        <a:pt x="0" y="82"/>
                      </a:lnTo>
                      <a:lnTo>
                        <a:pt x="0" y="83"/>
                      </a:lnTo>
                      <a:lnTo>
                        <a:pt x="3" y="85"/>
                      </a:lnTo>
                      <a:lnTo>
                        <a:pt x="24" y="123"/>
                      </a:lnTo>
                      <a:lnTo>
                        <a:pt x="24" y="131"/>
                      </a:lnTo>
                      <a:lnTo>
                        <a:pt x="21" y="134"/>
                      </a:lnTo>
                      <a:lnTo>
                        <a:pt x="20" y="134"/>
                      </a:lnTo>
                      <a:lnTo>
                        <a:pt x="18" y="135"/>
                      </a:lnTo>
                      <a:lnTo>
                        <a:pt x="18" y="137"/>
                      </a:lnTo>
                      <a:lnTo>
                        <a:pt x="20" y="137"/>
                      </a:lnTo>
                      <a:lnTo>
                        <a:pt x="21" y="137"/>
                      </a:lnTo>
                      <a:lnTo>
                        <a:pt x="21" y="138"/>
                      </a:lnTo>
                      <a:lnTo>
                        <a:pt x="20" y="138"/>
                      </a:lnTo>
                      <a:lnTo>
                        <a:pt x="21" y="141"/>
                      </a:lnTo>
                      <a:lnTo>
                        <a:pt x="23" y="141"/>
                      </a:lnTo>
                      <a:lnTo>
                        <a:pt x="25" y="147"/>
                      </a:lnTo>
                      <a:lnTo>
                        <a:pt x="25" y="148"/>
                      </a:lnTo>
                      <a:lnTo>
                        <a:pt x="24" y="149"/>
                      </a:lnTo>
                      <a:lnTo>
                        <a:pt x="24" y="153"/>
                      </a:lnTo>
                      <a:lnTo>
                        <a:pt x="25" y="155"/>
                      </a:lnTo>
                      <a:lnTo>
                        <a:pt x="28" y="155"/>
                      </a:lnTo>
                      <a:lnTo>
                        <a:pt x="25" y="152"/>
                      </a:lnTo>
                      <a:lnTo>
                        <a:pt x="28" y="150"/>
                      </a:lnTo>
                      <a:lnTo>
                        <a:pt x="31" y="150"/>
                      </a:lnTo>
                      <a:lnTo>
                        <a:pt x="31" y="153"/>
                      </a:lnTo>
                      <a:lnTo>
                        <a:pt x="31" y="155"/>
                      </a:lnTo>
                      <a:lnTo>
                        <a:pt x="33" y="156"/>
                      </a:lnTo>
                      <a:lnTo>
                        <a:pt x="37" y="155"/>
                      </a:lnTo>
                      <a:lnTo>
                        <a:pt x="37" y="156"/>
                      </a:lnTo>
                      <a:lnTo>
                        <a:pt x="37" y="157"/>
                      </a:lnTo>
                      <a:lnTo>
                        <a:pt x="40" y="159"/>
                      </a:lnTo>
                      <a:lnTo>
                        <a:pt x="42" y="159"/>
                      </a:lnTo>
                      <a:lnTo>
                        <a:pt x="45" y="160"/>
                      </a:lnTo>
                      <a:lnTo>
                        <a:pt x="47" y="160"/>
                      </a:lnTo>
                      <a:lnTo>
                        <a:pt x="50" y="159"/>
                      </a:lnTo>
                      <a:lnTo>
                        <a:pt x="52" y="156"/>
                      </a:lnTo>
                      <a:lnTo>
                        <a:pt x="56" y="156"/>
                      </a:lnTo>
                      <a:lnTo>
                        <a:pt x="58" y="156"/>
                      </a:lnTo>
                      <a:lnTo>
                        <a:pt x="59" y="155"/>
                      </a:lnTo>
                      <a:lnTo>
                        <a:pt x="64" y="156"/>
                      </a:lnTo>
                      <a:lnTo>
                        <a:pt x="64" y="155"/>
                      </a:lnTo>
                      <a:lnTo>
                        <a:pt x="71" y="156"/>
                      </a:lnTo>
                      <a:lnTo>
                        <a:pt x="71" y="155"/>
                      </a:lnTo>
                      <a:lnTo>
                        <a:pt x="73" y="153"/>
                      </a:lnTo>
                      <a:lnTo>
                        <a:pt x="76" y="152"/>
                      </a:lnTo>
                      <a:lnTo>
                        <a:pt x="77" y="150"/>
                      </a:lnTo>
                      <a:lnTo>
                        <a:pt x="83" y="150"/>
                      </a:lnTo>
                      <a:lnTo>
                        <a:pt x="88" y="152"/>
                      </a:lnTo>
                      <a:lnTo>
                        <a:pt x="89" y="152"/>
                      </a:lnTo>
                      <a:lnTo>
                        <a:pt x="93" y="150"/>
                      </a:lnTo>
                      <a:lnTo>
                        <a:pt x="96" y="149"/>
                      </a:lnTo>
                      <a:lnTo>
                        <a:pt x="112" y="153"/>
                      </a:lnTo>
                      <a:lnTo>
                        <a:pt x="113" y="150"/>
                      </a:lnTo>
                      <a:lnTo>
                        <a:pt x="117" y="149"/>
                      </a:lnTo>
                      <a:lnTo>
                        <a:pt x="123" y="150"/>
                      </a:lnTo>
                      <a:lnTo>
                        <a:pt x="123" y="149"/>
                      </a:lnTo>
                      <a:lnTo>
                        <a:pt x="122" y="148"/>
                      </a:lnTo>
                      <a:lnTo>
                        <a:pt x="125" y="147"/>
                      </a:lnTo>
                      <a:lnTo>
                        <a:pt x="138" y="147"/>
                      </a:lnTo>
                      <a:lnTo>
                        <a:pt x="203" y="84"/>
                      </a:lnTo>
                      <a:lnTo>
                        <a:pt x="205" y="84"/>
                      </a:lnTo>
                      <a:lnTo>
                        <a:pt x="209" y="81"/>
                      </a:lnTo>
                      <a:lnTo>
                        <a:pt x="212" y="78"/>
                      </a:lnTo>
                      <a:lnTo>
                        <a:pt x="217" y="56"/>
                      </a:lnTo>
                      <a:lnTo>
                        <a:pt x="208" y="56"/>
                      </a:lnTo>
                      <a:lnTo>
                        <a:pt x="206" y="58"/>
                      </a:lnTo>
                      <a:lnTo>
                        <a:pt x="205" y="60"/>
                      </a:lnTo>
                      <a:lnTo>
                        <a:pt x="203" y="61"/>
                      </a:lnTo>
                      <a:lnTo>
                        <a:pt x="193" y="61"/>
                      </a:lnTo>
                      <a:lnTo>
                        <a:pt x="192" y="56"/>
                      </a:lnTo>
                      <a:lnTo>
                        <a:pt x="196" y="46"/>
                      </a:lnTo>
                      <a:lnTo>
                        <a:pt x="199" y="45"/>
                      </a:lnTo>
                      <a:lnTo>
                        <a:pt x="205" y="48"/>
                      </a:lnTo>
                      <a:lnTo>
                        <a:pt x="206" y="45"/>
                      </a:lnTo>
                      <a:lnTo>
                        <a:pt x="201" y="7"/>
                      </a:lnTo>
                      <a:lnTo>
                        <a:pt x="201" y="6"/>
                      </a:lnTo>
                      <a:lnTo>
                        <a:pt x="199" y="6"/>
                      </a:lnTo>
                      <a:lnTo>
                        <a:pt x="195" y="4"/>
                      </a:lnTo>
                      <a:lnTo>
                        <a:pt x="190" y="3"/>
                      </a:lnTo>
                      <a:lnTo>
                        <a:pt x="185" y="3"/>
                      </a:lnTo>
                      <a:lnTo>
                        <a:pt x="174" y="0"/>
                      </a:lnTo>
                      <a:lnTo>
                        <a:pt x="171" y="1"/>
                      </a:lnTo>
                      <a:lnTo>
                        <a:pt x="171" y="3"/>
                      </a:lnTo>
                      <a:lnTo>
                        <a:pt x="154" y="9"/>
                      </a:lnTo>
                      <a:lnTo>
                        <a:pt x="142" y="18"/>
                      </a:lnTo>
                      <a:lnTo>
                        <a:pt x="136" y="27"/>
                      </a:lnTo>
                      <a:lnTo>
                        <a:pt x="128" y="30"/>
                      </a:lnTo>
                      <a:lnTo>
                        <a:pt x="125" y="34"/>
                      </a:lnTo>
                      <a:lnTo>
                        <a:pt x="122" y="41"/>
                      </a:lnTo>
                      <a:lnTo>
                        <a:pt x="120" y="42"/>
                      </a:lnTo>
                      <a:lnTo>
                        <a:pt x="110" y="45"/>
                      </a:lnTo>
                      <a:lnTo>
                        <a:pt x="106" y="44"/>
                      </a:lnTo>
                      <a:lnTo>
                        <a:pt x="98" y="41"/>
                      </a:lnTo>
                      <a:lnTo>
                        <a:pt x="95" y="39"/>
                      </a:lnTo>
                      <a:lnTo>
                        <a:pt x="91" y="41"/>
                      </a:lnTo>
                      <a:lnTo>
                        <a:pt x="82" y="50"/>
                      </a:lnTo>
                      <a:lnTo>
                        <a:pt x="79" y="52"/>
                      </a:lnTo>
                      <a:lnTo>
                        <a:pt x="76" y="56"/>
                      </a:lnTo>
                      <a:lnTo>
                        <a:pt x="67" y="58"/>
                      </a:lnTo>
                      <a:lnTo>
                        <a:pt x="56" y="56"/>
                      </a:lnTo>
                      <a:lnTo>
                        <a:pt x="58" y="48"/>
                      </a:lnTo>
                      <a:lnTo>
                        <a:pt x="58" y="44"/>
                      </a:lnTo>
                      <a:lnTo>
                        <a:pt x="47" y="33"/>
                      </a:lnTo>
                      <a:lnTo>
                        <a:pt x="45" y="3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4" name="Group 2527"/>
              <p:cNvGrpSpPr>
                <a:grpSpLocks/>
              </p:cNvGrpSpPr>
              <p:nvPr/>
            </p:nvGrpSpPr>
            <p:grpSpPr bwMode="auto">
              <a:xfrm>
                <a:off x="1856" y="2473"/>
                <a:ext cx="12" cy="10"/>
                <a:chOff x="1856" y="2473"/>
                <a:chExt cx="12" cy="10"/>
              </a:xfrm>
              <a:grpFill/>
            </p:grpSpPr>
            <p:sp>
              <p:nvSpPr>
                <p:cNvPr id="1210" name="Freeform 2528"/>
                <p:cNvSpPr>
                  <a:spLocks/>
                </p:cNvSpPr>
                <p:nvPr/>
              </p:nvSpPr>
              <p:spPr bwMode="gray">
                <a:xfrm>
                  <a:off x="1856" y="2473"/>
                  <a:ext cx="12" cy="10"/>
                </a:xfrm>
                <a:custGeom>
                  <a:avLst/>
                  <a:gdLst>
                    <a:gd name="T0" fmla="*/ 12 w 12"/>
                    <a:gd name="T1" fmla="*/ 2 h 10"/>
                    <a:gd name="T2" fmla="*/ 12 w 12"/>
                    <a:gd name="T3" fmla="*/ 2 h 10"/>
                    <a:gd name="T4" fmla="*/ 12 w 12"/>
                    <a:gd name="T5" fmla="*/ 5 h 10"/>
                    <a:gd name="T6" fmla="*/ 12 w 12"/>
                    <a:gd name="T7" fmla="*/ 6 h 10"/>
                    <a:gd name="T8" fmla="*/ 12 w 12"/>
                    <a:gd name="T9" fmla="*/ 7 h 10"/>
                    <a:gd name="T10" fmla="*/ 11 w 12"/>
                    <a:gd name="T11" fmla="*/ 9 h 10"/>
                    <a:gd name="T12" fmla="*/ 0 w 12"/>
                    <a:gd name="T13" fmla="*/ 10 h 10"/>
                    <a:gd name="T14" fmla="*/ 0 w 12"/>
                    <a:gd name="T15" fmla="*/ 9 h 10"/>
                    <a:gd name="T16" fmla="*/ 3 w 12"/>
                    <a:gd name="T17" fmla="*/ 7 h 10"/>
                    <a:gd name="T18" fmla="*/ 5 w 12"/>
                    <a:gd name="T19" fmla="*/ 6 h 10"/>
                    <a:gd name="T20" fmla="*/ 5 w 12"/>
                    <a:gd name="T21" fmla="*/ 3 h 10"/>
                    <a:gd name="T22" fmla="*/ 3 w 12"/>
                    <a:gd name="T23" fmla="*/ 3 h 10"/>
                    <a:gd name="T24" fmla="*/ 3 w 12"/>
                    <a:gd name="T25" fmla="*/ 2 h 10"/>
                    <a:gd name="T26" fmla="*/ 5 w 12"/>
                    <a:gd name="T27" fmla="*/ 2 h 10"/>
                    <a:gd name="T28" fmla="*/ 12 w 12"/>
                    <a:gd name="T29" fmla="*/ 0 h 10"/>
                    <a:gd name="T30" fmla="*/ 12 w 12"/>
                    <a:gd name="T31" fmla="*/ 2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12" y="2"/>
                      </a:moveTo>
                      <a:lnTo>
                        <a:pt x="12" y="2"/>
                      </a:lnTo>
                      <a:lnTo>
                        <a:pt x="12" y="5"/>
                      </a:lnTo>
                      <a:lnTo>
                        <a:pt x="12" y="6"/>
                      </a:lnTo>
                      <a:lnTo>
                        <a:pt x="12" y="7"/>
                      </a:lnTo>
                      <a:lnTo>
                        <a:pt x="11" y="9"/>
                      </a:lnTo>
                      <a:lnTo>
                        <a:pt x="0" y="10"/>
                      </a:lnTo>
                      <a:lnTo>
                        <a:pt x="0" y="9"/>
                      </a:lnTo>
                      <a:lnTo>
                        <a:pt x="3" y="7"/>
                      </a:lnTo>
                      <a:lnTo>
                        <a:pt x="5" y="6"/>
                      </a:lnTo>
                      <a:lnTo>
                        <a:pt x="5" y="3"/>
                      </a:lnTo>
                      <a:lnTo>
                        <a:pt x="3" y="3"/>
                      </a:lnTo>
                      <a:lnTo>
                        <a:pt x="3" y="2"/>
                      </a:lnTo>
                      <a:lnTo>
                        <a:pt x="5" y="2"/>
                      </a:lnTo>
                      <a:lnTo>
                        <a:pt x="12" y="0"/>
                      </a:lnTo>
                      <a:lnTo>
                        <a:pt x="12"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11" name="Freeform 2529"/>
                <p:cNvSpPr>
                  <a:spLocks/>
                </p:cNvSpPr>
                <p:nvPr/>
              </p:nvSpPr>
              <p:spPr bwMode="gray">
                <a:xfrm>
                  <a:off x="1856" y="2473"/>
                  <a:ext cx="12" cy="10"/>
                </a:xfrm>
                <a:custGeom>
                  <a:avLst/>
                  <a:gdLst>
                    <a:gd name="T0" fmla="*/ 12 w 12"/>
                    <a:gd name="T1" fmla="*/ 2 h 10"/>
                    <a:gd name="T2" fmla="*/ 12 w 12"/>
                    <a:gd name="T3" fmla="*/ 2 h 10"/>
                    <a:gd name="T4" fmla="*/ 12 w 12"/>
                    <a:gd name="T5" fmla="*/ 5 h 10"/>
                    <a:gd name="T6" fmla="*/ 12 w 12"/>
                    <a:gd name="T7" fmla="*/ 6 h 10"/>
                    <a:gd name="T8" fmla="*/ 12 w 12"/>
                    <a:gd name="T9" fmla="*/ 7 h 10"/>
                    <a:gd name="T10" fmla="*/ 11 w 12"/>
                    <a:gd name="T11" fmla="*/ 9 h 10"/>
                    <a:gd name="T12" fmla="*/ 0 w 12"/>
                    <a:gd name="T13" fmla="*/ 10 h 10"/>
                    <a:gd name="T14" fmla="*/ 0 w 12"/>
                    <a:gd name="T15" fmla="*/ 9 h 10"/>
                    <a:gd name="T16" fmla="*/ 3 w 12"/>
                    <a:gd name="T17" fmla="*/ 7 h 10"/>
                    <a:gd name="T18" fmla="*/ 5 w 12"/>
                    <a:gd name="T19" fmla="*/ 6 h 10"/>
                    <a:gd name="T20" fmla="*/ 5 w 12"/>
                    <a:gd name="T21" fmla="*/ 3 h 10"/>
                    <a:gd name="T22" fmla="*/ 3 w 12"/>
                    <a:gd name="T23" fmla="*/ 3 h 10"/>
                    <a:gd name="T24" fmla="*/ 3 w 12"/>
                    <a:gd name="T25" fmla="*/ 2 h 10"/>
                    <a:gd name="T26" fmla="*/ 5 w 12"/>
                    <a:gd name="T27" fmla="*/ 2 h 10"/>
                    <a:gd name="T28" fmla="*/ 12 w 12"/>
                    <a:gd name="T29" fmla="*/ 0 h 10"/>
                    <a:gd name="T30" fmla="*/ 12 w 12"/>
                    <a:gd name="T31" fmla="*/ 2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12" y="2"/>
                      </a:moveTo>
                      <a:lnTo>
                        <a:pt x="12" y="2"/>
                      </a:lnTo>
                      <a:lnTo>
                        <a:pt x="12" y="5"/>
                      </a:lnTo>
                      <a:lnTo>
                        <a:pt x="12" y="6"/>
                      </a:lnTo>
                      <a:lnTo>
                        <a:pt x="12" y="7"/>
                      </a:lnTo>
                      <a:lnTo>
                        <a:pt x="11" y="9"/>
                      </a:lnTo>
                      <a:lnTo>
                        <a:pt x="0" y="10"/>
                      </a:lnTo>
                      <a:lnTo>
                        <a:pt x="0" y="9"/>
                      </a:lnTo>
                      <a:lnTo>
                        <a:pt x="3" y="7"/>
                      </a:lnTo>
                      <a:lnTo>
                        <a:pt x="5" y="6"/>
                      </a:lnTo>
                      <a:lnTo>
                        <a:pt x="5" y="3"/>
                      </a:lnTo>
                      <a:lnTo>
                        <a:pt x="3" y="3"/>
                      </a:lnTo>
                      <a:lnTo>
                        <a:pt x="3" y="2"/>
                      </a:lnTo>
                      <a:lnTo>
                        <a:pt x="5" y="2"/>
                      </a:lnTo>
                      <a:lnTo>
                        <a:pt x="12" y="0"/>
                      </a:lnTo>
                      <a:lnTo>
                        <a:pt x="12"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5" name="Group 2530"/>
              <p:cNvGrpSpPr>
                <a:grpSpLocks/>
              </p:cNvGrpSpPr>
              <p:nvPr/>
            </p:nvGrpSpPr>
            <p:grpSpPr bwMode="auto">
              <a:xfrm>
                <a:off x="2008" y="2587"/>
                <a:ext cx="9" cy="6"/>
                <a:chOff x="2008" y="2587"/>
                <a:chExt cx="9" cy="6"/>
              </a:xfrm>
              <a:grpFill/>
            </p:grpSpPr>
            <p:sp>
              <p:nvSpPr>
                <p:cNvPr id="1208" name="Freeform 2531"/>
                <p:cNvSpPr>
                  <a:spLocks/>
                </p:cNvSpPr>
                <p:nvPr/>
              </p:nvSpPr>
              <p:spPr bwMode="gray">
                <a:xfrm>
                  <a:off x="2008" y="2587"/>
                  <a:ext cx="9" cy="6"/>
                </a:xfrm>
                <a:custGeom>
                  <a:avLst/>
                  <a:gdLst>
                    <a:gd name="T0" fmla="*/ 3 w 9"/>
                    <a:gd name="T1" fmla="*/ 0 h 6"/>
                    <a:gd name="T2" fmla="*/ 0 w 9"/>
                    <a:gd name="T3" fmla="*/ 3 h 6"/>
                    <a:gd name="T4" fmla="*/ 0 w 9"/>
                    <a:gd name="T5" fmla="*/ 4 h 6"/>
                    <a:gd name="T6" fmla="*/ 3 w 9"/>
                    <a:gd name="T7" fmla="*/ 6 h 6"/>
                    <a:gd name="T8" fmla="*/ 7 w 9"/>
                    <a:gd name="T9" fmla="*/ 6 h 6"/>
                    <a:gd name="T10" fmla="*/ 9 w 9"/>
                    <a:gd name="T11" fmla="*/ 6 h 6"/>
                    <a:gd name="T12" fmla="*/ 9 w 9"/>
                    <a:gd name="T13" fmla="*/ 4 h 6"/>
                    <a:gd name="T14" fmla="*/ 7 w 9"/>
                    <a:gd name="T15" fmla="*/ 3 h 6"/>
                    <a:gd name="T16" fmla="*/ 6 w 9"/>
                    <a:gd name="T17" fmla="*/ 3 h 6"/>
                    <a:gd name="T18" fmla="*/ 4 w 9"/>
                    <a:gd name="T19" fmla="*/ 2 h 6"/>
                    <a:gd name="T20" fmla="*/ 3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3" y="0"/>
                      </a:moveTo>
                      <a:lnTo>
                        <a:pt x="0" y="3"/>
                      </a:lnTo>
                      <a:lnTo>
                        <a:pt x="0" y="4"/>
                      </a:lnTo>
                      <a:lnTo>
                        <a:pt x="3" y="6"/>
                      </a:lnTo>
                      <a:lnTo>
                        <a:pt x="7" y="6"/>
                      </a:lnTo>
                      <a:lnTo>
                        <a:pt x="9" y="6"/>
                      </a:lnTo>
                      <a:lnTo>
                        <a:pt x="9" y="4"/>
                      </a:lnTo>
                      <a:lnTo>
                        <a:pt x="7" y="3"/>
                      </a:lnTo>
                      <a:lnTo>
                        <a:pt x="6" y="3"/>
                      </a:lnTo>
                      <a:lnTo>
                        <a:pt x="4" y="2"/>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09" name="Freeform 2532"/>
                <p:cNvSpPr>
                  <a:spLocks/>
                </p:cNvSpPr>
                <p:nvPr/>
              </p:nvSpPr>
              <p:spPr bwMode="gray">
                <a:xfrm>
                  <a:off x="2008" y="2587"/>
                  <a:ext cx="9" cy="6"/>
                </a:xfrm>
                <a:custGeom>
                  <a:avLst/>
                  <a:gdLst>
                    <a:gd name="T0" fmla="*/ 3 w 9"/>
                    <a:gd name="T1" fmla="*/ 0 h 6"/>
                    <a:gd name="T2" fmla="*/ 0 w 9"/>
                    <a:gd name="T3" fmla="*/ 3 h 6"/>
                    <a:gd name="T4" fmla="*/ 0 w 9"/>
                    <a:gd name="T5" fmla="*/ 4 h 6"/>
                    <a:gd name="T6" fmla="*/ 3 w 9"/>
                    <a:gd name="T7" fmla="*/ 6 h 6"/>
                    <a:gd name="T8" fmla="*/ 7 w 9"/>
                    <a:gd name="T9" fmla="*/ 6 h 6"/>
                    <a:gd name="T10" fmla="*/ 9 w 9"/>
                    <a:gd name="T11" fmla="*/ 6 h 6"/>
                    <a:gd name="T12" fmla="*/ 9 w 9"/>
                    <a:gd name="T13" fmla="*/ 4 h 6"/>
                    <a:gd name="T14" fmla="*/ 7 w 9"/>
                    <a:gd name="T15" fmla="*/ 3 h 6"/>
                    <a:gd name="T16" fmla="*/ 6 w 9"/>
                    <a:gd name="T17" fmla="*/ 3 h 6"/>
                    <a:gd name="T18" fmla="*/ 4 w 9"/>
                    <a:gd name="T19" fmla="*/ 2 h 6"/>
                    <a:gd name="T20" fmla="*/ 3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3" y="0"/>
                      </a:moveTo>
                      <a:lnTo>
                        <a:pt x="0" y="3"/>
                      </a:lnTo>
                      <a:lnTo>
                        <a:pt x="0" y="4"/>
                      </a:lnTo>
                      <a:lnTo>
                        <a:pt x="3" y="6"/>
                      </a:lnTo>
                      <a:lnTo>
                        <a:pt x="7" y="6"/>
                      </a:lnTo>
                      <a:lnTo>
                        <a:pt x="9" y="6"/>
                      </a:lnTo>
                      <a:lnTo>
                        <a:pt x="9" y="4"/>
                      </a:lnTo>
                      <a:lnTo>
                        <a:pt x="7" y="3"/>
                      </a:lnTo>
                      <a:lnTo>
                        <a:pt x="6" y="3"/>
                      </a:lnTo>
                      <a:lnTo>
                        <a:pt x="4" y="2"/>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6" name="Group 2533"/>
              <p:cNvGrpSpPr>
                <a:grpSpLocks/>
              </p:cNvGrpSpPr>
              <p:nvPr/>
            </p:nvGrpSpPr>
            <p:grpSpPr bwMode="auto">
              <a:xfrm>
                <a:off x="2017" y="2593"/>
                <a:ext cx="5" cy="2"/>
                <a:chOff x="2017" y="2593"/>
                <a:chExt cx="5" cy="2"/>
              </a:xfrm>
              <a:grpFill/>
            </p:grpSpPr>
            <p:sp>
              <p:nvSpPr>
                <p:cNvPr id="1206" name="Freeform 2534"/>
                <p:cNvSpPr>
                  <a:spLocks/>
                </p:cNvSpPr>
                <p:nvPr/>
              </p:nvSpPr>
              <p:spPr bwMode="gray">
                <a:xfrm>
                  <a:off x="2017" y="2593"/>
                  <a:ext cx="5" cy="2"/>
                </a:xfrm>
                <a:custGeom>
                  <a:avLst/>
                  <a:gdLst>
                    <a:gd name="T0" fmla="*/ 5 w 5"/>
                    <a:gd name="T1" fmla="*/ 1 h 2"/>
                    <a:gd name="T2" fmla="*/ 3 w 5"/>
                    <a:gd name="T3" fmla="*/ 2 h 2"/>
                    <a:gd name="T4" fmla="*/ 2 w 5"/>
                    <a:gd name="T5" fmla="*/ 2 h 2"/>
                    <a:gd name="T6" fmla="*/ 0 w 5"/>
                    <a:gd name="T7" fmla="*/ 2 h 2"/>
                    <a:gd name="T8" fmla="*/ 0 w 5"/>
                    <a:gd name="T9" fmla="*/ 1 h 2"/>
                    <a:gd name="T10" fmla="*/ 2 w 5"/>
                    <a:gd name="T11" fmla="*/ 1 h 2"/>
                    <a:gd name="T12" fmla="*/ 3 w 5"/>
                    <a:gd name="T13" fmla="*/ 0 h 2"/>
                    <a:gd name="T14" fmla="*/ 5 w 5"/>
                    <a:gd name="T15" fmla="*/ 0 h 2"/>
                    <a:gd name="T16" fmla="*/ 5 w 5"/>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
                    <a:gd name="T29" fmla="*/ 5 w 5"/>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
                      <a:moveTo>
                        <a:pt x="5" y="1"/>
                      </a:moveTo>
                      <a:lnTo>
                        <a:pt x="3" y="2"/>
                      </a:lnTo>
                      <a:lnTo>
                        <a:pt x="2" y="2"/>
                      </a:lnTo>
                      <a:lnTo>
                        <a:pt x="0" y="2"/>
                      </a:lnTo>
                      <a:lnTo>
                        <a:pt x="0" y="1"/>
                      </a:lnTo>
                      <a:lnTo>
                        <a:pt x="2" y="1"/>
                      </a:lnTo>
                      <a:lnTo>
                        <a:pt x="3" y="0"/>
                      </a:lnTo>
                      <a:lnTo>
                        <a:pt x="5" y="0"/>
                      </a:lnTo>
                      <a:lnTo>
                        <a:pt x="5"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07" name="Freeform 2535"/>
                <p:cNvSpPr>
                  <a:spLocks/>
                </p:cNvSpPr>
                <p:nvPr/>
              </p:nvSpPr>
              <p:spPr bwMode="gray">
                <a:xfrm>
                  <a:off x="2017" y="2593"/>
                  <a:ext cx="5" cy="2"/>
                </a:xfrm>
                <a:custGeom>
                  <a:avLst/>
                  <a:gdLst>
                    <a:gd name="T0" fmla="*/ 5 w 5"/>
                    <a:gd name="T1" fmla="*/ 1 h 2"/>
                    <a:gd name="T2" fmla="*/ 3 w 5"/>
                    <a:gd name="T3" fmla="*/ 2 h 2"/>
                    <a:gd name="T4" fmla="*/ 2 w 5"/>
                    <a:gd name="T5" fmla="*/ 2 h 2"/>
                    <a:gd name="T6" fmla="*/ 0 w 5"/>
                    <a:gd name="T7" fmla="*/ 2 h 2"/>
                    <a:gd name="T8" fmla="*/ 0 w 5"/>
                    <a:gd name="T9" fmla="*/ 1 h 2"/>
                    <a:gd name="T10" fmla="*/ 2 w 5"/>
                    <a:gd name="T11" fmla="*/ 1 h 2"/>
                    <a:gd name="T12" fmla="*/ 3 w 5"/>
                    <a:gd name="T13" fmla="*/ 0 h 2"/>
                    <a:gd name="T14" fmla="*/ 5 w 5"/>
                    <a:gd name="T15" fmla="*/ 0 h 2"/>
                    <a:gd name="T16" fmla="*/ 5 w 5"/>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
                    <a:gd name="T29" fmla="*/ 5 w 5"/>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
                      <a:moveTo>
                        <a:pt x="5" y="1"/>
                      </a:moveTo>
                      <a:lnTo>
                        <a:pt x="3" y="2"/>
                      </a:lnTo>
                      <a:lnTo>
                        <a:pt x="2" y="2"/>
                      </a:lnTo>
                      <a:lnTo>
                        <a:pt x="0" y="2"/>
                      </a:lnTo>
                      <a:lnTo>
                        <a:pt x="0" y="1"/>
                      </a:lnTo>
                      <a:lnTo>
                        <a:pt x="2" y="1"/>
                      </a:lnTo>
                      <a:lnTo>
                        <a:pt x="3" y="0"/>
                      </a:lnTo>
                      <a:lnTo>
                        <a:pt x="5" y="0"/>
                      </a:lnTo>
                      <a:lnTo>
                        <a:pt x="5"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7" name="Group 2536"/>
              <p:cNvGrpSpPr>
                <a:grpSpLocks/>
              </p:cNvGrpSpPr>
              <p:nvPr/>
            </p:nvGrpSpPr>
            <p:grpSpPr bwMode="auto">
              <a:xfrm>
                <a:off x="2006" y="2595"/>
                <a:ext cx="28" cy="17"/>
                <a:chOff x="2006" y="2595"/>
                <a:chExt cx="28" cy="17"/>
              </a:xfrm>
              <a:grpFill/>
            </p:grpSpPr>
            <p:sp>
              <p:nvSpPr>
                <p:cNvPr id="1204" name="Freeform 2537"/>
                <p:cNvSpPr>
                  <a:spLocks/>
                </p:cNvSpPr>
                <p:nvPr/>
              </p:nvSpPr>
              <p:spPr bwMode="gray">
                <a:xfrm>
                  <a:off x="2006" y="2595"/>
                  <a:ext cx="28" cy="17"/>
                </a:xfrm>
                <a:custGeom>
                  <a:avLst/>
                  <a:gdLst>
                    <a:gd name="T0" fmla="*/ 28 w 28"/>
                    <a:gd name="T1" fmla="*/ 2 h 17"/>
                    <a:gd name="T2" fmla="*/ 28 w 28"/>
                    <a:gd name="T3" fmla="*/ 9 h 17"/>
                    <a:gd name="T4" fmla="*/ 23 w 28"/>
                    <a:gd name="T5" fmla="*/ 13 h 17"/>
                    <a:gd name="T6" fmla="*/ 17 w 28"/>
                    <a:gd name="T7" fmla="*/ 16 h 17"/>
                    <a:gd name="T8" fmla="*/ 11 w 28"/>
                    <a:gd name="T9" fmla="*/ 17 h 17"/>
                    <a:gd name="T10" fmla="*/ 9 w 28"/>
                    <a:gd name="T11" fmla="*/ 17 h 17"/>
                    <a:gd name="T12" fmla="*/ 5 w 28"/>
                    <a:gd name="T13" fmla="*/ 17 h 17"/>
                    <a:gd name="T14" fmla="*/ 3 w 28"/>
                    <a:gd name="T15" fmla="*/ 16 h 17"/>
                    <a:gd name="T16" fmla="*/ 2 w 28"/>
                    <a:gd name="T17" fmla="*/ 16 h 17"/>
                    <a:gd name="T18" fmla="*/ 0 w 28"/>
                    <a:gd name="T19" fmla="*/ 3 h 17"/>
                    <a:gd name="T20" fmla="*/ 2 w 28"/>
                    <a:gd name="T21" fmla="*/ 3 h 17"/>
                    <a:gd name="T22" fmla="*/ 3 w 28"/>
                    <a:gd name="T23" fmla="*/ 2 h 17"/>
                    <a:gd name="T24" fmla="*/ 5 w 28"/>
                    <a:gd name="T25" fmla="*/ 0 h 17"/>
                    <a:gd name="T26" fmla="*/ 6 w 28"/>
                    <a:gd name="T27" fmla="*/ 0 h 17"/>
                    <a:gd name="T28" fmla="*/ 11 w 28"/>
                    <a:gd name="T29" fmla="*/ 0 h 17"/>
                    <a:gd name="T30" fmla="*/ 14 w 28"/>
                    <a:gd name="T31" fmla="*/ 2 h 17"/>
                    <a:gd name="T32" fmla="*/ 23 w 28"/>
                    <a:gd name="T33" fmla="*/ 0 h 17"/>
                    <a:gd name="T34" fmla="*/ 27 w 28"/>
                    <a:gd name="T35" fmla="*/ 0 h 17"/>
                    <a:gd name="T36" fmla="*/ 28 w 28"/>
                    <a:gd name="T37" fmla="*/ 2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7"/>
                    <a:gd name="T59" fmla="*/ 28 w 2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7">
                      <a:moveTo>
                        <a:pt x="28" y="2"/>
                      </a:moveTo>
                      <a:lnTo>
                        <a:pt x="28" y="9"/>
                      </a:lnTo>
                      <a:lnTo>
                        <a:pt x="23" y="13"/>
                      </a:lnTo>
                      <a:lnTo>
                        <a:pt x="17" y="16"/>
                      </a:lnTo>
                      <a:lnTo>
                        <a:pt x="11" y="17"/>
                      </a:lnTo>
                      <a:lnTo>
                        <a:pt x="9" y="17"/>
                      </a:lnTo>
                      <a:lnTo>
                        <a:pt x="5" y="17"/>
                      </a:lnTo>
                      <a:lnTo>
                        <a:pt x="3" y="16"/>
                      </a:lnTo>
                      <a:lnTo>
                        <a:pt x="2" y="16"/>
                      </a:lnTo>
                      <a:lnTo>
                        <a:pt x="0" y="3"/>
                      </a:lnTo>
                      <a:lnTo>
                        <a:pt x="2" y="3"/>
                      </a:lnTo>
                      <a:lnTo>
                        <a:pt x="3" y="2"/>
                      </a:lnTo>
                      <a:lnTo>
                        <a:pt x="5" y="0"/>
                      </a:lnTo>
                      <a:lnTo>
                        <a:pt x="6" y="0"/>
                      </a:lnTo>
                      <a:lnTo>
                        <a:pt x="11" y="0"/>
                      </a:lnTo>
                      <a:lnTo>
                        <a:pt x="14" y="2"/>
                      </a:lnTo>
                      <a:lnTo>
                        <a:pt x="23" y="0"/>
                      </a:lnTo>
                      <a:lnTo>
                        <a:pt x="27" y="0"/>
                      </a:lnTo>
                      <a:lnTo>
                        <a:pt x="28"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05" name="Freeform 2538"/>
                <p:cNvSpPr>
                  <a:spLocks/>
                </p:cNvSpPr>
                <p:nvPr/>
              </p:nvSpPr>
              <p:spPr bwMode="gray">
                <a:xfrm>
                  <a:off x="2006" y="2595"/>
                  <a:ext cx="28" cy="17"/>
                </a:xfrm>
                <a:custGeom>
                  <a:avLst/>
                  <a:gdLst>
                    <a:gd name="T0" fmla="*/ 28 w 28"/>
                    <a:gd name="T1" fmla="*/ 2 h 17"/>
                    <a:gd name="T2" fmla="*/ 28 w 28"/>
                    <a:gd name="T3" fmla="*/ 9 h 17"/>
                    <a:gd name="T4" fmla="*/ 23 w 28"/>
                    <a:gd name="T5" fmla="*/ 13 h 17"/>
                    <a:gd name="T6" fmla="*/ 17 w 28"/>
                    <a:gd name="T7" fmla="*/ 16 h 17"/>
                    <a:gd name="T8" fmla="*/ 11 w 28"/>
                    <a:gd name="T9" fmla="*/ 17 h 17"/>
                    <a:gd name="T10" fmla="*/ 9 w 28"/>
                    <a:gd name="T11" fmla="*/ 17 h 17"/>
                    <a:gd name="T12" fmla="*/ 5 w 28"/>
                    <a:gd name="T13" fmla="*/ 17 h 17"/>
                    <a:gd name="T14" fmla="*/ 3 w 28"/>
                    <a:gd name="T15" fmla="*/ 16 h 17"/>
                    <a:gd name="T16" fmla="*/ 2 w 28"/>
                    <a:gd name="T17" fmla="*/ 16 h 17"/>
                    <a:gd name="T18" fmla="*/ 0 w 28"/>
                    <a:gd name="T19" fmla="*/ 3 h 17"/>
                    <a:gd name="T20" fmla="*/ 2 w 28"/>
                    <a:gd name="T21" fmla="*/ 3 h 17"/>
                    <a:gd name="T22" fmla="*/ 3 w 28"/>
                    <a:gd name="T23" fmla="*/ 2 h 17"/>
                    <a:gd name="T24" fmla="*/ 5 w 28"/>
                    <a:gd name="T25" fmla="*/ 0 h 17"/>
                    <a:gd name="T26" fmla="*/ 6 w 28"/>
                    <a:gd name="T27" fmla="*/ 0 h 17"/>
                    <a:gd name="T28" fmla="*/ 11 w 28"/>
                    <a:gd name="T29" fmla="*/ 0 h 17"/>
                    <a:gd name="T30" fmla="*/ 14 w 28"/>
                    <a:gd name="T31" fmla="*/ 2 h 17"/>
                    <a:gd name="T32" fmla="*/ 23 w 28"/>
                    <a:gd name="T33" fmla="*/ 0 h 17"/>
                    <a:gd name="T34" fmla="*/ 27 w 28"/>
                    <a:gd name="T35" fmla="*/ 0 h 17"/>
                    <a:gd name="T36" fmla="*/ 28 w 28"/>
                    <a:gd name="T37" fmla="*/ 2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7"/>
                    <a:gd name="T59" fmla="*/ 28 w 2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7">
                      <a:moveTo>
                        <a:pt x="28" y="2"/>
                      </a:moveTo>
                      <a:lnTo>
                        <a:pt x="28" y="9"/>
                      </a:lnTo>
                      <a:lnTo>
                        <a:pt x="23" y="13"/>
                      </a:lnTo>
                      <a:lnTo>
                        <a:pt x="17" y="16"/>
                      </a:lnTo>
                      <a:lnTo>
                        <a:pt x="11" y="17"/>
                      </a:lnTo>
                      <a:lnTo>
                        <a:pt x="9" y="17"/>
                      </a:lnTo>
                      <a:lnTo>
                        <a:pt x="5" y="17"/>
                      </a:lnTo>
                      <a:lnTo>
                        <a:pt x="3" y="16"/>
                      </a:lnTo>
                      <a:lnTo>
                        <a:pt x="2" y="16"/>
                      </a:lnTo>
                      <a:lnTo>
                        <a:pt x="0" y="3"/>
                      </a:lnTo>
                      <a:lnTo>
                        <a:pt x="2" y="3"/>
                      </a:lnTo>
                      <a:lnTo>
                        <a:pt x="3" y="2"/>
                      </a:lnTo>
                      <a:lnTo>
                        <a:pt x="5" y="0"/>
                      </a:lnTo>
                      <a:lnTo>
                        <a:pt x="6" y="0"/>
                      </a:lnTo>
                      <a:lnTo>
                        <a:pt x="11" y="0"/>
                      </a:lnTo>
                      <a:lnTo>
                        <a:pt x="14" y="2"/>
                      </a:lnTo>
                      <a:lnTo>
                        <a:pt x="23" y="0"/>
                      </a:lnTo>
                      <a:lnTo>
                        <a:pt x="27" y="0"/>
                      </a:lnTo>
                      <a:lnTo>
                        <a:pt x="28"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8" name="Group 2539"/>
              <p:cNvGrpSpPr>
                <a:grpSpLocks/>
              </p:cNvGrpSpPr>
              <p:nvPr/>
            </p:nvGrpSpPr>
            <p:grpSpPr bwMode="auto">
              <a:xfrm>
                <a:off x="1999" y="2594"/>
                <a:ext cx="7" cy="7"/>
                <a:chOff x="1999" y="2594"/>
                <a:chExt cx="7" cy="7"/>
              </a:xfrm>
              <a:grpFill/>
            </p:grpSpPr>
            <p:sp>
              <p:nvSpPr>
                <p:cNvPr id="1202" name="Freeform 2540"/>
                <p:cNvSpPr>
                  <a:spLocks/>
                </p:cNvSpPr>
                <p:nvPr/>
              </p:nvSpPr>
              <p:spPr bwMode="gray">
                <a:xfrm>
                  <a:off x="1999" y="2594"/>
                  <a:ext cx="7" cy="7"/>
                </a:xfrm>
                <a:custGeom>
                  <a:avLst/>
                  <a:gdLst>
                    <a:gd name="T0" fmla="*/ 7 w 7"/>
                    <a:gd name="T1" fmla="*/ 3 h 7"/>
                    <a:gd name="T2" fmla="*/ 7 w 7"/>
                    <a:gd name="T3" fmla="*/ 3 h 7"/>
                    <a:gd name="T4" fmla="*/ 6 w 7"/>
                    <a:gd name="T5" fmla="*/ 4 h 7"/>
                    <a:gd name="T6" fmla="*/ 6 w 7"/>
                    <a:gd name="T7" fmla="*/ 6 h 7"/>
                    <a:gd name="T8" fmla="*/ 3 w 7"/>
                    <a:gd name="T9" fmla="*/ 7 h 7"/>
                    <a:gd name="T10" fmla="*/ 0 w 7"/>
                    <a:gd name="T11" fmla="*/ 7 h 7"/>
                    <a:gd name="T12" fmla="*/ 0 w 7"/>
                    <a:gd name="T13" fmla="*/ 6 h 7"/>
                    <a:gd name="T14" fmla="*/ 0 w 7"/>
                    <a:gd name="T15" fmla="*/ 4 h 7"/>
                    <a:gd name="T16" fmla="*/ 2 w 7"/>
                    <a:gd name="T17" fmla="*/ 3 h 7"/>
                    <a:gd name="T18" fmla="*/ 2 w 7"/>
                    <a:gd name="T19" fmla="*/ 1 h 7"/>
                    <a:gd name="T20" fmla="*/ 3 w 7"/>
                    <a:gd name="T21" fmla="*/ 0 h 7"/>
                    <a:gd name="T22" fmla="*/ 6 w 7"/>
                    <a:gd name="T23" fmla="*/ 0 h 7"/>
                    <a:gd name="T24" fmla="*/ 7 w 7"/>
                    <a:gd name="T25" fmla="*/ 0 h 7"/>
                    <a:gd name="T26" fmla="*/ 6 w 7"/>
                    <a:gd name="T27" fmla="*/ 1 h 7"/>
                    <a:gd name="T28" fmla="*/ 7 w 7"/>
                    <a:gd name="T29" fmla="*/ 1 h 7"/>
                    <a:gd name="T30" fmla="*/ 7 w 7"/>
                    <a:gd name="T31" fmla="*/ 3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7"/>
                    <a:gd name="T50" fmla="*/ 7 w 7"/>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7">
                      <a:moveTo>
                        <a:pt x="7" y="3"/>
                      </a:moveTo>
                      <a:lnTo>
                        <a:pt x="7" y="3"/>
                      </a:lnTo>
                      <a:lnTo>
                        <a:pt x="6" y="4"/>
                      </a:lnTo>
                      <a:lnTo>
                        <a:pt x="6" y="6"/>
                      </a:lnTo>
                      <a:lnTo>
                        <a:pt x="3" y="7"/>
                      </a:lnTo>
                      <a:lnTo>
                        <a:pt x="0" y="7"/>
                      </a:lnTo>
                      <a:lnTo>
                        <a:pt x="0" y="6"/>
                      </a:lnTo>
                      <a:lnTo>
                        <a:pt x="0" y="4"/>
                      </a:lnTo>
                      <a:lnTo>
                        <a:pt x="2" y="3"/>
                      </a:lnTo>
                      <a:lnTo>
                        <a:pt x="2" y="1"/>
                      </a:lnTo>
                      <a:lnTo>
                        <a:pt x="3" y="0"/>
                      </a:lnTo>
                      <a:lnTo>
                        <a:pt x="6" y="0"/>
                      </a:lnTo>
                      <a:lnTo>
                        <a:pt x="7" y="0"/>
                      </a:lnTo>
                      <a:lnTo>
                        <a:pt x="6" y="1"/>
                      </a:lnTo>
                      <a:lnTo>
                        <a:pt x="7" y="1"/>
                      </a:lnTo>
                      <a:lnTo>
                        <a:pt x="7"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03" name="Freeform 2541"/>
                <p:cNvSpPr>
                  <a:spLocks/>
                </p:cNvSpPr>
                <p:nvPr/>
              </p:nvSpPr>
              <p:spPr bwMode="gray">
                <a:xfrm>
                  <a:off x="1999" y="2594"/>
                  <a:ext cx="7" cy="7"/>
                </a:xfrm>
                <a:custGeom>
                  <a:avLst/>
                  <a:gdLst>
                    <a:gd name="T0" fmla="*/ 7 w 7"/>
                    <a:gd name="T1" fmla="*/ 3 h 7"/>
                    <a:gd name="T2" fmla="*/ 7 w 7"/>
                    <a:gd name="T3" fmla="*/ 3 h 7"/>
                    <a:gd name="T4" fmla="*/ 6 w 7"/>
                    <a:gd name="T5" fmla="*/ 4 h 7"/>
                    <a:gd name="T6" fmla="*/ 6 w 7"/>
                    <a:gd name="T7" fmla="*/ 6 h 7"/>
                    <a:gd name="T8" fmla="*/ 3 w 7"/>
                    <a:gd name="T9" fmla="*/ 7 h 7"/>
                    <a:gd name="T10" fmla="*/ 0 w 7"/>
                    <a:gd name="T11" fmla="*/ 7 h 7"/>
                    <a:gd name="T12" fmla="*/ 0 w 7"/>
                    <a:gd name="T13" fmla="*/ 6 h 7"/>
                    <a:gd name="T14" fmla="*/ 0 w 7"/>
                    <a:gd name="T15" fmla="*/ 4 h 7"/>
                    <a:gd name="T16" fmla="*/ 2 w 7"/>
                    <a:gd name="T17" fmla="*/ 3 h 7"/>
                    <a:gd name="T18" fmla="*/ 2 w 7"/>
                    <a:gd name="T19" fmla="*/ 1 h 7"/>
                    <a:gd name="T20" fmla="*/ 3 w 7"/>
                    <a:gd name="T21" fmla="*/ 0 h 7"/>
                    <a:gd name="T22" fmla="*/ 6 w 7"/>
                    <a:gd name="T23" fmla="*/ 0 h 7"/>
                    <a:gd name="T24" fmla="*/ 7 w 7"/>
                    <a:gd name="T25" fmla="*/ 0 h 7"/>
                    <a:gd name="T26" fmla="*/ 6 w 7"/>
                    <a:gd name="T27" fmla="*/ 1 h 7"/>
                    <a:gd name="T28" fmla="*/ 7 w 7"/>
                    <a:gd name="T29" fmla="*/ 1 h 7"/>
                    <a:gd name="T30" fmla="*/ 7 w 7"/>
                    <a:gd name="T31" fmla="*/ 3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7"/>
                    <a:gd name="T50" fmla="*/ 7 w 7"/>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7">
                      <a:moveTo>
                        <a:pt x="7" y="3"/>
                      </a:moveTo>
                      <a:lnTo>
                        <a:pt x="7" y="3"/>
                      </a:lnTo>
                      <a:lnTo>
                        <a:pt x="6" y="4"/>
                      </a:lnTo>
                      <a:lnTo>
                        <a:pt x="6" y="6"/>
                      </a:lnTo>
                      <a:lnTo>
                        <a:pt x="3" y="7"/>
                      </a:lnTo>
                      <a:lnTo>
                        <a:pt x="0" y="7"/>
                      </a:lnTo>
                      <a:lnTo>
                        <a:pt x="0" y="6"/>
                      </a:lnTo>
                      <a:lnTo>
                        <a:pt x="0" y="4"/>
                      </a:lnTo>
                      <a:lnTo>
                        <a:pt x="2" y="3"/>
                      </a:lnTo>
                      <a:lnTo>
                        <a:pt x="2" y="1"/>
                      </a:lnTo>
                      <a:lnTo>
                        <a:pt x="3" y="0"/>
                      </a:lnTo>
                      <a:lnTo>
                        <a:pt x="6" y="0"/>
                      </a:lnTo>
                      <a:lnTo>
                        <a:pt x="7" y="0"/>
                      </a:lnTo>
                      <a:lnTo>
                        <a:pt x="6" y="1"/>
                      </a:lnTo>
                      <a:lnTo>
                        <a:pt x="7" y="1"/>
                      </a:lnTo>
                      <a:lnTo>
                        <a:pt x="7"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59" name="Group 2542"/>
              <p:cNvGrpSpPr>
                <a:grpSpLocks/>
              </p:cNvGrpSpPr>
              <p:nvPr/>
            </p:nvGrpSpPr>
            <p:grpSpPr bwMode="auto">
              <a:xfrm>
                <a:off x="2653" y="1751"/>
                <a:ext cx="8" cy="17"/>
                <a:chOff x="2653" y="1751"/>
                <a:chExt cx="8" cy="17"/>
              </a:xfrm>
              <a:grpFill/>
            </p:grpSpPr>
            <p:sp>
              <p:nvSpPr>
                <p:cNvPr id="1200" name="Freeform 2543"/>
                <p:cNvSpPr>
                  <a:spLocks/>
                </p:cNvSpPr>
                <p:nvPr/>
              </p:nvSpPr>
              <p:spPr bwMode="gray">
                <a:xfrm>
                  <a:off x="2653" y="1751"/>
                  <a:ext cx="8" cy="17"/>
                </a:xfrm>
                <a:custGeom>
                  <a:avLst/>
                  <a:gdLst>
                    <a:gd name="T0" fmla="*/ 5 w 8"/>
                    <a:gd name="T1" fmla="*/ 0 h 17"/>
                    <a:gd name="T2" fmla="*/ 5 w 8"/>
                    <a:gd name="T3" fmla="*/ 0 h 17"/>
                    <a:gd name="T4" fmla="*/ 5 w 8"/>
                    <a:gd name="T5" fmla="*/ 2 h 17"/>
                    <a:gd name="T6" fmla="*/ 3 w 8"/>
                    <a:gd name="T7" fmla="*/ 3 h 17"/>
                    <a:gd name="T8" fmla="*/ 0 w 8"/>
                    <a:gd name="T9" fmla="*/ 3 h 17"/>
                    <a:gd name="T10" fmla="*/ 3 w 8"/>
                    <a:gd name="T11" fmla="*/ 3 h 17"/>
                    <a:gd name="T12" fmla="*/ 3 w 8"/>
                    <a:gd name="T13" fmla="*/ 5 h 17"/>
                    <a:gd name="T14" fmla="*/ 3 w 8"/>
                    <a:gd name="T15" fmla="*/ 6 h 17"/>
                    <a:gd name="T16" fmla="*/ 0 w 8"/>
                    <a:gd name="T17" fmla="*/ 9 h 17"/>
                    <a:gd name="T18" fmla="*/ 0 w 8"/>
                    <a:gd name="T19" fmla="*/ 10 h 17"/>
                    <a:gd name="T20" fmla="*/ 3 w 8"/>
                    <a:gd name="T21" fmla="*/ 10 h 17"/>
                    <a:gd name="T22" fmla="*/ 5 w 8"/>
                    <a:gd name="T23" fmla="*/ 9 h 17"/>
                    <a:gd name="T24" fmla="*/ 5 w 8"/>
                    <a:gd name="T25" fmla="*/ 10 h 17"/>
                    <a:gd name="T26" fmla="*/ 5 w 8"/>
                    <a:gd name="T27" fmla="*/ 17 h 17"/>
                    <a:gd name="T28" fmla="*/ 8 w 8"/>
                    <a:gd name="T29" fmla="*/ 14 h 17"/>
                    <a:gd name="T30" fmla="*/ 8 w 8"/>
                    <a:gd name="T31" fmla="*/ 8 h 17"/>
                    <a:gd name="T32" fmla="*/ 8 w 8"/>
                    <a:gd name="T33" fmla="*/ 5 h 17"/>
                    <a:gd name="T34" fmla="*/ 6 w 8"/>
                    <a:gd name="T35" fmla="*/ 3 h 17"/>
                    <a:gd name="T36" fmla="*/ 5 w 8"/>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7"/>
                    <a:gd name="T59" fmla="*/ 8 w 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7">
                      <a:moveTo>
                        <a:pt x="5" y="0"/>
                      </a:moveTo>
                      <a:lnTo>
                        <a:pt x="5" y="0"/>
                      </a:lnTo>
                      <a:lnTo>
                        <a:pt x="5" y="2"/>
                      </a:lnTo>
                      <a:lnTo>
                        <a:pt x="3" y="3"/>
                      </a:lnTo>
                      <a:lnTo>
                        <a:pt x="0" y="3"/>
                      </a:lnTo>
                      <a:lnTo>
                        <a:pt x="3" y="3"/>
                      </a:lnTo>
                      <a:lnTo>
                        <a:pt x="3" y="5"/>
                      </a:lnTo>
                      <a:lnTo>
                        <a:pt x="3" y="6"/>
                      </a:lnTo>
                      <a:lnTo>
                        <a:pt x="0" y="9"/>
                      </a:lnTo>
                      <a:lnTo>
                        <a:pt x="0" y="10"/>
                      </a:lnTo>
                      <a:lnTo>
                        <a:pt x="3" y="10"/>
                      </a:lnTo>
                      <a:lnTo>
                        <a:pt x="5" y="9"/>
                      </a:lnTo>
                      <a:lnTo>
                        <a:pt x="5" y="10"/>
                      </a:lnTo>
                      <a:lnTo>
                        <a:pt x="5" y="17"/>
                      </a:lnTo>
                      <a:lnTo>
                        <a:pt x="8" y="14"/>
                      </a:lnTo>
                      <a:lnTo>
                        <a:pt x="8" y="8"/>
                      </a:lnTo>
                      <a:lnTo>
                        <a:pt x="8" y="5"/>
                      </a:lnTo>
                      <a:lnTo>
                        <a:pt x="6" y="3"/>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201" name="Freeform 2544"/>
                <p:cNvSpPr>
                  <a:spLocks/>
                </p:cNvSpPr>
                <p:nvPr/>
              </p:nvSpPr>
              <p:spPr bwMode="gray">
                <a:xfrm>
                  <a:off x="2653" y="1751"/>
                  <a:ext cx="8" cy="17"/>
                </a:xfrm>
                <a:custGeom>
                  <a:avLst/>
                  <a:gdLst>
                    <a:gd name="T0" fmla="*/ 5 w 8"/>
                    <a:gd name="T1" fmla="*/ 0 h 17"/>
                    <a:gd name="T2" fmla="*/ 5 w 8"/>
                    <a:gd name="T3" fmla="*/ 0 h 17"/>
                    <a:gd name="T4" fmla="*/ 5 w 8"/>
                    <a:gd name="T5" fmla="*/ 2 h 17"/>
                    <a:gd name="T6" fmla="*/ 3 w 8"/>
                    <a:gd name="T7" fmla="*/ 3 h 17"/>
                    <a:gd name="T8" fmla="*/ 0 w 8"/>
                    <a:gd name="T9" fmla="*/ 3 h 17"/>
                    <a:gd name="T10" fmla="*/ 3 w 8"/>
                    <a:gd name="T11" fmla="*/ 3 h 17"/>
                    <a:gd name="T12" fmla="*/ 3 w 8"/>
                    <a:gd name="T13" fmla="*/ 5 h 17"/>
                    <a:gd name="T14" fmla="*/ 3 w 8"/>
                    <a:gd name="T15" fmla="*/ 6 h 17"/>
                    <a:gd name="T16" fmla="*/ 0 w 8"/>
                    <a:gd name="T17" fmla="*/ 9 h 17"/>
                    <a:gd name="T18" fmla="*/ 0 w 8"/>
                    <a:gd name="T19" fmla="*/ 10 h 17"/>
                    <a:gd name="T20" fmla="*/ 3 w 8"/>
                    <a:gd name="T21" fmla="*/ 10 h 17"/>
                    <a:gd name="T22" fmla="*/ 5 w 8"/>
                    <a:gd name="T23" fmla="*/ 9 h 17"/>
                    <a:gd name="T24" fmla="*/ 5 w 8"/>
                    <a:gd name="T25" fmla="*/ 10 h 17"/>
                    <a:gd name="T26" fmla="*/ 5 w 8"/>
                    <a:gd name="T27" fmla="*/ 17 h 17"/>
                    <a:gd name="T28" fmla="*/ 8 w 8"/>
                    <a:gd name="T29" fmla="*/ 14 h 17"/>
                    <a:gd name="T30" fmla="*/ 8 w 8"/>
                    <a:gd name="T31" fmla="*/ 8 h 17"/>
                    <a:gd name="T32" fmla="*/ 8 w 8"/>
                    <a:gd name="T33" fmla="*/ 5 h 17"/>
                    <a:gd name="T34" fmla="*/ 6 w 8"/>
                    <a:gd name="T35" fmla="*/ 3 h 17"/>
                    <a:gd name="T36" fmla="*/ 5 w 8"/>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7"/>
                    <a:gd name="T59" fmla="*/ 8 w 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7">
                      <a:moveTo>
                        <a:pt x="5" y="0"/>
                      </a:moveTo>
                      <a:lnTo>
                        <a:pt x="5" y="0"/>
                      </a:lnTo>
                      <a:lnTo>
                        <a:pt x="5" y="2"/>
                      </a:lnTo>
                      <a:lnTo>
                        <a:pt x="3" y="3"/>
                      </a:lnTo>
                      <a:lnTo>
                        <a:pt x="0" y="3"/>
                      </a:lnTo>
                      <a:lnTo>
                        <a:pt x="3" y="3"/>
                      </a:lnTo>
                      <a:lnTo>
                        <a:pt x="3" y="5"/>
                      </a:lnTo>
                      <a:lnTo>
                        <a:pt x="3" y="6"/>
                      </a:lnTo>
                      <a:lnTo>
                        <a:pt x="0" y="9"/>
                      </a:lnTo>
                      <a:lnTo>
                        <a:pt x="0" y="10"/>
                      </a:lnTo>
                      <a:lnTo>
                        <a:pt x="3" y="10"/>
                      </a:lnTo>
                      <a:lnTo>
                        <a:pt x="5" y="9"/>
                      </a:lnTo>
                      <a:lnTo>
                        <a:pt x="5" y="10"/>
                      </a:lnTo>
                      <a:lnTo>
                        <a:pt x="5" y="17"/>
                      </a:lnTo>
                      <a:lnTo>
                        <a:pt x="8" y="14"/>
                      </a:lnTo>
                      <a:lnTo>
                        <a:pt x="8" y="8"/>
                      </a:lnTo>
                      <a:lnTo>
                        <a:pt x="8" y="5"/>
                      </a:lnTo>
                      <a:lnTo>
                        <a:pt x="6" y="3"/>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0" name="Group 2545"/>
              <p:cNvGrpSpPr>
                <a:grpSpLocks/>
              </p:cNvGrpSpPr>
              <p:nvPr/>
            </p:nvGrpSpPr>
            <p:grpSpPr bwMode="auto">
              <a:xfrm>
                <a:off x="2583" y="1799"/>
                <a:ext cx="11" cy="14"/>
                <a:chOff x="2583" y="1799"/>
                <a:chExt cx="11" cy="14"/>
              </a:xfrm>
              <a:grpFill/>
            </p:grpSpPr>
            <p:sp>
              <p:nvSpPr>
                <p:cNvPr id="1198" name="Freeform 2546"/>
                <p:cNvSpPr>
                  <a:spLocks/>
                </p:cNvSpPr>
                <p:nvPr/>
              </p:nvSpPr>
              <p:spPr bwMode="gray">
                <a:xfrm>
                  <a:off x="2583" y="1799"/>
                  <a:ext cx="11" cy="14"/>
                </a:xfrm>
                <a:custGeom>
                  <a:avLst/>
                  <a:gdLst>
                    <a:gd name="T0" fmla="*/ 9 w 11"/>
                    <a:gd name="T1" fmla="*/ 0 h 14"/>
                    <a:gd name="T2" fmla="*/ 9 w 11"/>
                    <a:gd name="T3" fmla="*/ 0 h 14"/>
                    <a:gd name="T4" fmla="*/ 3 w 11"/>
                    <a:gd name="T5" fmla="*/ 4 h 14"/>
                    <a:gd name="T6" fmla="*/ 3 w 11"/>
                    <a:gd name="T7" fmla="*/ 5 h 14"/>
                    <a:gd name="T8" fmla="*/ 1 w 11"/>
                    <a:gd name="T9" fmla="*/ 6 h 14"/>
                    <a:gd name="T10" fmla="*/ 0 w 11"/>
                    <a:gd name="T11" fmla="*/ 5 h 14"/>
                    <a:gd name="T12" fmla="*/ 0 w 11"/>
                    <a:gd name="T13" fmla="*/ 6 h 14"/>
                    <a:gd name="T14" fmla="*/ 0 w 11"/>
                    <a:gd name="T15" fmla="*/ 9 h 14"/>
                    <a:gd name="T16" fmla="*/ 0 w 11"/>
                    <a:gd name="T17" fmla="*/ 11 h 14"/>
                    <a:gd name="T18" fmla="*/ 0 w 11"/>
                    <a:gd name="T19" fmla="*/ 12 h 14"/>
                    <a:gd name="T20" fmla="*/ 0 w 11"/>
                    <a:gd name="T21" fmla="*/ 14 h 14"/>
                    <a:gd name="T22" fmla="*/ 3 w 11"/>
                    <a:gd name="T23" fmla="*/ 12 h 14"/>
                    <a:gd name="T24" fmla="*/ 3 w 11"/>
                    <a:gd name="T25" fmla="*/ 11 h 14"/>
                    <a:gd name="T26" fmla="*/ 5 w 11"/>
                    <a:gd name="T27" fmla="*/ 10 h 14"/>
                    <a:gd name="T28" fmla="*/ 6 w 11"/>
                    <a:gd name="T29" fmla="*/ 10 h 14"/>
                    <a:gd name="T30" fmla="*/ 8 w 11"/>
                    <a:gd name="T31" fmla="*/ 9 h 14"/>
                    <a:gd name="T32" fmla="*/ 8 w 11"/>
                    <a:gd name="T33" fmla="*/ 8 h 14"/>
                    <a:gd name="T34" fmla="*/ 8 w 11"/>
                    <a:gd name="T35" fmla="*/ 6 h 14"/>
                    <a:gd name="T36" fmla="*/ 8 w 11"/>
                    <a:gd name="T37" fmla="*/ 5 h 14"/>
                    <a:gd name="T38" fmla="*/ 9 w 11"/>
                    <a:gd name="T39" fmla="*/ 5 h 14"/>
                    <a:gd name="T40" fmla="*/ 11 w 11"/>
                    <a:gd name="T41" fmla="*/ 5 h 14"/>
                    <a:gd name="T42" fmla="*/ 9 w 11"/>
                    <a:gd name="T43" fmla="*/ 4 h 14"/>
                    <a:gd name="T44" fmla="*/ 9 w 11"/>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4"/>
                    <a:gd name="T71" fmla="*/ 11 w 11"/>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4">
                      <a:moveTo>
                        <a:pt x="9" y="0"/>
                      </a:moveTo>
                      <a:lnTo>
                        <a:pt x="9" y="0"/>
                      </a:lnTo>
                      <a:lnTo>
                        <a:pt x="3" y="4"/>
                      </a:lnTo>
                      <a:lnTo>
                        <a:pt x="3" y="5"/>
                      </a:lnTo>
                      <a:lnTo>
                        <a:pt x="1" y="6"/>
                      </a:lnTo>
                      <a:lnTo>
                        <a:pt x="0" y="5"/>
                      </a:lnTo>
                      <a:lnTo>
                        <a:pt x="0" y="6"/>
                      </a:lnTo>
                      <a:lnTo>
                        <a:pt x="0" y="9"/>
                      </a:lnTo>
                      <a:lnTo>
                        <a:pt x="0" y="11"/>
                      </a:lnTo>
                      <a:lnTo>
                        <a:pt x="0" y="12"/>
                      </a:lnTo>
                      <a:lnTo>
                        <a:pt x="0" y="14"/>
                      </a:lnTo>
                      <a:lnTo>
                        <a:pt x="3" y="12"/>
                      </a:lnTo>
                      <a:lnTo>
                        <a:pt x="3" y="11"/>
                      </a:lnTo>
                      <a:lnTo>
                        <a:pt x="5" y="10"/>
                      </a:lnTo>
                      <a:lnTo>
                        <a:pt x="6" y="10"/>
                      </a:lnTo>
                      <a:lnTo>
                        <a:pt x="8" y="9"/>
                      </a:lnTo>
                      <a:lnTo>
                        <a:pt x="8" y="8"/>
                      </a:lnTo>
                      <a:lnTo>
                        <a:pt x="8" y="6"/>
                      </a:lnTo>
                      <a:lnTo>
                        <a:pt x="8" y="5"/>
                      </a:lnTo>
                      <a:lnTo>
                        <a:pt x="9" y="5"/>
                      </a:lnTo>
                      <a:lnTo>
                        <a:pt x="11" y="5"/>
                      </a:lnTo>
                      <a:lnTo>
                        <a:pt x="9" y="4"/>
                      </a:lnTo>
                      <a:lnTo>
                        <a:pt x="9"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99" name="Freeform 2547"/>
                <p:cNvSpPr>
                  <a:spLocks/>
                </p:cNvSpPr>
                <p:nvPr/>
              </p:nvSpPr>
              <p:spPr bwMode="gray">
                <a:xfrm>
                  <a:off x="2583" y="1799"/>
                  <a:ext cx="11" cy="14"/>
                </a:xfrm>
                <a:custGeom>
                  <a:avLst/>
                  <a:gdLst>
                    <a:gd name="T0" fmla="*/ 9 w 11"/>
                    <a:gd name="T1" fmla="*/ 0 h 14"/>
                    <a:gd name="T2" fmla="*/ 9 w 11"/>
                    <a:gd name="T3" fmla="*/ 0 h 14"/>
                    <a:gd name="T4" fmla="*/ 3 w 11"/>
                    <a:gd name="T5" fmla="*/ 4 h 14"/>
                    <a:gd name="T6" fmla="*/ 3 w 11"/>
                    <a:gd name="T7" fmla="*/ 5 h 14"/>
                    <a:gd name="T8" fmla="*/ 1 w 11"/>
                    <a:gd name="T9" fmla="*/ 6 h 14"/>
                    <a:gd name="T10" fmla="*/ 0 w 11"/>
                    <a:gd name="T11" fmla="*/ 5 h 14"/>
                    <a:gd name="T12" fmla="*/ 0 w 11"/>
                    <a:gd name="T13" fmla="*/ 6 h 14"/>
                    <a:gd name="T14" fmla="*/ 0 w 11"/>
                    <a:gd name="T15" fmla="*/ 9 h 14"/>
                    <a:gd name="T16" fmla="*/ 0 w 11"/>
                    <a:gd name="T17" fmla="*/ 11 h 14"/>
                    <a:gd name="T18" fmla="*/ 0 w 11"/>
                    <a:gd name="T19" fmla="*/ 12 h 14"/>
                    <a:gd name="T20" fmla="*/ 0 w 11"/>
                    <a:gd name="T21" fmla="*/ 14 h 14"/>
                    <a:gd name="T22" fmla="*/ 3 w 11"/>
                    <a:gd name="T23" fmla="*/ 12 h 14"/>
                    <a:gd name="T24" fmla="*/ 3 w 11"/>
                    <a:gd name="T25" fmla="*/ 11 h 14"/>
                    <a:gd name="T26" fmla="*/ 5 w 11"/>
                    <a:gd name="T27" fmla="*/ 10 h 14"/>
                    <a:gd name="T28" fmla="*/ 6 w 11"/>
                    <a:gd name="T29" fmla="*/ 10 h 14"/>
                    <a:gd name="T30" fmla="*/ 8 w 11"/>
                    <a:gd name="T31" fmla="*/ 9 h 14"/>
                    <a:gd name="T32" fmla="*/ 8 w 11"/>
                    <a:gd name="T33" fmla="*/ 8 h 14"/>
                    <a:gd name="T34" fmla="*/ 8 w 11"/>
                    <a:gd name="T35" fmla="*/ 6 h 14"/>
                    <a:gd name="T36" fmla="*/ 8 w 11"/>
                    <a:gd name="T37" fmla="*/ 5 h 14"/>
                    <a:gd name="T38" fmla="*/ 9 w 11"/>
                    <a:gd name="T39" fmla="*/ 5 h 14"/>
                    <a:gd name="T40" fmla="*/ 11 w 11"/>
                    <a:gd name="T41" fmla="*/ 5 h 14"/>
                    <a:gd name="T42" fmla="*/ 9 w 11"/>
                    <a:gd name="T43" fmla="*/ 4 h 14"/>
                    <a:gd name="T44" fmla="*/ 9 w 11"/>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4"/>
                    <a:gd name="T71" fmla="*/ 11 w 11"/>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4">
                      <a:moveTo>
                        <a:pt x="9" y="0"/>
                      </a:moveTo>
                      <a:lnTo>
                        <a:pt x="9" y="0"/>
                      </a:lnTo>
                      <a:lnTo>
                        <a:pt x="3" y="4"/>
                      </a:lnTo>
                      <a:lnTo>
                        <a:pt x="3" y="5"/>
                      </a:lnTo>
                      <a:lnTo>
                        <a:pt x="1" y="6"/>
                      </a:lnTo>
                      <a:lnTo>
                        <a:pt x="0" y="5"/>
                      </a:lnTo>
                      <a:lnTo>
                        <a:pt x="0" y="6"/>
                      </a:lnTo>
                      <a:lnTo>
                        <a:pt x="0" y="9"/>
                      </a:lnTo>
                      <a:lnTo>
                        <a:pt x="0" y="11"/>
                      </a:lnTo>
                      <a:lnTo>
                        <a:pt x="0" y="12"/>
                      </a:lnTo>
                      <a:lnTo>
                        <a:pt x="0" y="14"/>
                      </a:lnTo>
                      <a:lnTo>
                        <a:pt x="3" y="12"/>
                      </a:lnTo>
                      <a:lnTo>
                        <a:pt x="3" y="11"/>
                      </a:lnTo>
                      <a:lnTo>
                        <a:pt x="5" y="10"/>
                      </a:lnTo>
                      <a:lnTo>
                        <a:pt x="6" y="10"/>
                      </a:lnTo>
                      <a:lnTo>
                        <a:pt x="8" y="9"/>
                      </a:lnTo>
                      <a:lnTo>
                        <a:pt x="8" y="8"/>
                      </a:lnTo>
                      <a:lnTo>
                        <a:pt x="8" y="6"/>
                      </a:lnTo>
                      <a:lnTo>
                        <a:pt x="8" y="5"/>
                      </a:lnTo>
                      <a:lnTo>
                        <a:pt x="9" y="5"/>
                      </a:lnTo>
                      <a:lnTo>
                        <a:pt x="11" y="5"/>
                      </a:lnTo>
                      <a:lnTo>
                        <a:pt x="9" y="4"/>
                      </a:lnTo>
                      <a:lnTo>
                        <a:pt x="9"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1" name="Group 2548"/>
              <p:cNvGrpSpPr>
                <a:grpSpLocks/>
              </p:cNvGrpSpPr>
              <p:nvPr/>
            </p:nvGrpSpPr>
            <p:grpSpPr bwMode="auto">
              <a:xfrm>
                <a:off x="2576" y="1815"/>
                <a:ext cx="7" cy="3"/>
                <a:chOff x="2576" y="1815"/>
                <a:chExt cx="7" cy="3"/>
              </a:xfrm>
              <a:grpFill/>
            </p:grpSpPr>
            <p:sp>
              <p:nvSpPr>
                <p:cNvPr id="1196" name="Freeform 2549"/>
                <p:cNvSpPr>
                  <a:spLocks/>
                </p:cNvSpPr>
                <p:nvPr/>
              </p:nvSpPr>
              <p:spPr bwMode="gray">
                <a:xfrm>
                  <a:off x="2576" y="1815"/>
                  <a:ext cx="7" cy="3"/>
                </a:xfrm>
                <a:custGeom>
                  <a:avLst/>
                  <a:gdLst>
                    <a:gd name="T0" fmla="*/ 6 w 7"/>
                    <a:gd name="T1" fmla="*/ 0 h 3"/>
                    <a:gd name="T2" fmla="*/ 7 w 7"/>
                    <a:gd name="T3" fmla="*/ 0 h 3"/>
                    <a:gd name="T4" fmla="*/ 6 w 7"/>
                    <a:gd name="T5" fmla="*/ 0 h 3"/>
                    <a:gd name="T6" fmla="*/ 0 w 7"/>
                    <a:gd name="T7" fmla="*/ 0 h 3"/>
                    <a:gd name="T8" fmla="*/ 0 w 7"/>
                    <a:gd name="T9" fmla="*/ 2 h 3"/>
                    <a:gd name="T10" fmla="*/ 2 w 7"/>
                    <a:gd name="T11" fmla="*/ 3 h 3"/>
                    <a:gd name="T12" fmla="*/ 6 w 7"/>
                    <a:gd name="T13" fmla="*/ 3 h 3"/>
                    <a:gd name="T14" fmla="*/ 6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0"/>
                      </a:moveTo>
                      <a:lnTo>
                        <a:pt x="7" y="0"/>
                      </a:lnTo>
                      <a:lnTo>
                        <a:pt x="6" y="0"/>
                      </a:lnTo>
                      <a:lnTo>
                        <a:pt x="0" y="0"/>
                      </a:lnTo>
                      <a:lnTo>
                        <a:pt x="0" y="2"/>
                      </a:lnTo>
                      <a:lnTo>
                        <a:pt x="2" y="3"/>
                      </a:lnTo>
                      <a:lnTo>
                        <a:pt x="6" y="3"/>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97" name="Freeform 2550"/>
                <p:cNvSpPr>
                  <a:spLocks/>
                </p:cNvSpPr>
                <p:nvPr/>
              </p:nvSpPr>
              <p:spPr bwMode="gray">
                <a:xfrm>
                  <a:off x="2576" y="1815"/>
                  <a:ext cx="7" cy="3"/>
                </a:xfrm>
                <a:custGeom>
                  <a:avLst/>
                  <a:gdLst>
                    <a:gd name="T0" fmla="*/ 6 w 7"/>
                    <a:gd name="T1" fmla="*/ 0 h 3"/>
                    <a:gd name="T2" fmla="*/ 7 w 7"/>
                    <a:gd name="T3" fmla="*/ 0 h 3"/>
                    <a:gd name="T4" fmla="*/ 6 w 7"/>
                    <a:gd name="T5" fmla="*/ 0 h 3"/>
                    <a:gd name="T6" fmla="*/ 0 w 7"/>
                    <a:gd name="T7" fmla="*/ 0 h 3"/>
                    <a:gd name="T8" fmla="*/ 0 w 7"/>
                    <a:gd name="T9" fmla="*/ 2 h 3"/>
                    <a:gd name="T10" fmla="*/ 2 w 7"/>
                    <a:gd name="T11" fmla="*/ 3 h 3"/>
                    <a:gd name="T12" fmla="*/ 6 w 7"/>
                    <a:gd name="T13" fmla="*/ 3 h 3"/>
                    <a:gd name="T14" fmla="*/ 6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0"/>
                      </a:moveTo>
                      <a:lnTo>
                        <a:pt x="7" y="0"/>
                      </a:lnTo>
                      <a:lnTo>
                        <a:pt x="6" y="0"/>
                      </a:lnTo>
                      <a:lnTo>
                        <a:pt x="0" y="0"/>
                      </a:lnTo>
                      <a:lnTo>
                        <a:pt x="0" y="2"/>
                      </a:lnTo>
                      <a:lnTo>
                        <a:pt x="2" y="3"/>
                      </a:lnTo>
                      <a:lnTo>
                        <a:pt x="6" y="3"/>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2" name="Group 2551"/>
              <p:cNvGrpSpPr>
                <a:grpSpLocks/>
              </p:cNvGrpSpPr>
              <p:nvPr/>
            </p:nvGrpSpPr>
            <p:grpSpPr bwMode="auto">
              <a:xfrm>
                <a:off x="2632" y="1783"/>
                <a:ext cx="8" cy="5"/>
                <a:chOff x="2632" y="1783"/>
                <a:chExt cx="8" cy="5"/>
              </a:xfrm>
              <a:grpFill/>
            </p:grpSpPr>
            <p:sp>
              <p:nvSpPr>
                <p:cNvPr id="1194" name="Freeform 2552"/>
                <p:cNvSpPr>
                  <a:spLocks/>
                </p:cNvSpPr>
                <p:nvPr/>
              </p:nvSpPr>
              <p:spPr bwMode="gray">
                <a:xfrm>
                  <a:off x="2632" y="1783"/>
                  <a:ext cx="8" cy="5"/>
                </a:xfrm>
                <a:custGeom>
                  <a:avLst/>
                  <a:gdLst>
                    <a:gd name="T0" fmla="*/ 8 w 8"/>
                    <a:gd name="T1" fmla="*/ 5 h 5"/>
                    <a:gd name="T2" fmla="*/ 8 w 8"/>
                    <a:gd name="T3" fmla="*/ 5 h 5"/>
                    <a:gd name="T4" fmla="*/ 8 w 8"/>
                    <a:gd name="T5" fmla="*/ 3 h 5"/>
                    <a:gd name="T6" fmla="*/ 3 w 8"/>
                    <a:gd name="T7" fmla="*/ 3 h 5"/>
                    <a:gd name="T8" fmla="*/ 3 w 8"/>
                    <a:gd name="T9" fmla="*/ 2 h 5"/>
                    <a:gd name="T10" fmla="*/ 2 w 8"/>
                    <a:gd name="T11" fmla="*/ 0 h 5"/>
                    <a:gd name="T12" fmla="*/ 0 w 8"/>
                    <a:gd name="T13" fmla="*/ 0 h 5"/>
                    <a:gd name="T14" fmla="*/ 0 w 8"/>
                    <a:gd name="T15" fmla="*/ 3 h 5"/>
                    <a:gd name="T16" fmla="*/ 2 w 8"/>
                    <a:gd name="T17" fmla="*/ 5 h 5"/>
                    <a:gd name="T18" fmla="*/ 5 w 8"/>
                    <a:gd name="T19" fmla="*/ 5 h 5"/>
                    <a:gd name="T20" fmla="*/ 6 w 8"/>
                    <a:gd name="T21" fmla="*/ 5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8" y="5"/>
                      </a:lnTo>
                      <a:lnTo>
                        <a:pt x="8" y="3"/>
                      </a:lnTo>
                      <a:lnTo>
                        <a:pt x="3" y="3"/>
                      </a:lnTo>
                      <a:lnTo>
                        <a:pt x="3" y="2"/>
                      </a:lnTo>
                      <a:lnTo>
                        <a:pt x="2" y="0"/>
                      </a:lnTo>
                      <a:lnTo>
                        <a:pt x="0" y="0"/>
                      </a:lnTo>
                      <a:lnTo>
                        <a:pt x="0" y="3"/>
                      </a:lnTo>
                      <a:lnTo>
                        <a:pt x="2" y="5"/>
                      </a:lnTo>
                      <a:lnTo>
                        <a:pt x="5" y="5"/>
                      </a:lnTo>
                      <a:lnTo>
                        <a:pt x="6" y="5"/>
                      </a:lnTo>
                      <a:lnTo>
                        <a:pt x="8"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95" name="Freeform 2553"/>
                <p:cNvSpPr>
                  <a:spLocks/>
                </p:cNvSpPr>
                <p:nvPr/>
              </p:nvSpPr>
              <p:spPr bwMode="gray">
                <a:xfrm>
                  <a:off x="2632" y="1783"/>
                  <a:ext cx="8" cy="5"/>
                </a:xfrm>
                <a:custGeom>
                  <a:avLst/>
                  <a:gdLst>
                    <a:gd name="T0" fmla="*/ 8 w 8"/>
                    <a:gd name="T1" fmla="*/ 5 h 5"/>
                    <a:gd name="T2" fmla="*/ 8 w 8"/>
                    <a:gd name="T3" fmla="*/ 5 h 5"/>
                    <a:gd name="T4" fmla="*/ 8 w 8"/>
                    <a:gd name="T5" fmla="*/ 3 h 5"/>
                    <a:gd name="T6" fmla="*/ 3 w 8"/>
                    <a:gd name="T7" fmla="*/ 3 h 5"/>
                    <a:gd name="T8" fmla="*/ 3 w 8"/>
                    <a:gd name="T9" fmla="*/ 2 h 5"/>
                    <a:gd name="T10" fmla="*/ 2 w 8"/>
                    <a:gd name="T11" fmla="*/ 0 h 5"/>
                    <a:gd name="T12" fmla="*/ 0 w 8"/>
                    <a:gd name="T13" fmla="*/ 0 h 5"/>
                    <a:gd name="T14" fmla="*/ 0 w 8"/>
                    <a:gd name="T15" fmla="*/ 3 h 5"/>
                    <a:gd name="T16" fmla="*/ 2 w 8"/>
                    <a:gd name="T17" fmla="*/ 5 h 5"/>
                    <a:gd name="T18" fmla="*/ 5 w 8"/>
                    <a:gd name="T19" fmla="*/ 5 h 5"/>
                    <a:gd name="T20" fmla="*/ 6 w 8"/>
                    <a:gd name="T21" fmla="*/ 5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8" y="5"/>
                      </a:lnTo>
                      <a:lnTo>
                        <a:pt x="8" y="3"/>
                      </a:lnTo>
                      <a:lnTo>
                        <a:pt x="3" y="3"/>
                      </a:lnTo>
                      <a:lnTo>
                        <a:pt x="3" y="2"/>
                      </a:lnTo>
                      <a:lnTo>
                        <a:pt x="2" y="0"/>
                      </a:lnTo>
                      <a:lnTo>
                        <a:pt x="0" y="0"/>
                      </a:lnTo>
                      <a:lnTo>
                        <a:pt x="0" y="3"/>
                      </a:lnTo>
                      <a:lnTo>
                        <a:pt x="2" y="5"/>
                      </a:lnTo>
                      <a:lnTo>
                        <a:pt x="5" y="5"/>
                      </a:lnTo>
                      <a:lnTo>
                        <a:pt x="6" y="5"/>
                      </a:lnTo>
                      <a:lnTo>
                        <a:pt x="8"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3" name="Group 2554"/>
              <p:cNvGrpSpPr>
                <a:grpSpLocks/>
              </p:cNvGrpSpPr>
              <p:nvPr/>
            </p:nvGrpSpPr>
            <p:grpSpPr bwMode="auto">
              <a:xfrm>
                <a:off x="2594" y="1794"/>
                <a:ext cx="105" cy="164"/>
                <a:chOff x="2594" y="1794"/>
                <a:chExt cx="105" cy="164"/>
              </a:xfrm>
              <a:grpFill/>
            </p:grpSpPr>
            <p:sp>
              <p:nvSpPr>
                <p:cNvPr id="1192" name="Freeform 2555"/>
                <p:cNvSpPr>
                  <a:spLocks/>
                </p:cNvSpPr>
                <p:nvPr/>
              </p:nvSpPr>
              <p:spPr bwMode="gray">
                <a:xfrm>
                  <a:off x="2594" y="1794"/>
                  <a:ext cx="105" cy="164"/>
                </a:xfrm>
                <a:custGeom>
                  <a:avLst/>
                  <a:gdLst>
                    <a:gd name="T0" fmla="*/ 54 w 105"/>
                    <a:gd name="T1" fmla="*/ 153 h 164"/>
                    <a:gd name="T2" fmla="*/ 64 w 105"/>
                    <a:gd name="T3" fmla="*/ 151 h 164"/>
                    <a:gd name="T4" fmla="*/ 70 w 105"/>
                    <a:gd name="T5" fmla="*/ 151 h 164"/>
                    <a:gd name="T6" fmla="*/ 95 w 105"/>
                    <a:gd name="T7" fmla="*/ 147 h 164"/>
                    <a:gd name="T8" fmla="*/ 90 w 105"/>
                    <a:gd name="T9" fmla="*/ 140 h 164"/>
                    <a:gd name="T10" fmla="*/ 92 w 105"/>
                    <a:gd name="T11" fmla="*/ 134 h 164"/>
                    <a:gd name="T12" fmla="*/ 98 w 105"/>
                    <a:gd name="T13" fmla="*/ 131 h 164"/>
                    <a:gd name="T14" fmla="*/ 105 w 105"/>
                    <a:gd name="T15" fmla="*/ 120 h 164"/>
                    <a:gd name="T16" fmla="*/ 86 w 105"/>
                    <a:gd name="T17" fmla="*/ 116 h 164"/>
                    <a:gd name="T18" fmla="*/ 83 w 105"/>
                    <a:gd name="T19" fmla="*/ 101 h 164"/>
                    <a:gd name="T20" fmla="*/ 84 w 105"/>
                    <a:gd name="T21" fmla="*/ 97 h 164"/>
                    <a:gd name="T22" fmla="*/ 67 w 105"/>
                    <a:gd name="T23" fmla="*/ 81 h 164"/>
                    <a:gd name="T24" fmla="*/ 47 w 105"/>
                    <a:gd name="T25" fmla="*/ 55 h 164"/>
                    <a:gd name="T26" fmla="*/ 40 w 105"/>
                    <a:gd name="T27" fmla="*/ 52 h 164"/>
                    <a:gd name="T28" fmla="*/ 43 w 105"/>
                    <a:gd name="T29" fmla="*/ 45 h 164"/>
                    <a:gd name="T30" fmla="*/ 53 w 105"/>
                    <a:gd name="T31" fmla="*/ 38 h 164"/>
                    <a:gd name="T32" fmla="*/ 41 w 105"/>
                    <a:gd name="T33" fmla="*/ 21 h 164"/>
                    <a:gd name="T34" fmla="*/ 27 w 105"/>
                    <a:gd name="T35" fmla="*/ 21 h 164"/>
                    <a:gd name="T36" fmla="*/ 27 w 105"/>
                    <a:gd name="T37" fmla="*/ 17 h 164"/>
                    <a:gd name="T38" fmla="*/ 40 w 105"/>
                    <a:gd name="T39" fmla="*/ 7 h 164"/>
                    <a:gd name="T40" fmla="*/ 16 w 105"/>
                    <a:gd name="T41" fmla="*/ 3 h 164"/>
                    <a:gd name="T42" fmla="*/ 10 w 105"/>
                    <a:gd name="T43" fmla="*/ 13 h 164"/>
                    <a:gd name="T44" fmla="*/ 9 w 105"/>
                    <a:gd name="T45" fmla="*/ 23 h 164"/>
                    <a:gd name="T46" fmla="*/ 10 w 105"/>
                    <a:gd name="T47" fmla="*/ 27 h 164"/>
                    <a:gd name="T48" fmla="*/ 9 w 105"/>
                    <a:gd name="T49" fmla="*/ 32 h 164"/>
                    <a:gd name="T50" fmla="*/ 5 w 105"/>
                    <a:gd name="T51" fmla="*/ 37 h 164"/>
                    <a:gd name="T52" fmla="*/ 4 w 105"/>
                    <a:gd name="T53" fmla="*/ 41 h 164"/>
                    <a:gd name="T54" fmla="*/ 13 w 105"/>
                    <a:gd name="T55" fmla="*/ 44 h 164"/>
                    <a:gd name="T56" fmla="*/ 7 w 105"/>
                    <a:gd name="T57" fmla="*/ 63 h 164"/>
                    <a:gd name="T58" fmla="*/ 10 w 105"/>
                    <a:gd name="T59" fmla="*/ 55 h 164"/>
                    <a:gd name="T60" fmla="*/ 14 w 105"/>
                    <a:gd name="T61" fmla="*/ 56 h 164"/>
                    <a:gd name="T62" fmla="*/ 19 w 105"/>
                    <a:gd name="T63" fmla="*/ 56 h 164"/>
                    <a:gd name="T64" fmla="*/ 16 w 105"/>
                    <a:gd name="T65" fmla="*/ 73 h 164"/>
                    <a:gd name="T66" fmla="*/ 16 w 105"/>
                    <a:gd name="T67" fmla="*/ 81 h 164"/>
                    <a:gd name="T68" fmla="*/ 23 w 105"/>
                    <a:gd name="T69" fmla="*/ 78 h 164"/>
                    <a:gd name="T70" fmla="*/ 41 w 105"/>
                    <a:gd name="T71" fmla="*/ 76 h 164"/>
                    <a:gd name="T72" fmla="*/ 37 w 105"/>
                    <a:gd name="T73" fmla="*/ 88 h 164"/>
                    <a:gd name="T74" fmla="*/ 44 w 105"/>
                    <a:gd name="T75" fmla="*/ 89 h 164"/>
                    <a:gd name="T76" fmla="*/ 41 w 105"/>
                    <a:gd name="T77" fmla="*/ 97 h 164"/>
                    <a:gd name="T78" fmla="*/ 43 w 105"/>
                    <a:gd name="T79" fmla="*/ 105 h 164"/>
                    <a:gd name="T80" fmla="*/ 23 w 105"/>
                    <a:gd name="T81" fmla="*/ 113 h 164"/>
                    <a:gd name="T82" fmla="*/ 13 w 105"/>
                    <a:gd name="T83" fmla="*/ 131 h 164"/>
                    <a:gd name="T84" fmla="*/ 19 w 105"/>
                    <a:gd name="T85" fmla="*/ 136 h 164"/>
                    <a:gd name="T86" fmla="*/ 25 w 105"/>
                    <a:gd name="T87" fmla="*/ 137 h 164"/>
                    <a:gd name="T88" fmla="*/ 37 w 105"/>
                    <a:gd name="T89" fmla="*/ 141 h 164"/>
                    <a:gd name="T90" fmla="*/ 47 w 105"/>
                    <a:gd name="T91" fmla="*/ 136 h 164"/>
                    <a:gd name="T92" fmla="*/ 25 w 105"/>
                    <a:gd name="T93" fmla="*/ 147 h 164"/>
                    <a:gd name="T94" fmla="*/ 9 w 105"/>
                    <a:gd name="T95" fmla="*/ 164 h 164"/>
                    <a:gd name="T96" fmla="*/ 14 w 105"/>
                    <a:gd name="T97" fmla="*/ 164 h 164"/>
                    <a:gd name="T98" fmla="*/ 27 w 105"/>
                    <a:gd name="T99" fmla="*/ 158 h 164"/>
                    <a:gd name="T100" fmla="*/ 38 w 105"/>
                    <a:gd name="T101" fmla="*/ 153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
                    <a:gd name="T154" fmla="*/ 0 h 164"/>
                    <a:gd name="T155" fmla="*/ 105 w 105"/>
                    <a:gd name="T156" fmla="*/ 164 h 1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 h="164">
                      <a:moveTo>
                        <a:pt x="49" y="155"/>
                      </a:moveTo>
                      <a:lnTo>
                        <a:pt x="49" y="155"/>
                      </a:lnTo>
                      <a:lnTo>
                        <a:pt x="49" y="153"/>
                      </a:lnTo>
                      <a:lnTo>
                        <a:pt x="53" y="153"/>
                      </a:lnTo>
                      <a:lnTo>
                        <a:pt x="54" y="153"/>
                      </a:lnTo>
                      <a:lnTo>
                        <a:pt x="56" y="153"/>
                      </a:lnTo>
                      <a:lnTo>
                        <a:pt x="56" y="152"/>
                      </a:lnTo>
                      <a:lnTo>
                        <a:pt x="62" y="152"/>
                      </a:lnTo>
                      <a:lnTo>
                        <a:pt x="62" y="151"/>
                      </a:lnTo>
                      <a:lnTo>
                        <a:pt x="64" y="151"/>
                      </a:lnTo>
                      <a:lnTo>
                        <a:pt x="64" y="148"/>
                      </a:lnTo>
                      <a:lnTo>
                        <a:pt x="65" y="150"/>
                      </a:lnTo>
                      <a:lnTo>
                        <a:pt x="67" y="150"/>
                      </a:lnTo>
                      <a:lnTo>
                        <a:pt x="68" y="150"/>
                      </a:lnTo>
                      <a:lnTo>
                        <a:pt x="70" y="151"/>
                      </a:lnTo>
                      <a:lnTo>
                        <a:pt x="71" y="151"/>
                      </a:lnTo>
                      <a:lnTo>
                        <a:pt x="80" y="150"/>
                      </a:lnTo>
                      <a:lnTo>
                        <a:pt x="83" y="151"/>
                      </a:lnTo>
                      <a:lnTo>
                        <a:pt x="95" y="148"/>
                      </a:lnTo>
                      <a:lnTo>
                        <a:pt x="95" y="147"/>
                      </a:lnTo>
                      <a:lnTo>
                        <a:pt x="100" y="145"/>
                      </a:lnTo>
                      <a:lnTo>
                        <a:pt x="100" y="142"/>
                      </a:lnTo>
                      <a:lnTo>
                        <a:pt x="100" y="141"/>
                      </a:lnTo>
                      <a:lnTo>
                        <a:pt x="90" y="141"/>
                      </a:lnTo>
                      <a:lnTo>
                        <a:pt x="90" y="140"/>
                      </a:lnTo>
                      <a:lnTo>
                        <a:pt x="90" y="138"/>
                      </a:lnTo>
                      <a:lnTo>
                        <a:pt x="92" y="137"/>
                      </a:lnTo>
                      <a:lnTo>
                        <a:pt x="93" y="136"/>
                      </a:lnTo>
                      <a:lnTo>
                        <a:pt x="93" y="134"/>
                      </a:lnTo>
                      <a:lnTo>
                        <a:pt x="92" y="134"/>
                      </a:lnTo>
                      <a:lnTo>
                        <a:pt x="93" y="133"/>
                      </a:lnTo>
                      <a:lnTo>
                        <a:pt x="95" y="133"/>
                      </a:lnTo>
                      <a:lnTo>
                        <a:pt x="97" y="133"/>
                      </a:lnTo>
                      <a:lnTo>
                        <a:pt x="98" y="133"/>
                      </a:lnTo>
                      <a:lnTo>
                        <a:pt x="98" y="131"/>
                      </a:lnTo>
                      <a:lnTo>
                        <a:pt x="98" y="130"/>
                      </a:lnTo>
                      <a:lnTo>
                        <a:pt x="100" y="130"/>
                      </a:lnTo>
                      <a:lnTo>
                        <a:pt x="101" y="129"/>
                      </a:lnTo>
                      <a:lnTo>
                        <a:pt x="104" y="127"/>
                      </a:lnTo>
                      <a:lnTo>
                        <a:pt x="105" y="120"/>
                      </a:lnTo>
                      <a:lnTo>
                        <a:pt x="104" y="117"/>
                      </a:lnTo>
                      <a:lnTo>
                        <a:pt x="101" y="114"/>
                      </a:lnTo>
                      <a:lnTo>
                        <a:pt x="97" y="113"/>
                      </a:lnTo>
                      <a:lnTo>
                        <a:pt x="89" y="113"/>
                      </a:lnTo>
                      <a:lnTo>
                        <a:pt x="86" y="116"/>
                      </a:lnTo>
                      <a:lnTo>
                        <a:pt x="83" y="114"/>
                      </a:lnTo>
                      <a:lnTo>
                        <a:pt x="83" y="113"/>
                      </a:lnTo>
                      <a:lnTo>
                        <a:pt x="86" y="109"/>
                      </a:lnTo>
                      <a:lnTo>
                        <a:pt x="86" y="106"/>
                      </a:lnTo>
                      <a:lnTo>
                        <a:pt x="83" y="101"/>
                      </a:lnTo>
                      <a:lnTo>
                        <a:pt x="81" y="101"/>
                      </a:lnTo>
                      <a:lnTo>
                        <a:pt x="78" y="98"/>
                      </a:lnTo>
                      <a:lnTo>
                        <a:pt x="81" y="99"/>
                      </a:lnTo>
                      <a:lnTo>
                        <a:pt x="84" y="99"/>
                      </a:lnTo>
                      <a:lnTo>
                        <a:pt x="84" y="97"/>
                      </a:lnTo>
                      <a:lnTo>
                        <a:pt x="80" y="93"/>
                      </a:lnTo>
                      <a:lnTo>
                        <a:pt x="80" y="91"/>
                      </a:lnTo>
                      <a:lnTo>
                        <a:pt x="73" y="84"/>
                      </a:lnTo>
                      <a:lnTo>
                        <a:pt x="68" y="81"/>
                      </a:lnTo>
                      <a:lnTo>
                        <a:pt x="67" y="81"/>
                      </a:lnTo>
                      <a:lnTo>
                        <a:pt x="62" y="70"/>
                      </a:lnTo>
                      <a:lnTo>
                        <a:pt x="60" y="64"/>
                      </a:lnTo>
                      <a:lnTo>
                        <a:pt x="56" y="60"/>
                      </a:lnTo>
                      <a:lnTo>
                        <a:pt x="54" y="58"/>
                      </a:lnTo>
                      <a:lnTo>
                        <a:pt x="47" y="55"/>
                      </a:lnTo>
                      <a:lnTo>
                        <a:pt x="46" y="55"/>
                      </a:lnTo>
                      <a:lnTo>
                        <a:pt x="41" y="56"/>
                      </a:lnTo>
                      <a:lnTo>
                        <a:pt x="38" y="55"/>
                      </a:lnTo>
                      <a:lnTo>
                        <a:pt x="38" y="52"/>
                      </a:lnTo>
                      <a:lnTo>
                        <a:pt x="40" y="52"/>
                      </a:lnTo>
                      <a:lnTo>
                        <a:pt x="44" y="51"/>
                      </a:lnTo>
                      <a:lnTo>
                        <a:pt x="47" y="49"/>
                      </a:lnTo>
                      <a:lnTo>
                        <a:pt x="44" y="47"/>
                      </a:lnTo>
                      <a:lnTo>
                        <a:pt x="43" y="47"/>
                      </a:lnTo>
                      <a:lnTo>
                        <a:pt x="43" y="45"/>
                      </a:lnTo>
                      <a:lnTo>
                        <a:pt x="44" y="45"/>
                      </a:lnTo>
                      <a:lnTo>
                        <a:pt x="46" y="44"/>
                      </a:lnTo>
                      <a:lnTo>
                        <a:pt x="47" y="42"/>
                      </a:lnTo>
                      <a:lnTo>
                        <a:pt x="49" y="41"/>
                      </a:lnTo>
                      <a:lnTo>
                        <a:pt x="53" y="38"/>
                      </a:lnTo>
                      <a:lnTo>
                        <a:pt x="54" y="30"/>
                      </a:lnTo>
                      <a:lnTo>
                        <a:pt x="57" y="27"/>
                      </a:lnTo>
                      <a:lnTo>
                        <a:pt x="57" y="23"/>
                      </a:lnTo>
                      <a:lnTo>
                        <a:pt x="57" y="21"/>
                      </a:lnTo>
                      <a:lnTo>
                        <a:pt x="41" y="21"/>
                      </a:lnTo>
                      <a:lnTo>
                        <a:pt x="38" y="20"/>
                      </a:lnTo>
                      <a:lnTo>
                        <a:pt x="29" y="23"/>
                      </a:lnTo>
                      <a:lnTo>
                        <a:pt x="27" y="24"/>
                      </a:lnTo>
                      <a:lnTo>
                        <a:pt x="27" y="23"/>
                      </a:lnTo>
                      <a:lnTo>
                        <a:pt x="27" y="21"/>
                      </a:lnTo>
                      <a:lnTo>
                        <a:pt x="25" y="21"/>
                      </a:lnTo>
                      <a:lnTo>
                        <a:pt x="25" y="20"/>
                      </a:lnTo>
                      <a:lnTo>
                        <a:pt x="29" y="20"/>
                      </a:lnTo>
                      <a:lnTo>
                        <a:pt x="31" y="17"/>
                      </a:lnTo>
                      <a:lnTo>
                        <a:pt x="27" y="17"/>
                      </a:lnTo>
                      <a:lnTo>
                        <a:pt x="27" y="16"/>
                      </a:lnTo>
                      <a:lnTo>
                        <a:pt x="31" y="14"/>
                      </a:lnTo>
                      <a:lnTo>
                        <a:pt x="35" y="11"/>
                      </a:lnTo>
                      <a:lnTo>
                        <a:pt x="37" y="9"/>
                      </a:lnTo>
                      <a:lnTo>
                        <a:pt x="40" y="7"/>
                      </a:lnTo>
                      <a:lnTo>
                        <a:pt x="40" y="2"/>
                      </a:lnTo>
                      <a:lnTo>
                        <a:pt x="38" y="0"/>
                      </a:lnTo>
                      <a:lnTo>
                        <a:pt x="23" y="3"/>
                      </a:lnTo>
                      <a:lnTo>
                        <a:pt x="19" y="2"/>
                      </a:lnTo>
                      <a:lnTo>
                        <a:pt x="16" y="3"/>
                      </a:lnTo>
                      <a:lnTo>
                        <a:pt x="14" y="6"/>
                      </a:lnTo>
                      <a:lnTo>
                        <a:pt x="14" y="10"/>
                      </a:lnTo>
                      <a:lnTo>
                        <a:pt x="12" y="10"/>
                      </a:lnTo>
                      <a:lnTo>
                        <a:pt x="12" y="13"/>
                      </a:lnTo>
                      <a:lnTo>
                        <a:pt x="10" y="13"/>
                      </a:lnTo>
                      <a:lnTo>
                        <a:pt x="12" y="14"/>
                      </a:lnTo>
                      <a:lnTo>
                        <a:pt x="13" y="15"/>
                      </a:lnTo>
                      <a:lnTo>
                        <a:pt x="7" y="19"/>
                      </a:lnTo>
                      <a:lnTo>
                        <a:pt x="7" y="23"/>
                      </a:lnTo>
                      <a:lnTo>
                        <a:pt x="9" y="23"/>
                      </a:lnTo>
                      <a:lnTo>
                        <a:pt x="7" y="24"/>
                      </a:lnTo>
                      <a:lnTo>
                        <a:pt x="5" y="24"/>
                      </a:lnTo>
                      <a:lnTo>
                        <a:pt x="5" y="27"/>
                      </a:lnTo>
                      <a:lnTo>
                        <a:pt x="7" y="27"/>
                      </a:lnTo>
                      <a:lnTo>
                        <a:pt x="10" y="27"/>
                      </a:lnTo>
                      <a:lnTo>
                        <a:pt x="10" y="28"/>
                      </a:lnTo>
                      <a:lnTo>
                        <a:pt x="9" y="28"/>
                      </a:lnTo>
                      <a:lnTo>
                        <a:pt x="10" y="28"/>
                      </a:lnTo>
                      <a:lnTo>
                        <a:pt x="9" y="31"/>
                      </a:lnTo>
                      <a:lnTo>
                        <a:pt x="9" y="32"/>
                      </a:lnTo>
                      <a:lnTo>
                        <a:pt x="7" y="32"/>
                      </a:lnTo>
                      <a:lnTo>
                        <a:pt x="7" y="34"/>
                      </a:lnTo>
                      <a:lnTo>
                        <a:pt x="7" y="35"/>
                      </a:lnTo>
                      <a:lnTo>
                        <a:pt x="5" y="35"/>
                      </a:lnTo>
                      <a:lnTo>
                        <a:pt x="5" y="37"/>
                      </a:lnTo>
                      <a:lnTo>
                        <a:pt x="5" y="39"/>
                      </a:lnTo>
                      <a:lnTo>
                        <a:pt x="2" y="41"/>
                      </a:lnTo>
                      <a:lnTo>
                        <a:pt x="0" y="41"/>
                      </a:lnTo>
                      <a:lnTo>
                        <a:pt x="2" y="41"/>
                      </a:lnTo>
                      <a:lnTo>
                        <a:pt x="4" y="41"/>
                      </a:lnTo>
                      <a:lnTo>
                        <a:pt x="4" y="42"/>
                      </a:lnTo>
                      <a:lnTo>
                        <a:pt x="7" y="45"/>
                      </a:lnTo>
                      <a:lnTo>
                        <a:pt x="12" y="41"/>
                      </a:lnTo>
                      <a:lnTo>
                        <a:pt x="13" y="42"/>
                      </a:lnTo>
                      <a:lnTo>
                        <a:pt x="13" y="44"/>
                      </a:lnTo>
                      <a:lnTo>
                        <a:pt x="9" y="56"/>
                      </a:lnTo>
                      <a:lnTo>
                        <a:pt x="9" y="58"/>
                      </a:lnTo>
                      <a:lnTo>
                        <a:pt x="10" y="59"/>
                      </a:lnTo>
                      <a:lnTo>
                        <a:pt x="10" y="60"/>
                      </a:lnTo>
                      <a:lnTo>
                        <a:pt x="7" y="63"/>
                      </a:lnTo>
                      <a:lnTo>
                        <a:pt x="5" y="69"/>
                      </a:lnTo>
                      <a:lnTo>
                        <a:pt x="7" y="69"/>
                      </a:lnTo>
                      <a:lnTo>
                        <a:pt x="9" y="67"/>
                      </a:lnTo>
                      <a:lnTo>
                        <a:pt x="12" y="60"/>
                      </a:lnTo>
                      <a:lnTo>
                        <a:pt x="10" y="55"/>
                      </a:lnTo>
                      <a:lnTo>
                        <a:pt x="14" y="51"/>
                      </a:lnTo>
                      <a:lnTo>
                        <a:pt x="14" y="52"/>
                      </a:lnTo>
                      <a:lnTo>
                        <a:pt x="13" y="55"/>
                      </a:lnTo>
                      <a:lnTo>
                        <a:pt x="13" y="58"/>
                      </a:lnTo>
                      <a:lnTo>
                        <a:pt x="14" y="56"/>
                      </a:lnTo>
                      <a:lnTo>
                        <a:pt x="16" y="56"/>
                      </a:lnTo>
                      <a:lnTo>
                        <a:pt x="16" y="53"/>
                      </a:lnTo>
                      <a:lnTo>
                        <a:pt x="19" y="55"/>
                      </a:lnTo>
                      <a:lnTo>
                        <a:pt x="20" y="56"/>
                      </a:lnTo>
                      <a:lnTo>
                        <a:pt x="19" y="56"/>
                      </a:lnTo>
                      <a:lnTo>
                        <a:pt x="17" y="58"/>
                      </a:lnTo>
                      <a:lnTo>
                        <a:pt x="17" y="62"/>
                      </a:lnTo>
                      <a:lnTo>
                        <a:pt x="19" y="63"/>
                      </a:lnTo>
                      <a:lnTo>
                        <a:pt x="20" y="66"/>
                      </a:lnTo>
                      <a:lnTo>
                        <a:pt x="16" y="73"/>
                      </a:lnTo>
                      <a:lnTo>
                        <a:pt x="16" y="76"/>
                      </a:lnTo>
                      <a:lnTo>
                        <a:pt x="14" y="75"/>
                      </a:lnTo>
                      <a:lnTo>
                        <a:pt x="13" y="76"/>
                      </a:lnTo>
                      <a:lnTo>
                        <a:pt x="16" y="80"/>
                      </a:lnTo>
                      <a:lnTo>
                        <a:pt x="16" y="81"/>
                      </a:lnTo>
                      <a:lnTo>
                        <a:pt x="17" y="81"/>
                      </a:lnTo>
                      <a:lnTo>
                        <a:pt x="16" y="78"/>
                      </a:lnTo>
                      <a:lnTo>
                        <a:pt x="17" y="77"/>
                      </a:lnTo>
                      <a:lnTo>
                        <a:pt x="23" y="80"/>
                      </a:lnTo>
                      <a:lnTo>
                        <a:pt x="23" y="78"/>
                      </a:lnTo>
                      <a:lnTo>
                        <a:pt x="23" y="77"/>
                      </a:lnTo>
                      <a:lnTo>
                        <a:pt x="31" y="77"/>
                      </a:lnTo>
                      <a:lnTo>
                        <a:pt x="34" y="76"/>
                      </a:lnTo>
                      <a:lnTo>
                        <a:pt x="35" y="75"/>
                      </a:lnTo>
                      <a:lnTo>
                        <a:pt x="41" y="76"/>
                      </a:lnTo>
                      <a:lnTo>
                        <a:pt x="40" y="76"/>
                      </a:lnTo>
                      <a:lnTo>
                        <a:pt x="37" y="77"/>
                      </a:lnTo>
                      <a:lnTo>
                        <a:pt x="34" y="84"/>
                      </a:lnTo>
                      <a:lnTo>
                        <a:pt x="35" y="85"/>
                      </a:lnTo>
                      <a:lnTo>
                        <a:pt x="37" y="88"/>
                      </a:lnTo>
                      <a:lnTo>
                        <a:pt x="37" y="89"/>
                      </a:lnTo>
                      <a:lnTo>
                        <a:pt x="38" y="89"/>
                      </a:lnTo>
                      <a:lnTo>
                        <a:pt x="40" y="92"/>
                      </a:lnTo>
                      <a:lnTo>
                        <a:pt x="43" y="91"/>
                      </a:lnTo>
                      <a:lnTo>
                        <a:pt x="44" y="89"/>
                      </a:lnTo>
                      <a:lnTo>
                        <a:pt x="46" y="89"/>
                      </a:lnTo>
                      <a:lnTo>
                        <a:pt x="44" y="91"/>
                      </a:lnTo>
                      <a:lnTo>
                        <a:pt x="44" y="93"/>
                      </a:lnTo>
                      <a:lnTo>
                        <a:pt x="43" y="95"/>
                      </a:lnTo>
                      <a:lnTo>
                        <a:pt x="41" y="97"/>
                      </a:lnTo>
                      <a:lnTo>
                        <a:pt x="44" y="98"/>
                      </a:lnTo>
                      <a:lnTo>
                        <a:pt x="43" y="99"/>
                      </a:lnTo>
                      <a:lnTo>
                        <a:pt x="41" y="102"/>
                      </a:lnTo>
                      <a:lnTo>
                        <a:pt x="43" y="103"/>
                      </a:lnTo>
                      <a:lnTo>
                        <a:pt x="43" y="105"/>
                      </a:lnTo>
                      <a:lnTo>
                        <a:pt x="41" y="106"/>
                      </a:lnTo>
                      <a:lnTo>
                        <a:pt x="32" y="106"/>
                      </a:lnTo>
                      <a:lnTo>
                        <a:pt x="20" y="114"/>
                      </a:lnTo>
                      <a:lnTo>
                        <a:pt x="20" y="116"/>
                      </a:lnTo>
                      <a:lnTo>
                        <a:pt x="23" y="113"/>
                      </a:lnTo>
                      <a:lnTo>
                        <a:pt x="27" y="113"/>
                      </a:lnTo>
                      <a:lnTo>
                        <a:pt x="29" y="120"/>
                      </a:lnTo>
                      <a:lnTo>
                        <a:pt x="31" y="120"/>
                      </a:lnTo>
                      <a:lnTo>
                        <a:pt x="27" y="124"/>
                      </a:lnTo>
                      <a:lnTo>
                        <a:pt x="13" y="131"/>
                      </a:lnTo>
                      <a:lnTo>
                        <a:pt x="13" y="133"/>
                      </a:lnTo>
                      <a:lnTo>
                        <a:pt x="14" y="136"/>
                      </a:lnTo>
                      <a:lnTo>
                        <a:pt x="16" y="137"/>
                      </a:lnTo>
                      <a:lnTo>
                        <a:pt x="17" y="137"/>
                      </a:lnTo>
                      <a:lnTo>
                        <a:pt x="19" y="136"/>
                      </a:lnTo>
                      <a:lnTo>
                        <a:pt x="20" y="134"/>
                      </a:lnTo>
                      <a:lnTo>
                        <a:pt x="22" y="133"/>
                      </a:lnTo>
                      <a:lnTo>
                        <a:pt x="23" y="134"/>
                      </a:lnTo>
                      <a:lnTo>
                        <a:pt x="23" y="137"/>
                      </a:lnTo>
                      <a:lnTo>
                        <a:pt x="25" y="137"/>
                      </a:lnTo>
                      <a:lnTo>
                        <a:pt x="29" y="137"/>
                      </a:lnTo>
                      <a:lnTo>
                        <a:pt x="31" y="136"/>
                      </a:lnTo>
                      <a:lnTo>
                        <a:pt x="32" y="137"/>
                      </a:lnTo>
                      <a:lnTo>
                        <a:pt x="35" y="140"/>
                      </a:lnTo>
                      <a:lnTo>
                        <a:pt x="37" y="141"/>
                      </a:lnTo>
                      <a:lnTo>
                        <a:pt x="38" y="141"/>
                      </a:lnTo>
                      <a:lnTo>
                        <a:pt x="40" y="140"/>
                      </a:lnTo>
                      <a:lnTo>
                        <a:pt x="41" y="138"/>
                      </a:lnTo>
                      <a:lnTo>
                        <a:pt x="47" y="134"/>
                      </a:lnTo>
                      <a:lnTo>
                        <a:pt x="47" y="136"/>
                      </a:lnTo>
                      <a:lnTo>
                        <a:pt x="43" y="141"/>
                      </a:lnTo>
                      <a:lnTo>
                        <a:pt x="43" y="142"/>
                      </a:lnTo>
                      <a:lnTo>
                        <a:pt x="41" y="143"/>
                      </a:lnTo>
                      <a:lnTo>
                        <a:pt x="27" y="145"/>
                      </a:lnTo>
                      <a:lnTo>
                        <a:pt x="25" y="147"/>
                      </a:lnTo>
                      <a:lnTo>
                        <a:pt x="23" y="147"/>
                      </a:lnTo>
                      <a:lnTo>
                        <a:pt x="22" y="151"/>
                      </a:lnTo>
                      <a:lnTo>
                        <a:pt x="9" y="162"/>
                      </a:lnTo>
                      <a:lnTo>
                        <a:pt x="9" y="163"/>
                      </a:lnTo>
                      <a:lnTo>
                        <a:pt x="9" y="164"/>
                      </a:lnTo>
                      <a:lnTo>
                        <a:pt x="9" y="163"/>
                      </a:lnTo>
                      <a:lnTo>
                        <a:pt x="10" y="162"/>
                      </a:lnTo>
                      <a:lnTo>
                        <a:pt x="13" y="164"/>
                      </a:lnTo>
                      <a:lnTo>
                        <a:pt x="13" y="163"/>
                      </a:lnTo>
                      <a:lnTo>
                        <a:pt x="14" y="164"/>
                      </a:lnTo>
                      <a:lnTo>
                        <a:pt x="14" y="163"/>
                      </a:lnTo>
                      <a:lnTo>
                        <a:pt x="16" y="162"/>
                      </a:lnTo>
                      <a:lnTo>
                        <a:pt x="17" y="160"/>
                      </a:lnTo>
                      <a:lnTo>
                        <a:pt x="19" y="158"/>
                      </a:lnTo>
                      <a:lnTo>
                        <a:pt x="27" y="158"/>
                      </a:lnTo>
                      <a:lnTo>
                        <a:pt x="32" y="159"/>
                      </a:lnTo>
                      <a:lnTo>
                        <a:pt x="34" y="160"/>
                      </a:lnTo>
                      <a:lnTo>
                        <a:pt x="35" y="158"/>
                      </a:lnTo>
                      <a:lnTo>
                        <a:pt x="37" y="153"/>
                      </a:lnTo>
                      <a:lnTo>
                        <a:pt x="38" y="153"/>
                      </a:lnTo>
                      <a:lnTo>
                        <a:pt x="44" y="151"/>
                      </a:lnTo>
                      <a:lnTo>
                        <a:pt x="49" y="15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93" name="Freeform 2556"/>
                <p:cNvSpPr>
                  <a:spLocks/>
                </p:cNvSpPr>
                <p:nvPr/>
              </p:nvSpPr>
              <p:spPr bwMode="gray">
                <a:xfrm>
                  <a:off x="2594" y="1794"/>
                  <a:ext cx="105" cy="164"/>
                </a:xfrm>
                <a:custGeom>
                  <a:avLst/>
                  <a:gdLst>
                    <a:gd name="T0" fmla="*/ 54 w 105"/>
                    <a:gd name="T1" fmla="*/ 153 h 164"/>
                    <a:gd name="T2" fmla="*/ 64 w 105"/>
                    <a:gd name="T3" fmla="*/ 151 h 164"/>
                    <a:gd name="T4" fmla="*/ 70 w 105"/>
                    <a:gd name="T5" fmla="*/ 151 h 164"/>
                    <a:gd name="T6" fmla="*/ 95 w 105"/>
                    <a:gd name="T7" fmla="*/ 147 h 164"/>
                    <a:gd name="T8" fmla="*/ 90 w 105"/>
                    <a:gd name="T9" fmla="*/ 140 h 164"/>
                    <a:gd name="T10" fmla="*/ 92 w 105"/>
                    <a:gd name="T11" fmla="*/ 134 h 164"/>
                    <a:gd name="T12" fmla="*/ 98 w 105"/>
                    <a:gd name="T13" fmla="*/ 131 h 164"/>
                    <a:gd name="T14" fmla="*/ 105 w 105"/>
                    <a:gd name="T15" fmla="*/ 120 h 164"/>
                    <a:gd name="T16" fmla="*/ 86 w 105"/>
                    <a:gd name="T17" fmla="*/ 116 h 164"/>
                    <a:gd name="T18" fmla="*/ 83 w 105"/>
                    <a:gd name="T19" fmla="*/ 101 h 164"/>
                    <a:gd name="T20" fmla="*/ 84 w 105"/>
                    <a:gd name="T21" fmla="*/ 97 h 164"/>
                    <a:gd name="T22" fmla="*/ 67 w 105"/>
                    <a:gd name="T23" fmla="*/ 81 h 164"/>
                    <a:gd name="T24" fmla="*/ 47 w 105"/>
                    <a:gd name="T25" fmla="*/ 55 h 164"/>
                    <a:gd name="T26" fmla="*/ 40 w 105"/>
                    <a:gd name="T27" fmla="*/ 52 h 164"/>
                    <a:gd name="T28" fmla="*/ 43 w 105"/>
                    <a:gd name="T29" fmla="*/ 45 h 164"/>
                    <a:gd name="T30" fmla="*/ 53 w 105"/>
                    <a:gd name="T31" fmla="*/ 38 h 164"/>
                    <a:gd name="T32" fmla="*/ 41 w 105"/>
                    <a:gd name="T33" fmla="*/ 21 h 164"/>
                    <a:gd name="T34" fmla="*/ 27 w 105"/>
                    <a:gd name="T35" fmla="*/ 21 h 164"/>
                    <a:gd name="T36" fmla="*/ 27 w 105"/>
                    <a:gd name="T37" fmla="*/ 17 h 164"/>
                    <a:gd name="T38" fmla="*/ 40 w 105"/>
                    <a:gd name="T39" fmla="*/ 7 h 164"/>
                    <a:gd name="T40" fmla="*/ 16 w 105"/>
                    <a:gd name="T41" fmla="*/ 3 h 164"/>
                    <a:gd name="T42" fmla="*/ 10 w 105"/>
                    <a:gd name="T43" fmla="*/ 13 h 164"/>
                    <a:gd name="T44" fmla="*/ 9 w 105"/>
                    <a:gd name="T45" fmla="*/ 23 h 164"/>
                    <a:gd name="T46" fmla="*/ 10 w 105"/>
                    <a:gd name="T47" fmla="*/ 27 h 164"/>
                    <a:gd name="T48" fmla="*/ 9 w 105"/>
                    <a:gd name="T49" fmla="*/ 32 h 164"/>
                    <a:gd name="T50" fmla="*/ 5 w 105"/>
                    <a:gd name="T51" fmla="*/ 37 h 164"/>
                    <a:gd name="T52" fmla="*/ 4 w 105"/>
                    <a:gd name="T53" fmla="*/ 41 h 164"/>
                    <a:gd name="T54" fmla="*/ 13 w 105"/>
                    <a:gd name="T55" fmla="*/ 44 h 164"/>
                    <a:gd name="T56" fmla="*/ 7 w 105"/>
                    <a:gd name="T57" fmla="*/ 63 h 164"/>
                    <a:gd name="T58" fmla="*/ 10 w 105"/>
                    <a:gd name="T59" fmla="*/ 55 h 164"/>
                    <a:gd name="T60" fmla="*/ 14 w 105"/>
                    <a:gd name="T61" fmla="*/ 56 h 164"/>
                    <a:gd name="T62" fmla="*/ 19 w 105"/>
                    <a:gd name="T63" fmla="*/ 56 h 164"/>
                    <a:gd name="T64" fmla="*/ 16 w 105"/>
                    <a:gd name="T65" fmla="*/ 73 h 164"/>
                    <a:gd name="T66" fmla="*/ 16 w 105"/>
                    <a:gd name="T67" fmla="*/ 81 h 164"/>
                    <a:gd name="T68" fmla="*/ 23 w 105"/>
                    <a:gd name="T69" fmla="*/ 78 h 164"/>
                    <a:gd name="T70" fmla="*/ 41 w 105"/>
                    <a:gd name="T71" fmla="*/ 76 h 164"/>
                    <a:gd name="T72" fmla="*/ 37 w 105"/>
                    <a:gd name="T73" fmla="*/ 88 h 164"/>
                    <a:gd name="T74" fmla="*/ 44 w 105"/>
                    <a:gd name="T75" fmla="*/ 89 h 164"/>
                    <a:gd name="T76" fmla="*/ 41 w 105"/>
                    <a:gd name="T77" fmla="*/ 97 h 164"/>
                    <a:gd name="T78" fmla="*/ 43 w 105"/>
                    <a:gd name="T79" fmla="*/ 105 h 164"/>
                    <a:gd name="T80" fmla="*/ 23 w 105"/>
                    <a:gd name="T81" fmla="*/ 113 h 164"/>
                    <a:gd name="T82" fmla="*/ 13 w 105"/>
                    <a:gd name="T83" fmla="*/ 131 h 164"/>
                    <a:gd name="T84" fmla="*/ 19 w 105"/>
                    <a:gd name="T85" fmla="*/ 136 h 164"/>
                    <a:gd name="T86" fmla="*/ 25 w 105"/>
                    <a:gd name="T87" fmla="*/ 137 h 164"/>
                    <a:gd name="T88" fmla="*/ 37 w 105"/>
                    <a:gd name="T89" fmla="*/ 141 h 164"/>
                    <a:gd name="T90" fmla="*/ 47 w 105"/>
                    <a:gd name="T91" fmla="*/ 136 h 164"/>
                    <a:gd name="T92" fmla="*/ 25 w 105"/>
                    <a:gd name="T93" fmla="*/ 147 h 164"/>
                    <a:gd name="T94" fmla="*/ 9 w 105"/>
                    <a:gd name="T95" fmla="*/ 164 h 164"/>
                    <a:gd name="T96" fmla="*/ 14 w 105"/>
                    <a:gd name="T97" fmla="*/ 164 h 164"/>
                    <a:gd name="T98" fmla="*/ 27 w 105"/>
                    <a:gd name="T99" fmla="*/ 158 h 164"/>
                    <a:gd name="T100" fmla="*/ 38 w 105"/>
                    <a:gd name="T101" fmla="*/ 153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
                    <a:gd name="T154" fmla="*/ 0 h 164"/>
                    <a:gd name="T155" fmla="*/ 105 w 105"/>
                    <a:gd name="T156" fmla="*/ 164 h 1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 h="164">
                      <a:moveTo>
                        <a:pt x="49" y="155"/>
                      </a:moveTo>
                      <a:lnTo>
                        <a:pt x="49" y="155"/>
                      </a:lnTo>
                      <a:lnTo>
                        <a:pt x="49" y="153"/>
                      </a:lnTo>
                      <a:lnTo>
                        <a:pt x="53" y="153"/>
                      </a:lnTo>
                      <a:lnTo>
                        <a:pt x="54" y="153"/>
                      </a:lnTo>
                      <a:lnTo>
                        <a:pt x="56" y="153"/>
                      </a:lnTo>
                      <a:lnTo>
                        <a:pt x="56" y="152"/>
                      </a:lnTo>
                      <a:lnTo>
                        <a:pt x="62" y="152"/>
                      </a:lnTo>
                      <a:lnTo>
                        <a:pt x="62" y="151"/>
                      </a:lnTo>
                      <a:lnTo>
                        <a:pt x="64" y="151"/>
                      </a:lnTo>
                      <a:lnTo>
                        <a:pt x="64" y="148"/>
                      </a:lnTo>
                      <a:lnTo>
                        <a:pt x="65" y="150"/>
                      </a:lnTo>
                      <a:lnTo>
                        <a:pt x="67" y="150"/>
                      </a:lnTo>
                      <a:lnTo>
                        <a:pt x="68" y="150"/>
                      </a:lnTo>
                      <a:lnTo>
                        <a:pt x="70" y="151"/>
                      </a:lnTo>
                      <a:lnTo>
                        <a:pt x="71" y="151"/>
                      </a:lnTo>
                      <a:lnTo>
                        <a:pt x="80" y="150"/>
                      </a:lnTo>
                      <a:lnTo>
                        <a:pt x="83" y="151"/>
                      </a:lnTo>
                      <a:lnTo>
                        <a:pt x="95" y="148"/>
                      </a:lnTo>
                      <a:lnTo>
                        <a:pt x="95" y="147"/>
                      </a:lnTo>
                      <a:lnTo>
                        <a:pt x="100" y="145"/>
                      </a:lnTo>
                      <a:lnTo>
                        <a:pt x="100" y="142"/>
                      </a:lnTo>
                      <a:lnTo>
                        <a:pt x="100" y="141"/>
                      </a:lnTo>
                      <a:lnTo>
                        <a:pt x="90" y="141"/>
                      </a:lnTo>
                      <a:lnTo>
                        <a:pt x="90" y="140"/>
                      </a:lnTo>
                      <a:lnTo>
                        <a:pt x="90" y="138"/>
                      </a:lnTo>
                      <a:lnTo>
                        <a:pt x="92" y="137"/>
                      </a:lnTo>
                      <a:lnTo>
                        <a:pt x="93" y="136"/>
                      </a:lnTo>
                      <a:lnTo>
                        <a:pt x="93" y="134"/>
                      </a:lnTo>
                      <a:lnTo>
                        <a:pt x="92" y="134"/>
                      </a:lnTo>
                      <a:lnTo>
                        <a:pt x="93" y="133"/>
                      </a:lnTo>
                      <a:lnTo>
                        <a:pt x="95" y="133"/>
                      </a:lnTo>
                      <a:lnTo>
                        <a:pt x="97" y="133"/>
                      </a:lnTo>
                      <a:lnTo>
                        <a:pt x="98" y="133"/>
                      </a:lnTo>
                      <a:lnTo>
                        <a:pt x="98" y="131"/>
                      </a:lnTo>
                      <a:lnTo>
                        <a:pt x="98" y="130"/>
                      </a:lnTo>
                      <a:lnTo>
                        <a:pt x="100" y="130"/>
                      </a:lnTo>
                      <a:lnTo>
                        <a:pt x="101" y="129"/>
                      </a:lnTo>
                      <a:lnTo>
                        <a:pt x="104" y="127"/>
                      </a:lnTo>
                      <a:lnTo>
                        <a:pt x="105" y="120"/>
                      </a:lnTo>
                      <a:lnTo>
                        <a:pt x="104" y="117"/>
                      </a:lnTo>
                      <a:lnTo>
                        <a:pt x="101" y="114"/>
                      </a:lnTo>
                      <a:lnTo>
                        <a:pt x="97" y="113"/>
                      </a:lnTo>
                      <a:lnTo>
                        <a:pt x="89" y="113"/>
                      </a:lnTo>
                      <a:lnTo>
                        <a:pt x="86" y="116"/>
                      </a:lnTo>
                      <a:lnTo>
                        <a:pt x="83" y="114"/>
                      </a:lnTo>
                      <a:lnTo>
                        <a:pt x="83" y="113"/>
                      </a:lnTo>
                      <a:lnTo>
                        <a:pt x="86" y="109"/>
                      </a:lnTo>
                      <a:lnTo>
                        <a:pt x="86" y="106"/>
                      </a:lnTo>
                      <a:lnTo>
                        <a:pt x="83" y="101"/>
                      </a:lnTo>
                      <a:lnTo>
                        <a:pt x="81" y="101"/>
                      </a:lnTo>
                      <a:lnTo>
                        <a:pt x="78" y="98"/>
                      </a:lnTo>
                      <a:lnTo>
                        <a:pt x="81" y="99"/>
                      </a:lnTo>
                      <a:lnTo>
                        <a:pt x="84" y="99"/>
                      </a:lnTo>
                      <a:lnTo>
                        <a:pt x="84" y="97"/>
                      </a:lnTo>
                      <a:lnTo>
                        <a:pt x="80" y="93"/>
                      </a:lnTo>
                      <a:lnTo>
                        <a:pt x="80" y="91"/>
                      </a:lnTo>
                      <a:lnTo>
                        <a:pt x="73" y="84"/>
                      </a:lnTo>
                      <a:lnTo>
                        <a:pt x="68" y="81"/>
                      </a:lnTo>
                      <a:lnTo>
                        <a:pt x="67" y="81"/>
                      </a:lnTo>
                      <a:lnTo>
                        <a:pt x="62" y="70"/>
                      </a:lnTo>
                      <a:lnTo>
                        <a:pt x="60" y="64"/>
                      </a:lnTo>
                      <a:lnTo>
                        <a:pt x="56" y="60"/>
                      </a:lnTo>
                      <a:lnTo>
                        <a:pt x="54" y="58"/>
                      </a:lnTo>
                      <a:lnTo>
                        <a:pt x="47" y="55"/>
                      </a:lnTo>
                      <a:lnTo>
                        <a:pt x="46" y="55"/>
                      </a:lnTo>
                      <a:lnTo>
                        <a:pt x="41" y="56"/>
                      </a:lnTo>
                      <a:lnTo>
                        <a:pt x="38" y="55"/>
                      </a:lnTo>
                      <a:lnTo>
                        <a:pt x="38" y="52"/>
                      </a:lnTo>
                      <a:lnTo>
                        <a:pt x="40" y="52"/>
                      </a:lnTo>
                      <a:lnTo>
                        <a:pt x="44" y="51"/>
                      </a:lnTo>
                      <a:lnTo>
                        <a:pt x="47" y="49"/>
                      </a:lnTo>
                      <a:lnTo>
                        <a:pt x="44" y="47"/>
                      </a:lnTo>
                      <a:lnTo>
                        <a:pt x="43" y="47"/>
                      </a:lnTo>
                      <a:lnTo>
                        <a:pt x="43" y="45"/>
                      </a:lnTo>
                      <a:lnTo>
                        <a:pt x="44" y="45"/>
                      </a:lnTo>
                      <a:lnTo>
                        <a:pt x="46" y="44"/>
                      </a:lnTo>
                      <a:lnTo>
                        <a:pt x="47" y="42"/>
                      </a:lnTo>
                      <a:lnTo>
                        <a:pt x="49" y="41"/>
                      </a:lnTo>
                      <a:lnTo>
                        <a:pt x="53" y="38"/>
                      </a:lnTo>
                      <a:lnTo>
                        <a:pt x="54" y="30"/>
                      </a:lnTo>
                      <a:lnTo>
                        <a:pt x="57" y="27"/>
                      </a:lnTo>
                      <a:lnTo>
                        <a:pt x="57" y="23"/>
                      </a:lnTo>
                      <a:lnTo>
                        <a:pt x="57" y="21"/>
                      </a:lnTo>
                      <a:lnTo>
                        <a:pt x="41" y="21"/>
                      </a:lnTo>
                      <a:lnTo>
                        <a:pt x="38" y="20"/>
                      </a:lnTo>
                      <a:lnTo>
                        <a:pt x="29" y="23"/>
                      </a:lnTo>
                      <a:lnTo>
                        <a:pt x="27" y="24"/>
                      </a:lnTo>
                      <a:lnTo>
                        <a:pt x="27" y="23"/>
                      </a:lnTo>
                      <a:lnTo>
                        <a:pt x="27" y="21"/>
                      </a:lnTo>
                      <a:lnTo>
                        <a:pt x="25" y="21"/>
                      </a:lnTo>
                      <a:lnTo>
                        <a:pt x="25" y="20"/>
                      </a:lnTo>
                      <a:lnTo>
                        <a:pt x="29" y="20"/>
                      </a:lnTo>
                      <a:lnTo>
                        <a:pt x="31" y="17"/>
                      </a:lnTo>
                      <a:lnTo>
                        <a:pt x="27" y="17"/>
                      </a:lnTo>
                      <a:lnTo>
                        <a:pt x="27" y="16"/>
                      </a:lnTo>
                      <a:lnTo>
                        <a:pt x="31" y="14"/>
                      </a:lnTo>
                      <a:lnTo>
                        <a:pt x="35" y="11"/>
                      </a:lnTo>
                      <a:lnTo>
                        <a:pt x="37" y="9"/>
                      </a:lnTo>
                      <a:lnTo>
                        <a:pt x="40" y="7"/>
                      </a:lnTo>
                      <a:lnTo>
                        <a:pt x="40" y="2"/>
                      </a:lnTo>
                      <a:lnTo>
                        <a:pt x="38" y="0"/>
                      </a:lnTo>
                      <a:lnTo>
                        <a:pt x="23" y="3"/>
                      </a:lnTo>
                      <a:lnTo>
                        <a:pt x="19" y="2"/>
                      </a:lnTo>
                      <a:lnTo>
                        <a:pt x="16" y="3"/>
                      </a:lnTo>
                      <a:lnTo>
                        <a:pt x="14" y="6"/>
                      </a:lnTo>
                      <a:lnTo>
                        <a:pt x="14" y="10"/>
                      </a:lnTo>
                      <a:lnTo>
                        <a:pt x="12" y="10"/>
                      </a:lnTo>
                      <a:lnTo>
                        <a:pt x="12" y="13"/>
                      </a:lnTo>
                      <a:lnTo>
                        <a:pt x="10" y="13"/>
                      </a:lnTo>
                      <a:lnTo>
                        <a:pt x="12" y="14"/>
                      </a:lnTo>
                      <a:lnTo>
                        <a:pt x="13" y="15"/>
                      </a:lnTo>
                      <a:lnTo>
                        <a:pt x="7" y="19"/>
                      </a:lnTo>
                      <a:lnTo>
                        <a:pt x="7" y="23"/>
                      </a:lnTo>
                      <a:lnTo>
                        <a:pt x="9" y="23"/>
                      </a:lnTo>
                      <a:lnTo>
                        <a:pt x="7" y="24"/>
                      </a:lnTo>
                      <a:lnTo>
                        <a:pt x="5" y="24"/>
                      </a:lnTo>
                      <a:lnTo>
                        <a:pt x="5" y="27"/>
                      </a:lnTo>
                      <a:lnTo>
                        <a:pt x="7" y="27"/>
                      </a:lnTo>
                      <a:lnTo>
                        <a:pt x="10" y="27"/>
                      </a:lnTo>
                      <a:lnTo>
                        <a:pt x="10" y="28"/>
                      </a:lnTo>
                      <a:lnTo>
                        <a:pt x="9" y="28"/>
                      </a:lnTo>
                      <a:lnTo>
                        <a:pt x="10" y="28"/>
                      </a:lnTo>
                      <a:lnTo>
                        <a:pt x="9" y="31"/>
                      </a:lnTo>
                      <a:lnTo>
                        <a:pt x="9" y="32"/>
                      </a:lnTo>
                      <a:lnTo>
                        <a:pt x="7" y="32"/>
                      </a:lnTo>
                      <a:lnTo>
                        <a:pt x="7" y="34"/>
                      </a:lnTo>
                      <a:lnTo>
                        <a:pt x="7" y="35"/>
                      </a:lnTo>
                      <a:lnTo>
                        <a:pt x="5" y="35"/>
                      </a:lnTo>
                      <a:lnTo>
                        <a:pt x="5" y="37"/>
                      </a:lnTo>
                      <a:lnTo>
                        <a:pt x="5" y="39"/>
                      </a:lnTo>
                      <a:lnTo>
                        <a:pt x="2" y="41"/>
                      </a:lnTo>
                      <a:lnTo>
                        <a:pt x="0" y="41"/>
                      </a:lnTo>
                      <a:lnTo>
                        <a:pt x="2" y="41"/>
                      </a:lnTo>
                      <a:lnTo>
                        <a:pt x="4" y="41"/>
                      </a:lnTo>
                      <a:lnTo>
                        <a:pt x="4" y="42"/>
                      </a:lnTo>
                      <a:lnTo>
                        <a:pt x="7" y="45"/>
                      </a:lnTo>
                      <a:lnTo>
                        <a:pt x="12" y="41"/>
                      </a:lnTo>
                      <a:lnTo>
                        <a:pt x="13" y="42"/>
                      </a:lnTo>
                      <a:lnTo>
                        <a:pt x="13" y="44"/>
                      </a:lnTo>
                      <a:lnTo>
                        <a:pt x="9" y="56"/>
                      </a:lnTo>
                      <a:lnTo>
                        <a:pt x="9" y="58"/>
                      </a:lnTo>
                      <a:lnTo>
                        <a:pt x="10" y="59"/>
                      </a:lnTo>
                      <a:lnTo>
                        <a:pt x="10" y="60"/>
                      </a:lnTo>
                      <a:lnTo>
                        <a:pt x="7" y="63"/>
                      </a:lnTo>
                      <a:lnTo>
                        <a:pt x="5" y="69"/>
                      </a:lnTo>
                      <a:lnTo>
                        <a:pt x="7" y="69"/>
                      </a:lnTo>
                      <a:lnTo>
                        <a:pt x="9" y="67"/>
                      </a:lnTo>
                      <a:lnTo>
                        <a:pt x="12" y="60"/>
                      </a:lnTo>
                      <a:lnTo>
                        <a:pt x="10" y="55"/>
                      </a:lnTo>
                      <a:lnTo>
                        <a:pt x="14" y="51"/>
                      </a:lnTo>
                      <a:lnTo>
                        <a:pt x="14" y="52"/>
                      </a:lnTo>
                      <a:lnTo>
                        <a:pt x="13" y="55"/>
                      </a:lnTo>
                      <a:lnTo>
                        <a:pt x="13" y="58"/>
                      </a:lnTo>
                      <a:lnTo>
                        <a:pt x="14" y="56"/>
                      </a:lnTo>
                      <a:lnTo>
                        <a:pt x="16" y="56"/>
                      </a:lnTo>
                      <a:lnTo>
                        <a:pt x="16" y="53"/>
                      </a:lnTo>
                      <a:lnTo>
                        <a:pt x="19" y="55"/>
                      </a:lnTo>
                      <a:lnTo>
                        <a:pt x="20" y="56"/>
                      </a:lnTo>
                      <a:lnTo>
                        <a:pt x="19" y="56"/>
                      </a:lnTo>
                      <a:lnTo>
                        <a:pt x="17" y="58"/>
                      </a:lnTo>
                      <a:lnTo>
                        <a:pt x="17" y="62"/>
                      </a:lnTo>
                      <a:lnTo>
                        <a:pt x="19" y="63"/>
                      </a:lnTo>
                      <a:lnTo>
                        <a:pt x="20" y="66"/>
                      </a:lnTo>
                      <a:lnTo>
                        <a:pt x="16" y="73"/>
                      </a:lnTo>
                      <a:lnTo>
                        <a:pt x="16" y="76"/>
                      </a:lnTo>
                      <a:lnTo>
                        <a:pt x="14" y="75"/>
                      </a:lnTo>
                      <a:lnTo>
                        <a:pt x="13" y="76"/>
                      </a:lnTo>
                      <a:lnTo>
                        <a:pt x="16" y="80"/>
                      </a:lnTo>
                      <a:lnTo>
                        <a:pt x="16" y="81"/>
                      </a:lnTo>
                      <a:lnTo>
                        <a:pt x="17" y="81"/>
                      </a:lnTo>
                      <a:lnTo>
                        <a:pt x="16" y="78"/>
                      </a:lnTo>
                      <a:lnTo>
                        <a:pt x="17" y="77"/>
                      </a:lnTo>
                      <a:lnTo>
                        <a:pt x="23" y="80"/>
                      </a:lnTo>
                      <a:lnTo>
                        <a:pt x="23" y="78"/>
                      </a:lnTo>
                      <a:lnTo>
                        <a:pt x="23" y="77"/>
                      </a:lnTo>
                      <a:lnTo>
                        <a:pt x="31" y="77"/>
                      </a:lnTo>
                      <a:lnTo>
                        <a:pt x="34" y="76"/>
                      </a:lnTo>
                      <a:lnTo>
                        <a:pt x="35" y="75"/>
                      </a:lnTo>
                      <a:lnTo>
                        <a:pt x="41" y="76"/>
                      </a:lnTo>
                      <a:lnTo>
                        <a:pt x="40" y="76"/>
                      </a:lnTo>
                      <a:lnTo>
                        <a:pt x="37" y="77"/>
                      </a:lnTo>
                      <a:lnTo>
                        <a:pt x="34" y="84"/>
                      </a:lnTo>
                      <a:lnTo>
                        <a:pt x="35" y="85"/>
                      </a:lnTo>
                      <a:lnTo>
                        <a:pt x="37" y="88"/>
                      </a:lnTo>
                      <a:lnTo>
                        <a:pt x="37" y="89"/>
                      </a:lnTo>
                      <a:lnTo>
                        <a:pt x="38" y="89"/>
                      </a:lnTo>
                      <a:lnTo>
                        <a:pt x="40" y="92"/>
                      </a:lnTo>
                      <a:lnTo>
                        <a:pt x="43" y="91"/>
                      </a:lnTo>
                      <a:lnTo>
                        <a:pt x="44" y="89"/>
                      </a:lnTo>
                      <a:lnTo>
                        <a:pt x="46" y="89"/>
                      </a:lnTo>
                      <a:lnTo>
                        <a:pt x="44" y="91"/>
                      </a:lnTo>
                      <a:lnTo>
                        <a:pt x="44" y="93"/>
                      </a:lnTo>
                      <a:lnTo>
                        <a:pt x="43" y="95"/>
                      </a:lnTo>
                      <a:lnTo>
                        <a:pt x="41" y="97"/>
                      </a:lnTo>
                      <a:lnTo>
                        <a:pt x="44" y="98"/>
                      </a:lnTo>
                      <a:lnTo>
                        <a:pt x="43" y="99"/>
                      </a:lnTo>
                      <a:lnTo>
                        <a:pt x="41" y="102"/>
                      </a:lnTo>
                      <a:lnTo>
                        <a:pt x="43" y="103"/>
                      </a:lnTo>
                      <a:lnTo>
                        <a:pt x="43" y="105"/>
                      </a:lnTo>
                      <a:lnTo>
                        <a:pt x="41" y="106"/>
                      </a:lnTo>
                      <a:lnTo>
                        <a:pt x="32" y="106"/>
                      </a:lnTo>
                      <a:lnTo>
                        <a:pt x="20" y="114"/>
                      </a:lnTo>
                      <a:lnTo>
                        <a:pt x="20" y="116"/>
                      </a:lnTo>
                      <a:lnTo>
                        <a:pt x="23" y="113"/>
                      </a:lnTo>
                      <a:lnTo>
                        <a:pt x="27" y="113"/>
                      </a:lnTo>
                      <a:lnTo>
                        <a:pt x="29" y="120"/>
                      </a:lnTo>
                      <a:lnTo>
                        <a:pt x="31" y="120"/>
                      </a:lnTo>
                      <a:lnTo>
                        <a:pt x="27" y="124"/>
                      </a:lnTo>
                      <a:lnTo>
                        <a:pt x="13" y="131"/>
                      </a:lnTo>
                      <a:lnTo>
                        <a:pt x="13" y="133"/>
                      </a:lnTo>
                      <a:lnTo>
                        <a:pt x="14" y="136"/>
                      </a:lnTo>
                      <a:lnTo>
                        <a:pt x="16" y="137"/>
                      </a:lnTo>
                      <a:lnTo>
                        <a:pt x="17" y="137"/>
                      </a:lnTo>
                      <a:lnTo>
                        <a:pt x="19" y="136"/>
                      </a:lnTo>
                      <a:lnTo>
                        <a:pt x="20" y="134"/>
                      </a:lnTo>
                      <a:lnTo>
                        <a:pt x="22" y="133"/>
                      </a:lnTo>
                      <a:lnTo>
                        <a:pt x="23" y="134"/>
                      </a:lnTo>
                      <a:lnTo>
                        <a:pt x="23" y="137"/>
                      </a:lnTo>
                      <a:lnTo>
                        <a:pt x="25" y="137"/>
                      </a:lnTo>
                      <a:lnTo>
                        <a:pt x="29" y="137"/>
                      </a:lnTo>
                      <a:lnTo>
                        <a:pt x="31" y="136"/>
                      </a:lnTo>
                      <a:lnTo>
                        <a:pt x="32" y="137"/>
                      </a:lnTo>
                      <a:lnTo>
                        <a:pt x="35" y="140"/>
                      </a:lnTo>
                      <a:lnTo>
                        <a:pt x="37" y="141"/>
                      </a:lnTo>
                      <a:lnTo>
                        <a:pt x="38" y="141"/>
                      </a:lnTo>
                      <a:lnTo>
                        <a:pt x="40" y="140"/>
                      </a:lnTo>
                      <a:lnTo>
                        <a:pt x="41" y="138"/>
                      </a:lnTo>
                      <a:lnTo>
                        <a:pt x="47" y="134"/>
                      </a:lnTo>
                      <a:lnTo>
                        <a:pt x="47" y="136"/>
                      </a:lnTo>
                      <a:lnTo>
                        <a:pt x="43" y="141"/>
                      </a:lnTo>
                      <a:lnTo>
                        <a:pt x="43" y="142"/>
                      </a:lnTo>
                      <a:lnTo>
                        <a:pt x="41" y="143"/>
                      </a:lnTo>
                      <a:lnTo>
                        <a:pt x="27" y="145"/>
                      </a:lnTo>
                      <a:lnTo>
                        <a:pt x="25" y="147"/>
                      </a:lnTo>
                      <a:lnTo>
                        <a:pt x="23" y="147"/>
                      </a:lnTo>
                      <a:lnTo>
                        <a:pt x="22" y="151"/>
                      </a:lnTo>
                      <a:lnTo>
                        <a:pt x="9" y="162"/>
                      </a:lnTo>
                      <a:lnTo>
                        <a:pt x="9" y="163"/>
                      </a:lnTo>
                      <a:lnTo>
                        <a:pt x="9" y="164"/>
                      </a:lnTo>
                      <a:lnTo>
                        <a:pt x="9" y="163"/>
                      </a:lnTo>
                      <a:lnTo>
                        <a:pt x="10" y="162"/>
                      </a:lnTo>
                      <a:lnTo>
                        <a:pt x="13" y="164"/>
                      </a:lnTo>
                      <a:lnTo>
                        <a:pt x="13" y="163"/>
                      </a:lnTo>
                      <a:lnTo>
                        <a:pt x="14" y="164"/>
                      </a:lnTo>
                      <a:lnTo>
                        <a:pt x="14" y="163"/>
                      </a:lnTo>
                      <a:lnTo>
                        <a:pt x="16" y="162"/>
                      </a:lnTo>
                      <a:lnTo>
                        <a:pt x="17" y="160"/>
                      </a:lnTo>
                      <a:lnTo>
                        <a:pt x="19" y="158"/>
                      </a:lnTo>
                      <a:lnTo>
                        <a:pt x="27" y="158"/>
                      </a:lnTo>
                      <a:lnTo>
                        <a:pt x="32" y="159"/>
                      </a:lnTo>
                      <a:lnTo>
                        <a:pt x="34" y="160"/>
                      </a:lnTo>
                      <a:lnTo>
                        <a:pt x="35" y="158"/>
                      </a:lnTo>
                      <a:lnTo>
                        <a:pt x="37" y="153"/>
                      </a:lnTo>
                      <a:lnTo>
                        <a:pt x="38" y="153"/>
                      </a:lnTo>
                      <a:lnTo>
                        <a:pt x="44" y="151"/>
                      </a:lnTo>
                      <a:lnTo>
                        <a:pt x="49" y="15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4" name="Group 2557"/>
              <p:cNvGrpSpPr>
                <a:grpSpLocks/>
              </p:cNvGrpSpPr>
              <p:nvPr/>
            </p:nvGrpSpPr>
            <p:grpSpPr bwMode="auto">
              <a:xfrm>
                <a:off x="2656" y="1945"/>
                <a:ext cx="6" cy="2"/>
                <a:chOff x="2656" y="1945"/>
                <a:chExt cx="6" cy="2"/>
              </a:xfrm>
              <a:grpFill/>
            </p:grpSpPr>
            <p:sp>
              <p:nvSpPr>
                <p:cNvPr id="1190" name="Freeform 2558"/>
                <p:cNvSpPr>
                  <a:spLocks/>
                </p:cNvSpPr>
                <p:nvPr/>
              </p:nvSpPr>
              <p:spPr bwMode="gray">
                <a:xfrm>
                  <a:off x="2656" y="1945"/>
                  <a:ext cx="6" cy="2"/>
                </a:xfrm>
                <a:custGeom>
                  <a:avLst/>
                  <a:gdLst>
                    <a:gd name="T0" fmla="*/ 5 w 6"/>
                    <a:gd name="T1" fmla="*/ 1 h 2"/>
                    <a:gd name="T2" fmla="*/ 3 w 6"/>
                    <a:gd name="T3" fmla="*/ 0 h 2"/>
                    <a:gd name="T4" fmla="*/ 2 w 6"/>
                    <a:gd name="T5" fmla="*/ 1 h 2"/>
                    <a:gd name="T6" fmla="*/ 0 w 6"/>
                    <a:gd name="T7" fmla="*/ 2 h 2"/>
                    <a:gd name="T8" fmla="*/ 2 w 6"/>
                    <a:gd name="T9" fmla="*/ 2 h 2"/>
                    <a:gd name="T10" fmla="*/ 3 w 6"/>
                    <a:gd name="T11" fmla="*/ 2 h 2"/>
                    <a:gd name="T12" fmla="*/ 5 w 6"/>
                    <a:gd name="T13" fmla="*/ 2 h 2"/>
                    <a:gd name="T14" fmla="*/ 6 w 6"/>
                    <a:gd name="T15" fmla="*/ 1 h 2"/>
                    <a:gd name="T16" fmla="*/ 5 w 6"/>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5" y="1"/>
                      </a:moveTo>
                      <a:lnTo>
                        <a:pt x="3" y="0"/>
                      </a:lnTo>
                      <a:lnTo>
                        <a:pt x="2" y="1"/>
                      </a:lnTo>
                      <a:lnTo>
                        <a:pt x="0" y="2"/>
                      </a:lnTo>
                      <a:lnTo>
                        <a:pt x="2" y="2"/>
                      </a:lnTo>
                      <a:lnTo>
                        <a:pt x="3" y="2"/>
                      </a:lnTo>
                      <a:lnTo>
                        <a:pt x="5" y="2"/>
                      </a:lnTo>
                      <a:lnTo>
                        <a:pt x="6" y="1"/>
                      </a:lnTo>
                      <a:lnTo>
                        <a:pt x="5"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91" name="Freeform 2559"/>
                <p:cNvSpPr>
                  <a:spLocks/>
                </p:cNvSpPr>
                <p:nvPr/>
              </p:nvSpPr>
              <p:spPr bwMode="gray">
                <a:xfrm>
                  <a:off x="2656" y="1945"/>
                  <a:ext cx="6" cy="2"/>
                </a:xfrm>
                <a:custGeom>
                  <a:avLst/>
                  <a:gdLst>
                    <a:gd name="T0" fmla="*/ 5 w 6"/>
                    <a:gd name="T1" fmla="*/ 1 h 2"/>
                    <a:gd name="T2" fmla="*/ 3 w 6"/>
                    <a:gd name="T3" fmla="*/ 0 h 2"/>
                    <a:gd name="T4" fmla="*/ 2 w 6"/>
                    <a:gd name="T5" fmla="*/ 1 h 2"/>
                    <a:gd name="T6" fmla="*/ 0 w 6"/>
                    <a:gd name="T7" fmla="*/ 2 h 2"/>
                    <a:gd name="T8" fmla="*/ 2 w 6"/>
                    <a:gd name="T9" fmla="*/ 2 h 2"/>
                    <a:gd name="T10" fmla="*/ 3 w 6"/>
                    <a:gd name="T11" fmla="*/ 2 h 2"/>
                    <a:gd name="T12" fmla="*/ 5 w 6"/>
                    <a:gd name="T13" fmla="*/ 2 h 2"/>
                    <a:gd name="T14" fmla="*/ 6 w 6"/>
                    <a:gd name="T15" fmla="*/ 1 h 2"/>
                    <a:gd name="T16" fmla="*/ 5 w 6"/>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5" y="1"/>
                      </a:moveTo>
                      <a:lnTo>
                        <a:pt x="3" y="0"/>
                      </a:lnTo>
                      <a:lnTo>
                        <a:pt x="2" y="1"/>
                      </a:lnTo>
                      <a:lnTo>
                        <a:pt x="0" y="2"/>
                      </a:lnTo>
                      <a:lnTo>
                        <a:pt x="2" y="2"/>
                      </a:lnTo>
                      <a:lnTo>
                        <a:pt x="3" y="2"/>
                      </a:lnTo>
                      <a:lnTo>
                        <a:pt x="5" y="2"/>
                      </a:lnTo>
                      <a:lnTo>
                        <a:pt x="6" y="1"/>
                      </a:lnTo>
                      <a:lnTo>
                        <a:pt x="5"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5" name="Group 2560"/>
              <p:cNvGrpSpPr>
                <a:grpSpLocks/>
              </p:cNvGrpSpPr>
              <p:nvPr/>
            </p:nvGrpSpPr>
            <p:grpSpPr bwMode="auto">
              <a:xfrm>
                <a:off x="2617" y="1897"/>
                <a:ext cx="4" cy="5"/>
                <a:chOff x="2617" y="1897"/>
                <a:chExt cx="4" cy="5"/>
              </a:xfrm>
              <a:grpFill/>
            </p:grpSpPr>
            <p:sp>
              <p:nvSpPr>
                <p:cNvPr id="1188" name="Freeform 2561"/>
                <p:cNvSpPr>
                  <a:spLocks/>
                </p:cNvSpPr>
                <p:nvPr/>
              </p:nvSpPr>
              <p:spPr bwMode="gray">
                <a:xfrm>
                  <a:off x="2617" y="1897"/>
                  <a:ext cx="4" cy="5"/>
                </a:xfrm>
                <a:custGeom>
                  <a:avLst/>
                  <a:gdLst>
                    <a:gd name="T0" fmla="*/ 4 w 4"/>
                    <a:gd name="T1" fmla="*/ 5 h 5"/>
                    <a:gd name="T2" fmla="*/ 4 w 4"/>
                    <a:gd name="T3" fmla="*/ 3 h 5"/>
                    <a:gd name="T4" fmla="*/ 2 w 4"/>
                    <a:gd name="T5" fmla="*/ 0 h 5"/>
                    <a:gd name="T6" fmla="*/ 0 w 4"/>
                    <a:gd name="T7" fmla="*/ 0 h 5"/>
                    <a:gd name="T8" fmla="*/ 4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4" y="3"/>
                      </a:lnTo>
                      <a:lnTo>
                        <a:pt x="2" y="0"/>
                      </a:lnTo>
                      <a:lnTo>
                        <a:pt x="0" y="0"/>
                      </a:lnTo>
                      <a:lnTo>
                        <a:pt x="4"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89" name="Freeform 2562"/>
                <p:cNvSpPr>
                  <a:spLocks/>
                </p:cNvSpPr>
                <p:nvPr/>
              </p:nvSpPr>
              <p:spPr bwMode="gray">
                <a:xfrm>
                  <a:off x="2617" y="1897"/>
                  <a:ext cx="4" cy="5"/>
                </a:xfrm>
                <a:custGeom>
                  <a:avLst/>
                  <a:gdLst>
                    <a:gd name="T0" fmla="*/ 4 w 4"/>
                    <a:gd name="T1" fmla="*/ 5 h 5"/>
                    <a:gd name="T2" fmla="*/ 4 w 4"/>
                    <a:gd name="T3" fmla="*/ 3 h 5"/>
                    <a:gd name="T4" fmla="*/ 2 w 4"/>
                    <a:gd name="T5" fmla="*/ 0 h 5"/>
                    <a:gd name="T6" fmla="*/ 0 w 4"/>
                    <a:gd name="T7" fmla="*/ 0 h 5"/>
                    <a:gd name="T8" fmla="*/ 4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4" y="3"/>
                      </a:lnTo>
                      <a:lnTo>
                        <a:pt x="2" y="0"/>
                      </a:lnTo>
                      <a:lnTo>
                        <a:pt x="0" y="0"/>
                      </a:lnTo>
                      <a:lnTo>
                        <a:pt x="4"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6" name="Group 2563"/>
              <p:cNvGrpSpPr>
                <a:grpSpLocks/>
              </p:cNvGrpSpPr>
              <p:nvPr/>
            </p:nvGrpSpPr>
            <p:grpSpPr bwMode="auto">
              <a:xfrm>
                <a:off x="2613" y="1879"/>
                <a:ext cx="4" cy="7"/>
                <a:chOff x="2613" y="1879"/>
                <a:chExt cx="4" cy="7"/>
              </a:xfrm>
              <a:grpFill/>
            </p:grpSpPr>
            <p:sp>
              <p:nvSpPr>
                <p:cNvPr id="1186" name="Freeform 2564"/>
                <p:cNvSpPr>
                  <a:spLocks/>
                </p:cNvSpPr>
                <p:nvPr/>
              </p:nvSpPr>
              <p:spPr bwMode="gray">
                <a:xfrm>
                  <a:off x="2613" y="1879"/>
                  <a:ext cx="4" cy="7"/>
                </a:xfrm>
                <a:custGeom>
                  <a:avLst/>
                  <a:gdLst>
                    <a:gd name="T0" fmla="*/ 4 w 4"/>
                    <a:gd name="T1" fmla="*/ 0 h 7"/>
                    <a:gd name="T2" fmla="*/ 0 w 4"/>
                    <a:gd name="T3" fmla="*/ 7 h 7"/>
                    <a:gd name="T4" fmla="*/ 1 w 4"/>
                    <a:gd name="T5" fmla="*/ 7 h 7"/>
                    <a:gd name="T6" fmla="*/ 4 w 4"/>
                    <a:gd name="T7" fmla="*/ 6 h 7"/>
                    <a:gd name="T8" fmla="*/ 4 w 4"/>
                    <a:gd name="T9" fmla="*/ 4 h 7"/>
                    <a:gd name="T10" fmla="*/ 4 w 4"/>
                    <a:gd name="T11" fmla="*/ 2 h 7"/>
                    <a:gd name="T12" fmla="*/ 4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0"/>
                      </a:moveTo>
                      <a:lnTo>
                        <a:pt x="0" y="7"/>
                      </a:lnTo>
                      <a:lnTo>
                        <a:pt x="1" y="7"/>
                      </a:lnTo>
                      <a:lnTo>
                        <a:pt x="4" y="6"/>
                      </a:lnTo>
                      <a:lnTo>
                        <a:pt x="4" y="4"/>
                      </a:lnTo>
                      <a:lnTo>
                        <a:pt x="4" y="2"/>
                      </a:lnTo>
                      <a:lnTo>
                        <a:pt x="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87" name="Freeform 2565"/>
                <p:cNvSpPr>
                  <a:spLocks/>
                </p:cNvSpPr>
                <p:nvPr/>
              </p:nvSpPr>
              <p:spPr bwMode="gray">
                <a:xfrm>
                  <a:off x="2613" y="1879"/>
                  <a:ext cx="4" cy="7"/>
                </a:xfrm>
                <a:custGeom>
                  <a:avLst/>
                  <a:gdLst>
                    <a:gd name="T0" fmla="*/ 4 w 4"/>
                    <a:gd name="T1" fmla="*/ 0 h 7"/>
                    <a:gd name="T2" fmla="*/ 0 w 4"/>
                    <a:gd name="T3" fmla="*/ 7 h 7"/>
                    <a:gd name="T4" fmla="*/ 1 w 4"/>
                    <a:gd name="T5" fmla="*/ 7 h 7"/>
                    <a:gd name="T6" fmla="*/ 4 w 4"/>
                    <a:gd name="T7" fmla="*/ 6 h 7"/>
                    <a:gd name="T8" fmla="*/ 4 w 4"/>
                    <a:gd name="T9" fmla="*/ 4 h 7"/>
                    <a:gd name="T10" fmla="*/ 4 w 4"/>
                    <a:gd name="T11" fmla="*/ 2 h 7"/>
                    <a:gd name="T12" fmla="*/ 4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0"/>
                      </a:moveTo>
                      <a:lnTo>
                        <a:pt x="0" y="7"/>
                      </a:lnTo>
                      <a:lnTo>
                        <a:pt x="1" y="7"/>
                      </a:lnTo>
                      <a:lnTo>
                        <a:pt x="4" y="6"/>
                      </a:lnTo>
                      <a:lnTo>
                        <a:pt x="4" y="4"/>
                      </a:lnTo>
                      <a:lnTo>
                        <a:pt x="4" y="2"/>
                      </a:lnTo>
                      <a:lnTo>
                        <a:pt x="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7" name="Group 2566"/>
              <p:cNvGrpSpPr>
                <a:grpSpLocks/>
              </p:cNvGrpSpPr>
              <p:nvPr/>
            </p:nvGrpSpPr>
            <p:grpSpPr bwMode="auto">
              <a:xfrm>
                <a:off x="2606" y="1856"/>
                <a:ext cx="2" cy="5"/>
                <a:chOff x="2606" y="1856"/>
                <a:chExt cx="2" cy="5"/>
              </a:xfrm>
              <a:grpFill/>
            </p:grpSpPr>
            <p:sp>
              <p:nvSpPr>
                <p:cNvPr id="1184" name="Freeform 2567"/>
                <p:cNvSpPr>
                  <a:spLocks/>
                </p:cNvSpPr>
                <p:nvPr/>
              </p:nvSpPr>
              <p:spPr bwMode="gray">
                <a:xfrm>
                  <a:off x="2606" y="1856"/>
                  <a:ext cx="2" cy="5"/>
                </a:xfrm>
                <a:custGeom>
                  <a:avLst/>
                  <a:gdLst>
                    <a:gd name="T0" fmla="*/ 0 w 2"/>
                    <a:gd name="T1" fmla="*/ 0 h 5"/>
                    <a:gd name="T2" fmla="*/ 0 w 2"/>
                    <a:gd name="T3" fmla="*/ 0 h 5"/>
                    <a:gd name="T4" fmla="*/ 0 w 2"/>
                    <a:gd name="T5" fmla="*/ 2 h 5"/>
                    <a:gd name="T6" fmla="*/ 1 w 2"/>
                    <a:gd name="T7" fmla="*/ 5 h 5"/>
                    <a:gd name="T8" fmla="*/ 1 w 2"/>
                    <a:gd name="T9" fmla="*/ 4 h 5"/>
                    <a:gd name="T10" fmla="*/ 2 w 2"/>
                    <a:gd name="T11" fmla="*/ 1 h 5"/>
                    <a:gd name="T12" fmla="*/ 2 w 2"/>
                    <a:gd name="T13" fmla="*/ 0 h 5"/>
                    <a:gd name="T14" fmla="*/ 0 w 2"/>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0" y="0"/>
                      </a:moveTo>
                      <a:lnTo>
                        <a:pt x="0" y="0"/>
                      </a:lnTo>
                      <a:lnTo>
                        <a:pt x="0" y="2"/>
                      </a:lnTo>
                      <a:lnTo>
                        <a:pt x="1" y="5"/>
                      </a:lnTo>
                      <a:lnTo>
                        <a:pt x="1" y="4"/>
                      </a:lnTo>
                      <a:lnTo>
                        <a:pt x="2" y="1"/>
                      </a:lnTo>
                      <a:lnTo>
                        <a:pt x="2" y="0"/>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85" name="Freeform 2568"/>
                <p:cNvSpPr>
                  <a:spLocks/>
                </p:cNvSpPr>
                <p:nvPr/>
              </p:nvSpPr>
              <p:spPr bwMode="gray">
                <a:xfrm>
                  <a:off x="2606" y="1856"/>
                  <a:ext cx="2" cy="5"/>
                </a:xfrm>
                <a:custGeom>
                  <a:avLst/>
                  <a:gdLst>
                    <a:gd name="T0" fmla="*/ 0 w 2"/>
                    <a:gd name="T1" fmla="*/ 0 h 5"/>
                    <a:gd name="T2" fmla="*/ 0 w 2"/>
                    <a:gd name="T3" fmla="*/ 0 h 5"/>
                    <a:gd name="T4" fmla="*/ 0 w 2"/>
                    <a:gd name="T5" fmla="*/ 2 h 5"/>
                    <a:gd name="T6" fmla="*/ 1 w 2"/>
                    <a:gd name="T7" fmla="*/ 5 h 5"/>
                    <a:gd name="T8" fmla="*/ 1 w 2"/>
                    <a:gd name="T9" fmla="*/ 4 h 5"/>
                    <a:gd name="T10" fmla="*/ 2 w 2"/>
                    <a:gd name="T11" fmla="*/ 1 h 5"/>
                    <a:gd name="T12" fmla="*/ 2 w 2"/>
                    <a:gd name="T13" fmla="*/ 0 h 5"/>
                    <a:gd name="T14" fmla="*/ 0 w 2"/>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0" y="0"/>
                      </a:moveTo>
                      <a:lnTo>
                        <a:pt x="0" y="0"/>
                      </a:lnTo>
                      <a:lnTo>
                        <a:pt x="0" y="2"/>
                      </a:lnTo>
                      <a:lnTo>
                        <a:pt x="1" y="5"/>
                      </a:lnTo>
                      <a:lnTo>
                        <a:pt x="1" y="4"/>
                      </a:lnTo>
                      <a:lnTo>
                        <a:pt x="2" y="1"/>
                      </a:lnTo>
                      <a:lnTo>
                        <a:pt x="2" y="0"/>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8" name="Group 2569"/>
              <p:cNvGrpSpPr>
                <a:grpSpLocks/>
              </p:cNvGrpSpPr>
              <p:nvPr/>
            </p:nvGrpSpPr>
            <p:grpSpPr bwMode="auto">
              <a:xfrm>
                <a:off x="2589" y="1852"/>
                <a:ext cx="6" cy="5"/>
                <a:chOff x="2589" y="1852"/>
                <a:chExt cx="6" cy="5"/>
              </a:xfrm>
              <a:grpFill/>
            </p:grpSpPr>
            <p:sp>
              <p:nvSpPr>
                <p:cNvPr id="1182" name="Freeform 2570"/>
                <p:cNvSpPr>
                  <a:spLocks/>
                </p:cNvSpPr>
                <p:nvPr/>
              </p:nvSpPr>
              <p:spPr bwMode="gray">
                <a:xfrm>
                  <a:off x="2589" y="1852"/>
                  <a:ext cx="6" cy="5"/>
                </a:xfrm>
                <a:custGeom>
                  <a:avLst/>
                  <a:gdLst>
                    <a:gd name="T0" fmla="*/ 5 w 6"/>
                    <a:gd name="T1" fmla="*/ 0 h 5"/>
                    <a:gd name="T2" fmla="*/ 5 w 6"/>
                    <a:gd name="T3" fmla="*/ 0 h 5"/>
                    <a:gd name="T4" fmla="*/ 3 w 6"/>
                    <a:gd name="T5" fmla="*/ 0 h 5"/>
                    <a:gd name="T6" fmla="*/ 2 w 6"/>
                    <a:gd name="T7" fmla="*/ 1 h 5"/>
                    <a:gd name="T8" fmla="*/ 0 w 6"/>
                    <a:gd name="T9" fmla="*/ 2 h 5"/>
                    <a:gd name="T10" fmla="*/ 0 w 6"/>
                    <a:gd name="T11" fmla="*/ 4 h 5"/>
                    <a:gd name="T12" fmla="*/ 2 w 6"/>
                    <a:gd name="T13" fmla="*/ 1 h 5"/>
                    <a:gd name="T14" fmla="*/ 3 w 6"/>
                    <a:gd name="T15" fmla="*/ 5 h 5"/>
                    <a:gd name="T16" fmla="*/ 6 w 6"/>
                    <a:gd name="T17" fmla="*/ 4 h 5"/>
                    <a:gd name="T18" fmla="*/ 6 w 6"/>
                    <a:gd name="T19" fmla="*/ 2 h 5"/>
                    <a:gd name="T20" fmla="*/ 5 w 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5"/>
                    <a:gd name="T35" fmla="*/ 6 w 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5">
                      <a:moveTo>
                        <a:pt x="5" y="0"/>
                      </a:moveTo>
                      <a:lnTo>
                        <a:pt x="5" y="0"/>
                      </a:lnTo>
                      <a:lnTo>
                        <a:pt x="3" y="0"/>
                      </a:lnTo>
                      <a:lnTo>
                        <a:pt x="2" y="1"/>
                      </a:lnTo>
                      <a:lnTo>
                        <a:pt x="0" y="2"/>
                      </a:lnTo>
                      <a:lnTo>
                        <a:pt x="0" y="4"/>
                      </a:lnTo>
                      <a:lnTo>
                        <a:pt x="2" y="1"/>
                      </a:lnTo>
                      <a:lnTo>
                        <a:pt x="3" y="5"/>
                      </a:lnTo>
                      <a:lnTo>
                        <a:pt x="6" y="4"/>
                      </a:lnTo>
                      <a:lnTo>
                        <a:pt x="6" y="2"/>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83" name="Freeform 2571"/>
                <p:cNvSpPr>
                  <a:spLocks/>
                </p:cNvSpPr>
                <p:nvPr/>
              </p:nvSpPr>
              <p:spPr bwMode="gray">
                <a:xfrm>
                  <a:off x="2589" y="1852"/>
                  <a:ext cx="6" cy="5"/>
                </a:xfrm>
                <a:custGeom>
                  <a:avLst/>
                  <a:gdLst>
                    <a:gd name="T0" fmla="*/ 5 w 6"/>
                    <a:gd name="T1" fmla="*/ 0 h 5"/>
                    <a:gd name="T2" fmla="*/ 5 w 6"/>
                    <a:gd name="T3" fmla="*/ 0 h 5"/>
                    <a:gd name="T4" fmla="*/ 3 w 6"/>
                    <a:gd name="T5" fmla="*/ 0 h 5"/>
                    <a:gd name="T6" fmla="*/ 2 w 6"/>
                    <a:gd name="T7" fmla="*/ 1 h 5"/>
                    <a:gd name="T8" fmla="*/ 0 w 6"/>
                    <a:gd name="T9" fmla="*/ 2 h 5"/>
                    <a:gd name="T10" fmla="*/ 0 w 6"/>
                    <a:gd name="T11" fmla="*/ 4 h 5"/>
                    <a:gd name="T12" fmla="*/ 2 w 6"/>
                    <a:gd name="T13" fmla="*/ 1 h 5"/>
                    <a:gd name="T14" fmla="*/ 3 w 6"/>
                    <a:gd name="T15" fmla="*/ 5 h 5"/>
                    <a:gd name="T16" fmla="*/ 6 w 6"/>
                    <a:gd name="T17" fmla="*/ 4 h 5"/>
                    <a:gd name="T18" fmla="*/ 6 w 6"/>
                    <a:gd name="T19" fmla="*/ 2 h 5"/>
                    <a:gd name="T20" fmla="*/ 5 w 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5"/>
                    <a:gd name="T35" fmla="*/ 6 w 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5">
                      <a:moveTo>
                        <a:pt x="5" y="0"/>
                      </a:moveTo>
                      <a:lnTo>
                        <a:pt x="5" y="0"/>
                      </a:lnTo>
                      <a:lnTo>
                        <a:pt x="3" y="0"/>
                      </a:lnTo>
                      <a:lnTo>
                        <a:pt x="2" y="1"/>
                      </a:lnTo>
                      <a:lnTo>
                        <a:pt x="0" y="2"/>
                      </a:lnTo>
                      <a:lnTo>
                        <a:pt x="0" y="4"/>
                      </a:lnTo>
                      <a:lnTo>
                        <a:pt x="2" y="1"/>
                      </a:lnTo>
                      <a:lnTo>
                        <a:pt x="3" y="5"/>
                      </a:lnTo>
                      <a:lnTo>
                        <a:pt x="6" y="4"/>
                      </a:lnTo>
                      <a:lnTo>
                        <a:pt x="6" y="2"/>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69" name="Group 2572"/>
              <p:cNvGrpSpPr>
                <a:grpSpLocks/>
              </p:cNvGrpSpPr>
              <p:nvPr/>
            </p:nvGrpSpPr>
            <p:grpSpPr bwMode="auto">
              <a:xfrm>
                <a:off x="2595" y="1847"/>
                <a:ext cx="5" cy="6"/>
                <a:chOff x="2595" y="1847"/>
                <a:chExt cx="5" cy="6"/>
              </a:xfrm>
              <a:grpFill/>
            </p:grpSpPr>
            <p:sp>
              <p:nvSpPr>
                <p:cNvPr id="1180" name="Freeform 2573"/>
                <p:cNvSpPr>
                  <a:spLocks/>
                </p:cNvSpPr>
                <p:nvPr/>
              </p:nvSpPr>
              <p:spPr bwMode="gray">
                <a:xfrm>
                  <a:off x="2595" y="1847"/>
                  <a:ext cx="5" cy="6"/>
                </a:xfrm>
                <a:custGeom>
                  <a:avLst/>
                  <a:gdLst>
                    <a:gd name="T0" fmla="*/ 5 w 5"/>
                    <a:gd name="T1" fmla="*/ 0 h 6"/>
                    <a:gd name="T2" fmla="*/ 2 w 5"/>
                    <a:gd name="T3" fmla="*/ 2 h 6"/>
                    <a:gd name="T4" fmla="*/ 2 w 5"/>
                    <a:gd name="T5" fmla="*/ 3 h 6"/>
                    <a:gd name="T6" fmla="*/ 0 w 5"/>
                    <a:gd name="T7" fmla="*/ 5 h 6"/>
                    <a:gd name="T8" fmla="*/ 0 w 5"/>
                    <a:gd name="T9" fmla="*/ 6 h 6"/>
                    <a:gd name="T10" fmla="*/ 2 w 5"/>
                    <a:gd name="T11" fmla="*/ 6 h 6"/>
                    <a:gd name="T12" fmla="*/ 5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0"/>
                      </a:moveTo>
                      <a:lnTo>
                        <a:pt x="2" y="2"/>
                      </a:lnTo>
                      <a:lnTo>
                        <a:pt x="2" y="3"/>
                      </a:lnTo>
                      <a:lnTo>
                        <a:pt x="0" y="5"/>
                      </a:lnTo>
                      <a:lnTo>
                        <a:pt x="0" y="6"/>
                      </a:lnTo>
                      <a:lnTo>
                        <a:pt x="2" y="6"/>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81" name="Freeform 2574"/>
                <p:cNvSpPr>
                  <a:spLocks/>
                </p:cNvSpPr>
                <p:nvPr/>
              </p:nvSpPr>
              <p:spPr bwMode="gray">
                <a:xfrm>
                  <a:off x="2595" y="1847"/>
                  <a:ext cx="5" cy="6"/>
                </a:xfrm>
                <a:custGeom>
                  <a:avLst/>
                  <a:gdLst>
                    <a:gd name="T0" fmla="*/ 5 w 5"/>
                    <a:gd name="T1" fmla="*/ 0 h 6"/>
                    <a:gd name="T2" fmla="*/ 2 w 5"/>
                    <a:gd name="T3" fmla="*/ 2 h 6"/>
                    <a:gd name="T4" fmla="*/ 2 w 5"/>
                    <a:gd name="T5" fmla="*/ 3 h 6"/>
                    <a:gd name="T6" fmla="*/ 0 w 5"/>
                    <a:gd name="T7" fmla="*/ 5 h 6"/>
                    <a:gd name="T8" fmla="*/ 0 w 5"/>
                    <a:gd name="T9" fmla="*/ 6 h 6"/>
                    <a:gd name="T10" fmla="*/ 2 w 5"/>
                    <a:gd name="T11" fmla="*/ 6 h 6"/>
                    <a:gd name="T12" fmla="*/ 5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0"/>
                      </a:moveTo>
                      <a:lnTo>
                        <a:pt x="2" y="2"/>
                      </a:lnTo>
                      <a:lnTo>
                        <a:pt x="2" y="3"/>
                      </a:lnTo>
                      <a:lnTo>
                        <a:pt x="0" y="5"/>
                      </a:lnTo>
                      <a:lnTo>
                        <a:pt x="0" y="6"/>
                      </a:lnTo>
                      <a:lnTo>
                        <a:pt x="2" y="6"/>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0" name="Group 2575"/>
              <p:cNvGrpSpPr>
                <a:grpSpLocks/>
              </p:cNvGrpSpPr>
              <p:nvPr/>
            </p:nvGrpSpPr>
            <p:grpSpPr bwMode="auto">
              <a:xfrm>
                <a:off x="2591" y="1836"/>
                <a:ext cx="9" cy="7"/>
                <a:chOff x="2591" y="1836"/>
                <a:chExt cx="9" cy="7"/>
              </a:xfrm>
              <a:grpFill/>
            </p:grpSpPr>
            <p:sp>
              <p:nvSpPr>
                <p:cNvPr id="1178" name="Freeform 2576"/>
                <p:cNvSpPr>
                  <a:spLocks/>
                </p:cNvSpPr>
                <p:nvPr/>
              </p:nvSpPr>
              <p:spPr bwMode="gray">
                <a:xfrm>
                  <a:off x="2591" y="1836"/>
                  <a:ext cx="9" cy="7"/>
                </a:xfrm>
                <a:custGeom>
                  <a:avLst/>
                  <a:gdLst>
                    <a:gd name="T0" fmla="*/ 1 w 9"/>
                    <a:gd name="T1" fmla="*/ 6 h 7"/>
                    <a:gd name="T2" fmla="*/ 0 w 9"/>
                    <a:gd name="T3" fmla="*/ 6 h 7"/>
                    <a:gd name="T4" fmla="*/ 0 w 9"/>
                    <a:gd name="T5" fmla="*/ 7 h 7"/>
                    <a:gd name="T6" fmla="*/ 1 w 9"/>
                    <a:gd name="T7" fmla="*/ 7 h 7"/>
                    <a:gd name="T8" fmla="*/ 4 w 9"/>
                    <a:gd name="T9" fmla="*/ 7 h 7"/>
                    <a:gd name="T10" fmla="*/ 6 w 9"/>
                    <a:gd name="T11" fmla="*/ 6 h 7"/>
                    <a:gd name="T12" fmla="*/ 9 w 9"/>
                    <a:gd name="T13" fmla="*/ 6 h 7"/>
                    <a:gd name="T14" fmla="*/ 7 w 9"/>
                    <a:gd name="T15" fmla="*/ 5 h 7"/>
                    <a:gd name="T16" fmla="*/ 4 w 9"/>
                    <a:gd name="T17" fmla="*/ 0 h 7"/>
                    <a:gd name="T18" fmla="*/ 3 w 9"/>
                    <a:gd name="T19" fmla="*/ 0 h 7"/>
                    <a:gd name="T20" fmla="*/ 1 w 9"/>
                    <a:gd name="T21" fmla="*/ 2 h 7"/>
                    <a:gd name="T22" fmla="*/ 4 w 9"/>
                    <a:gd name="T23" fmla="*/ 3 h 7"/>
                    <a:gd name="T24" fmla="*/ 3 w 9"/>
                    <a:gd name="T25" fmla="*/ 5 h 7"/>
                    <a:gd name="T26" fmla="*/ 4 w 9"/>
                    <a:gd name="T27" fmla="*/ 6 h 7"/>
                    <a:gd name="T28" fmla="*/ 3 w 9"/>
                    <a:gd name="T29" fmla="*/ 6 h 7"/>
                    <a:gd name="T30" fmla="*/ 1 w 9"/>
                    <a:gd name="T31" fmla="*/ 6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7"/>
                    <a:gd name="T50" fmla="*/ 9 w 9"/>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7">
                      <a:moveTo>
                        <a:pt x="1" y="6"/>
                      </a:moveTo>
                      <a:lnTo>
                        <a:pt x="0" y="6"/>
                      </a:lnTo>
                      <a:lnTo>
                        <a:pt x="0" y="7"/>
                      </a:lnTo>
                      <a:lnTo>
                        <a:pt x="1" y="7"/>
                      </a:lnTo>
                      <a:lnTo>
                        <a:pt x="4" y="7"/>
                      </a:lnTo>
                      <a:lnTo>
                        <a:pt x="6" y="6"/>
                      </a:lnTo>
                      <a:lnTo>
                        <a:pt x="9" y="6"/>
                      </a:lnTo>
                      <a:lnTo>
                        <a:pt x="7" y="5"/>
                      </a:lnTo>
                      <a:lnTo>
                        <a:pt x="4" y="0"/>
                      </a:lnTo>
                      <a:lnTo>
                        <a:pt x="3" y="0"/>
                      </a:lnTo>
                      <a:lnTo>
                        <a:pt x="1" y="2"/>
                      </a:lnTo>
                      <a:lnTo>
                        <a:pt x="4" y="3"/>
                      </a:lnTo>
                      <a:lnTo>
                        <a:pt x="3" y="5"/>
                      </a:lnTo>
                      <a:lnTo>
                        <a:pt x="4" y="6"/>
                      </a:lnTo>
                      <a:lnTo>
                        <a:pt x="3" y="6"/>
                      </a:lnTo>
                      <a:lnTo>
                        <a:pt x="1"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79" name="Freeform 2577"/>
                <p:cNvSpPr>
                  <a:spLocks/>
                </p:cNvSpPr>
                <p:nvPr/>
              </p:nvSpPr>
              <p:spPr bwMode="gray">
                <a:xfrm>
                  <a:off x="2591" y="1836"/>
                  <a:ext cx="9" cy="7"/>
                </a:xfrm>
                <a:custGeom>
                  <a:avLst/>
                  <a:gdLst>
                    <a:gd name="T0" fmla="*/ 1 w 9"/>
                    <a:gd name="T1" fmla="*/ 6 h 7"/>
                    <a:gd name="T2" fmla="*/ 0 w 9"/>
                    <a:gd name="T3" fmla="*/ 6 h 7"/>
                    <a:gd name="T4" fmla="*/ 0 w 9"/>
                    <a:gd name="T5" fmla="*/ 7 h 7"/>
                    <a:gd name="T6" fmla="*/ 1 w 9"/>
                    <a:gd name="T7" fmla="*/ 7 h 7"/>
                    <a:gd name="T8" fmla="*/ 4 w 9"/>
                    <a:gd name="T9" fmla="*/ 7 h 7"/>
                    <a:gd name="T10" fmla="*/ 6 w 9"/>
                    <a:gd name="T11" fmla="*/ 6 h 7"/>
                    <a:gd name="T12" fmla="*/ 9 w 9"/>
                    <a:gd name="T13" fmla="*/ 6 h 7"/>
                    <a:gd name="T14" fmla="*/ 7 w 9"/>
                    <a:gd name="T15" fmla="*/ 5 h 7"/>
                    <a:gd name="T16" fmla="*/ 4 w 9"/>
                    <a:gd name="T17" fmla="*/ 0 h 7"/>
                    <a:gd name="T18" fmla="*/ 3 w 9"/>
                    <a:gd name="T19" fmla="*/ 0 h 7"/>
                    <a:gd name="T20" fmla="*/ 1 w 9"/>
                    <a:gd name="T21" fmla="*/ 2 h 7"/>
                    <a:gd name="T22" fmla="*/ 4 w 9"/>
                    <a:gd name="T23" fmla="*/ 3 h 7"/>
                    <a:gd name="T24" fmla="*/ 3 w 9"/>
                    <a:gd name="T25" fmla="*/ 5 h 7"/>
                    <a:gd name="T26" fmla="*/ 4 w 9"/>
                    <a:gd name="T27" fmla="*/ 6 h 7"/>
                    <a:gd name="T28" fmla="*/ 3 w 9"/>
                    <a:gd name="T29" fmla="*/ 6 h 7"/>
                    <a:gd name="T30" fmla="*/ 1 w 9"/>
                    <a:gd name="T31" fmla="*/ 6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7"/>
                    <a:gd name="T50" fmla="*/ 9 w 9"/>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7">
                      <a:moveTo>
                        <a:pt x="1" y="6"/>
                      </a:moveTo>
                      <a:lnTo>
                        <a:pt x="0" y="6"/>
                      </a:lnTo>
                      <a:lnTo>
                        <a:pt x="0" y="7"/>
                      </a:lnTo>
                      <a:lnTo>
                        <a:pt x="1" y="7"/>
                      </a:lnTo>
                      <a:lnTo>
                        <a:pt x="4" y="7"/>
                      </a:lnTo>
                      <a:lnTo>
                        <a:pt x="6" y="6"/>
                      </a:lnTo>
                      <a:lnTo>
                        <a:pt x="9" y="6"/>
                      </a:lnTo>
                      <a:lnTo>
                        <a:pt x="7" y="5"/>
                      </a:lnTo>
                      <a:lnTo>
                        <a:pt x="4" y="0"/>
                      </a:lnTo>
                      <a:lnTo>
                        <a:pt x="3" y="0"/>
                      </a:lnTo>
                      <a:lnTo>
                        <a:pt x="1" y="2"/>
                      </a:lnTo>
                      <a:lnTo>
                        <a:pt x="4" y="3"/>
                      </a:lnTo>
                      <a:lnTo>
                        <a:pt x="3" y="5"/>
                      </a:lnTo>
                      <a:lnTo>
                        <a:pt x="4" y="6"/>
                      </a:lnTo>
                      <a:lnTo>
                        <a:pt x="3" y="6"/>
                      </a:lnTo>
                      <a:lnTo>
                        <a:pt x="1"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1" name="Group 2578"/>
              <p:cNvGrpSpPr>
                <a:grpSpLocks/>
              </p:cNvGrpSpPr>
              <p:nvPr/>
            </p:nvGrpSpPr>
            <p:grpSpPr bwMode="auto">
              <a:xfrm>
                <a:off x="2586" y="1814"/>
                <a:ext cx="14" cy="14"/>
                <a:chOff x="2586" y="1814"/>
                <a:chExt cx="14" cy="14"/>
              </a:xfrm>
              <a:grpFill/>
            </p:grpSpPr>
            <p:sp>
              <p:nvSpPr>
                <p:cNvPr id="1176" name="Freeform 2579"/>
                <p:cNvSpPr>
                  <a:spLocks/>
                </p:cNvSpPr>
                <p:nvPr/>
              </p:nvSpPr>
              <p:spPr bwMode="gray">
                <a:xfrm>
                  <a:off x="2586" y="1814"/>
                  <a:ext cx="14" cy="14"/>
                </a:xfrm>
                <a:custGeom>
                  <a:avLst/>
                  <a:gdLst>
                    <a:gd name="T0" fmla="*/ 6 w 14"/>
                    <a:gd name="T1" fmla="*/ 0 h 14"/>
                    <a:gd name="T2" fmla="*/ 5 w 14"/>
                    <a:gd name="T3" fmla="*/ 0 h 14"/>
                    <a:gd name="T4" fmla="*/ 5 w 14"/>
                    <a:gd name="T5" fmla="*/ 4 h 14"/>
                    <a:gd name="T6" fmla="*/ 3 w 14"/>
                    <a:gd name="T7" fmla="*/ 3 h 14"/>
                    <a:gd name="T8" fmla="*/ 2 w 14"/>
                    <a:gd name="T9" fmla="*/ 4 h 14"/>
                    <a:gd name="T10" fmla="*/ 0 w 14"/>
                    <a:gd name="T11" fmla="*/ 7 h 14"/>
                    <a:gd name="T12" fmla="*/ 2 w 14"/>
                    <a:gd name="T13" fmla="*/ 7 h 14"/>
                    <a:gd name="T14" fmla="*/ 3 w 14"/>
                    <a:gd name="T15" fmla="*/ 7 h 14"/>
                    <a:gd name="T16" fmla="*/ 5 w 14"/>
                    <a:gd name="T17" fmla="*/ 10 h 14"/>
                    <a:gd name="T18" fmla="*/ 6 w 14"/>
                    <a:gd name="T19" fmla="*/ 11 h 14"/>
                    <a:gd name="T20" fmla="*/ 6 w 14"/>
                    <a:gd name="T21" fmla="*/ 12 h 14"/>
                    <a:gd name="T22" fmla="*/ 11 w 14"/>
                    <a:gd name="T23" fmla="*/ 11 h 14"/>
                    <a:gd name="T24" fmla="*/ 11 w 14"/>
                    <a:gd name="T25" fmla="*/ 14 h 14"/>
                    <a:gd name="T26" fmla="*/ 12 w 14"/>
                    <a:gd name="T27" fmla="*/ 14 h 14"/>
                    <a:gd name="T28" fmla="*/ 14 w 14"/>
                    <a:gd name="T29" fmla="*/ 10 h 14"/>
                    <a:gd name="T30" fmla="*/ 11 w 14"/>
                    <a:gd name="T31" fmla="*/ 10 h 14"/>
                    <a:gd name="T32" fmla="*/ 9 w 14"/>
                    <a:gd name="T33" fmla="*/ 10 h 14"/>
                    <a:gd name="T34" fmla="*/ 9 w 14"/>
                    <a:gd name="T35" fmla="*/ 7 h 14"/>
                    <a:gd name="T36" fmla="*/ 8 w 14"/>
                    <a:gd name="T37" fmla="*/ 6 h 14"/>
                    <a:gd name="T38" fmla="*/ 8 w 14"/>
                    <a:gd name="T39" fmla="*/ 1 h 14"/>
                    <a:gd name="T40" fmla="*/ 6 w 14"/>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4"/>
                    <a:gd name="T65" fmla="*/ 14 w 1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4">
                      <a:moveTo>
                        <a:pt x="6" y="0"/>
                      </a:moveTo>
                      <a:lnTo>
                        <a:pt x="5" y="0"/>
                      </a:lnTo>
                      <a:lnTo>
                        <a:pt x="5" y="4"/>
                      </a:lnTo>
                      <a:lnTo>
                        <a:pt x="3" y="3"/>
                      </a:lnTo>
                      <a:lnTo>
                        <a:pt x="2" y="4"/>
                      </a:lnTo>
                      <a:lnTo>
                        <a:pt x="0" y="7"/>
                      </a:lnTo>
                      <a:lnTo>
                        <a:pt x="2" y="7"/>
                      </a:lnTo>
                      <a:lnTo>
                        <a:pt x="3" y="7"/>
                      </a:lnTo>
                      <a:lnTo>
                        <a:pt x="5" y="10"/>
                      </a:lnTo>
                      <a:lnTo>
                        <a:pt x="6" y="11"/>
                      </a:lnTo>
                      <a:lnTo>
                        <a:pt x="6" y="12"/>
                      </a:lnTo>
                      <a:lnTo>
                        <a:pt x="11" y="11"/>
                      </a:lnTo>
                      <a:lnTo>
                        <a:pt x="11" y="14"/>
                      </a:lnTo>
                      <a:lnTo>
                        <a:pt x="12" y="14"/>
                      </a:lnTo>
                      <a:lnTo>
                        <a:pt x="14" y="10"/>
                      </a:lnTo>
                      <a:lnTo>
                        <a:pt x="11" y="10"/>
                      </a:lnTo>
                      <a:lnTo>
                        <a:pt x="9" y="10"/>
                      </a:lnTo>
                      <a:lnTo>
                        <a:pt x="9" y="7"/>
                      </a:lnTo>
                      <a:lnTo>
                        <a:pt x="8" y="6"/>
                      </a:lnTo>
                      <a:lnTo>
                        <a:pt x="8" y="1"/>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77" name="Freeform 2580"/>
                <p:cNvSpPr>
                  <a:spLocks/>
                </p:cNvSpPr>
                <p:nvPr/>
              </p:nvSpPr>
              <p:spPr bwMode="gray">
                <a:xfrm>
                  <a:off x="2586" y="1814"/>
                  <a:ext cx="14" cy="14"/>
                </a:xfrm>
                <a:custGeom>
                  <a:avLst/>
                  <a:gdLst>
                    <a:gd name="T0" fmla="*/ 6 w 14"/>
                    <a:gd name="T1" fmla="*/ 0 h 14"/>
                    <a:gd name="T2" fmla="*/ 5 w 14"/>
                    <a:gd name="T3" fmla="*/ 0 h 14"/>
                    <a:gd name="T4" fmla="*/ 5 w 14"/>
                    <a:gd name="T5" fmla="*/ 4 h 14"/>
                    <a:gd name="T6" fmla="*/ 3 w 14"/>
                    <a:gd name="T7" fmla="*/ 3 h 14"/>
                    <a:gd name="T8" fmla="*/ 2 w 14"/>
                    <a:gd name="T9" fmla="*/ 4 h 14"/>
                    <a:gd name="T10" fmla="*/ 0 w 14"/>
                    <a:gd name="T11" fmla="*/ 7 h 14"/>
                    <a:gd name="T12" fmla="*/ 2 w 14"/>
                    <a:gd name="T13" fmla="*/ 7 h 14"/>
                    <a:gd name="T14" fmla="*/ 3 w 14"/>
                    <a:gd name="T15" fmla="*/ 7 h 14"/>
                    <a:gd name="T16" fmla="*/ 5 w 14"/>
                    <a:gd name="T17" fmla="*/ 10 h 14"/>
                    <a:gd name="T18" fmla="*/ 6 w 14"/>
                    <a:gd name="T19" fmla="*/ 11 h 14"/>
                    <a:gd name="T20" fmla="*/ 6 w 14"/>
                    <a:gd name="T21" fmla="*/ 12 h 14"/>
                    <a:gd name="T22" fmla="*/ 11 w 14"/>
                    <a:gd name="T23" fmla="*/ 11 h 14"/>
                    <a:gd name="T24" fmla="*/ 11 w 14"/>
                    <a:gd name="T25" fmla="*/ 14 h 14"/>
                    <a:gd name="T26" fmla="*/ 12 w 14"/>
                    <a:gd name="T27" fmla="*/ 14 h 14"/>
                    <a:gd name="T28" fmla="*/ 14 w 14"/>
                    <a:gd name="T29" fmla="*/ 10 h 14"/>
                    <a:gd name="T30" fmla="*/ 11 w 14"/>
                    <a:gd name="T31" fmla="*/ 10 h 14"/>
                    <a:gd name="T32" fmla="*/ 9 w 14"/>
                    <a:gd name="T33" fmla="*/ 10 h 14"/>
                    <a:gd name="T34" fmla="*/ 9 w 14"/>
                    <a:gd name="T35" fmla="*/ 7 h 14"/>
                    <a:gd name="T36" fmla="*/ 8 w 14"/>
                    <a:gd name="T37" fmla="*/ 6 h 14"/>
                    <a:gd name="T38" fmla="*/ 8 w 14"/>
                    <a:gd name="T39" fmla="*/ 1 h 14"/>
                    <a:gd name="T40" fmla="*/ 6 w 14"/>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4"/>
                    <a:gd name="T65" fmla="*/ 14 w 1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4">
                      <a:moveTo>
                        <a:pt x="6" y="0"/>
                      </a:moveTo>
                      <a:lnTo>
                        <a:pt x="5" y="0"/>
                      </a:lnTo>
                      <a:lnTo>
                        <a:pt x="5" y="4"/>
                      </a:lnTo>
                      <a:lnTo>
                        <a:pt x="3" y="3"/>
                      </a:lnTo>
                      <a:lnTo>
                        <a:pt x="2" y="4"/>
                      </a:lnTo>
                      <a:lnTo>
                        <a:pt x="0" y="7"/>
                      </a:lnTo>
                      <a:lnTo>
                        <a:pt x="2" y="7"/>
                      </a:lnTo>
                      <a:lnTo>
                        <a:pt x="3" y="7"/>
                      </a:lnTo>
                      <a:lnTo>
                        <a:pt x="5" y="10"/>
                      </a:lnTo>
                      <a:lnTo>
                        <a:pt x="6" y="11"/>
                      </a:lnTo>
                      <a:lnTo>
                        <a:pt x="6" y="12"/>
                      </a:lnTo>
                      <a:lnTo>
                        <a:pt x="11" y="11"/>
                      </a:lnTo>
                      <a:lnTo>
                        <a:pt x="11" y="14"/>
                      </a:lnTo>
                      <a:lnTo>
                        <a:pt x="12" y="14"/>
                      </a:lnTo>
                      <a:lnTo>
                        <a:pt x="14" y="10"/>
                      </a:lnTo>
                      <a:lnTo>
                        <a:pt x="11" y="10"/>
                      </a:lnTo>
                      <a:lnTo>
                        <a:pt x="9" y="10"/>
                      </a:lnTo>
                      <a:lnTo>
                        <a:pt x="9" y="7"/>
                      </a:lnTo>
                      <a:lnTo>
                        <a:pt x="8" y="6"/>
                      </a:lnTo>
                      <a:lnTo>
                        <a:pt x="8" y="1"/>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2" name="Group 2581"/>
              <p:cNvGrpSpPr>
                <a:grpSpLocks/>
              </p:cNvGrpSpPr>
              <p:nvPr/>
            </p:nvGrpSpPr>
            <p:grpSpPr bwMode="auto">
              <a:xfrm>
                <a:off x="2863" y="1535"/>
                <a:ext cx="31" cy="23"/>
                <a:chOff x="2863" y="1535"/>
                <a:chExt cx="31" cy="23"/>
              </a:xfrm>
              <a:grpFill/>
            </p:grpSpPr>
            <p:sp>
              <p:nvSpPr>
                <p:cNvPr id="1174" name="Freeform 2582"/>
                <p:cNvSpPr>
                  <a:spLocks/>
                </p:cNvSpPr>
                <p:nvPr/>
              </p:nvSpPr>
              <p:spPr bwMode="gray">
                <a:xfrm>
                  <a:off x="2863" y="1535"/>
                  <a:ext cx="31" cy="23"/>
                </a:xfrm>
                <a:custGeom>
                  <a:avLst/>
                  <a:gdLst>
                    <a:gd name="T0" fmla="*/ 18 w 31"/>
                    <a:gd name="T1" fmla="*/ 1 h 23"/>
                    <a:gd name="T2" fmla="*/ 20 w 31"/>
                    <a:gd name="T3" fmla="*/ 0 h 23"/>
                    <a:gd name="T4" fmla="*/ 22 w 31"/>
                    <a:gd name="T5" fmla="*/ 4 h 23"/>
                    <a:gd name="T6" fmla="*/ 22 w 31"/>
                    <a:gd name="T7" fmla="*/ 5 h 23"/>
                    <a:gd name="T8" fmla="*/ 22 w 31"/>
                    <a:gd name="T9" fmla="*/ 6 h 23"/>
                    <a:gd name="T10" fmla="*/ 20 w 31"/>
                    <a:gd name="T11" fmla="*/ 11 h 23"/>
                    <a:gd name="T12" fmla="*/ 20 w 31"/>
                    <a:gd name="T13" fmla="*/ 10 h 23"/>
                    <a:gd name="T14" fmla="*/ 23 w 31"/>
                    <a:gd name="T15" fmla="*/ 8 h 23"/>
                    <a:gd name="T16" fmla="*/ 23 w 31"/>
                    <a:gd name="T17" fmla="*/ 6 h 23"/>
                    <a:gd name="T18" fmla="*/ 26 w 31"/>
                    <a:gd name="T19" fmla="*/ 6 h 23"/>
                    <a:gd name="T20" fmla="*/ 25 w 31"/>
                    <a:gd name="T21" fmla="*/ 5 h 23"/>
                    <a:gd name="T22" fmla="*/ 26 w 31"/>
                    <a:gd name="T23" fmla="*/ 2 h 23"/>
                    <a:gd name="T24" fmla="*/ 28 w 31"/>
                    <a:gd name="T25" fmla="*/ 4 h 23"/>
                    <a:gd name="T26" fmla="*/ 31 w 31"/>
                    <a:gd name="T27" fmla="*/ 5 h 23"/>
                    <a:gd name="T28" fmla="*/ 31 w 31"/>
                    <a:gd name="T29" fmla="*/ 7 h 23"/>
                    <a:gd name="T30" fmla="*/ 29 w 31"/>
                    <a:gd name="T31" fmla="*/ 10 h 23"/>
                    <a:gd name="T32" fmla="*/ 28 w 31"/>
                    <a:gd name="T33" fmla="*/ 11 h 23"/>
                    <a:gd name="T34" fmla="*/ 26 w 31"/>
                    <a:gd name="T35" fmla="*/ 11 h 23"/>
                    <a:gd name="T36" fmla="*/ 25 w 31"/>
                    <a:gd name="T37" fmla="*/ 13 h 23"/>
                    <a:gd name="T38" fmla="*/ 23 w 31"/>
                    <a:gd name="T39" fmla="*/ 15 h 23"/>
                    <a:gd name="T40" fmla="*/ 22 w 31"/>
                    <a:gd name="T41" fmla="*/ 13 h 23"/>
                    <a:gd name="T42" fmla="*/ 20 w 31"/>
                    <a:gd name="T43" fmla="*/ 16 h 23"/>
                    <a:gd name="T44" fmla="*/ 20 w 31"/>
                    <a:gd name="T45" fmla="*/ 17 h 23"/>
                    <a:gd name="T46" fmla="*/ 18 w 31"/>
                    <a:gd name="T47" fmla="*/ 19 h 23"/>
                    <a:gd name="T48" fmla="*/ 16 w 31"/>
                    <a:gd name="T49" fmla="*/ 17 h 23"/>
                    <a:gd name="T50" fmla="*/ 16 w 31"/>
                    <a:gd name="T51" fmla="*/ 15 h 23"/>
                    <a:gd name="T52" fmla="*/ 16 w 31"/>
                    <a:gd name="T53" fmla="*/ 13 h 23"/>
                    <a:gd name="T54" fmla="*/ 12 w 31"/>
                    <a:gd name="T55" fmla="*/ 19 h 23"/>
                    <a:gd name="T56" fmla="*/ 7 w 31"/>
                    <a:gd name="T57" fmla="*/ 22 h 23"/>
                    <a:gd name="T58" fmla="*/ 9 w 31"/>
                    <a:gd name="T59" fmla="*/ 20 h 23"/>
                    <a:gd name="T60" fmla="*/ 5 w 31"/>
                    <a:gd name="T61" fmla="*/ 19 h 23"/>
                    <a:gd name="T62" fmla="*/ 5 w 31"/>
                    <a:gd name="T63" fmla="*/ 22 h 23"/>
                    <a:gd name="T64" fmla="*/ 0 w 31"/>
                    <a:gd name="T65" fmla="*/ 23 h 23"/>
                    <a:gd name="T66" fmla="*/ 0 w 31"/>
                    <a:gd name="T67" fmla="*/ 22 h 23"/>
                    <a:gd name="T68" fmla="*/ 0 w 31"/>
                    <a:gd name="T69" fmla="*/ 19 h 23"/>
                    <a:gd name="T70" fmla="*/ 1 w 31"/>
                    <a:gd name="T71" fmla="*/ 19 h 23"/>
                    <a:gd name="T72" fmla="*/ 1 w 31"/>
                    <a:gd name="T73" fmla="*/ 17 h 23"/>
                    <a:gd name="T74" fmla="*/ 4 w 31"/>
                    <a:gd name="T75" fmla="*/ 17 h 23"/>
                    <a:gd name="T76" fmla="*/ 5 w 31"/>
                    <a:gd name="T77" fmla="*/ 16 h 23"/>
                    <a:gd name="T78" fmla="*/ 7 w 31"/>
                    <a:gd name="T79" fmla="*/ 16 h 23"/>
                    <a:gd name="T80" fmla="*/ 9 w 31"/>
                    <a:gd name="T81" fmla="*/ 15 h 23"/>
                    <a:gd name="T82" fmla="*/ 13 w 31"/>
                    <a:gd name="T83" fmla="*/ 13 h 23"/>
                    <a:gd name="T84" fmla="*/ 13 w 31"/>
                    <a:gd name="T85" fmla="*/ 12 h 23"/>
                    <a:gd name="T86" fmla="*/ 15 w 31"/>
                    <a:gd name="T87" fmla="*/ 10 h 23"/>
                    <a:gd name="T88" fmla="*/ 15 w 31"/>
                    <a:gd name="T89" fmla="*/ 7 h 23"/>
                    <a:gd name="T90" fmla="*/ 16 w 31"/>
                    <a:gd name="T91" fmla="*/ 6 h 23"/>
                    <a:gd name="T92" fmla="*/ 16 w 31"/>
                    <a:gd name="T93" fmla="*/ 2 h 23"/>
                    <a:gd name="T94" fmla="*/ 18 w 31"/>
                    <a:gd name="T95" fmla="*/ 1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23"/>
                    <a:gd name="T146" fmla="*/ 31 w 31"/>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23">
                      <a:moveTo>
                        <a:pt x="18" y="1"/>
                      </a:moveTo>
                      <a:lnTo>
                        <a:pt x="20" y="0"/>
                      </a:lnTo>
                      <a:lnTo>
                        <a:pt x="22" y="4"/>
                      </a:lnTo>
                      <a:lnTo>
                        <a:pt x="22" y="5"/>
                      </a:lnTo>
                      <a:lnTo>
                        <a:pt x="22" y="6"/>
                      </a:lnTo>
                      <a:lnTo>
                        <a:pt x="20" y="11"/>
                      </a:lnTo>
                      <a:lnTo>
                        <a:pt x="20" y="10"/>
                      </a:lnTo>
                      <a:lnTo>
                        <a:pt x="23" y="8"/>
                      </a:lnTo>
                      <a:lnTo>
                        <a:pt x="23" y="6"/>
                      </a:lnTo>
                      <a:lnTo>
                        <a:pt x="26" y="6"/>
                      </a:lnTo>
                      <a:lnTo>
                        <a:pt x="25" y="5"/>
                      </a:lnTo>
                      <a:lnTo>
                        <a:pt x="26" y="2"/>
                      </a:lnTo>
                      <a:lnTo>
                        <a:pt x="28" y="4"/>
                      </a:lnTo>
                      <a:lnTo>
                        <a:pt x="31" y="5"/>
                      </a:lnTo>
                      <a:lnTo>
                        <a:pt x="31" y="7"/>
                      </a:lnTo>
                      <a:lnTo>
                        <a:pt x="29" y="10"/>
                      </a:lnTo>
                      <a:lnTo>
                        <a:pt x="28" y="11"/>
                      </a:lnTo>
                      <a:lnTo>
                        <a:pt x="26" y="11"/>
                      </a:lnTo>
                      <a:lnTo>
                        <a:pt x="25" y="13"/>
                      </a:lnTo>
                      <a:lnTo>
                        <a:pt x="23" y="15"/>
                      </a:lnTo>
                      <a:lnTo>
                        <a:pt x="22" y="13"/>
                      </a:lnTo>
                      <a:lnTo>
                        <a:pt x="20" y="16"/>
                      </a:lnTo>
                      <a:lnTo>
                        <a:pt x="20" y="17"/>
                      </a:lnTo>
                      <a:lnTo>
                        <a:pt x="18" y="19"/>
                      </a:lnTo>
                      <a:lnTo>
                        <a:pt x="16" y="17"/>
                      </a:lnTo>
                      <a:lnTo>
                        <a:pt x="16" y="15"/>
                      </a:lnTo>
                      <a:lnTo>
                        <a:pt x="16" y="13"/>
                      </a:lnTo>
                      <a:lnTo>
                        <a:pt x="12" y="19"/>
                      </a:lnTo>
                      <a:lnTo>
                        <a:pt x="7" y="22"/>
                      </a:lnTo>
                      <a:lnTo>
                        <a:pt x="9" y="20"/>
                      </a:lnTo>
                      <a:lnTo>
                        <a:pt x="5" y="19"/>
                      </a:lnTo>
                      <a:lnTo>
                        <a:pt x="5" y="22"/>
                      </a:lnTo>
                      <a:lnTo>
                        <a:pt x="0" y="23"/>
                      </a:lnTo>
                      <a:lnTo>
                        <a:pt x="0" y="22"/>
                      </a:lnTo>
                      <a:lnTo>
                        <a:pt x="0" y="19"/>
                      </a:lnTo>
                      <a:lnTo>
                        <a:pt x="1" y="19"/>
                      </a:lnTo>
                      <a:lnTo>
                        <a:pt x="1" y="17"/>
                      </a:lnTo>
                      <a:lnTo>
                        <a:pt x="4" y="17"/>
                      </a:lnTo>
                      <a:lnTo>
                        <a:pt x="5" y="16"/>
                      </a:lnTo>
                      <a:lnTo>
                        <a:pt x="7" y="16"/>
                      </a:lnTo>
                      <a:lnTo>
                        <a:pt x="9" y="15"/>
                      </a:lnTo>
                      <a:lnTo>
                        <a:pt x="13" y="13"/>
                      </a:lnTo>
                      <a:lnTo>
                        <a:pt x="13" y="12"/>
                      </a:lnTo>
                      <a:lnTo>
                        <a:pt x="15" y="10"/>
                      </a:lnTo>
                      <a:lnTo>
                        <a:pt x="15" y="7"/>
                      </a:lnTo>
                      <a:lnTo>
                        <a:pt x="16" y="6"/>
                      </a:lnTo>
                      <a:lnTo>
                        <a:pt x="16" y="2"/>
                      </a:lnTo>
                      <a:lnTo>
                        <a:pt x="18"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75" name="Freeform 2583"/>
                <p:cNvSpPr>
                  <a:spLocks/>
                </p:cNvSpPr>
                <p:nvPr/>
              </p:nvSpPr>
              <p:spPr bwMode="gray">
                <a:xfrm>
                  <a:off x="2863" y="1535"/>
                  <a:ext cx="31" cy="23"/>
                </a:xfrm>
                <a:custGeom>
                  <a:avLst/>
                  <a:gdLst>
                    <a:gd name="T0" fmla="*/ 18 w 31"/>
                    <a:gd name="T1" fmla="*/ 1 h 23"/>
                    <a:gd name="T2" fmla="*/ 20 w 31"/>
                    <a:gd name="T3" fmla="*/ 0 h 23"/>
                    <a:gd name="T4" fmla="*/ 22 w 31"/>
                    <a:gd name="T5" fmla="*/ 4 h 23"/>
                    <a:gd name="T6" fmla="*/ 22 w 31"/>
                    <a:gd name="T7" fmla="*/ 5 h 23"/>
                    <a:gd name="T8" fmla="*/ 22 w 31"/>
                    <a:gd name="T9" fmla="*/ 6 h 23"/>
                    <a:gd name="T10" fmla="*/ 20 w 31"/>
                    <a:gd name="T11" fmla="*/ 11 h 23"/>
                    <a:gd name="T12" fmla="*/ 20 w 31"/>
                    <a:gd name="T13" fmla="*/ 10 h 23"/>
                    <a:gd name="T14" fmla="*/ 23 w 31"/>
                    <a:gd name="T15" fmla="*/ 8 h 23"/>
                    <a:gd name="T16" fmla="*/ 23 w 31"/>
                    <a:gd name="T17" fmla="*/ 6 h 23"/>
                    <a:gd name="T18" fmla="*/ 26 w 31"/>
                    <a:gd name="T19" fmla="*/ 6 h 23"/>
                    <a:gd name="T20" fmla="*/ 25 w 31"/>
                    <a:gd name="T21" fmla="*/ 5 h 23"/>
                    <a:gd name="T22" fmla="*/ 26 w 31"/>
                    <a:gd name="T23" fmla="*/ 2 h 23"/>
                    <a:gd name="T24" fmla="*/ 28 w 31"/>
                    <a:gd name="T25" fmla="*/ 4 h 23"/>
                    <a:gd name="T26" fmla="*/ 31 w 31"/>
                    <a:gd name="T27" fmla="*/ 5 h 23"/>
                    <a:gd name="T28" fmla="*/ 31 w 31"/>
                    <a:gd name="T29" fmla="*/ 7 h 23"/>
                    <a:gd name="T30" fmla="*/ 29 w 31"/>
                    <a:gd name="T31" fmla="*/ 10 h 23"/>
                    <a:gd name="T32" fmla="*/ 28 w 31"/>
                    <a:gd name="T33" fmla="*/ 11 h 23"/>
                    <a:gd name="T34" fmla="*/ 26 w 31"/>
                    <a:gd name="T35" fmla="*/ 11 h 23"/>
                    <a:gd name="T36" fmla="*/ 25 w 31"/>
                    <a:gd name="T37" fmla="*/ 13 h 23"/>
                    <a:gd name="T38" fmla="*/ 23 w 31"/>
                    <a:gd name="T39" fmla="*/ 15 h 23"/>
                    <a:gd name="T40" fmla="*/ 22 w 31"/>
                    <a:gd name="T41" fmla="*/ 13 h 23"/>
                    <a:gd name="T42" fmla="*/ 20 w 31"/>
                    <a:gd name="T43" fmla="*/ 16 h 23"/>
                    <a:gd name="T44" fmla="*/ 20 w 31"/>
                    <a:gd name="T45" fmla="*/ 17 h 23"/>
                    <a:gd name="T46" fmla="*/ 18 w 31"/>
                    <a:gd name="T47" fmla="*/ 19 h 23"/>
                    <a:gd name="T48" fmla="*/ 16 w 31"/>
                    <a:gd name="T49" fmla="*/ 17 h 23"/>
                    <a:gd name="T50" fmla="*/ 16 w 31"/>
                    <a:gd name="T51" fmla="*/ 15 h 23"/>
                    <a:gd name="T52" fmla="*/ 16 w 31"/>
                    <a:gd name="T53" fmla="*/ 13 h 23"/>
                    <a:gd name="T54" fmla="*/ 12 w 31"/>
                    <a:gd name="T55" fmla="*/ 19 h 23"/>
                    <a:gd name="T56" fmla="*/ 7 w 31"/>
                    <a:gd name="T57" fmla="*/ 22 h 23"/>
                    <a:gd name="T58" fmla="*/ 9 w 31"/>
                    <a:gd name="T59" fmla="*/ 20 h 23"/>
                    <a:gd name="T60" fmla="*/ 5 w 31"/>
                    <a:gd name="T61" fmla="*/ 19 h 23"/>
                    <a:gd name="T62" fmla="*/ 5 w 31"/>
                    <a:gd name="T63" fmla="*/ 22 h 23"/>
                    <a:gd name="T64" fmla="*/ 0 w 31"/>
                    <a:gd name="T65" fmla="*/ 23 h 23"/>
                    <a:gd name="T66" fmla="*/ 0 w 31"/>
                    <a:gd name="T67" fmla="*/ 22 h 23"/>
                    <a:gd name="T68" fmla="*/ 0 w 31"/>
                    <a:gd name="T69" fmla="*/ 19 h 23"/>
                    <a:gd name="T70" fmla="*/ 1 w 31"/>
                    <a:gd name="T71" fmla="*/ 19 h 23"/>
                    <a:gd name="T72" fmla="*/ 1 w 31"/>
                    <a:gd name="T73" fmla="*/ 17 h 23"/>
                    <a:gd name="T74" fmla="*/ 4 w 31"/>
                    <a:gd name="T75" fmla="*/ 17 h 23"/>
                    <a:gd name="T76" fmla="*/ 5 w 31"/>
                    <a:gd name="T77" fmla="*/ 16 h 23"/>
                    <a:gd name="T78" fmla="*/ 7 w 31"/>
                    <a:gd name="T79" fmla="*/ 16 h 23"/>
                    <a:gd name="T80" fmla="*/ 9 w 31"/>
                    <a:gd name="T81" fmla="*/ 15 h 23"/>
                    <a:gd name="T82" fmla="*/ 13 w 31"/>
                    <a:gd name="T83" fmla="*/ 13 h 23"/>
                    <a:gd name="T84" fmla="*/ 13 w 31"/>
                    <a:gd name="T85" fmla="*/ 12 h 23"/>
                    <a:gd name="T86" fmla="*/ 15 w 31"/>
                    <a:gd name="T87" fmla="*/ 10 h 23"/>
                    <a:gd name="T88" fmla="*/ 15 w 31"/>
                    <a:gd name="T89" fmla="*/ 7 h 23"/>
                    <a:gd name="T90" fmla="*/ 16 w 31"/>
                    <a:gd name="T91" fmla="*/ 6 h 23"/>
                    <a:gd name="T92" fmla="*/ 16 w 31"/>
                    <a:gd name="T93" fmla="*/ 2 h 23"/>
                    <a:gd name="T94" fmla="*/ 18 w 31"/>
                    <a:gd name="T95" fmla="*/ 1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23"/>
                    <a:gd name="T146" fmla="*/ 31 w 31"/>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23">
                      <a:moveTo>
                        <a:pt x="18" y="1"/>
                      </a:moveTo>
                      <a:lnTo>
                        <a:pt x="20" y="0"/>
                      </a:lnTo>
                      <a:lnTo>
                        <a:pt x="22" y="4"/>
                      </a:lnTo>
                      <a:lnTo>
                        <a:pt x="22" y="5"/>
                      </a:lnTo>
                      <a:lnTo>
                        <a:pt x="22" y="6"/>
                      </a:lnTo>
                      <a:lnTo>
                        <a:pt x="20" y="11"/>
                      </a:lnTo>
                      <a:lnTo>
                        <a:pt x="20" y="10"/>
                      </a:lnTo>
                      <a:lnTo>
                        <a:pt x="23" y="8"/>
                      </a:lnTo>
                      <a:lnTo>
                        <a:pt x="23" y="6"/>
                      </a:lnTo>
                      <a:lnTo>
                        <a:pt x="26" y="6"/>
                      </a:lnTo>
                      <a:lnTo>
                        <a:pt x="25" y="5"/>
                      </a:lnTo>
                      <a:lnTo>
                        <a:pt x="26" y="2"/>
                      </a:lnTo>
                      <a:lnTo>
                        <a:pt x="28" y="4"/>
                      </a:lnTo>
                      <a:lnTo>
                        <a:pt x="31" y="5"/>
                      </a:lnTo>
                      <a:lnTo>
                        <a:pt x="31" y="7"/>
                      </a:lnTo>
                      <a:lnTo>
                        <a:pt x="29" y="10"/>
                      </a:lnTo>
                      <a:lnTo>
                        <a:pt x="28" y="11"/>
                      </a:lnTo>
                      <a:lnTo>
                        <a:pt x="26" y="11"/>
                      </a:lnTo>
                      <a:lnTo>
                        <a:pt x="25" y="13"/>
                      </a:lnTo>
                      <a:lnTo>
                        <a:pt x="23" y="15"/>
                      </a:lnTo>
                      <a:lnTo>
                        <a:pt x="22" y="13"/>
                      </a:lnTo>
                      <a:lnTo>
                        <a:pt x="20" y="16"/>
                      </a:lnTo>
                      <a:lnTo>
                        <a:pt x="20" y="17"/>
                      </a:lnTo>
                      <a:lnTo>
                        <a:pt x="18" y="19"/>
                      </a:lnTo>
                      <a:lnTo>
                        <a:pt x="16" y="17"/>
                      </a:lnTo>
                      <a:lnTo>
                        <a:pt x="16" y="15"/>
                      </a:lnTo>
                      <a:lnTo>
                        <a:pt x="16" y="13"/>
                      </a:lnTo>
                      <a:lnTo>
                        <a:pt x="12" y="19"/>
                      </a:lnTo>
                      <a:lnTo>
                        <a:pt x="7" y="22"/>
                      </a:lnTo>
                      <a:lnTo>
                        <a:pt x="9" y="20"/>
                      </a:lnTo>
                      <a:lnTo>
                        <a:pt x="5" y="19"/>
                      </a:lnTo>
                      <a:lnTo>
                        <a:pt x="5" y="22"/>
                      </a:lnTo>
                      <a:lnTo>
                        <a:pt x="0" y="23"/>
                      </a:lnTo>
                      <a:lnTo>
                        <a:pt x="0" y="22"/>
                      </a:lnTo>
                      <a:lnTo>
                        <a:pt x="0" y="19"/>
                      </a:lnTo>
                      <a:lnTo>
                        <a:pt x="1" y="19"/>
                      </a:lnTo>
                      <a:lnTo>
                        <a:pt x="1" y="17"/>
                      </a:lnTo>
                      <a:lnTo>
                        <a:pt x="4" y="17"/>
                      </a:lnTo>
                      <a:lnTo>
                        <a:pt x="5" y="16"/>
                      </a:lnTo>
                      <a:lnTo>
                        <a:pt x="7" y="16"/>
                      </a:lnTo>
                      <a:lnTo>
                        <a:pt x="9" y="15"/>
                      </a:lnTo>
                      <a:lnTo>
                        <a:pt x="13" y="13"/>
                      </a:lnTo>
                      <a:lnTo>
                        <a:pt x="13" y="12"/>
                      </a:lnTo>
                      <a:lnTo>
                        <a:pt x="15" y="10"/>
                      </a:lnTo>
                      <a:lnTo>
                        <a:pt x="15" y="7"/>
                      </a:lnTo>
                      <a:lnTo>
                        <a:pt x="16" y="6"/>
                      </a:lnTo>
                      <a:lnTo>
                        <a:pt x="16" y="2"/>
                      </a:lnTo>
                      <a:lnTo>
                        <a:pt x="18"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3" name="Group 2584"/>
              <p:cNvGrpSpPr>
                <a:grpSpLocks/>
              </p:cNvGrpSpPr>
              <p:nvPr/>
            </p:nvGrpSpPr>
            <p:grpSpPr bwMode="auto">
              <a:xfrm>
                <a:off x="2864" y="1535"/>
                <a:ext cx="12" cy="11"/>
                <a:chOff x="2864" y="1535"/>
                <a:chExt cx="12" cy="11"/>
              </a:xfrm>
              <a:grpFill/>
            </p:grpSpPr>
            <p:sp>
              <p:nvSpPr>
                <p:cNvPr id="1172" name="Freeform 2585"/>
                <p:cNvSpPr>
                  <a:spLocks/>
                </p:cNvSpPr>
                <p:nvPr/>
              </p:nvSpPr>
              <p:spPr bwMode="gray">
                <a:xfrm>
                  <a:off x="2864" y="1535"/>
                  <a:ext cx="12" cy="11"/>
                </a:xfrm>
                <a:custGeom>
                  <a:avLst/>
                  <a:gdLst>
                    <a:gd name="T0" fmla="*/ 0 w 12"/>
                    <a:gd name="T1" fmla="*/ 7 h 11"/>
                    <a:gd name="T2" fmla="*/ 2 w 12"/>
                    <a:gd name="T3" fmla="*/ 7 h 11"/>
                    <a:gd name="T4" fmla="*/ 2 w 12"/>
                    <a:gd name="T5" fmla="*/ 6 h 11"/>
                    <a:gd name="T6" fmla="*/ 2 w 12"/>
                    <a:gd name="T7" fmla="*/ 5 h 11"/>
                    <a:gd name="T8" fmla="*/ 2 w 12"/>
                    <a:gd name="T9" fmla="*/ 6 h 11"/>
                    <a:gd name="T10" fmla="*/ 4 w 12"/>
                    <a:gd name="T11" fmla="*/ 5 h 11"/>
                    <a:gd name="T12" fmla="*/ 6 w 12"/>
                    <a:gd name="T13" fmla="*/ 6 h 11"/>
                    <a:gd name="T14" fmla="*/ 6 w 12"/>
                    <a:gd name="T15" fmla="*/ 5 h 11"/>
                    <a:gd name="T16" fmla="*/ 6 w 12"/>
                    <a:gd name="T17" fmla="*/ 2 h 11"/>
                    <a:gd name="T18" fmla="*/ 8 w 12"/>
                    <a:gd name="T19" fmla="*/ 4 h 11"/>
                    <a:gd name="T20" fmla="*/ 9 w 12"/>
                    <a:gd name="T21" fmla="*/ 4 h 11"/>
                    <a:gd name="T22" fmla="*/ 9 w 12"/>
                    <a:gd name="T23" fmla="*/ 0 h 11"/>
                    <a:gd name="T24" fmla="*/ 12 w 12"/>
                    <a:gd name="T25" fmla="*/ 4 h 11"/>
                    <a:gd name="T26" fmla="*/ 12 w 12"/>
                    <a:gd name="T27" fmla="*/ 8 h 11"/>
                    <a:gd name="T28" fmla="*/ 11 w 12"/>
                    <a:gd name="T29" fmla="*/ 10 h 11"/>
                    <a:gd name="T30" fmla="*/ 9 w 12"/>
                    <a:gd name="T31" fmla="*/ 10 h 11"/>
                    <a:gd name="T32" fmla="*/ 8 w 12"/>
                    <a:gd name="T33" fmla="*/ 11 h 11"/>
                    <a:gd name="T34" fmla="*/ 8 w 12"/>
                    <a:gd name="T35" fmla="*/ 10 h 11"/>
                    <a:gd name="T36" fmla="*/ 9 w 12"/>
                    <a:gd name="T37" fmla="*/ 7 h 11"/>
                    <a:gd name="T38" fmla="*/ 9 w 12"/>
                    <a:gd name="T39" fmla="*/ 6 h 11"/>
                    <a:gd name="T40" fmla="*/ 8 w 12"/>
                    <a:gd name="T41" fmla="*/ 8 h 11"/>
                    <a:gd name="T42" fmla="*/ 6 w 12"/>
                    <a:gd name="T43" fmla="*/ 7 h 11"/>
                    <a:gd name="T44" fmla="*/ 2 w 12"/>
                    <a:gd name="T45" fmla="*/ 10 h 11"/>
                    <a:gd name="T46" fmla="*/ 0 w 12"/>
                    <a:gd name="T47" fmla="*/ 10 h 11"/>
                    <a:gd name="T48" fmla="*/ 0 w 12"/>
                    <a:gd name="T49" fmla="*/ 7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11"/>
                    <a:gd name="T77" fmla="*/ 12 w 12"/>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11">
                      <a:moveTo>
                        <a:pt x="0" y="7"/>
                      </a:moveTo>
                      <a:lnTo>
                        <a:pt x="2" y="7"/>
                      </a:lnTo>
                      <a:lnTo>
                        <a:pt x="2" y="6"/>
                      </a:lnTo>
                      <a:lnTo>
                        <a:pt x="2" y="5"/>
                      </a:lnTo>
                      <a:lnTo>
                        <a:pt x="2" y="6"/>
                      </a:lnTo>
                      <a:lnTo>
                        <a:pt x="4" y="5"/>
                      </a:lnTo>
                      <a:lnTo>
                        <a:pt x="6" y="6"/>
                      </a:lnTo>
                      <a:lnTo>
                        <a:pt x="6" y="5"/>
                      </a:lnTo>
                      <a:lnTo>
                        <a:pt x="6" y="2"/>
                      </a:lnTo>
                      <a:lnTo>
                        <a:pt x="8" y="4"/>
                      </a:lnTo>
                      <a:lnTo>
                        <a:pt x="9" y="4"/>
                      </a:lnTo>
                      <a:lnTo>
                        <a:pt x="9" y="0"/>
                      </a:lnTo>
                      <a:lnTo>
                        <a:pt x="12" y="4"/>
                      </a:lnTo>
                      <a:lnTo>
                        <a:pt x="12" y="8"/>
                      </a:lnTo>
                      <a:lnTo>
                        <a:pt x="11" y="10"/>
                      </a:lnTo>
                      <a:lnTo>
                        <a:pt x="9" y="10"/>
                      </a:lnTo>
                      <a:lnTo>
                        <a:pt x="8" y="11"/>
                      </a:lnTo>
                      <a:lnTo>
                        <a:pt x="8" y="10"/>
                      </a:lnTo>
                      <a:lnTo>
                        <a:pt x="9" y="7"/>
                      </a:lnTo>
                      <a:lnTo>
                        <a:pt x="9" y="6"/>
                      </a:lnTo>
                      <a:lnTo>
                        <a:pt x="8" y="8"/>
                      </a:lnTo>
                      <a:lnTo>
                        <a:pt x="6" y="7"/>
                      </a:lnTo>
                      <a:lnTo>
                        <a:pt x="2" y="10"/>
                      </a:lnTo>
                      <a:lnTo>
                        <a:pt x="0" y="10"/>
                      </a:lnTo>
                      <a:lnTo>
                        <a:pt x="0"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73" name="Freeform 2586"/>
                <p:cNvSpPr>
                  <a:spLocks/>
                </p:cNvSpPr>
                <p:nvPr/>
              </p:nvSpPr>
              <p:spPr bwMode="gray">
                <a:xfrm>
                  <a:off x="2864" y="1535"/>
                  <a:ext cx="12" cy="11"/>
                </a:xfrm>
                <a:custGeom>
                  <a:avLst/>
                  <a:gdLst>
                    <a:gd name="T0" fmla="*/ 0 w 12"/>
                    <a:gd name="T1" fmla="*/ 7 h 11"/>
                    <a:gd name="T2" fmla="*/ 2 w 12"/>
                    <a:gd name="T3" fmla="*/ 7 h 11"/>
                    <a:gd name="T4" fmla="*/ 2 w 12"/>
                    <a:gd name="T5" fmla="*/ 6 h 11"/>
                    <a:gd name="T6" fmla="*/ 2 w 12"/>
                    <a:gd name="T7" fmla="*/ 5 h 11"/>
                    <a:gd name="T8" fmla="*/ 2 w 12"/>
                    <a:gd name="T9" fmla="*/ 6 h 11"/>
                    <a:gd name="T10" fmla="*/ 4 w 12"/>
                    <a:gd name="T11" fmla="*/ 5 h 11"/>
                    <a:gd name="T12" fmla="*/ 6 w 12"/>
                    <a:gd name="T13" fmla="*/ 6 h 11"/>
                    <a:gd name="T14" fmla="*/ 6 w 12"/>
                    <a:gd name="T15" fmla="*/ 5 h 11"/>
                    <a:gd name="T16" fmla="*/ 6 w 12"/>
                    <a:gd name="T17" fmla="*/ 2 h 11"/>
                    <a:gd name="T18" fmla="*/ 8 w 12"/>
                    <a:gd name="T19" fmla="*/ 4 h 11"/>
                    <a:gd name="T20" fmla="*/ 9 w 12"/>
                    <a:gd name="T21" fmla="*/ 4 h 11"/>
                    <a:gd name="T22" fmla="*/ 9 w 12"/>
                    <a:gd name="T23" fmla="*/ 0 h 11"/>
                    <a:gd name="T24" fmla="*/ 12 w 12"/>
                    <a:gd name="T25" fmla="*/ 4 h 11"/>
                    <a:gd name="T26" fmla="*/ 12 w 12"/>
                    <a:gd name="T27" fmla="*/ 8 h 11"/>
                    <a:gd name="T28" fmla="*/ 11 w 12"/>
                    <a:gd name="T29" fmla="*/ 10 h 11"/>
                    <a:gd name="T30" fmla="*/ 9 w 12"/>
                    <a:gd name="T31" fmla="*/ 10 h 11"/>
                    <a:gd name="T32" fmla="*/ 8 w 12"/>
                    <a:gd name="T33" fmla="*/ 11 h 11"/>
                    <a:gd name="T34" fmla="*/ 8 w 12"/>
                    <a:gd name="T35" fmla="*/ 10 h 11"/>
                    <a:gd name="T36" fmla="*/ 9 w 12"/>
                    <a:gd name="T37" fmla="*/ 7 h 11"/>
                    <a:gd name="T38" fmla="*/ 9 w 12"/>
                    <a:gd name="T39" fmla="*/ 6 h 11"/>
                    <a:gd name="T40" fmla="*/ 8 w 12"/>
                    <a:gd name="T41" fmla="*/ 8 h 11"/>
                    <a:gd name="T42" fmla="*/ 6 w 12"/>
                    <a:gd name="T43" fmla="*/ 7 h 11"/>
                    <a:gd name="T44" fmla="*/ 2 w 12"/>
                    <a:gd name="T45" fmla="*/ 10 h 11"/>
                    <a:gd name="T46" fmla="*/ 0 w 12"/>
                    <a:gd name="T47" fmla="*/ 10 h 11"/>
                    <a:gd name="T48" fmla="*/ 0 w 12"/>
                    <a:gd name="T49" fmla="*/ 7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11"/>
                    <a:gd name="T77" fmla="*/ 12 w 12"/>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11">
                      <a:moveTo>
                        <a:pt x="0" y="7"/>
                      </a:moveTo>
                      <a:lnTo>
                        <a:pt x="2" y="7"/>
                      </a:lnTo>
                      <a:lnTo>
                        <a:pt x="2" y="6"/>
                      </a:lnTo>
                      <a:lnTo>
                        <a:pt x="2" y="5"/>
                      </a:lnTo>
                      <a:lnTo>
                        <a:pt x="2" y="6"/>
                      </a:lnTo>
                      <a:lnTo>
                        <a:pt x="4" y="5"/>
                      </a:lnTo>
                      <a:lnTo>
                        <a:pt x="6" y="6"/>
                      </a:lnTo>
                      <a:lnTo>
                        <a:pt x="6" y="5"/>
                      </a:lnTo>
                      <a:lnTo>
                        <a:pt x="6" y="2"/>
                      </a:lnTo>
                      <a:lnTo>
                        <a:pt x="8" y="4"/>
                      </a:lnTo>
                      <a:lnTo>
                        <a:pt x="9" y="4"/>
                      </a:lnTo>
                      <a:lnTo>
                        <a:pt x="9" y="0"/>
                      </a:lnTo>
                      <a:lnTo>
                        <a:pt x="12" y="4"/>
                      </a:lnTo>
                      <a:lnTo>
                        <a:pt x="12" y="8"/>
                      </a:lnTo>
                      <a:lnTo>
                        <a:pt x="11" y="10"/>
                      </a:lnTo>
                      <a:lnTo>
                        <a:pt x="9" y="10"/>
                      </a:lnTo>
                      <a:lnTo>
                        <a:pt x="8" y="11"/>
                      </a:lnTo>
                      <a:lnTo>
                        <a:pt x="8" y="10"/>
                      </a:lnTo>
                      <a:lnTo>
                        <a:pt x="9" y="7"/>
                      </a:lnTo>
                      <a:lnTo>
                        <a:pt x="9" y="6"/>
                      </a:lnTo>
                      <a:lnTo>
                        <a:pt x="8" y="8"/>
                      </a:lnTo>
                      <a:lnTo>
                        <a:pt x="6" y="7"/>
                      </a:lnTo>
                      <a:lnTo>
                        <a:pt x="2" y="10"/>
                      </a:lnTo>
                      <a:lnTo>
                        <a:pt x="0" y="10"/>
                      </a:lnTo>
                      <a:lnTo>
                        <a:pt x="0"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4" name="Group 2587"/>
              <p:cNvGrpSpPr>
                <a:grpSpLocks/>
              </p:cNvGrpSpPr>
              <p:nvPr/>
            </p:nvGrpSpPr>
            <p:grpSpPr bwMode="auto">
              <a:xfrm>
                <a:off x="2879" y="1524"/>
                <a:ext cx="9" cy="9"/>
                <a:chOff x="2879" y="1524"/>
                <a:chExt cx="9" cy="9"/>
              </a:xfrm>
              <a:grpFill/>
            </p:grpSpPr>
            <p:sp>
              <p:nvSpPr>
                <p:cNvPr id="1170" name="Freeform 2588"/>
                <p:cNvSpPr>
                  <a:spLocks/>
                </p:cNvSpPr>
                <p:nvPr/>
              </p:nvSpPr>
              <p:spPr bwMode="gray">
                <a:xfrm>
                  <a:off x="2879" y="1524"/>
                  <a:ext cx="9" cy="9"/>
                </a:xfrm>
                <a:custGeom>
                  <a:avLst/>
                  <a:gdLst>
                    <a:gd name="T0" fmla="*/ 3 w 9"/>
                    <a:gd name="T1" fmla="*/ 2 h 9"/>
                    <a:gd name="T2" fmla="*/ 5 w 9"/>
                    <a:gd name="T3" fmla="*/ 2 h 9"/>
                    <a:gd name="T4" fmla="*/ 5 w 9"/>
                    <a:gd name="T5" fmla="*/ 0 h 9"/>
                    <a:gd name="T6" fmla="*/ 6 w 9"/>
                    <a:gd name="T7" fmla="*/ 0 h 9"/>
                    <a:gd name="T8" fmla="*/ 9 w 9"/>
                    <a:gd name="T9" fmla="*/ 1 h 9"/>
                    <a:gd name="T10" fmla="*/ 6 w 9"/>
                    <a:gd name="T11" fmla="*/ 8 h 9"/>
                    <a:gd name="T12" fmla="*/ 2 w 9"/>
                    <a:gd name="T13" fmla="*/ 9 h 9"/>
                    <a:gd name="T14" fmla="*/ 0 w 9"/>
                    <a:gd name="T15" fmla="*/ 8 h 9"/>
                    <a:gd name="T16" fmla="*/ 0 w 9"/>
                    <a:gd name="T17" fmla="*/ 5 h 9"/>
                    <a:gd name="T18" fmla="*/ 3 w 9"/>
                    <a:gd name="T19" fmla="*/ 4 h 9"/>
                    <a:gd name="T20" fmla="*/ 3 w 9"/>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9"/>
                    <a:gd name="T35" fmla="*/ 9 w 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9">
                      <a:moveTo>
                        <a:pt x="3" y="2"/>
                      </a:moveTo>
                      <a:lnTo>
                        <a:pt x="5" y="2"/>
                      </a:lnTo>
                      <a:lnTo>
                        <a:pt x="5" y="0"/>
                      </a:lnTo>
                      <a:lnTo>
                        <a:pt x="6" y="0"/>
                      </a:lnTo>
                      <a:lnTo>
                        <a:pt x="9" y="1"/>
                      </a:lnTo>
                      <a:lnTo>
                        <a:pt x="6" y="8"/>
                      </a:lnTo>
                      <a:lnTo>
                        <a:pt x="2" y="9"/>
                      </a:lnTo>
                      <a:lnTo>
                        <a:pt x="0" y="8"/>
                      </a:lnTo>
                      <a:lnTo>
                        <a:pt x="0" y="5"/>
                      </a:lnTo>
                      <a:lnTo>
                        <a:pt x="3" y="4"/>
                      </a:lnTo>
                      <a:lnTo>
                        <a:pt x="3"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71" name="Freeform 2589"/>
                <p:cNvSpPr>
                  <a:spLocks/>
                </p:cNvSpPr>
                <p:nvPr/>
              </p:nvSpPr>
              <p:spPr bwMode="gray">
                <a:xfrm>
                  <a:off x="2879" y="1524"/>
                  <a:ext cx="9" cy="9"/>
                </a:xfrm>
                <a:custGeom>
                  <a:avLst/>
                  <a:gdLst>
                    <a:gd name="T0" fmla="*/ 3 w 9"/>
                    <a:gd name="T1" fmla="*/ 2 h 9"/>
                    <a:gd name="T2" fmla="*/ 5 w 9"/>
                    <a:gd name="T3" fmla="*/ 2 h 9"/>
                    <a:gd name="T4" fmla="*/ 5 w 9"/>
                    <a:gd name="T5" fmla="*/ 0 h 9"/>
                    <a:gd name="T6" fmla="*/ 6 w 9"/>
                    <a:gd name="T7" fmla="*/ 0 h 9"/>
                    <a:gd name="T8" fmla="*/ 9 w 9"/>
                    <a:gd name="T9" fmla="*/ 1 h 9"/>
                    <a:gd name="T10" fmla="*/ 6 w 9"/>
                    <a:gd name="T11" fmla="*/ 8 h 9"/>
                    <a:gd name="T12" fmla="*/ 2 w 9"/>
                    <a:gd name="T13" fmla="*/ 9 h 9"/>
                    <a:gd name="T14" fmla="*/ 0 w 9"/>
                    <a:gd name="T15" fmla="*/ 8 h 9"/>
                    <a:gd name="T16" fmla="*/ 0 w 9"/>
                    <a:gd name="T17" fmla="*/ 5 h 9"/>
                    <a:gd name="T18" fmla="*/ 3 w 9"/>
                    <a:gd name="T19" fmla="*/ 4 h 9"/>
                    <a:gd name="T20" fmla="*/ 3 w 9"/>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9"/>
                    <a:gd name="T35" fmla="*/ 9 w 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9">
                      <a:moveTo>
                        <a:pt x="3" y="2"/>
                      </a:moveTo>
                      <a:lnTo>
                        <a:pt x="5" y="2"/>
                      </a:lnTo>
                      <a:lnTo>
                        <a:pt x="5" y="0"/>
                      </a:lnTo>
                      <a:lnTo>
                        <a:pt x="6" y="0"/>
                      </a:lnTo>
                      <a:lnTo>
                        <a:pt x="9" y="1"/>
                      </a:lnTo>
                      <a:lnTo>
                        <a:pt x="6" y="8"/>
                      </a:lnTo>
                      <a:lnTo>
                        <a:pt x="2" y="9"/>
                      </a:lnTo>
                      <a:lnTo>
                        <a:pt x="0" y="8"/>
                      </a:lnTo>
                      <a:lnTo>
                        <a:pt x="0" y="5"/>
                      </a:lnTo>
                      <a:lnTo>
                        <a:pt x="3" y="4"/>
                      </a:lnTo>
                      <a:lnTo>
                        <a:pt x="3"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5" name="Group 2590"/>
              <p:cNvGrpSpPr>
                <a:grpSpLocks/>
              </p:cNvGrpSpPr>
              <p:nvPr/>
            </p:nvGrpSpPr>
            <p:grpSpPr bwMode="auto">
              <a:xfrm>
                <a:off x="2867" y="1566"/>
                <a:ext cx="9" cy="6"/>
                <a:chOff x="2867" y="1566"/>
                <a:chExt cx="9" cy="6"/>
              </a:xfrm>
              <a:grpFill/>
            </p:grpSpPr>
            <p:sp>
              <p:nvSpPr>
                <p:cNvPr id="1168" name="Freeform 2591"/>
                <p:cNvSpPr>
                  <a:spLocks/>
                </p:cNvSpPr>
                <p:nvPr/>
              </p:nvSpPr>
              <p:spPr bwMode="gray">
                <a:xfrm>
                  <a:off x="2867" y="1566"/>
                  <a:ext cx="9" cy="6"/>
                </a:xfrm>
                <a:custGeom>
                  <a:avLst/>
                  <a:gdLst>
                    <a:gd name="T0" fmla="*/ 5 w 9"/>
                    <a:gd name="T1" fmla="*/ 3 h 6"/>
                    <a:gd name="T2" fmla="*/ 5 w 9"/>
                    <a:gd name="T3" fmla="*/ 3 h 6"/>
                    <a:gd name="T4" fmla="*/ 2 w 9"/>
                    <a:gd name="T5" fmla="*/ 2 h 6"/>
                    <a:gd name="T6" fmla="*/ 6 w 9"/>
                    <a:gd name="T7" fmla="*/ 2 h 6"/>
                    <a:gd name="T8" fmla="*/ 8 w 9"/>
                    <a:gd name="T9" fmla="*/ 2 h 6"/>
                    <a:gd name="T10" fmla="*/ 9 w 9"/>
                    <a:gd name="T11" fmla="*/ 0 h 6"/>
                    <a:gd name="T12" fmla="*/ 9 w 9"/>
                    <a:gd name="T13" fmla="*/ 2 h 6"/>
                    <a:gd name="T14" fmla="*/ 9 w 9"/>
                    <a:gd name="T15" fmla="*/ 3 h 6"/>
                    <a:gd name="T16" fmla="*/ 8 w 9"/>
                    <a:gd name="T17" fmla="*/ 3 h 6"/>
                    <a:gd name="T18" fmla="*/ 6 w 9"/>
                    <a:gd name="T19" fmla="*/ 5 h 6"/>
                    <a:gd name="T20" fmla="*/ 5 w 9"/>
                    <a:gd name="T21" fmla="*/ 6 h 6"/>
                    <a:gd name="T22" fmla="*/ 2 w 9"/>
                    <a:gd name="T23" fmla="*/ 6 h 6"/>
                    <a:gd name="T24" fmla="*/ 0 w 9"/>
                    <a:gd name="T25" fmla="*/ 5 h 6"/>
                    <a:gd name="T26" fmla="*/ 2 w 9"/>
                    <a:gd name="T27" fmla="*/ 3 h 6"/>
                    <a:gd name="T28" fmla="*/ 5 w 9"/>
                    <a:gd name="T29" fmla="*/ 3 h 6"/>
                    <a:gd name="T30" fmla="*/ 5 w 9"/>
                    <a:gd name="T31" fmla="*/ 3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6"/>
                    <a:gd name="T50" fmla="*/ 9 w 9"/>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6">
                      <a:moveTo>
                        <a:pt x="5" y="3"/>
                      </a:moveTo>
                      <a:lnTo>
                        <a:pt x="5" y="3"/>
                      </a:lnTo>
                      <a:lnTo>
                        <a:pt x="2" y="2"/>
                      </a:lnTo>
                      <a:lnTo>
                        <a:pt x="6" y="2"/>
                      </a:lnTo>
                      <a:lnTo>
                        <a:pt x="8" y="2"/>
                      </a:lnTo>
                      <a:lnTo>
                        <a:pt x="9" y="0"/>
                      </a:lnTo>
                      <a:lnTo>
                        <a:pt x="9" y="2"/>
                      </a:lnTo>
                      <a:lnTo>
                        <a:pt x="9" y="3"/>
                      </a:lnTo>
                      <a:lnTo>
                        <a:pt x="8" y="3"/>
                      </a:lnTo>
                      <a:lnTo>
                        <a:pt x="6" y="5"/>
                      </a:lnTo>
                      <a:lnTo>
                        <a:pt x="5" y="6"/>
                      </a:lnTo>
                      <a:lnTo>
                        <a:pt x="2" y="6"/>
                      </a:lnTo>
                      <a:lnTo>
                        <a:pt x="0" y="5"/>
                      </a:lnTo>
                      <a:lnTo>
                        <a:pt x="2" y="3"/>
                      </a:lnTo>
                      <a:lnTo>
                        <a:pt x="5"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69" name="Freeform 2592"/>
                <p:cNvSpPr>
                  <a:spLocks/>
                </p:cNvSpPr>
                <p:nvPr/>
              </p:nvSpPr>
              <p:spPr bwMode="gray">
                <a:xfrm>
                  <a:off x="2867" y="1566"/>
                  <a:ext cx="9" cy="6"/>
                </a:xfrm>
                <a:custGeom>
                  <a:avLst/>
                  <a:gdLst>
                    <a:gd name="T0" fmla="*/ 5 w 9"/>
                    <a:gd name="T1" fmla="*/ 3 h 6"/>
                    <a:gd name="T2" fmla="*/ 5 w 9"/>
                    <a:gd name="T3" fmla="*/ 3 h 6"/>
                    <a:gd name="T4" fmla="*/ 2 w 9"/>
                    <a:gd name="T5" fmla="*/ 2 h 6"/>
                    <a:gd name="T6" fmla="*/ 6 w 9"/>
                    <a:gd name="T7" fmla="*/ 2 h 6"/>
                    <a:gd name="T8" fmla="*/ 8 w 9"/>
                    <a:gd name="T9" fmla="*/ 2 h 6"/>
                    <a:gd name="T10" fmla="*/ 9 w 9"/>
                    <a:gd name="T11" fmla="*/ 0 h 6"/>
                    <a:gd name="T12" fmla="*/ 9 w 9"/>
                    <a:gd name="T13" fmla="*/ 2 h 6"/>
                    <a:gd name="T14" fmla="*/ 9 w 9"/>
                    <a:gd name="T15" fmla="*/ 3 h 6"/>
                    <a:gd name="T16" fmla="*/ 8 w 9"/>
                    <a:gd name="T17" fmla="*/ 3 h 6"/>
                    <a:gd name="T18" fmla="*/ 6 w 9"/>
                    <a:gd name="T19" fmla="*/ 5 h 6"/>
                    <a:gd name="T20" fmla="*/ 5 w 9"/>
                    <a:gd name="T21" fmla="*/ 6 h 6"/>
                    <a:gd name="T22" fmla="*/ 2 w 9"/>
                    <a:gd name="T23" fmla="*/ 6 h 6"/>
                    <a:gd name="T24" fmla="*/ 0 w 9"/>
                    <a:gd name="T25" fmla="*/ 5 h 6"/>
                    <a:gd name="T26" fmla="*/ 2 w 9"/>
                    <a:gd name="T27" fmla="*/ 3 h 6"/>
                    <a:gd name="T28" fmla="*/ 5 w 9"/>
                    <a:gd name="T29" fmla="*/ 3 h 6"/>
                    <a:gd name="T30" fmla="*/ 5 w 9"/>
                    <a:gd name="T31" fmla="*/ 3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6"/>
                    <a:gd name="T50" fmla="*/ 9 w 9"/>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6">
                      <a:moveTo>
                        <a:pt x="5" y="3"/>
                      </a:moveTo>
                      <a:lnTo>
                        <a:pt x="5" y="3"/>
                      </a:lnTo>
                      <a:lnTo>
                        <a:pt x="2" y="2"/>
                      </a:lnTo>
                      <a:lnTo>
                        <a:pt x="6" y="2"/>
                      </a:lnTo>
                      <a:lnTo>
                        <a:pt x="8" y="2"/>
                      </a:lnTo>
                      <a:lnTo>
                        <a:pt x="9" y="0"/>
                      </a:lnTo>
                      <a:lnTo>
                        <a:pt x="9" y="2"/>
                      </a:lnTo>
                      <a:lnTo>
                        <a:pt x="9" y="3"/>
                      </a:lnTo>
                      <a:lnTo>
                        <a:pt x="8" y="3"/>
                      </a:lnTo>
                      <a:lnTo>
                        <a:pt x="6" y="5"/>
                      </a:lnTo>
                      <a:lnTo>
                        <a:pt x="5" y="6"/>
                      </a:lnTo>
                      <a:lnTo>
                        <a:pt x="2" y="6"/>
                      </a:lnTo>
                      <a:lnTo>
                        <a:pt x="0" y="5"/>
                      </a:lnTo>
                      <a:lnTo>
                        <a:pt x="2" y="3"/>
                      </a:lnTo>
                      <a:lnTo>
                        <a:pt x="5"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6" name="Group 2593"/>
              <p:cNvGrpSpPr>
                <a:grpSpLocks/>
              </p:cNvGrpSpPr>
              <p:nvPr/>
            </p:nvGrpSpPr>
            <p:grpSpPr bwMode="auto">
              <a:xfrm>
                <a:off x="2897" y="1516"/>
                <a:ext cx="16" cy="16"/>
                <a:chOff x="2897" y="1516"/>
                <a:chExt cx="16" cy="16"/>
              </a:xfrm>
              <a:grpFill/>
            </p:grpSpPr>
            <p:sp>
              <p:nvSpPr>
                <p:cNvPr id="1166" name="Freeform 2594"/>
                <p:cNvSpPr>
                  <a:spLocks/>
                </p:cNvSpPr>
                <p:nvPr/>
              </p:nvSpPr>
              <p:spPr bwMode="gray">
                <a:xfrm>
                  <a:off x="2897" y="1516"/>
                  <a:ext cx="16" cy="16"/>
                </a:xfrm>
                <a:custGeom>
                  <a:avLst/>
                  <a:gdLst>
                    <a:gd name="T0" fmla="*/ 1 w 16"/>
                    <a:gd name="T1" fmla="*/ 10 h 16"/>
                    <a:gd name="T2" fmla="*/ 0 w 16"/>
                    <a:gd name="T3" fmla="*/ 10 h 16"/>
                    <a:gd name="T4" fmla="*/ 1 w 16"/>
                    <a:gd name="T5" fmla="*/ 10 h 16"/>
                    <a:gd name="T6" fmla="*/ 1 w 16"/>
                    <a:gd name="T7" fmla="*/ 9 h 16"/>
                    <a:gd name="T8" fmla="*/ 3 w 16"/>
                    <a:gd name="T9" fmla="*/ 8 h 16"/>
                    <a:gd name="T10" fmla="*/ 1 w 16"/>
                    <a:gd name="T11" fmla="*/ 8 h 16"/>
                    <a:gd name="T12" fmla="*/ 1 w 16"/>
                    <a:gd name="T13" fmla="*/ 6 h 16"/>
                    <a:gd name="T14" fmla="*/ 3 w 16"/>
                    <a:gd name="T15" fmla="*/ 5 h 16"/>
                    <a:gd name="T16" fmla="*/ 4 w 16"/>
                    <a:gd name="T17" fmla="*/ 5 h 16"/>
                    <a:gd name="T18" fmla="*/ 6 w 16"/>
                    <a:gd name="T19" fmla="*/ 3 h 16"/>
                    <a:gd name="T20" fmla="*/ 4 w 16"/>
                    <a:gd name="T21" fmla="*/ 2 h 16"/>
                    <a:gd name="T22" fmla="*/ 6 w 16"/>
                    <a:gd name="T23" fmla="*/ 2 h 16"/>
                    <a:gd name="T24" fmla="*/ 8 w 16"/>
                    <a:gd name="T25" fmla="*/ 2 h 16"/>
                    <a:gd name="T26" fmla="*/ 9 w 16"/>
                    <a:gd name="T27" fmla="*/ 2 h 16"/>
                    <a:gd name="T28" fmla="*/ 8 w 16"/>
                    <a:gd name="T29" fmla="*/ 0 h 16"/>
                    <a:gd name="T30" fmla="*/ 9 w 16"/>
                    <a:gd name="T31" fmla="*/ 1 h 16"/>
                    <a:gd name="T32" fmla="*/ 9 w 16"/>
                    <a:gd name="T33" fmla="*/ 0 h 16"/>
                    <a:gd name="T34" fmla="*/ 12 w 16"/>
                    <a:gd name="T35" fmla="*/ 0 h 16"/>
                    <a:gd name="T36" fmla="*/ 12 w 16"/>
                    <a:gd name="T37" fmla="*/ 2 h 16"/>
                    <a:gd name="T38" fmla="*/ 14 w 16"/>
                    <a:gd name="T39" fmla="*/ 3 h 16"/>
                    <a:gd name="T40" fmla="*/ 16 w 16"/>
                    <a:gd name="T41" fmla="*/ 5 h 16"/>
                    <a:gd name="T42" fmla="*/ 14 w 16"/>
                    <a:gd name="T43" fmla="*/ 8 h 16"/>
                    <a:gd name="T44" fmla="*/ 14 w 16"/>
                    <a:gd name="T45" fmla="*/ 12 h 16"/>
                    <a:gd name="T46" fmla="*/ 9 w 16"/>
                    <a:gd name="T47" fmla="*/ 13 h 16"/>
                    <a:gd name="T48" fmla="*/ 9 w 16"/>
                    <a:gd name="T49" fmla="*/ 12 h 16"/>
                    <a:gd name="T50" fmla="*/ 8 w 16"/>
                    <a:gd name="T51" fmla="*/ 12 h 16"/>
                    <a:gd name="T52" fmla="*/ 6 w 16"/>
                    <a:gd name="T53" fmla="*/ 14 h 16"/>
                    <a:gd name="T54" fmla="*/ 1 w 16"/>
                    <a:gd name="T55" fmla="*/ 14 h 16"/>
                    <a:gd name="T56" fmla="*/ 0 w 16"/>
                    <a:gd name="T57" fmla="*/ 16 h 16"/>
                    <a:gd name="T58" fmla="*/ 0 w 16"/>
                    <a:gd name="T59" fmla="*/ 14 h 16"/>
                    <a:gd name="T60" fmla="*/ 1 w 16"/>
                    <a:gd name="T61" fmla="*/ 13 h 16"/>
                    <a:gd name="T62" fmla="*/ 3 w 16"/>
                    <a:gd name="T63" fmla="*/ 12 h 16"/>
                    <a:gd name="T64" fmla="*/ 1 w 16"/>
                    <a:gd name="T65" fmla="*/ 1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6"/>
                    <a:gd name="T101" fmla="*/ 16 w 16"/>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6">
                      <a:moveTo>
                        <a:pt x="1" y="10"/>
                      </a:moveTo>
                      <a:lnTo>
                        <a:pt x="0" y="10"/>
                      </a:lnTo>
                      <a:lnTo>
                        <a:pt x="1" y="10"/>
                      </a:lnTo>
                      <a:lnTo>
                        <a:pt x="1" y="9"/>
                      </a:lnTo>
                      <a:lnTo>
                        <a:pt x="3" y="8"/>
                      </a:lnTo>
                      <a:lnTo>
                        <a:pt x="1" y="8"/>
                      </a:lnTo>
                      <a:lnTo>
                        <a:pt x="1" y="6"/>
                      </a:lnTo>
                      <a:lnTo>
                        <a:pt x="3" y="5"/>
                      </a:lnTo>
                      <a:lnTo>
                        <a:pt x="4" y="5"/>
                      </a:lnTo>
                      <a:lnTo>
                        <a:pt x="6" y="3"/>
                      </a:lnTo>
                      <a:lnTo>
                        <a:pt x="4" y="2"/>
                      </a:lnTo>
                      <a:lnTo>
                        <a:pt x="6" y="2"/>
                      </a:lnTo>
                      <a:lnTo>
                        <a:pt x="8" y="2"/>
                      </a:lnTo>
                      <a:lnTo>
                        <a:pt x="9" y="2"/>
                      </a:lnTo>
                      <a:lnTo>
                        <a:pt x="8" y="0"/>
                      </a:lnTo>
                      <a:lnTo>
                        <a:pt x="9" y="1"/>
                      </a:lnTo>
                      <a:lnTo>
                        <a:pt x="9" y="0"/>
                      </a:lnTo>
                      <a:lnTo>
                        <a:pt x="12" y="0"/>
                      </a:lnTo>
                      <a:lnTo>
                        <a:pt x="12" y="2"/>
                      </a:lnTo>
                      <a:lnTo>
                        <a:pt x="14" y="3"/>
                      </a:lnTo>
                      <a:lnTo>
                        <a:pt x="16" y="5"/>
                      </a:lnTo>
                      <a:lnTo>
                        <a:pt x="14" y="8"/>
                      </a:lnTo>
                      <a:lnTo>
                        <a:pt x="14" y="12"/>
                      </a:lnTo>
                      <a:lnTo>
                        <a:pt x="9" y="13"/>
                      </a:lnTo>
                      <a:lnTo>
                        <a:pt x="9" y="12"/>
                      </a:lnTo>
                      <a:lnTo>
                        <a:pt x="8" y="12"/>
                      </a:lnTo>
                      <a:lnTo>
                        <a:pt x="6" y="14"/>
                      </a:lnTo>
                      <a:lnTo>
                        <a:pt x="1" y="14"/>
                      </a:lnTo>
                      <a:lnTo>
                        <a:pt x="0" y="16"/>
                      </a:lnTo>
                      <a:lnTo>
                        <a:pt x="0" y="14"/>
                      </a:lnTo>
                      <a:lnTo>
                        <a:pt x="1" y="13"/>
                      </a:lnTo>
                      <a:lnTo>
                        <a:pt x="3" y="12"/>
                      </a:lnTo>
                      <a:lnTo>
                        <a:pt x="1"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67" name="Freeform 2595"/>
                <p:cNvSpPr>
                  <a:spLocks/>
                </p:cNvSpPr>
                <p:nvPr/>
              </p:nvSpPr>
              <p:spPr bwMode="gray">
                <a:xfrm>
                  <a:off x="2897" y="1516"/>
                  <a:ext cx="16" cy="16"/>
                </a:xfrm>
                <a:custGeom>
                  <a:avLst/>
                  <a:gdLst>
                    <a:gd name="T0" fmla="*/ 1 w 16"/>
                    <a:gd name="T1" fmla="*/ 10 h 16"/>
                    <a:gd name="T2" fmla="*/ 0 w 16"/>
                    <a:gd name="T3" fmla="*/ 10 h 16"/>
                    <a:gd name="T4" fmla="*/ 1 w 16"/>
                    <a:gd name="T5" fmla="*/ 10 h 16"/>
                    <a:gd name="T6" fmla="*/ 1 w 16"/>
                    <a:gd name="T7" fmla="*/ 9 h 16"/>
                    <a:gd name="T8" fmla="*/ 3 w 16"/>
                    <a:gd name="T9" fmla="*/ 8 h 16"/>
                    <a:gd name="T10" fmla="*/ 1 w 16"/>
                    <a:gd name="T11" fmla="*/ 8 h 16"/>
                    <a:gd name="T12" fmla="*/ 1 w 16"/>
                    <a:gd name="T13" fmla="*/ 6 h 16"/>
                    <a:gd name="T14" fmla="*/ 3 w 16"/>
                    <a:gd name="T15" fmla="*/ 5 h 16"/>
                    <a:gd name="T16" fmla="*/ 4 w 16"/>
                    <a:gd name="T17" fmla="*/ 5 h 16"/>
                    <a:gd name="T18" fmla="*/ 6 w 16"/>
                    <a:gd name="T19" fmla="*/ 3 h 16"/>
                    <a:gd name="T20" fmla="*/ 4 w 16"/>
                    <a:gd name="T21" fmla="*/ 2 h 16"/>
                    <a:gd name="T22" fmla="*/ 6 w 16"/>
                    <a:gd name="T23" fmla="*/ 2 h 16"/>
                    <a:gd name="T24" fmla="*/ 8 w 16"/>
                    <a:gd name="T25" fmla="*/ 2 h 16"/>
                    <a:gd name="T26" fmla="*/ 9 w 16"/>
                    <a:gd name="T27" fmla="*/ 2 h 16"/>
                    <a:gd name="T28" fmla="*/ 8 w 16"/>
                    <a:gd name="T29" fmla="*/ 0 h 16"/>
                    <a:gd name="T30" fmla="*/ 9 w 16"/>
                    <a:gd name="T31" fmla="*/ 1 h 16"/>
                    <a:gd name="T32" fmla="*/ 9 w 16"/>
                    <a:gd name="T33" fmla="*/ 0 h 16"/>
                    <a:gd name="T34" fmla="*/ 12 w 16"/>
                    <a:gd name="T35" fmla="*/ 0 h 16"/>
                    <a:gd name="T36" fmla="*/ 12 w 16"/>
                    <a:gd name="T37" fmla="*/ 2 h 16"/>
                    <a:gd name="T38" fmla="*/ 14 w 16"/>
                    <a:gd name="T39" fmla="*/ 3 h 16"/>
                    <a:gd name="T40" fmla="*/ 16 w 16"/>
                    <a:gd name="T41" fmla="*/ 5 h 16"/>
                    <a:gd name="T42" fmla="*/ 14 w 16"/>
                    <a:gd name="T43" fmla="*/ 8 h 16"/>
                    <a:gd name="T44" fmla="*/ 14 w 16"/>
                    <a:gd name="T45" fmla="*/ 12 h 16"/>
                    <a:gd name="T46" fmla="*/ 9 w 16"/>
                    <a:gd name="T47" fmla="*/ 13 h 16"/>
                    <a:gd name="T48" fmla="*/ 9 w 16"/>
                    <a:gd name="T49" fmla="*/ 12 h 16"/>
                    <a:gd name="T50" fmla="*/ 8 w 16"/>
                    <a:gd name="T51" fmla="*/ 12 h 16"/>
                    <a:gd name="T52" fmla="*/ 6 w 16"/>
                    <a:gd name="T53" fmla="*/ 14 h 16"/>
                    <a:gd name="T54" fmla="*/ 1 w 16"/>
                    <a:gd name="T55" fmla="*/ 14 h 16"/>
                    <a:gd name="T56" fmla="*/ 0 w 16"/>
                    <a:gd name="T57" fmla="*/ 16 h 16"/>
                    <a:gd name="T58" fmla="*/ 0 w 16"/>
                    <a:gd name="T59" fmla="*/ 14 h 16"/>
                    <a:gd name="T60" fmla="*/ 1 w 16"/>
                    <a:gd name="T61" fmla="*/ 13 h 16"/>
                    <a:gd name="T62" fmla="*/ 3 w 16"/>
                    <a:gd name="T63" fmla="*/ 12 h 16"/>
                    <a:gd name="T64" fmla="*/ 1 w 16"/>
                    <a:gd name="T65" fmla="*/ 1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6"/>
                    <a:gd name="T101" fmla="*/ 16 w 16"/>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6">
                      <a:moveTo>
                        <a:pt x="1" y="10"/>
                      </a:moveTo>
                      <a:lnTo>
                        <a:pt x="0" y="10"/>
                      </a:lnTo>
                      <a:lnTo>
                        <a:pt x="1" y="10"/>
                      </a:lnTo>
                      <a:lnTo>
                        <a:pt x="1" y="9"/>
                      </a:lnTo>
                      <a:lnTo>
                        <a:pt x="3" y="8"/>
                      </a:lnTo>
                      <a:lnTo>
                        <a:pt x="1" y="8"/>
                      </a:lnTo>
                      <a:lnTo>
                        <a:pt x="1" y="6"/>
                      </a:lnTo>
                      <a:lnTo>
                        <a:pt x="3" y="5"/>
                      </a:lnTo>
                      <a:lnTo>
                        <a:pt x="4" y="5"/>
                      </a:lnTo>
                      <a:lnTo>
                        <a:pt x="6" y="3"/>
                      </a:lnTo>
                      <a:lnTo>
                        <a:pt x="4" y="2"/>
                      </a:lnTo>
                      <a:lnTo>
                        <a:pt x="6" y="2"/>
                      </a:lnTo>
                      <a:lnTo>
                        <a:pt x="8" y="2"/>
                      </a:lnTo>
                      <a:lnTo>
                        <a:pt x="9" y="2"/>
                      </a:lnTo>
                      <a:lnTo>
                        <a:pt x="8" y="0"/>
                      </a:lnTo>
                      <a:lnTo>
                        <a:pt x="9" y="1"/>
                      </a:lnTo>
                      <a:lnTo>
                        <a:pt x="9" y="0"/>
                      </a:lnTo>
                      <a:lnTo>
                        <a:pt x="12" y="0"/>
                      </a:lnTo>
                      <a:lnTo>
                        <a:pt x="12" y="2"/>
                      </a:lnTo>
                      <a:lnTo>
                        <a:pt x="14" y="3"/>
                      </a:lnTo>
                      <a:lnTo>
                        <a:pt x="16" y="5"/>
                      </a:lnTo>
                      <a:lnTo>
                        <a:pt x="14" y="8"/>
                      </a:lnTo>
                      <a:lnTo>
                        <a:pt x="14" y="12"/>
                      </a:lnTo>
                      <a:lnTo>
                        <a:pt x="9" y="13"/>
                      </a:lnTo>
                      <a:lnTo>
                        <a:pt x="9" y="12"/>
                      </a:lnTo>
                      <a:lnTo>
                        <a:pt x="8" y="12"/>
                      </a:lnTo>
                      <a:lnTo>
                        <a:pt x="6" y="14"/>
                      </a:lnTo>
                      <a:lnTo>
                        <a:pt x="1" y="14"/>
                      </a:lnTo>
                      <a:lnTo>
                        <a:pt x="0" y="16"/>
                      </a:lnTo>
                      <a:lnTo>
                        <a:pt x="0" y="14"/>
                      </a:lnTo>
                      <a:lnTo>
                        <a:pt x="1" y="13"/>
                      </a:lnTo>
                      <a:lnTo>
                        <a:pt x="3" y="12"/>
                      </a:lnTo>
                      <a:lnTo>
                        <a:pt x="1"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7" name="Group 2596"/>
              <p:cNvGrpSpPr>
                <a:grpSpLocks/>
              </p:cNvGrpSpPr>
              <p:nvPr/>
            </p:nvGrpSpPr>
            <p:grpSpPr bwMode="auto">
              <a:xfrm>
                <a:off x="2914" y="1507"/>
                <a:ext cx="11" cy="9"/>
                <a:chOff x="2914" y="1507"/>
                <a:chExt cx="11" cy="9"/>
              </a:xfrm>
              <a:grpFill/>
            </p:grpSpPr>
            <p:sp>
              <p:nvSpPr>
                <p:cNvPr id="1164" name="Freeform 2597"/>
                <p:cNvSpPr>
                  <a:spLocks/>
                </p:cNvSpPr>
                <p:nvPr/>
              </p:nvSpPr>
              <p:spPr bwMode="gray">
                <a:xfrm>
                  <a:off x="2914" y="1507"/>
                  <a:ext cx="11" cy="9"/>
                </a:xfrm>
                <a:custGeom>
                  <a:avLst/>
                  <a:gdLst>
                    <a:gd name="T0" fmla="*/ 2 w 11"/>
                    <a:gd name="T1" fmla="*/ 5 h 9"/>
                    <a:gd name="T2" fmla="*/ 5 w 11"/>
                    <a:gd name="T3" fmla="*/ 5 h 9"/>
                    <a:gd name="T4" fmla="*/ 5 w 11"/>
                    <a:gd name="T5" fmla="*/ 4 h 9"/>
                    <a:gd name="T6" fmla="*/ 5 w 11"/>
                    <a:gd name="T7" fmla="*/ 1 h 9"/>
                    <a:gd name="T8" fmla="*/ 6 w 11"/>
                    <a:gd name="T9" fmla="*/ 4 h 9"/>
                    <a:gd name="T10" fmla="*/ 8 w 11"/>
                    <a:gd name="T11" fmla="*/ 4 h 9"/>
                    <a:gd name="T12" fmla="*/ 8 w 11"/>
                    <a:gd name="T13" fmla="*/ 1 h 9"/>
                    <a:gd name="T14" fmla="*/ 8 w 11"/>
                    <a:gd name="T15" fmla="*/ 0 h 9"/>
                    <a:gd name="T16" fmla="*/ 10 w 11"/>
                    <a:gd name="T17" fmla="*/ 1 h 9"/>
                    <a:gd name="T18" fmla="*/ 11 w 11"/>
                    <a:gd name="T19" fmla="*/ 2 h 9"/>
                    <a:gd name="T20" fmla="*/ 10 w 11"/>
                    <a:gd name="T21" fmla="*/ 5 h 9"/>
                    <a:gd name="T22" fmla="*/ 10 w 11"/>
                    <a:gd name="T23" fmla="*/ 8 h 9"/>
                    <a:gd name="T24" fmla="*/ 3 w 11"/>
                    <a:gd name="T25" fmla="*/ 9 h 9"/>
                    <a:gd name="T26" fmla="*/ 0 w 11"/>
                    <a:gd name="T27" fmla="*/ 9 h 9"/>
                    <a:gd name="T28" fmla="*/ 0 w 11"/>
                    <a:gd name="T29" fmla="*/ 8 h 9"/>
                    <a:gd name="T30" fmla="*/ 2 w 11"/>
                    <a:gd name="T31" fmla="*/ 8 h 9"/>
                    <a:gd name="T32" fmla="*/ 2 w 11"/>
                    <a:gd name="T33" fmla="*/ 6 h 9"/>
                    <a:gd name="T34" fmla="*/ 2 w 11"/>
                    <a:gd name="T35" fmla="*/ 5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9"/>
                    <a:gd name="T56" fmla="*/ 11 w 11"/>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9">
                      <a:moveTo>
                        <a:pt x="2" y="5"/>
                      </a:moveTo>
                      <a:lnTo>
                        <a:pt x="5" y="5"/>
                      </a:lnTo>
                      <a:lnTo>
                        <a:pt x="5" y="4"/>
                      </a:lnTo>
                      <a:lnTo>
                        <a:pt x="5" y="1"/>
                      </a:lnTo>
                      <a:lnTo>
                        <a:pt x="6" y="4"/>
                      </a:lnTo>
                      <a:lnTo>
                        <a:pt x="8" y="4"/>
                      </a:lnTo>
                      <a:lnTo>
                        <a:pt x="8" y="1"/>
                      </a:lnTo>
                      <a:lnTo>
                        <a:pt x="8" y="0"/>
                      </a:lnTo>
                      <a:lnTo>
                        <a:pt x="10" y="1"/>
                      </a:lnTo>
                      <a:lnTo>
                        <a:pt x="11" y="2"/>
                      </a:lnTo>
                      <a:lnTo>
                        <a:pt x="10" y="5"/>
                      </a:lnTo>
                      <a:lnTo>
                        <a:pt x="10" y="8"/>
                      </a:lnTo>
                      <a:lnTo>
                        <a:pt x="3" y="9"/>
                      </a:lnTo>
                      <a:lnTo>
                        <a:pt x="0" y="9"/>
                      </a:lnTo>
                      <a:lnTo>
                        <a:pt x="0" y="8"/>
                      </a:lnTo>
                      <a:lnTo>
                        <a:pt x="2" y="8"/>
                      </a:lnTo>
                      <a:lnTo>
                        <a:pt x="2" y="6"/>
                      </a:lnTo>
                      <a:lnTo>
                        <a:pt x="2"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65" name="Freeform 2598"/>
                <p:cNvSpPr>
                  <a:spLocks/>
                </p:cNvSpPr>
                <p:nvPr/>
              </p:nvSpPr>
              <p:spPr bwMode="gray">
                <a:xfrm>
                  <a:off x="2914" y="1507"/>
                  <a:ext cx="11" cy="9"/>
                </a:xfrm>
                <a:custGeom>
                  <a:avLst/>
                  <a:gdLst>
                    <a:gd name="T0" fmla="*/ 2 w 11"/>
                    <a:gd name="T1" fmla="*/ 5 h 9"/>
                    <a:gd name="T2" fmla="*/ 5 w 11"/>
                    <a:gd name="T3" fmla="*/ 5 h 9"/>
                    <a:gd name="T4" fmla="*/ 5 w 11"/>
                    <a:gd name="T5" fmla="*/ 4 h 9"/>
                    <a:gd name="T6" fmla="*/ 5 w 11"/>
                    <a:gd name="T7" fmla="*/ 1 h 9"/>
                    <a:gd name="T8" fmla="*/ 6 w 11"/>
                    <a:gd name="T9" fmla="*/ 4 h 9"/>
                    <a:gd name="T10" fmla="*/ 8 w 11"/>
                    <a:gd name="T11" fmla="*/ 4 h 9"/>
                    <a:gd name="T12" fmla="*/ 8 w 11"/>
                    <a:gd name="T13" fmla="*/ 1 h 9"/>
                    <a:gd name="T14" fmla="*/ 8 w 11"/>
                    <a:gd name="T15" fmla="*/ 0 h 9"/>
                    <a:gd name="T16" fmla="*/ 10 w 11"/>
                    <a:gd name="T17" fmla="*/ 1 h 9"/>
                    <a:gd name="T18" fmla="*/ 11 w 11"/>
                    <a:gd name="T19" fmla="*/ 2 h 9"/>
                    <a:gd name="T20" fmla="*/ 10 w 11"/>
                    <a:gd name="T21" fmla="*/ 5 h 9"/>
                    <a:gd name="T22" fmla="*/ 10 w 11"/>
                    <a:gd name="T23" fmla="*/ 8 h 9"/>
                    <a:gd name="T24" fmla="*/ 3 w 11"/>
                    <a:gd name="T25" fmla="*/ 9 h 9"/>
                    <a:gd name="T26" fmla="*/ 0 w 11"/>
                    <a:gd name="T27" fmla="*/ 9 h 9"/>
                    <a:gd name="T28" fmla="*/ 0 w 11"/>
                    <a:gd name="T29" fmla="*/ 8 h 9"/>
                    <a:gd name="T30" fmla="*/ 2 w 11"/>
                    <a:gd name="T31" fmla="*/ 8 h 9"/>
                    <a:gd name="T32" fmla="*/ 2 w 11"/>
                    <a:gd name="T33" fmla="*/ 6 h 9"/>
                    <a:gd name="T34" fmla="*/ 2 w 11"/>
                    <a:gd name="T35" fmla="*/ 5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9"/>
                    <a:gd name="T56" fmla="*/ 11 w 11"/>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9">
                      <a:moveTo>
                        <a:pt x="2" y="5"/>
                      </a:moveTo>
                      <a:lnTo>
                        <a:pt x="5" y="5"/>
                      </a:lnTo>
                      <a:lnTo>
                        <a:pt x="5" y="4"/>
                      </a:lnTo>
                      <a:lnTo>
                        <a:pt x="5" y="1"/>
                      </a:lnTo>
                      <a:lnTo>
                        <a:pt x="6" y="4"/>
                      </a:lnTo>
                      <a:lnTo>
                        <a:pt x="8" y="4"/>
                      </a:lnTo>
                      <a:lnTo>
                        <a:pt x="8" y="1"/>
                      </a:lnTo>
                      <a:lnTo>
                        <a:pt x="8" y="0"/>
                      </a:lnTo>
                      <a:lnTo>
                        <a:pt x="10" y="1"/>
                      </a:lnTo>
                      <a:lnTo>
                        <a:pt x="11" y="2"/>
                      </a:lnTo>
                      <a:lnTo>
                        <a:pt x="10" y="5"/>
                      </a:lnTo>
                      <a:lnTo>
                        <a:pt x="10" y="8"/>
                      </a:lnTo>
                      <a:lnTo>
                        <a:pt x="3" y="9"/>
                      </a:lnTo>
                      <a:lnTo>
                        <a:pt x="0" y="9"/>
                      </a:lnTo>
                      <a:lnTo>
                        <a:pt x="0" y="8"/>
                      </a:lnTo>
                      <a:lnTo>
                        <a:pt x="2" y="8"/>
                      </a:lnTo>
                      <a:lnTo>
                        <a:pt x="2" y="6"/>
                      </a:lnTo>
                      <a:lnTo>
                        <a:pt x="2"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8" name="Group 2599"/>
              <p:cNvGrpSpPr>
                <a:grpSpLocks/>
              </p:cNvGrpSpPr>
              <p:nvPr/>
            </p:nvGrpSpPr>
            <p:grpSpPr bwMode="auto">
              <a:xfrm>
                <a:off x="2922" y="1498"/>
                <a:ext cx="12" cy="10"/>
                <a:chOff x="2922" y="1498"/>
                <a:chExt cx="12" cy="10"/>
              </a:xfrm>
              <a:grpFill/>
            </p:grpSpPr>
            <p:sp>
              <p:nvSpPr>
                <p:cNvPr id="1162" name="Freeform 2600"/>
                <p:cNvSpPr>
                  <a:spLocks/>
                </p:cNvSpPr>
                <p:nvPr/>
              </p:nvSpPr>
              <p:spPr bwMode="gray">
                <a:xfrm>
                  <a:off x="2922" y="1498"/>
                  <a:ext cx="12" cy="10"/>
                </a:xfrm>
                <a:custGeom>
                  <a:avLst/>
                  <a:gdLst>
                    <a:gd name="T0" fmla="*/ 2 w 12"/>
                    <a:gd name="T1" fmla="*/ 3 h 10"/>
                    <a:gd name="T2" fmla="*/ 0 w 12"/>
                    <a:gd name="T3" fmla="*/ 3 h 10"/>
                    <a:gd name="T4" fmla="*/ 0 w 12"/>
                    <a:gd name="T5" fmla="*/ 2 h 10"/>
                    <a:gd name="T6" fmla="*/ 0 w 12"/>
                    <a:gd name="T7" fmla="*/ 0 h 10"/>
                    <a:gd name="T8" fmla="*/ 2 w 12"/>
                    <a:gd name="T9" fmla="*/ 2 h 10"/>
                    <a:gd name="T10" fmla="*/ 3 w 12"/>
                    <a:gd name="T11" fmla="*/ 2 h 10"/>
                    <a:gd name="T12" fmla="*/ 5 w 12"/>
                    <a:gd name="T13" fmla="*/ 2 h 10"/>
                    <a:gd name="T14" fmla="*/ 5 w 12"/>
                    <a:gd name="T15" fmla="*/ 4 h 10"/>
                    <a:gd name="T16" fmla="*/ 6 w 12"/>
                    <a:gd name="T17" fmla="*/ 4 h 10"/>
                    <a:gd name="T18" fmla="*/ 6 w 12"/>
                    <a:gd name="T19" fmla="*/ 3 h 10"/>
                    <a:gd name="T20" fmla="*/ 9 w 12"/>
                    <a:gd name="T21" fmla="*/ 3 h 10"/>
                    <a:gd name="T22" fmla="*/ 12 w 12"/>
                    <a:gd name="T23" fmla="*/ 4 h 10"/>
                    <a:gd name="T24" fmla="*/ 9 w 12"/>
                    <a:gd name="T25" fmla="*/ 9 h 10"/>
                    <a:gd name="T26" fmla="*/ 6 w 12"/>
                    <a:gd name="T27" fmla="*/ 10 h 10"/>
                    <a:gd name="T28" fmla="*/ 2 w 12"/>
                    <a:gd name="T29" fmla="*/ 7 h 10"/>
                    <a:gd name="T30" fmla="*/ 0 w 12"/>
                    <a:gd name="T31" fmla="*/ 4 h 10"/>
                    <a:gd name="T32" fmla="*/ 2 w 12"/>
                    <a:gd name="T33" fmla="*/ 6 h 10"/>
                    <a:gd name="T34" fmla="*/ 2 w 12"/>
                    <a:gd name="T35" fmla="*/ 3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2" y="3"/>
                      </a:moveTo>
                      <a:lnTo>
                        <a:pt x="0" y="3"/>
                      </a:lnTo>
                      <a:lnTo>
                        <a:pt x="0" y="2"/>
                      </a:lnTo>
                      <a:lnTo>
                        <a:pt x="0" y="0"/>
                      </a:lnTo>
                      <a:lnTo>
                        <a:pt x="2" y="2"/>
                      </a:lnTo>
                      <a:lnTo>
                        <a:pt x="3" y="2"/>
                      </a:lnTo>
                      <a:lnTo>
                        <a:pt x="5" y="2"/>
                      </a:lnTo>
                      <a:lnTo>
                        <a:pt x="5" y="4"/>
                      </a:lnTo>
                      <a:lnTo>
                        <a:pt x="6" y="4"/>
                      </a:lnTo>
                      <a:lnTo>
                        <a:pt x="6" y="3"/>
                      </a:lnTo>
                      <a:lnTo>
                        <a:pt x="9" y="3"/>
                      </a:lnTo>
                      <a:lnTo>
                        <a:pt x="12" y="4"/>
                      </a:lnTo>
                      <a:lnTo>
                        <a:pt x="9" y="9"/>
                      </a:lnTo>
                      <a:lnTo>
                        <a:pt x="6" y="10"/>
                      </a:lnTo>
                      <a:lnTo>
                        <a:pt x="2" y="7"/>
                      </a:lnTo>
                      <a:lnTo>
                        <a:pt x="0" y="4"/>
                      </a:lnTo>
                      <a:lnTo>
                        <a:pt x="2" y="6"/>
                      </a:lnTo>
                      <a:lnTo>
                        <a:pt x="2"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63" name="Freeform 2601"/>
                <p:cNvSpPr>
                  <a:spLocks/>
                </p:cNvSpPr>
                <p:nvPr/>
              </p:nvSpPr>
              <p:spPr bwMode="gray">
                <a:xfrm>
                  <a:off x="2922" y="1498"/>
                  <a:ext cx="12" cy="10"/>
                </a:xfrm>
                <a:custGeom>
                  <a:avLst/>
                  <a:gdLst>
                    <a:gd name="T0" fmla="*/ 2 w 12"/>
                    <a:gd name="T1" fmla="*/ 3 h 10"/>
                    <a:gd name="T2" fmla="*/ 0 w 12"/>
                    <a:gd name="T3" fmla="*/ 3 h 10"/>
                    <a:gd name="T4" fmla="*/ 0 w 12"/>
                    <a:gd name="T5" fmla="*/ 2 h 10"/>
                    <a:gd name="T6" fmla="*/ 0 w 12"/>
                    <a:gd name="T7" fmla="*/ 0 h 10"/>
                    <a:gd name="T8" fmla="*/ 2 w 12"/>
                    <a:gd name="T9" fmla="*/ 2 h 10"/>
                    <a:gd name="T10" fmla="*/ 3 w 12"/>
                    <a:gd name="T11" fmla="*/ 2 h 10"/>
                    <a:gd name="T12" fmla="*/ 5 w 12"/>
                    <a:gd name="T13" fmla="*/ 2 h 10"/>
                    <a:gd name="T14" fmla="*/ 5 w 12"/>
                    <a:gd name="T15" fmla="*/ 4 h 10"/>
                    <a:gd name="T16" fmla="*/ 6 w 12"/>
                    <a:gd name="T17" fmla="*/ 4 h 10"/>
                    <a:gd name="T18" fmla="*/ 6 w 12"/>
                    <a:gd name="T19" fmla="*/ 3 h 10"/>
                    <a:gd name="T20" fmla="*/ 9 w 12"/>
                    <a:gd name="T21" fmla="*/ 3 h 10"/>
                    <a:gd name="T22" fmla="*/ 12 w 12"/>
                    <a:gd name="T23" fmla="*/ 4 h 10"/>
                    <a:gd name="T24" fmla="*/ 9 w 12"/>
                    <a:gd name="T25" fmla="*/ 9 h 10"/>
                    <a:gd name="T26" fmla="*/ 6 w 12"/>
                    <a:gd name="T27" fmla="*/ 10 h 10"/>
                    <a:gd name="T28" fmla="*/ 2 w 12"/>
                    <a:gd name="T29" fmla="*/ 7 h 10"/>
                    <a:gd name="T30" fmla="*/ 0 w 12"/>
                    <a:gd name="T31" fmla="*/ 4 h 10"/>
                    <a:gd name="T32" fmla="*/ 2 w 12"/>
                    <a:gd name="T33" fmla="*/ 6 h 10"/>
                    <a:gd name="T34" fmla="*/ 2 w 12"/>
                    <a:gd name="T35" fmla="*/ 3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2" y="3"/>
                      </a:moveTo>
                      <a:lnTo>
                        <a:pt x="0" y="3"/>
                      </a:lnTo>
                      <a:lnTo>
                        <a:pt x="0" y="2"/>
                      </a:lnTo>
                      <a:lnTo>
                        <a:pt x="0" y="0"/>
                      </a:lnTo>
                      <a:lnTo>
                        <a:pt x="2" y="2"/>
                      </a:lnTo>
                      <a:lnTo>
                        <a:pt x="3" y="2"/>
                      </a:lnTo>
                      <a:lnTo>
                        <a:pt x="5" y="2"/>
                      </a:lnTo>
                      <a:lnTo>
                        <a:pt x="5" y="4"/>
                      </a:lnTo>
                      <a:lnTo>
                        <a:pt x="6" y="4"/>
                      </a:lnTo>
                      <a:lnTo>
                        <a:pt x="6" y="3"/>
                      </a:lnTo>
                      <a:lnTo>
                        <a:pt x="9" y="3"/>
                      </a:lnTo>
                      <a:lnTo>
                        <a:pt x="12" y="4"/>
                      </a:lnTo>
                      <a:lnTo>
                        <a:pt x="9" y="9"/>
                      </a:lnTo>
                      <a:lnTo>
                        <a:pt x="6" y="10"/>
                      </a:lnTo>
                      <a:lnTo>
                        <a:pt x="2" y="7"/>
                      </a:lnTo>
                      <a:lnTo>
                        <a:pt x="0" y="4"/>
                      </a:lnTo>
                      <a:lnTo>
                        <a:pt x="2" y="6"/>
                      </a:lnTo>
                      <a:lnTo>
                        <a:pt x="2"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79" name="Group 2602"/>
              <p:cNvGrpSpPr>
                <a:grpSpLocks/>
              </p:cNvGrpSpPr>
              <p:nvPr/>
            </p:nvGrpSpPr>
            <p:grpSpPr bwMode="auto">
              <a:xfrm>
                <a:off x="2967" y="1477"/>
                <a:ext cx="12" cy="10"/>
                <a:chOff x="2967" y="1477"/>
                <a:chExt cx="12" cy="10"/>
              </a:xfrm>
              <a:grpFill/>
            </p:grpSpPr>
            <p:sp>
              <p:nvSpPr>
                <p:cNvPr id="1160" name="Freeform 2603"/>
                <p:cNvSpPr>
                  <a:spLocks/>
                </p:cNvSpPr>
                <p:nvPr/>
              </p:nvSpPr>
              <p:spPr bwMode="gray">
                <a:xfrm>
                  <a:off x="2967" y="1477"/>
                  <a:ext cx="12" cy="10"/>
                </a:xfrm>
                <a:custGeom>
                  <a:avLst/>
                  <a:gdLst>
                    <a:gd name="T0" fmla="*/ 3 w 12"/>
                    <a:gd name="T1" fmla="*/ 3 h 10"/>
                    <a:gd name="T2" fmla="*/ 4 w 12"/>
                    <a:gd name="T3" fmla="*/ 3 h 10"/>
                    <a:gd name="T4" fmla="*/ 4 w 12"/>
                    <a:gd name="T5" fmla="*/ 2 h 10"/>
                    <a:gd name="T6" fmla="*/ 6 w 12"/>
                    <a:gd name="T7" fmla="*/ 2 h 10"/>
                    <a:gd name="T8" fmla="*/ 6 w 12"/>
                    <a:gd name="T9" fmla="*/ 4 h 10"/>
                    <a:gd name="T10" fmla="*/ 9 w 12"/>
                    <a:gd name="T11" fmla="*/ 3 h 10"/>
                    <a:gd name="T12" fmla="*/ 9 w 12"/>
                    <a:gd name="T13" fmla="*/ 0 h 10"/>
                    <a:gd name="T14" fmla="*/ 10 w 12"/>
                    <a:gd name="T15" fmla="*/ 3 h 10"/>
                    <a:gd name="T16" fmla="*/ 12 w 12"/>
                    <a:gd name="T17" fmla="*/ 3 h 10"/>
                    <a:gd name="T18" fmla="*/ 12 w 12"/>
                    <a:gd name="T19" fmla="*/ 4 h 10"/>
                    <a:gd name="T20" fmla="*/ 12 w 12"/>
                    <a:gd name="T21" fmla="*/ 6 h 10"/>
                    <a:gd name="T22" fmla="*/ 10 w 12"/>
                    <a:gd name="T23" fmla="*/ 6 h 10"/>
                    <a:gd name="T24" fmla="*/ 10 w 12"/>
                    <a:gd name="T25" fmla="*/ 7 h 10"/>
                    <a:gd name="T26" fmla="*/ 10 w 12"/>
                    <a:gd name="T27" fmla="*/ 9 h 10"/>
                    <a:gd name="T28" fmla="*/ 7 w 12"/>
                    <a:gd name="T29" fmla="*/ 7 h 10"/>
                    <a:gd name="T30" fmla="*/ 7 w 12"/>
                    <a:gd name="T31" fmla="*/ 9 h 10"/>
                    <a:gd name="T32" fmla="*/ 6 w 12"/>
                    <a:gd name="T33" fmla="*/ 9 h 10"/>
                    <a:gd name="T34" fmla="*/ 4 w 12"/>
                    <a:gd name="T35" fmla="*/ 9 h 10"/>
                    <a:gd name="T36" fmla="*/ 3 w 12"/>
                    <a:gd name="T37" fmla="*/ 9 h 10"/>
                    <a:gd name="T38" fmla="*/ 3 w 12"/>
                    <a:gd name="T39" fmla="*/ 7 h 10"/>
                    <a:gd name="T40" fmla="*/ 1 w 12"/>
                    <a:gd name="T41" fmla="*/ 10 h 10"/>
                    <a:gd name="T42" fmla="*/ 1 w 12"/>
                    <a:gd name="T43" fmla="*/ 6 h 10"/>
                    <a:gd name="T44" fmla="*/ 0 w 12"/>
                    <a:gd name="T45" fmla="*/ 6 h 10"/>
                    <a:gd name="T46" fmla="*/ 1 w 12"/>
                    <a:gd name="T47" fmla="*/ 4 h 10"/>
                    <a:gd name="T48" fmla="*/ 3 w 12"/>
                    <a:gd name="T49" fmla="*/ 4 h 10"/>
                    <a:gd name="T50" fmla="*/ 3 w 12"/>
                    <a:gd name="T51" fmla="*/ 3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10"/>
                    <a:gd name="T80" fmla="*/ 12 w 12"/>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10">
                      <a:moveTo>
                        <a:pt x="3" y="3"/>
                      </a:moveTo>
                      <a:lnTo>
                        <a:pt x="4" y="3"/>
                      </a:lnTo>
                      <a:lnTo>
                        <a:pt x="4" y="2"/>
                      </a:lnTo>
                      <a:lnTo>
                        <a:pt x="6" y="2"/>
                      </a:lnTo>
                      <a:lnTo>
                        <a:pt x="6" y="4"/>
                      </a:lnTo>
                      <a:lnTo>
                        <a:pt x="9" y="3"/>
                      </a:lnTo>
                      <a:lnTo>
                        <a:pt x="9" y="0"/>
                      </a:lnTo>
                      <a:lnTo>
                        <a:pt x="10" y="3"/>
                      </a:lnTo>
                      <a:lnTo>
                        <a:pt x="12" y="3"/>
                      </a:lnTo>
                      <a:lnTo>
                        <a:pt x="12" y="4"/>
                      </a:lnTo>
                      <a:lnTo>
                        <a:pt x="12" y="6"/>
                      </a:lnTo>
                      <a:lnTo>
                        <a:pt x="10" y="6"/>
                      </a:lnTo>
                      <a:lnTo>
                        <a:pt x="10" y="7"/>
                      </a:lnTo>
                      <a:lnTo>
                        <a:pt x="10" y="9"/>
                      </a:lnTo>
                      <a:lnTo>
                        <a:pt x="7" y="7"/>
                      </a:lnTo>
                      <a:lnTo>
                        <a:pt x="7" y="9"/>
                      </a:lnTo>
                      <a:lnTo>
                        <a:pt x="6" y="9"/>
                      </a:lnTo>
                      <a:lnTo>
                        <a:pt x="4" y="9"/>
                      </a:lnTo>
                      <a:lnTo>
                        <a:pt x="3" y="9"/>
                      </a:lnTo>
                      <a:lnTo>
                        <a:pt x="3" y="7"/>
                      </a:lnTo>
                      <a:lnTo>
                        <a:pt x="1" y="10"/>
                      </a:lnTo>
                      <a:lnTo>
                        <a:pt x="1" y="6"/>
                      </a:lnTo>
                      <a:lnTo>
                        <a:pt x="0" y="6"/>
                      </a:lnTo>
                      <a:lnTo>
                        <a:pt x="1" y="4"/>
                      </a:lnTo>
                      <a:lnTo>
                        <a:pt x="3" y="4"/>
                      </a:lnTo>
                      <a:lnTo>
                        <a:pt x="3"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61" name="Freeform 2604"/>
                <p:cNvSpPr>
                  <a:spLocks/>
                </p:cNvSpPr>
                <p:nvPr/>
              </p:nvSpPr>
              <p:spPr bwMode="gray">
                <a:xfrm>
                  <a:off x="2967" y="1477"/>
                  <a:ext cx="12" cy="10"/>
                </a:xfrm>
                <a:custGeom>
                  <a:avLst/>
                  <a:gdLst>
                    <a:gd name="T0" fmla="*/ 3 w 12"/>
                    <a:gd name="T1" fmla="*/ 3 h 10"/>
                    <a:gd name="T2" fmla="*/ 4 w 12"/>
                    <a:gd name="T3" fmla="*/ 3 h 10"/>
                    <a:gd name="T4" fmla="*/ 4 w 12"/>
                    <a:gd name="T5" fmla="*/ 2 h 10"/>
                    <a:gd name="T6" fmla="*/ 6 w 12"/>
                    <a:gd name="T7" fmla="*/ 2 h 10"/>
                    <a:gd name="T8" fmla="*/ 6 w 12"/>
                    <a:gd name="T9" fmla="*/ 4 h 10"/>
                    <a:gd name="T10" fmla="*/ 9 w 12"/>
                    <a:gd name="T11" fmla="*/ 3 h 10"/>
                    <a:gd name="T12" fmla="*/ 9 w 12"/>
                    <a:gd name="T13" fmla="*/ 0 h 10"/>
                    <a:gd name="T14" fmla="*/ 10 w 12"/>
                    <a:gd name="T15" fmla="*/ 3 h 10"/>
                    <a:gd name="T16" fmla="*/ 12 w 12"/>
                    <a:gd name="T17" fmla="*/ 3 h 10"/>
                    <a:gd name="T18" fmla="*/ 12 w 12"/>
                    <a:gd name="T19" fmla="*/ 4 h 10"/>
                    <a:gd name="T20" fmla="*/ 12 w 12"/>
                    <a:gd name="T21" fmla="*/ 6 h 10"/>
                    <a:gd name="T22" fmla="*/ 10 w 12"/>
                    <a:gd name="T23" fmla="*/ 6 h 10"/>
                    <a:gd name="T24" fmla="*/ 10 w 12"/>
                    <a:gd name="T25" fmla="*/ 7 h 10"/>
                    <a:gd name="T26" fmla="*/ 10 w 12"/>
                    <a:gd name="T27" fmla="*/ 9 h 10"/>
                    <a:gd name="T28" fmla="*/ 7 w 12"/>
                    <a:gd name="T29" fmla="*/ 7 h 10"/>
                    <a:gd name="T30" fmla="*/ 7 w 12"/>
                    <a:gd name="T31" fmla="*/ 9 h 10"/>
                    <a:gd name="T32" fmla="*/ 6 w 12"/>
                    <a:gd name="T33" fmla="*/ 9 h 10"/>
                    <a:gd name="T34" fmla="*/ 4 w 12"/>
                    <a:gd name="T35" fmla="*/ 9 h 10"/>
                    <a:gd name="T36" fmla="*/ 3 w 12"/>
                    <a:gd name="T37" fmla="*/ 9 h 10"/>
                    <a:gd name="T38" fmla="*/ 3 w 12"/>
                    <a:gd name="T39" fmla="*/ 7 h 10"/>
                    <a:gd name="T40" fmla="*/ 1 w 12"/>
                    <a:gd name="T41" fmla="*/ 10 h 10"/>
                    <a:gd name="T42" fmla="*/ 1 w 12"/>
                    <a:gd name="T43" fmla="*/ 6 h 10"/>
                    <a:gd name="T44" fmla="*/ 0 w 12"/>
                    <a:gd name="T45" fmla="*/ 6 h 10"/>
                    <a:gd name="T46" fmla="*/ 1 w 12"/>
                    <a:gd name="T47" fmla="*/ 4 h 10"/>
                    <a:gd name="T48" fmla="*/ 3 w 12"/>
                    <a:gd name="T49" fmla="*/ 4 h 10"/>
                    <a:gd name="T50" fmla="*/ 3 w 12"/>
                    <a:gd name="T51" fmla="*/ 3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10"/>
                    <a:gd name="T80" fmla="*/ 12 w 12"/>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10">
                      <a:moveTo>
                        <a:pt x="3" y="3"/>
                      </a:moveTo>
                      <a:lnTo>
                        <a:pt x="4" y="3"/>
                      </a:lnTo>
                      <a:lnTo>
                        <a:pt x="4" y="2"/>
                      </a:lnTo>
                      <a:lnTo>
                        <a:pt x="6" y="2"/>
                      </a:lnTo>
                      <a:lnTo>
                        <a:pt x="6" y="4"/>
                      </a:lnTo>
                      <a:lnTo>
                        <a:pt x="9" y="3"/>
                      </a:lnTo>
                      <a:lnTo>
                        <a:pt x="9" y="0"/>
                      </a:lnTo>
                      <a:lnTo>
                        <a:pt x="10" y="3"/>
                      </a:lnTo>
                      <a:lnTo>
                        <a:pt x="12" y="3"/>
                      </a:lnTo>
                      <a:lnTo>
                        <a:pt x="12" y="4"/>
                      </a:lnTo>
                      <a:lnTo>
                        <a:pt x="12" y="6"/>
                      </a:lnTo>
                      <a:lnTo>
                        <a:pt x="10" y="6"/>
                      </a:lnTo>
                      <a:lnTo>
                        <a:pt x="10" y="7"/>
                      </a:lnTo>
                      <a:lnTo>
                        <a:pt x="10" y="9"/>
                      </a:lnTo>
                      <a:lnTo>
                        <a:pt x="7" y="7"/>
                      </a:lnTo>
                      <a:lnTo>
                        <a:pt x="7" y="9"/>
                      </a:lnTo>
                      <a:lnTo>
                        <a:pt x="6" y="9"/>
                      </a:lnTo>
                      <a:lnTo>
                        <a:pt x="4" y="9"/>
                      </a:lnTo>
                      <a:lnTo>
                        <a:pt x="3" y="9"/>
                      </a:lnTo>
                      <a:lnTo>
                        <a:pt x="3" y="7"/>
                      </a:lnTo>
                      <a:lnTo>
                        <a:pt x="1" y="10"/>
                      </a:lnTo>
                      <a:lnTo>
                        <a:pt x="1" y="6"/>
                      </a:lnTo>
                      <a:lnTo>
                        <a:pt x="0" y="6"/>
                      </a:lnTo>
                      <a:lnTo>
                        <a:pt x="1" y="4"/>
                      </a:lnTo>
                      <a:lnTo>
                        <a:pt x="3" y="4"/>
                      </a:lnTo>
                      <a:lnTo>
                        <a:pt x="3"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0" name="Group 2605"/>
              <p:cNvGrpSpPr>
                <a:grpSpLocks/>
              </p:cNvGrpSpPr>
              <p:nvPr/>
            </p:nvGrpSpPr>
            <p:grpSpPr bwMode="auto">
              <a:xfrm>
                <a:off x="2977" y="1483"/>
                <a:ext cx="9" cy="8"/>
                <a:chOff x="2977" y="1483"/>
                <a:chExt cx="9" cy="8"/>
              </a:xfrm>
              <a:grpFill/>
            </p:grpSpPr>
            <p:sp>
              <p:nvSpPr>
                <p:cNvPr id="1158" name="Freeform 2606"/>
                <p:cNvSpPr>
                  <a:spLocks/>
                </p:cNvSpPr>
                <p:nvPr/>
              </p:nvSpPr>
              <p:spPr bwMode="gray">
                <a:xfrm>
                  <a:off x="2977" y="1483"/>
                  <a:ext cx="9" cy="8"/>
                </a:xfrm>
                <a:custGeom>
                  <a:avLst/>
                  <a:gdLst>
                    <a:gd name="T0" fmla="*/ 7 w 9"/>
                    <a:gd name="T1" fmla="*/ 7 h 8"/>
                    <a:gd name="T2" fmla="*/ 5 w 9"/>
                    <a:gd name="T3" fmla="*/ 7 h 8"/>
                    <a:gd name="T4" fmla="*/ 5 w 9"/>
                    <a:gd name="T5" fmla="*/ 8 h 8"/>
                    <a:gd name="T6" fmla="*/ 2 w 9"/>
                    <a:gd name="T7" fmla="*/ 8 h 8"/>
                    <a:gd name="T8" fmla="*/ 0 w 9"/>
                    <a:gd name="T9" fmla="*/ 7 h 8"/>
                    <a:gd name="T10" fmla="*/ 0 w 9"/>
                    <a:gd name="T11" fmla="*/ 7 h 8"/>
                    <a:gd name="T12" fmla="*/ 0 w 9"/>
                    <a:gd name="T13" fmla="*/ 5 h 8"/>
                    <a:gd name="T14" fmla="*/ 0 w 9"/>
                    <a:gd name="T15" fmla="*/ 4 h 8"/>
                    <a:gd name="T16" fmla="*/ 2 w 9"/>
                    <a:gd name="T17" fmla="*/ 3 h 8"/>
                    <a:gd name="T18" fmla="*/ 2 w 9"/>
                    <a:gd name="T19" fmla="*/ 4 h 8"/>
                    <a:gd name="T20" fmla="*/ 3 w 9"/>
                    <a:gd name="T21" fmla="*/ 1 h 8"/>
                    <a:gd name="T22" fmla="*/ 5 w 9"/>
                    <a:gd name="T23" fmla="*/ 3 h 8"/>
                    <a:gd name="T24" fmla="*/ 7 w 9"/>
                    <a:gd name="T25" fmla="*/ 0 h 8"/>
                    <a:gd name="T26" fmla="*/ 9 w 9"/>
                    <a:gd name="T27" fmla="*/ 3 h 8"/>
                    <a:gd name="T28" fmla="*/ 9 w 9"/>
                    <a:gd name="T29" fmla="*/ 4 h 8"/>
                    <a:gd name="T30" fmla="*/ 7 w 9"/>
                    <a:gd name="T31" fmla="*/ 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8"/>
                    <a:gd name="T50" fmla="*/ 9 w 9"/>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8">
                      <a:moveTo>
                        <a:pt x="7" y="7"/>
                      </a:moveTo>
                      <a:lnTo>
                        <a:pt x="5" y="7"/>
                      </a:lnTo>
                      <a:lnTo>
                        <a:pt x="5" y="8"/>
                      </a:lnTo>
                      <a:lnTo>
                        <a:pt x="2" y="8"/>
                      </a:lnTo>
                      <a:lnTo>
                        <a:pt x="0" y="7"/>
                      </a:lnTo>
                      <a:lnTo>
                        <a:pt x="0" y="5"/>
                      </a:lnTo>
                      <a:lnTo>
                        <a:pt x="0" y="4"/>
                      </a:lnTo>
                      <a:lnTo>
                        <a:pt x="2" y="3"/>
                      </a:lnTo>
                      <a:lnTo>
                        <a:pt x="2" y="4"/>
                      </a:lnTo>
                      <a:lnTo>
                        <a:pt x="3" y="1"/>
                      </a:lnTo>
                      <a:lnTo>
                        <a:pt x="5" y="3"/>
                      </a:lnTo>
                      <a:lnTo>
                        <a:pt x="7" y="0"/>
                      </a:lnTo>
                      <a:lnTo>
                        <a:pt x="9" y="3"/>
                      </a:lnTo>
                      <a:lnTo>
                        <a:pt x="9" y="4"/>
                      </a:lnTo>
                      <a:lnTo>
                        <a:pt x="7"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59" name="Freeform 2607"/>
                <p:cNvSpPr>
                  <a:spLocks/>
                </p:cNvSpPr>
                <p:nvPr/>
              </p:nvSpPr>
              <p:spPr bwMode="gray">
                <a:xfrm>
                  <a:off x="2977" y="1483"/>
                  <a:ext cx="9" cy="8"/>
                </a:xfrm>
                <a:custGeom>
                  <a:avLst/>
                  <a:gdLst>
                    <a:gd name="T0" fmla="*/ 7 w 9"/>
                    <a:gd name="T1" fmla="*/ 7 h 8"/>
                    <a:gd name="T2" fmla="*/ 5 w 9"/>
                    <a:gd name="T3" fmla="*/ 7 h 8"/>
                    <a:gd name="T4" fmla="*/ 5 w 9"/>
                    <a:gd name="T5" fmla="*/ 8 h 8"/>
                    <a:gd name="T6" fmla="*/ 2 w 9"/>
                    <a:gd name="T7" fmla="*/ 8 h 8"/>
                    <a:gd name="T8" fmla="*/ 0 w 9"/>
                    <a:gd name="T9" fmla="*/ 7 h 8"/>
                    <a:gd name="T10" fmla="*/ 0 w 9"/>
                    <a:gd name="T11" fmla="*/ 7 h 8"/>
                    <a:gd name="T12" fmla="*/ 0 w 9"/>
                    <a:gd name="T13" fmla="*/ 5 h 8"/>
                    <a:gd name="T14" fmla="*/ 0 w 9"/>
                    <a:gd name="T15" fmla="*/ 4 h 8"/>
                    <a:gd name="T16" fmla="*/ 2 w 9"/>
                    <a:gd name="T17" fmla="*/ 3 h 8"/>
                    <a:gd name="T18" fmla="*/ 2 w 9"/>
                    <a:gd name="T19" fmla="*/ 4 h 8"/>
                    <a:gd name="T20" fmla="*/ 3 w 9"/>
                    <a:gd name="T21" fmla="*/ 1 h 8"/>
                    <a:gd name="T22" fmla="*/ 5 w 9"/>
                    <a:gd name="T23" fmla="*/ 3 h 8"/>
                    <a:gd name="T24" fmla="*/ 7 w 9"/>
                    <a:gd name="T25" fmla="*/ 0 h 8"/>
                    <a:gd name="T26" fmla="*/ 9 w 9"/>
                    <a:gd name="T27" fmla="*/ 3 h 8"/>
                    <a:gd name="T28" fmla="*/ 9 w 9"/>
                    <a:gd name="T29" fmla="*/ 4 h 8"/>
                    <a:gd name="T30" fmla="*/ 7 w 9"/>
                    <a:gd name="T31" fmla="*/ 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8"/>
                    <a:gd name="T50" fmla="*/ 9 w 9"/>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8">
                      <a:moveTo>
                        <a:pt x="7" y="7"/>
                      </a:moveTo>
                      <a:lnTo>
                        <a:pt x="5" y="7"/>
                      </a:lnTo>
                      <a:lnTo>
                        <a:pt x="5" y="8"/>
                      </a:lnTo>
                      <a:lnTo>
                        <a:pt x="2" y="8"/>
                      </a:lnTo>
                      <a:lnTo>
                        <a:pt x="0" y="7"/>
                      </a:lnTo>
                      <a:lnTo>
                        <a:pt x="0" y="5"/>
                      </a:lnTo>
                      <a:lnTo>
                        <a:pt x="0" y="4"/>
                      </a:lnTo>
                      <a:lnTo>
                        <a:pt x="2" y="3"/>
                      </a:lnTo>
                      <a:lnTo>
                        <a:pt x="2" y="4"/>
                      </a:lnTo>
                      <a:lnTo>
                        <a:pt x="3" y="1"/>
                      </a:lnTo>
                      <a:lnTo>
                        <a:pt x="5" y="3"/>
                      </a:lnTo>
                      <a:lnTo>
                        <a:pt x="7" y="0"/>
                      </a:lnTo>
                      <a:lnTo>
                        <a:pt x="9" y="3"/>
                      </a:lnTo>
                      <a:lnTo>
                        <a:pt x="9" y="4"/>
                      </a:lnTo>
                      <a:lnTo>
                        <a:pt x="7"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1" name="Group 2608"/>
              <p:cNvGrpSpPr>
                <a:grpSpLocks/>
              </p:cNvGrpSpPr>
              <p:nvPr/>
            </p:nvGrpSpPr>
            <p:grpSpPr bwMode="auto">
              <a:xfrm>
                <a:off x="2987" y="1477"/>
                <a:ext cx="5" cy="9"/>
                <a:chOff x="2987" y="1477"/>
                <a:chExt cx="5" cy="9"/>
              </a:xfrm>
              <a:grpFill/>
            </p:grpSpPr>
            <p:sp>
              <p:nvSpPr>
                <p:cNvPr id="1156" name="Freeform 2609"/>
                <p:cNvSpPr>
                  <a:spLocks/>
                </p:cNvSpPr>
                <p:nvPr/>
              </p:nvSpPr>
              <p:spPr bwMode="gray">
                <a:xfrm>
                  <a:off x="2987" y="1477"/>
                  <a:ext cx="5" cy="9"/>
                </a:xfrm>
                <a:custGeom>
                  <a:avLst/>
                  <a:gdLst>
                    <a:gd name="T0" fmla="*/ 3 w 5"/>
                    <a:gd name="T1" fmla="*/ 7 h 9"/>
                    <a:gd name="T2" fmla="*/ 3 w 5"/>
                    <a:gd name="T3" fmla="*/ 9 h 9"/>
                    <a:gd name="T4" fmla="*/ 0 w 5"/>
                    <a:gd name="T5" fmla="*/ 2 h 9"/>
                    <a:gd name="T6" fmla="*/ 2 w 5"/>
                    <a:gd name="T7" fmla="*/ 0 h 9"/>
                    <a:gd name="T8" fmla="*/ 2 w 5"/>
                    <a:gd name="T9" fmla="*/ 2 h 9"/>
                    <a:gd name="T10" fmla="*/ 3 w 5"/>
                    <a:gd name="T11" fmla="*/ 2 h 9"/>
                    <a:gd name="T12" fmla="*/ 5 w 5"/>
                    <a:gd name="T13" fmla="*/ 3 h 9"/>
                    <a:gd name="T14" fmla="*/ 5 w 5"/>
                    <a:gd name="T15" fmla="*/ 6 h 9"/>
                    <a:gd name="T16" fmla="*/ 5 w 5"/>
                    <a:gd name="T17" fmla="*/ 7 h 9"/>
                    <a:gd name="T18" fmla="*/ 3 w 5"/>
                    <a:gd name="T19" fmla="*/ 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7"/>
                      </a:moveTo>
                      <a:lnTo>
                        <a:pt x="3" y="9"/>
                      </a:lnTo>
                      <a:lnTo>
                        <a:pt x="0" y="2"/>
                      </a:lnTo>
                      <a:lnTo>
                        <a:pt x="2" y="0"/>
                      </a:lnTo>
                      <a:lnTo>
                        <a:pt x="2" y="2"/>
                      </a:lnTo>
                      <a:lnTo>
                        <a:pt x="3" y="2"/>
                      </a:lnTo>
                      <a:lnTo>
                        <a:pt x="5" y="3"/>
                      </a:lnTo>
                      <a:lnTo>
                        <a:pt x="5" y="6"/>
                      </a:lnTo>
                      <a:lnTo>
                        <a:pt x="5" y="7"/>
                      </a:lnTo>
                      <a:lnTo>
                        <a:pt x="3"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57" name="Freeform 2610"/>
                <p:cNvSpPr>
                  <a:spLocks/>
                </p:cNvSpPr>
                <p:nvPr/>
              </p:nvSpPr>
              <p:spPr bwMode="gray">
                <a:xfrm>
                  <a:off x="2987" y="1477"/>
                  <a:ext cx="5" cy="9"/>
                </a:xfrm>
                <a:custGeom>
                  <a:avLst/>
                  <a:gdLst>
                    <a:gd name="T0" fmla="*/ 3 w 5"/>
                    <a:gd name="T1" fmla="*/ 7 h 9"/>
                    <a:gd name="T2" fmla="*/ 3 w 5"/>
                    <a:gd name="T3" fmla="*/ 9 h 9"/>
                    <a:gd name="T4" fmla="*/ 0 w 5"/>
                    <a:gd name="T5" fmla="*/ 2 h 9"/>
                    <a:gd name="T6" fmla="*/ 2 w 5"/>
                    <a:gd name="T7" fmla="*/ 0 h 9"/>
                    <a:gd name="T8" fmla="*/ 2 w 5"/>
                    <a:gd name="T9" fmla="*/ 2 h 9"/>
                    <a:gd name="T10" fmla="*/ 3 w 5"/>
                    <a:gd name="T11" fmla="*/ 2 h 9"/>
                    <a:gd name="T12" fmla="*/ 5 w 5"/>
                    <a:gd name="T13" fmla="*/ 3 h 9"/>
                    <a:gd name="T14" fmla="*/ 5 w 5"/>
                    <a:gd name="T15" fmla="*/ 6 h 9"/>
                    <a:gd name="T16" fmla="*/ 5 w 5"/>
                    <a:gd name="T17" fmla="*/ 7 h 9"/>
                    <a:gd name="T18" fmla="*/ 3 w 5"/>
                    <a:gd name="T19" fmla="*/ 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7"/>
                      </a:moveTo>
                      <a:lnTo>
                        <a:pt x="3" y="9"/>
                      </a:lnTo>
                      <a:lnTo>
                        <a:pt x="0" y="2"/>
                      </a:lnTo>
                      <a:lnTo>
                        <a:pt x="2" y="0"/>
                      </a:lnTo>
                      <a:lnTo>
                        <a:pt x="2" y="2"/>
                      </a:lnTo>
                      <a:lnTo>
                        <a:pt x="3" y="2"/>
                      </a:lnTo>
                      <a:lnTo>
                        <a:pt x="5" y="3"/>
                      </a:lnTo>
                      <a:lnTo>
                        <a:pt x="5" y="6"/>
                      </a:lnTo>
                      <a:lnTo>
                        <a:pt x="5" y="7"/>
                      </a:lnTo>
                      <a:lnTo>
                        <a:pt x="3"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2" name="Group 2611"/>
              <p:cNvGrpSpPr>
                <a:grpSpLocks/>
              </p:cNvGrpSpPr>
              <p:nvPr/>
            </p:nvGrpSpPr>
            <p:grpSpPr bwMode="auto">
              <a:xfrm>
                <a:off x="3009" y="1464"/>
                <a:ext cx="11" cy="6"/>
                <a:chOff x="3009" y="1464"/>
                <a:chExt cx="11" cy="6"/>
              </a:xfrm>
              <a:grpFill/>
            </p:grpSpPr>
            <p:sp>
              <p:nvSpPr>
                <p:cNvPr id="1154" name="Freeform 2612"/>
                <p:cNvSpPr>
                  <a:spLocks/>
                </p:cNvSpPr>
                <p:nvPr/>
              </p:nvSpPr>
              <p:spPr bwMode="gray">
                <a:xfrm>
                  <a:off x="3009" y="1464"/>
                  <a:ext cx="11" cy="6"/>
                </a:xfrm>
                <a:custGeom>
                  <a:avLst/>
                  <a:gdLst>
                    <a:gd name="T0" fmla="*/ 7 w 11"/>
                    <a:gd name="T1" fmla="*/ 2 h 6"/>
                    <a:gd name="T2" fmla="*/ 8 w 11"/>
                    <a:gd name="T3" fmla="*/ 4 h 6"/>
                    <a:gd name="T4" fmla="*/ 11 w 11"/>
                    <a:gd name="T5" fmla="*/ 6 h 6"/>
                    <a:gd name="T6" fmla="*/ 7 w 11"/>
                    <a:gd name="T7" fmla="*/ 5 h 6"/>
                    <a:gd name="T8" fmla="*/ 5 w 11"/>
                    <a:gd name="T9" fmla="*/ 6 h 6"/>
                    <a:gd name="T10" fmla="*/ 4 w 11"/>
                    <a:gd name="T11" fmla="*/ 6 h 6"/>
                    <a:gd name="T12" fmla="*/ 2 w 11"/>
                    <a:gd name="T13" fmla="*/ 6 h 6"/>
                    <a:gd name="T14" fmla="*/ 0 w 11"/>
                    <a:gd name="T15" fmla="*/ 5 h 6"/>
                    <a:gd name="T16" fmla="*/ 4 w 11"/>
                    <a:gd name="T17" fmla="*/ 5 h 6"/>
                    <a:gd name="T18" fmla="*/ 4 w 11"/>
                    <a:gd name="T19" fmla="*/ 4 h 6"/>
                    <a:gd name="T20" fmla="*/ 0 w 11"/>
                    <a:gd name="T21" fmla="*/ 4 h 6"/>
                    <a:gd name="T22" fmla="*/ 0 w 11"/>
                    <a:gd name="T23" fmla="*/ 2 h 6"/>
                    <a:gd name="T24" fmla="*/ 2 w 11"/>
                    <a:gd name="T25" fmla="*/ 2 h 6"/>
                    <a:gd name="T26" fmla="*/ 4 w 11"/>
                    <a:gd name="T27" fmla="*/ 2 h 6"/>
                    <a:gd name="T28" fmla="*/ 5 w 11"/>
                    <a:gd name="T29" fmla="*/ 1 h 6"/>
                    <a:gd name="T30" fmla="*/ 4 w 11"/>
                    <a:gd name="T31" fmla="*/ 0 h 6"/>
                    <a:gd name="T32" fmla="*/ 7 w 11"/>
                    <a:gd name="T33" fmla="*/ 2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6"/>
                    <a:gd name="T53" fmla="*/ 11 w 11"/>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6">
                      <a:moveTo>
                        <a:pt x="7" y="2"/>
                      </a:moveTo>
                      <a:lnTo>
                        <a:pt x="8" y="4"/>
                      </a:lnTo>
                      <a:lnTo>
                        <a:pt x="11" y="6"/>
                      </a:lnTo>
                      <a:lnTo>
                        <a:pt x="7" y="5"/>
                      </a:lnTo>
                      <a:lnTo>
                        <a:pt x="5" y="6"/>
                      </a:lnTo>
                      <a:lnTo>
                        <a:pt x="4" y="6"/>
                      </a:lnTo>
                      <a:lnTo>
                        <a:pt x="2" y="6"/>
                      </a:lnTo>
                      <a:lnTo>
                        <a:pt x="0" y="5"/>
                      </a:lnTo>
                      <a:lnTo>
                        <a:pt x="4" y="5"/>
                      </a:lnTo>
                      <a:lnTo>
                        <a:pt x="4" y="4"/>
                      </a:lnTo>
                      <a:lnTo>
                        <a:pt x="0" y="4"/>
                      </a:lnTo>
                      <a:lnTo>
                        <a:pt x="0" y="2"/>
                      </a:lnTo>
                      <a:lnTo>
                        <a:pt x="2" y="2"/>
                      </a:lnTo>
                      <a:lnTo>
                        <a:pt x="4" y="2"/>
                      </a:lnTo>
                      <a:lnTo>
                        <a:pt x="5" y="1"/>
                      </a:lnTo>
                      <a:lnTo>
                        <a:pt x="4" y="0"/>
                      </a:lnTo>
                      <a:lnTo>
                        <a:pt x="7"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55" name="Freeform 2613"/>
                <p:cNvSpPr>
                  <a:spLocks/>
                </p:cNvSpPr>
                <p:nvPr/>
              </p:nvSpPr>
              <p:spPr bwMode="gray">
                <a:xfrm>
                  <a:off x="3009" y="1464"/>
                  <a:ext cx="11" cy="6"/>
                </a:xfrm>
                <a:custGeom>
                  <a:avLst/>
                  <a:gdLst>
                    <a:gd name="T0" fmla="*/ 7 w 11"/>
                    <a:gd name="T1" fmla="*/ 2 h 6"/>
                    <a:gd name="T2" fmla="*/ 8 w 11"/>
                    <a:gd name="T3" fmla="*/ 4 h 6"/>
                    <a:gd name="T4" fmla="*/ 11 w 11"/>
                    <a:gd name="T5" fmla="*/ 6 h 6"/>
                    <a:gd name="T6" fmla="*/ 7 w 11"/>
                    <a:gd name="T7" fmla="*/ 5 h 6"/>
                    <a:gd name="T8" fmla="*/ 5 w 11"/>
                    <a:gd name="T9" fmla="*/ 6 h 6"/>
                    <a:gd name="T10" fmla="*/ 4 w 11"/>
                    <a:gd name="T11" fmla="*/ 6 h 6"/>
                    <a:gd name="T12" fmla="*/ 2 w 11"/>
                    <a:gd name="T13" fmla="*/ 6 h 6"/>
                    <a:gd name="T14" fmla="*/ 0 w 11"/>
                    <a:gd name="T15" fmla="*/ 5 h 6"/>
                    <a:gd name="T16" fmla="*/ 4 w 11"/>
                    <a:gd name="T17" fmla="*/ 5 h 6"/>
                    <a:gd name="T18" fmla="*/ 4 w 11"/>
                    <a:gd name="T19" fmla="*/ 4 h 6"/>
                    <a:gd name="T20" fmla="*/ 0 w 11"/>
                    <a:gd name="T21" fmla="*/ 4 h 6"/>
                    <a:gd name="T22" fmla="*/ 0 w 11"/>
                    <a:gd name="T23" fmla="*/ 2 h 6"/>
                    <a:gd name="T24" fmla="*/ 2 w 11"/>
                    <a:gd name="T25" fmla="*/ 2 h 6"/>
                    <a:gd name="T26" fmla="*/ 4 w 11"/>
                    <a:gd name="T27" fmla="*/ 2 h 6"/>
                    <a:gd name="T28" fmla="*/ 5 w 11"/>
                    <a:gd name="T29" fmla="*/ 1 h 6"/>
                    <a:gd name="T30" fmla="*/ 4 w 11"/>
                    <a:gd name="T31" fmla="*/ 0 h 6"/>
                    <a:gd name="T32" fmla="*/ 7 w 11"/>
                    <a:gd name="T33" fmla="*/ 2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6"/>
                    <a:gd name="T53" fmla="*/ 11 w 11"/>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6">
                      <a:moveTo>
                        <a:pt x="7" y="2"/>
                      </a:moveTo>
                      <a:lnTo>
                        <a:pt x="8" y="4"/>
                      </a:lnTo>
                      <a:lnTo>
                        <a:pt x="11" y="6"/>
                      </a:lnTo>
                      <a:lnTo>
                        <a:pt x="7" y="5"/>
                      </a:lnTo>
                      <a:lnTo>
                        <a:pt x="5" y="6"/>
                      </a:lnTo>
                      <a:lnTo>
                        <a:pt x="4" y="6"/>
                      </a:lnTo>
                      <a:lnTo>
                        <a:pt x="2" y="6"/>
                      </a:lnTo>
                      <a:lnTo>
                        <a:pt x="0" y="5"/>
                      </a:lnTo>
                      <a:lnTo>
                        <a:pt x="4" y="5"/>
                      </a:lnTo>
                      <a:lnTo>
                        <a:pt x="4" y="4"/>
                      </a:lnTo>
                      <a:lnTo>
                        <a:pt x="0" y="4"/>
                      </a:lnTo>
                      <a:lnTo>
                        <a:pt x="0" y="2"/>
                      </a:lnTo>
                      <a:lnTo>
                        <a:pt x="2" y="2"/>
                      </a:lnTo>
                      <a:lnTo>
                        <a:pt x="4" y="2"/>
                      </a:lnTo>
                      <a:lnTo>
                        <a:pt x="5" y="1"/>
                      </a:lnTo>
                      <a:lnTo>
                        <a:pt x="4" y="0"/>
                      </a:lnTo>
                      <a:lnTo>
                        <a:pt x="7"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3" name="Group 2614"/>
              <p:cNvGrpSpPr>
                <a:grpSpLocks/>
              </p:cNvGrpSpPr>
              <p:nvPr/>
            </p:nvGrpSpPr>
            <p:grpSpPr bwMode="auto">
              <a:xfrm>
                <a:off x="2786" y="1678"/>
                <a:ext cx="10" cy="7"/>
                <a:chOff x="2786" y="1678"/>
                <a:chExt cx="10" cy="7"/>
              </a:xfrm>
              <a:grpFill/>
            </p:grpSpPr>
            <p:sp>
              <p:nvSpPr>
                <p:cNvPr id="1152" name="Freeform 2615"/>
                <p:cNvSpPr>
                  <a:spLocks/>
                </p:cNvSpPr>
                <p:nvPr/>
              </p:nvSpPr>
              <p:spPr bwMode="gray">
                <a:xfrm>
                  <a:off x="2786" y="1678"/>
                  <a:ext cx="10" cy="7"/>
                </a:xfrm>
                <a:custGeom>
                  <a:avLst/>
                  <a:gdLst>
                    <a:gd name="T0" fmla="*/ 0 w 10"/>
                    <a:gd name="T1" fmla="*/ 4 h 7"/>
                    <a:gd name="T2" fmla="*/ 1 w 10"/>
                    <a:gd name="T3" fmla="*/ 4 h 7"/>
                    <a:gd name="T4" fmla="*/ 1 w 10"/>
                    <a:gd name="T5" fmla="*/ 3 h 7"/>
                    <a:gd name="T6" fmla="*/ 3 w 10"/>
                    <a:gd name="T7" fmla="*/ 3 h 7"/>
                    <a:gd name="T8" fmla="*/ 5 w 10"/>
                    <a:gd name="T9" fmla="*/ 1 h 7"/>
                    <a:gd name="T10" fmla="*/ 7 w 10"/>
                    <a:gd name="T11" fmla="*/ 0 h 7"/>
                    <a:gd name="T12" fmla="*/ 10 w 10"/>
                    <a:gd name="T13" fmla="*/ 0 h 7"/>
                    <a:gd name="T14" fmla="*/ 10 w 10"/>
                    <a:gd name="T15" fmla="*/ 1 h 7"/>
                    <a:gd name="T16" fmla="*/ 10 w 10"/>
                    <a:gd name="T17" fmla="*/ 3 h 7"/>
                    <a:gd name="T18" fmla="*/ 10 w 10"/>
                    <a:gd name="T19" fmla="*/ 4 h 7"/>
                    <a:gd name="T20" fmla="*/ 5 w 10"/>
                    <a:gd name="T21" fmla="*/ 5 h 7"/>
                    <a:gd name="T22" fmla="*/ 1 w 10"/>
                    <a:gd name="T23" fmla="*/ 7 h 7"/>
                    <a:gd name="T24" fmla="*/ 1 w 10"/>
                    <a:gd name="T25" fmla="*/ 5 h 7"/>
                    <a:gd name="T26" fmla="*/ 0 w 10"/>
                    <a:gd name="T27" fmla="*/ 4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7"/>
                    <a:gd name="T44" fmla="*/ 10 w 10"/>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7">
                      <a:moveTo>
                        <a:pt x="0" y="4"/>
                      </a:moveTo>
                      <a:lnTo>
                        <a:pt x="1" y="4"/>
                      </a:lnTo>
                      <a:lnTo>
                        <a:pt x="1" y="3"/>
                      </a:lnTo>
                      <a:lnTo>
                        <a:pt x="3" y="3"/>
                      </a:lnTo>
                      <a:lnTo>
                        <a:pt x="5" y="1"/>
                      </a:lnTo>
                      <a:lnTo>
                        <a:pt x="7" y="0"/>
                      </a:lnTo>
                      <a:lnTo>
                        <a:pt x="10" y="0"/>
                      </a:lnTo>
                      <a:lnTo>
                        <a:pt x="10" y="1"/>
                      </a:lnTo>
                      <a:lnTo>
                        <a:pt x="10" y="3"/>
                      </a:lnTo>
                      <a:lnTo>
                        <a:pt x="10" y="4"/>
                      </a:lnTo>
                      <a:lnTo>
                        <a:pt x="5" y="5"/>
                      </a:lnTo>
                      <a:lnTo>
                        <a:pt x="1" y="7"/>
                      </a:lnTo>
                      <a:lnTo>
                        <a:pt x="1" y="5"/>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53" name="Freeform 2616"/>
                <p:cNvSpPr>
                  <a:spLocks/>
                </p:cNvSpPr>
                <p:nvPr/>
              </p:nvSpPr>
              <p:spPr bwMode="gray">
                <a:xfrm>
                  <a:off x="2786" y="1678"/>
                  <a:ext cx="10" cy="7"/>
                </a:xfrm>
                <a:custGeom>
                  <a:avLst/>
                  <a:gdLst>
                    <a:gd name="T0" fmla="*/ 0 w 10"/>
                    <a:gd name="T1" fmla="*/ 4 h 7"/>
                    <a:gd name="T2" fmla="*/ 1 w 10"/>
                    <a:gd name="T3" fmla="*/ 4 h 7"/>
                    <a:gd name="T4" fmla="*/ 1 w 10"/>
                    <a:gd name="T5" fmla="*/ 3 h 7"/>
                    <a:gd name="T6" fmla="*/ 3 w 10"/>
                    <a:gd name="T7" fmla="*/ 3 h 7"/>
                    <a:gd name="T8" fmla="*/ 5 w 10"/>
                    <a:gd name="T9" fmla="*/ 1 h 7"/>
                    <a:gd name="T10" fmla="*/ 7 w 10"/>
                    <a:gd name="T11" fmla="*/ 0 h 7"/>
                    <a:gd name="T12" fmla="*/ 10 w 10"/>
                    <a:gd name="T13" fmla="*/ 0 h 7"/>
                    <a:gd name="T14" fmla="*/ 10 w 10"/>
                    <a:gd name="T15" fmla="*/ 1 h 7"/>
                    <a:gd name="T16" fmla="*/ 10 w 10"/>
                    <a:gd name="T17" fmla="*/ 3 h 7"/>
                    <a:gd name="T18" fmla="*/ 10 w 10"/>
                    <a:gd name="T19" fmla="*/ 4 h 7"/>
                    <a:gd name="T20" fmla="*/ 5 w 10"/>
                    <a:gd name="T21" fmla="*/ 5 h 7"/>
                    <a:gd name="T22" fmla="*/ 1 w 10"/>
                    <a:gd name="T23" fmla="*/ 7 h 7"/>
                    <a:gd name="T24" fmla="*/ 1 w 10"/>
                    <a:gd name="T25" fmla="*/ 5 h 7"/>
                    <a:gd name="T26" fmla="*/ 0 w 10"/>
                    <a:gd name="T27" fmla="*/ 4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7"/>
                    <a:gd name="T44" fmla="*/ 10 w 10"/>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7">
                      <a:moveTo>
                        <a:pt x="0" y="4"/>
                      </a:moveTo>
                      <a:lnTo>
                        <a:pt x="1" y="4"/>
                      </a:lnTo>
                      <a:lnTo>
                        <a:pt x="1" y="3"/>
                      </a:lnTo>
                      <a:lnTo>
                        <a:pt x="3" y="3"/>
                      </a:lnTo>
                      <a:lnTo>
                        <a:pt x="5" y="1"/>
                      </a:lnTo>
                      <a:lnTo>
                        <a:pt x="7" y="0"/>
                      </a:lnTo>
                      <a:lnTo>
                        <a:pt x="10" y="0"/>
                      </a:lnTo>
                      <a:lnTo>
                        <a:pt x="10" y="1"/>
                      </a:lnTo>
                      <a:lnTo>
                        <a:pt x="10" y="3"/>
                      </a:lnTo>
                      <a:lnTo>
                        <a:pt x="10" y="4"/>
                      </a:lnTo>
                      <a:lnTo>
                        <a:pt x="5" y="5"/>
                      </a:lnTo>
                      <a:lnTo>
                        <a:pt x="1" y="7"/>
                      </a:lnTo>
                      <a:lnTo>
                        <a:pt x="1" y="5"/>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4" name="Group 2617"/>
              <p:cNvGrpSpPr>
                <a:grpSpLocks/>
              </p:cNvGrpSpPr>
              <p:nvPr/>
            </p:nvGrpSpPr>
            <p:grpSpPr bwMode="auto">
              <a:xfrm>
                <a:off x="2692" y="2127"/>
                <a:ext cx="6" cy="3"/>
                <a:chOff x="2692" y="2127"/>
                <a:chExt cx="6" cy="3"/>
              </a:xfrm>
              <a:grpFill/>
            </p:grpSpPr>
            <p:sp>
              <p:nvSpPr>
                <p:cNvPr id="1150" name="Freeform 2618"/>
                <p:cNvSpPr>
                  <a:spLocks/>
                </p:cNvSpPr>
                <p:nvPr/>
              </p:nvSpPr>
              <p:spPr bwMode="gray">
                <a:xfrm>
                  <a:off x="2692" y="2127"/>
                  <a:ext cx="6" cy="3"/>
                </a:xfrm>
                <a:custGeom>
                  <a:avLst/>
                  <a:gdLst>
                    <a:gd name="T0" fmla="*/ 3 w 6"/>
                    <a:gd name="T1" fmla="*/ 0 h 3"/>
                    <a:gd name="T2" fmla="*/ 3 w 6"/>
                    <a:gd name="T3" fmla="*/ 0 h 3"/>
                    <a:gd name="T4" fmla="*/ 3 w 6"/>
                    <a:gd name="T5" fmla="*/ 0 h 3"/>
                    <a:gd name="T6" fmla="*/ 6 w 6"/>
                    <a:gd name="T7" fmla="*/ 1 h 3"/>
                    <a:gd name="T8" fmla="*/ 2 w 6"/>
                    <a:gd name="T9" fmla="*/ 3 h 3"/>
                    <a:gd name="T10" fmla="*/ 0 w 6"/>
                    <a:gd name="T11" fmla="*/ 1 h 3"/>
                    <a:gd name="T12" fmla="*/ 2 w 6"/>
                    <a:gd name="T13" fmla="*/ 0 h 3"/>
                    <a:gd name="T14" fmla="*/ 3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3" y="0"/>
                      </a:moveTo>
                      <a:lnTo>
                        <a:pt x="3" y="0"/>
                      </a:lnTo>
                      <a:lnTo>
                        <a:pt x="6" y="1"/>
                      </a:lnTo>
                      <a:lnTo>
                        <a:pt x="2" y="3"/>
                      </a:lnTo>
                      <a:lnTo>
                        <a:pt x="0" y="1"/>
                      </a:lnTo>
                      <a:lnTo>
                        <a:pt x="2" y="0"/>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51" name="Freeform 2619"/>
                <p:cNvSpPr>
                  <a:spLocks/>
                </p:cNvSpPr>
                <p:nvPr/>
              </p:nvSpPr>
              <p:spPr bwMode="gray">
                <a:xfrm>
                  <a:off x="2692" y="2127"/>
                  <a:ext cx="6" cy="3"/>
                </a:xfrm>
                <a:custGeom>
                  <a:avLst/>
                  <a:gdLst>
                    <a:gd name="T0" fmla="*/ 3 w 6"/>
                    <a:gd name="T1" fmla="*/ 0 h 3"/>
                    <a:gd name="T2" fmla="*/ 3 w 6"/>
                    <a:gd name="T3" fmla="*/ 0 h 3"/>
                    <a:gd name="T4" fmla="*/ 3 w 6"/>
                    <a:gd name="T5" fmla="*/ 0 h 3"/>
                    <a:gd name="T6" fmla="*/ 6 w 6"/>
                    <a:gd name="T7" fmla="*/ 1 h 3"/>
                    <a:gd name="T8" fmla="*/ 2 w 6"/>
                    <a:gd name="T9" fmla="*/ 3 h 3"/>
                    <a:gd name="T10" fmla="*/ 0 w 6"/>
                    <a:gd name="T11" fmla="*/ 1 h 3"/>
                    <a:gd name="T12" fmla="*/ 2 w 6"/>
                    <a:gd name="T13" fmla="*/ 0 h 3"/>
                    <a:gd name="T14" fmla="*/ 3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3" y="0"/>
                      </a:moveTo>
                      <a:lnTo>
                        <a:pt x="3" y="0"/>
                      </a:lnTo>
                      <a:lnTo>
                        <a:pt x="6" y="1"/>
                      </a:lnTo>
                      <a:lnTo>
                        <a:pt x="2" y="3"/>
                      </a:lnTo>
                      <a:lnTo>
                        <a:pt x="0" y="1"/>
                      </a:lnTo>
                      <a:lnTo>
                        <a:pt x="2" y="0"/>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5" name="Group 2620"/>
              <p:cNvGrpSpPr>
                <a:grpSpLocks/>
              </p:cNvGrpSpPr>
              <p:nvPr/>
            </p:nvGrpSpPr>
            <p:grpSpPr bwMode="auto">
              <a:xfrm>
                <a:off x="2708" y="2114"/>
                <a:ext cx="13" cy="10"/>
                <a:chOff x="2708" y="2114"/>
                <a:chExt cx="13" cy="10"/>
              </a:xfrm>
              <a:grpFill/>
            </p:grpSpPr>
            <p:sp>
              <p:nvSpPr>
                <p:cNvPr id="1148" name="Freeform 2621"/>
                <p:cNvSpPr>
                  <a:spLocks/>
                </p:cNvSpPr>
                <p:nvPr/>
              </p:nvSpPr>
              <p:spPr bwMode="gray">
                <a:xfrm>
                  <a:off x="2708" y="2114"/>
                  <a:ext cx="13" cy="10"/>
                </a:xfrm>
                <a:custGeom>
                  <a:avLst/>
                  <a:gdLst>
                    <a:gd name="T0" fmla="*/ 10 w 13"/>
                    <a:gd name="T1" fmla="*/ 0 h 10"/>
                    <a:gd name="T2" fmla="*/ 10 w 13"/>
                    <a:gd name="T3" fmla="*/ 3 h 10"/>
                    <a:gd name="T4" fmla="*/ 12 w 13"/>
                    <a:gd name="T5" fmla="*/ 3 h 10"/>
                    <a:gd name="T6" fmla="*/ 13 w 13"/>
                    <a:gd name="T7" fmla="*/ 4 h 10"/>
                    <a:gd name="T8" fmla="*/ 12 w 13"/>
                    <a:gd name="T9" fmla="*/ 9 h 10"/>
                    <a:gd name="T10" fmla="*/ 10 w 13"/>
                    <a:gd name="T11" fmla="*/ 10 h 10"/>
                    <a:gd name="T12" fmla="*/ 5 w 13"/>
                    <a:gd name="T13" fmla="*/ 9 h 10"/>
                    <a:gd name="T14" fmla="*/ 5 w 13"/>
                    <a:gd name="T15" fmla="*/ 7 h 10"/>
                    <a:gd name="T16" fmla="*/ 1 w 13"/>
                    <a:gd name="T17" fmla="*/ 7 h 10"/>
                    <a:gd name="T18" fmla="*/ 0 w 13"/>
                    <a:gd name="T19" fmla="*/ 6 h 10"/>
                    <a:gd name="T20" fmla="*/ 1 w 13"/>
                    <a:gd name="T21" fmla="*/ 3 h 10"/>
                    <a:gd name="T22" fmla="*/ 10 w 13"/>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0"/>
                    <a:gd name="T38" fmla="*/ 13 w 1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0">
                      <a:moveTo>
                        <a:pt x="10" y="0"/>
                      </a:moveTo>
                      <a:lnTo>
                        <a:pt x="10" y="3"/>
                      </a:lnTo>
                      <a:lnTo>
                        <a:pt x="12" y="3"/>
                      </a:lnTo>
                      <a:lnTo>
                        <a:pt x="13" y="4"/>
                      </a:lnTo>
                      <a:lnTo>
                        <a:pt x="12" y="9"/>
                      </a:lnTo>
                      <a:lnTo>
                        <a:pt x="10" y="10"/>
                      </a:lnTo>
                      <a:lnTo>
                        <a:pt x="5" y="9"/>
                      </a:lnTo>
                      <a:lnTo>
                        <a:pt x="5" y="7"/>
                      </a:lnTo>
                      <a:lnTo>
                        <a:pt x="1" y="7"/>
                      </a:lnTo>
                      <a:lnTo>
                        <a:pt x="0" y="6"/>
                      </a:lnTo>
                      <a:lnTo>
                        <a:pt x="1" y="3"/>
                      </a:lnTo>
                      <a:lnTo>
                        <a:pt x="1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49" name="Freeform 2622"/>
                <p:cNvSpPr>
                  <a:spLocks/>
                </p:cNvSpPr>
                <p:nvPr/>
              </p:nvSpPr>
              <p:spPr bwMode="gray">
                <a:xfrm>
                  <a:off x="2708" y="2114"/>
                  <a:ext cx="13" cy="10"/>
                </a:xfrm>
                <a:custGeom>
                  <a:avLst/>
                  <a:gdLst>
                    <a:gd name="T0" fmla="*/ 10 w 13"/>
                    <a:gd name="T1" fmla="*/ 0 h 10"/>
                    <a:gd name="T2" fmla="*/ 10 w 13"/>
                    <a:gd name="T3" fmla="*/ 3 h 10"/>
                    <a:gd name="T4" fmla="*/ 12 w 13"/>
                    <a:gd name="T5" fmla="*/ 3 h 10"/>
                    <a:gd name="T6" fmla="*/ 13 w 13"/>
                    <a:gd name="T7" fmla="*/ 4 h 10"/>
                    <a:gd name="T8" fmla="*/ 12 w 13"/>
                    <a:gd name="T9" fmla="*/ 9 h 10"/>
                    <a:gd name="T10" fmla="*/ 10 w 13"/>
                    <a:gd name="T11" fmla="*/ 10 h 10"/>
                    <a:gd name="T12" fmla="*/ 5 w 13"/>
                    <a:gd name="T13" fmla="*/ 9 h 10"/>
                    <a:gd name="T14" fmla="*/ 5 w 13"/>
                    <a:gd name="T15" fmla="*/ 7 h 10"/>
                    <a:gd name="T16" fmla="*/ 1 w 13"/>
                    <a:gd name="T17" fmla="*/ 7 h 10"/>
                    <a:gd name="T18" fmla="*/ 0 w 13"/>
                    <a:gd name="T19" fmla="*/ 6 h 10"/>
                    <a:gd name="T20" fmla="*/ 1 w 13"/>
                    <a:gd name="T21" fmla="*/ 3 h 10"/>
                    <a:gd name="T22" fmla="*/ 10 w 13"/>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0"/>
                    <a:gd name="T38" fmla="*/ 13 w 1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0">
                      <a:moveTo>
                        <a:pt x="10" y="0"/>
                      </a:moveTo>
                      <a:lnTo>
                        <a:pt x="10" y="3"/>
                      </a:lnTo>
                      <a:lnTo>
                        <a:pt x="12" y="3"/>
                      </a:lnTo>
                      <a:lnTo>
                        <a:pt x="13" y="4"/>
                      </a:lnTo>
                      <a:lnTo>
                        <a:pt x="12" y="9"/>
                      </a:lnTo>
                      <a:lnTo>
                        <a:pt x="10" y="10"/>
                      </a:lnTo>
                      <a:lnTo>
                        <a:pt x="5" y="9"/>
                      </a:lnTo>
                      <a:lnTo>
                        <a:pt x="5" y="7"/>
                      </a:lnTo>
                      <a:lnTo>
                        <a:pt x="1" y="7"/>
                      </a:lnTo>
                      <a:lnTo>
                        <a:pt x="0" y="6"/>
                      </a:lnTo>
                      <a:lnTo>
                        <a:pt x="1" y="3"/>
                      </a:lnTo>
                      <a:lnTo>
                        <a:pt x="1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6" name="Group 2623"/>
              <p:cNvGrpSpPr>
                <a:grpSpLocks/>
              </p:cNvGrpSpPr>
              <p:nvPr/>
            </p:nvGrpSpPr>
            <p:grpSpPr bwMode="auto">
              <a:xfrm>
                <a:off x="2727" y="2113"/>
                <a:ext cx="5" cy="3"/>
                <a:chOff x="2727" y="2113"/>
                <a:chExt cx="5" cy="3"/>
              </a:xfrm>
              <a:grpFill/>
            </p:grpSpPr>
            <p:sp>
              <p:nvSpPr>
                <p:cNvPr id="1146" name="Freeform 2624"/>
                <p:cNvSpPr>
                  <a:spLocks/>
                </p:cNvSpPr>
                <p:nvPr/>
              </p:nvSpPr>
              <p:spPr bwMode="gray">
                <a:xfrm>
                  <a:off x="2727" y="2113"/>
                  <a:ext cx="5" cy="3"/>
                </a:xfrm>
                <a:custGeom>
                  <a:avLst/>
                  <a:gdLst>
                    <a:gd name="T0" fmla="*/ 5 w 5"/>
                    <a:gd name="T1" fmla="*/ 0 h 3"/>
                    <a:gd name="T2" fmla="*/ 5 w 5"/>
                    <a:gd name="T3" fmla="*/ 0 h 3"/>
                    <a:gd name="T4" fmla="*/ 5 w 5"/>
                    <a:gd name="T5" fmla="*/ 3 h 3"/>
                    <a:gd name="T6" fmla="*/ 3 w 5"/>
                    <a:gd name="T7" fmla="*/ 3 h 3"/>
                    <a:gd name="T8" fmla="*/ 2 w 5"/>
                    <a:gd name="T9" fmla="*/ 3 h 3"/>
                    <a:gd name="T10" fmla="*/ 0 w 5"/>
                    <a:gd name="T11" fmla="*/ 1 h 3"/>
                    <a:gd name="T12" fmla="*/ 0 w 5"/>
                    <a:gd name="T13" fmla="*/ 0 h 3"/>
                    <a:gd name="T14" fmla="*/ 3 w 5"/>
                    <a:gd name="T15" fmla="*/ 0 h 3"/>
                    <a:gd name="T16" fmla="*/ 5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5" y="0"/>
                      </a:moveTo>
                      <a:lnTo>
                        <a:pt x="5" y="0"/>
                      </a:lnTo>
                      <a:lnTo>
                        <a:pt x="5" y="3"/>
                      </a:lnTo>
                      <a:lnTo>
                        <a:pt x="3" y="3"/>
                      </a:lnTo>
                      <a:lnTo>
                        <a:pt x="2" y="3"/>
                      </a:lnTo>
                      <a:lnTo>
                        <a:pt x="0" y="1"/>
                      </a:lnTo>
                      <a:lnTo>
                        <a:pt x="0" y="0"/>
                      </a:lnTo>
                      <a:lnTo>
                        <a:pt x="3" y="0"/>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47" name="Freeform 2625"/>
                <p:cNvSpPr>
                  <a:spLocks/>
                </p:cNvSpPr>
                <p:nvPr/>
              </p:nvSpPr>
              <p:spPr bwMode="gray">
                <a:xfrm>
                  <a:off x="2727" y="2113"/>
                  <a:ext cx="5" cy="3"/>
                </a:xfrm>
                <a:custGeom>
                  <a:avLst/>
                  <a:gdLst>
                    <a:gd name="T0" fmla="*/ 5 w 5"/>
                    <a:gd name="T1" fmla="*/ 0 h 3"/>
                    <a:gd name="T2" fmla="*/ 5 w 5"/>
                    <a:gd name="T3" fmla="*/ 0 h 3"/>
                    <a:gd name="T4" fmla="*/ 5 w 5"/>
                    <a:gd name="T5" fmla="*/ 3 h 3"/>
                    <a:gd name="T6" fmla="*/ 3 w 5"/>
                    <a:gd name="T7" fmla="*/ 3 h 3"/>
                    <a:gd name="T8" fmla="*/ 2 w 5"/>
                    <a:gd name="T9" fmla="*/ 3 h 3"/>
                    <a:gd name="T10" fmla="*/ 0 w 5"/>
                    <a:gd name="T11" fmla="*/ 1 h 3"/>
                    <a:gd name="T12" fmla="*/ 0 w 5"/>
                    <a:gd name="T13" fmla="*/ 0 h 3"/>
                    <a:gd name="T14" fmla="*/ 3 w 5"/>
                    <a:gd name="T15" fmla="*/ 0 h 3"/>
                    <a:gd name="T16" fmla="*/ 5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5" y="0"/>
                      </a:moveTo>
                      <a:lnTo>
                        <a:pt x="5" y="0"/>
                      </a:lnTo>
                      <a:lnTo>
                        <a:pt x="5" y="3"/>
                      </a:lnTo>
                      <a:lnTo>
                        <a:pt x="3" y="3"/>
                      </a:lnTo>
                      <a:lnTo>
                        <a:pt x="2" y="3"/>
                      </a:lnTo>
                      <a:lnTo>
                        <a:pt x="0" y="1"/>
                      </a:lnTo>
                      <a:lnTo>
                        <a:pt x="0" y="0"/>
                      </a:lnTo>
                      <a:lnTo>
                        <a:pt x="3" y="0"/>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7" name="Group 2626"/>
              <p:cNvGrpSpPr>
                <a:grpSpLocks/>
              </p:cNvGrpSpPr>
              <p:nvPr/>
            </p:nvGrpSpPr>
            <p:grpSpPr bwMode="auto">
              <a:xfrm>
                <a:off x="4047" y="2576"/>
                <a:ext cx="3" cy="2"/>
                <a:chOff x="4047" y="2576"/>
                <a:chExt cx="3" cy="2"/>
              </a:xfrm>
              <a:grpFill/>
            </p:grpSpPr>
            <p:sp>
              <p:nvSpPr>
                <p:cNvPr id="1144" name="Freeform 2627"/>
                <p:cNvSpPr>
                  <a:spLocks/>
                </p:cNvSpPr>
                <p:nvPr/>
              </p:nvSpPr>
              <p:spPr bwMode="gray">
                <a:xfrm>
                  <a:off x="4047" y="2576"/>
                  <a:ext cx="3" cy="2"/>
                </a:xfrm>
                <a:custGeom>
                  <a:avLst/>
                  <a:gdLst>
                    <a:gd name="T0" fmla="*/ 3 w 3"/>
                    <a:gd name="T1" fmla="*/ 1 h 2"/>
                    <a:gd name="T2" fmla="*/ 3 w 3"/>
                    <a:gd name="T3" fmla="*/ 0 h 2"/>
                    <a:gd name="T4" fmla="*/ 1 w 3"/>
                    <a:gd name="T5" fmla="*/ 0 h 2"/>
                    <a:gd name="T6" fmla="*/ 0 w 3"/>
                    <a:gd name="T7" fmla="*/ 1 h 2"/>
                    <a:gd name="T8" fmla="*/ 0 w 3"/>
                    <a:gd name="T9" fmla="*/ 2 h 2"/>
                    <a:gd name="T10" fmla="*/ 1 w 3"/>
                    <a:gd name="T11" fmla="*/ 2 h 2"/>
                    <a:gd name="T12" fmla="*/ 3 w 3"/>
                    <a:gd name="T13" fmla="*/ 2 h 2"/>
                    <a:gd name="T14" fmla="*/ 3 w 3"/>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1"/>
                      </a:moveTo>
                      <a:lnTo>
                        <a:pt x="3" y="0"/>
                      </a:lnTo>
                      <a:lnTo>
                        <a:pt x="1" y="0"/>
                      </a:lnTo>
                      <a:lnTo>
                        <a:pt x="0" y="1"/>
                      </a:lnTo>
                      <a:lnTo>
                        <a:pt x="0" y="2"/>
                      </a:lnTo>
                      <a:lnTo>
                        <a:pt x="1" y="2"/>
                      </a:lnTo>
                      <a:lnTo>
                        <a:pt x="3" y="2"/>
                      </a:lnTo>
                      <a:lnTo>
                        <a:pt x="3"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45" name="Freeform 2628"/>
                <p:cNvSpPr>
                  <a:spLocks/>
                </p:cNvSpPr>
                <p:nvPr/>
              </p:nvSpPr>
              <p:spPr bwMode="gray">
                <a:xfrm>
                  <a:off x="4047" y="2576"/>
                  <a:ext cx="3" cy="2"/>
                </a:xfrm>
                <a:custGeom>
                  <a:avLst/>
                  <a:gdLst>
                    <a:gd name="T0" fmla="*/ 3 w 3"/>
                    <a:gd name="T1" fmla="*/ 1 h 2"/>
                    <a:gd name="T2" fmla="*/ 3 w 3"/>
                    <a:gd name="T3" fmla="*/ 0 h 2"/>
                    <a:gd name="T4" fmla="*/ 1 w 3"/>
                    <a:gd name="T5" fmla="*/ 0 h 2"/>
                    <a:gd name="T6" fmla="*/ 0 w 3"/>
                    <a:gd name="T7" fmla="*/ 1 h 2"/>
                    <a:gd name="T8" fmla="*/ 0 w 3"/>
                    <a:gd name="T9" fmla="*/ 2 h 2"/>
                    <a:gd name="T10" fmla="*/ 1 w 3"/>
                    <a:gd name="T11" fmla="*/ 2 h 2"/>
                    <a:gd name="T12" fmla="*/ 3 w 3"/>
                    <a:gd name="T13" fmla="*/ 2 h 2"/>
                    <a:gd name="T14" fmla="*/ 3 w 3"/>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1"/>
                      </a:moveTo>
                      <a:lnTo>
                        <a:pt x="3" y="0"/>
                      </a:lnTo>
                      <a:lnTo>
                        <a:pt x="1" y="0"/>
                      </a:lnTo>
                      <a:lnTo>
                        <a:pt x="0" y="1"/>
                      </a:lnTo>
                      <a:lnTo>
                        <a:pt x="0" y="2"/>
                      </a:lnTo>
                      <a:lnTo>
                        <a:pt x="1" y="2"/>
                      </a:lnTo>
                      <a:lnTo>
                        <a:pt x="3" y="2"/>
                      </a:lnTo>
                      <a:lnTo>
                        <a:pt x="3"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8" name="Group 2629"/>
              <p:cNvGrpSpPr>
                <a:grpSpLocks/>
              </p:cNvGrpSpPr>
              <p:nvPr/>
            </p:nvGrpSpPr>
            <p:grpSpPr bwMode="auto">
              <a:xfrm>
                <a:off x="4670" y="2622"/>
                <a:ext cx="31" cy="24"/>
                <a:chOff x="4670" y="2622"/>
                <a:chExt cx="31" cy="24"/>
              </a:xfrm>
              <a:grpFill/>
            </p:grpSpPr>
            <p:sp>
              <p:nvSpPr>
                <p:cNvPr id="1142" name="Freeform 2630"/>
                <p:cNvSpPr>
                  <a:spLocks/>
                </p:cNvSpPr>
                <p:nvPr/>
              </p:nvSpPr>
              <p:spPr bwMode="gray">
                <a:xfrm>
                  <a:off x="4670" y="2622"/>
                  <a:ext cx="31" cy="24"/>
                </a:xfrm>
                <a:custGeom>
                  <a:avLst/>
                  <a:gdLst>
                    <a:gd name="T0" fmla="*/ 0 w 31"/>
                    <a:gd name="T1" fmla="*/ 0 h 24"/>
                    <a:gd name="T2" fmla="*/ 1 w 31"/>
                    <a:gd name="T3" fmla="*/ 0 h 24"/>
                    <a:gd name="T4" fmla="*/ 12 w 31"/>
                    <a:gd name="T5" fmla="*/ 7 h 24"/>
                    <a:gd name="T6" fmla="*/ 15 w 31"/>
                    <a:gd name="T7" fmla="*/ 7 h 24"/>
                    <a:gd name="T8" fmla="*/ 24 w 31"/>
                    <a:gd name="T9" fmla="*/ 12 h 24"/>
                    <a:gd name="T10" fmla="*/ 25 w 31"/>
                    <a:gd name="T11" fmla="*/ 13 h 24"/>
                    <a:gd name="T12" fmla="*/ 27 w 31"/>
                    <a:gd name="T13" fmla="*/ 14 h 24"/>
                    <a:gd name="T14" fmla="*/ 28 w 31"/>
                    <a:gd name="T15" fmla="*/ 14 h 24"/>
                    <a:gd name="T16" fmla="*/ 30 w 31"/>
                    <a:gd name="T17" fmla="*/ 14 h 24"/>
                    <a:gd name="T18" fmla="*/ 31 w 31"/>
                    <a:gd name="T19" fmla="*/ 18 h 24"/>
                    <a:gd name="T20" fmla="*/ 31 w 31"/>
                    <a:gd name="T21" fmla="*/ 20 h 24"/>
                    <a:gd name="T22" fmla="*/ 30 w 31"/>
                    <a:gd name="T23" fmla="*/ 24 h 24"/>
                    <a:gd name="T24" fmla="*/ 27 w 31"/>
                    <a:gd name="T25" fmla="*/ 24 h 24"/>
                    <a:gd name="T26" fmla="*/ 20 w 31"/>
                    <a:gd name="T27" fmla="*/ 11 h 24"/>
                    <a:gd name="T28" fmla="*/ 20 w 31"/>
                    <a:gd name="T29" fmla="*/ 10 h 24"/>
                    <a:gd name="T30" fmla="*/ 15 w 31"/>
                    <a:gd name="T31" fmla="*/ 10 h 24"/>
                    <a:gd name="T32" fmla="*/ 10 w 31"/>
                    <a:gd name="T33" fmla="*/ 5 h 24"/>
                    <a:gd name="T34" fmla="*/ 9 w 31"/>
                    <a:gd name="T35" fmla="*/ 5 h 24"/>
                    <a:gd name="T36" fmla="*/ 3 w 31"/>
                    <a:gd name="T37" fmla="*/ 1 h 24"/>
                    <a:gd name="T38" fmla="*/ 0 w 31"/>
                    <a:gd name="T39" fmla="*/ 1 h 24"/>
                    <a:gd name="T40" fmla="*/ 0 w 3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24"/>
                    <a:gd name="T65" fmla="*/ 31 w 3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24">
                      <a:moveTo>
                        <a:pt x="0" y="0"/>
                      </a:moveTo>
                      <a:lnTo>
                        <a:pt x="1" y="0"/>
                      </a:lnTo>
                      <a:lnTo>
                        <a:pt x="12" y="7"/>
                      </a:lnTo>
                      <a:lnTo>
                        <a:pt x="15" y="7"/>
                      </a:lnTo>
                      <a:lnTo>
                        <a:pt x="24" y="12"/>
                      </a:lnTo>
                      <a:lnTo>
                        <a:pt x="25" y="13"/>
                      </a:lnTo>
                      <a:lnTo>
                        <a:pt x="27" y="14"/>
                      </a:lnTo>
                      <a:lnTo>
                        <a:pt x="28" y="14"/>
                      </a:lnTo>
                      <a:lnTo>
                        <a:pt x="30" y="14"/>
                      </a:lnTo>
                      <a:lnTo>
                        <a:pt x="31" y="18"/>
                      </a:lnTo>
                      <a:lnTo>
                        <a:pt x="31" y="20"/>
                      </a:lnTo>
                      <a:lnTo>
                        <a:pt x="30" y="24"/>
                      </a:lnTo>
                      <a:lnTo>
                        <a:pt x="27" y="24"/>
                      </a:lnTo>
                      <a:lnTo>
                        <a:pt x="20" y="11"/>
                      </a:lnTo>
                      <a:lnTo>
                        <a:pt x="20" y="10"/>
                      </a:lnTo>
                      <a:lnTo>
                        <a:pt x="15" y="10"/>
                      </a:lnTo>
                      <a:lnTo>
                        <a:pt x="10" y="5"/>
                      </a:lnTo>
                      <a:lnTo>
                        <a:pt x="9" y="5"/>
                      </a:lnTo>
                      <a:lnTo>
                        <a:pt x="3" y="1"/>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43" name="Freeform 2631"/>
                <p:cNvSpPr>
                  <a:spLocks/>
                </p:cNvSpPr>
                <p:nvPr/>
              </p:nvSpPr>
              <p:spPr bwMode="gray">
                <a:xfrm>
                  <a:off x="4670" y="2622"/>
                  <a:ext cx="31" cy="24"/>
                </a:xfrm>
                <a:custGeom>
                  <a:avLst/>
                  <a:gdLst>
                    <a:gd name="T0" fmla="*/ 0 w 31"/>
                    <a:gd name="T1" fmla="*/ 0 h 24"/>
                    <a:gd name="T2" fmla="*/ 1 w 31"/>
                    <a:gd name="T3" fmla="*/ 0 h 24"/>
                    <a:gd name="T4" fmla="*/ 12 w 31"/>
                    <a:gd name="T5" fmla="*/ 7 h 24"/>
                    <a:gd name="T6" fmla="*/ 15 w 31"/>
                    <a:gd name="T7" fmla="*/ 7 h 24"/>
                    <a:gd name="T8" fmla="*/ 24 w 31"/>
                    <a:gd name="T9" fmla="*/ 12 h 24"/>
                    <a:gd name="T10" fmla="*/ 25 w 31"/>
                    <a:gd name="T11" fmla="*/ 13 h 24"/>
                    <a:gd name="T12" fmla="*/ 27 w 31"/>
                    <a:gd name="T13" fmla="*/ 14 h 24"/>
                    <a:gd name="T14" fmla="*/ 28 w 31"/>
                    <a:gd name="T15" fmla="*/ 14 h 24"/>
                    <a:gd name="T16" fmla="*/ 30 w 31"/>
                    <a:gd name="T17" fmla="*/ 14 h 24"/>
                    <a:gd name="T18" fmla="*/ 31 w 31"/>
                    <a:gd name="T19" fmla="*/ 18 h 24"/>
                    <a:gd name="T20" fmla="*/ 31 w 31"/>
                    <a:gd name="T21" fmla="*/ 20 h 24"/>
                    <a:gd name="T22" fmla="*/ 30 w 31"/>
                    <a:gd name="T23" fmla="*/ 24 h 24"/>
                    <a:gd name="T24" fmla="*/ 27 w 31"/>
                    <a:gd name="T25" fmla="*/ 24 h 24"/>
                    <a:gd name="T26" fmla="*/ 20 w 31"/>
                    <a:gd name="T27" fmla="*/ 11 h 24"/>
                    <a:gd name="T28" fmla="*/ 20 w 31"/>
                    <a:gd name="T29" fmla="*/ 10 h 24"/>
                    <a:gd name="T30" fmla="*/ 15 w 31"/>
                    <a:gd name="T31" fmla="*/ 10 h 24"/>
                    <a:gd name="T32" fmla="*/ 10 w 31"/>
                    <a:gd name="T33" fmla="*/ 5 h 24"/>
                    <a:gd name="T34" fmla="*/ 9 w 31"/>
                    <a:gd name="T35" fmla="*/ 5 h 24"/>
                    <a:gd name="T36" fmla="*/ 3 w 31"/>
                    <a:gd name="T37" fmla="*/ 1 h 24"/>
                    <a:gd name="T38" fmla="*/ 0 w 31"/>
                    <a:gd name="T39" fmla="*/ 1 h 24"/>
                    <a:gd name="T40" fmla="*/ 0 w 3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24"/>
                    <a:gd name="T65" fmla="*/ 31 w 3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24">
                      <a:moveTo>
                        <a:pt x="0" y="0"/>
                      </a:moveTo>
                      <a:lnTo>
                        <a:pt x="1" y="0"/>
                      </a:lnTo>
                      <a:lnTo>
                        <a:pt x="12" y="7"/>
                      </a:lnTo>
                      <a:lnTo>
                        <a:pt x="15" y="7"/>
                      </a:lnTo>
                      <a:lnTo>
                        <a:pt x="24" y="12"/>
                      </a:lnTo>
                      <a:lnTo>
                        <a:pt x="25" y="13"/>
                      </a:lnTo>
                      <a:lnTo>
                        <a:pt x="27" y="14"/>
                      </a:lnTo>
                      <a:lnTo>
                        <a:pt x="28" y="14"/>
                      </a:lnTo>
                      <a:lnTo>
                        <a:pt x="30" y="14"/>
                      </a:lnTo>
                      <a:lnTo>
                        <a:pt x="31" y="18"/>
                      </a:lnTo>
                      <a:lnTo>
                        <a:pt x="31" y="20"/>
                      </a:lnTo>
                      <a:lnTo>
                        <a:pt x="30" y="24"/>
                      </a:lnTo>
                      <a:lnTo>
                        <a:pt x="27" y="24"/>
                      </a:lnTo>
                      <a:lnTo>
                        <a:pt x="20" y="11"/>
                      </a:lnTo>
                      <a:lnTo>
                        <a:pt x="20" y="10"/>
                      </a:lnTo>
                      <a:lnTo>
                        <a:pt x="15" y="10"/>
                      </a:lnTo>
                      <a:lnTo>
                        <a:pt x="10" y="5"/>
                      </a:lnTo>
                      <a:lnTo>
                        <a:pt x="9" y="5"/>
                      </a:lnTo>
                      <a:lnTo>
                        <a:pt x="3" y="1"/>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89" name="Group 2632"/>
              <p:cNvGrpSpPr>
                <a:grpSpLocks/>
              </p:cNvGrpSpPr>
              <p:nvPr/>
            </p:nvGrpSpPr>
            <p:grpSpPr bwMode="auto">
              <a:xfrm>
                <a:off x="4638" y="2639"/>
                <a:ext cx="52" cy="24"/>
                <a:chOff x="4638" y="2639"/>
                <a:chExt cx="52" cy="24"/>
              </a:xfrm>
              <a:grpFill/>
            </p:grpSpPr>
            <p:sp>
              <p:nvSpPr>
                <p:cNvPr id="1140" name="Freeform 2633"/>
                <p:cNvSpPr>
                  <a:spLocks/>
                </p:cNvSpPr>
                <p:nvPr/>
              </p:nvSpPr>
              <p:spPr bwMode="gray">
                <a:xfrm>
                  <a:off x="4638" y="2639"/>
                  <a:ext cx="52" cy="24"/>
                </a:xfrm>
                <a:custGeom>
                  <a:avLst/>
                  <a:gdLst>
                    <a:gd name="T0" fmla="*/ 0 w 52"/>
                    <a:gd name="T1" fmla="*/ 15 h 24"/>
                    <a:gd name="T2" fmla="*/ 0 w 52"/>
                    <a:gd name="T3" fmla="*/ 14 h 24"/>
                    <a:gd name="T4" fmla="*/ 2 w 52"/>
                    <a:gd name="T5" fmla="*/ 15 h 24"/>
                    <a:gd name="T6" fmla="*/ 19 w 52"/>
                    <a:gd name="T7" fmla="*/ 15 h 24"/>
                    <a:gd name="T8" fmla="*/ 21 w 52"/>
                    <a:gd name="T9" fmla="*/ 14 h 24"/>
                    <a:gd name="T10" fmla="*/ 21 w 52"/>
                    <a:gd name="T11" fmla="*/ 12 h 24"/>
                    <a:gd name="T12" fmla="*/ 23 w 52"/>
                    <a:gd name="T13" fmla="*/ 11 h 24"/>
                    <a:gd name="T14" fmla="*/ 23 w 52"/>
                    <a:gd name="T15" fmla="*/ 9 h 24"/>
                    <a:gd name="T16" fmla="*/ 24 w 52"/>
                    <a:gd name="T17" fmla="*/ 9 h 24"/>
                    <a:gd name="T18" fmla="*/ 23 w 52"/>
                    <a:gd name="T19" fmla="*/ 12 h 24"/>
                    <a:gd name="T20" fmla="*/ 23 w 52"/>
                    <a:gd name="T21" fmla="*/ 14 h 24"/>
                    <a:gd name="T22" fmla="*/ 24 w 52"/>
                    <a:gd name="T23" fmla="*/ 15 h 24"/>
                    <a:gd name="T24" fmla="*/ 29 w 52"/>
                    <a:gd name="T25" fmla="*/ 14 h 24"/>
                    <a:gd name="T26" fmla="*/ 30 w 52"/>
                    <a:gd name="T27" fmla="*/ 15 h 24"/>
                    <a:gd name="T28" fmla="*/ 32 w 52"/>
                    <a:gd name="T29" fmla="*/ 15 h 24"/>
                    <a:gd name="T30" fmla="*/ 33 w 52"/>
                    <a:gd name="T31" fmla="*/ 14 h 24"/>
                    <a:gd name="T32" fmla="*/ 38 w 52"/>
                    <a:gd name="T33" fmla="*/ 9 h 24"/>
                    <a:gd name="T34" fmla="*/ 39 w 52"/>
                    <a:gd name="T35" fmla="*/ 8 h 24"/>
                    <a:gd name="T36" fmla="*/ 41 w 52"/>
                    <a:gd name="T37" fmla="*/ 8 h 24"/>
                    <a:gd name="T38" fmla="*/ 42 w 52"/>
                    <a:gd name="T39" fmla="*/ 8 h 24"/>
                    <a:gd name="T40" fmla="*/ 44 w 52"/>
                    <a:gd name="T41" fmla="*/ 5 h 24"/>
                    <a:gd name="T42" fmla="*/ 42 w 52"/>
                    <a:gd name="T43" fmla="*/ 1 h 24"/>
                    <a:gd name="T44" fmla="*/ 42 w 52"/>
                    <a:gd name="T45" fmla="*/ 0 h 24"/>
                    <a:gd name="T46" fmla="*/ 44 w 52"/>
                    <a:gd name="T47" fmla="*/ 0 h 24"/>
                    <a:gd name="T48" fmla="*/ 46 w 52"/>
                    <a:gd name="T49" fmla="*/ 1 h 24"/>
                    <a:gd name="T50" fmla="*/ 48 w 52"/>
                    <a:gd name="T51" fmla="*/ 1 h 24"/>
                    <a:gd name="T52" fmla="*/ 48 w 52"/>
                    <a:gd name="T53" fmla="*/ 0 h 24"/>
                    <a:gd name="T54" fmla="*/ 49 w 52"/>
                    <a:gd name="T55" fmla="*/ 0 h 24"/>
                    <a:gd name="T56" fmla="*/ 52 w 52"/>
                    <a:gd name="T57" fmla="*/ 0 h 24"/>
                    <a:gd name="T58" fmla="*/ 52 w 52"/>
                    <a:gd name="T59" fmla="*/ 3 h 24"/>
                    <a:gd name="T60" fmla="*/ 52 w 52"/>
                    <a:gd name="T61" fmla="*/ 5 h 24"/>
                    <a:gd name="T62" fmla="*/ 52 w 52"/>
                    <a:gd name="T63" fmla="*/ 7 h 24"/>
                    <a:gd name="T64" fmla="*/ 51 w 52"/>
                    <a:gd name="T65" fmla="*/ 8 h 24"/>
                    <a:gd name="T66" fmla="*/ 49 w 52"/>
                    <a:gd name="T67" fmla="*/ 9 h 24"/>
                    <a:gd name="T68" fmla="*/ 49 w 52"/>
                    <a:gd name="T69" fmla="*/ 11 h 24"/>
                    <a:gd name="T70" fmla="*/ 49 w 52"/>
                    <a:gd name="T71" fmla="*/ 12 h 24"/>
                    <a:gd name="T72" fmla="*/ 48 w 52"/>
                    <a:gd name="T73" fmla="*/ 15 h 24"/>
                    <a:gd name="T74" fmla="*/ 46 w 52"/>
                    <a:gd name="T75" fmla="*/ 15 h 24"/>
                    <a:gd name="T76" fmla="*/ 42 w 52"/>
                    <a:gd name="T77" fmla="*/ 15 h 24"/>
                    <a:gd name="T78" fmla="*/ 42 w 52"/>
                    <a:gd name="T79" fmla="*/ 16 h 24"/>
                    <a:gd name="T80" fmla="*/ 42 w 52"/>
                    <a:gd name="T81" fmla="*/ 18 h 24"/>
                    <a:gd name="T82" fmla="*/ 39 w 52"/>
                    <a:gd name="T83" fmla="*/ 19 h 24"/>
                    <a:gd name="T84" fmla="*/ 32 w 52"/>
                    <a:gd name="T85" fmla="*/ 22 h 24"/>
                    <a:gd name="T86" fmla="*/ 17 w 52"/>
                    <a:gd name="T87" fmla="*/ 24 h 24"/>
                    <a:gd name="T88" fmla="*/ 14 w 52"/>
                    <a:gd name="T89" fmla="*/ 22 h 24"/>
                    <a:gd name="T90" fmla="*/ 11 w 52"/>
                    <a:gd name="T91" fmla="*/ 22 h 24"/>
                    <a:gd name="T92" fmla="*/ 5 w 52"/>
                    <a:gd name="T93" fmla="*/ 19 h 24"/>
                    <a:gd name="T94" fmla="*/ 2 w 52"/>
                    <a:gd name="T95" fmla="*/ 19 h 24"/>
                    <a:gd name="T96" fmla="*/ 0 w 52"/>
                    <a:gd name="T97" fmla="*/ 18 h 24"/>
                    <a:gd name="T98" fmla="*/ 0 w 52"/>
                    <a:gd name="T99" fmla="*/ 15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24"/>
                    <a:gd name="T152" fmla="*/ 52 w 52"/>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24">
                      <a:moveTo>
                        <a:pt x="0" y="15"/>
                      </a:moveTo>
                      <a:lnTo>
                        <a:pt x="0" y="14"/>
                      </a:lnTo>
                      <a:lnTo>
                        <a:pt x="2" y="15"/>
                      </a:lnTo>
                      <a:lnTo>
                        <a:pt x="19" y="15"/>
                      </a:lnTo>
                      <a:lnTo>
                        <a:pt x="21" y="14"/>
                      </a:lnTo>
                      <a:lnTo>
                        <a:pt x="21" y="12"/>
                      </a:lnTo>
                      <a:lnTo>
                        <a:pt x="23" y="11"/>
                      </a:lnTo>
                      <a:lnTo>
                        <a:pt x="23" y="9"/>
                      </a:lnTo>
                      <a:lnTo>
                        <a:pt x="24" y="9"/>
                      </a:lnTo>
                      <a:lnTo>
                        <a:pt x="23" y="12"/>
                      </a:lnTo>
                      <a:lnTo>
                        <a:pt x="23" y="14"/>
                      </a:lnTo>
                      <a:lnTo>
                        <a:pt x="24" y="15"/>
                      </a:lnTo>
                      <a:lnTo>
                        <a:pt x="29" y="14"/>
                      </a:lnTo>
                      <a:lnTo>
                        <a:pt x="30" y="15"/>
                      </a:lnTo>
                      <a:lnTo>
                        <a:pt x="32" y="15"/>
                      </a:lnTo>
                      <a:lnTo>
                        <a:pt x="33" y="14"/>
                      </a:lnTo>
                      <a:lnTo>
                        <a:pt x="38" y="9"/>
                      </a:lnTo>
                      <a:lnTo>
                        <a:pt x="39" y="8"/>
                      </a:lnTo>
                      <a:lnTo>
                        <a:pt x="41" y="8"/>
                      </a:lnTo>
                      <a:lnTo>
                        <a:pt x="42" y="8"/>
                      </a:lnTo>
                      <a:lnTo>
                        <a:pt x="44" y="5"/>
                      </a:lnTo>
                      <a:lnTo>
                        <a:pt x="42" y="1"/>
                      </a:lnTo>
                      <a:lnTo>
                        <a:pt x="42" y="0"/>
                      </a:lnTo>
                      <a:lnTo>
                        <a:pt x="44" y="0"/>
                      </a:lnTo>
                      <a:lnTo>
                        <a:pt x="46" y="1"/>
                      </a:lnTo>
                      <a:lnTo>
                        <a:pt x="48" y="1"/>
                      </a:lnTo>
                      <a:lnTo>
                        <a:pt x="48" y="0"/>
                      </a:lnTo>
                      <a:lnTo>
                        <a:pt x="49" y="0"/>
                      </a:lnTo>
                      <a:lnTo>
                        <a:pt x="52" y="0"/>
                      </a:lnTo>
                      <a:lnTo>
                        <a:pt x="52" y="3"/>
                      </a:lnTo>
                      <a:lnTo>
                        <a:pt x="52" y="5"/>
                      </a:lnTo>
                      <a:lnTo>
                        <a:pt x="52" y="7"/>
                      </a:lnTo>
                      <a:lnTo>
                        <a:pt x="51" y="8"/>
                      </a:lnTo>
                      <a:lnTo>
                        <a:pt x="49" y="9"/>
                      </a:lnTo>
                      <a:lnTo>
                        <a:pt x="49" y="11"/>
                      </a:lnTo>
                      <a:lnTo>
                        <a:pt x="49" y="12"/>
                      </a:lnTo>
                      <a:lnTo>
                        <a:pt x="48" y="15"/>
                      </a:lnTo>
                      <a:lnTo>
                        <a:pt x="46" y="15"/>
                      </a:lnTo>
                      <a:lnTo>
                        <a:pt x="42" y="15"/>
                      </a:lnTo>
                      <a:lnTo>
                        <a:pt x="42" y="16"/>
                      </a:lnTo>
                      <a:lnTo>
                        <a:pt x="42" y="18"/>
                      </a:lnTo>
                      <a:lnTo>
                        <a:pt x="39" y="19"/>
                      </a:lnTo>
                      <a:lnTo>
                        <a:pt x="32" y="22"/>
                      </a:lnTo>
                      <a:lnTo>
                        <a:pt x="17" y="24"/>
                      </a:lnTo>
                      <a:lnTo>
                        <a:pt x="14" y="22"/>
                      </a:lnTo>
                      <a:lnTo>
                        <a:pt x="11" y="22"/>
                      </a:lnTo>
                      <a:lnTo>
                        <a:pt x="5" y="19"/>
                      </a:lnTo>
                      <a:lnTo>
                        <a:pt x="2" y="19"/>
                      </a:lnTo>
                      <a:lnTo>
                        <a:pt x="0" y="18"/>
                      </a:lnTo>
                      <a:lnTo>
                        <a:pt x="0" y="1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41" name="Freeform 2634"/>
                <p:cNvSpPr>
                  <a:spLocks/>
                </p:cNvSpPr>
                <p:nvPr/>
              </p:nvSpPr>
              <p:spPr bwMode="gray">
                <a:xfrm>
                  <a:off x="4638" y="2639"/>
                  <a:ext cx="52" cy="24"/>
                </a:xfrm>
                <a:custGeom>
                  <a:avLst/>
                  <a:gdLst>
                    <a:gd name="T0" fmla="*/ 0 w 52"/>
                    <a:gd name="T1" fmla="*/ 15 h 24"/>
                    <a:gd name="T2" fmla="*/ 0 w 52"/>
                    <a:gd name="T3" fmla="*/ 14 h 24"/>
                    <a:gd name="T4" fmla="*/ 2 w 52"/>
                    <a:gd name="T5" fmla="*/ 15 h 24"/>
                    <a:gd name="T6" fmla="*/ 19 w 52"/>
                    <a:gd name="T7" fmla="*/ 15 h 24"/>
                    <a:gd name="T8" fmla="*/ 21 w 52"/>
                    <a:gd name="T9" fmla="*/ 14 h 24"/>
                    <a:gd name="T10" fmla="*/ 21 w 52"/>
                    <a:gd name="T11" fmla="*/ 12 h 24"/>
                    <a:gd name="T12" fmla="*/ 23 w 52"/>
                    <a:gd name="T13" fmla="*/ 11 h 24"/>
                    <a:gd name="T14" fmla="*/ 23 w 52"/>
                    <a:gd name="T15" fmla="*/ 9 h 24"/>
                    <a:gd name="T16" fmla="*/ 24 w 52"/>
                    <a:gd name="T17" fmla="*/ 9 h 24"/>
                    <a:gd name="T18" fmla="*/ 23 w 52"/>
                    <a:gd name="T19" fmla="*/ 12 h 24"/>
                    <a:gd name="T20" fmla="*/ 23 w 52"/>
                    <a:gd name="T21" fmla="*/ 14 h 24"/>
                    <a:gd name="T22" fmla="*/ 24 w 52"/>
                    <a:gd name="T23" fmla="*/ 15 h 24"/>
                    <a:gd name="T24" fmla="*/ 29 w 52"/>
                    <a:gd name="T25" fmla="*/ 14 h 24"/>
                    <a:gd name="T26" fmla="*/ 30 w 52"/>
                    <a:gd name="T27" fmla="*/ 15 h 24"/>
                    <a:gd name="T28" fmla="*/ 32 w 52"/>
                    <a:gd name="T29" fmla="*/ 15 h 24"/>
                    <a:gd name="T30" fmla="*/ 33 w 52"/>
                    <a:gd name="T31" fmla="*/ 14 h 24"/>
                    <a:gd name="T32" fmla="*/ 38 w 52"/>
                    <a:gd name="T33" fmla="*/ 9 h 24"/>
                    <a:gd name="T34" fmla="*/ 39 w 52"/>
                    <a:gd name="T35" fmla="*/ 8 h 24"/>
                    <a:gd name="T36" fmla="*/ 41 w 52"/>
                    <a:gd name="T37" fmla="*/ 8 h 24"/>
                    <a:gd name="T38" fmla="*/ 42 w 52"/>
                    <a:gd name="T39" fmla="*/ 8 h 24"/>
                    <a:gd name="T40" fmla="*/ 44 w 52"/>
                    <a:gd name="T41" fmla="*/ 5 h 24"/>
                    <a:gd name="T42" fmla="*/ 42 w 52"/>
                    <a:gd name="T43" fmla="*/ 1 h 24"/>
                    <a:gd name="T44" fmla="*/ 42 w 52"/>
                    <a:gd name="T45" fmla="*/ 0 h 24"/>
                    <a:gd name="T46" fmla="*/ 44 w 52"/>
                    <a:gd name="T47" fmla="*/ 0 h 24"/>
                    <a:gd name="T48" fmla="*/ 46 w 52"/>
                    <a:gd name="T49" fmla="*/ 1 h 24"/>
                    <a:gd name="T50" fmla="*/ 48 w 52"/>
                    <a:gd name="T51" fmla="*/ 1 h 24"/>
                    <a:gd name="T52" fmla="*/ 48 w 52"/>
                    <a:gd name="T53" fmla="*/ 0 h 24"/>
                    <a:gd name="T54" fmla="*/ 49 w 52"/>
                    <a:gd name="T55" fmla="*/ 0 h 24"/>
                    <a:gd name="T56" fmla="*/ 52 w 52"/>
                    <a:gd name="T57" fmla="*/ 0 h 24"/>
                    <a:gd name="T58" fmla="*/ 52 w 52"/>
                    <a:gd name="T59" fmla="*/ 3 h 24"/>
                    <a:gd name="T60" fmla="*/ 52 w 52"/>
                    <a:gd name="T61" fmla="*/ 5 h 24"/>
                    <a:gd name="T62" fmla="*/ 52 w 52"/>
                    <a:gd name="T63" fmla="*/ 7 h 24"/>
                    <a:gd name="T64" fmla="*/ 51 w 52"/>
                    <a:gd name="T65" fmla="*/ 8 h 24"/>
                    <a:gd name="T66" fmla="*/ 49 w 52"/>
                    <a:gd name="T67" fmla="*/ 9 h 24"/>
                    <a:gd name="T68" fmla="*/ 49 w 52"/>
                    <a:gd name="T69" fmla="*/ 11 h 24"/>
                    <a:gd name="T70" fmla="*/ 49 w 52"/>
                    <a:gd name="T71" fmla="*/ 12 h 24"/>
                    <a:gd name="T72" fmla="*/ 48 w 52"/>
                    <a:gd name="T73" fmla="*/ 15 h 24"/>
                    <a:gd name="T74" fmla="*/ 46 w 52"/>
                    <a:gd name="T75" fmla="*/ 15 h 24"/>
                    <a:gd name="T76" fmla="*/ 42 w 52"/>
                    <a:gd name="T77" fmla="*/ 15 h 24"/>
                    <a:gd name="T78" fmla="*/ 42 w 52"/>
                    <a:gd name="T79" fmla="*/ 16 h 24"/>
                    <a:gd name="T80" fmla="*/ 42 w 52"/>
                    <a:gd name="T81" fmla="*/ 18 h 24"/>
                    <a:gd name="T82" fmla="*/ 39 w 52"/>
                    <a:gd name="T83" fmla="*/ 19 h 24"/>
                    <a:gd name="T84" fmla="*/ 32 w 52"/>
                    <a:gd name="T85" fmla="*/ 22 h 24"/>
                    <a:gd name="T86" fmla="*/ 17 w 52"/>
                    <a:gd name="T87" fmla="*/ 24 h 24"/>
                    <a:gd name="T88" fmla="*/ 14 w 52"/>
                    <a:gd name="T89" fmla="*/ 22 h 24"/>
                    <a:gd name="T90" fmla="*/ 11 w 52"/>
                    <a:gd name="T91" fmla="*/ 22 h 24"/>
                    <a:gd name="T92" fmla="*/ 5 w 52"/>
                    <a:gd name="T93" fmla="*/ 19 h 24"/>
                    <a:gd name="T94" fmla="*/ 2 w 52"/>
                    <a:gd name="T95" fmla="*/ 19 h 24"/>
                    <a:gd name="T96" fmla="*/ 0 w 52"/>
                    <a:gd name="T97" fmla="*/ 18 h 24"/>
                    <a:gd name="T98" fmla="*/ 0 w 52"/>
                    <a:gd name="T99" fmla="*/ 15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24"/>
                    <a:gd name="T152" fmla="*/ 52 w 52"/>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24">
                      <a:moveTo>
                        <a:pt x="0" y="15"/>
                      </a:moveTo>
                      <a:lnTo>
                        <a:pt x="0" y="14"/>
                      </a:lnTo>
                      <a:lnTo>
                        <a:pt x="2" y="15"/>
                      </a:lnTo>
                      <a:lnTo>
                        <a:pt x="19" y="15"/>
                      </a:lnTo>
                      <a:lnTo>
                        <a:pt x="21" y="14"/>
                      </a:lnTo>
                      <a:lnTo>
                        <a:pt x="21" y="12"/>
                      </a:lnTo>
                      <a:lnTo>
                        <a:pt x="23" y="11"/>
                      </a:lnTo>
                      <a:lnTo>
                        <a:pt x="23" y="9"/>
                      </a:lnTo>
                      <a:lnTo>
                        <a:pt x="24" y="9"/>
                      </a:lnTo>
                      <a:lnTo>
                        <a:pt x="23" y="12"/>
                      </a:lnTo>
                      <a:lnTo>
                        <a:pt x="23" y="14"/>
                      </a:lnTo>
                      <a:lnTo>
                        <a:pt x="24" y="15"/>
                      </a:lnTo>
                      <a:lnTo>
                        <a:pt x="29" y="14"/>
                      </a:lnTo>
                      <a:lnTo>
                        <a:pt x="30" y="15"/>
                      </a:lnTo>
                      <a:lnTo>
                        <a:pt x="32" y="15"/>
                      </a:lnTo>
                      <a:lnTo>
                        <a:pt x="33" y="14"/>
                      </a:lnTo>
                      <a:lnTo>
                        <a:pt x="38" y="9"/>
                      </a:lnTo>
                      <a:lnTo>
                        <a:pt x="39" y="8"/>
                      </a:lnTo>
                      <a:lnTo>
                        <a:pt x="41" y="8"/>
                      </a:lnTo>
                      <a:lnTo>
                        <a:pt x="42" y="8"/>
                      </a:lnTo>
                      <a:lnTo>
                        <a:pt x="44" y="5"/>
                      </a:lnTo>
                      <a:lnTo>
                        <a:pt x="42" y="1"/>
                      </a:lnTo>
                      <a:lnTo>
                        <a:pt x="42" y="0"/>
                      </a:lnTo>
                      <a:lnTo>
                        <a:pt x="44" y="0"/>
                      </a:lnTo>
                      <a:lnTo>
                        <a:pt x="46" y="1"/>
                      </a:lnTo>
                      <a:lnTo>
                        <a:pt x="48" y="1"/>
                      </a:lnTo>
                      <a:lnTo>
                        <a:pt x="48" y="0"/>
                      </a:lnTo>
                      <a:lnTo>
                        <a:pt x="49" y="0"/>
                      </a:lnTo>
                      <a:lnTo>
                        <a:pt x="52" y="0"/>
                      </a:lnTo>
                      <a:lnTo>
                        <a:pt x="52" y="3"/>
                      </a:lnTo>
                      <a:lnTo>
                        <a:pt x="52" y="5"/>
                      </a:lnTo>
                      <a:lnTo>
                        <a:pt x="52" y="7"/>
                      </a:lnTo>
                      <a:lnTo>
                        <a:pt x="51" y="8"/>
                      </a:lnTo>
                      <a:lnTo>
                        <a:pt x="49" y="9"/>
                      </a:lnTo>
                      <a:lnTo>
                        <a:pt x="49" y="11"/>
                      </a:lnTo>
                      <a:lnTo>
                        <a:pt x="49" y="12"/>
                      </a:lnTo>
                      <a:lnTo>
                        <a:pt x="48" y="15"/>
                      </a:lnTo>
                      <a:lnTo>
                        <a:pt x="46" y="15"/>
                      </a:lnTo>
                      <a:lnTo>
                        <a:pt x="42" y="15"/>
                      </a:lnTo>
                      <a:lnTo>
                        <a:pt x="42" y="16"/>
                      </a:lnTo>
                      <a:lnTo>
                        <a:pt x="42" y="18"/>
                      </a:lnTo>
                      <a:lnTo>
                        <a:pt x="39" y="19"/>
                      </a:lnTo>
                      <a:lnTo>
                        <a:pt x="32" y="22"/>
                      </a:lnTo>
                      <a:lnTo>
                        <a:pt x="17" y="24"/>
                      </a:lnTo>
                      <a:lnTo>
                        <a:pt x="14" y="22"/>
                      </a:lnTo>
                      <a:lnTo>
                        <a:pt x="11" y="22"/>
                      </a:lnTo>
                      <a:lnTo>
                        <a:pt x="5" y="19"/>
                      </a:lnTo>
                      <a:lnTo>
                        <a:pt x="2" y="19"/>
                      </a:lnTo>
                      <a:lnTo>
                        <a:pt x="0" y="18"/>
                      </a:lnTo>
                      <a:lnTo>
                        <a:pt x="0" y="1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0" name="Group 2635"/>
              <p:cNvGrpSpPr>
                <a:grpSpLocks/>
              </p:cNvGrpSpPr>
              <p:nvPr/>
            </p:nvGrpSpPr>
            <p:grpSpPr bwMode="auto">
              <a:xfrm>
                <a:off x="4667" y="2696"/>
                <a:ext cx="3" cy="4"/>
                <a:chOff x="4667" y="2696"/>
                <a:chExt cx="3" cy="4"/>
              </a:xfrm>
              <a:grpFill/>
            </p:grpSpPr>
            <p:sp>
              <p:nvSpPr>
                <p:cNvPr id="1138" name="Freeform 2636"/>
                <p:cNvSpPr>
                  <a:spLocks/>
                </p:cNvSpPr>
                <p:nvPr/>
              </p:nvSpPr>
              <p:spPr bwMode="gray">
                <a:xfrm>
                  <a:off x="4667" y="2696"/>
                  <a:ext cx="3" cy="4"/>
                </a:xfrm>
                <a:custGeom>
                  <a:avLst/>
                  <a:gdLst>
                    <a:gd name="T0" fmla="*/ 0 w 3"/>
                    <a:gd name="T1" fmla="*/ 0 h 4"/>
                    <a:gd name="T2" fmla="*/ 3 w 3"/>
                    <a:gd name="T3" fmla="*/ 0 h 4"/>
                    <a:gd name="T4" fmla="*/ 3 w 3"/>
                    <a:gd name="T5" fmla="*/ 1 h 4"/>
                    <a:gd name="T6" fmla="*/ 3 w 3"/>
                    <a:gd name="T7" fmla="*/ 4 h 4"/>
                    <a:gd name="T8" fmla="*/ 0 w 3"/>
                    <a:gd name="T9" fmla="*/ 2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3" y="0"/>
                      </a:lnTo>
                      <a:lnTo>
                        <a:pt x="3" y="1"/>
                      </a:lnTo>
                      <a:lnTo>
                        <a:pt x="3" y="4"/>
                      </a:lnTo>
                      <a:lnTo>
                        <a:pt x="0"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39" name="Freeform 2637"/>
                <p:cNvSpPr>
                  <a:spLocks/>
                </p:cNvSpPr>
                <p:nvPr/>
              </p:nvSpPr>
              <p:spPr bwMode="gray">
                <a:xfrm>
                  <a:off x="4667" y="2696"/>
                  <a:ext cx="3" cy="4"/>
                </a:xfrm>
                <a:custGeom>
                  <a:avLst/>
                  <a:gdLst>
                    <a:gd name="T0" fmla="*/ 0 w 3"/>
                    <a:gd name="T1" fmla="*/ 0 h 4"/>
                    <a:gd name="T2" fmla="*/ 3 w 3"/>
                    <a:gd name="T3" fmla="*/ 0 h 4"/>
                    <a:gd name="T4" fmla="*/ 3 w 3"/>
                    <a:gd name="T5" fmla="*/ 1 h 4"/>
                    <a:gd name="T6" fmla="*/ 3 w 3"/>
                    <a:gd name="T7" fmla="*/ 4 h 4"/>
                    <a:gd name="T8" fmla="*/ 0 w 3"/>
                    <a:gd name="T9" fmla="*/ 2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3" y="0"/>
                      </a:lnTo>
                      <a:lnTo>
                        <a:pt x="3" y="1"/>
                      </a:lnTo>
                      <a:lnTo>
                        <a:pt x="3" y="4"/>
                      </a:lnTo>
                      <a:lnTo>
                        <a:pt x="0"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1" name="Group 2638"/>
              <p:cNvGrpSpPr>
                <a:grpSpLocks/>
              </p:cNvGrpSpPr>
              <p:nvPr/>
            </p:nvGrpSpPr>
            <p:grpSpPr bwMode="auto">
              <a:xfrm>
                <a:off x="5016" y="2786"/>
                <a:ext cx="18" cy="10"/>
                <a:chOff x="5016" y="2786"/>
                <a:chExt cx="18" cy="10"/>
              </a:xfrm>
              <a:grpFill/>
            </p:grpSpPr>
            <p:sp>
              <p:nvSpPr>
                <p:cNvPr id="1136" name="Freeform 2639"/>
                <p:cNvSpPr>
                  <a:spLocks/>
                </p:cNvSpPr>
                <p:nvPr/>
              </p:nvSpPr>
              <p:spPr bwMode="gray">
                <a:xfrm>
                  <a:off x="5016" y="2786"/>
                  <a:ext cx="18" cy="10"/>
                </a:xfrm>
                <a:custGeom>
                  <a:avLst/>
                  <a:gdLst>
                    <a:gd name="T0" fmla="*/ 9 w 18"/>
                    <a:gd name="T1" fmla="*/ 1 h 10"/>
                    <a:gd name="T2" fmla="*/ 10 w 18"/>
                    <a:gd name="T3" fmla="*/ 1 h 10"/>
                    <a:gd name="T4" fmla="*/ 12 w 18"/>
                    <a:gd name="T5" fmla="*/ 0 h 10"/>
                    <a:gd name="T6" fmla="*/ 12 w 18"/>
                    <a:gd name="T7" fmla="*/ 1 h 10"/>
                    <a:gd name="T8" fmla="*/ 14 w 18"/>
                    <a:gd name="T9" fmla="*/ 3 h 10"/>
                    <a:gd name="T10" fmla="*/ 15 w 18"/>
                    <a:gd name="T11" fmla="*/ 3 h 10"/>
                    <a:gd name="T12" fmla="*/ 17 w 18"/>
                    <a:gd name="T13" fmla="*/ 3 h 10"/>
                    <a:gd name="T14" fmla="*/ 18 w 18"/>
                    <a:gd name="T15" fmla="*/ 8 h 10"/>
                    <a:gd name="T16" fmla="*/ 17 w 18"/>
                    <a:gd name="T17" fmla="*/ 9 h 10"/>
                    <a:gd name="T18" fmla="*/ 14 w 18"/>
                    <a:gd name="T19" fmla="*/ 9 h 10"/>
                    <a:gd name="T20" fmla="*/ 12 w 18"/>
                    <a:gd name="T21" fmla="*/ 10 h 10"/>
                    <a:gd name="T22" fmla="*/ 6 w 18"/>
                    <a:gd name="T23" fmla="*/ 10 h 10"/>
                    <a:gd name="T24" fmla="*/ 6 w 18"/>
                    <a:gd name="T25" fmla="*/ 9 h 10"/>
                    <a:gd name="T26" fmla="*/ 3 w 18"/>
                    <a:gd name="T27" fmla="*/ 9 h 10"/>
                    <a:gd name="T28" fmla="*/ 0 w 18"/>
                    <a:gd name="T29" fmla="*/ 8 h 10"/>
                    <a:gd name="T30" fmla="*/ 0 w 18"/>
                    <a:gd name="T31" fmla="*/ 6 h 10"/>
                    <a:gd name="T32" fmla="*/ 0 w 18"/>
                    <a:gd name="T33" fmla="*/ 4 h 10"/>
                    <a:gd name="T34" fmla="*/ 3 w 18"/>
                    <a:gd name="T35" fmla="*/ 1 h 10"/>
                    <a:gd name="T36" fmla="*/ 6 w 18"/>
                    <a:gd name="T37" fmla="*/ 1 h 10"/>
                    <a:gd name="T38" fmla="*/ 7 w 18"/>
                    <a:gd name="T39" fmla="*/ 1 h 10"/>
                    <a:gd name="T40" fmla="*/ 9 w 18"/>
                    <a:gd name="T41" fmla="*/ 1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0"/>
                    <a:gd name="T65" fmla="*/ 18 w 1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0">
                      <a:moveTo>
                        <a:pt x="9" y="1"/>
                      </a:moveTo>
                      <a:lnTo>
                        <a:pt x="10" y="1"/>
                      </a:lnTo>
                      <a:lnTo>
                        <a:pt x="12" y="0"/>
                      </a:lnTo>
                      <a:lnTo>
                        <a:pt x="12" y="1"/>
                      </a:lnTo>
                      <a:lnTo>
                        <a:pt x="14" y="3"/>
                      </a:lnTo>
                      <a:lnTo>
                        <a:pt x="15" y="3"/>
                      </a:lnTo>
                      <a:lnTo>
                        <a:pt x="17" y="3"/>
                      </a:lnTo>
                      <a:lnTo>
                        <a:pt x="18" y="8"/>
                      </a:lnTo>
                      <a:lnTo>
                        <a:pt x="17" y="9"/>
                      </a:lnTo>
                      <a:lnTo>
                        <a:pt x="14" y="9"/>
                      </a:lnTo>
                      <a:lnTo>
                        <a:pt x="12" y="10"/>
                      </a:lnTo>
                      <a:lnTo>
                        <a:pt x="6" y="10"/>
                      </a:lnTo>
                      <a:lnTo>
                        <a:pt x="6" y="9"/>
                      </a:lnTo>
                      <a:lnTo>
                        <a:pt x="3" y="9"/>
                      </a:lnTo>
                      <a:lnTo>
                        <a:pt x="0" y="8"/>
                      </a:lnTo>
                      <a:lnTo>
                        <a:pt x="0" y="6"/>
                      </a:lnTo>
                      <a:lnTo>
                        <a:pt x="0" y="4"/>
                      </a:lnTo>
                      <a:lnTo>
                        <a:pt x="3" y="1"/>
                      </a:lnTo>
                      <a:lnTo>
                        <a:pt x="6" y="1"/>
                      </a:lnTo>
                      <a:lnTo>
                        <a:pt x="7" y="1"/>
                      </a:lnTo>
                      <a:lnTo>
                        <a:pt x="9"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37" name="Freeform 2640"/>
                <p:cNvSpPr>
                  <a:spLocks/>
                </p:cNvSpPr>
                <p:nvPr/>
              </p:nvSpPr>
              <p:spPr bwMode="gray">
                <a:xfrm>
                  <a:off x="5016" y="2786"/>
                  <a:ext cx="18" cy="10"/>
                </a:xfrm>
                <a:custGeom>
                  <a:avLst/>
                  <a:gdLst>
                    <a:gd name="T0" fmla="*/ 9 w 18"/>
                    <a:gd name="T1" fmla="*/ 1 h 10"/>
                    <a:gd name="T2" fmla="*/ 10 w 18"/>
                    <a:gd name="T3" fmla="*/ 1 h 10"/>
                    <a:gd name="T4" fmla="*/ 12 w 18"/>
                    <a:gd name="T5" fmla="*/ 0 h 10"/>
                    <a:gd name="T6" fmla="*/ 12 w 18"/>
                    <a:gd name="T7" fmla="*/ 1 h 10"/>
                    <a:gd name="T8" fmla="*/ 14 w 18"/>
                    <a:gd name="T9" fmla="*/ 3 h 10"/>
                    <a:gd name="T10" fmla="*/ 15 w 18"/>
                    <a:gd name="T11" fmla="*/ 3 h 10"/>
                    <a:gd name="T12" fmla="*/ 17 w 18"/>
                    <a:gd name="T13" fmla="*/ 3 h 10"/>
                    <a:gd name="T14" fmla="*/ 18 w 18"/>
                    <a:gd name="T15" fmla="*/ 8 h 10"/>
                    <a:gd name="T16" fmla="*/ 17 w 18"/>
                    <a:gd name="T17" fmla="*/ 9 h 10"/>
                    <a:gd name="T18" fmla="*/ 14 w 18"/>
                    <a:gd name="T19" fmla="*/ 9 h 10"/>
                    <a:gd name="T20" fmla="*/ 12 w 18"/>
                    <a:gd name="T21" fmla="*/ 10 h 10"/>
                    <a:gd name="T22" fmla="*/ 6 w 18"/>
                    <a:gd name="T23" fmla="*/ 10 h 10"/>
                    <a:gd name="T24" fmla="*/ 6 w 18"/>
                    <a:gd name="T25" fmla="*/ 9 h 10"/>
                    <a:gd name="T26" fmla="*/ 3 w 18"/>
                    <a:gd name="T27" fmla="*/ 9 h 10"/>
                    <a:gd name="T28" fmla="*/ 0 w 18"/>
                    <a:gd name="T29" fmla="*/ 8 h 10"/>
                    <a:gd name="T30" fmla="*/ 0 w 18"/>
                    <a:gd name="T31" fmla="*/ 6 h 10"/>
                    <a:gd name="T32" fmla="*/ 0 w 18"/>
                    <a:gd name="T33" fmla="*/ 4 h 10"/>
                    <a:gd name="T34" fmla="*/ 3 w 18"/>
                    <a:gd name="T35" fmla="*/ 1 h 10"/>
                    <a:gd name="T36" fmla="*/ 6 w 18"/>
                    <a:gd name="T37" fmla="*/ 1 h 10"/>
                    <a:gd name="T38" fmla="*/ 7 w 18"/>
                    <a:gd name="T39" fmla="*/ 1 h 10"/>
                    <a:gd name="T40" fmla="*/ 9 w 18"/>
                    <a:gd name="T41" fmla="*/ 1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0"/>
                    <a:gd name="T65" fmla="*/ 18 w 1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0">
                      <a:moveTo>
                        <a:pt x="9" y="1"/>
                      </a:moveTo>
                      <a:lnTo>
                        <a:pt x="10" y="1"/>
                      </a:lnTo>
                      <a:lnTo>
                        <a:pt x="12" y="0"/>
                      </a:lnTo>
                      <a:lnTo>
                        <a:pt x="12" y="1"/>
                      </a:lnTo>
                      <a:lnTo>
                        <a:pt x="14" y="3"/>
                      </a:lnTo>
                      <a:lnTo>
                        <a:pt x="15" y="3"/>
                      </a:lnTo>
                      <a:lnTo>
                        <a:pt x="17" y="3"/>
                      </a:lnTo>
                      <a:lnTo>
                        <a:pt x="18" y="8"/>
                      </a:lnTo>
                      <a:lnTo>
                        <a:pt x="17" y="9"/>
                      </a:lnTo>
                      <a:lnTo>
                        <a:pt x="14" y="9"/>
                      </a:lnTo>
                      <a:lnTo>
                        <a:pt x="12" y="10"/>
                      </a:lnTo>
                      <a:lnTo>
                        <a:pt x="6" y="10"/>
                      </a:lnTo>
                      <a:lnTo>
                        <a:pt x="6" y="9"/>
                      </a:lnTo>
                      <a:lnTo>
                        <a:pt x="3" y="9"/>
                      </a:lnTo>
                      <a:lnTo>
                        <a:pt x="0" y="8"/>
                      </a:lnTo>
                      <a:lnTo>
                        <a:pt x="0" y="6"/>
                      </a:lnTo>
                      <a:lnTo>
                        <a:pt x="0" y="4"/>
                      </a:lnTo>
                      <a:lnTo>
                        <a:pt x="3" y="1"/>
                      </a:lnTo>
                      <a:lnTo>
                        <a:pt x="6" y="1"/>
                      </a:lnTo>
                      <a:lnTo>
                        <a:pt x="7" y="1"/>
                      </a:lnTo>
                      <a:lnTo>
                        <a:pt x="9"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2" name="Group 2641"/>
              <p:cNvGrpSpPr>
                <a:grpSpLocks/>
              </p:cNvGrpSpPr>
              <p:nvPr/>
            </p:nvGrpSpPr>
            <p:grpSpPr bwMode="auto">
              <a:xfrm>
                <a:off x="5033" y="2772"/>
                <a:ext cx="19" cy="10"/>
                <a:chOff x="5033" y="2772"/>
                <a:chExt cx="19" cy="10"/>
              </a:xfrm>
              <a:grpFill/>
            </p:grpSpPr>
            <p:sp>
              <p:nvSpPr>
                <p:cNvPr id="1134" name="Freeform 2642"/>
                <p:cNvSpPr>
                  <a:spLocks/>
                </p:cNvSpPr>
                <p:nvPr/>
              </p:nvSpPr>
              <p:spPr bwMode="gray">
                <a:xfrm>
                  <a:off x="5033" y="2772"/>
                  <a:ext cx="19" cy="10"/>
                </a:xfrm>
                <a:custGeom>
                  <a:avLst/>
                  <a:gdLst>
                    <a:gd name="T0" fmla="*/ 4 w 19"/>
                    <a:gd name="T1" fmla="*/ 4 h 10"/>
                    <a:gd name="T2" fmla="*/ 5 w 19"/>
                    <a:gd name="T3" fmla="*/ 4 h 10"/>
                    <a:gd name="T4" fmla="*/ 19 w 19"/>
                    <a:gd name="T5" fmla="*/ 0 h 10"/>
                    <a:gd name="T6" fmla="*/ 19 w 19"/>
                    <a:gd name="T7" fmla="*/ 2 h 10"/>
                    <a:gd name="T8" fmla="*/ 16 w 19"/>
                    <a:gd name="T9" fmla="*/ 3 h 10"/>
                    <a:gd name="T10" fmla="*/ 12 w 19"/>
                    <a:gd name="T11" fmla="*/ 6 h 10"/>
                    <a:gd name="T12" fmla="*/ 17 w 19"/>
                    <a:gd name="T13" fmla="*/ 4 h 10"/>
                    <a:gd name="T14" fmla="*/ 17 w 19"/>
                    <a:gd name="T15" fmla="*/ 7 h 10"/>
                    <a:gd name="T16" fmla="*/ 11 w 19"/>
                    <a:gd name="T17" fmla="*/ 7 h 10"/>
                    <a:gd name="T18" fmla="*/ 8 w 19"/>
                    <a:gd name="T19" fmla="*/ 6 h 10"/>
                    <a:gd name="T20" fmla="*/ 7 w 19"/>
                    <a:gd name="T21" fmla="*/ 7 h 10"/>
                    <a:gd name="T22" fmla="*/ 5 w 19"/>
                    <a:gd name="T23" fmla="*/ 8 h 10"/>
                    <a:gd name="T24" fmla="*/ 4 w 19"/>
                    <a:gd name="T25" fmla="*/ 8 h 10"/>
                    <a:gd name="T26" fmla="*/ 3 w 19"/>
                    <a:gd name="T27" fmla="*/ 10 h 10"/>
                    <a:gd name="T28" fmla="*/ 1 w 19"/>
                    <a:gd name="T29" fmla="*/ 8 h 10"/>
                    <a:gd name="T30" fmla="*/ 0 w 19"/>
                    <a:gd name="T31" fmla="*/ 7 h 10"/>
                    <a:gd name="T32" fmla="*/ 0 w 19"/>
                    <a:gd name="T33" fmla="*/ 6 h 10"/>
                    <a:gd name="T34" fmla="*/ 1 w 19"/>
                    <a:gd name="T35" fmla="*/ 6 h 10"/>
                    <a:gd name="T36" fmla="*/ 4 w 19"/>
                    <a:gd name="T37" fmla="*/ 4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0"/>
                    <a:gd name="T59" fmla="*/ 19 w 19"/>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0">
                      <a:moveTo>
                        <a:pt x="4" y="4"/>
                      </a:moveTo>
                      <a:lnTo>
                        <a:pt x="5" y="4"/>
                      </a:lnTo>
                      <a:lnTo>
                        <a:pt x="19" y="0"/>
                      </a:lnTo>
                      <a:lnTo>
                        <a:pt x="19" y="2"/>
                      </a:lnTo>
                      <a:lnTo>
                        <a:pt x="16" y="3"/>
                      </a:lnTo>
                      <a:lnTo>
                        <a:pt x="12" y="6"/>
                      </a:lnTo>
                      <a:lnTo>
                        <a:pt x="17" y="4"/>
                      </a:lnTo>
                      <a:lnTo>
                        <a:pt x="17" y="7"/>
                      </a:lnTo>
                      <a:lnTo>
                        <a:pt x="11" y="7"/>
                      </a:lnTo>
                      <a:lnTo>
                        <a:pt x="8" y="6"/>
                      </a:lnTo>
                      <a:lnTo>
                        <a:pt x="7" y="7"/>
                      </a:lnTo>
                      <a:lnTo>
                        <a:pt x="5" y="8"/>
                      </a:lnTo>
                      <a:lnTo>
                        <a:pt x="4" y="8"/>
                      </a:lnTo>
                      <a:lnTo>
                        <a:pt x="3" y="10"/>
                      </a:lnTo>
                      <a:lnTo>
                        <a:pt x="1" y="8"/>
                      </a:lnTo>
                      <a:lnTo>
                        <a:pt x="0" y="7"/>
                      </a:lnTo>
                      <a:lnTo>
                        <a:pt x="0" y="6"/>
                      </a:lnTo>
                      <a:lnTo>
                        <a:pt x="1" y="6"/>
                      </a:lnTo>
                      <a:lnTo>
                        <a:pt x="4"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35" name="Freeform 2643"/>
                <p:cNvSpPr>
                  <a:spLocks/>
                </p:cNvSpPr>
                <p:nvPr/>
              </p:nvSpPr>
              <p:spPr bwMode="gray">
                <a:xfrm>
                  <a:off x="5033" y="2772"/>
                  <a:ext cx="19" cy="10"/>
                </a:xfrm>
                <a:custGeom>
                  <a:avLst/>
                  <a:gdLst>
                    <a:gd name="T0" fmla="*/ 4 w 19"/>
                    <a:gd name="T1" fmla="*/ 4 h 10"/>
                    <a:gd name="T2" fmla="*/ 5 w 19"/>
                    <a:gd name="T3" fmla="*/ 4 h 10"/>
                    <a:gd name="T4" fmla="*/ 19 w 19"/>
                    <a:gd name="T5" fmla="*/ 0 h 10"/>
                    <a:gd name="T6" fmla="*/ 19 w 19"/>
                    <a:gd name="T7" fmla="*/ 2 h 10"/>
                    <a:gd name="T8" fmla="*/ 16 w 19"/>
                    <a:gd name="T9" fmla="*/ 3 h 10"/>
                    <a:gd name="T10" fmla="*/ 12 w 19"/>
                    <a:gd name="T11" fmla="*/ 6 h 10"/>
                    <a:gd name="T12" fmla="*/ 17 w 19"/>
                    <a:gd name="T13" fmla="*/ 4 h 10"/>
                    <a:gd name="T14" fmla="*/ 17 w 19"/>
                    <a:gd name="T15" fmla="*/ 7 h 10"/>
                    <a:gd name="T16" fmla="*/ 11 w 19"/>
                    <a:gd name="T17" fmla="*/ 7 h 10"/>
                    <a:gd name="T18" fmla="*/ 8 w 19"/>
                    <a:gd name="T19" fmla="*/ 6 h 10"/>
                    <a:gd name="T20" fmla="*/ 7 w 19"/>
                    <a:gd name="T21" fmla="*/ 7 h 10"/>
                    <a:gd name="T22" fmla="*/ 5 w 19"/>
                    <a:gd name="T23" fmla="*/ 8 h 10"/>
                    <a:gd name="T24" fmla="*/ 4 w 19"/>
                    <a:gd name="T25" fmla="*/ 8 h 10"/>
                    <a:gd name="T26" fmla="*/ 3 w 19"/>
                    <a:gd name="T27" fmla="*/ 10 h 10"/>
                    <a:gd name="T28" fmla="*/ 1 w 19"/>
                    <a:gd name="T29" fmla="*/ 8 h 10"/>
                    <a:gd name="T30" fmla="*/ 0 w 19"/>
                    <a:gd name="T31" fmla="*/ 7 h 10"/>
                    <a:gd name="T32" fmla="*/ 0 w 19"/>
                    <a:gd name="T33" fmla="*/ 6 h 10"/>
                    <a:gd name="T34" fmla="*/ 1 w 19"/>
                    <a:gd name="T35" fmla="*/ 6 h 10"/>
                    <a:gd name="T36" fmla="*/ 4 w 19"/>
                    <a:gd name="T37" fmla="*/ 4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0"/>
                    <a:gd name="T59" fmla="*/ 19 w 19"/>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0">
                      <a:moveTo>
                        <a:pt x="4" y="4"/>
                      </a:moveTo>
                      <a:lnTo>
                        <a:pt x="5" y="4"/>
                      </a:lnTo>
                      <a:lnTo>
                        <a:pt x="19" y="0"/>
                      </a:lnTo>
                      <a:lnTo>
                        <a:pt x="19" y="2"/>
                      </a:lnTo>
                      <a:lnTo>
                        <a:pt x="16" y="3"/>
                      </a:lnTo>
                      <a:lnTo>
                        <a:pt x="12" y="6"/>
                      </a:lnTo>
                      <a:lnTo>
                        <a:pt x="17" y="4"/>
                      </a:lnTo>
                      <a:lnTo>
                        <a:pt x="17" y="7"/>
                      </a:lnTo>
                      <a:lnTo>
                        <a:pt x="11" y="7"/>
                      </a:lnTo>
                      <a:lnTo>
                        <a:pt x="8" y="6"/>
                      </a:lnTo>
                      <a:lnTo>
                        <a:pt x="7" y="7"/>
                      </a:lnTo>
                      <a:lnTo>
                        <a:pt x="5" y="8"/>
                      </a:lnTo>
                      <a:lnTo>
                        <a:pt x="4" y="8"/>
                      </a:lnTo>
                      <a:lnTo>
                        <a:pt x="3" y="10"/>
                      </a:lnTo>
                      <a:lnTo>
                        <a:pt x="1" y="8"/>
                      </a:lnTo>
                      <a:lnTo>
                        <a:pt x="0" y="7"/>
                      </a:lnTo>
                      <a:lnTo>
                        <a:pt x="0" y="6"/>
                      </a:lnTo>
                      <a:lnTo>
                        <a:pt x="1" y="6"/>
                      </a:lnTo>
                      <a:lnTo>
                        <a:pt x="4"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3" name="Group 2644"/>
              <p:cNvGrpSpPr>
                <a:grpSpLocks/>
              </p:cNvGrpSpPr>
              <p:nvPr/>
            </p:nvGrpSpPr>
            <p:grpSpPr bwMode="auto">
              <a:xfrm>
                <a:off x="3245" y="2728"/>
                <a:ext cx="93" cy="156"/>
                <a:chOff x="3245" y="2728"/>
                <a:chExt cx="93" cy="156"/>
              </a:xfrm>
              <a:grpFill/>
            </p:grpSpPr>
            <p:sp>
              <p:nvSpPr>
                <p:cNvPr id="1132" name="Freeform 2645"/>
                <p:cNvSpPr>
                  <a:spLocks/>
                </p:cNvSpPr>
                <p:nvPr/>
              </p:nvSpPr>
              <p:spPr bwMode="gray">
                <a:xfrm>
                  <a:off x="3245" y="2728"/>
                  <a:ext cx="93" cy="156"/>
                </a:xfrm>
                <a:custGeom>
                  <a:avLst/>
                  <a:gdLst>
                    <a:gd name="T0" fmla="*/ 17 w 93"/>
                    <a:gd name="T1" fmla="*/ 44 h 156"/>
                    <a:gd name="T2" fmla="*/ 22 w 93"/>
                    <a:gd name="T3" fmla="*/ 44 h 156"/>
                    <a:gd name="T4" fmla="*/ 26 w 93"/>
                    <a:gd name="T5" fmla="*/ 41 h 156"/>
                    <a:gd name="T6" fmla="*/ 28 w 93"/>
                    <a:gd name="T7" fmla="*/ 43 h 156"/>
                    <a:gd name="T8" fmla="*/ 29 w 93"/>
                    <a:gd name="T9" fmla="*/ 43 h 156"/>
                    <a:gd name="T10" fmla="*/ 31 w 93"/>
                    <a:gd name="T11" fmla="*/ 40 h 156"/>
                    <a:gd name="T12" fmla="*/ 35 w 93"/>
                    <a:gd name="T13" fmla="*/ 40 h 156"/>
                    <a:gd name="T14" fmla="*/ 38 w 93"/>
                    <a:gd name="T15" fmla="*/ 39 h 156"/>
                    <a:gd name="T16" fmla="*/ 41 w 93"/>
                    <a:gd name="T17" fmla="*/ 43 h 156"/>
                    <a:gd name="T18" fmla="*/ 44 w 93"/>
                    <a:gd name="T19" fmla="*/ 43 h 156"/>
                    <a:gd name="T20" fmla="*/ 42 w 93"/>
                    <a:gd name="T21" fmla="*/ 39 h 156"/>
                    <a:gd name="T22" fmla="*/ 44 w 93"/>
                    <a:gd name="T23" fmla="*/ 35 h 156"/>
                    <a:gd name="T24" fmla="*/ 48 w 93"/>
                    <a:gd name="T25" fmla="*/ 35 h 156"/>
                    <a:gd name="T26" fmla="*/ 52 w 93"/>
                    <a:gd name="T27" fmla="*/ 37 h 156"/>
                    <a:gd name="T28" fmla="*/ 50 w 93"/>
                    <a:gd name="T29" fmla="*/ 33 h 156"/>
                    <a:gd name="T30" fmla="*/ 53 w 93"/>
                    <a:gd name="T31" fmla="*/ 29 h 156"/>
                    <a:gd name="T32" fmla="*/ 56 w 93"/>
                    <a:gd name="T33" fmla="*/ 29 h 156"/>
                    <a:gd name="T34" fmla="*/ 59 w 93"/>
                    <a:gd name="T35" fmla="*/ 27 h 156"/>
                    <a:gd name="T36" fmla="*/ 62 w 93"/>
                    <a:gd name="T37" fmla="*/ 27 h 156"/>
                    <a:gd name="T38" fmla="*/ 59 w 93"/>
                    <a:gd name="T39" fmla="*/ 26 h 156"/>
                    <a:gd name="T40" fmla="*/ 61 w 93"/>
                    <a:gd name="T41" fmla="*/ 20 h 156"/>
                    <a:gd name="T42" fmla="*/ 62 w 93"/>
                    <a:gd name="T43" fmla="*/ 19 h 156"/>
                    <a:gd name="T44" fmla="*/ 64 w 93"/>
                    <a:gd name="T45" fmla="*/ 15 h 156"/>
                    <a:gd name="T46" fmla="*/ 68 w 93"/>
                    <a:gd name="T47" fmla="*/ 14 h 156"/>
                    <a:gd name="T48" fmla="*/ 71 w 93"/>
                    <a:gd name="T49" fmla="*/ 12 h 156"/>
                    <a:gd name="T50" fmla="*/ 74 w 93"/>
                    <a:gd name="T51" fmla="*/ 4 h 156"/>
                    <a:gd name="T52" fmla="*/ 74 w 93"/>
                    <a:gd name="T53" fmla="*/ 2 h 156"/>
                    <a:gd name="T54" fmla="*/ 78 w 93"/>
                    <a:gd name="T55" fmla="*/ 0 h 156"/>
                    <a:gd name="T56" fmla="*/ 93 w 93"/>
                    <a:gd name="T57" fmla="*/ 39 h 156"/>
                    <a:gd name="T58" fmla="*/ 92 w 93"/>
                    <a:gd name="T59" fmla="*/ 41 h 156"/>
                    <a:gd name="T60" fmla="*/ 86 w 93"/>
                    <a:gd name="T61" fmla="*/ 37 h 156"/>
                    <a:gd name="T62" fmla="*/ 86 w 93"/>
                    <a:gd name="T63" fmla="*/ 46 h 156"/>
                    <a:gd name="T64" fmla="*/ 81 w 93"/>
                    <a:gd name="T65" fmla="*/ 57 h 156"/>
                    <a:gd name="T66" fmla="*/ 50 w 93"/>
                    <a:gd name="T67" fmla="*/ 147 h 156"/>
                    <a:gd name="T68" fmla="*/ 47 w 93"/>
                    <a:gd name="T69" fmla="*/ 150 h 156"/>
                    <a:gd name="T70" fmla="*/ 35 w 93"/>
                    <a:gd name="T71" fmla="*/ 151 h 156"/>
                    <a:gd name="T72" fmla="*/ 25 w 93"/>
                    <a:gd name="T73" fmla="*/ 156 h 156"/>
                    <a:gd name="T74" fmla="*/ 7 w 93"/>
                    <a:gd name="T75" fmla="*/ 142 h 156"/>
                    <a:gd name="T76" fmla="*/ 7 w 93"/>
                    <a:gd name="T77" fmla="*/ 130 h 156"/>
                    <a:gd name="T78" fmla="*/ 2 w 93"/>
                    <a:gd name="T79" fmla="*/ 122 h 156"/>
                    <a:gd name="T80" fmla="*/ 0 w 93"/>
                    <a:gd name="T81" fmla="*/ 111 h 156"/>
                    <a:gd name="T82" fmla="*/ 7 w 93"/>
                    <a:gd name="T83" fmla="*/ 102 h 156"/>
                    <a:gd name="T84" fmla="*/ 16 w 93"/>
                    <a:gd name="T85" fmla="*/ 90 h 156"/>
                    <a:gd name="T86" fmla="*/ 17 w 93"/>
                    <a:gd name="T87" fmla="*/ 85 h 156"/>
                    <a:gd name="T88" fmla="*/ 11 w 93"/>
                    <a:gd name="T89" fmla="*/ 63 h 156"/>
                    <a:gd name="T90" fmla="*/ 16 w 93"/>
                    <a:gd name="T91" fmla="*/ 48 h 1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3"/>
                    <a:gd name="T139" fmla="*/ 0 h 156"/>
                    <a:gd name="T140" fmla="*/ 93 w 93"/>
                    <a:gd name="T141" fmla="*/ 156 h 1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3" h="156">
                      <a:moveTo>
                        <a:pt x="16" y="46"/>
                      </a:moveTo>
                      <a:lnTo>
                        <a:pt x="17" y="44"/>
                      </a:lnTo>
                      <a:lnTo>
                        <a:pt x="19" y="44"/>
                      </a:lnTo>
                      <a:lnTo>
                        <a:pt x="22" y="44"/>
                      </a:lnTo>
                      <a:lnTo>
                        <a:pt x="23" y="43"/>
                      </a:lnTo>
                      <a:lnTo>
                        <a:pt x="26" y="41"/>
                      </a:lnTo>
                      <a:lnTo>
                        <a:pt x="26" y="43"/>
                      </a:lnTo>
                      <a:lnTo>
                        <a:pt x="28" y="43"/>
                      </a:lnTo>
                      <a:lnTo>
                        <a:pt x="28" y="41"/>
                      </a:lnTo>
                      <a:lnTo>
                        <a:pt x="29" y="43"/>
                      </a:lnTo>
                      <a:lnTo>
                        <a:pt x="31" y="41"/>
                      </a:lnTo>
                      <a:lnTo>
                        <a:pt x="31" y="40"/>
                      </a:lnTo>
                      <a:lnTo>
                        <a:pt x="34" y="39"/>
                      </a:lnTo>
                      <a:lnTo>
                        <a:pt x="35" y="40"/>
                      </a:lnTo>
                      <a:lnTo>
                        <a:pt x="37" y="39"/>
                      </a:lnTo>
                      <a:lnTo>
                        <a:pt x="38" y="39"/>
                      </a:lnTo>
                      <a:lnTo>
                        <a:pt x="38" y="41"/>
                      </a:lnTo>
                      <a:lnTo>
                        <a:pt x="41" y="43"/>
                      </a:lnTo>
                      <a:lnTo>
                        <a:pt x="42" y="43"/>
                      </a:lnTo>
                      <a:lnTo>
                        <a:pt x="44" y="43"/>
                      </a:lnTo>
                      <a:lnTo>
                        <a:pt x="44" y="41"/>
                      </a:lnTo>
                      <a:lnTo>
                        <a:pt x="42" y="39"/>
                      </a:lnTo>
                      <a:lnTo>
                        <a:pt x="42" y="37"/>
                      </a:lnTo>
                      <a:lnTo>
                        <a:pt x="44" y="35"/>
                      </a:lnTo>
                      <a:lnTo>
                        <a:pt x="47" y="34"/>
                      </a:lnTo>
                      <a:lnTo>
                        <a:pt x="48" y="35"/>
                      </a:lnTo>
                      <a:lnTo>
                        <a:pt x="48" y="37"/>
                      </a:lnTo>
                      <a:lnTo>
                        <a:pt x="52" y="37"/>
                      </a:lnTo>
                      <a:lnTo>
                        <a:pt x="53" y="37"/>
                      </a:lnTo>
                      <a:lnTo>
                        <a:pt x="50" y="33"/>
                      </a:lnTo>
                      <a:lnTo>
                        <a:pt x="53" y="30"/>
                      </a:lnTo>
                      <a:lnTo>
                        <a:pt x="53" y="29"/>
                      </a:lnTo>
                      <a:lnTo>
                        <a:pt x="55" y="27"/>
                      </a:lnTo>
                      <a:lnTo>
                        <a:pt x="56" y="29"/>
                      </a:lnTo>
                      <a:lnTo>
                        <a:pt x="55" y="31"/>
                      </a:lnTo>
                      <a:lnTo>
                        <a:pt x="59" y="27"/>
                      </a:lnTo>
                      <a:lnTo>
                        <a:pt x="61" y="27"/>
                      </a:lnTo>
                      <a:lnTo>
                        <a:pt x="62" y="27"/>
                      </a:lnTo>
                      <a:lnTo>
                        <a:pt x="61" y="26"/>
                      </a:lnTo>
                      <a:lnTo>
                        <a:pt x="59" y="26"/>
                      </a:lnTo>
                      <a:lnTo>
                        <a:pt x="58" y="25"/>
                      </a:lnTo>
                      <a:lnTo>
                        <a:pt x="61" y="20"/>
                      </a:lnTo>
                      <a:lnTo>
                        <a:pt x="62" y="22"/>
                      </a:lnTo>
                      <a:lnTo>
                        <a:pt x="62" y="19"/>
                      </a:lnTo>
                      <a:lnTo>
                        <a:pt x="61" y="15"/>
                      </a:lnTo>
                      <a:lnTo>
                        <a:pt x="64" y="15"/>
                      </a:lnTo>
                      <a:lnTo>
                        <a:pt x="65" y="18"/>
                      </a:lnTo>
                      <a:lnTo>
                        <a:pt x="68" y="14"/>
                      </a:lnTo>
                      <a:lnTo>
                        <a:pt x="69" y="11"/>
                      </a:lnTo>
                      <a:lnTo>
                        <a:pt x="71" y="12"/>
                      </a:lnTo>
                      <a:lnTo>
                        <a:pt x="72" y="11"/>
                      </a:lnTo>
                      <a:lnTo>
                        <a:pt x="74" y="4"/>
                      </a:lnTo>
                      <a:lnTo>
                        <a:pt x="72" y="2"/>
                      </a:lnTo>
                      <a:lnTo>
                        <a:pt x="74" y="2"/>
                      </a:lnTo>
                      <a:lnTo>
                        <a:pt x="75" y="1"/>
                      </a:lnTo>
                      <a:lnTo>
                        <a:pt x="78" y="0"/>
                      </a:lnTo>
                      <a:lnTo>
                        <a:pt x="85" y="7"/>
                      </a:lnTo>
                      <a:lnTo>
                        <a:pt x="93" y="39"/>
                      </a:lnTo>
                      <a:lnTo>
                        <a:pt x="92" y="41"/>
                      </a:lnTo>
                      <a:lnTo>
                        <a:pt x="88" y="37"/>
                      </a:lnTo>
                      <a:lnTo>
                        <a:pt x="86" y="37"/>
                      </a:lnTo>
                      <a:lnTo>
                        <a:pt x="85" y="44"/>
                      </a:lnTo>
                      <a:lnTo>
                        <a:pt x="86" y="46"/>
                      </a:lnTo>
                      <a:lnTo>
                        <a:pt x="86" y="50"/>
                      </a:lnTo>
                      <a:lnTo>
                        <a:pt x="81" y="57"/>
                      </a:lnTo>
                      <a:lnTo>
                        <a:pt x="77" y="79"/>
                      </a:lnTo>
                      <a:lnTo>
                        <a:pt x="50" y="147"/>
                      </a:lnTo>
                      <a:lnTo>
                        <a:pt x="48" y="149"/>
                      </a:lnTo>
                      <a:lnTo>
                        <a:pt x="47" y="150"/>
                      </a:lnTo>
                      <a:lnTo>
                        <a:pt x="44" y="149"/>
                      </a:lnTo>
                      <a:lnTo>
                        <a:pt x="35" y="151"/>
                      </a:lnTo>
                      <a:lnTo>
                        <a:pt x="29" y="154"/>
                      </a:lnTo>
                      <a:lnTo>
                        <a:pt x="25" y="156"/>
                      </a:lnTo>
                      <a:lnTo>
                        <a:pt x="11" y="147"/>
                      </a:lnTo>
                      <a:lnTo>
                        <a:pt x="7" y="142"/>
                      </a:lnTo>
                      <a:lnTo>
                        <a:pt x="5" y="133"/>
                      </a:lnTo>
                      <a:lnTo>
                        <a:pt x="7" y="130"/>
                      </a:lnTo>
                      <a:lnTo>
                        <a:pt x="4" y="125"/>
                      </a:lnTo>
                      <a:lnTo>
                        <a:pt x="2" y="122"/>
                      </a:lnTo>
                      <a:lnTo>
                        <a:pt x="1" y="119"/>
                      </a:lnTo>
                      <a:lnTo>
                        <a:pt x="0" y="111"/>
                      </a:lnTo>
                      <a:lnTo>
                        <a:pt x="5" y="104"/>
                      </a:lnTo>
                      <a:lnTo>
                        <a:pt x="7" y="102"/>
                      </a:lnTo>
                      <a:lnTo>
                        <a:pt x="14" y="90"/>
                      </a:lnTo>
                      <a:lnTo>
                        <a:pt x="16" y="90"/>
                      </a:lnTo>
                      <a:lnTo>
                        <a:pt x="17" y="87"/>
                      </a:lnTo>
                      <a:lnTo>
                        <a:pt x="17" y="85"/>
                      </a:lnTo>
                      <a:lnTo>
                        <a:pt x="11" y="69"/>
                      </a:lnTo>
                      <a:lnTo>
                        <a:pt x="11" y="63"/>
                      </a:lnTo>
                      <a:lnTo>
                        <a:pt x="8" y="61"/>
                      </a:lnTo>
                      <a:lnTo>
                        <a:pt x="16" y="48"/>
                      </a:lnTo>
                      <a:lnTo>
                        <a:pt x="16" y="4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33" name="Freeform 2646"/>
                <p:cNvSpPr>
                  <a:spLocks/>
                </p:cNvSpPr>
                <p:nvPr/>
              </p:nvSpPr>
              <p:spPr bwMode="gray">
                <a:xfrm>
                  <a:off x="3245" y="2728"/>
                  <a:ext cx="93" cy="156"/>
                </a:xfrm>
                <a:custGeom>
                  <a:avLst/>
                  <a:gdLst>
                    <a:gd name="T0" fmla="*/ 17 w 93"/>
                    <a:gd name="T1" fmla="*/ 44 h 156"/>
                    <a:gd name="T2" fmla="*/ 22 w 93"/>
                    <a:gd name="T3" fmla="*/ 44 h 156"/>
                    <a:gd name="T4" fmla="*/ 26 w 93"/>
                    <a:gd name="T5" fmla="*/ 41 h 156"/>
                    <a:gd name="T6" fmla="*/ 28 w 93"/>
                    <a:gd name="T7" fmla="*/ 43 h 156"/>
                    <a:gd name="T8" fmla="*/ 29 w 93"/>
                    <a:gd name="T9" fmla="*/ 43 h 156"/>
                    <a:gd name="T10" fmla="*/ 31 w 93"/>
                    <a:gd name="T11" fmla="*/ 40 h 156"/>
                    <a:gd name="T12" fmla="*/ 35 w 93"/>
                    <a:gd name="T13" fmla="*/ 40 h 156"/>
                    <a:gd name="T14" fmla="*/ 38 w 93"/>
                    <a:gd name="T15" fmla="*/ 39 h 156"/>
                    <a:gd name="T16" fmla="*/ 41 w 93"/>
                    <a:gd name="T17" fmla="*/ 43 h 156"/>
                    <a:gd name="T18" fmla="*/ 44 w 93"/>
                    <a:gd name="T19" fmla="*/ 43 h 156"/>
                    <a:gd name="T20" fmla="*/ 42 w 93"/>
                    <a:gd name="T21" fmla="*/ 39 h 156"/>
                    <a:gd name="T22" fmla="*/ 44 w 93"/>
                    <a:gd name="T23" fmla="*/ 35 h 156"/>
                    <a:gd name="T24" fmla="*/ 48 w 93"/>
                    <a:gd name="T25" fmla="*/ 35 h 156"/>
                    <a:gd name="T26" fmla="*/ 52 w 93"/>
                    <a:gd name="T27" fmla="*/ 37 h 156"/>
                    <a:gd name="T28" fmla="*/ 50 w 93"/>
                    <a:gd name="T29" fmla="*/ 33 h 156"/>
                    <a:gd name="T30" fmla="*/ 53 w 93"/>
                    <a:gd name="T31" fmla="*/ 29 h 156"/>
                    <a:gd name="T32" fmla="*/ 56 w 93"/>
                    <a:gd name="T33" fmla="*/ 29 h 156"/>
                    <a:gd name="T34" fmla="*/ 59 w 93"/>
                    <a:gd name="T35" fmla="*/ 27 h 156"/>
                    <a:gd name="T36" fmla="*/ 62 w 93"/>
                    <a:gd name="T37" fmla="*/ 27 h 156"/>
                    <a:gd name="T38" fmla="*/ 59 w 93"/>
                    <a:gd name="T39" fmla="*/ 26 h 156"/>
                    <a:gd name="T40" fmla="*/ 61 w 93"/>
                    <a:gd name="T41" fmla="*/ 20 h 156"/>
                    <a:gd name="T42" fmla="*/ 62 w 93"/>
                    <a:gd name="T43" fmla="*/ 19 h 156"/>
                    <a:gd name="T44" fmla="*/ 64 w 93"/>
                    <a:gd name="T45" fmla="*/ 15 h 156"/>
                    <a:gd name="T46" fmla="*/ 68 w 93"/>
                    <a:gd name="T47" fmla="*/ 14 h 156"/>
                    <a:gd name="T48" fmla="*/ 71 w 93"/>
                    <a:gd name="T49" fmla="*/ 12 h 156"/>
                    <a:gd name="T50" fmla="*/ 74 w 93"/>
                    <a:gd name="T51" fmla="*/ 4 h 156"/>
                    <a:gd name="T52" fmla="*/ 74 w 93"/>
                    <a:gd name="T53" fmla="*/ 2 h 156"/>
                    <a:gd name="T54" fmla="*/ 78 w 93"/>
                    <a:gd name="T55" fmla="*/ 0 h 156"/>
                    <a:gd name="T56" fmla="*/ 93 w 93"/>
                    <a:gd name="T57" fmla="*/ 39 h 156"/>
                    <a:gd name="T58" fmla="*/ 92 w 93"/>
                    <a:gd name="T59" fmla="*/ 41 h 156"/>
                    <a:gd name="T60" fmla="*/ 86 w 93"/>
                    <a:gd name="T61" fmla="*/ 37 h 156"/>
                    <a:gd name="T62" fmla="*/ 86 w 93"/>
                    <a:gd name="T63" fmla="*/ 46 h 156"/>
                    <a:gd name="T64" fmla="*/ 81 w 93"/>
                    <a:gd name="T65" fmla="*/ 57 h 156"/>
                    <a:gd name="T66" fmla="*/ 50 w 93"/>
                    <a:gd name="T67" fmla="*/ 147 h 156"/>
                    <a:gd name="T68" fmla="*/ 47 w 93"/>
                    <a:gd name="T69" fmla="*/ 150 h 156"/>
                    <a:gd name="T70" fmla="*/ 35 w 93"/>
                    <a:gd name="T71" fmla="*/ 151 h 156"/>
                    <a:gd name="T72" fmla="*/ 25 w 93"/>
                    <a:gd name="T73" fmla="*/ 156 h 156"/>
                    <a:gd name="T74" fmla="*/ 7 w 93"/>
                    <a:gd name="T75" fmla="*/ 142 h 156"/>
                    <a:gd name="T76" fmla="*/ 7 w 93"/>
                    <a:gd name="T77" fmla="*/ 130 h 156"/>
                    <a:gd name="T78" fmla="*/ 2 w 93"/>
                    <a:gd name="T79" fmla="*/ 122 h 156"/>
                    <a:gd name="T80" fmla="*/ 0 w 93"/>
                    <a:gd name="T81" fmla="*/ 111 h 156"/>
                    <a:gd name="T82" fmla="*/ 7 w 93"/>
                    <a:gd name="T83" fmla="*/ 102 h 156"/>
                    <a:gd name="T84" fmla="*/ 16 w 93"/>
                    <a:gd name="T85" fmla="*/ 90 h 156"/>
                    <a:gd name="T86" fmla="*/ 17 w 93"/>
                    <a:gd name="T87" fmla="*/ 85 h 156"/>
                    <a:gd name="T88" fmla="*/ 11 w 93"/>
                    <a:gd name="T89" fmla="*/ 63 h 156"/>
                    <a:gd name="T90" fmla="*/ 16 w 93"/>
                    <a:gd name="T91" fmla="*/ 48 h 1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3"/>
                    <a:gd name="T139" fmla="*/ 0 h 156"/>
                    <a:gd name="T140" fmla="*/ 93 w 93"/>
                    <a:gd name="T141" fmla="*/ 156 h 1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3" h="156">
                      <a:moveTo>
                        <a:pt x="16" y="46"/>
                      </a:moveTo>
                      <a:lnTo>
                        <a:pt x="17" y="44"/>
                      </a:lnTo>
                      <a:lnTo>
                        <a:pt x="19" y="44"/>
                      </a:lnTo>
                      <a:lnTo>
                        <a:pt x="22" y="44"/>
                      </a:lnTo>
                      <a:lnTo>
                        <a:pt x="23" y="43"/>
                      </a:lnTo>
                      <a:lnTo>
                        <a:pt x="26" y="41"/>
                      </a:lnTo>
                      <a:lnTo>
                        <a:pt x="26" y="43"/>
                      </a:lnTo>
                      <a:lnTo>
                        <a:pt x="28" y="43"/>
                      </a:lnTo>
                      <a:lnTo>
                        <a:pt x="28" y="41"/>
                      </a:lnTo>
                      <a:lnTo>
                        <a:pt x="29" y="43"/>
                      </a:lnTo>
                      <a:lnTo>
                        <a:pt x="31" y="41"/>
                      </a:lnTo>
                      <a:lnTo>
                        <a:pt x="31" y="40"/>
                      </a:lnTo>
                      <a:lnTo>
                        <a:pt x="34" y="39"/>
                      </a:lnTo>
                      <a:lnTo>
                        <a:pt x="35" y="40"/>
                      </a:lnTo>
                      <a:lnTo>
                        <a:pt x="37" y="39"/>
                      </a:lnTo>
                      <a:lnTo>
                        <a:pt x="38" y="39"/>
                      </a:lnTo>
                      <a:lnTo>
                        <a:pt x="38" y="41"/>
                      </a:lnTo>
                      <a:lnTo>
                        <a:pt x="41" y="43"/>
                      </a:lnTo>
                      <a:lnTo>
                        <a:pt x="42" y="43"/>
                      </a:lnTo>
                      <a:lnTo>
                        <a:pt x="44" y="43"/>
                      </a:lnTo>
                      <a:lnTo>
                        <a:pt x="44" y="41"/>
                      </a:lnTo>
                      <a:lnTo>
                        <a:pt x="42" y="39"/>
                      </a:lnTo>
                      <a:lnTo>
                        <a:pt x="42" y="37"/>
                      </a:lnTo>
                      <a:lnTo>
                        <a:pt x="44" y="35"/>
                      </a:lnTo>
                      <a:lnTo>
                        <a:pt x="47" y="34"/>
                      </a:lnTo>
                      <a:lnTo>
                        <a:pt x="48" y="35"/>
                      </a:lnTo>
                      <a:lnTo>
                        <a:pt x="48" y="37"/>
                      </a:lnTo>
                      <a:lnTo>
                        <a:pt x="52" y="37"/>
                      </a:lnTo>
                      <a:lnTo>
                        <a:pt x="53" y="37"/>
                      </a:lnTo>
                      <a:lnTo>
                        <a:pt x="50" y="33"/>
                      </a:lnTo>
                      <a:lnTo>
                        <a:pt x="53" y="30"/>
                      </a:lnTo>
                      <a:lnTo>
                        <a:pt x="53" y="29"/>
                      </a:lnTo>
                      <a:lnTo>
                        <a:pt x="55" y="27"/>
                      </a:lnTo>
                      <a:lnTo>
                        <a:pt x="56" y="29"/>
                      </a:lnTo>
                      <a:lnTo>
                        <a:pt x="55" y="31"/>
                      </a:lnTo>
                      <a:lnTo>
                        <a:pt x="59" y="27"/>
                      </a:lnTo>
                      <a:lnTo>
                        <a:pt x="61" y="27"/>
                      </a:lnTo>
                      <a:lnTo>
                        <a:pt x="62" y="27"/>
                      </a:lnTo>
                      <a:lnTo>
                        <a:pt x="61" y="26"/>
                      </a:lnTo>
                      <a:lnTo>
                        <a:pt x="59" y="26"/>
                      </a:lnTo>
                      <a:lnTo>
                        <a:pt x="58" y="25"/>
                      </a:lnTo>
                      <a:lnTo>
                        <a:pt x="61" y="20"/>
                      </a:lnTo>
                      <a:lnTo>
                        <a:pt x="62" y="22"/>
                      </a:lnTo>
                      <a:lnTo>
                        <a:pt x="62" y="19"/>
                      </a:lnTo>
                      <a:lnTo>
                        <a:pt x="61" y="15"/>
                      </a:lnTo>
                      <a:lnTo>
                        <a:pt x="64" y="15"/>
                      </a:lnTo>
                      <a:lnTo>
                        <a:pt x="65" y="18"/>
                      </a:lnTo>
                      <a:lnTo>
                        <a:pt x="68" y="14"/>
                      </a:lnTo>
                      <a:lnTo>
                        <a:pt x="69" y="11"/>
                      </a:lnTo>
                      <a:lnTo>
                        <a:pt x="71" y="12"/>
                      </a:lnTo>
                      <a:lnTo>
                        <a:pt x="72" y="11"/>
                      </a:lnTo>
                      <a:lnTo>
                        <a:pt x="74" y="4"/>
                      </a:lnTo>
                      <a:lnTo>
                        <a:pt x="72" y="2"/>
                      </a:lnTo>
                      <a:lnTo>
                        <a:pt x="74" y="2"/>
                      </a:lnTo>
                      <a:lnTo>
                        <a:pt x="75" y="1"/>
                      </a:lnTo>
                      <a:lnTo>
                        <a:pt x="78" y="0"/>
                      </a:lnTo>
                      <a:lnTo>
                        <a:pt x="85" y="7"/>
                      </a:lnTo>
                      <a:lnTo>
                        <a:pt x="93" y="39"/>
                      </a:lnTo>
                      <a:lnTo>
                        <a:pt x="92" y="41"/>
                      </a:lnTo>
                      <a:lnTo>
                        <a:pt x="88" y="37"/>
                      </a:lnTo>
                      <a:lnTo>
                        <a:pt x="86" y="37"/>
                      </a:lnTo>
                      <a:lnTo>
                        <a:pt x="85" y="44"/>
                      </a:lnTo>
                      <a:lnTo>
                        <a:pt x="86" y="46"/>
                      </a:lnTo>
                      <a:lnTo>
                        <a:pt x="86" y="50"/>
                      </a:lnTo>
                      <a:lnTo>
                        <a:pt x="81" y="57"/>
                      </a:lnTo>
                      <a:lnTo>
                        <a:pt x="77" y="79"/>
                      </a:lnTo>
                      <a:lnTo>
                        <a:pt x="50" y="147"/>
                      </a:lnTo>
                      <a:lnTo>
                        <a:pt x="48" y="149"/>
                      </a:lnTo>
                      <a:lnTo>
                        <a:pt x="47" y="150"/>
                      </a:lnTo>
                      <a:lnTo>
                        <a:pt x="44" y="149"/>
                      </a:lnTo>
                      <a:lnTo>
                        <a:pt x="35" y="151"/>
                      </a:lnTo>
                      <a:lnTo>
                        <a:pt x="29" y="154"/>
                      </a:lnTo>
                      <a:lnTo>
                        <a:pt x="25" y="156"/>
                      </a:lnTo>
                      <a:lnTo>
                        <a:pt x="11" y="147"/>
                      </a:lnTo>
                      <a:lnTo>
                        <a:pt x="7" y="142"/>
                      </a:lnTo>
                      <a:lnTo>
                        <a:pt x="5" y="133"/>
                      </a:lnTo>
                      <a:lnTo>
                        <a:pt x="7" y="130"/>
                      </a:lnTo>
                      <a:lnTo>
                        <a:pt x="4" y="125"/>
                      </a:lnTo>
                      <a:lnTo>
                        <a:pt x="2" y="122"/>
                      </a:lnTo>
                      <a:lnTo>
                        <a:pt x="1" y="119"/>
                      </a:lnTo>
                      <a:lnTo>
                        <a:pt x="0" y="111"/>
                      </a:lnTo>
                      <a:lnTo>
                        <a:pt x="5" y="104"/>
                      </a:lnTo>
                      <a:lnTo>
                        <a:pt x="7" y="102"/>
                      </a:lnTo>
                      <a:lnTo>
                        <a:pt x="14" y="90"/>
                      </a:lnTo>
                      <a:lnTo>
                        <a:pt x="16" y="90"/>
                      </a:lnTo>
                      <a:lnTo>
                        <a:pt x="17" y="87"/>
                      </a:lnTo>
                      <a:lnTo>
                        <a:pt x="17" y="85"/>
                      </a:lnTo>
                      <a:lnTo>
                        <a:pt x="11" y="69"/>
                      </a:lnTo>
                      <a:lnTo>
                        <a:pt x="11" y="63"/>
                      </a:lnTo>
                      <a:lnTo>
                        <a:pt x="8" y="61"/>
                      </a:lnTo>
                      <a:lnTo>
                        <a:pt x="16" y="48"/>
                      </a:lnTo>
                      <a:lnTo>
                        <a:pt x="16" y="4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4" name="Group 2647"/>
              <p:cNvGrpSpPr>
                <a:grpSpLocks/>
              </p:cNvGrpSpPr>
              <p:nvPr/>
            </p:nvGrpSpPr>
            <p:grpSpPr bwMode="auto">
              <a:xfrm>
                <a:off x="2924" y="1337"/>
                <a:ext cx="4" cy="8"/>
                <a:chOff x="2924" y="1337"/>
                <a:chExt cx="4" cy="8"/>
              </a:xfrm>
              <a:grpFill/>
            </p:grpSpPr>
            <p:sp>
              <p:nvSpPr>
                <p:cNvPr id="1130" name="Freeform 2648"/>
                <p:cNvSpPr>
                  <a:spLocks/>
                </p:cNvSpPr>
                <p:nvPr/>
              </p:nvSpPr>
              <p:spPr bwMode="gray">
                <a:xfrm>
                  <a:off x="2924" y="1337"/>
                  <a:ext cx="4" cy="8"/>
                </a:xfrm>
                <a:custGeom>
                  <a:avLst/>
                  <a:gdLst>
                    <a:gd name="T0" fmla="*/ 0 w 4"/>
                    <a:gd name="T1" fmla="*/ 3 h 8"/>
                    <a:gd name="T2" fmla="*/ 0 w 4"/>
                    <a:gd name="T3" fmla="*/ 4 h 8"/>
                    <a:gd name="T4" fmla="*/ 1 w 4"/>
                    <a:gd name="T5" fmla="*/ 6 h 8"/>
                    <a:gd name="T6" fmla="*/ 1 w 4"/>
                    <a:gd name="T7" fmla="*/ 7 h 8"/>
                    <a:gd name="T8" fmla="*/ 3 w 4"/>
                    <a:gd name="T9" fmla="*/ 8 h 8"/>
                    <a:gd name="T10" fmla="*/ 4 w 4"/>
                    <a:gd name="T11" fmla="*/ 6 h 8"/>
                    <a:gd name="T12" fmla="*/ 4 w 4"/>
                    <a:gd name="T13" fmla="*/ 1 h 8"/>
                    <a:gd name="T14" fmla="*/ 3 w 4"/>
                    <a:gd name="T15" fmla="*/ 0 h 8"/>
                    <a:gd name="T16" fmla="*/ 1 w 4"/>
                    <a:gd name="T17" fmla="*/ 1 h 8"/>
                    <a:gd name="T18" fmla="*/ 0 w 4"/>
                    <a:gd name="T19" fmla="*/ 1 h 8"/>
                    <a:gd name="T20" fmla="*/ 0 w 4"/>
                    <a:gd name="T21" fmla="*/ 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0" y="3"/>
                      </a:moveTo>
                      <a:lnTo>
                        <a:pt x="0" y="4"/>
                      </a:lnTo>
                      <a:lnTo>
                        <a:pt x="1" y="6"/>
                      </a:lnTo>
                      <a:lnTo>
                        <a:pt x="1" y="7"/>
                      </a:lnTo>
                      <a:lnTo>
                        <a:pt x="3" y="8"/>
                      </a:lnTo>
                      <a:lnTo>
                        <a:pt x="4" y="6"/>
                      </a:lnTo>
                      <a:lnTo>
                        <a:pt x="4" y="1"/>
                      </a:lnTo>
                      <a:lnTo>
                        <a:pt x="3" y="0"/>
                      </a:lnTo>
                      <a:lnTo>
                        <a:pt x="1" y="1"/>
                      </a:lnTo>
                      <a:lnTo>
                        <a:pt x="0" y="1"/>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31" name="Freeform 2649"/>
                <p:cNvSpPr>
                  <a:spLocks/>
                </p:cNvSpPr>
                <p:nvPr/>
              </p:nvSpPr>
              <p:spPr bwMode="gray">
                <a:xfrm>
                  <a:off x="2924" y="1337"/>
                  <a:ext cx="4" cy="8"/>
                </a:xfrm>
                <a:custGeom>
                  <a:avLst/>
                  <a:gdLst>
                    <a:gd name="T0" fmla="*/ 0 w 4"/>
                    <a:gd name="T1" fmla="*/ 3 h 8"/>
                    <a:gd name="T2" fmla="*/ 0 w 4"/>
                    <a:gd name="T3" fmla="*/ 4 h 8"/>
                    <a:gd name="T4" fmla="*/ 1 w 4"/>
                    <a:gd name="T5" fmla="*/ 6 h 8"/>
                    <a:gd name="T6" fmla="*/ 1 w 4"/>
                    <a:gd name="T7" fmla="*/ 7 h 8"/>
                    <a:gd name="T8" fmla="*/ 3 w 4"/>
                    <a:gd name="T9" fmla="*/ 8 h 8"/>
                    <a:gd name="T10" fmla="*/ 4 w 4"/>
                    <a:gd name="T11" fmla="*/ 6 h 8"/>
                    <a:gd name="T12" fmla="*/ 4 w 4"/>
                    <a:gd name="T13" fmla="*/ 1 h 8"/>
                    <a:gd name="T14" fmla="*/ 3 w 4"/>
                    <a:gd name="T15" fmla="*/ 0 h 8"/>
                    <a:gd name="T16" fmla="*/ 1 w 4"/>
                    <a:gd name="T17" fmla="*/ 1 h 8"/>
                    <a:gd name="T18" fmla="*/ 0 w 4"/>
                    <a:gd name="T19" fmla="*/ 1 h 8"/>
                    <a:gd name="T20" fmla="*/ 0 w 4"/>
                    <a:gd name="T21" fmla="*/ 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0" y="3"/>
                      </a:moveTo>
                      <a:lnTo>
                        <a:pt x="0" y="4"/>
                      </a:lnTo>
                      <a:lnTo>
                        <a:pt x="1" y="6"/>
                      </a:lnTo>
                      <a:lnTo>
                        <a:pt x="1" y="7"/>
                      </a:lnTo>
                      <a:lnTo>
                        <a:pt x="3" y="8"/>
                      </a:lnTo>
                      <a:lnTo>
                        <a:pt x="4" y="6"/>
                      </a:lnTo>
                      <a:lnTo>
                        <a:pt x="4" y="1"/>
                      </a:lnTo>
                      <a:lnTo>
                        <a:pt x="3" y="0"/>
                      </a:lnTo>
                      <a:lnTo>
                        <a:pt x="1" y="1"/>
                      </a:lnTo>
                      <a:lnTo>
                        <a:pt x="0" y="1"/>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5" name="Group 2650"/>
              <p:cNvGrpSpPr>
                <a:grpSpLocks/>
              </p:cNvGrpSpPr>
              <p:nvPr/>
            </p:nvGrpSpPr>
            <p:grpSpPr bwMode="auto">
              <a:xfrm>
                <a:off x="1495" y="2387"/>
                <a:ext cx="14" cy="29"/>
                <a:chOff x="1495" y="2387"/>
                <a:chExt cx="14" cy="29"/>
              </a:xfrm>
              <a:grpFill/>
            </p:grpSpPr>
            <p:sp>
              <p:nvSpPr>
                <p:cNvPr id="1128" name="Freeform 2651"/>
                <p:cNvSpPr>
                  <a:spLocks/>
                </p:cNvSpPr>
                <p:nvPr/>
              </p:nvSpPr>
              <p:spPr bwMode="gray">
                <a:xfrm>
                  <a:off x="1495" y="2387"/>
                  <a:ext cx="14" cy="29"/>
                </a:xfrm>
                <a:custGeom>
                  <a:avLst/>
                  <a:gdLst>
                    <a:gd name="T0" fmla="*/ 11 w 14"/>
                    <a:gd name="T1" fmla="*/ 1 h 29"/>
                    <a:gd name="T2" fmla="*/ 10 w 14"/>
                    <a:gd name="T3" fmla="*/ 0 h 29"/>
                    <a:gd name="T4" fmla="*/ 8 w 14"/>
                    <a:gd name="T5" fmla="*/ 1 h 29"/>
                    <a:gd name="T6" fmla="*/ 5 w 14"/>
                    <a:gd name="T7" fmla="*/ 6 h 29"/>
                    <a:gd name="T8" fmla="*/ 0 w 14"/>
                    <a:gd name="T9" fmla="*/ 6 h 29"/>
                    <a:gd name="T10" fmla="*/ 0 w 14"/>
                    <a:gd name="T11" fmla="*/ 29 h 29"/>
                    <a:gd name="T12" fmla="*/ 2 w 14"/>
                    <a:gd name="T13" fmla="*/ 29 h 29"/>
                    <a:gd name="T14" fmla="*/ 5 w 14"/>
                    <a:gd name="T15" fmla="*/ 29 h 29"/>
                    <a:gd name="T16" fmla="*/ 3 w 14"/>
                    <a:gd name="T17" fmla="*/ 29 h 29"/>
                    <a:gd name="T18" fmla="*/ 3 w 14"/>
                    <a:gd name="T19" fmla="*/ 28 h 29"/>
                    <a:gd name="T20" fmla="*/ 5 w 14"/>
                    <a:gd name="T21" fmla="*/ 26 h 29"/>
                    <a:gd name="T22" fmla="*/ 10 w 14"/>
                    <a:gd name="T23" fmla="*/ 22 h 29"/>
                    <a:gd name="T24" fmla="*/ 11 w 14"/>
                    <a:gd name="T25" fmla="*/ 21 h 29"/>
                    <a:gd name="T26" fmla="*/ 13 w 14"/>
                    <a:gd name="T27" fmla="*/ 8 h 29"/>
                    <a:gd name="T28" fmla="*/ 14 w 14"/>
                    <a:gd name="T29" fmla="*/ 4 h 29"/>
                    <a:gd name="T30" fmla="*/ 14 w 14"/>
                    <a:gd name="T31" fmla="*/ 3 h 29"/>
                    <a:gd name="T32" fmla="*/ 13 w 14"/>
                    <a:gd name="T33" fmla="*/ 3 h 29"/>
                    <a:gd name="T34" fmla="*/ 11 w 14"/>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9"/>
                    <a:gd name="T56" fmla="*/ 14 w 14"/>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9">
                      <a:moveTo>
                        <a:pt x="11" y="1"/>
                      </a:moveTo>
                      <a:lnTo>
                        <a:pt x="10" y="0"/>
                      </a:lnTo>
                      <a:lnTo>
                        <a:pt x="8" y="1"/>
                      </a:lnTo>
                      <a:lnTo>
                        <a:pt x="5" y="6"/>
                      </a:lnTo>
                      <a:lnTo>
                        <a:pt x="0" y="6"/>
                      </a:lnTo>
                      <a:lnTo>
                        <a:pt x="0" y="29"/>
                      </a:lnTo>
                      <a:lnTo>
                        <a:pt x="2" y="29"/>
                      </a:lnTo>
                      <a:lnTo>
                        <a:pt x="5" y="29"/>
                      </a:lnTo>
                      <a:lnTo>
                        <a:pt x="3" y="29"/>
                      </a:lnTo>
                      <a:lnTo>
                        <a:pt x="3" y="28"/>
                      </a:lnTo>
                      <a:lnTo>
                        <a:pt x="5" y="26"/>
                      </a:lnTo>
                      <a:lnTo>
                        <a:pt x="10" y="22"/>
                      </a:lnTo>
                      <a:lnTo>
                        <a:pt x="11" y="21"/>
                      </a:lnTo>
                      <a:lnTo>
                        <a:pt x="13" y="8"/>
                      </a:lnTo>
                      <a:lnTo>
                        <a:pt x="14" y="4"/>
                      </a:lnTo>
                      <a:lnTo>
                        <a:pt x="14" y="3"/>
                      </a:lnTo>
                      <a:lnTo>
                        <a:pt x="13" y="3"/>
                      </a:lnTo>
                      <a:lnTo>
                        <a:pt x="11"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29" name="Freeform 2652"/>
                <p:cNvSpPr>
                  <a:spLocks/>
                </p:cNvSpPr>
                <p:nvPr/>
              </p:nvSpPr>
              <p:spPr bwMode="gray">
                <a:xfrm>
                  <a:off x="1495" y="2387"/>
                  <a:ext cx="14" cy="29"/>
                </a:xfrm>
                <a:custGeom>
                  <a:avLst/>
                  <a:gdLst>
                    <a:gd name="T0" fmla="*/ 11 w 14"/>
                    <a:gd name="T1" fmla="*/ 1 h 29"/>
                    <a:gd name="T2" fmla="*/ 10 w 14"/>
                    <a:gd name="T3" fmla="*/ 0 h 29"/>
                    <a:gd name="T4" fmla="*/ 8 w 14"/>
                    <a:gd name="T5" fmla="*/ 1 h 29"/>
                    <a:gd name="T6" fmla="*/ 5 w 14"/>
                    <a:gd name="T7" fmla="*/ 6 h 29"/>
                    <a:gd name="T8" fmla="*/ 0 w 14"/>
                    <a:gd name="T9" fmla="*/ 6 h 29"/>
                    <a:gd name="T10" fmla="*/ 0 w 14"/>
                    <a:gd name="T11" fmla="*/ 29 h 29"/>
                    <a:gd name="T12" fmla="*/ 2 w 14"/>
                    <a:gd name="T13" fmla="*/ 29 h 29"/>
                    <a:gd name="T14" fmla="*/ 5 w 14"/>
                    <a:gd name="T15" fmla="*/ 29 h 29"/>
                    <a:gd name="T16" fmla="*/ 3 w 14"/>
                    <a:gd name="T17" fmla="*/ 29 h 29"/>
                    <a:gd name="T18" fmla="*/ 3 w 14"/>
                    <a:gd name="T19" fmla="*/ 28 h 29"/>
                    <a:gd name="T20" fmla="*/ 5 w 14"/>
                    <a:gd name="T21" fmla="*/ 26 h 29"/>
                    <a:gd name="T22" fmla="*/ 10 w 14"/>
                    <a:gd name="T23" fmla="*/ 22 h 29"/>
                    <a:gd name="T24" fmla="*/ 11 w 14"/>
                    <a:gd name="T25" fmla="*/ 21 h 29"/>
                    <a:gd name="T26" fmla="*/ 13 w 14"/>
                    <a:gd name="T27" fmla="*/ 8 h 29"/>
                    <a:gd name="T28" fmla="*/ 14 w 14"/>
                    <a:gd name="T29" fmla="*/ 4 h 29"/>
                    <a:gd name="T30" fmla="*/ 14 w 14"/>
                    <a:gd name="T31" fmla="*/ 3 h 29"/>
                    <a:gd name="T32" fmla="*/ 13 w 14"/>
                    <a:gd name="T33" fmla="*/ 3 h 29"/>
                    <a:gd name="T34" fmla="*/ 11 w 14"/>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9"/>
                    <a:gd name="T56" fmla="*/ 14 w 14"/>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9">
                      <a:moveTo>
                        <a:pt x="11" y="1"/>
                      </a:moveTo>
                      <a:lnTo>
                        <a:pt x="10" y="0"/>
                      </a:lnTo>
                      <a:lnTo>
                        <a:pt x="8" y="1"/>
                      </a:lnTo>
                      <a:lnTo>
                        <a:pt x="5" y="6"/>
                      </a:lnTo>
                      <a:lnTo>
                        <a:pt x="0" y="6"/>
                      </a:lnTo>
                      <a:lnTo>
                        <a:pt x="0" y="29"/>
                      </a:lnTo>
                      <a:lnTo>
                        <a:pt x="2" y="29"/>
                      </a:lnTo>
                      <a:lnTo>
                        <a:pt x="5" y="29"/>
                      </a:lnTo>
                      <a:lnTo>
                        <a:pt x="3" y="29"/>
                      </a:lnTo>
                      <a:lnTo>
                        <a:pt x="3" y="28"/>
                      </a:lnTo>
                      <a:lnTo>
                        <a:pt x="5" y="26"/>
                      </a:lnTo>
                      <a:lnTo>
                        <a:pt x="10" y="22"/>
                      </a:lnTo>
                      <a:lnTo>
                        <a:pt x="11" y="21"/>
                      </a:lnTo>
                      <a:lnTo>
                        <a:pt x="13" y="8"/>
                      </a:lnTo>
                      <a:lnTo>
                        <a:pt x="14" y="4"/>
                      </a:lnTo>
                      <a:lnTo>
                        <a:pt x="14" y="3"/>
                      </a:lnTo>
                      <a:lnTo>
                        <a:pt x="13" y="3"/>
                      </a:lnTo>
                      <a:lnTo>
                        <a:pt x="11"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6" name="Group 2653"/>
              <p:cNvGrpSpPr>
                <a:grpSpLocks/>
              </p:cNvGrpSpPr>
              <p:nvPr/>
            </p:nvGrpSpPr>
            <p:grpSpPr bwMode="auto">
              <a:xfrm>
                <a:off x="1484" y="2433"/>
                <a:ext cx="30" cy="14"/>
                <a:chOff x="1484" y="2433"/>
                <a:chExt cx="30" cy="14"/>
              </a:xfrm>
              <a:grpFill/>
            </p:grpSpPr>
            <p:sp>
              <p:nvSpPr>
                <p:cNvPr id="1126" name="Freeform 2654"/>
                <p:cNvSpPr>
                  <a:spLocks/>
                </p:cNvSpPr>
                <p:nvPr/>
              </p:nvSpPr>
              <p:spPr bwMode="gray">
                <a:xfrm>
                  <a:off x="1484" y="2433"/>
                  <a:ext cx="30" cy="14"/>
                </a:xfrm>
                <a:custGeom>
                  <a:avLst/>
                  <a:gdLst>
                    <a:gd name="T0" fmla="*/ 7 w 30"/>
                    <a:gd name="T1" fmla="*/ 0 h 14"/>
                    <a:gd name="T2" fmla="*/ 6 w 30"/>
                    <a:gd name="T3" fmla="*/ 1 h 14"/>
                    <a:gd name="T4" fmla="*/ 6 w 30"/>
                    <a:gd name="T5" fmla="*/ 2 h 14"/>
                    <a:gd name="T6" fmla="*/ 6 w 30"/>
                    <a:gd name="T7" fmla="*/ 4 h 14"/>
                    <a:gd name="T8" fmla="*/ 4 w 30"/>
                    <a:gd name="T9" fmla="*/ 4 h 14"/>
                    <a:gd name="T10" fmla="*/ 3 w 30"/>
                    <a:gd name="T11" fmla="*/ 5 h 14"/>
                    <a:gd name="T12" fmla="*/ 1 w 30"/>
                    <a:gd name="T13" fmla="*/ 5 h 14"/>
                    <a:gd name="T14" fmla="*/ 0 w 30"/>
                    <a:gd name="T15" fmla="*/ 8 h 14"/>
                    <a:gd name="T16" fmla="*/ 1 w 30"/>
                    <a:gd name="T17" fmla="*/ 9 h 14"/>
                    <a:gd name="T18" fmla="*/ 17 w 30"/>
                    <a:gd name="T19" fmla="*/ 14 h 14"/>
                    <a:gd name="T20" fmla="*/ 25 w 30"/>
                    <a:gd name="T21" fmla="*/ 14 h 14"/>
                    <a:gd name="T22" fmla="*/ 28 w 30"/>
                    <a:gd name="T23" fmla="*/ 12 h 14"/>
                    <a:gd name="T24" fmla="*/ 30 w 30"/>
                    <a:gd name="T25" fmla="*/ 12 h 14"/>
                    <a:gd name="T26" fmla="*/ 28 w 30"/>
                    <a:gd name="T27" fmla="*/ 12 h 14"/>
                    <a:gd name="T28" fmla="*/ 30 w 30"/>
                    <a:gd name="T29" fmla="*/ 8 h 14"/>
                    <a:gd name="T30" fmla="*/ 28 w 30"/>
                    <a:gd name="T31" fmla="*/ 8 h 14"/>
                    <a:gd name="T32" fmla="*/ 28 w 30"/>
                    <a:gd name="T33" fmla="*/ 7 h 14"/>
                    <a:gd name="T34" fmla="*/ 25 w 30"/>
                    <a:gd name="T35" fmla="*/ 7 h 14"/>
                    <a:gd name="T36" fmla="*/ 25 w 30"/>
                    <a:gd name="T37" fmla="*/ 5 h 14"/>
                    <a:gd name="T38" fmla="*/ 24 w 30"/>
                    <a:gd name="T39" fmla="*/ 5 h 14"/>
                    <a:gd name="T40" fmla="*/ 22 w 30"/>
                    <a:gd name="T41" fmla="*/ 7 h 14"/>
                    <a:gd name="T42" fmla="*/ 21 w 30"/>
                    <a:gd name="T43" fmla="*/ 7 h 14"/>
                    <a:gd name="T44" fmla="*/ 19 w 30"/>
                    <a:gd name="T45" fmla="*/ 5 h 14"/>
                    <a:gd name="T46" fmla="*/ 17 w 30"/>
                    <a:gd name="T47" fmla="*/ 5 h 14"/>
                    <a:gd name="T48" fmla="*/ 17 w 30"/>
                    <a:gd name="T49" fmla="*/ 4 h 14"/>
                    <a:gd name="T50" fmla="*/ 16 w 30"/>
                    <a:gd name="T51" fmla="*/ 4 h 14"/>
                    <a:gd name="T52" fmla="*/ 14 w 30"/>
                    <a:gd name="T53" fmla="*/ 2 h 14"/>
                    <a:gd name="T54" fmla="*/ 13 w 30"/>
                    <a:gd name="T55" fmla="*/ 1 h 14"/>
                    <a:gd name="T56" fmla="*/ 9 w 30"/>
                    <a:gd name="T57" fmla="*/ 1 h 14"/>
                    <a:gd name="T58" fmla="*/ 7 w 30"/>
                    <a:gd name="T59" fmla="*/ 0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14"/>
                    <a:gd name="T92" fmla="*/ 30 w 30"/>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14">
                      <a:moveTo>
                        <a:pt x="7" y="0"/>
                      </a:moveTo>
                      <a:lnTo>
                        <a:pt x="6" y="1"/>
                      </a:lnTo>
                      <a:lnTo>
                        <a:pt x="6" y="2"/>
                      </a:lnTo>
                      <a:lnTo>
                        <a:pt x="6" y="4"/>
                      </a:lnTo>
                      <a:lnTo>
                        <a:pt x="4" y="4"/>
                      </a:lnTo>
                      <a:lnTo>
                        <a:pt x="3" y="5"/>
                      </a:lnTo>
                      <a:lnTo>
                        <a:pt x="1" y="5"/>
                      </a:lnTo>
                      <a:lnTo>
                        <a:pt x="0" y="8"/>
                      </a:lnTo>
                      <a:lnTo>
                        <a:pt x="1" y="9"/>
                      </a:lnTo>
                      <a:lnTo>
                        <a:pt x="17" y="14"/>
                      </a:lnTo>
                      <a:lnTo>
                        <a:pt x="25" y="14"/>
                      </a:lnTo>
                      <a:lnTo>
                        <a:pt x="28" y="12"/>
                      </a:lnTo>
                      <a:lnTo>
                        <a:pt x="30" y="12"/>
                      </a:lnTo>
                      <a:lnTo>
                        <a:pt x="28" y="12"/>
                      </a:lnTo>
                      <a:lnTo>
                        <a:pt x="30" y="8"/>
                      </a:lnTo>
                      <a:lnTo>
                        <a:pt x="28" y="8"/>
                      </a:lnTo>
                      <a:lnTo>
                        <a:pt x="28" y="7"/>
                      </a:lnTo>
                      <a:lnTo>
                        <a:pt x="25" y="7"/>
                      </a:lnTo>
                      <a:lnTo>
                        <a:pt x="25" y="5"/>
                      </a:lnTo>
                      <a:lnTo>
                        <a:pt x="24" y="5"/>
                      </a:lnTo>
                      <a:lnTo>
                        <a:pt x="22" y="7"/>
                      </a:lnTo>
                      <a:lnTo>
                        <a:pt x="21" y="7"/>
                      </a:lnTo>
                      <a:lnTo>
                        <a:pt x="19" y="5"/>
                      </a:lnTo>
                      <a:lnTo>
                        <a:pt x="17" y="5"/>
                      </a:lnTo>
                      <a:lnTo>
                        <a:pt x="17" y="4"/>
                      </a:lnTo>
                      <a:lnTo>
                        <a:pt x="16" y="4"/>
                      </a:lnTo>
                      <a:lnTo>
                        <a:pt x="14" y="2"/>
                      </a:lnTo>
                      <a:lnTo>
                        <a:pt x="13" y="1"/>
                      </a:lnTo>
                      <a:lnTo>
                        <a:pt x="9" y="1"/>
                      </a:lnTo>
                      <a:lnTo>
                        <a:pt x="7"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27" name="Freeform 2655"/>
                <p:cNvSpPr>
                  <a:spLocks/>
                </p:cNvSpPr>
                <p:nvPr/>
              </p:nvSpPr>
              <p:spPr bwMode="gray">
                <a:xfrm>
                  <a:off x="1484" y="2433"/>
                  <a:ext cx="30" cy="14"/>
                </a:xfrm>
                <a:custGeom>
                  <a:avLst/>
                  <a:gdLst>
                    <a:gd name="T0" fmla="*/ 7 w 30"/>
                    <a:gd name="T1" fmla="*/ 0 h 14"/>
                    <a:gd name="T2" fmla="*/ 6 w 30"/>
                    <a:gd name="T3" fmla="*/ 1 h 14"/>
                    <a:gd name="T4" fmla="*/ 6 w 30"/>
                    <a:gd name="T5" fmla="*/ 2 h 14"/>
                    <a:gd name="T6" fmla="*/ 6 w 30"/>
                    <a:gd name="T7" fmla="*/ 4 h 14"/>
                    <a:gd name="T8" fmla="*/ 4 w 30"/>
                    <a:gd name="T9" fmla="*/ 4 h 14"/>
                    <a:gd name="T10" fmla="*/ 3 w 30"/>
                    <a:gd name="T11" fmla="*/ 5 h 14"/>
                    <a:gd name="T12" fmla="*/ 1 w 30"/>
                    <a:gd name="T13" fmla="*/ 5 h 14"/>
                    <a:gd name="T14" fmla="*/ 0 w 30"/>
                    <a:gd name="T15" fmla="*/ 8 h 14"/>
                    <a:gd name="T16" fmla="*/ 1 w 30"/>
                    <a:gd name="T17" fmla="*/ 9 h 14"/>
                    <a:gd name="T18" fmla="*/ 17 w 30"/>
                    <a:gd name="T19" fmla="*/ 14 h 14"/>
                    <a:gd name="T20" fmla="*/ 25 w 30"/>
                    <a:gd name="T21" fmla="*/ 14 h 14"/>
                    <a:gd name="T22" fmla="*/ 28 w 30"/>
                    <a:gd name="T23" fmla="*/ 12 h 14"/>
                    <a:gd name="T24" fmla="*/ 30 w 30"/>
                    <a:gd name="T25" fmla="*/ 12 h 14"/>
                    <a:gd name="T26" fmla="*/ 28 w 30"/>
                    <a:gd name="T27" fmla="*/ 12 h 14"/>
                    <a:gd name="T28" fmla="*/ 30 w 30"/>
                    <a:gd name="T29" fmla="*/ 8 h 14"/>
                    <a:gd name="T30" fmla="*/ 28 w 30"/>
                    <a:gd name="T31" fmla="*/ 8 h 14"/>
                    <a:gd name="T32" fmla="*/ 28 w 30"/>
                    <a:gd name="T33" fmla="*/ 7 h 14"/>
                    <a:gd name="T34" fmla="*/ 25 w 30"/>
                    <a:gd name="T35" fmla="*/ 7 h 14"/>
                    <a:gd name="T36" fmla="*/ 25 w 30"/>
                    <a:gd name="T37" fmla="*/ 5 h 14"/>
                    <a:gd name="T38" fmla="*/ 24 w 30"/>
                    <a:gd name="T39" fmla="*/ 5 h 14"/>
                    <a:gd name="T40" fmla="*/ 22 w 30"/>
                    <a:gd name="T41" fmla="*/ 7 h 14"/>
                    <a:gd name="T42" fmla="*/ 21 w 30"/>
                    <a:gd name="T43" fmla="*/ 7 h 14"/>
                    <a:gd name="T44" fmla="*/ 19 w 30"/>
                    <a:gd name="T45" fmla="*/ 5 h 14"/>
                    <a:gd name="T46" fmla="*/ 17 w 30"/>
                    <a:gd name="T47" fmla="*/ 5 h 14"/>
                    <a:gd name="T48" fmla="*/ 17 w 30"/>
                    <a:gd name="T49" fmla="*/ 4 h 14"/>
                    <a:gd name="T50" fmla="*/ 16 w 30"/>
                    <a:gd name="T51" fmla="*/ 4 h 14"/>
                    <a:gd name="T52" fmla="*/ 14 w 30"/>
                    <a:gd name="T53" fmla="*/ 2 h 14"/>
                    <a:gd name="T54" fmla="*/ 13 w 30"/>
                    <a:gd name="T55" fmla="*/ 1 h 14"/>
                    <a:gd name="T56" fmla="*/ 9 w 30"/>
                    <a:gd name="T57" fmla="*/ 1 h 14"/>
                    <a:gd name="T58" fmla="*/ 7 w 30"/>
                    <a:gd name="T59" fmla="*/ 0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14"/>
                    <a:gd name="T92" fmla="*/ 30 w 30"/>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14">
                      <a:moveTo>
                        <a:pt x="7" y="0"/>
                      </a:moveTo>
                      <a:lnTo>
                        <a:pt x="6" y="1"/>
                      </a:lnTo>
                      <a:lnTo>
                        <a:pt x="6" y="2"/>
                      </a:lnTo>
                      <a:lnTo>
                        <a:pt x="6" y="4"/>
                      </a:lnTo>
                      <a:lnTo>
                        <a:pt x="4" y="4"/>
                      </a:lnTo>
                      <a:lnTo>
                        <a:pt x="3" y="5"/>
                      </a:lnTo>
                      <a:lnTo>
                        <a:pt x="1" y="5"/>
                      </a:lnTo>
                      <a:lnTo>
                        <a:pt x="0" y="8"/>
                      </a:lnTo>
                      <a:lnTo>
                        <a:pt x="1" y="9"/>
                      </a:lnTo>
                      <a:lnTo>
                        <a:pt x="17" y="14"/>
                      </a:lnTo>
                      <a:lnTo>
                        <a:pt x="25" y="14"/>
                      </a:lnTo>
                      <a:lnTo>
                        <a:pt x="28" y="12"/>
                      </a:lnTo>
                      <a:lnTo>
                        <a:pt x="30" y="12"/>
                      </a:lnTo>
                      <a:lnTo>
                        <a:pt x="28" y="12"/>
                      </a:lnTo>
                      <a:lnTo>
                        <a:pt x="30" y="8"/>
                      </a:lnTo>
                      <a:lnTo>
                        <a:pt x="28" y="8"/>
                      </a:lnTo>
                      <a:lnTo>
                        <a:pt x="28" y="7"/>
                      </a:lnTo>
                      <a:lnTo>
                        <a:pt x="25" y="7"/>
                      </a:lnTo>
                      <a:lnTo>
                        <a:pt x="25" y="5"/>
                      </a:lnTo>
                      <a:lnTo>
                        <a:pt x="24" y="5"/>
                      </a:lnTo>
                      <a:lnTo>
                        <a:pt x="22" y="7"/>
                      </a:lnTo>
                      <a:lnTo>
                        <a:pt x="21" y="7"/>
                      </a:lnTo>
                      <a:lnTo>
                        <a:pt x="19" y="5"/>
                      </a:lnTo>
                      <a:lnTo>
                        <a:pt x="17" y="5"/>
                      </a:lnTo>
                      <a:lnTo>
                        <a:pt x="17" y="4"/>
                      </a:lnTo>
                      <a:lnTo>
                        <a:pt x="16" y="4"/>
                      </a:lnTo>
                      <a:lnTo>
                        <a:pt x="14" y="2"/>
                      </a:lnTo>
                      <a:lnTo>
                        <a:pt x="13" y="1"/>
                      </a:lnTo>
                      <a:lnTo>
                        <a:pt x="9" y="1"/>
                      </a:lnTo>
                      <a:lnTo>
                        <a:pt x="7"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7" name="Group 2656"/>
              <p:cNvGrpSpPr>
                <a:grpSpLocks/>
              </p:cNvGrpSpPr>
              <p:nvPr/>
            </p:nvGrpSpPr>
            <p:grpSpPr bwMode="auto">
              <a:xfrm>
                <a:off x="1539" y="2470"/>
                <a:ext cx="44" cy="31"/>
                <a:chOff x="1539" y="2470"/>
                <a:chExt cx="44" cy="31"/>
              </a:xfrm>
              <a:grpFill/>
            </p:grpSpPr>
            <p:sp>
              <p:nvSpPr>
                <p:cNvPr id="1124" name="Freeform 2657"/>
                <p:cNvSpPr>
                  <a:spLocks/>
                </p:cNvSpPr>
                <p:nvPr/>
              </p:nvSpPr>
              <p:spPr bwMode="gray">
                <a:xfrm>
                  <a:off x="1539" y="2470"/>
                  <a:ext cx="44" cy="31"/>
                </a:xfrm>
                <a:custGeom>
                  <a:avLst/>
                  <a:gdLst>
                    <a:gd name="T0" fmla="*/ 29 w 44"/>
                    <a:gd name="T1" fmla="*/ 3 h 31"/>
                    <a:gd name="T2" fmla="*/ 22 w 44"/>
                    <a:gd name="T3" fmla="*/ 3 h 31"/>
                    <a:gd name="T4" fmla="*/ 17 w 44"/>
                    <a:gd name="T5" fmla="*/ 1 h 31"/>
                    <a:gd name="T6" fmla="*/ 11 w 44"/>
                    <a:gd name="T7" fmla="*/ 3 h 31"/>
                    <a:gd name="T8" fmla="*/ 3 w 44"/>
                    <a:gd name="T9" fmla="*/ 0 h 31"/>
                    <a:gd name="T10" fmla="*/ 0 w 44"/>
                    <a:gd name="T11" fmla="*/ 1 h 31"/>
                    <a:gd name="T12" fmla="*/ 0 w 44"/>
                    <a:gd name="T13" fmla="*/ 3 h 31"/>
                    <a:gd name="T14" fmla="*/ 2 w 44"/>
                    <a:gd name="T15" fmla="*/ 3 h 31"/>
                    <a:gd name="T16" fmla="*/ 0 w 44"/>
                    <a:gd name="T17" fmla="*/ 6 h 31"/>
                    <a:gd name="T18" fmla="*/ 0 w 44"/>
                    <a:gd name="T19" fmla="*/ 8 h 31"/>
                    <a:gd name="T20" fmla="*/ 2 w 44"/>
                    <a:gd name="T21" fmla="*/ 12 h 31"/>
                    <a:gd name="T22" fmla="*/ 2 w 44"/>
                    <a:gd name="T23" fmla="*/ 13 h 31"/>
                    <a:gd name="T24" fmla="*/ 3 w 44"/>
                    <a:gd name="T25" fmla="*/ 14 h 31"/>
                    <a:gd name="T26" fmla="*/ 5 w 44"/>
                    <a:gd name="T27" fmla="*/ 14 h 31"/>
                    <a:gd name="T28" fmla="*/ 10 w 44"/>
                    <a:gd name="T29" fmla="*/ 17 h 31"/>
                    <a:gd name="T30" fmla="*/ 11 w 44"/>
                    <a:gd name="T31" fmla="*/ 14 h 31"/>
                    <a:gd name="T32" fmla="*/ 10 w 44"/>
                    <a:gd name="T33" fmla="*/ 13 h 31"/>
                    <a:gd name="T34" fmla="*/ 8 w 44"/>
                    <a:gd name="T35" fmla="*/ 12 h 31"/>
                    <a:gd name="T36" fmla="*/ 10 w 44"/>
                    <a:gd name="T37" fmla="*/ 12 h 31"/>
                    <a:gd name="T38" fmla="*/ 11 w 44"/>
                    <a:gd name="T39" fmla="*/ 12 h 31"/>
                    <a:gd name="T40" fmla="*/ 16 w 44"/>
                    <a:gd name="T41" fmla="*/ 16 h 31"/>
                    <a:gd name="T42" fmla="*/ 16 w 44"/>
                    <a:gd name="T43" fmla="*/ 17 h 31"/>
                    <a:gd name="T44" fmla="*/ 17 w 44"/>
                    <a:gd name="T45" fmla="*/ 19 h 31"/>
                    <a:gd name="T46" fmla="*/ 19 w 44"/>
                    <a:gd name="T47" fmla="*/ 19 h 31"/>
                    <a:gd name="T48" fmla="*/ 26 w 44"/>
                    <a:gd name="T49" fmla="*/ 21 h 31"/>
                    <a:gd name="T50" fmla="*/ 29 w 44"/>
                    <a:gd name="T51" fmla="*/ 23 h 31"/>
                    <a:gd name="T52" fmla="*/ 29 w 44"/>
                    <a:gd name="T53" fmla="*/ 29 h 31"/>
                    <a:gd name="T54" fmla="*/ 31 w 44"/>
                    <a:gd name="T55" fmla="*/ 30 h 31"/>
                    <a:gd name="T56" fmla="*/ 34 w 44"/>
                    <a:gd name="T57" fmla="*/ 30 h 31"/>
                    <a:gd name="T58" fmla="*/ 32 w 44"/>
                    <a:gd name="T59" fmla="*/ 28 h 31"/>
                    <a:gd name="T60" fmla="*/ 34 w 44"/>
                    <a:gd name="T61" fmla="*/ 28 h 31"/>
                    <a:gd name="T62" fmla="*/ 35 w 44"/>
                    <a:gd name="T63" fmla="*/ 28 h 31"/>
                    <a:gd name="T64" fmla="*/ 37 w 44"/>
                    <a:gd name="T65" fmla="*/ 29 h 31"/>
                    <a:gd name="T66" fmla="*/ 37 w 44"/>
                    <a:gd name="T67" fmla="*/ 31 h 31"/>
                    <a:gd name="T68" fmla="*/ 38 w 44"/>
                    <a:gd name="T69" fmla="*/ 31 h 31"/>
                    <a:gd name="T70" fmla="*/ 40 w 44"/>
                    <a:gd name="T71" fmla="*/ 29 h 31"/>
                    <a:gd name="T72" fmla="*/ 40 w 44"/>
                    <a:gd name="T73" fmla="*/ 26 h 31"/>
                    <a:gd name="T74" fmla="*/ 40 w 44"/>
                    <a:gd name="T75" fmla="*/ 25 h 31"/>
                    <a:gd name="T76" fmla="*/ 41 w 44"/>
                    <a:gd name="T77" fmla="*/ 25 h 31"/>
                    <a:gd name="T78" fmla="*/ 41 w 44"/>
                    <a:gd name="T79" fmla="*/ 24 h 31"/>
                    <a:gd name="T80" fmla="*/ 38 w 44"/>
                    <a:gd name="T81" fmla="*/ 23 h 31"/>
                    <a:gd name="T82" fmla="*/ 40 w 44"/>
                    <a:gd name="T83" fmla="*/ 19 h 31"/>
                    <a:gd name="T84" fmla="*/ 41 w 44"/>
                    <a:gd name="T85" fmla="*/ 17 h 31"/>
                    <a:gd name="T86" fmla="*/ 44 w 44"/>
                    <a:gd name="T87" fmla="*/ 17 h 31"/>
                    <a:gd name="T88" fmla="*/ 32 w 44"/>
                    <a:gd name="T89" fmla="*/ 9 h 31"/>
                    <a:gd name="T90" fmla="*/ 29 w 44"/>
                    <a:gd name="T91" fmla="*/ 3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31"/>
                    <a:gd name="T140" fmla="*/ 44 w 44"/>
                    <a:gd name="T141" fmla="*/ 31 h 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31">
                      <a:moveTo>
                        <a:pt x="29" y="3"/>
                      </a:moveTo>
                      <a:lnTo>
                        <a:pt x="22" y="3"/>
                      </a:lnTo>
                      <a:lnTo>
                        <a:pt x="17" y="1"/>
                      </a:lnTo>
                      <a:lnTo>
                        <a:pt x="11" y="3"/>
                      </a:lnTo>
                      <a:lnTo>
                        <a:pt x="3" y="0"/>
                      </a:lnTo>
                      <a:lnTo>
                        <a:pt x="0" y="1"/>
                      </a:lnTo>
                      <a:lnTo>
                        <a:pt x="0" y="3"/>
                      </a:lnTo>
                      <a:lnTo>
                        <a:pt x="2" y="3"/>
                      </a:lnTo>
                      <a:lnTo>
                        <a:pt x="0" y="6"/>
                      </a:lnTo>
                      <a:lnTo>
                        <a:pt x="0" y="8"/>
                      </a:lnTo>
                      <a:lnTo>
                        <a:pt x="2" y="12"/>
                      </a:lnTo>
                      <a:lnTo>
                        <a:pt x="2" y="13"/>
                      </a:lnTo>
                      <a:lnTo>
                        <a:pt x="3" y="14"/>
                      </a:lnTo>
                      <a:lnTo>
                        <a:pt x="5" y="14"/>
                      </a:lnTo>
                      <a:lnTo>
                        <a:pt x="10" y="17"/>
                      </a:lnTo>
                      <a:lnTo>
                        <a:pt x="11" y="14"/>
                      </a:lnTo>
                      <a:lnTo>
                        <a:pt x="10" y="13"/>
                      </a:lnTo>
                      <a:lnTo>
                        <a:pt x="8" y="12"/>
                      </a:lnTo>
                      <a:lnTo>
                        <a:pt x="10" y="12"/>
                      </a:lnTo>
                      <a:lnTo>
                        <a:pt x="11" y="12"/>
                      </a:lnTo>
                      <a:lnTo>
                        <a:pt x="16" y="16"/>
                      </a:lnTo>
                      <a:lnTo>
                        <a:pt x="16" y="17"/>
                      </a:lnTo>
                      <a:lnTo>
                        <a:pt x="17" y="19"/>
                      </a:lnTo>
                      <a:lnTo>
                        <a:pt x="19" y="19"/>
                      </a:lnTo>
                      <a:lnTo>
                        <a:pt x="26" y="21"/>
                      </a:lnTo>
                      <a:lnTo>
                        <a:pt x="29" y="23"/>
                      </a:lnTo>
                      <a:lnTo>
                        <a:pt x="29" y="29"/>
                      </a:lnTo>
                      <a:lnTo>
                        <a:pt x="31" y="30"/>
                      </a:lnTo>
                      <a:lnTo>
                        <a:pt x="34" y="30"/>
                      </a:lnTo>
                      <a:lnTo>
                        <a:pt x="32" y="28"/>
                      </a:lnTo>
                      <a:lnTo>
                        <a:pt x="34" y="28"/>
                      </a:lnTo>
                      <a:lnTo>
                        <a:pt x="35" y="28"/>
                      </a:lnTo>
                      <a:lnTo>
                        <a:pt x="37" y="29"/>
                      </a:lnTo>
                      <a:lnTo>
                        <a:pt x="37" y="31"/>
                      </a:lnTo>
                      <a:lnTo>
                        <a:pt x="38" y="31"/>
                      </a:lnTo>
                      <a:lnTo>
                        <a:pt x="40" y="29"/>
                      </a:lnTo>
                      <a:lnTo>
                        <a:pt x="40" y="26"/>
                      </a:lnTo>
                      <a:lnTo>
                        <a:pt x="40" y="25"/>
                      </a:lnTo>
                      <a:lnTo>
                        <a:pt x="41" y="25"/>
                      </a:lnTo>
                      <a:lnTo>
                        <a:pt x="41" y="24"/>
                      </a:lnTo>
                      <a:lnTo>
                        <a:pt x="38" y="23"/>
                      </a:lnTo>
                      <a:lnTo>
                        <a:pt x="40" y="19"/>
                      </a:lnTo>
                      <a:lnTo>
                        <a:pt x="41" y="17"/>
                      </a:lnTo>
                      <a:lnTo>
                        <a:pt x="44" y="17"/>
                      </a:lnTo>
                      <a:lnTo>
                        <a:pt x="32" y="9"/>
                      </a:lnTo>
                      <a:lnTo>
                        <a:pt x="29"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25" name="Freeform 2658"/>
                <p:cNvSpPr>
                  <a:spLocks/>
                </p:cNvSpPr>
                <p:nvPr/>
              </p:nvSpPr>
              <p:spPr bwMode="gray">
                <a:xfrm>
                  <a:off x="1539" y="2470"/>
                  <a:ext cx="44" cy="31"/>
                </a:xfrm>
                <a:custGeom>
                  <a:avLst/>
                  <a:gdLst>
                    <a:gd name="T0" fmla="*/ 29 w 44"/>
                    <a:gd name="T1" fmla="*/ 3 h 31"/>
                    <a:gd name="T2" fmla="*/ 22 w 44"/>
                    <a:gd name="T3" fmla="*/ 3 h 31"/>
                    <a:gd name="T4" fmla="*/ 17 w 44"/>
                    <a:gd name="T5" fmla="*/ 1 h 31"/>
                    <a:gd name="T6" fmla="*/ 11 w 44"/>
                    <a:gd name="T7" fmla="*/ 3 h 31"/>
                    <a:gd name="T8" fmla="*/ 3 w 44"/>
                    <a:gd name="T9" fmla="*/ 0 h 31"/>
                    <a:gd name="T10" fmla="*/ 0 w 44"/>
                    <a:gd name="T11" fmla="*/ 1 h 31"/>
                    <a:gd name="T12" fmla="*/ 0 w 44"/>
                    <a:gd name="T13" fmla="*/ 3 h 31"/>
                    <a:gd name="T14" fmla="*/ 2 w 44"/>
                    <a:gd name="T15" fmla="*/ 3 h 31"/>
                    <a:gd name="T16" fmla="*/ 0 w 44"/>
                    <a:gd name="T17" fmla="*/ 6 h 31"/>
                    <a:gd name="T18" fmla="*/ 0 w 44"/>
                    <a:gd name="T19" fmla="*/ 8 h 31"/>
                    <a:gd name="T20" fmla="*/ 2 w 44"/>
                    <a:gd name="T21" fmla="*/ 12 h 31"/>
                    <a:gd name="T22" fmla="*/ 2 w 44"/>
                    <a:gd name="T23" fmla="*/ 13 h 31"/>
                    <a:gd name="T24" fmla="*/ 3 w 44"/>
                    <a:gd name="T25" fmla="*/ 14 h 31"/>
                    <a:gd name="T26" fmla="*/ 5 w 44"/>
                    <a:gd name="T27" fmla="*/ 14 h 31"/>
                    <a:gd name="T28" fmla="*/ 10 w 44"/>
                    <a:gd name="T29" fmla="*/ 17 h 31"/>
                    <a:gd name="T30" fmla="*/ 11 w 44"/>
                    <a:gd name="T31" fmla="*/ 14 h 31"/>
                    <a:gd name="T32" fmla="*/ 10 w 44"/>
                    <a:gd name="T33" fmla="*/ 13 h 31"/>
                    <a:gd name="T34" fmla="*/ 8 w 44"/>
                    <a:gd name="T35" fmla="*/ 12 h 31"/>
                    <a:gd name="T36" fmla="*/ 10 w 44"/>
                    <a:gd name="T37" fmla="*/ 12 h 31"/>
                    <a:gd name="T38" fmla="*/ 11 w 44"/>
                    <a:gd name="T39" fmla="*/ 12 h 31"/>
                    <a:gd name="T40" fmla="*/ 16 w 44"/>
                    <a:gd name="T41" fmla="*/ 16 h 31"/>
                    <a:gd name="T42" fmla="*/ 16 w 44"/>
                    <a:gd name="T43" fmla="*/ 17 h 31"/>
                    <a:gd name="T44" fmla="*/ 17 w 44"/>
                    <a:gd name="T45" fmla="*/ 19 h 31"/>
                    <a:gd name="T46" fmla="*/ 19 w 44"/>
                    <a:gd name="T47" fmla="*/ 19 h 31"/>
                    <a:gd name="T48" fmla="*/ 26 w 44"/>
                    <a:gd name="T49" fmla="*/ 21 h 31"/>
                    <a:gd name="T50" fmla="*/ 29 w 44"/>
                    <a:gd name="T51" fmla="*/ 23 h 31"/>
                    <a:gd name="T52" fmla="*/ 29 w 44"/>
                    <a:gd name="T53" fmla="*/ 29 h 31"/>
                    <a:gd name="T54" fmla="*/ 31 w 44"/>
                    <a:gd name="T55" fmla="*/ 30 h 31"/>
                    <a:gd name="T56" fmla="*/ 34 w 44"/>
                    <a:gd name="T57" fmla="*/ 30 h 31"/>
                    <a:gd name="T58" fmla="*/ 32 w 44"/>
                    <a:gd name="T59" fmla="*/ 28 h 31"/>
                    <a:gd name="T60" fmla="*/ 34 w 44"/>
                    <a:gd name="T61" fmla="*/ 28 h 31"/>
                    <a:gd name="T62" fmla="*/ 35 w 44"/>
                    <a:gd name="T63" fmla="*/ 28 h 31"/>
                    <a:gd name="T64" fmla="*/ 37 w 44"/>
                    <a:gd name="T65" fmla="*/ 29 h 31"/>
                    <a:gd name="T66" fmla="*/ 37 w 44"/>
                    <a:gd name="T67" fmla="*/ 31 h 31"/>
                    <a:gd name="T68" fmla="*/ 38 w 44"/>
                    <a:gd name="T69" fmla="*/ 31 h 31"/>
                    <a:gd name="T70" fmla="*/ 40 w 44"/>
                    <a:gd name="T71" fmla="*/ 29 h 31"/>
                    <a:gd name="T72" fmla="*/ 40 w 44"/>
                    <a:gd name="T73" fmla="*/ 26 h 31"/>
                    <a:gd name="T74" fmla="*/ 40 w 44"/>
                    <a:gd name="T75" fmla="*/ 25 h 31"/>
                    <a:gd name="T76" fmla="*/ 41 w 44"/>
                    <a:gd name="T77" fmla="*/ 25 h 31"/>
                    <a:gd name="T78" fmla="*/ 41 w 44"/>
                    <a:gd name="T79" fmla="*/ 24 h 31"/>
                    <a:gd name="T80" fmla="*/ 38 w 44"/>
                    <a:gd name="T81" fmla="*/ 23 h 31"/>
                    <a:gd name="T82" fmla="*/ 40 w 44"/>
                    <a:gd name="T83" fmla="*/ 19 h 31"/>
                    <a:gd name="T84" fmla="*/ 41 w 44"/>
                    <a:gd name="T85" fmla="*/ 17 h 31"/>
                    <a:gd name="T86" fmla="*/ 44 w 44"/>
                    <a:gd name="T87" fmla="*/ 17 h 31"/>
                    <a:gd name="T88" fmla="*/ 32 w 44"/>
                    <a:gd name="T89" fmla="*/ 9 h 31"/>
                    <a:gd name="T90" fmla="*/ 29 w 44"/>
                    <a:gd name="T91" fmla="*/ 3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31"/>
                    <a:gd name="T140" fmla="*/ 44 w 44"/>
                    <a:gd name="T141" fmla="*/ 31 h 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31">
                      <a:moveTo>
                        <a:pt x="29" y="3"/>
                      </a:moveTo>
                      <a:lnTo>
                        <a:pt x="22" y="3"/>
                      </a:lnTo>
                      <a:lnTo>
                        <a:pt x="17" y="1"/>
                      </a:lnTo>
                      <a:lnTo>
                        <a:pt x="11" y="3"/>
                      </a:lnTo>
                      <a:lnTo>
                        <a:pt x="3" y="0"/>
                      </a:lnTo>
                      <a:lnTo>
                        <a:pt x="0" y="1"/>
                      </a:lnTo>
                      <a:lnTo>
                        <a:pt x="0" y="3"/>
                      </a:lnTo>
                      <a:lnTo>
                        <a:pt x="2" y="3"/>
                      </a:lnTo>
                      <a:lnTo>
                        <a:pt x="0" y="6"/>
                      </a:lnTo>
                      <a:lnTo>
                        <a:pt x="0" y="8"/>
                      </a:lnTo>
                      <a:lnTo>
                        <a:pt x="2" y="12"/>
                      </a:lnTo>
                      <a:lnTo>
                        <a:pt x="2" y="13"/>
                      </a:lnTo>
                      <a:lnTo>
                        <a:pt x="3" y="14"/>
                      </a:lnTo>
                      <a:lnTo>
                        <a:pt x="5" y="14"/>
                      </a:lnTo>
                      <a:lnTo>
                        <a:pt x="10" y="17"/>
                      </a:lnTo>
                      <a:lnTo>
                        <a:pt x="11" y="14"/>
                      </a:lnTo>
                      <a:lnTo>
                        <a:pt x="10" y="13"/>
                      </a:lnTo>
                      <a:lnTo>
                        <a:pt x="8" y="12"/>
                      </a:lnTo>
                      <a:lnTo>
                        <a:pt x="10" y="12"/>
                      </a:lnTo>
                      <a:lnTo>
                        <a:pt x="11" y="12"/>
                      </a:lnTo>
                      <a:lnTo>
                        <a:pt x="16" y="16"/>
                      </a:lnTo>
                      <a:lnTo>
                        <a:pt x="16" y="17"/>
                      </a:lnTo>
                      <a:lnTo>
                        <a:pt x="17" y="19"/>
                      </a:lnTo>
                      <a:lnTo>
                        <a:pt x="19" y="19"/>
                      </a:lnTo>
                      <a:lnTo>
                        <a:pt x="26" y="21"/>
                      </a:lnTo>
                      <a:lnTo>
                        <a:pt x="29" y="23"/>
                      </a:lnTo>
                      <a:lnTo>
                        <a:pt x="29" y="29"/>
                      </a:lnTo>
                      <a:lnTo>
                        <a:pt x="31" y="30"/>
                      </a:lnTo>
                      <a:lnTo>
                        <a:pt x="34" y="30"/>
                      </a:lnTo>
                      <a:lnTo>
                        <a:pt x="32" y="28"/>
                      </a:lnTo>
                      <a:lnTo>
                        <a:pt x="34" y="28"/>
                      </a:lnTo>
                      <a:lnTo>
                        <a:pt x="35" y="28"/>
                      </a:lnTo>
                      <a:lnTo>
                        <a:pt x="37" y="29"/>
                      </a:lnTo>
                      <a:lnTo>
                        <a:pt x="37" y="31"/>
                      </a:lnTo>
                      <a:lnTo>
                        <a:pt x="38" y="31"/>
                      </a:lnTo>
                      <a:lnTo>
                        <a:pt x="40" y="29"/>
                      </a:lnTo>
                      <a:lnTo>
                        <a:pt x="40" y="26"/>
                      </a:lnTo>
                      <a:lnTo>
                        <a:pt x="40" y="25"/>
                      </a:lnTo>
                      <a:lnTo>
                        <a:pt x="41" y="25"/>
                      </a:lnTo>
                      <a:lnTo>
                        <a:pt x="41" y="24"/>
                      </a:lnTo>
                      <a:lnTo>
                        <a:pt x="38" y="23"/>
                      </a:lnTo>
                      <a:lnTo>
                        <a:pt x="40" y="19"/>
                      </a:lnTo>
                      <a:lnTo>
                        <a:pt x="41" y="17"/>
                      </a:lnTo>
                      <a:lnTo>
                        <a:pt x="44" y="17"/>
                      </a:lnTo>
                      <a:lnTo>
                        <a:pt x="32" y="9"/>
                      </a:lnTo>
                      <a:lnTo>
                        <a:pt x="29"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8" name="Group 2659"/>
              <p:cNvGrpSpPr>
                <a:grpSpLocks/>
              </p:cNvGrpSpPr>
              <p:nvPr/>
            </p:nvGrpSpPr>
            <p:grpSpPr bwMode="auto">
              <a:xfrm>
                <a:off x="1689" y="2370"/>
                <a:ext cx="39" cy="22"/>
                <a:chOff x="1689" y="2370"/>
                <a:chExt cx="39" cy="22"/>
              </a:xfrm>
              <a:grpFill/>
            </p:grpSpPr>
            <p:sp>
              <p:nvSpPr>
                <p:cNvPr id="1122" name="Freeform 2660"/>
                <p:cNvSpPr>
                  <a:spLocks/>
                </p:cNvSpPr>
                <p:nvPr/>
              </p:nvSpPr>
              <p:spPr bwMode="gray">
                <a:xfrm>
                  <a:off x="1689" y="2370"/>
                  <a:ext cx="39" cy="22"/>
                </a:xfrm>
                <a:custGeom>
                  <a:avLst/>
                  <a:gdLst>
                    <a:gd name="T0" fmla="*/ 36 w 39"/>
                    <a:gd name="T1" fmla="*/ 22 h 22"/>
                    <a:gd name="T2" fmla="*/ 37 w 39"/>
                    <a:gd name="T3" fmla="*/ 22 h 22"/>
                    <a:gd name="T4" fmla="*/ 37 w 39"/>
                    <a:gd name="T5" fmla="*/ 20 h 22"/>
                    <a:gd name="T6" fmla="*/ 37 w 39"/>
                    <a:gd name="T7" fmla="*/ 18 h 22"/>
                    <a:gd name="T8" fmla="*/ 36 w 39"/>
                    <a:gd name="T9" fmla="*/ 17 h 22"/>
                    <a:gd name="T10" fmla="*/ 36 w 39"/>
                    <a:gd name="T11" fmla="*/ 15 h 22"/>
                    <a:gd name="T12" fmla="*/ 37 w 39"/>
                    <a:gd name="T13" fmla="*/ 14 h 22"/>
                    <a:gd name="T14" fmla="*/ 37 w 39"/>
                    <a:gd name="T15" fmla="*/ 10 h 22"/>
                    <a:gd name="T16" fmla="*/ 39 w 39"/>
                    <a:gd name="T17" fmla="*/ 9 h 22"/>
                    <a:gd name="T18" fmla="*/ 37 w 39"/>
                    <a:gd name="T19" fmla="*/ 7 h 22"/>
                    <a:gd name="T20" fmla="*/ 37 w 39"/>
                    <a:gd name="T21" fmla="*/ 4 h 22"/>
                    <a:gd name="T22" fmla="*/ 37 w 39"/>
                    <a:gd name="T23" fmla="*/ 3 h 22"/>
                    <a:gd name="T24" fmla="*/ 36 w 39"/>
                    <a:gd name="T25" fmla="*/ 2 h 22"/>
                    <a:gd name="T26" fmla="*/ 34 w 39"/>
                    <a:gd name="T27" fmla="*/ 2 h 22"/>
                    <a:gd name="T28" fmla="*/ 25 w 39"/>
                    <a:gd name="T29" fmla="*/ 2 h 22"/>
                    <a:gd name="T30" fmla="*/ 22 w 39"/>
                    <a:gd name="T31" fmla="*/ 0 h 22"/>
                    <a:gd name="T32" fmla="*/ 19 w 39"/>
                    <a:gd name="T33" fmla="*/ 0 h 22"/>
                    <a:gd name="T34" fmla="*/ 16 w 39"/>
                    <a:gd name="T35" fmla="*/ 0 h 22"/>
                    <a:gd name="T36" fmla="*/ 15 w 39"/>
                    <a:gd name="T37" fmla="*/ 2 h 22"/>
                    <a:gd name="T38" fmla="*/ 13 w 39"/>
                    <a:gd name="T39" fmla="*/ 2 h 22"/>
                    <a:gd name="T40" fmla="*/ 13 w 39"/>
                    <a:gd name="T41" fmla="*/ 3 h 22"/>
                    <a:gd name="T42" fmla="*/ 15 w 39"/>
                    <a:gd name="T43" fmla="*/ 3 h 22"/>
                    <a:gd name="T44" fmla="*/ 19 w 39"/>
                    <a:gd name="T45" fmla="*/ 3 h 22"/>
                    <a:gd name="T46" fmla="*/ 21 w 39"/>
                    <a:gd name="T47" fmla="*/ 4 h 22"/>
                    <a:gd name="T48" fmla="*/ 22 w 39"/>
                    <a:gd name="T49" fmla="*/ 6 h 22"/>
                    <a:gd name="T50" fmla="*/ 22 w 39"/>
                    <a:gd name="T51" fmla="*/ 10 h 22"/>
                    <a:gd name="T52" fmla="*/ 22 w 39"/>
                    <a:gd name="T53" fmla="*/ 11 h 22"/>
                    <a:gd name="T54" fmla="*/ 28 w 39"/>
                    <a:gd name="T55" fmla="*/ 14 h 22"/>
                    <a:gd name="T56" fmla="*/ 28 w 39"/>
                    <a:gd name="T57" fmla="*/ 15 h 22"/>
                    <a:gd name="T58" fmla="*/ 28 w 39"/>
                    <a:gd name="T59" fmla="*/ 17 h 22"/>
                    <a:gd name="T60" fmla="*/ 12 w 39"/>
                    <a:gd name="T61" fmla="*/ 17 h 22"/>
                    <a:gd name="T62" fmla="*/ 9 w 39"/>
                    <a:gd name="T63" fmla="*/ 15 h 22"/>
                    <a:gd name="T64" fmla="*/ 3 w 39"/>
                    <a:gd name="T65" fmla="*/ 15 h 22"/>
                    <a:gd name="T66" fmla="*/ 0 w 39"/>
                    <a:gd name="T67" fmla="*/ 17 h 22"/>
                    <a:gd name="T68" fmla="*/ 0 w 39"/>
                    <a:gd name="T69" fmla="*/ 18 h 22"/>
                    <a:gd name="T70" fmla="*/ 4 w 39"/>
                    <a:gd name="T71" fmla="*/ 20 h 22"/>
                    <a:gd name="T72" fmla="*/ 7 w 39"/>
                    <a:gd name="T73" fmla="*/ 21 h 22"/>
                    <a:gd name="T74" fmla="*/ 9 w 39"/>
                    <a:gd name="T75" fmla="*/ 22 h 22"/>
                    <a:gd name="T76" fmla="*/ 9 w 39"/>
                    <a:gd name="T77" fmla="*/ 21 h 22"/>
                    <a:gd name="T78" fmla="*/ 10 w 39"/>
                    <a:gd name="T79" fmla="*/ 21 h 22"/>
                    <a:gd name="T80" fmla="*/ 10 w 39"/>
                    <a:gd name="T81" fmla="*/ 20 h 22"/>
                    <a:gd name="T82" fmla="*/ 22 w 39"/>
                    <a:gd name="T83" fmla="*/ 21 h 22"/>
                    <a:gd name="T84" fmla="*/ 30 w 39"/>
                    <a:gd name="T85" fmla="*/ 21 h 22"/>
                    <a:gd name="T86" fmla="*/ 33 w 39"/>
                    <a:gd name="T87" fmla="*/ 21 h 22"/>
                    <a:gd name="T88" fmla="*/ 36 w 39"/>
                    <a:gd name="T89" fmla="*/ 22 h 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
                    <a:gd name="T136" fmla="*/ 0 h 22"/>
                    <a:gd name="T137" fmla="*/ 39 w 39"/>
                    <a:gd name="T138" fmla="*/ 22 h 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 h="22">
                      <a:moveTo>
                        <a:pt x="36" y="22"/>
                      </a:moveTo>
                      <a:lnTo>
                        <a:pt x="37" y="22"/>
                      </a:lnTo>
                      <a:lnTo>
                        <a:pt x="37" y="20"/>
                      </a:lnTo>
                      <a:lnTo>
                        <a:pt x="37" y="18"/>
                      </a:lnTo>
                      <a:lnTo>
                        <a:pt x="36" y="17"/>
                      </a:lnTo>
                      <a:lnTo>
                        <a:pt x="36" y="15"/>
                      </a:lnTo>
                      <a:lnTo>
                        <a:pt x="37" y="14"/>
                      </a:lnTo>
                      <a:lnTo>
                        <a:pt x="37" y="10"/>
                      </a:lnTo>
                      <a:lnTo>
                        <a:pt x="39" y="9"/>
                      </a:lnTo>
                      <a:lnTo>
                        <a:pt x="37" y="7"/>
                      </a:lnTo>
                      <a:lnTo>
                        <a:pt x="37" y="4"/>
                      </a:lnTo>
                      <a:lnTo>
                        <a:pt x="37" y="3"/>
                      </a:lnTo>
                      <a:lnTo>
                        <a:pt x="36" y="2"/>
                      </a:lnTo>
                      <a:lnTo>
                        <a:pt x="34" y="2"/>
                      </a:lnTo>
                      <a:lnTo>
                        <a:pt x="25" y="2"/>
                      </a:lnTo>
                      <a:lnTo>
                        <a:pt x="22" y="0"/>
                      </a:lnTo>
                      <a:lnTo>
                        <a:pt x="19" y="0"/>
                      </a:lnTo>
                      <a:lnTo>
                        <a:pt x="16" y="0"/>
                      </a:lnTo>
                      <a:lnTo>
                        <a:pt x="15" y="2"/>
                      </a:lnTo>
                      <a:lnTo>
                        <a:pt x="13" y="2"/>
                      </a:lnTo>
                      <a:lnTo>
                        <a:pt x="13" y="3"/>
                      </a:lnTo>
                      <a:lnTo>
                        <a:pt x="15" y="3"/>
                      </a:lnTo>
                      <a:lnTo>
                        <a:pt x="19" y="3"/>
                      </a:lnTo>
                      <a:lnTo>
                        <a:pt x="21" y="4"/>
                      </a:lnTo>
                      <a:lnTo>
                        <a:pt x="22" y="6"/>
                      </a:lnTo>
                      <a:lnTo>
                        <a:pt x="22" y="10"/>
                      </a:lnTo>
                      <a:lnTo>
                        <a:pt x="22" y="11"/>
                      </a:lnTo>
                      <a:lnTo>
                        <a:pt x="28" y="14"/>
                      </a:lnTo>
                      <a:lnTo>
                        <a:pt x="28" y="15"/>
                      </a:lnTo>
                      <a:lnTo>
                        <a:pt x="28" y="17"/>
                      </a:lnTo>
                      <a:lnTo>
                        <a:pt x="12" y="17"/>
                      </a:lnTo>
                      <a:lnTo>
                        <a:pt x="9" y="15"/>
                      </a:lnTo>
                      <a:lnTo>
                        <a:pt x="3" y="15"/>
                      </a:lnTo>
                      <a:lnTo>
                        <a:pt x="0" y="17"/>
                      </a:lnTo>
                      <a:lnTo>
                        <a:pt x="0" y="18"/>
                      </a:lnTo>
                      <a:lnTo>
                        <a:pt x="4" y="20"/>
                      </a:lnTo>
                      <a:lnTo>
                        <a:pt x="7" y="21"/>
                      </a:lnTo>
                      <a:lnTo>
                        <a:pt x="9" y="22"/>
                      </a:lnTo>
                      <a:lnTo>
                        <a:pt x="9" y="21"/>
                      </a:lnTo>
                      <a:lnTo>
                        <a:pt x="10" y="21"/>
                      </a:lnTo>
                      <a:lnTo>
                        <a:pt x="10" y="20"/>
                      </a:lnTo>
                      <a:lnTo>
                        <a:pt x="22" y="21"/>
                      </a:lnTo>
                      <a:lnTo>
                        <a:pt x="30" y="21"/>
                      </a:lnTo>
                      <a:lnTo>
                        <a:pt x="33" y="21"/>
                      </a:lnTo>
                      <a:lnTo>
                        <a:pt x="36" y="2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23" name="Freeform 2661"/>
                <p:cNvSpPr>
                  <a:spLocks/>
                </p:cNvSpPr>
                <p:nvPr/>
              </p:nvSpPr>
              <p:spPr bwMode="gray">
                <a:xfrm>
                  <a:off x="1689" y="2370"/>
                  <a:ext cx="39" cy="22"/>
                </a:xfrm>
                <a:custGeom>
                  <a:avLst/>
                  <a:gdLst>
                    <a:gd name="T0" fmla="*/ 36 w 39"/>
                    <a:gd name="T1" fmla="*/ 22 h 22"/>
                    <a:gd name="T2" fmla="*/ 37 w 39"/>
                    <a:gd name="T3" fmla="*/ 22 h 22"/>
                    <a:gd name="T4" fmla="*/ 37 w 39"/>
                    <a:gd name="T5" fmla="*/ 20 h 22"/>
                    <a:gd name="T6" fmla="*/ 37 w 39"/>
                    <a:gd name="T7" fmla="*/ 18 h 22"/>
                    <a:gd name="T8" fmla="*/ 36 w 39"/>
                    <a:gd name="T9" fmla="*/ 17 h 22"/>
                    <a:gd name="T10" fmla="*/ 36 w 39"/>
                    <a:gd name="T11" fmla="*/ 15 h 22"/>
                    <a:gd name="T12" fmla="*/ 37 w 39"/>
                    <a:gd name="T13" fmla="*/ 14 h 22"/>
                    <a:gd name="T14" fmla="*/ 37 w 39"/>
                    <a:gd name="T15" fmla="*/ 10 h 22"/>
                    <a:gd name="T16" fmla="*/ 39 w 39"/>
                    <a:gd name="T17" fmla="*/ 9 h 22"/>
                    <a:gd name="T18" fmla="*/ 37 w 39"/>
                    <a:gd name="T19" fmla="*/ 7 h 22"/>
                    <a:gd name="T20" fmla="*/ 37 w 39"/>
                    <a:gd name="T21" fmla="*/ 4 h 22"/>
                    <a:gd name="T22" fmla="*/ 37 w 39"/>
                    <a:gd name="T23" fmla="*/ 3 h 22"/>
                    <a:gd name="T24" fmla="*/ 36 w 39"/>
                    <a:gd name="T25" fmla="*/ 2 h 22"/>
                    <a:gd name="T26" fmla="*/ 34 w 39"/>
                    <a:gd name="T27" fmla="*/ 2 h 22"/>
                    <a:gd name="T28" fmla="*/ 25 w 39"/>
                    <a:gd name="T29" fmla="*/ 2 h 22"/>
                    <a:gd name="T30" fmla="*/ 22 w 39"/>
                    <a:gd name="T31" fmla="*/ 0 h 22"/>
                    <a:gd name="T32" fmla="*/ 19 w 39"/>
                    <a:gd name="T33" fmla="*/ 0 h 22"/>
                    <a:gd name="T34" fmla="*/ 16 w 39"/>
                    <a:gd name="T35" fmla="*/ 0 h 22"/>
                    <a:gd name="T36" fmla="*/ 15 w 39"/>
                    <a:gd name="T37" fmla="*/ 2 h 22"/>
                    <a:gd name="T38" fmla="*/ 13 w 39"/>
                    <a:gd name="T39" fmla="*/ 2 h 22"/>
                    <a:gd name="T40" fmla="*/ 13 w 39"/>
                    <a:gd name="T41" fmla="*/ 3 h 22"/>
                    <a:gd name="T42" fmla="*/ 15 w 39"/>
                    <a:gd name="T43" fmla="*/ 3 h 22"/>
                    <a:gd name="T44" fmla="*/ 19 w 39"/>
                    <a:gd name="T45" fmla="*/ 3 h 22"/>
                    <a:gd name="T46" fmla="*/ 21 w 39"/>
                    <a:gd name="T47" fmla="*/ 4 h 22"/>
                    <a:gd name="T48" fmla="*/ 22 w 39"/>
                    <a:gd name="T49" fmla="*/ 6 h 22"/>
                    <a:gd name="T50" fmla="*/ 22 w 39"/>
                    <a:gd name="T51" fmla="*/ 10 h 22"/>
                    <a:gd name="T52" fmla="*/ 22 w 39"/>
                    <a:gd name="T53" fmla="*/ 11 h 22"/>
                    <a:gd name="T54" fmla="*/ 28 w 39"/>
                    <a:gd name="T55" fmla="*/ 14 h 22"/>
                    <a:gd name="T56" fmla="*/ 28 w 39"/>
                    <a:gd name="T57" fmla="*/ 15 h 22"/>
                    <a:gd name="T58" fmla="*/ 28 w 39"/>
                    <a:gd name="T59" fmla="*/ 17 h 22"/>
                    <a:gd name="T60" fmla="*/ 12 w 39"/>
                    <a:gd name="T61" fmla="*/ 17 h 22"/>
                    <a:gd name="T62" fmla="*/ 9 w 39"/>
                    <a:gd name="T63" fmla="*/ 15 h 22"/>
                    <a:gd name="T64" fmla="*/ 3 w 39"/>
                    <a:gd name="T65" fmla="*/ 15 h 22"/>
                    <a:gd name="T66" fmla="*/ 0 w 39"/>
                    <a:gd name="T67" fmla="*/ 17 h 22"/>
                    <a:gd name="T68" fmla="*/ 0 w 39"/>
                    <a:gd name="T69" fmla="*/ 18 h 22"/>
                    <a:gd name="T70" fmla="*/ 4 w 39"/>
                    <a:gd name="T71" fmla="*/ 20 h 22"/>
                    <a:gd name="T72" fmla="*/ 7 w 39"/>
                    <a:gd name="T73" fmla="*/ 21 h 22"/>
                    <a:gd name="T74" fmla="*/ 9 w 39"/>
                    <a:gd name="T75" fmla="*/ 22 h 22"/>
                    <a:gd name="T76" fmla="*/ 9 w 39"/>
                    <a:gd name="T77" fmla="*/ 21 h 22"/>
                    <a:gd name="T78" fmla="*/ 10 w 39"/>
                    <a:gd name="T79" fmla="*/ 21 h 22"/>
                    <a:gd name="T80" fmla="*/ 10 w 39"/>
                    <a:gd name="T81" fmla="*/ 20 h 22"/>
                    <a:gd name="T82" fmla="*/ 22 w 39"/>
                    <a:gd name="T83" fmla="*/ 21 h 22"/>
                    <a:gd name="T84" fmla="*/ 30 w 39"/>
                    <a:gd name="T85" fmla="*/ 21 h 22"/>
                    <a:gd name="T86" fmla="*/ 33 w 39"/>
                    <a:gd name="T87" fmla="*/ 21 h 22"/>
                    <a:gd name="T88" fmla="*/ 36 w 39"/>
                    <a:gd name="T89" fmla="*/ 22 h 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
                    <a:gd name="T136" fmla="*/ 0 h 22"/>
                    <a:gd name="T137" fmla="*/ 39 w 39"/>
                    <a:gd name="T138" fmla="*/ 22 h 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 h="22">
                      <a:moveTo>
                        <a:pt x="36" y="22"/>
                      </a:moveTo>
                      <a:lnTo>
                        <a:pt x="37" y="22"/>
                      </a:lnTo>
                      <a:lnTo>
                        <a:pt x="37" y="20"/>
                      </a:lnTo>
                      <a:lnTo>
                        <a:pt x="37" y="18"/>
                      </a:lnTo>
                      <a:lnTo>
                        <a:pt x="36" y="17"/>
                      </a:lnTo>
                      <a:lnTo>
                        <a:pt x="36" y="15"/>
                      </a:lnTo>
                      <a:lnTo>
                        <a:pt x="37" y="14"/>
                      </a:lnTo>
                      <a:lnTo>
                        <a:pt x="37" y="10"/>
                      </a:lnTo>
                      <a:lnTo>
                        <a:pt x="39" y="9"/>
                      </a:lnTo>
                      <a:lnTo>
                        <a:pt x="37" y="7"/>
                      </a:lnTo>
                      <a:lnTo>
                        <a:pt x="37" y="4"/>
                      </a:lnTo>
                      <a:lnTo>
                        <a:pt x="37" y="3"/>
                      </a:lnTo>
                      <a:lnTo>
                        <a:pt x="36" y="2"/>
                      </a:lnTo>
                      <a:lnTo>
                        <a:pt x="34" y="2"/>
                      </a:lnTo>
                      <a:lnTo>
                        <a:pt x="25" y="2"/>
                      </a:lnTo>
                      <a:lnTo>
                        <a:pt x="22" y="0"/>
                      </a:lnTo>
                      <a:lnTo>
                        <a:pt x="19" y="0"/>
                      </a:lnTo>
                      <a:lnTo>
                        <a:pt x="16" y="0"/>
                      </a:lnTo>
                      <a:lnTo>
                        <a:pt x="15" y="2"/>
                      </a:lnTo>
                      <a:lnTo>
                        <a:pt x="13" y="2"/>
                      </a:lnTo>
                      <a:lnTo>
                        <a:pt x="13" y="3"/>
                      </a:lnTo>
                      <a:lnTo>
                        <a:pt x="15" y="3"/>
                      </a:lnTo>
                      <a:lnTo>
                        <a:pt x="19" y="3"/>
                      </a:lnTo>
                      <a:lnTo>
                        <a:pt x="21" y="4"/>
                      </a:lnTo>
                      <a:lnTo>
                        <a:pt x="22" y="6"/>
                      </a:lnTo>
                      <a:lnTo>
                        <a:pt x="22" y="10"/>
                      </a:lnTo>
                      <a:lnTo>
                        <a:pt x="22" y="11"/>
                      </a:lnTo>
                      <a:lnTo>
                        <a:pt x="28" y="14"/>
                      </a:lnTo>
                      <a:lnTo>
                        <a:pt x="28" y="15"/>
                      </a:lnTo>
                      <a:lnTo>
                        <a:pt x="28" y="17"/>
                      </a:lnTo>
                      <a:lnTo>
                        <a:pt x="12" y="17"/>
                      </a:lnTo>
                      <a:lnTo>
                        <a:pt x="9" y="15"/>
                      </a:lnTo>
                      <a:lnTo>
                        <a:pt x="3" y="15"/>
                      </a:lnTo>
                      <a:lnTo>
                        <a:pt x="0" y="17"/>
                      </a:lnTo>
                      <a:lnTo>
                        <a:pt x="0" y="18"/>
                      </a:lnTo>
                      <a:lnTo>
                        <a:pt x="4" y="20"/>
                      </a:lnTo>
                      <a:lnTo>
                        <a:pt x="7" y="21"/>
                      </a:lnTo>
                      <a:lnTo>
                        <a:pt x="9" y="22"/>
                      </a:lnTo>
                      <a:lnTo>
                        <a:pt x="9" y="21"/>
                      </a:lnTo>
                      <a:lnTo>
                        <a:pt x="10" y="21"/>
                      </a:lnTo>
                      <a:lnTo>
                        <a:pt x="10" y="20"/>
                      </a:lnTo>
                      <a:lnTo>
                        <a:pt x="22" y="21"/>
                      </a:lnTo>
                      <a:lnTo>
                        <a:pt x="30" y="21"/>
                      </a:lnTo>
                      <a:lnTo>
                        <a:pt x="33" y="21"/>
                      </a:lnTo>
                      <a:lnTo>
                        <a:pt x="36" y="2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399" name="Group 2662"/>
              <p:cNvGrpSpPr>
                <a:grpSpLocks/>
              </p:cNvGrpSpPr>
              <p:nvPr/>
            </p:nvGrpSpPr>
            <p:grpSpPr bwMode="auto">
              <a:xfrm>
                <a:off x="1698" y="2536"/>
                <a:ext cx="515" cy="451"/>
                <a:chOff x="1698" y="2536"/>
                <a:chExt cx="515" cy="451"/>
              </a:xfrm>
              <a:grpFill/>
            </p:grpSpPr>
            <p:sp>
              <p:nvSpPr>
                <p:cNvPr id="1120" name="Freeform 2663"/>
                <p:cNvSpPr>
                  <a:spLocks/>
                </p:cNvSpPr>
                <p:nvPr/>
              </p:nvSpPr>
              <p:spPr bwMode="gray">
                <a:xfrm>
                  <a:off x="1698" y="2536"/>
                  <a:ext cx="515" cy="451"/>
                </a:xfrm>
                <a:custGeom>
                  <a:avLst/>
                  <a:gdLst>
                    <a:gd name="T0" fmla="*/ 160 w 515"/>
                    <a:gd name="T1" fmla="*/ 11 h 451"/>
                    <a:gd name="T2" fmla="*/ 120 w 515"/>
                    <a:gd name="T3" fmla="*/ 12 h 451"/>
                    <a:gd name="T4" fmla="*/ 133 w 515"/>
                    <a:gd name="T5" fmla="*/ 32 h 451"/>
                    <a:gd name="T6" fmla="*/ 132 w 515"/>
                    <a:gd name="T7" fmla="*/ 36 h 451"/>
                    <a:gd name="T8" fmla="*/ 120 w 515"/>
                    <a:gd name="T9" fmla="*/ 44 h 451"/>
                    <a:gd name="T10" fmla="*/ 89 w 515"/>
                    <a:gd name="T11" fmla="*/ 45 h 451"/>
                    <a:gd name="T12" fmla="*/ 74 w 515"/>
                    <a:gd name="T13" fmla="*/ 36 h 451"/>
                    <a:gd name="T14" fmla="*/ 55 w 515"/>
                    <a:gd name="T15" fmla="*/ 46 h 451"/>
                    <a:gd name="T16" fmla="*/ 61 w 515"/>
                    <a:gd name="T17" fmla="*/ 50 h 451"/>
                    <a:gd name="T18" fmla="*/ 56 w 515"/>
                    <a:gd name="T19" fmla="*/ 87 h 451"/>
                    <a:gd name="T20" fmla="*/ 11 w 515"/>
                    <a:gd name="T21" fmla="*/ 122 h 451"/>
                    <a:gd name="T22" fmla="*/ 3 w 515"/>
                    <a:gd name="T23" fmla="*/ 148 h 451"/>
                    <a:gd name="T24" fmla="*/ 21 w 515"/>
                    <a:gd name="T25" fmla="*/ 162 h 451"/>
                    <a:gd name="T26" fmla="*/ 44 w 515"/>
                    <a:gd name="T27" fmla="*/ 177 h 451"/>
                    <a:gd name="T28" fmla="*/ 62 w 515"/>
                    <a:gd name="T29" fmla="*/ 178 h 451"/>
                    <a:gd name="T30" fmla="*/ 111 w 515"/>
                    <a:gd name="T31" fmla="*/ 179 h 451"/>
                    <a:gd name="T32" fmla="*/ 141 w 515"/>
                    <a:gd name="T33" fmla="*/ 197 h 451"/>
                    <a:gd name="T34" fmla="*/ 178 w 515"/>
                    <a:gd name="T35" fmla="*/ 217 h 451"/>
                    <a:gd name="T36" fmla="*/ 203 w 515"/>
                    <a:gd name="T37" fmla="*/ 238 h 451"/>
                    <a:gd name="T38" fmla="*/ 211 w 515"/>
                    <a:gd name="T39" fmla="*/ 275 h 451"/>
                    <a:gd name="T40" fmla="*/ 209 w 515"/>
                    <a:gd name="T41" fmla="*/ 285 h 451"/>
                    <a:gd name="T42" fmla="*/ 233 w 515"/>
                    <a:gd name="T43" fmla="*/ 307 h 451"/>
                    <a:gd name="T44" fmla="*/ 250 w 515"/>
                    <a:gd name="T45" fmla="*/ 326 h 451"/>
                    <a:gd name="T46" fmla="*/ 266 w 515"/>
                    <a:gd name="T47" fmla="*/ 356 h 451"/>
                    <a:gd name="T48" fmla="*/ 232 w 515"/>
                    <a:gd name="T49" fmla="*/ 391 h 451"/>
                    <a:gd name="T50" fmla="*/ 222 w 515"/>
                    <a:gd name="T51" fmla="*/ 403 h 451"/>
                    <a:gd name="T52" fmla="*/ 244 w 515"/>
                    <a:gd name="T53" fmla="*/ 416 h 451"/>
                    <a:gd name="T54" fmla="*/ 257 w 515"/>
                    <a:gd name="T55" fmla="*/ 423 h 451"/>
                    <a:gd name="T56" fmla="*/ 273 w 515"/>
                    <a:gd name="T57" fmla="*/ 438 h 451"/>
                    <a:gd name="T58" fmla="*/ 272 w 515"/>
                    <a:gd name="T59" fmla="*/ 447 h 451"/>
                    <a:gd name="T60" fmla="*/ 330 w 515"/>
                    <a:gd name="T61" fmla="*/ 382 h 451"/>
                    <a:gd name="T62" fmla="*/ 333 w 515"/>
                    <a:gd name="T63" fmla="*/ 360 h 451"/>
                    <a:gd name="T64" fmla="*/ 363 w 515"/>
                    <a:gd name="T65" fmla="*/ 326 h 451"/>
                    <a:gd name="T66" fmla="*/ 383 w 515"/>
                    <a:gd name="T67" fmla="*/ 318 h 451"/>
                    <a:gd name="T68" fmla="*/ 389 w 515"/>
                    <a:gd name="T69" fmla="*/ 314 h 451"/>
                    <a:gd name="T70" fmla="*/ 404 w 515"/>
                    <a:gd name="T71" fmla="*/ 314 h 451"/>
                    <a:gd name="T72" fmla="*/ 432 w 515"/>
                    <a:gd name="T73" fmla="*/ 294 h 451"/>
                    <a:gd name="T74" fmla="*/ 468 w 515"/>
                    <a:gd name="T75" fmla="*/ 201 h 451"/>
                    <a:gd name="T76" fmla="*/ 490 w 515"/>
                    <a:gd name="T77" fmla="*/ 112 h 451"/>
                    <a:gd name="T78" fmla="*/ 401 w 515"/>
                    <a:gd name="T79" fmla="*/ 83 h 451"/>
                    <a:gd name="T80" fmla="*/ 391 w 515"/>
                    <a:gd name="T81" fmla="*/ 82 h 451"/>
                    <a:gd name="T82" fmla="*/ 382 w 515"/>
                    <a:gd name="T83" fmla="*/ 74 h 451"/>
                    <a:gd name="T84" fmla="*/ 369 w 515"/>
                    <a:gd name="T85" fmla="*/ 70 h 451"/>
                    <a:gd name="T86" fmla="*/ 341 w 515"/>
                    <a:gd name="T87" fmla="*/ 68 h 451"/>
                    <a:gd name="T88" fmla="*/ 325 w 515"/>
                    <a:gd name="T89" fmla="*/ 85 h 451"/>
                    <a:gd name="T90" fmla="*/ 309 w 515"/>
                    <a:gd name="T91" fmla="*/ 78 h 451"/>
                    <a:gd name="T92" fmla="*/ 297 w 515"/>
                    <a:gd name="T93" fmla="*/ 79 h 451"/>
                    <a:gd name="T94" fmla="*/ 307 w 515"/>
                    <a:gd name="T95" fmla="*/ 76 h 451"/>
                    <a:gd name="T96" fmla="*/ 306 w 515"/>
                    <a:gd name="T97" fmla="*/ 68 h 451"/>
                    <a:gd name="T98" fmla="*/ 298 w 515"/>
                    <a:gd name="T99" fmla="*/ 68 h 451"/>
                    <a:gd name="T100" fmla="*/ 316 w 515"/>
                    <a:gd name="T101" fmla="*/ 40 h 451"/>
                    <a:gd name="T102" fmla="*/ 297 w 515"/>
                    <a:gd name="T103" fmla="*/ 11 h 451"/>
                    <a:gd name="T104" fmla="*/ 273 w 515"/>
                    <a:gd name="T105" fmla="*/ 35 h 451"/>
                    <a:gd name="T106" fmla="*/ 250 w 515"/>
                    <a:gd name="T107" fmla="*/ 30 h 451"/>
                    <a:gd name="T108" fmla="*/ 233 w 515"/>
                    <a:gd name="T109" fmla="*/ 37 h 451"/>
                    <a:gd name="T110" fmla="*/ 212 w 515"/>
                    <a:gd name="T111" fmla="*/ 39 h 451"/>
                    <a:gd name="T112" fmla="*/ 191 w 515"/>
                    <a:gd name="T113" fmla="*/ 41 h 451"/>
                    <a:gd name="T114" fmla="*/ 185 w 515"/>
                    <a:gd name="T115" fmla="*/ 24 h 451"/>
                    <a:gd name="T116" fmla="*/ 185 w 515"/>
                    <a:gd name="T117" fmla="*/ 8 h 451"/>
                    <a:gd name="T118" fmla="*/ 175 w 515"/>
                    <a:gd name="T119" fmla="*/ 0 h 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5"/>
                    <a:gd name="T181" fmla="*/ 0 h 451"/>
                    <a:gd name="T182" fmla="*/ 515 w 515"/>
                    <a:gd name="T183" fmla="*/ 451 h 4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5" h="451">
                      <a:moveTo>
                        <a:pt x="175" y="0"/>
                      </a:moveTo>
                      <a:lnTo>
                        <a:pt x="175" y="3"/>
                      </a:lnTo>
                      <a:lnTo>
                        <a:pt x="171" y="7"/>
                      </a:lnTo>
                      <a:lnTo>
                        <a:pt x="169" y="8"/>
                      </a:lnTo>
                      <a:lnTo>
                        <a:pt x="166" y="8"/>
                      </a:lnTo>
                      <a:lnTo>
                        <a:pt x="161" y="9"/>
                      </a:lnTo>
                      <a:lnTo>
                        <a:pt x="160" y="11"/>
                      </a:lnTo>
                      <a:lnTo>
                        <a:pt x="160" y="12"/>
                      </a:lnTo>
                      <a:lnTo>
                        <a:pt x="144" y="14"/>
                      </a:lnTo>
                      <a:lnTo>
                        <a:pt x="144" y="15"/>
                      </a:lnTo>
                      <a:lnTo>
                        <a:pt x="143" y="15"/>
                      </a:lnTo>
                      <a:lnTo>
                        <a:pt x="138" y="15"/>
                      </a:lnTo>
                      <a:lnTo>
                        <a:pt x="120" y="11"/>
                      </a:lnTo>
                      <a:lnTo>
                        <a:pt x="120" y="12"/>
                      </a:lnTo>
                      <a:lnTo>
                        <a:pt x="120" y="15"/>
                      </a:lnTo>
                      <a:lnTo>
                        <a:pt x="126" y="16"/>
                      </a:lnTo>
                      <a:lnTo>
                        <a:pt x="126" y="17"/>
                      </a:lnTo>
                      <a:lnTo>
                        <a:pt x="126" y="24"/>
                      </a:lnTo>
                      <a:lnTo>
                        <a:pt x="129" y="30"/>
                      </a:lnTo>
                      <a:lnTo>
                        <a:pt x="132" y="32"/>
                      </a:lnTo>
                      <a:lnTo>
                        <a:pt x="133" y="32"/>
                      </a:lnTo>
                      <a:lnTo>
                        <a:pt x="138" y="32"/>
                      </a:lnTo>
                      <a:lnTo>
                        <a:pt x="138" y="33"/>
                      </a:lnTo>
                      <a:lnTo>
                        <a:pt x="138" y="35"/>
                      </a:lnTo>
                      <a:lnTo>
                        <a:pt x="135" y="35"/>
                      </a:lnTo>
                      <a:lnTo>
                        <a:pt x="133" y="35"/>
                      </a:lnTo>
                      <a:lnTo>
                        <a:pt x="133" y="36"/>
                      </a:lnTo>
                      <a:lnTo>
                        <a:pt x="132" y="36"/>
                      </a:lnTo>
                      <a:lnTo>
                        <a:pt x="130" y="36"/>
                      </a:lnTo>
                      <a:lnTo>
                        <a:pt x="129" y="37"/>
                      </a:lnTo>
                      <a:lnTo>
                        <a:pt x="126" y="41"/>
                      </a:lnTo>
                      <a:lnTo>
                        <a:pt x="125" y="42"/>
                      </a:lnTo>
                      <a:lnTo>
                        <a:pt x="123" y="42"/>
                      </a:lnTo>
                      <a:lnTo>
                        <a:pt x="122" y="42"/>
                      </a:lnTo>
                      <a:lnTo>
                        <a:pt x="120" y="44"/>
                      </a:lnTo>
                      <a:lnTo>
                        <a:pt x="111" y="46"/>
                      </a:lnTo>
                      <a:lnTo>
                        <a:pt x="110" y="47"/>
                      </a:lnTo>
                      <a:lnTo>
                        <a:pt x="99" y="48"/>
                      </a:lnTo>
                      <a:lnTo>
                        <a:pt x="98" y="48"/>
                      </a:lnTo>
                      <a:lnTo>
                        <a:pt x="95" y="46"/>
                      </a:lnTo>
                      <a:lnTo>
                        <a:pt x="92" y="44"/>
                      </a:lnTo>
                      <a:lnTo>
                        <a:pt x="89" y="45"/>
                      </a:lnTo>
                      <a:lnTo>
                        <a:pt x="87" y="39"/>
                      </a:lnTo>
                      <a:lnTo>
                        <a:pt x="84" y="36"/>
                      </a:lnTo>
                      <a:lnTo>
                        <a:pt x="83" y="36"/>
                      </a:lnTo>
                      <a:lnTo>
                        <a:pt x="77" y="37"/>
                      </a:lnTo>
                      <a:lnTo>
                        <a:pt x="76" y="37"/>
                      </a:lnTo>
                      <a:lnTo>
                        <a:pt x="76" y="36"/>
                      </a:lnTo>
                      <a:lnTo>
                        <a:pt x="74" y="36"/>
                      </a:lnTo>
                      <a:lnTo>
                        <a:pt x="72" y="37"/>
                      </a:lnTo>
                      <a:lnTo>
                        <a:pt x="72" y="39"/>
                      </a:lnTo>
                      <a:lnTo>
                        <a:pt x="55" y="39"/>
                      </a:lnTo>
                      <a:lnTo>
                        <a:pt x="52" y="39"/>
                      </a:lnTo>
                      <a:lnTo>
                        <a:pt x="52" y="45"/>
                      </a:lnTo>
                      <a:lnTo>
                        <a:pt x="55" y="45"/>
                      </a:lnTo>
                      <a:lnTo>
                        <a:pt x="55" y="46"/>
                      </a:lnTo>
                      <a:lnTo>
                        <a:pt x="58" y="46"/>
                      </a:lnTo>
                      <a:lnTo>
                        <a:pt x="59" y="46"/>
                      </a:lnTo>
                      <a:lnTo>
                        <a:pt x="61" y="47"/>
                      </a:lnTo>
                      <a:lnTo>
                        <a:pt x="62" y="50"/>
                      </a:lnTo>
                      <a:lnTo>
                        <a:pt x="62" y="51"/>
                      </a:lnTo>
                      <a:lnTo>
                        <a:pt x="61" y="51"/>
                      </a:lnTo>
                      <a:lnTo>
                        <a:pt x="61" y="50"/>
                      </a:lnTo>
                      <a:lnTo>
                        <a:pt x="59" y="50"/>
                      </a:lnTo>
                      <a:lnTo>
                        <a:pt x="58" y="50"/>
                      </a:lnTo>
                      <a:lnTo>
                        <a:pt x="49" y="51"/>
                      </a:lnTo>
                      <a:lnTo>
                        <a:pt x="49" y="59"/>
                      </a:lnTo>
                      <a:lnTo>
                        <a:pt x="58" y="66"/>
                      </a:lnTo>
                      <a:lnTo>
                        <a:pt x="59" y="71"/>
                      </a:lnTo>
                      <a:lnTo>
                        <a:pt x="56" y="87"/>
                      </a:lnTo>
                      <a:lnTo>
                        <a:pt x="55" y="96"/>
                      </a:lnTo>
                      <a:lnTo>
                        <a:pt x="52" y="96"/>
                      </a:lnTo>
                      <a:lnTo>
                        <a:pt x="50" y="103"/>
                      </a:lnTo>
                      <a:lnTo>
                        <a:pt x="49" y="104"/>
                      </a:lnTo>
                      <a:lnTo>
                        <a:pt x="44" y="103"/>
                      </a:lnTo>
                      <a:lnTo>
                        <a:pt x="21" y="111"/>
                      </a:lnTo>
                      <a:lnTo>
                        <a:pt x="11" y="122"/>
                      </a:lnTo>
                      <a:lnTo>
                        <a:pt x="10" y="122"/>
                      </a:lnTo>
                      <a:lnTo>
                        <a:pt x="10" y="129"/>
                      </a:lnTo>
                      <a:lnTo>
                        <a:pt x="4" y="129"/>
                      </a:lnTo>
                      <a:lnTo>
                        <a:pt x="4" y="130"/>
                      </a:lnTo>
                      <a:lnTo>
                        <a:pt x="0" y="140"/>
                      </a:lnTo>
                      <a:lnTo>
                        <a:pt x="3" y="146"/>
                      </a:lnTo>
                      <a:lnTo>
                        <a:pt x="3" y="148"/>
                      </a:lnTo>
                      <a:lnTo>
                        <a:pt x="10" y="154"/>
                      </a:lnTo>
                      <a:lnTo>
                        <a:pt x="13" y="156"/>
                      </a:lnTo>
                      <a:lnTo>
                        <a:pt x="13" y="157"/>
                      </a:lnTo>
                      <a:lnTo>
                        <a:pt x="11" y="160"/>
                      </a:lnTo>
                      <a:lnTo>
                        <a:pt x="19" y="161"/>
                      </a:lnTo>
                      <a:lnTo>
                        <a:pt x="21" y="161"/>
                      </a:lnTo>
                      <a:lnTo>
                        <a:pt x="21" y="162"/>
                      </a:lnTo>
                      <a:lnTo>
                        <a:pt x="22" y="165"/>
                      </a:lnTo>
                      <a:lnTo>
                        <a:pt x="22" y="167"/>
                      </a:lnTo>
                      <a:lnTo>
                        <a:pt x="25" y="167"/>
                      </a:lnTo>
                      <a:lnTo>
                        <a:pt x="32" y="167"/>
                      </a:lnTo>
                      <a:lnTo>
                        <a:pt x="44" y="158"/>
                      </a:lnTo>
                      <a:lnTo>
                        <a:pt x="44" y="160"/>
                      </a:lnTo>
                      <a:lnTo>
                        <a:pt x="44" y="177"/>
                      </a:lnTo>
                      <a:lnTo>
                        <a:pt x="44" y="178"/>
                      </a:lnTo>
                      <a:lnTo>
                        <a:pt x="46" y="178"/>
                      </a:lnTo>
                      <a:lnTo>
                        <a:pt x="49" y="178"/>
                      </a:lnTo>
                      <a:lnTo>
                        <a:pt x="50" y="177"/>
                      </a:lnTo>
                      <a:lnTo>
                        <a:pt x="56" y="177"/>
                      </a:lnTo>
                      <a:lnTo>
                        <a:pt x="58" y="177"/>
                      </a:lnTo>
                      <a:lnTo>
                        <a:pt x="62" y="178"/>
                      </a:lnTo>
                      <a:lnTo>
                        <a:pt x="71" y="178"/>
                      </a:lnTo>
                      <a:lnTo>
                        <a:pt x="83" y="175"/>
                      </a:lnTo>
                      <a:lnTo>
                        <a:pt x="93" y="165"/>
                      </a:lnTo>
                      <a:lnTo>
                        <a:pt x="111" y="164"/>
                      </a:lnTo>
                      <a:lnTo>
                        <a:pt x="113" y="165"/>
                      </a:lnTo>
                      <a:lnTo>
                        <a:pt x="113" y="177"/>
                      </a:lnTo>
                      <a:lnTo>
                        <a:pt x="111" y="179"/>
                      </a:lnTo>
                      <a:lnTo>
                        <a:pt x="111" y="181"/>
                      </a:lnTo>
                      <a:lnTo>
                        <a:pt x="113" y="186"/>
                      </a:lnTo>
                      <a:lnTo>
                        <a:pt x="114" y="188"/>
                      </a:lnTo>
                      <a:lnTo>
                        <a:pt x="123" y="193"/>
                      </a:lnTo>
                      <a:lnTo>
                        <a:pt x="138" y="196"/>
                      </a:lnTo>
                      <a:lnTo>
                        <a:pt x="139" y="197"/>
                      </a:lnTo>
                      <a:lnTo>
                        <a:pt x="141" y="197"/>
                      </a:lnTo>
                      <a:lnTo>
                        <a:pt x="143" y="200"/>
                      </a:lnTo>
                      <a:lnTo>
                        <a:pt x="154" y="203"/>
                      </a:lnTo>
                      <a:lnTo>
                        <a:pt x="158" y="206"/>
                      </a:lnTo>
                      <a:lnTo>
                        <a:pt x="168" y="206"/>
                      </a:lnTo>
                      <a:lnTo>
                        <a:pt x="175" y="209"/>
                      </a:lnTo>
                      <a:lnTo>
                        <a:pt x="176" y="214"/>
                      </a:lnTo>
                      <a:lnTo>
                        <a:pt x="178" y="217"/>
                      </a:lnTo>
                      <a:lnTo>
                        <a:pt x="178" y="218"/>
                      </a:lnTo>
                      <a:lnTo>
                        <a:pt x="179" y="219"/>
                      </a:lnTo>
                      <a:lnTo>
                        <a:pt x="178" y="225"/>
                      </a:lnTo>
                      <a:lnTo>
                        <a:pt x="176" y="225"/>
                      </a:lnTo>
                      <a:lnTo>
                        <a:pt x="176" y="227"/>
                      </a:lnTo>
                      <a:lnTo>
                        <a:pt x="181" y="236"/>
                      </a:lnTo>
                      <a:lnTo>
                        <a:pt x="203" y="238"/>
                      </a:lnTo>
                      <a:lnTo>
                        <a:pt x="205" y="239"/>
                      </a:lnTo>
                      <a:lnTo>
                        <a:pt x="203" y="243"/>
                      </a:lnTo>
                      <a:lnTo>
                        <a:pt x="205" y="249"/>
                      </a:lnTo>
                      <a:lnTo>
                        <a:pt x="209" y="250"/>
                      </a:lnTo>
                      <a:lnTo>
                        <a:pt x="214" y="259"/>
                      </a:lnTo>
                      <a:lnTo>
                        <a:pt x="212" y="270"/>
                      </a:lnTo>
                      <a:lnTo>
                        <a:pt x="211" y="275"/>
                      </a:lnTo>
                      <a:lnTo>
                        <a:pt x="209" y="278"/>
                      </a:lnTo>
                      <a:lnTo>
                        <a:pt x="211" y="279"/>
                      </a:lnTo>
                      <a:lnTo>
                        <a:pt x="211" y="282"/>
                      </a:lnTo>
                      <a:lnTo>
                        <a:pt x="209" y="282"/>
                      </a:lnTo>
                      <a:lnTo>
                        <a:pt x="208" y="282"/>
                      </a:lnTo>
                      <a:lnTo>
                        <a:pt x="209" y="285"/>
                      </a:lnTo>
                      <a:lnTo>
                        <a:pt x="209" y="287"/>
                      </a:lnTo>
                      <a:lnTo>
                        <a:pt x="209" y="303"/>
                      </a:lnTo>
                      <a:lnTo>
                        <a:pt x="211" y="304"/>
                      </a:lnTo>
                      <a:lnTo>
                        <a:pt x="217" y="307"/>
                      </a:lnTo>
                      <a:lnTo>
                        <a:pt x="228" y="307"/>
                      </a:lnTo>
                      <a:lnTo>
                        <a:pt x="232" y="305"/>
                      </a:lnTo>
                      <a:lnTo>
                        <a:pt x="233" y="307"/>
                      </a:lnTo>
                      <a:lnTo>
                        <a:pt x="238" y="308"/>
                      </a:lnTo>
                      <a:lnTo>
                        <a:pt x="239" y="309"/>
                      </a:lnTo>
                      <a:lnTo>
                        <a:pt x="241" y="324"/>
                      </a:lnTo>
                      <a:lnTo>
                        <a:pt x="242" y="325"/>
                      </a:lnTo>
                      <a:lnTo>
                        <a:pt x="245" y="326"/>
                      </a:lnTo>
                      <a:lnTo>
                        <a:pt x="249" y="328"/>
                      </a:lnTo>
                      <a:lnTo>
                        <a:pt x="250" y="326"/>
                      </a:lnTo>
                      <a:lnTo>
                        <a:pt x="255" y="326"/>
                      </a:lnTo>
                      <a:lnTo>
                        <a:pt x="257" y="326"/>
                      </a:lnTo>
                      <a:lnTo>
                        <a:pt x="258" y="329"/>
                      </a:lnTo>
                      <a:lnTo>
                        <a:pt x="255" y="348"/>
                      </a:lnTo>
                      <a:lnTo>
                        <a:pt x="261" y="346"/>
                      </a:lnTo>
                      <a:lnTo>
                        <a:pt x="263" y="348"/>
                      </a:lnTo>
                      <a:lnTo>
                        <a:pt x="266" y="356"/>
                      </a:lnTo>
                      <a:lnTo>
                        <a:pt x="266" y="364"/>
                      </a:lnTo>
                      <a:lnTo>
                        <a:pt x="264" y="365"/>
                      </a:lnTo>
                      <a:lnTo>
                        <a:pt x="260" y="369"/>
                      </a:lnTo>
                      <a:lnTo>
                        <a:pt x="252" y="371"/>
                      </a:lnTo>
                      <a:lnTo>
                        <a:pt x="238" y="383"/>
                      </a:lnTo>
                      <a:lnTo>
                        <a:pt x="232" y="389"/>
                      </a:lnTo>
                      <a:lnTo>
                        <a:pt x="232" y="391"/>
                      </a:lnTo>
                      <a:lnTo>
                        <a:pt x="218" y="400"/>
                      </a:lnTo>
                      <a:lnTo>
                        <a:pt x="218" y="402"/>
                      </a:lnTo>
                      <a:lnTo>
                        <a:pt x="214" y="404"/>
                      </a:lnTo>
                      <a:lnTo>
                        <a:pt x="218" y="406"/>
                      </a:lnTo>
                      <a:lnTo>
                        <a:pt x="220" y="404"/>
                      </a:lnTo>
                      <a:lnTo>
                        <a:pt x="220" y="403"/>
                      </a:lnTo>
                      <a:lnTo>
                        <a:pt x="222" y="403"/>
                      </a:lnTo>
                      <a:lnTo>
                        <a:pt x="224" y="403"/>
                      </a:lnTo>
                      <a:lnTo>
                        <a:pt x="233" y="410"/>
                      </a:lnTo>
                      <a:lnTo>
                        <a:pt x="235" y="414"/>
                      </a:lnTo>
                      <a:lnTo>
                        <a:pt x="238" y="414"/>
                      </a:lnTo>
                      <a:lnTo>
                        <a:pt x="241" y="413"/>
                      </a:lnTo>
                      <a:lnTo>
                        <a:pt x="242" y="414"/>
                      </a:lnTo>
                      <a:lnTo>
                        <a:pt x="244" y="416"/>
                      </a:lnTo>
                      <a:lnTo>
                        <a:pt x="248" y="417"/>
                      </a:lnTo>
                      <a:lnTo>
                        <a:pt x="248" y="419"/>
                      </a:lnTo>
                      <a:lnTo>
                        <a:pt x="249" y="419"/>
                      </a:lnTo>
                      <a:lnTo>
                        <a:pt x="252" y="420"/>
                      </a:lnTo>
                      <a:lnTo>
                        <a:pt x="254" y="420"/>
                      </a:lnTo>
                      <a:lnTo>
                        <a:pt x="255" y="421"/>
                      </a:lnTo>
                      <a:lnTo>
                        <a:pt x="257" y="423"/>
                      </a:lnTo>
                      <a:lnTo>
                        <a:pt x="258" y="424"/>
                      </a:lnTo>
                      <a:lnTo>
                        <a:pt x="264" y="427"/>
                      </a:lnTo>
                      <a:lnTo>
                        <a:pt x="266" y="428"/>
                      </a:lnTo>
                      <a:lnTo>
                        <a:pt x="268" y="432"/>
                      </a:lnTo>
                      <a:lnTo>
                        <a:pt x="273" y="436"/>
                      </a:lnTo>
                      <a:lnTo>
                        <a:pt x="274" y="438"/>
                      </a:lnTo>
                      <a:lnTo>
                        <a:pt x="273" y="438"/>
                      </a:lnTo>
                      <a:lnTo>
                        <a:pt x="273" y="439"/>
                      </a:lnTo>
                      <a:lnTo>
                        <a:pt x="272" y="441"/>
                      </a:lnTo>
                      <a:lnTo>
                        <a:pt x="270" y="442"/>
                      </a:lnTo>
                      <a:lnTo>
                        <a:pt x="268" y="449"/>
                      </a:lnTo>
                      <a:lnTo>
                        <a:pt x="270" y="451"/>
                      </a:lnTo>
                      <a:lnTo>
                        <a:pt x="270" y="449"/>
                      </a:lnTo>
                      <a:lnTo>
                        <a:pt x="272" y="447"/>
                      </a:lnTo>
                      <a:lnTo>
                        <a:pt x="276" y="445"/>
                      </a:lnTo>
                      <a:lnTo>
                        <a:pt x="282" y="439"/>
                      </a:lnTo>
                      <a:lnTo>
                        <a:pt x="283" y="432"/>
                      </a:lnTo>
                      <a:lnTo>
                        <a:pt x="300" y="423"/>
                      </a:lnTo>
                      <a:lnTo>
                        <a:pt x="325" y="386"/>
                      </a:lnTo>
                      <a:lnTo>
                        <a:pt x="330" y="385"/>
                      </a:lnTo>
                      <a:lnTo>
                        <a:pt x="330" y="382"/>
                      </a:lnTo>
                      <a:lnTo>
                        <a:pt x="333" y="381"/>
                      </a:lnTo>
                      <a:lnTo>
                        <a:pt x="333" y="369"/>
                      </a:lnTo>
                      <a:lnTo>
                        <a:pt x="334" y="367"/>
                      </a:lnTo>
                      <a:lnTo>
                        <a:pt x="336" y="367"/>
                      </a:lnTo>
                      <a:lnTo>
                        <a:pt x="333" y="363"/>
                      </a:lnTo>
                      <a:lnTo>
                        <a:pt x="333" y="360"/>
                      </a:lnTo>
                      <a:lnTo>
                        <a:pt x="333" y="357"/>
                      </a:lnTo>
                      <a:lnTo>
                        <a:pt x="331" y="356"/>
                      </a:lnTo>
                      <a:lnTo>
                        <a:pt x="333" y="354"/>
                      </a:lnTo>
                      <a:lnTo>
                        <a:pt x="333" y="353"/>
                      </a:lnTo>
                      <a:lnTo>
                        <a:pt x="333" y="350"/>
                      </a:lnTo>
                      <a:lnTo>
                        <a:pt x="346" y="338"/>
                      </a:lnTo>
                      <a:lnTo>
                        <a:pt x="363" y="326"/>
                      </a:lnTo>
                      <a:lnTo>
                        <a:pt x="364" y="326"/>
                      </a:lnTo>
                      <a:lnTo>
                        <a:pt x="367" y="326"/>
                      </a:lnTo>
                      <a:lnTo>
                        <a:pt x="368" y="325"/>
                      </a:lnTo>
                      <a:lnTo>
                        <a:pt x="374" y="324"/>
                      </a:lnTo>
                      <a:lnTo>
                        <a:pt x="377" y="322"/>
                      </a:lnTo>
                      <a:lnTo>
                        <a:pt x="380" y="320"/>
                      </a:lnTo>
                      <a:lnTo>
                        <a:pt x="383" y="318"/>
                      </a:lnTo>
                      <a:lnTo>
                        <a:pt x="385" y="318"/>
                      </a:lnTo>
                      <a:lnTo>
                        <a:pt x="386" y="318"/>
                      </a:lnTo>
                      <a:lnTo>
                        <a:pt x="386" y="317"/>
                      </a:lnTo>
                      <a:lnTo>
                        <a:pt x="385" y="317"/>
                      </a:lnTo>
                      <a:lnTo>
                        <a:pt x="386" y="315"/>
                      </a:lnTo>
                      <a:lnTo>
                        <a:pt x="389" y="315"/>
                      </a:lnTo>
                      <a:lnTo>
                        <a:pt x="389" y="314"/>
                      </a:lnTo>
                      <a:lnTo>
                        <a:pt x="389" y="315"/>
                      </a:lnTo>
                      <a:lnTo>
                        <a:pt x="391" y="315"/>
                      </a:lnTo>
                      <a:lnTo>
                        <a:pt x="395" y="314"/>
                      </a:lnTo>
                      <a:lnTo>
                        <a:pt x="396" y="314"/>
                      </a:lnTo>
                      <a:lnTo>
                        <a:pt x="398" y="315"/>
                      </a:lnTo>
                      <a:lnTo>
                        <a:pt x="399" y="315"/>
                      </a:lnTo>
                      <a:lnTo>
                        <a:pt x="404" y="314"/>
                      </a:lnTo>
                      <a:lnTo>
                        <a:pt x="405" y="314"/>
                      </a:lnTo>
                      <a:lnTo>
                        <a:pt x="407" y="314"/>
                      </a:lnTo>
                      <a:lnTo>
                        <a:pt x="419" y="314"/>
                      </a:lnTo>
                      <a:lnTo>
                        <a:pt x="420" y="309"/>
                      </a:lnTo>
                      <a:lnTo>
                        <a:pt x="429" y="305"/>
                      </a:lnTo>
                      <a:lnTo>
                        <a:pt x="431" y="304"/>
                      </a:lnTo>
                      <a:lnTo>
                        <a:pt x="432" y="294"/>
                      </a:lnTo>
                      <a:lnTo>
                        <a:pt x="450" y="275"/>
                      </a:lnTo>
                      <a:lnTo>
                        <a:pt x="452" y="259"/>
                      </a:lnTo>
                      <a:lnTo>
                        <a:pt x="456" y="255"/>
                      </a:lnTo>
                      <a:lnTo>
                        <a:pt x="462" y="203"/>
                      </a:lnTo>
                      <a:lnTo>
                        <a:pt x="465" y="200"/>
                      </a:lnTo>
                      <a:lnTo>
                        <a:pt x="466" y="201"/>
                      </a:lnTo>
                      <a:lnTo>
                        <a:pt x="468" y="201"/>
                      </a:lnTo>
                      <a:lnTo>
                        <a:pt x="512" y="154"/>
                      </a:lnTo>
                      <a:lnTo>
                        <a:pt x="515" y="130"/>
                      </a:lnTo>
                      <a:lnTo>
                        <a:pt x="512" y="121"/>
                      </a:lnTo>
                      <a:lnTo>
                        <a:pt x="508" y="115"/>
                      </a:lnTo>
                      <a:lnTo>
                        <a:pt x="505" y="114"/>
                      </a:lnTo>
                      <a:lnTo>
                        <a:pt x="491" y="114"/>
                      </a:lnTo>
                      <a:lnTo>
                        <a:pt x="490" y="112"/>
                      </a:lnTo>
                      <a:lnTo>
                        <a:pt x="488" y="112"/>
                      </a:lnTo>
                      <a:lnTo>
                        <a:pt x="487" y="112"/>
                      </a:lnTo>
                      <a:lnTo>
                        <a:pt x="449" y="90"/>
                      </a:lnTo>
                      <a:lnTo>
                        <a:pt x="425" y="89"/>
                      </a:lnTo>
                      <a:lnTo>
                        <a:pt x="404" y="85"/>
                      </a:lnTo>
                      <a:lnTo>
                        <a:pt x="402" y="85"/>
                      </a:lnTo>
                      <a:lnTo>
                        <a:pt x="401" y="83"/>
                      </a:lnTo>
                      <a:lnTo>
                        <a:pt x="392" y="87"/>
                      </a:lnTo>
                      <a:lnTo>
                        <a:pt x="389" y="87"/>
                      </a:lnTo>
                      <a:lnTo>
                        <a:pt x="389" y="86"/>
                      </a:lnTo>
                      <a:lnTo>
                        <a:pt x="391" y="85"/>
                      </a:lnTo>
                      <a:lnTo>
                        <a:pt x="391" y="83"/>
                      </a:lnTo>
                      <a:lnTo>
                        <a:pt x="392" y="82"/>
                      </a:lnTo>
                      <a:lnTo>
                        <a:pt x="391" y="82"/>
                      </a:lnTo>
                      <a:lnTo>
                        <a:pt x="389" y="80"/>
                      </a:lnTo>
                      <a:lnTo>
                        <a:pt x="386" y="82"/>
                      </a:lnTo>
                      <a:lnTo>
                        <a:pt x="386" y="80"/>
                      </a:lnTo>
                      <a:lnTo>
                        <a:pt x="386" y="79"/>
                      </a:lnTo>
                      <a:lnTo>
                        <a:pt x="386" y="78"/>
                      </a:lnTo>
                      <a:lnTo>
                        <a:pt x="383" y="74"/>
                      </a:lnTo>
                      <a:lnTo>
                        <a:pt x="382" y="74"/>
                      </a:lnTo>
                      <a:lnTo>
                        <a:pt x="380" y="74"/>
                      </a:lnTo>
                      <a:lnTo>
                        <a:pt x="379" y="75"/>
                      </a:lnTo>
                      <a:lnTo>
                        <a:pt x="377" y="76"/>
                      </a:lnTo>
                      <a:lnTo>
                        <a:pt x="377" y="72"/>
                      </a:lnTo>
                      <a:lnTo>
                        <a:pt x="376" y="71"/>
                      </a:lnTo>
                      <a:lnTo>
                        <a:pt x="372" y="71"/>
                      </a:lnTo>
                      <a:lnTo>
                        <a:pt x="369" y="70"/>
                      </a:lnTo>
                      <a:lnTo>
                        <a:pt x="368" y="70"/>
                      </a:lnTo>
                      <a:lnTo>
                        <a:pt x="367" y="68"/>
                      </a:lnTo>
                      <a:lnTo>
                        <a:pt x="361" y="68"/>
                      </a:lnTo>
                      <a:lnTo>
                        <a:pt x="350" y="64"/>
                      </a:lnTo>
                      <a:lnTo>
                        <a:pt x="344" y="65"/>
                      </a:lnTo>
                      <a:lnTo>
                        <a:pt x="343" y="65"/>
                      </a:lnTo>
                      <a:lnTo>
                        <a:pt x="341" y="68"/>
                      </a:lnTo>
                      <a:lnTo>
                        <a:pt x="339" y="68"/>
                      </a:lnTo>
                      <a:lnTo>
                        <a:pt x="336" y="74"/>
                      </a:lnTo>
                      <a:lnTo>
                        <a:pt x="331" y="74"/>
                      </a:lnTo>
                      <a:lnTo>
                        <a:pt x="330" y="75"/>
                      </a:lnTo>
                      <a:lnTo>
                        <a:pt x="327" y="80"/>
                      </a:lnTo>
                      <a:lnTo>
                        <a:pt x="327" y="82"/>
                      </a:lnTo>
                      <a:lnTo>
                        <a:pt x="325" y="85"/>
                      </a:lnTo>
                      <a:lnTo>
                        <a:pt x="324" y="80"/>
                      </a:lnTo>
                      <a:lnTo>
                        <a:pt x="325" y="78"/>
                      </a:lnTo>
                      <a:lnTo>
                        <a:pt x="324" y="78"/>
                      </a:lnTo>
                      <a:lnTo>
                        <a:pt x="322" y="78"/>
                      </a:lnTo>
                      <a:lnTo>
                        <a:pt x="321" y="78"/>
                      </a:lnTo>
                      <a:lnTo>
                        <a:pt x="310" y="78"/>
                      </a:lnTo>
                      <a:lnTo>
                        <a:pt x="309" y="78"/>
                      </a:lnTo>
                      <a:lnTo>
                        <a:pt x="307" y="78"/>
                      </a:lnTo>
                      <a:lnTo>
                        <a:pt x="303" y="79"/>
                      </a:lnTo>
                      <a:lnTo>
                        <a:pt x="301" y="79"/>
                      </a:lnTo>
                      <a:lnTo>
                        <a:pt x="298" y="78"/>
                      </a:lnTo>
                      <a:lnTo>
                        <a:pt x="297" y="79"/>
                      </a:lnTo>
                      <a:lnTo>
                        <a:pt x="297" y="80"/>
                      </a:lnTo>
                      <a:lnTo>
                        <a:pt x="297" y="79"/>
                      </a:lnTo>
                      <a:lnTo>
                        <a:pt x="297" y="78"/>
                      </a:lnTo>
                      <a:lnTo>
                        <a:pt x="298" y="76"/>
                      </a:lnTo>
                      <a:lnTo>
                        <a:pt x="300" y="76"/>
                      </a:lnTo>
                      <a:lnTo>
                        <a:pt x="301" y="78"/>
                      </a:lnTo>
                      <a:lnTo>
                        <a:pt x="304" y="78"/>
                      </a:lnTo>
                      <a:lnTo>
                        <a:pt x="306" y="76"/>
                      </a:lnTo>
                      <a:lnTo>
                        <a:pt x="307" y="76"/>
                      </a:lnTo>
                      <a:lnTo>
                        <a:pt x="307" y="75"/>
                      </a:lnTo>
                      <a:lnTo>
                        <a:pt x="307" y="71"/>
                      </a:lnTo>
                      <a:lnTo>
                        <a:pt x="306" y="71"/>
                      </a:lnTo>
                      <a:lnTo>
                        <a:pt x="304" y="70"/>
                      </a:lnTo>
                      <a:lnTo>
                        <a:pt x="303" y="68"/>
                      </a:lnTo>
                      <a:lnTo>
                        <a:pt x="304" y="68"/>
                      </a:lnTo>
                      <a:lnTo>
                        <a:pt x="306" y="68"/>
                      </a:lnTo>
                      <a:lnTo>
                        <a:pt x="306" y="66"/>
                      </a:lnTo>
                      <a:lnTo>
                        <a:pt x="304" y="66"/>
                      </a:lnTo>
                      <a:lnTo>
                        <a:pt x="303" y="66"/>
                      </a:lnTo>
                      <a:lnTo>
                        <a:pt x="301" y="68"/>
                      </a:lnTo>
                      <a:lnTo>
                        <a:pt x="301" y="70"/>
                      </a:lnTo>
                      <a:lnTo>
                        <a:pt x="298" y="70"/>
                      </a:lnTo>
                      <a:lnTo>
                        <a:pt x="298" y="68"/>
                      </a:lnTo>
                      <a:lnTo>
                        <a:pt x="298" y="66"/>
                      </a:lnTo>
                      <a:lnTo>
                        <a:pt x="297" y="64"/>
                      </a:lnTo>
                      <a:lnTo>
                        <a:pt x="298" y="61"/>
                      </a:lnTo>
                      <a:lnTo>
                        <a:pt x="312" y="48"/>
                      </a:lnTo>
                      <a:lnTo>
                        <a:pt x="313" y="47"/>
                      </a:lnTo>
                      <a:lnTo>
                        <a:pt x="313" y="46"/>
                      </a:lnTo>
                      <a:lnTo>
                        <a:pt x="316" y="40"/>
                      </a:lnTo>
                      <a:lnTo>
                        <a:pt x="315" y="39"/>
                      </a:lnTo>
                      <a:lnTo>
                        <a:pt x="313" y="39"/>
                      </a:lnTo>
                      <a:lnTo>
                        <a:pt x="310" y="37"/>
                      </a:lnTo>
                      <a:lnTo>
                        <a:pt x="303" y="16"/>
                      </a:lnTo>
                      <a:lnTo>
                        <a:pt x="298" y="12"/>
                      </a:lnTo>
                      <a:lnTo>
                        <a:pt x="298" y="11"/>
                      </a:lnTo>
                      <a:lnTo>
                        <a:pt x="297" y="11"/>
                      </a:lnTo>
                      <a:lnTo>
                        <a:pt x="297" y="12"/>
                      </a:lnTo>
                      <a:lnTo>
                        <a:pt x="295" y="14"/>
                      </a:lnTo>
                      <a:lnTo>
                        <a:pt x="285" y="24"/>
                      </a:lnTo>
                      <a:lnTo>
                        <a:pt x="282" y="29"/>
                      </a:lnTo>
                      <a:lnTo>
                        <a:pt x="276" y="35"/>
                      </a:lnTo>
                      <a:lnTo>
                        <a:pt x="274" y="35"/>
                      </a:lnTo>
                      <a:lnTo>
                        <a:pt x="273" y="35"/>
                      </a:lnTo>
                      <a:lnTo>
                        <a:pt x="270" y="35"/>
                      </a:lnTo>
                      <a:lnTo>
                        <a:pt x="268" y="35"/>
                      </a:lnTo>
                      <a:lnTo>
                        <a:pt x="264" y="36"/>
                      </a:lnTo>
                      <a:lnTo>
                        <a:pt x="261" y="36"/>
                      </a:lnTo>
                      <a:lnTo>
                        <a:pt x="260" y="35"/>
                      </a:lnTo>
                      <a:lnTo>
                        <a:pt x="257" y="32"/>
                      </a:lnTo>
                      <a:lnTo>
                        <a:pt x="250" y="30"/>
                      </a:lnTo>
                      <a:lnTo>
                        <a:pt x="244" y="32"/>
                      </a:lnTo>
                      <a:lnTo>
                        <a:pt x="241" y="30"/>
                      </a:lnTo>
                      <a:lnTo>
                        <a:pt x="239" y="30"/>
                      </a:lnTo>
                      <a:lnTo>
                        <a:pt x="238" y="32"/>
                      </a:lnTo>
                      <a:lnTo>
                        <a:pt x="238" y="36"/>
                      </a:lnTo>
                      <a:lnTo>
                        <a:pt x="238" y="37"/>
                      </a:lnTo>
                      <a:lnTo>
                        <a:pt x="233" y="37"/>
                      </a:lnTo>
                      <a:lnTo>
                        <a:pt x="230" y="36"/>
                      </a:lnTo>
                      <a:lnTo>
                        <a:pt x="224" y="36"/>
                      </a:lnTo>
                      <a:lnTo>
                        <a:pt x="222" y="36"/>
                      </a:lnTo>
                      <a:lnTo>
                        <a:pt x="220" y="36"/>
                      </a:lnTo>
                      <a:lnTo>
                        <a:pt x="217" y="37"/>
                      </a:lnTo>
                      <a:lnTo>
                        <a:pt x="215" y="39"/>
                      </a:lnTo>
                      <a:lnTo>
                        <a:pt x="212" y="39"/>
                      </a:lnTo>
                      <a:lnTo>
                        <a:pt x="209" y="41"/>
                      </a:lnTo>
                      <a:lnTo>
                        <a:pt x="206" y="41"/>
                      </a:lnTo>
                      <a:lnTo>
                        <a:pt x="205" y="41"/>
                      </a:lnTo>
                      <a:lnTo>
                        <a:pt x="203" y="42"/>
                      </a:lnTo>
                      <a:lnTo>
                        <a:pt x="202" y="44"/>
                      </a:lnTo>
                      <a:lnTo>
                        <a:pt x="199" y="44"/>
                      </a:lnTo>
                      <a:lnTo>
                        <a:pt x="191" y="41"/>
                      </a:lnTo>
                      <a:lnTo>
                        <a:pt x="190" y="39"/>
                      </a:lnTo>
                      <a:lnTo>
                        <a:pt x="188" y="39"/>
                      </a:lnTo>
                      <a:lnTo>
                        <a:pt x="188" y="37"/>
                      </a:lnTo>
                      <a:lnTo>
                        <a:pt x="188" y="33"/>
                      </a:lnTo>
                      <a:lnTo>
                        <a:pt x="185" y="30"/>
                      </a:lnTo>
                      <a:lnTo>
                        <a:pt x="185" y="29"/>
                      </a:lnTo>
                      <a:lnTo>
                        <a:pt x="185" y="24"/>
                      </a:lnTo>
                      <a:lnTo>
                        <a:pt x="187" y="19"/>
                      </a:lnTo>
                      <a:lnTo>
                        <a:pt x="187" y="17"/>
                      </a:lnTo>
                      <a:lnTo>
                        <a:pt x="190" y="15"/>
                      </a:lnTo>
                      <a:lnTo>
                        <a:pt x="190" y="14"/>
                      </a:lnTo>
                      <a:lnTo>
                        <a:pt x="188" y="12"/>
                      </a:lnTo>
                      <a:lnTo>
                        <a:pt x="188" y="8"/>
                      </a:lnTo>
                      <a:lnTo>
                        <a:pt x="185" y="8"/>
                      </a:lnTo>
                      <a:lnTo>
                        <a:pt x="182" y="7"/>
                      </a:lnTo>
                      <a:lnTo>
                        <a:pt x="184" y="3"/>
                      </a:lnTo>
                      <a:lnTo>
                        <a:pt x="184" y="1"/>
                      </a:lnTo>
                      <a:lnTo>
                        <a:pt x="182" y="0"/>
                      </a:lnTo>
                      <a:lnTo>
                        <a:pt x="181" y="0"/>
                      </a:lnTo>
                      <a:lnTo>
                        <a:pt x="178" y="1"/>
                      </a:lnTo>
                      <a:lnTo>
                        <a:pt x="17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21" name="Freeform 2664"/>
                <p:cNvSpPr>
                  <a:spLocks/>
                </p:cNvSpPr>
                <p:nvPr/>
              </p:nvSpPr>
              <p:spPr bwMode="gray">
                <a:xfrm>
                  <a:off x="1698" y="2536"/>
                  <a:ext cx="515" cy="451"/>
                </a:xfrm>
                <a:custGeom>
                  <a:avLst/>
                  <a:gdLst>
                    <a:gd name="T0" fmla="*/ 160 w 515"/>
                    <a:gd name="T1" fmla="*/ 11 h 451"/>
                    <a:gd name="T2" fmla="*/ 120 w 515"/>
                    <a:gd name="T3" fmla="*/ 12 h 451"/>
                    <a:gd name="T4" fmla="*/ 133 w 515"/>
                    <a:gd name="T5" fmla="*/ 32 h 451"/>
                    <a:gd name="T6" fmla="*/ 132 w 515"/>
                    <a:gd name="T7" fmla="*/ 36 h 451"/>
                    <a:gd name="T8" fmla="*/ 120 w 515"/>
                    <a:gd name="T9" fmla="*/ 44 h 451"/>
                    <a:gd name="T10" fmla="*/ 89 w 515"/>
                    <a:gd name="T11" fmla="*/ 45 h 451"/>
                    <a:gd name="T12" fmla="*/ 74 w 515"/>
                    <a:gd name="T13" fmla="*/ 36 h 451"/>
                    <a:gd name="T14" fmla="*/ 55 w 515"/>
                    <a:gd name="T15" fmla="*/ 46 h 451"/>
                    <a:gd name="T16" fmla="*/ 61 w 515"/>
                    <a:gd name="T17" fmla="*/ 50 h 451"/>
                    <a:gd name="T18" fmla="*/ 56 w 515"/>
                    <a:gd name="T19" fmla="*/ 87 h 451"/>
                    <a:gd name="T20" fmla="*/ 11 w 515"/>
                    <a:gd name="T21" fmla="*/ 122 h 451"/>
                    <a:gd name="T22" fmla="*/ 3 w 515"/>
                    <a:gd name="T23" fmla="*/ 148 h 451"/>
                    <a:gd name="T24" fmla="*/ 21 w 515"/>
                    <a:gd name="T25" fmla="*/ 162 h 451"/>
                    <a:gd name="T26" fmla="*/ 44 w 515"/>
                    <a:gd name="T27" fmla="*/ 177 h 451"/>
                    <a:gd name="T28" fmla="*/ 62 w 515"/>
                    <a:gd name="T29" fmla="*/ 178 h 451"/>
                    <a:gd name="T30" fmla="*/ 111 w 515"/>
                    <a:gd name="T31" fmla="*/ 179 h 451"/>
                    <a:gd name="T32" fmla="*/ 141 w 515"/>
                    <a:gd name="T33" fmla="*/ 197 h 451"/>
                    <a:gd name="T34" fmla="*/ 178 w 515"/>
                    <a:gd name="T35" fmla="*/ 217 h 451"/>
                    <a:gd name="T36" fmla="*/ 203 w 515"/>
                    <a:gd name="T37" fmla="*/ 238 h 451"/>
                    <a:gd name="T38" fmla="*/ 211 w 515"/>
                    <a:gd name="T39" fmla="*/ 275 h 451"/>
                    <a:gd name="T40" fmla="*/ 209 w 515"/>
                    <a:gd name="T41" fmla="*/ 285 h 451"/>
                    <a:gd name="T42" fmla="*/ 233 w 515"/>
                    <a:gd name="T43" fmla="*/ 307 h 451"/>
                    <a:gd name="T44" fmla="*/ 250 w 515"/>
                    <a:gd name="T45" fmla="*/ 326 h 451"/>
                    <a:gd name="T46" fmla="*/ 266 w 515"/>
                    <a:gd name="T47" fmla="*/ 356 h 451"/>
                    <a:gd name="T48" fmla="*/ 232 w 515"/>
                    <a:gd name="T49" fmla="*/ 391 h 451"/>
                    <a:gd name="T50" fmla="*/ 222 w 515"/>
                    <a:gd name="T51" fmla="*/ 403 h 451"/>
                    <a:gd name="T52" fmla="*/ 244 w 515"/>
                    <a:gd name="T53" fmla="*/ 416 h 451"/>
                    <a:gd name="T54" fmla="*/ 257 w 515"/>
                    <a:gd name="T55" fmla="*/ 423 h 451"/>
                    <a:gd name="T56" fmla="*/ 273 w 515"/>
                    <a:gd name="T57" fmla="*/ 438 h 451"/>
                    <a:gd name="T58" fmla="*/ 272 w 515"/>
                    <a:gd name="T59" fmla="*/ 447 h 451"/>
                    <a:gd name="T60" fmla="*/ 330 w 515"/>
                    <a:gd name="T61" fmla="*/ 382 h 451"/>
                    <a:gd name="T62" fmla="*/ 333 w 515"/>
                    <a:gd name="T63" fmla="*/ 360 h 451"/>
                    <a:gd name="T64" fmla="*/ 363 w 515"/>
                    <a:gd name="T65" fmla="*/ 326 h 451"/>
                    <a:gd name="T66" fmla="*/ 383 w 515"/>
                    <a:gd name="T67" fmla="*/ 318 h 451"/>
                    <a:gd name="T68" fmla="*/ 389 w 515"/>
                    <a:gd name="T69" fmla="*/ 314 h 451"/>
                    <a:gd name="T70" fmla="*/ 404 w 515"/>
                    <a:gd name="T71" fmla="*/ 314 h 451"/>
                    <a:gd name="T72" fmla="*/ 432 w 515"/>
                    <a:gd name="T73" fmla="*/ 294 h 451"/>
                    <a:gd name="T74" fmla="*/ 468 w 515"/>
                    <a:gd name="T75" fmla="*/ 201 h 451"/>
                    <a:gd name="T76" fmla="*/ 490 w 515"/>
                    <a:gd name="T77" fmla="*/ 112 h 451"/>
                    <a:gd name="T78" fmla="*/ 401 w 515"/>
                    <a:gd name="T79" fmla="*/ 83 h 451"/>
                    <a:gd name="T80" fmla="*/ 391 w 515"/>
                    <a:gd name="T81" fmla="*/ 82 h 451"/>
                    <a:gd name="T82" fmla="*/ 382 w 515"/>
                    <a:gd name="T83" fmla="*/ 74 h 451"/>
                    <a:gd name="T84" fmla="*/ 369 w 515"/>
                    <a:gd name="T85" fmla="*/ 70 h 451"/>
                    <a:gd name="T86" fmla="*/ 341 w 515"/>
                    <a:gd name="T87" fmla="*/ 68 h 451"/>
                    <a:gd name="T88" fmla="*/ 325 w 515"/>
                    <a:gd name="T89" fmla="*/ 85 h 451"/>
                    <a:gd name="T90" fmla="*/ 309 w 515"/>
                    <a:gd name="T91" fmla="*/ 78 h 451"/>
                    <a:gd name="T92" fmla="*/ 297 w 515"/>
                    <a:gd name="T93" fmla="*/ 79 h 451"/>
                    <a:gd name="T94" fmla="*/ 307 w 515"/>
                    <a:gd name="T95" fmla="*/ 76 h 451"/>
                    <a:gd name="T96" fmla="*/ 306 w 515"/>
                    <a:gd name="T97" fmla="*/ 68 h 451"/>
                    <a:gd name="T98" fmla="*/ 298 w 515"/>
                    <a:gd name="T99" fmla="*/ 68 h 451"/>
                    <a:gd name="T100" fmla="*/ 316 w 515"/>
                    <a:gd name="T101" fmla="*/ 40 h 451"/>
                    <a:gd name="T102" fmla="*/ 297 w 515"/>
                    <a:gd name="T103" fmla="*/ 11 h 451"/>
                    <a:gd name="T104" fmla="*/ 273 w 515"/>
                    <a:gd name="T105" fmla="*/ 35 h 451"/>
                    <a:gd name="T106" fmla="*/ 250 w 515"/>
                    <a:gd name="T107" fmla="*/ 30 h 451"/>
                    <a:gd name="T108" fmla="*/ 233 w 515"/>
                    <a:gd name="T109" fmla="*/ 37 h 451"/>
                    <a:gd name="T110" fmla="*/ 212 w 515"/>
                    <a:gd name="T111" fmla="*/ 39 h 451"/>
                    <a:gd name="T112" fmla="*/ 191 w 515"/>
                    <a:gd name="T113" fmla="*/ 41 h 451"/>
                    <a:gd name="T114" fmla="*/ 185 w 515"/>
                    <a:gd name="T115" fmla="*/ 24 h 451"/>
                    <a:gd name="T116" fmla="*/ 185 w 515"/>
                    <a:gd name="T117" fmla="*/ 8 h 451"/>
                    <a:gd name="T118" fmla="*/ 175 w 515"/>
                    <a:gd name="T119" fmla="*/ 0 h 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5"/>
                    <a:gd name="T181" fmla="*/ 0 h 451"/>
                    <a:gd name="T182" fmla="*/ 515 w 515"/>
                    <a:gd name="T183" fmla="*/ 451 h 4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5" h="451">
                      <a:moveTo>
                        <a:pt x="175" y="0"/>
                      </a:moveTo>
                      <a:lnTo>
                        <a:pt x="175" y="3"/>
                      </a:lnTo>
                      <a:lnTo>
                        <a:pt x="171" y="7"/>
                      </a:lnTo>
                      <a:lnTo>
                        <a:pt x="169" y="8"/>
                      </a:lnTo>
                      <a:lnTo>
                        <a:pt x="166" y="8"/>
                      </a:lnTo>
                      <a:lnTo>
                        <a:pt x="161" y="9"/>
                      </a:lnTo>
                      <a:lnTo>
                        <a:pt x="160" y="11"/>
                      </a:lnTo>
                      <a:lnTo>
                        <a:pt x="160" y="12"/>
                      </a:lnTo>
                      <a:lnTo>
                        <a:pt x="144" y="14"/>
                      </a:lnTo>
                      <a:lnTo>
                        <a:pt x="144" y="15"/>
                      </a:lnTo>
                      <a:lnTo>
                        <a:pt x="143" y="15"/>
                      </a:lnTo>
                      <a:lnTo>
                        <a:pt x="138" y="15"/>
                      </a:lnTo>
                      <a:lnTo>
                        <a:pt x="120" y="11"/>
                      </a:lnTo>
                      <a:lnTo>
                        <a:pt x="120" y="12"/>
                      </a:lnTo>
                      <a:lnTo>
                        <a:pt x="120" y="15"/>
                      </a:lnTo>
                      <a:lnTo>
                        <a:pt x="126" y="16"/>
                      </a:lnTo>
                      <a:lnTo>
                        <a:pt x="126" y="17"/>
                      </a:lnTo>
                      <a:lnTo>
                        <a:pt x="126" y="24"/>
                      </a:lnTo>
                      <a:lnTo>
                        <a:pt x="129" y="30"/>
                      </a:lnTo>
                      <a:lnTo>
                        <a:pt x="132" y="32"/>
                      </a:lnTo>
                      <a:lnTo>
                        <a:pt x="133" y="32"/>
                      </a:lnTo>
                      <a:lnTo>
                        <a:pt x="138" y="32"/>
                      </a:lnTo>
                      <a:lnTo>
                        <a:pt x="138" y="33"/>
                      </a:lnTo>
                      <a:lnTo>
                        <a:pt x="138" y="35"/>
                      </a:lnTo>
                      <a:lnTo>
                        <a:pt x="135" y="35"/>
                      </a:lnTo>
                      <a:lnTo>
                        <a:pt x="133" y="35"/>
                      </a:lnTo>
                      <a:lnTo>
                        <a:pt x="133" y="36"/>
                      </a:lnTo>
                      <a:lnTo>
                        <a:pt x="132" y="36"/>
                      </a:lnTo>
                      <a:lnTo>
                        <a:pt x="130" y="36"/>
                      </a:lnTo>
                      <a:lnTo>
                        <a:pt x="129" y="37"/>
                      </a:lnTo>
                      <a:lnTo>
                        <a:pt x="126" y="41"/>
                      </a:lnTo>
                      <a:lnTo>
                        <a:pt x="125" y="42"/>
                      </a:lnTo>
                      <a:lnTo>
                        <a:pt x="123" y="42"/>
                      </a:lnTo>
                      <a:lnTo>
                        <a:pt x="122" y="42"/>
                      </a:lnTo>
                      <a:lnTo>
                        <a:pt x="120" y="44"/>
                      </a:lnTo>
                      <a:lnTo>
                        <a:pt x="111" y="46"/>
                      </a:lnTo>
                      <a:lnTo>
                        <a:pt x="110" y="47"/>
                      </a:lnTo>
                      <a:lnTo>
                        <a:pt x="99" y="48"/>
                      </a:lnTo>
                      <a:lnTo>
                        <a:pt x="98" y="48"/>
                      </a:lnTo>
                      <a:lnTo>
                        <a:pt x="95" y="46"/>
                      </a:lnTo>
                      <a:lnTo>
                        <a:pt x="92" y="44"/>
                      </a:lnTo>
                      <a:lnTo>
                        <a:pt x="89" y="45"/>
                      </a:lnTo>
                      <a:lnTo>
                        <a:pt x="87" y="39"/>
                      </a:lnTo>
                      <a:lnTo>
                        <a:pt x="84" y="36"/>
                      </a:lnTo>
                      <a:lnTo>
                        <a:pt x="83" y="36"/>
                      </a:lnTo>
                      <a:lnTo>
                        <a:pt x="77" y="37"/>
                      </a:lnTo>
                      <a:lnTo>
                        <a:pt x="76" y="37"/>
                      </a:lnTo>
                      <a:lnTo>
                        <a:pt x="76" y="36"/>
                      </a:lnTo>
                      <a:lnTo>
                        <a:pt x="74" y="36"/>
                      </a:lnTo>
                      <a:lnTo>
                        <a:pt x="72" y="37"/>
                      </a:lnTo>
                      <a:lnTo>
                        <a:pt x="72" y="39"/>
                      </a:lnTo>
                      <a:lnTo>
                        <a:pt x="55" y="39"/>
                      </a:lnTo>
                      <a:lnTo>
                        <a:pt x="52" y="39"/>
                      </a:lnTo>
                      <a:lnTo>
                        <a:pt x="52" y="45"/>
                      </a:lnTo>
                      <a:lnTo>
                        <a:pt x="55" y="45"/>
                      </a:lnTo>
                      <a:lnTo>
                        <a:pt x="55" y="46"/>
                      </a:lnTo>
                      <a:lnTo>
                        <a:pt x="58" y="46"/>
                      </a:lnTo>
                      <a:lnTo>
                        <a:pt x="59" y="46"/>
                      </a:lnTo>
                      <a:lnTo>
                        <a:pt x="61" y="47"/>
                      </a:lnTo>
                      <a:lnTo>
                        <a:pt x="62" y="50"/>
                      </a:lnTo>
                      <a:lnTo>
                        <a:pt x="62" y="51"/>
                      </a:lnTo>
                      <a:lnTo>
                        <a:pt x="61" y="51"/>
                      </a:lnTo>
                      <a:lnTo>
                        <a:pt x="61" y="50"/>
                      </a:lnTo>
                      <a:lnTo>
                        <a:pt x="59" y="50"/>
                      </a:lnTo>
                      <a:lnTo>
                        <a:pt x="58" y="50"/>
                      </a:lnTo>
                      <a:lnTo>
                        <a:pt x="49" y="51"/>
                      </a:lnTo>
                      <a:lnTo>
                        <a:pt x="49" y="59"/>
                      </a:lnTo>
                      <a:lnTo>
                        <a:pt x="58" y="66"/>
                      </a:lnTo>
                      <a:lnTo>
                        <a:pt x="59" y="71"/>
                      </a:lnTo>
                      <a:lnTo>
                        <a:pt x="56" y="87"/>
                      </a:lnTo>
                      <a:lnTo>
                        <a:pt x="55" y="96"/>
                      </a:lnTo>
                      <a:lnTo>
                        <a:pt x="52" y="96"/>
                      </a:lnTo>
                      <a:lnTo>
                        <a:pt x="50" y="103"/>
                      </a:lnTo>
                      <a:lnTo>
                        <a:pt x="49" y="104"/>
                      </a:lnTo>
                      <a:lnTo>
                        <a:pt x="44" y="103"/>
                      </a:lnTo>
                      <a:lnTo>
                        <a:pt x="21" y="111"/>
                      </a:lnTo>
                      <a:lnTo>
                        <a:pt x="11" y="122"/>
                      </a:lnTo>
                      <a:lnTo>
                        <a:pt x="10" y="122"/>
                      </a:lnTo>
                      <a:lnTo>
                        <a:pt x="10" y="129"/>
                      </a:lnTo>
                      <a:lnTo>
                        <a:pt x="4" y="129"/>
                      </a:lnTo>
                      <a:lnTo>
                        <a:pt x="4" y="130"/>
                      </a:lnTo>
                      <a:lnTo>
                        <a:pt x="0" y="140"/>
                      </a:lnTo>
                      <a:lnTo>
                        <a:pt x="3" y="146"/>
                      </a:lnTo>
                      <a:lnTo>
                        <a:pt x="3" y="148"/>
                      </a:lnTo>
                      <a:lnTo>
                        <a:pt x="10" y="154"/>
                      </a:lnTo>
                      <a:lnTo>
                        <a:pt x="13" y="156"/>
                      </a:lnTo>
                      <a:lnTo>
                        <a:pt x="13" y="157"/>
                      </a:lnTo>
                      <a:lnTo>
                        <a:pt x="11" y="160"/>
                      </a:lnTo>
                      <a:lnTo>
                        <a:pt x="19" y="161"/>
                      </a:lnTo>
                      <a:lnTo>
                        <a:pt x="21" y="161"/>
                      </a:lnTo>
                      <a:lnTo>
                        <a:pt x="21" y="162"/>
                      </a:lnTo>
                      <a:lnTo>
                        <a:pt x="22" y="165"/>
                      </a:lnTo>
                      <a:lnTo>
                        <a:pt x="22" y="167"/>
                      </a:lnTo>
                      <a:lnTo>
                        <a:pt x="25" y="167"/>
                      </a:lnTo>
                      <a:lnTo>
                        <a:pt x="32" y="167"/>
                      </a:lnTo>
                      <a:lnTo>
                        <a:pt x="44" y="158"/>
                      </a:lnTo>
                      <a:lnTo>
                        <a:pt x="44" y="160"/>
                      </a:lnTo>
                      <a:lnTo>
                        <a:pt x="44" y="177"/>
                      </a:lnTo>
                      <a:lnTo>
                        <a:pt x="44" y="178"/>
                      </a:lnTo>
                      <a:lnTo>
                        <a:pt x="46" y="178"/>
                      </a:lnTo>
                      <a:lnTo>
                        <a:pt x="49" y="178"/>
                      </a:lnTo>
                      <a:lnTo>
                        <a:pt x="50" y="177"/>
                      </a:lnTo>
                      <a:lnTo>
                        <a:pt x="56" y="177"/>
                      </a:lnTo>
                      <a:lnTo>
                        <a:pt x="58" y="177"/>
                      </a:lnTo>
                      <a:lnTo>
                        <a:pt x="62" y="178"/>
                      </a:lnTo>
                      <a:lnTo>
                        <a:pt x="71" y="178"/>
                      </a:lnTo>
                      <a:lnTo>
                        <a:pt x="83" y="175"/>
                      </a:lnTo>
                      <a:lnTo>
                        <a:pt x="93" y="165"/>
                      </a:lnTo>
                      <a:lnTo>
                        <a:pt x="111" y="164"/>
                      </a:lnTo>
                      <a:lnTo>
                        <a:pt x="113" y="165"/>
                      </a:lnTo>
                      <a:lnTo>
                        <a:pt x="113" y="177"/>
                      </a:lnTo>
                      <a:lnTo>
                        <a:pt x="111" y="179"/>
                      </a:lnTo>
                      <a:lnTo>
                        <a:pt x="111" y="181"/>
                      </a:lnTo>
                      <a:lnTo>
                        <a:pt x="113" y="186"/>
                      </a:lnTo>
                      <a:lnTo>
                        <a:pt x="114" y="188"/>
                      </a:lnTo>
                      <a:lnTo>
                        <a:pt x="123" y="193"/>
                      </a:lnTo>
                      <a:lnTo>
                        <a:pt x="138" y="196"/>
                      </a:lnTo>
                      <a:lnTo>
                        <a:pt x="139" y="197"/>
                      </a:lnTo>
                      <a:lnTo>
                        <a:pt x="141" y="197"/>
                      </a:lnTo>
                      <a:lnTo>
                        <a:pt x="143" y="200"/>
                      </a:lnTo>
                      <a:lnTo>
                        <a:pt x="154" y="203"/>
                      </a:lnTo>
                      <a:lnTo>
                        <a:pt x="158" y="206"/>
                      </a:lnTo>
                      <a:lnTo>
                        <a:pt x="168" y="206"/>
                      </a:lnTo>
                      <a:lnTo>
                        <a:pt x="175" y="209"/>
                      </a:lnTo>
                      <a:lnTo>
                        <a:pt x="176" y="214"/>
                      </a:lnTo>
                      <a:lnTo>
                        <a:pt x="178" y="217"/>
                      </a:lnTo>
                      <a:lnTo>
                        <a:pt x="178" y="218"/>
                      </a:lnTo>
                      <a:lnTo>
                        <a:pt x="179" y="219"/>
                      </a:lnTo>
                      <a:lnTo>
                        <a:pt x="178" y="225"/>
                      </a:lnTo>
                      <a:lnTo>
                        <a:pt x="176" y="225"/>
                      </a:lnTo>
                      <a:lnTo>
                        <a:pt x="176" y="227"/>
                      </a:lnTo>
                      <a:lnTo>
                        <a:pt x="181" y="236"/>
                      </a:lnTo>
                      <a:lnTo>
                        <a:pt x="203" y="238"/>
                      </a:lnTo>
                      <a:lnTo>
                        <a:pt x="205" y="239"/>
                      </a:lnTo>
                      <a:lnTo>
                        <a:pt x="203" y="243"/>
                      </a:lnTo>
                      <a:lnTo>
                        <a:pt x="205" y="249"/>
                      </a:lnTo>
                      <a:lnTo>
                        <a:pt x="209" y="250"/>
                      </a:lnTo>
                      <a:lnTo>
                        <a:pt x="214" y="259"/>
                      </a:lnTo>
                      <a:lnTo>
                        <a:pt x="212" y="270"/>
                      </a:lnTo>
                      <a:lnTo>
                        <a:pt x="211" y="275"/>
                      </a:lnTo>
                      <a:lnTo>
                        <a:pt x="209" y="278"/>
                      </a:lnTo>
                      <a:lnTo>
                        <a:pt x="211" y="279"/>
                      </a:lnTo>
                      <a:lnTo>
                        <a:pt x="211" y="282"/>
                      </a:lnTo>
                      <a:lnTo>
                        <a:pt x="209" y="282"/>
                      </a:lnTo>
                      <a:lnTo>
                        <a:pt x="208" y="282"/>
                      </a:lnTo>
                      <a:lnTo>
                        <a:pt x="209" y="285"/>
                      </a:lnTo>
                      <a:lnTo>
                        <a:pt x="209" y="287"/>
                      </a:lnTo>
                      <a:lnTo>
                        <a:pt x="209" y="303"/>
                      </a:lnTo>
                      <a:lnTo>
                        <a:pt x="211" y="304"/>
                      </a:lnTo>
                      <a:lnTo>
                        <a:pt x="217" y="307"/>
                      </a:lnTo>
                      <a:lnTo>
                        <a:pt x="228" y="307"/>
                      </a:lnTo>
                      <a:lnTo>
                        <a:pt x="232" y="305"/>
                      </a:lnTo>
                      <a:lnTo>
                        <a:pt x="233" y="307"/>
                      </a:lnTo>
                      <a:lnTo>
                        <a:pt x="238" y="308"/>
                      </a:lnTo>
                      <a:lnTo>
                        <a:pt x="239" y="309"/>
                      </a:lnTo>
                      <a:lnTo>
                        <a:pt x="241" y="324"/>
                      </a:lnTo>
                      <a:lnTo>
                        <a:pt x="242" y="325"/>
                      </a:lnTo>
                      <a:lnTo>
                        <a:pt x="245" y="326"/>
                      </a:lnTo>
                      <a:lnTo>
                        <a:pt x="249" y="328"/>
                      </a:lnTo>
                      <a:lnTo>
                        <a:pt x="250" y="326"/>
                      </a:lnTo>
                      <a:lnTo>
                        <a:pt x="255" y="326"/>
                      </a:lnTo>
                      <a:lnTo>
                        <a:pt x="257" y="326"/>
                      </a:lnTo>
                      <a:lnTo>
                        <a:pt x="258" y="329"/>
                      </a:lnTo>
                      <a:lnTo>
                        <a:pt x="255" y="348"/>
                      </a:lnTo>
                      <a:lnTo>
                        <a:pt x="261" y="346"/>
                      </a:lnTo>
                      <a:lnTo>
                        <a:pt x="263" y="348"/>
                      </a:lnTo>
                      <a:lnTo>
                        <a:pt x="266" y="356"/>
                      </a:lnTo>
                      <a:lnTo>
                        <a:pt x="266" y="364"/>
                      </a:lnTo>
                      <a:lnTo>
                        <a:pt x="264" y="365"/>
                      </a:lnTo>
                      <a:lnTo>
                        <a:pt x="260" y="369"/>
                      </a:lnTo>
                      <a:lnTo>
                        <a:pt x="252" y="371"/>
                      </a:lnTo>
                      <a:lnTo>
                        <a:pt x="238" y="383"/>
                      </a:lnTo>
                      <a:lnTo>
                        <a:pt x="232" y="389"/>
                      </a:lnTo>
                      <a:lnTo>
                        <a:pt x="232" y="391"/>
                      </a:lnTo>
                      <a:lnTo>
                        <a:pt x="218" y="400"/>
                      </a:lnTo>
                      <a:lnTo>
                        <a:pt x="218" y="402"/>
                      </a:lnTo>
                      <a:lnTo>
                        <a:pt x="214" y="404"/>
                      </a:lnTo>
                      <a:lnTo>
                        <a:pt x="218" y="406"/>
                      </a:lnTo>
                      <a:lnTo>
                        <a:pt x="220" y="404"/>
                      </a:lnTo>
                      <a:lnTo>
                        <a:pt x="220" y="403"/>
                      </a:lnTo>
                      <a:lnTo>
                        <a:pt x="222" y="403"/>
                      </a:lnTo>
                      <a:lnTo>
                        <a:pt x="224" y="403"/>
                      </a:lnTo>
                      <a:lnTo>
                        <a:pt x="233" y="410"/>
                      </a:lnTo>
                      <a:lnTo>
                        <a:pt x="235" y="414"/>
                      </a:lnTo>
                      <a:lnTo>
                        <a:pt x="238" y="414"/>
                      </a:lnTo>
                      <a:lnTo>
                        <a:pt x="241" y="413"/>
                      </a:lnTo>
                      <a:lnTo>
                        <a:pt x="242" y="414"/>
                      </a:lnTo>
                      <a:lnTo>
                        <a:pt x="244" y="416"/>
                      </a:lnTo>
                      <a:lnTo>
                        <a:pt x="248" y="417"/>
                      </a:lnTo>
                      <a:lnTo>
                        <a:pt x="248" y="419"/>
                      </a:lnTo>
                      <a:lnTo>
                        <a:pt x="249" y="419"/>
                      </a:lnTo>
                      <a:lnTo>
                        <a:pt x="252" y="420"/>
                      </a:lnTo>
                      <a:lnTo>
                        <a:pt x="254" y="420"/>
                      </a:lnTo>
                      <a:lnTo>
                        <a:pt x="255" y="421"/>
                      </a:lnTo>
                      <a:lnTo>
                        <a:pt x="257" y="423"/>
                      </a:lnTo>
                      <a:lnTo>
                        <a:pt x="258" y="424"/>
                      </a:lnTo>
                      <a:lnTo>
                        <a:pt x="264" y="427"/>
                      </a:lnTo>
                      <a:lnTo>
                        <a:pt x="266" y="428"/>
                      </a:lnTo>
                      <a:lnTo>
                        <a:pt x="268" y="432"/>
                      </a:lnTo>
                      <a:lnTo>
                        <a:pt x="273" y="436"/>
                      </a:lnTo>
                      <a:lnTo>
                        <a:pt x="274" y="438"/>
                      </a:lnTo>
                      <a:lnTo>
                        <a:pt x="273" y="438"/>
                      </a:lnTo>
                      <a:lnTo>
                        <a:pt x="273" y="439"/>
                      </a:lnTo>
                      <a:lnTo>
                        <a:pt x="272" y="441"/>
                      </a:lnTo>
                      <a:lnTo>
                        <a:pt x="270" y="442"/>
                      </a:lnTo>
                      <a:lnTo>
                        <a:pt x="268" y="449"/>
                      </a:lnTo>
                      <a:lnTo>
                        <a:pt x="270" y="451"/>
                      </a:lnTo>
                      <a:lnTo>
                        <a:pt x="270" y="449"/>
                      </a:lnTo>
                      <a:lnTo>
                        <a:pt x="272" y="447"/>
                      </a:lnTo>
                      <a:lnTo>
                        <a:pt x="276" y="445"/>
                      </a:lnTo>
                      <a:lnTo>
                        <a:pt x="282" y="439"/>
                      </a:lnTo>
                      <a:lnTo>
                        <a:pt x="283" y="432"/>
                      </a:lnTo>
                      <a:lnTo>
                        <a:pt x="300" y="423"/>
                      </a:lnTo>
                      <a:lnTo>
                        <a:pt x="325" y="386"/>
                      </a:lnTo>
                      <a:lnTo>
                        <a:pt x="330" y="385"/>
                      </a:lnTo>
                      <a:lnTo>
                        <a:pt x="330" y="382"/>
                      </a:lnTo>
                      <a:lnTo>
                        <a:pt x="333" y="381"/>
                      </a:lnTo>
                      <a:lnTo>
                        <a:pt x="333" y="369"/>
                      </a:lnTo>
                      <a:lnTo>
                        <a:pt x="334" y="367"/>
                      </a:lnTo>
                      <a:lnTo>
                        <a:pt x="336" y="367"/>
                      </a:lnTo>
                      <a:lnTo>
                        <a:pt x="333" y="363"/>
                      </a:lnTo>
                      <a:lnTo>
                        <a:pt x="333" y="360"/>
                      </a:lnTo>
                      <a:lnTo>
                        <a:pt x="333" y="357"/>
                      </a:lnTo>
                      <a:lnTo>
                        <a:pt x="331" y="356"/>
                      </a:lnTo>
                      <a:lnTo>
                        <a:pt x="333" y="354"/>
                      </a:lnTo>
                      <a:lnTo>
                        <a:pt x="333" y="353"/>
                      </a:lnTo>
                      <a:lnTo>
                        <a:pt x="333" y="350"/>
                      </a:lnTo>
                      <a:lnTo>
                        <a:pt x="346" y="338"/>
                      </a:lnTo>
                      <a:lnTo>
                        <a:pt x="363" y="326"/>
                      </a:lnTo>
                      <a:lnTo>
                        <a:pt x="364" y="326"/>
                      </a:lnTo>
                      <a:lnTo>
                        <a:pt x="367" y="326"/>
                      </a:lnTo>
                      <a:lnTo>
                        <a:pt x="368" y="325"/>
                      </a:lnTo>
                      <a:lnTo>
                        <a:pt x="374" y="324"/>
                      </a:lnTo>
                      <a:lnTo>
                        <a:pt x="377" y="322"/>
                      </a:lnTo>
                      <a:lnTo>
                        <a:pt x="380" y="320"/>
                      </a:lnTo>
                      <a:lnTo>
                        <a:pt x="383" y="318"/>
                      </a:lnTo>
                      <a:lnTo>
                        <a:pt x="385" y="318"/>
                      </a:lnTo>
                      <a:lnTo>
                        <a:pt x="386" y="318"/>
                      </a:lnTo>
                      <a:lnTo>
                        <a:pt x="386" y="317"/>
                      </a:lnTo>
                      <a:lnTo>
                        <a:pt x="385" y="317"/>
                      </a:lnTo>
                      <a:lnTo>
                        <a:pt x="386" y="315"/>
                      </a:lnTo>
                      <a:lnTo>
                        <a:pt x="389" y="315"/>
                      </a:lnTo>
                      <a:lnTo>
                        <a:pt x="389" y="314"/>
                      </a:lnTo>
                      <a:lnTo>
                        <a:pt x="389" y="315"/>
                      </a:lnTo>
                      <a:lnTo>
                        <a:pt x="391" y="315"/>
                      </a:lnTo>
                      <a:lnTo>
                        <a:pt x="395" y="314"/>
                      </a:lnTo>
                      <a:lnTo>
                        <a:pt x="396" y="314"/>
                      </a:lnTo>
                      <a:lnTo>
                        <a:pt x="398" y="315"/>
                      </a:lnTo>
                      <a:lnTo>
                        <a:pt x="399" y="315"/>
                      </a:lnTo>
                      <a:lnTo>
                        <a:pt x="404" y="314"/>
                      </a:lnTo>
                      <a:lnTo>
                        <a:pt x="405" y="314"/>
                      </a:lnTo>
                      <a:lnTo>
                        <a:pt x="407" y="314"/>
                      </a:lnTo>
                      <a:lnTo>
                        <a:pt x="419" y="314"/>
                      </a:lnTo>
                      <a:lnTo>
                        <a:pt x="420" y="309"/>
                      </a:lnTo>
                      <a:lnTo>
                        <a:pt x="429" y="305"/>
                      </a:lnTo>
                      <a:lnTo>
                        <a:pt x="431" y="304"/>
                      </a:lnTo>
                      <a:lnTo>
                        <a:pt x="432" y="294"/>
                      </a:lnTo>
                      <a:lnTo>
                        <a:pt x="450" y="275"/>
                      </a:lnTo>
                      <a:lnTo>
                        <a:pt x="452" y="259"/>
                      </a:lnTo>
                      <a:lnTo>
                        <a:pt x="456" y="255"/>
                      </a:lnTo>
                      <a:lnTo>
                        <a:pt x="462" y="203"/>
                      </a:lnTo>
                      <a:lnTo>
                        <a:pt x="465" y="200"/>
                      </a:lnTo>
                      <a:lnTo>
                        <a:pt x="466" y="201"/>
                      </a:lnTo>
                      <a:lnTo>
                        <a:pt x="468" y="201"/>
                      </a:lnTo>
                      <a:lnTo>
                        <a:pt x="512" y="154"/>
                      </a:lnTo>
                      <a:lnTo>
                        <a:pt x="515" y="130"/>
                      </a:lnTo>
                      <a:lnTo>
                        <a:pt x="512" y="121"/>
                      </a:lnTo>
                      <a:lnTo>
                        <a:pt x="508" y="115"/>
                      </a:lnTo>
                      <a:lnTo>
                        <a:pt x="505" y="114"/>
                      </a:lnTo>
                      <a:lnTo>
                        <a:pt x="491" y="114"/>
                      </a:lnTo>
                      <a:lnTo>
                        <a:pt x="490" y="112"/>
                      </a:lnTo>
                      <a:lnTo>
                        <a:pt x="488" y="112"/>
                      </a:lnTo>
                      <a:lnTo>
                        <a:pt x="487" y="112"/>
                      </a:lnTo>
                      <a:lnTo>
                        <a:pt x="449" y="90"/>
                      </a:lnTo>
                      <a:lnTo>
                        <a:pt x="425" y="89"/>
                      </a:lnTo>
                      <a:lnTo>
                        <a:pt x="404" y="85"/>
                      </a:lnTo>
                      <a:lnTo>
                        <a:pt x="402" y="85"/>
                      </a:lnTo>
                      <a:lnTo>
                        <a:pt x="401" y="83"/>
                      </a:lnTo>
                      <a:lnTo>
                        <a:pt x="392" y="87"/>
                      </a:lnTo>
                      <a:lnTo>
                        <a:pt x="389" y="87"/>
                      </a:lnTo>
                      <a:lnTo>
                        <a:pt x="389" y="86"/>
                      </a:lnTo>
                      <a:lnTo>
                        <a:pt x="391" y="85"/>
                      </a:lnTo>
                      <a:lnTo>
                        <a:pt x="391" y="83"/>
                      </a:lnTo>
                      <a:lnTo>
                        <a:pt x="392" y="82"/>
                      </a:lnTo>
                      <a:lnTo>
                        <a:pt x="391" y="82"/>
                      </a:lnTo>
                      <a:lnTo>
                        <a:pt x="389" y="80"/>
                      </a:lnTo>
                      <a:lnTo>
                        <a:pt x="386" y="82"/>
                      </a:lnTo>
                      <a:lnTo>
                        <a:pt x="386" y="80"/>
                      </a:lnTo>
                      <a:lnTo>
                        <a:pt x="386" y="79"/>
                      </a:lnTo>
                      <a:lnTo>
                        <a:pt x="386" y="78"/>
                      </a:lnTo>
                      <a:lnTo>
                        <a:pt x="383" y="74"/>
                      </a:lnTo>
                      <a:lnTo>
                        <a:pt x="382" y="74"/>
                      </a:lnTo>
                      <a:lnTo>
                        <a:pt x="380" y="74"/>
                      </a:lnTo>
                      <a:lnTo>
                        <a:pt x="379" y="75"/>
                      </a:lnTo>
                      <a:lnTo>
                        <a:pt x="377" y="76"/>
                      </a:lnTo>
                      <a:lnTo>
                        <a:pt x="377" y="72"/>
                      </a:lnTo>
                      <a:lnTo>
                        <a:pt x="376" y="71"/>
                      </a:lnTo>
                      <a:lnTo>
                        <a:pt x="372" y="71"/>
                      </a:lnTo>
                      <a:lnTo>
                        <a:pt x="369" y="70"/>
                      </a:lnTo>
                      <a:lnTo>
                        <a:pt x="368" y="70"/>
                      </a:lnTo>
                      <a:lnTo>
                        <a:pt x="367" y="68"/>
                      </a:lnTo>
                      <a:lnTo>
                        <a:pt x="361" y="68"/>
                      </a:lnTo>
                      <a:lnTo>
                        <a:pt x="350" y="64"/>
                      </a:lnTo>
                      <a:lnTo>
                        <a:pt x="344" y="65"/>
                      </a:lnTo>
                      <a:lnTo>
                        <a:pt x="343" y="65"/>
                      </a:lnTo>
                      <a:lnTo>
                        <a:pt x="341" y="68"/>
                      </a:lnTo>
                      <a:lnTo>
                        <a:pt x="339" y="68"/>
                      </a:lnTo>
                      <a:lnTo>
                        <a:pt x="336" y="74"/>
                      </a:lnTo>
                      <a:lnTo>
                        <a:pt x="331" y="74"/>
                      </a:lnTo>
                      <a:lnTo>
                        <a:pt x="330" y="75"/>
                      </a:lnTo>
                      <a:lnTo>
                        <a:pt x="327" y="80"/>
                      </a:lnTo>
                      <a:lnTo>
                        <a:pt x="327" y="82"/>
                      </a:lnTo>
                      <a:lnTo>
                        <a:pt x="325" y="85"/>
                      </a:lnTo>
                      <a:lnTo>
                        <a:pt x="324" y="80"/>
                      </a:lnTo>
                      <a:lnTo>
                        <a:pt x="325" y="78"/>
                      </a:lnTo>
                      <a:lnTo>
                        <a:pt x="324" y="78"/>
                      </a:lnTo>
                      <a:lnTo>
                        <a:pt x="322" y="78"/>
                      </a:lnTo>
                      <a:lnTo>
                        <a:pt x="321" y="78"/>
                      </a:lnTo>
                      <a:lnTo>
                        <a:pt x="310" y="78"/>
                      </a:lnTo>
                      <a:lnTo>
                        <a:pt x="309" y="78"/>
                      </a:lnTo>
                      <a:lnTo>
                        <a:pt x="307" y="78"/>
                      </a:lnTo>
                      <a:lnTo>
                        <a:pt x="303" y="79"/>
                      </a:lnTo>
                      <a:lnTo>
                        <a:pt x="301" y="79"/>
                      </a:lnTo>
                      <a:lnTo>
                        <a:pt x="298" y="78"/>
                      </a:lnTo>
                      <a:lnTo>
                        <a:pt x="297" y="79"/>
                      </a:lnTo>
                      <a:lnTo>
                        <a:pt x="297" y="80"/>
                      </a:lnTo>
                      <a:lnTo>
                        <a:pt x="297" y="79"/>
                      </a:lnTo>
                      <a:lnTo>
                        <a:pt x="297" y="78"/>
                      </a:lnTo>
                      <a:lnTo>
                        <a:pt x="298" y="76"/>
                      </a:lnTo>
                      <a:lnTo>
                        <a:pt x="300" y="76"/>
                      </a:lnTo>
                      <a:lnTo>
                        <a:pt x="301" y="78"/>
                      </a:lnTo>
                      <a:lnTo>
                        <a:pt x="304" y="78"/>
                      </a:lnTo>
                      <a:lnTo>
                        <a:pt x="306" y="76"/>
                      </a:lnTo>
                      <a:lnTo>
                        <a:pt x="307" y="76"/>
                      </a:lnTo>
                      <a:lnTo>
                        <a:pt x="307" y="75"/>
                      </a:lnTo>
                      <a:lnTo>
                        <a:pt x="307" y="71"/>
                      </a:lnTo>
                      <a:lnTo>
                        <a:pt x="306" y="71"/>
                      </a:lnTo>
                      <a:lnTo>
                        <a:pt x="304" y="70"/>
                      </a:lnTo>
                      <a:lnTo>
                        <a:pt x="303" y="68"/>
                      </a:lnTo>
                      <a:lnTo>
                        <a:pt x="304" y="68"/>
                      </a:lnTo>
                      <a:lnTo>
                        <a:pt x="306" y="68"/>
                      </a:lnTo>
                      <a:lnTo>
                        <a:pt x="306" y="66"/>
                      </a:lnTo>
                      <a:lnTo>
                        <a:pt x="304" y="66"/>
                      </a:lnTo>
                      <a:lnTo>
                        <a:pt x="303" y="66"/>
                      </a:lnTo>
                      <a:lnTo>
                        <a:pt x="301" y="68"/>
                      </a:lnTo>
                      <a:lnTo>
                        <a:pt x="301" y="70"/>
                      </a:lnTo>
                      <a:lnTo>
                        <a:pt x="298" y="70"/>
                      </a:lnTo>
                      <a:lnTo>
                        <a:pt x="298" y="68"/>
                      </a:lnTo>
                      <a:lnTo>
                        <a:pt x="298" y="66"/>
                      </a:lnTo>
                      <a:lnTo>
                        <a:pt x="297" y="64"/>
                      </a:lnTo>
                      <a:lnTo>
                        <a:pt x="298" y="61"/>
                      </a:lnTo>
                      <a:lnTo>
                        <a:pt x="312" y="48"/>
                      </a:lnTo>
                      <a:lnTo>
                        <a:pt x="313" y="47"/>
                      </a:lnTo>
                      <a:lnTo>
                        <a:pt x="313" y="46"/>
                      </a:lnTo>
                      <a:lnTo>
                        <a:pt x="316" y="40"/>
                      </a:lnTo>
                      <a:lnTo>
                        <a:pt x="315" y="39"/>
                      </a:lnTo>
                      <a:lnTo>
                        <a:pt x="313" y="39"/>
                      </a:lnTo>
                      <a:lnTo>
                        <a:pt x="310" y="37"/>
                      </a:lnTo>
                      <a:lnTo>
                        <a:pt x="303" y="16"/>
                      </a:lnTo>
                      <a:lnTo>
                        <a:pt x="298" y="12"/>
                      </a:lnTo>
                      <a:lnTo>
                        <a:pt x="298" y="11"/>
                      </a:lnTo>
                      <a:lnTo>
                        <a:pt x="297" y="11"/>
                      </a:lnTo>
                      <a:lnTo>
                        <a:pt x="297" y="12"/>
                      </a:lnTo>
                      <a:lnTo>
                        <a:pt x="295" y="14"/>
                      </a:lnTo>
                      <a:lnTo>
                        <a:pt x="285" y="24"/>
                      </a:lnTo>
                      <a:lnTo>
                        <a:pt x="282" y="29"/>
                      </a:lnTo>
                      <a:lnTo>
                        <a:pt x="276" y="35"/>
                      </a:lnTo>
                      <a:lnTo>
                        <a:pt x="274" y="35"/>
                      </a:lnTo>
                      <a:lnTo>
                        <a:pt x="273" y="35"/>
                      </a:lnTo>
                      <a:lnTo>
                        <a:pt x="270" y="35"/>
                      </a:lnTo>
                      <a:lnTo>
                        <a:pt x="268" y="35"/>
                      </a:lnTo>
                      <a:lnTo>
                        <a:pt x="264" y="36"/>
                      </a:lnTo>
                      <a:lnTo>
                        <a:pt x="261" y="36"/>
                      </a:lnTo>
                      <a:lnTo>
                        <a:pt x="260" y="35"/>
                      </a:lnTo>
                      <a:lnTo>
                        <a:pt x="257" y="32"/>
                      </a:lnTo>
                      <a:lnTo>
                        <a:pt x="250" y="30"/>
                      </a:lnTo>
                      <a:lnTo>
                        <a:pt x="244" y="32"/>
                      </a:lnTo>
                      <a:lnTo>
                        <a:pt x="241" y="30"/>
                      </a:lnTo>
                      <a:lnTo>
                        <a:pt x="239" y="30"/>
                      </a:lnTo>
                      <a:lnTo>
                        <a:pt x="238" y="32"/>
                      </a:lnTo>
                      <a:lnTo>
                        <a:pt x="238" y="36"/>
                      </a:lnTo>
                      <a:lnTo>
                        <a:pt x="238" y="37"/>
                      </a:lnTo>
                      <a:lnTo>
                        <a:pt x="233" y="37"/>
                      </a:lnTo>
                      <a:lnTo>
                        <a:pt x="230" y="36"/>
                      </a:lnTo>
                      <a:lnTo>
                        <a:pt x="224" y="36"/>
                      </a:lnTo>
                      <a:lnTo>
                        <a:pt x="222" y="36"/>
                      </a:lnTo>
                      <a:lnTo>
                        <a:pt x="220" y="36"/>
                      </a:lnTo>
                      <a:lnTo>
                        <a:pt x="217" y="37"/>
                      </a:lnTo>
                      <a:lnTo>
                        <a:pt x="215" y="39"/>
                      </a:lnTo>
                      <a:lnTo>
                        <a:pt x="212" y="39"/>
                      </a:lnTo>
                      <a:lnTo>
                        <a:pt x="209" y="41"/>
                      </a:lnTo>
                      <a:lnTo>
                        <a:pt x="206" y="41"/>
                      </a:lnTo>
                      <a:lnTo>
                        <a:pt x="205" y="41"/>
                      </a:lnTo>
                      <a:lnTo>
                        <a:pt x="203" y="42"/>
                      </a:lnTo>
                      <a:lnTo>
                        <a:pt x="202" y="44"/>
                      </a:lnTo>
                      <a:lnTo>
                        <a:pt x="199" y="44"/>
                      </a:lnTo>
                      <a:lnTo>
                        <a:pt x="191" y="41"/>
                      </a:lnTo>
                      <a:lnTo>
                        <a:pt x="190" y="39"/>
                      </a:lnTo>
                      <a:lnTo>
                        <a:pt x="188" y="39"/>
                      </a:lnTo>
                      <a:lnTo>
                        <a:pt x="188" y="37"/>
                      </a:lnTo>
                      <a:lnTo>
                        <a:pt x="188" y="33"/>
                      </a:lnTo>
                      <a:lnTo>
                        <a:pt x="185" y="30"/>
                      </a:lnTo>
                      <a:lnTo>
                        <a:pt x="185" y="29"/>
                      </a:lnTo>
                      <a:lnTo>
                        <a:pt x="185" y="24"/>
                      </a:lnTo>
                      <a:lnTo>
                        <a:pt x="187" y="19"/>
                      </a:lnTo>
                      <a:lnTo>
                        <a:pt x="187" y="17"/>
                      </a:lnTo>
                      <a:lnTo>
                        <a:pt x="190" y="15"/>
                      </a:lnTo>
                      <a:lnTo>
                        <a:pt x="190" y="14"/>
                      </a:lnTo>
                      <a:lnTo>
                        <a:pt x="188" y="12"/>
                      </a:lnTo>
                      <a:lnTo>
                        <a:pt x="188" y="8"/>
                      </a:lnTo>
                      <a:lnTo>
                        <a:pt x="185" y="8"/>
                      </a:lnTo>
                      <a:lnTo>
                        <a:pt x="182" y="7"/>
                      </a:lnTo>
                      <a:lnTo>
                        <a:pt x="184" y="3"/>
                      </a:lnTo>
                      <a:lnTo>
                        <a:pt x="184" y="1"/>
                      </a:lnTo>
                      <a:lnTo>
                        <a:pt x="182" y="0"/>
                      </a:lnTo>
                      <a:lnTo>
                        <a:pt x="181" y="0"/>
                      </a:lnTo>
                      <a:lnTo>
                        <a:pt x="178" y="1"/>
                      </a:lnTo>
                      <a:lnTo>
                        <a:pt x="17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0" name="Group 2665"/>
              <p:cNvGrpSpPr>
                <a:grpSpLocks/>
              </p:cNvGrpSpPr>
              <p:nvPr/>
            </p:nvGrpSpPr>
            <p:grpSpPr bwMode="auto">
              <a:xfrm>
                <a:off x="2569" y="1863"/>
                <a:ext cx="34" cy="24"/>
                <a:chOff x="2569" y="1863"/>
                <a:chExt cx="34" cy="24"/>
              </a:xfrm>
              <a:grpFill/>
            </p:grpSpPr>
            <p:sp>
              <p:nvSpPr>
                <p:cNvPr id="1118" name="Freeform 2666"/>
                <p:cNvSpPr>
                  <a:spLocks/>
                </p:cNvSpPr>
                <p:nvPr/>
              </p:nvSpPr>
              <p:spPr bwMode="gray">
                <a:xfrm>
                  <a:off x="2569" y="1863"/>
                  <a:ext cx="34" cy="24"/>
                </a:xfrm>
                <a:custGeom>
                  <a:avLst/>
                  <a:gdLst>
                    <a:gd name="T0" fmla="*/ 8 w 34"/>
                    <a:gd name="T1" fmla="*/ 6 h 24"/>
                    <a:gd name="T2" fmla="*/ 7 w 34"/>
                    <a:gd name="T3" fmla="*/ 8 h 24"/>
                    <a:gd name="T4" fmla="*/ 7 w 34"/>
                    <a:gd name="T5" fmla="*/ 11 h 24"/>
                    <a:gd name="T6" fmla="*/ 4 w 34"/>
                    <a:gd name="T7" fmla="*/ 11 h 24"/>
                    <a:gd name="T8" fmla="*/ 4 w 34"/>
                    <a:gd name="T9" fmla="*/ 13 h 24"/>
                    <a:gd name="T10" fmla="*/ 0 w 34"/>
                    <a:gd name="T11" fmla="*/ 15 h 24"/>
                    <a:gd name="T12" fmla="*/ 5 w 34"/>
                    <a:gd name="T13" fmla="*/ 18 h 24"/>
                    <a:gd name="T14" fmla="*/ 7 w 34"/>
                    <a:gd name="T15" fmla="*/ 20 h 24"/>
                    <a:gd name="T16" fmla="*/ 10 w 34"/>
                    <a:gd name="T17" fmla="*/ 22 h 24"/>
                    <a:gd name="T18" fmla="*/ 11 w 34"/>
                    <a:gd name="T19" fmla="*/ 20 h 24"/>
                    <a:gd name="T20" fmla="*/ 13 w 34"/>
                    <a:gd name="T21" fmla="*/ 18 h 24"/>
                    <a:gd name="T22" fmla="*/ 20 w 34"/>
                    <a:gd name="T23" fmla="*/ 16 h 24"/>
                    <a:gd name="T24" fmla="*/ 23 w 34"/>
                    <a:gd name="T25" fmla="*/ 19 h 24"/>
                    <a:gd name="T26" fmla="*/ 23 w 34"/>
                    <a:gd name="T27" fmla="*/ 23 h 24"/>
                    <a:gd name="T28" fmla="*/ 25 w 34"/>
                    <a:gd name="T29" fmla="*/ 24 h 24"/>
                    <a:gd name="T30" fmla="*/ 28 w 34"/>
                    <a:gd name="T31" fmla="*/ 23 h 24"/>
                    <a:gd name="T32" fmla="*/ 28 w 34"/>
                    <a:gd name="T33" fmla="*/ 20 h 24"/>
                    <a:gd name="T34" fmla="*/ 31 w 34"/>
                    <a:gd name="T35" fmla="*/ 20 h 24"/>
                    <a:gd name="T36" fmla="*/ 33 w 34"/>
                    <a:gd name="T37" fmla="*/ 19 h 24"/>
                    <a:gd name="T38" fmla="*/ 31 w 34"/>
                    <a:gd name="T39" fmla="*/ 15 h 24"/>
                    <a:gd name="T40" fmla="*/ 33 w 34"/>
                    <a:gd name="T41" fmla="*/ 18 h 24"/>
                    <a:gd name="T42" fmla="*/ 34 w 34"/>
                    <a:gd name="T43" fmla="*/ 15 h 24"/>
                    <a:gd name="T44" fmla="*/ 33 w 34"/>
                    <a:gd name="T45" fmla="*/ 12 h 24"/>
                    <a:gd name="T46" fmla="*/ 31 w 34"/>
                    <a:gd name="T47" fmla="*/ 12 h 24"/>
                    <a:gd name="T48" fmla="*/ 28 w 34"/>
                    <a:gd name="T49" fmla="*/ 12 h 24"/>
                    <a:gd name="T50" fmla="*/ 29 w 34"/>
                    <a:gd name="T51" fmla="*/ 9 h 24"/>
                    <a:gd name="T52" fmla="*/ 29 w 34"/>
                    <a:gd name="T53" fmla="*/ 7 h 24"/>
                    <a:gd name="T54" fmla="*/ 25 w 34"/>
                    <a:gd name="T55" fmla="*/ 1 h 24"/>
                    <a:gd name="T56" fmla="*/ 22 w 34"/>
                    <a:gd name="T57" fmla="*/ 0 h 24"/>
                    <a:gd name="T58" fmla="*/ 15 w 34"/>
                    <a:gd name="T59" fmla="*/ 1 h 24"/>
                    <a:gd name="T60" fmla="*/ 14 w 34"/>
                    <a:gd name="T61" fmla="*/ 2 h 24"/>
                    <a:gd name="T62" fmla="*/ 13 w 34"/>
                    <a:gd name="T63" fmla="*/ 4 h 24"/>
                    <a:gd name="T64" fmla="*/ 13 w 34"/>
                    <a:gd name="T65" fmla="*/ 2 h 24"/>
                    <a:gd name="T66" fmla="*/ 14 w 34"/>
                    <a:gd name="T67" fmla="*/ 0 h 24"/>
                    <a:gd name="T68" fmla="*/ 13 w 34"/>
                    <a:gd name="T69" fmla="*/ 0 h 24"/>
                    <a:gd name="T70" fmla="*/ 10 w 34"/>
                    <a:gd name="T71" fmla="*/ 0 h 24"/>
                    <a:gd name="T72" fmla="*/ 10 w 34"/>
                    <a:gd name="T73" fmla="*/ 0 h 24"/>
                    <a:gd name="T74" fmla="*/ 8 w 34"/>
                    <a:gd name="T75" fmla="*/ 1 h 24"/>
                    <a:gd name="T76" fmla="*/ 10 w 34"/>
                    <a:gd name="T77" fmla="*/ 4 h 24"/>
                    <a:gd name="T78" fmla="*/ 8 w 34"/>
                    <a:gd name="T79" fmla="*/ 6 h 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24"/>
                    <a:gd name="T122" fmla="*/ 34 w 34"/>
                    <a:gd name="T123" fmla="*/ 24 h 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24">
                      <a:moveTo>
                        <a:pt x="8" y="6"/>
                      </a:moveTo>
                      <a:lnTo>
                        <a:pt x="7" y="8"/>
                      </a:lnTo>
                      <a:lnTo>
                        <a:pt x="7" y="11"/>
                      </a:lnTo>
                      <a:lnTo>
                        <a:pt x="4" y="11"/>
                      </a:lnTo>
                      <a:lnTo>
                        <a:pt x="4" y="13"/>
                      </a:lnTo>
                      <a:lnTo>
                        <a:pt x="0" y="15"/>
                      </a:lnTo>
                      <a:lnTo>
                        <a:pt x="5" y="18"/>
                      </a:lnTo>
                      <a:lnTo>
                        <a:pt x="7" y="20"/>
                      </a:lnTo>
                      <a:lnTo>
                        <a:pt x="10" y="22"/>
                      </a:lnTo>
                      <a:lnTo>
                        <a:pt x="11" y="20"/>
                      </a:lnTo>
                      <a:lnTo>
                        <a:pt x="13" y="18"/>
                      </a:lnTo>
                      <a:lnTo>
                        <a:pt x="20" y="16"/>
                      </a:lnTo>
                      <a:lnTo>
                        <a:pt x="23" y="19"/>
                      </a:lnTo>
                      <a:lnTo>
                        <a:pt x="23" y="23"/>
                      </a:lnTo>
                      <a:lnTo>
                        <a:pt x="25" y="24"/>
                      </a:lnTo>
                      <a:lnTo>
                        <a:pt x="28" y="23"/>
                      </a:lnTo>
                      <a:lnTo>
                        <a:pt x="28" y="20"/>
                      </a:lnTo>
                      <a:lnTo>
                        <a:pt x="31" y="20"/>
                      </a:lnTo>
                      <a:lnTo>
                        <a:pt x="33" y="19"/>
                      </a:lnTo>
                      <a:lnTo>
                        <a:pt x="31" y="15"/>
                      </a:lnTo>
                      <a:lnTo>
                        <a:pt x="33" y="18"/>
                      </a:lnTo>
                      <a:lnTo>
                        <a:pt x="34" y="15"/>
                      </a:lnTo>
                      <a:lnTo>
                        <a:pt x="33" y="12"/>
                      </a:lnTo>
                      <a:lnTo>
                        <a:pt x="31" y="12"/>
                      </a:lnTo>
                      <a:lnTo>
                        <a:pt x="28" y="12"/>
                      </a:lnTo>
                      <a:lnTo>
                        <a:pt x="29" y="9"/>
                      </a:lnTo>
                      <a:lnTo>
                        <a:pt x="29" y="7"/>
                      </a:lnTo>
                      <a:lnTo>
                        <a:pt x="25" y="1"/>
                      </a:lnTo>
                      <a:lnTo>
                        <a:pt x="22" y="0"/>
                      </a:lnTo>
                      <a:lnTo>
                        <a:pt x="15" y="1"/>
                      </a:lnTo>
                      <a:lnTo>
                        <a:pt x="14" y="2"/>
                      </a:lnTo>
                      <a:lnTo>
                        <a:pt x="13" y="4"/>
                      </a:lnTo>
                      <a:lnTo>
                        <a:pt x="13" y="2"/>
                      </a:lnTo>
                      <a:lnTo>
                        <a:pt x="14" y="0"/>
                      </a:lnTo>
                      <a:lnTo>
                        <a:pt x="13" y="0"/>
                      </a:lnTo>
                      <a:lnTo>
                        <a:pt x="10" y="0"/>
                      </a:lnTo>
                      <a:lnTo>
                        <a:pt x="8" y="1"/>
                      </a:lnTo>
                      <a:lnTo>
                        <a:pt x="10" y="4"/>
                      </a:lnTo>
                      <a:lnTo>
                        <a:pt x="8"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19" name="Freeform 2667"/>
                <p:cNvSpPr>
                  <a:spLocks/>
                </p:cNvSpPr>
                <p:nvPr/>
              </p:nvSpPr>
              <p:spPr bwMode="gray">
                <a:xfrm>
                  <a:off x="2569" y="1863"/>
                  <a:ext cx="34" cy="24"/>
                </a:xfrm>
                <a:custGeom>
                  <a:avLst/>
                  <a:gdLst>
                    <a:gd name="T0" fmla="*/ 8 w 34"/>
                    <a:gd name="T1" fmla="*/ 6 h 24"/>
                    <a:gd name="T2" fmla="*/ 7 w 34"/>
                    <a:gd name="T3" fmla="*/ 8 h 24"/>
                    <a:gd name="T4" fmla="*/ 7 w 34"/>
                    <a:gd name="T5" fmla="*/ 11 h 24"/>
                    <a:gd name="T6" fmla="*/ 4 w 34"/>
                    <a:gd name="T7" fmla="*/ 11 h 24"/>
                    <a:gd name="T8" fmla="*/ 4 w 34"/>
                    <a:gd name="T9" fmla="*/ 13 h 24"/>
                    <a:gd name="T10" fmla="*/ 0 w 34"/>
                    <a:gd name="T11" fmla="*/ 15 h 24"/>
                    <a:gd name="T12" fmla="*/ 5 w 34"/>
                    <a:gd name="T13" fmla="*/ 18 h 24"/>
                    <a:gd name="T14" fmla="*/ 7 w 34"/>
                    <a:gd name="T15" fmla="*/ 20 h 24"/>
                    <a:gd name="T16" fmla="*/ 10 w 34"/>
                    <a:gd name="T17" fmla="*/ 22 h 24"/>
                    <a:gd name="T18" fmla="*/ 11 w 34"/>
                    <a:gd name="T19" fmla="*/ 20 h 24"/>
                    <a:gd name="T20" fmla="*/ 13 w 34"/>
                    <a:gd name="T21" fmla="*/ 18 h 24"/>
                    <a:gd name="T22" fmla="*/ 20 w 34"/>
                    <a:gd name="T23" fmla="*/ 16 h 24"/>
                    <a:gd name="T24" fmla="*/ 23 w 34"/>
                    <a:gd name="T25" fmla="*/ 19 h 24"/>
                    <a:gd name="T26" fmla="*/ 23 w 34"/>
                    <a:gd name="T27" fmla="*/ 23 h 24"/>
                    <a:gd name="T28" fmla="*/ 25 w 34"/>
                    <a:gd name="T29" fmla="*/ 24 h 24"/>
                    <a:gd name="T30" fmla="*/ 28 w 34"/>
                    <a:gd name="T31" fmla="*/ 23 h 24"/>
                    <a:gd name="T32" fmla="*/ 28 w 34"/>
                    <a:gd name="T33" fmla="*/ 20 h 24"/>
                    <a:gd name="T34" fmla="*/ 31 w 34"/>
                    <a:gd name="T35" fmla="*/ 20 h 24"/>
                    <a:gd name="T36" fmla="*/ 33 w 34"/>
                    <a:gd name="T37" fmla="*/ 19 h 24"/>
                    <a:gd name="T38" fmla="*/ 31 w 34"/>
                    <a:gd name="T39" fmla="*/ 15 h 24"/>
                    <a:gd name="T40" fmla="*/ 33 w 34"/>
                    <a:gd name="T41" fmla="*/ 18 h 24"/>
                    <a:gd name="T42" fmla="*/ 34 w 34"/>
                    <a:gd name="T43" fmla="*/ 15 h 24"/>
                    <a:gd name="T44" fmla="*/ 33 w 34"/>
                    <a:gd name="T45" fmla="*/ 12 h 24"/>
                    <a:gd name="T46" fmla="*/ 31 w 34"/>
                    <a:gd name="T47" fmla="*/ 12 h 24"/>
                    <a:gd name="T48" fmla="*/ 28 w 34"/>
                    <a:gd name="T49" fmla="*/ 12 h 24"/>
                    <a:gd name="T50" fmla="*/ 29 w 34"/>
                    <a:gd name="T51" fmla="*/ 9 h 24"/>
                    <a:gd name="T52" fmla="*/ 29 w 34"/>
                    <a:gd name="T53" fmla="*/ 7 h 24"/>
                    <a:gd name="T54" fmla="*/ 25 w 34"/>
                    <a:gd name="T55" fmla="*/ 1 h 24"/>
                    <a:gd name="T56" fmla="*/ 22 w 34"/>
                    <a:gd name="T57" fmla="*/ 0 h 24"/>
                    <a:gd name="T58" fmla="*/ 15 w 34"/>
                    <a:gd name="T59" fmla="*/ 1 h 24"/>
                    <a:gd name="T60" fmla="*/ 14 w 34"/>
                    <a:gd name="T61" fmla="*/ 2 h 24"/>
                    <a:gd name="T62" fmla="*/ 13 w 34"/>
                    <a:gd name="T63" fmla="*/ 4 h 24"/>
                    <a:gd name="T64" fmla="*/ 13 w 34"/>
                    <a:gd name="T65" fmla="*/ 2 h 24"/>
                    <a:gd name="T66" fmla="*/ 14 w 34"/>
                    <a:gd name="T67" fmla="*/ 0 h 24"/>
                    <a:gd name="T68" fmla="*/ 13 w 34"/>
                    <a:gd name="T69" fmla="*/ 0 h 24"/>
                    <a:gd name="T70" fmla="*/ 10 w 34"/>
                    <a:gd name="T71" fmla="*/ 0 h 24"/>
                    <a:gd name="T72" fmla="*/ 10 w 34"/>
                    <a:gd name="T73" fmla="*/ 0 h 24"/>
                    <a:gd name="T74" fmla="*/ 8 w 34"/>
                    <a:gd name="T75" fmla="*/ 1 h 24"/>
                    <a:gd name="T76" fmla="*/ 10 w 34"/>
                    <a:gd name="T77" fmla="*/ 4 h 24"/>
                    <a:gd name="T78" fmla="*/ 8 w 34"/>
                    <a:gd name="T79" fmla="*/ 6 h 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24"/>
                    <a:gd name="T122" fmla="*/ 34 w 34"/>
                    <a:gd name="T123" fmla="*/ 24 h 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24">
                      <a:moveTo>
                        <a:pt x="8" y="6"/>
                      </a:moveTo>
                      <a:lnTo>
                        <a:pt x="7" y="8"/>
                      </a:lnTo>
                      <a:lnTo>
                        <a:pt x="7" y="11"/>
                      </a:lnTo>
                      <a:lnTo>
                        <a:pt x="4" y="11"/>
                      </a:lnTo>
                      <a:lnTo>
                        <a:pt x="4" y="13"/>
                      </a:lnTo>
                      <a:lnTo>
                        <a:pt x="0" y="15"/>
                      </a:lnTo>
                      <a:lnTo>
                        <a:pt x="5" y="18"/>
                      </a:lnTo>
                      <a:lnTo>
                        <a:pt x="7" y="20"/>
                      </a:lnTo>
                      <a:lnTo>
                        <a:pt x="10" y="22"/>
                      </a:lnTo>
                      <a:lnTo>
                        <a:pt x="11" y="20"/>
                      </a:lnTo>
                      <a:lnTo>
                        <a:pt x="13" y="18"/>
                      </a:lnTo>
                      <a:lnTo>
                        <a:pt x="20" y="16"/>
                      </a:lnTo>
                      <a:lnTo>
                        <a:pt x="23" y="19"/>
                      </a:lnTo>
                      <a:lnTo>
                        <a:pt x="23" y="23"/>
                      </a:lnTo>
                      <a:lnTo>
                        <a:pt x="25" y="24"/>
                      </a:lnTo>
                      <a:lnTo>
                        <a:pt x="28" y="23"/>
                      </a:lnTo>
                      <a:lnTo>
                        <a:pt x="28" y="20"/>
                      </a:lnTo>
                      <a:lnTo>
                        <a:pt x="31" y="20"/>
                      </a:lnTo>
                      <a:lnTo>
                        <a:pt x="33" y="19"/>
                      </a:lnTo>
                      <a:lnTo>
                        <a:pt x="31" y="15"/>
                      </a:lnTo>
                      <a:lnTo>
                        <a:pt x="33" y="18"/>
                      </a:lnTo>
                      <a:lnTo>
                        <a:pt x="34" y="15"/>
                      </a:lnTo>
                      <a:lnTo>
                        <a:pt x="33" y="12"/>
                      </a:lnTo>
                      <a:lnTo>
                        <a:pt x="31" y="12"/>
                      </a:lnTo>
                      <a:lnTo>
                        <a:pt x="28" y="12"/>
                      </a:lnTo>
                      <a:lnTo>
                        <a:pt x="29" y="9"/>
                      </a:lnTo>
                      <a:lnTo>
                        <a:pt x="29" y="7"/>
                      </a:lnTo>
                      <a:lnTo>
                        <a:pt x="25" y="1"/>
                      </a:lnTo>
                      <a:lnTo>
                        <a:pt x="22" y="0"/>
                      </a:lnTo>
                      <a:lnTo>
                        <a:pt x="15" y="1"/>
                      </a:lnTo>
                      <a:lnTo>
                        <a:pt x="14" y="2"/>
                      </a:lnTo>
                      <a:lnTo>
                        <a:pt x="13" y="4"/>
                      </a:lnTo>
                      <a:lnTo>
                        <a:pt x="13" y="2"/>
                      </a:lnTo>
                      <a:lnTo>
                        <a:pt x="14" y="0"/>
                      </a:lnTo>
                      <a:lnTo>
                        <a:pt x="13" y="0"/>
                      </a:lnTo>
                      <a:lnTo>
                        <a:pt x="10" y="0"/>
                      </a:lnTo>
                      <a:lnTo>
                        <a:pt x="8" y="1"/>
                      </a:lnTo>
                      <a:lnTo>
                        <a:pt x="10" y="4"/>
                      </a:lnTo>
                      <a:lnTo>
                        <a:pt x="8"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1" name="Group 2668"/>
              <p:cNvGrpSpPr>
                <a:grpSpLocks/>
              </p:cNvGrpSpPr>
              <p:nvPr/>
            </p:nvGrpSpPr>
            <p:grpSpPr bwMode="auto">
              <a:xfrm>
                <a:off x="2739" y="1465"/>
                <a:ext cx="345" cy="343"/>
                <a:chOff x="2739" y="1465"/>
                <a:chExt cx="345" cy="343"/>
              </a:xfrm>
              <a:grpFill/>
            </p:grpSpPr>
            <p:sp>
              <p:nvSpPr>
                <p:cNvPr id="1116" name="Freeform 2669"/>
                <p:cNvSpPr>
                  <a:spLocks/>
                </p:cNvSpPr>
                <p:nvPr/>
              </p:nvSpPr>
              <p:spPr bwMode="gray">
                <a:xfrm>
                  <a:off x="2739" y="1465"/>
                  <a:ext cx="345" cy="343"/>
                </a:xfrm>
                <a:custGeom>
                  <a:avLst/>
                  <a:gdLst>
                    <a:gd name="T0" fmla="*/ 327 w 345"/>
                    <a:gd name="T1" fmla="*/ 46 h 343"/>
                    <a:gd name="T2" fmla="*/ 315 w 345"/>
                    <a:gd name="T3" fmla="*/ 31 h 343"/>
                    <a:gd name="T4" fmla="*/ 333 w 345"/>
                    <a:gd name="T5" fmla="*/ 14 h 343"/>
                    <a:gd name="T6" fmla="*/ 318 w 345"/>
                    <a:gd name="T7" fmla="*/ 9 h 343"/>
                    <a:gd name="T8" fmla="*/ 305 w 345"/>
                    <a:gd name="T9" fmla="*/ 14 h 343"/>
                    <a:gd name="T10" fmla="*/ 296 w 345"/>
                    <a:gd name="T11" fmla="*/ 14 h 343"/>
                    <a:gd name="T12" fmla="*/ 284 w 345"/>
                    <a:gd name="T13" fmla="*/ 7 h 343"/>
                    <a:gd name="T14" fmla="*/ 274 w 345"/>
                    <a:gd name="T15" fmla="*/ 9 h 343"/>
                    <a:gd name="T16" fmla="*/ 258 w 345"/>
                    <a:gd name="T17" fmla="*/ 12 h 343"/>
                    <a:gd name="T18" fmla="*/ 242 w 345"/>
                    <a:gd name="T19" fmla="*/ 37 h 343"/>
                    <a:gd name="T20" fmla="*/ 229 w 345"/>
                    <a:gd name="T21" fmla="*/ 29 h 343"/>
                    <a:gd name="T22" fmla="*/ 226 w 345"/>
                    <a:gd name="T23" fmla="*/ 42 h 343"/>
                    <a:gd name="T24" fmla="*/ 210 w 345"/>
                    <a:gd name="T25" fmla="*/ 42 h 343"/>
                    <a:gd name="T26" fmla="*/ 195 w 345"/>
                    <a:gd name="T27" fmla="*/ 44 h 343"/>
                    <a:gd name="T28" fmla="*/ 180 w 345"/>
                    <a:gd name="T29" fmla="*/ 52 h 343"/>
                    <a:gd name="T30" fmla="*/ 174 w 345"/>
                    <a:gd name="T31" fmla="*/ 61 h 343"/>
                    <a:gd name="T32" fmla="*/ 166 w 345"/>
                    <a:gd name="T33" fmla="*/ 78 h 343"/>
                    <a:gd name="T34" fmla="*/ 166 w 345"/>
                    <a:gd name="T35" fmla="*/ 82 h 343"/>
                    <a:gd name="T36" fmla="*/ 152 w 345"/>
                    <a:gd name="T37" fmla="*/ 92 h 343"/>
                    <a:gd name="T38" fmla="*/ 142 w 345"/>
                    <a:gd name="T39" fmla="*/ 96 h 343"/>
                    <a:gd name="T40" fmla="*/ 137 w 345"/>
                    <a:gd name="T41" fmla="*/ 110 h 343"/>
                    <a:gd name="T42" fmla="*/ 126 w 345"/>
                    <a:gd name="T43" fmla="*/ 120 h 343"/>
                    <a:gd name="T44" fmla="*/ 112 w 345"/>
                    <a:gd name="T45" fmla="*/ 135 h 343"/>
                    <a:gd name="T46" fmla="*/ 112 w 345"/>
                    <a:gd name="T47" fmla="*/ 147 h 343"/>
                    <a:gd name="T48" fmla="*/ 104 w 345"/>
                    <a:gd name="T49" fmla="*/ 156 h 343"/>
                    <a:gd name="T50" fmla="*/ 99 w 345"/>
                    <a:gd name="T51" fmla="*/ 168 h 343"/>
                    <a:gd name="T52" fmla="*/ 94 w 345"/>
                    <a:gd name="T53" fmla="*/ 176 h 343"/>
                    <a:gd name="T54" fmla="*/ 86 w 345"/>
                    <a:gd name="T55" fmla="*/ 189 h 343"/>
                    <a:gd name="T56" fmla="*/ 67 w 345"/>
                    <a:gd name="T57" fmla="*/ 212 h 343"/>
                    <a:gd name="T58" fmla="*/ 72 w 345"/>
                    <a:gd name="T59" fmla="*/ 218 h 343"/>
                    <a:gd name="T60" fmla="*/ 58 w 345"/>
                    <a:gd name="T61" fmla="*/ 217 h 343"/>
                    <a:gd name="T62" fmla="*/ 47 w 345"/>
                    <a:gd name="T63" fmla="*/ 225 h 343"/>
                    <a:gd name="T64" fmla="*/ 29 w 345"/>
                    <a:gd name="T65" fmla="*/ 232 h 343"/>
                    <a:gd name="T66" fmla="*/ 23 w 345"/>
                    <a:gd name="T67" fmla="*/ 240 h 343"/>
                    <a:gd name="T68" fmla="*/ 17 w 345"/>
                    <a:gd name="T69" fmla="*/ 247 h 343"/>
                    <a:gd name="T70" fmla="*/ 3 w 345"/>
                    <a:gd name="T71" fmla="*/ 257 h 343"/>
                    <a:gd name="T72" fmla="*/ 2 w 345"/>
                    <a:gd name="T73" fmla="*/ 261 h 343"/>
                    <a:gd name="T74" fmla="*/ 14 w 345"/>
                    <a:gd name="T75" fmla="*/ 273 h 343"/>
                    <a:gd name="T76" fmla="*/ 33 w 345"/>
                    <a:gd name="T77" fmla="*/ 266 h 343"/>
                    <a:gd name="T78" fmla="*/ 26 w 345"/>
                    <a:gd name="T79" fmla="*/ 279 h 343"/>
                    <a:gd name="T80" fmla="*/ 3 w 345"/>
                    <a:gd name="T81" fmla="*/ 282 h 343"/>
                    <a:gd name="T82" fmla="*/ 3 w 345"/>
                    <a:gd name="T83" fmla="*/ 291 h 343"/>
                    <a:gd name="T84" fmla="*/ 8 w 345"/>
                    <a:gd name="T85" fmla="*/ 302 h 343"/>
                    <a:gd name="T86" fmla="*/ 23 w 345"/>
                    <a:gd name="T87" fmla="*/ 292 h 343"/>
                    <a:gd name="T88" fmla="*/ 15 w 345"/>
                    <a:gd name="T89" fmla="*/ 306 h 343"/>
                    <a:gd name="T90" fmla="*/ 8 w 345"/>
                    <a:gd name="T91" fmla="*/ 316 h 343"/>
                    <a:gd name="T92" fmla="*/ 14 w 345"/>
                    <a:gd name="T93" fmla="*/ 320 h 343"/>
                    <a:gd name="T94" fmla="*/ 27 w 345"/>
                    <a:gd name="T95" fmla="*/ 342 h 343"/>
                    <a:gd name="T96" fmla="*/ 56 w 345"/>
                    <a:gd name="T97" fmla="*/ 328 h 343"/>
                    <a:gd name="T98" fmla="*/ 69 w 345"/>
                    <a:gd name="T99" fmla="*/ 310 h 343"/>
                    <a:gd name="T100" fmla="*/ 75 w 345"/>
                    <a:gd name="T101" fmla="*/ 303 h 343"/>
                    <a:gd name="T102" fmla="*/ 86 w 345"/>
                    <a:gd name="T103" fmla="*/ 323 h 343"/>
                    <a:gd name="T104" fmla="*/ 96 w 345"/>
                    <a:gd name="T105" fmla="*/ 277 h 343"/>
                    <a:gd name="T106" fmla="*/ 94 w 345"/>
                    <a:gd name="T107" fmla="*/ 225 h 343"/>
                    <a:gd name="T108" fmla="*/ 128 w 345"/>
                    <a:gd name="T109" fmla="*/ 153 h 343"/>
                    <a:gd name="T110" fmla="*/ 166 w 345"/>
                    <a:gd name="T111" fmla="*/ 96 h 343"/>
                    <a:gd name="T112" fmla="*/ 200 w 345"/>
                    <a:gd name="T113" fmla="*/ 80 h 343"/>
                    <a:gd name="T114" fmla="*/ 211 w 345"/>
                    <a:gd name="T115" fmla="*/ 64 h 343"/>
                    <a:gd name="T116" fmla="*/ 253 w 345"/>
                    <a:gd name="T117" fmla="*/ 72 h 343"/>
                    <a:gd name="T118" fmla="*/ 312 w 345"/>
                    <a:gd name="T119" fmla="*/ 42 h 343"/>
                    <a:gd name="T120" fmla="*/ 333 w 345"/>
                    <a:gd name="T121" fmla="*/ 56 h 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5"/>
                    <a:gd name="T184" fmla="*/ 0 h 343"/>
                    <a:gd name="T185" fmla="*/ 345 w 345"/>
                    <a:gd name="T186" fmla="*/ 343 h 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5" h="343">
                      <a:moveTo>
                        <a:pt x="344" y="44"/>
                      </a:moveTo>
                      <a:lnTo>
                        <a:pt x="339" y="43"/>
                      </a:lnTo>
                      <a:lnTo>
                        <a:pt x="337" y="48"/>
                      </a:lnTo>
                      <a:lnTo>
                        <a:pt x="337" y="47"/>
                      </a:lnTo>
                      <a:lnTo>
                        <a:pt x="334" y="47"/>
                      </a:lnTo>
                      <a:lnTo>
                        <a:pt x="334" y="46"/>
                      </a:lnTo>
                      <a:lnTo>
                        <a:pt x="334" y="47"/>
                      </a:lnTo>
                      <a:lnTo>
                        <a:pt x="333" y="48"/>
                      </a:lnTo>
                      <a:lnTo>
                        <a:pt x="333" y="46"/>
                      </a:lnTo>
                      <a:lnTo>
                        <a:pt x="329" y="47"/>
                      </a:lnTo>
                      <a:lnTo>
                        <a:pt x="326" y="48"/>
                      </a:lnTo>
                      <a:lnTo>
                        <a:pt x="327" y="46"/>
                      </a:lnTo>
                      <a:lnTo>
                        <a:pt x="329" y="44"/>
                      </a:lnTo>
                      <a:lnTo>
                        <a:pt x="330" y="43"/>
                      </a:lnTo>
                      <a:lnTo>
                        <a:pt x="330" y="42"/>
                      </a:lnTo>
                      <a:lnTo>
                        <a:pt x="329" y="40"/>
                      </a:lnTo>
                      <a:lnTo>
                        <a:pt x="324" y="40"/>
                      </a:lnTo>
                      <a:lnTo>
                        <a:pt x="326" y="39"/>
                      </a:lnTo>
                      <a:lnTo>
                        <a:pt x="324" y="37"/>
                      </a:lnTo>
                      <a:lnTo>
                        <a:pt x="321" y="36"/>
                      </a:lnTo>
                      <a:lnTo>
                        <a:pt x="318" y="33"/>
                      </a:lnTo>
                      <a:lnTo>
                        <a:pt x="315" y="33"/>
                      </a:lnTo>
                      <a:lnTo>
                        <a:pt x="315" y="32"/>
                      </a:lnTo>
                      <a:lnTo>
                        <a:pt x="315" y="31"/>
                      </a:lnTo>
                      <a:lnTo>
                        <a:pt x="333" y="33"/>
                      </a:lnTo>
                      <a:lnTo>
                        <a:pt x="340" y="28"/>
                      </a:lnTo>
                      <a:lnTo>
                        <a:pt x="344" y="26"/>
                      </a:lnTo>
                      <a:lnTo>
                        <a:pt x="345" y="25"/>
                      </a:lnTo>
                      <a:lnTo>
                        <a:pt x="345" y="23"/>
                      </a:lnTo>
                      <a:lnTo>
                        <a:pt x="342" y="22"/>
                      </a:lnTo>
                      <a:lnTo>
                        <a:pt x="340" y="19"/>
                      </a:lnTo>
                      <a:lnTo>
                        <a:pt x="337" y="19"/>
                      </a:lnTo>
                      <a:lnTo>
                        <a:pt x="334" y="18"/>
                      </a:lnTo>
                      <a:lnTo>
                        <a:pt x="337" y="18"/>
                      </a:lnTo>
                      <a:lnTo>
                        <a:pt x="333" y="15"/>
                      </a:lnTo>
                      <a:lnTo>
                        <a:pt x="333" y="14"/>
                      </a:lnTo>
                      <a:lnTo>
                        <a:pt x="329" y="15"/>
                      </a:lnTo>
                      <a:lnTo>
                        <a:pt x="329" y="16"/>
                      </a:lnTo>
                      <a:lnTo>
                        <a:pt x="329" y="15"/>
                      </a:lnTo>
                      <a:lnTo>
                        <a:pt x="327" y="14"/>
                      </a:lnTo>
                      <a:lnTo>
                        <a:pt x="323" y="15"/>
                      </a:lnTo>
                      <a:lnTo>
                        <a:pt x="323" y="14"/>
                      </a:lnTo>
                      <a:lnTo>
                        <a:pt x="323" y="12"/>
                      </a:lnTo>
                      <a:lnTo>
                        <a:pt x="323" y="11"/>
                      </a:lnTo>
                      <a:lnTo>
                        <a:pt x="321" y="10"/>
                      </a:lnTo>
                      <a:lnTo>
                        <a:pt x="321" y="9"/>
                      </a:lnTo>
                      <a:lnTo>
                        <a:pt x="320" y="10"/>
                      </a:lnTo>
                      <a:lnTo>
                        <a:pt x="318" y="9"/>
                      </a:lnTo>
                      <a:lnTo>
                        <a:pt x="315" y="9"/>
                      </a:lnTo>
                      <a:lnTo>
                        <a:pt x="314" y="12"/>
                      </a:lnTo>
                      <a:lnTo>
                        <a:pt x="314" y="22"/>
                      </a:lnTo>
                      <a:lnTo>
                        <a:pt x="311" y="23"/>
                      </a:lnTo>
                      <a:lnTo>
                        <a:pt x="308" y="22"/>
                      </a:lnTo>
                      <a:lnTo>
                        <a:pt x="305" y="22"/>
                      </a:lnTo>
                      <a:lnTo>
                        <a:pt x="306" y="19"/>
                      </a:lnTo>
                      <a:lnTo>
                        <a:pt x="311" y="16"/>
                      </a:lnTo>
                      <a:lnTo>
                        <a:pt x="308" y="14"/>
                      </a:lnTo>
                      <a:lnTo>
                        <a:pt x="305" y="16"/>
                      </a:lnTo>
                      <a:lnTo>
                        <a:pt x="302" y="16"/>
                      </a:lnTo>
                      <a:lnTo>
                        <a:pt x="305" y="14"/>
                      </a:lnTo>
                      <a:lnTo>
                        <a:pt x="303" y="12"/>
                      </a:lnTo>
                      <a:lnTo>
                        <a:pt x="305" y="10"/>
                      </a:lnTo>
                      <a:lnTo>
                        <a:pt x="311" y="11"/>
                      </a:lnTo>
                      <a:lnTo>
                        <a:pt x="312" y="9"/>
                      </a:lnTo>
                      <a:lnTo>
                        <a:pt x="312" y="4"/>
                      </a:lnTo>
                      <a:lnTo>
                        <a:pt x="308" y="4"/>
                      </a:lnTo>
                      <a:lnTo>
                        <a:pt x="308" y="3"/>
                      </a:lnTo>
                      <a:lnTo>
                        <a:pt x="306" y="1"/>
                      </a:lnTo>
                      <a:lnTo>
                        <a:pt x="305" y="1"/>
                      </a:lnTo>
                      <a:lnTo>
                        <a:pt x="302" y="3"/>
                      </a:lnTo>
                      <a:lnTo>
                        <a:pt x="300" y="0"/>
                      </a:lnTo>
                      <a:lnTo>
                        <a:pt x="296" y="14"/>
                      </a:lnTo>
                      <a:lnTo>
                        <a:pt x="296" y="16"/>
                      </a:lnTo>
                      <a:lnTo>
                        <a:pt x="294" y="16"/>
                      </a:lnTo>
                      <a:lnTo>
                        <a:pt x="293" y="19"/>
                      </a:lnTo>
                      <a:lnTo>
                        <a:pt x="293" y="22"/>
                      </a:lnTo>
                      <a:lnTo>
                        <a:pt x="290" y="22"/>
                      </a:lnTo>
                      <a:lnTo>
                        <a:pt x="287" y="25"/>
                      </a:lnTo>
                      <a:lnTo>
                        <a:pt x="289" y="18"/>
                      </a:lnTo>
                      <a:lnTo>
                        <a:pt x="287" y="15"/>
                      </a:lnTo>
                      <a:lnTo>
                        <a:pt x="289" y="14"/>
                      </a:lnTo>
                      <a:lnTo>
                        <a:pt x="289" y="7"/>
                      </a:lnTo>
                      <a:lnTo>
                        <a:pt x="287" y="5"/>
                      </a:lnTo>
                      <a:lnTo>
                        <a:pt x="284" y="7"/>
                      </a:lnTo>
                      <a:lnTo>
                        <a:pt x="270" y="29"/>
                      </a:lnTo>
                      <a:lnTo>
                        <a:pt x="272" y="26"/>
                      </a:lnTo>
                      <a:lnTo>
                        <a:pt x="268" y="35"/>
                      </a:lnTo>
                      <a:lnTo>
                        <a:pt x="266" y="35"/>
                      </a:lnTo>
                      <a:lnTo>
                        <a:pt x="266" y="31"/>
                      </a:lnTo>
                      <a:lnTo>
                        <a:pt x="266" y="28"/>
                      </a:lnTo>
                      <a:lnTo>
                        <a:pt x="268" y="28"/>
                      </a:lnTo>
                      <a:lnTo>
                        <a:pt x="268" y="26"/>
                      </a:lnTo>
                      <a:lnTo>
                        <a:pt x="269" y="23"/>
                      </a:lnTo>
                      <a:lnTo>
                        <a:pt x="268" y="22"/>
                      </a:lnTo>
                      <a:lnTo>
                        <a:pt x="277" y="10"/>
                      </a:lnTo>
                      <a:lnTo>
                        <a:pt x="274" y="9"/>
                      </a:lnTo>
                      <a:lnTo>
                        <a:pt x="270" y="11"/>
                      </a:lnTo>
                      <a:lnTo>
                        <a:pt x="269" y="11"/>
                      </a:lnTo>
                      <a:lnTo>
                        <a:pt x="269" y="9"/>
                      </a:lnTo>
                      <a:lnTo>
                        <a:pt x="268" y="7"/>
                      </a:lnTo>
                      <a:lnTo>
                        <a:pt x="266" y="5"/>
                      </a:lnTo>
                      <a:lnTo>
                        <a:pt x="266" y="4"/>
                      </a:lnTo>
                      <a:lnTo>
                        <a:pt x="262" y="7"/>
                      </a:lnTo>
                      <a:lnTo>
                        <a:pt x="262" y="5"/>
                      </a:lnTo>
                      <a:lnTo>
                        <a:pt x="261" y="5"/>
                      </a:lnTo>
                      <a:lnTo>
                        <a:pt x="261" y="11"/>
                      </a:lnTo>
                      <a:lnTo>
                        <a:pt x="256" y="10"/>
                      </a:lnTo>
                      <a:lnTo>
                        <a:pt x="258" y="12"/>
                      </a:lnTo>
                      <a:lnTo>
                        <a:pt x="261" y="14"/>
                      </a:lnTo>
                      <a:lnTo>
                        <a:pt x="261" y="15"/>
                      </a:lnTo>
                      <a:lnTo>
                        <a:pt x="258" y="16"/>
                      </a:lnTo>
                      <a:lnTo>
                        <a:pt x="256" y="19"/>
                      </a:lnTo>
                      <a:lnTo>
                        <a:pt x="256" y="22"/>
                      </a:lnTo>
                      <a:lnTo>
                        <a:pt x="250" y="22"/>
                      </a:lnTo>
                      <a:lnTo>
                        <a:pt x="247" y="25"/>
                      </a:lnTo>
                      <a:lnTo>
                        <a:pt x="247" y="26"/>
                      </a:lnTo>
                      <a:lnTo>
                        <a:pt x="244" y="29"/>
                      </a:lnTo>
                      <a:lnTo>
                        <a:pt x="244" y="31"/>
                      </a:lnTo>
                      <a:lnTo>
                        <a:pt x="244" y="32"/>
                      </a:lnTo>
                      <a:lnTo>
                        <a:pt x="242" y="37"/>
                      </a:lnTo>
                      <a:lnTo>
                        <a:pt x="240" y="37"/>
                      </a:lnTo>
                      <a:lnTo>
                        <a:pt x="238" y="36"/>
                      </a:lnTo>
                      <a:lnTo>
                        <a:pt x="238" y="35"/>
                      </a:lnTo>
                      <a:lnTo>
                        <a:pt x="240" y="33"/>
                      </a:lnTo>
                      <a:lnTo>
                        <a:pt x="237" y="33"/>
                      </a:lnTo>
                      <a:lnTo>
                        <a:pt x="238" y="31"/>
                      </a:lnTo>
                      <a:lnTo>
                        <a:pt x="231" y="29"/>
                      </a:lnTo>
                      <a:lnTo>
                        <a:pt x="232" y="32"/>
                      </a:lnTo>
                      <a:lnTo>
                        <a:pt x="231" y="33"/>
                      </a:lnTo>
                      <a:lnTo>
                        <a:pt x="229" y="32"/>
                      </a:lnTo>
                      <a:lnTo>
                        <a:pt x="229" y="31"/>
                      </a:lnTo>
                      <a:lnTo>
                        <a:pt x="229" y="29"/>
                      </a:lnTo>
                      <a:lnTo>
                        <a:pt x="228" y="29"/>
                      </a:lnTo>
                      <a:lnTo>
                        <a:pt x="228" y="26"/>
                      </a:lnTo>
                      <a:lnTo>
                        <a:pt x="226" y="28"/>
                      </a:lnTo>
                      <a:lnTo>
                        <a:pt x="225" y="26"/>
                      </a:lnTo>
                      <a:lnTo>
                        <a:pt x="225" y="28"/>
                      </a:lnTo>
                      <a:lnTo>
                        <a:pt x="223" y="32"/>
                      </a:lnTo>
                      <a:lnTo>
                        <a:pt x="222" y="28"/>
                      </a:lnTo>
                      <a:lnTo>
                        <a:pt x="220" y="26"/>
                      </a:lnTo>
                      <a:lnTo>
                        <a:pt x="220" y="32"/>
                      </a:lnTo>
                      <a:lnTo>
                        <a:pt x="225" y="35"/>
                      </a:lnTo>
                      <a:lnTo>
                        <a:pt x="226" y="35"/>
                      </a:lnTo>
                      <a:lnTo>
                        <a:pt x="226" y="42"/>
                      </a:lnTo>
                      <a:lnTo>
                        <a:pt x="226" y="43"/>
                      </a:lnTo>
                      <a:lnTo>
                        <a:pt x="226" y="46"/>
                      </a:lnTo>
                      <a:lnTo>
                        <a:pt x="216" y="36"/>
                      </a:lnTo>
                      <a:lnTo>
                        <a:pt x="218" y="40"/>
                      </a:lnTo>
                      <a:lnTo>
                        <a:pt x="216" y="40"/>
                      </a:lnTo>
                      <a:lnTo>
                        <a:pt x="214" y="42"/>
                      </a:lnTo>
                      <a:lnTo>
                        <a:pt x="213" y="43"/>
                      </a:lnTo>
                      <a:lnTo>
                        <a:pt x="211" y="43"/>
                      </a:lnTo>
                      <a:lnTo>
                        <a:pt x="211" y="42"/>
                      </a:lnTo>
                      <a:lnTo>
                        <a:pt x="213" y="39"/>
                      </a:lnTo>
                      <a:lnTo>
                        <a:pt x="211" y="40"/>
                      </a:lnTo>
                      <a:lnTo>
                        <a:pt x="210" y="42"/>
                      </a:lnTo>
                      <a:lnTo>
                        <a:pt x="208" y="44"/>
                      </a:lnTo>
                      <a:lnTo>
                        <a:pt x="207" y="46"/>
                      </a:lnTo>
                      <a:lnTo>
                        <a:pt x="208" y="50"/>
                      </a:lnTo>
                      <a:lnTo>
                        <a:pt x="204" y="52"/>
                      </a:lnTo>
                      <a:lnTo>
                        <a:pt x="202" y="56"/>
                      </a:lnTo>
                      <a:lnTo>
                        <a:pt x="201" y="59"/>
                      </a:lnTo>
                      <a:lnTo>
                        <a:pt x="204" y="53"/>
                      </a:lnTo>
                      <a:lnTo>
                        <a:pt x="204" y="39"/>
                      </a:lnTo>
                      <a:lnTo>
                        <a:pt x="201" y="40"/>
                      </a:lnTo>
                      <a:lnTo>
                        <a:pt x="198" y="46"/>
                      </a:lnTo>
                      <a:lnTo>
                        <a:pt x="196" y="54"/>
                      </a:lnTo>
                      <a:lnTo>
                        <a:pt x="195" y="44"/>
                      </a:lnTo>
                      <a:lnTo>
                        <a:pt x="189" y="44"/>
                      </a:lnTo>
                      <a:lnTo>
                        <a:pt x="186" y="48"/>
                      </a:lnTo>
                      <a:lnTo>
                        <a:pt x="186" y="53"/>
                      </a:lnTo>
                      <a:lnTo>
                        <a:pt x="189" y="56"/>
                      </a:lnTo>
                      <a:lnTo>
                        <a:pt x="191" y="56"/>
                      </a:lnTo>
                      <a:lnTo>
                        <a:pt x="192" y="59"/>
                      </a:lnTo>
                      <a:lnTo>
                        <a:pt x="192" y="61"/>
                      </a:lnTo>
                      <a:lnTo>
                        <a:pt x="191" y="61"/>
                      </a:lnTo>
                      <a:lnTo>
                        <a:pt x="189" y="57"/>
                      </a:lnTo>
                      <a:lnTo>
                        <a:pt x="186" y="56"/>
                      </a:lnTo>
                      <a:lnTo>
                        <a:pt x="183" y="52"/>
                      </a:lnTo>
                      <a:lnTo>
                        <a:pt x="180" y="52"/>
                      </a:lnTo>
                      <a:lnTo>
                        <a:pt x="181" y="56"/>
                      </a:lnTo>
                      <a:lnTo>
                        <a:pt x="185" y="57"/>
                      </a:lnTo>
                      <a:lnTo>
                        <a:pt x="181" y="60"/>
                      </a:lnTo>
                      <a:lnTo>
                        <a:pt x="180" y="59"/>
                      </a:lnTo>
                      <a:lnTo>
                        <a:pt x="178" y="60"/>
                      </a:lnTo>
                      <a:lnTo>
                        <a:pt x="178" y="57"/>
                      </a:lnTo>
                      <a:lnTo>
                        <a:pt x="177" y="59"/>
                      </a:lnTo>
                      <a:lnTo>
                        <a:pt x="177" y="57"/>
                      </a:lnTo>
                      <a:lnTo>
                        <a:pt x="177" y="54"/>
                      </a:lnTo>
                      <a:lnTo>
                        <a:pt x="177" y="53"/>
                      </a:lnTo>
                      <a:lnTo>
                        <a:pt x="174" y="59"/>
                      </a:lnTo>
                      <a:lnTo>
                        <a:pt x="174" y="61"/>
                      </a:lnTo>
                      <a:lnTo>
                        <a:pt x="176" y="63"/>
                      </a:lnTo>
                      <a:lnTo>
                        <a:pt x="167" y="67"/>
                      </a:lnTo>
                      <a:lnTo>
                        <a:pt x="167" y="70"/>
                      </a:lnTo>
                      <a:lnTo>
                        <a:pt x="167" y="72"/>
                      </a:lnTo>
                      <a:lnTo>
                        <a:pt x="171" y="71"/>
                      </a:lnTo>
                      <a:lnTo>
                        <a:pt x="171" y="72"/>
                      </a:lnTo>
                      <a:lnTo>
                        <a:pt x="169" y="72"/>
                      </a:lnTo>
                      <a:lnTo>
                        <a:pt x="169" y="75"/>
                      </a:lnTo>
                      <a:lnTo>
                        <a:pt x="169" y="76"/>
                      </a:lnTo>
                      <a:lnTo>
                        <a:pt x="166" y="75"/>
                      </a:lnTo>
                      <a:lnTo>
                        <a:pt x="167" y="77"/>
                      </a:lnTo>
                      <a:lnTo>
                        <a:pt x="166" y="78"/>
                      </a:lnTo>
                      <a:lnTo>
                        <a:pt x="162" y="77"/>
                      </a:lnTo>
                      <a:lnTo>
                        <a:pt x="162" y="78"/>
                      </a:lnTo>
                      <a:lnTo>
                        <a:pt x="161" y="78"/>
                      </a:lnTo>
                      <a:lnTo>
                        <a:pt x="156" y="80"/>
                      </a:lnTo>
                      <a:lnTo>
                        <a:pt x="156" y="81"/>
                      </a:lnTo>
                      <a:lnTo>
                        <a:pt x="155" y="81"/>
                      </a:lnTo>
                      <a:lnTo>
                        <a:pt x="153" y="82"/>
                      </a:lnTo>
                      <a:lnTo>
                        <a:pt x="156" y="83"/>
                      </a:lnTo>
                      <a:lnTo>
                        <a:pt x="158" y="83"/>
                      </a:lnTo>
                      <a:lnTo>
                        <a:pt x="159" y="82"/>
                      </a:lnTo>
                      <a:lnTo>
                        <a:pt x="164" y="83"/>
                      </a:lnTo>
                      <a:lnTo>
                        <a:pt x="166" y="82"/>
                      </a:lnTo>
                      <a:lnTo>
                        <a:pt x="167" y="82"/>
                      </a:lnTo>
                      <a:lnTo>
                        <a:pt x="167" y="85"/>
                      </a:lnTo>
                      <a:lnTo>
                        <a:pt x="166" y="85"/>
                      </a:lnTo>
                      <a:lnTo>
                        <a:pt x="164" y="86"/>
                      </a:lnTo>
                      <a:lnTo>
                        <a:pt x="164" y="89"/>
                      </a:lnTo>
                      <a:lnTo>
                        <a:pt x="161" y="87"/>
                      </a:lnTo>
                      <a:lnTo>
                        <a:pt x="158" y="87"/>
                      </a:lnTo>
                      <a:lnTo>
                        <a:pt x="158" y="86"/>
                      </a:lnTo>
                      <a:lnTo>
                        <a:pt x="155" y="85"/>
                      </a:lnTo>
                      <a:lnTo>
                        <a:pt x="152" y="87"/>
                      </a:lnTo>
                      <a:lnTo>
                        <a:pt x="150" y="89"/>
                      </a:lnTo>
                      <a:lnTo>
                        <a:pt x="152" y="92"/>
                      </a:lnTo>
                      <a:lnTo>
                        <a:pt x="153" y="93"/>
                      </a:lnTo>
                      <a:lnTo>
                        <a:pt x="152" y="93"/>
                      </a:lnTo>
                      <a:lnTo>
                        <a:pt x="152" y="97"/>
                      </a:lnTo>
                      <a:lnTo>
                        <a:pt x="152" y="98"/>
                      </a:lnTo>
                      <a:lnTo>
                        <a:pt x="150" y="98"/>
                      </a:lnTo>
                      <a:lnTo>
                        <a:pt x="150" y="100"/>
                      </a:lnTo>
                      <a:lnTo>
                        <a:pt x="149" y="101"/>
                      </a:lnTo>
                      <a:lnTo>
                        <a:pt x="146" y="93"/>
                      </a:lnTo>
                      <a:lnTo>
                        <a:pt x="145" y="93"/>
                      </a:lnTo>
                      <a:lnTo>
                        <a:pt x="145" y="96"/>
                      </a:lnTo>
                      <a:lnTo>
                        <a:pt x="143" y="96"/>
                      </a:lnTo>
                      <a:lnTo>
                        <a:pt x="142" y="96"/>
                      </a:lnTo>
                      <a:lnTo>
                        <a:pt x="145" y="97"/>
                      </a:lnTo>
                      <a:lnTo>
                        <a:pt x="143" y="98"/>
                      </a:lnTo>
                      <a:lnTo>
                        <a:pt x="142" y="98"/>
                      </a:lnTo>
                      <a:lnTo>
                        <a:pt x="140" y="100"/>
                      </a:lnTo>
                      <a:lnTo>
                        <a:pt x="139" y="101"/>
                      </a:lnTo>
                      <a:lnTo>
                        <a:pt x="140" y="104"/>
                      </a:lnTo>
                      <a:lnTo>
                        <a:pt x="142" y="104"/>
                      </a:lnTo>
                      <a:lnTo>
                        <a:pt x="140" y="104"/>
                      </a:lnTo>
                      <a:lnTo>
                        <a:pt x="142" y="106"/>
                      </a:lnTo>
                      <a:lnTo>
                        <a:pt x="140" y="106"/>
                      </a:lnTo>
                      <a:lnTo>
                        <a:pt x="139" y="108"/>
                      </a:lnTo>
                      <a:lnTo>
                        <a:pt x="137" y="110"/>
                      </a:lnTo>
                      <a:lnTo>
                        <a:pt x="139" y="111"/>
                      </a:lnTo>
                      <a:lnTo>
                        <a:pt x="143" y="110"/>
                      </a:lnTo>
                      <a:lnTo>
                        <a:pt x="139" y="114"/>
                      </a:lnTo>
                      <a:lnTo>
                        <a:pt x="134" y="113"/>
                      </a:lnTo>
                      <a:lnTo>
                        <a:pt x="134" y="111"/>
                      </a:lnTo>
                      <a:lnTo>
                        <a:pt x="134" y="110"/>
                      </a:lnTo>
                      <a:lnTo>
                        <a:pt x="131" y="110"/>
                      </a:lnTo>
                      <a:lnTo>
                        <a:pt x="129" y="113"/>
                      </a:lnTo>
                      <a:lnTo>
                        <a:pt x="128" y="115"/>
                      </a:lnTo>
                      <a:lnTo>
                        <a:pt x="126" y="118"/>
                      </a:lnTo>
                      <a:lnTo>
                        <a:pt x="124" y="120"/>
                      </a:lnTo>
                      <a:lnTo>
                        <a:pt x="126" y="120"/>
                      </a:lnTo>
                      <a:lnTo>
                        <a:pt x="126" y="122"/>
                      </a:lnTo>
                      <a:lnTo>
                        <a:pt x="124" y="122"/>
                      </a:lnTo>
                      <a:lnTo>
                        <a:pt x="122" y="126"/>
                      </a:lnTo>
                      <a:lnTo>
                        <a:pt x="121" y="126"/>
                      </a:lnTo>
                      <a:lnTo>
                        <a:pt x="119" y="128"/>
                      </a:lnTo>
                      <a:lnTo>
                        <a:pt x="118" y="128"/>
                      </a:lnTo>
                      <a:lnTo>
                        <a:pt x="116" y="129"/>
                      </a:lnTo>
                      <a:lnTo>
                        <a:pt x="118" y="132"/>
                      </a:lnTo>
                      <a:lnTo>
                        <a:pt x="116" y="132"/>
                      </a:lnTo>
                      <a:lnTo>
                        <a:pt x="115" y="132"/>
                      </a:lnTo>
                      <a:lnTo>
                        <a:pt x="115" y="134"/>
                      </a:lnTo>
                      <a:lnTo>
                        <a:pt x="112" y="135"/>
                      </a:lnTo>
                      <a:lnTo>
                        <a:pt x="112" y="136"/>
                      </a:lnTo>
                      <a:lnTo>
                        <a:pt x="110" y="136"/>
                      </a:lnTo>
                      <a:lnTo>
                        <a:pt x="110" y="138"/>
                      </a:lnTo>
                      <a:lnTo>
                        <a:pt x="113" y="139"/>
                      </a:lnTo>
                      <a:lnTo>
                        <a:pt x="113" y="141"/>
                      </a:lnTo>
                      <a:lnTo>
                        <a:pt x="110" y="142"/>
                      </a:lnTo>
                      <a:lnTo>
                        <a:pt x="109" y="141"/>
                      </a:lnTo>
                      <a:lnTo>
                        <a:pt x="110" y="143"/>
                      </a:lnTo>
                      <a:lnTo>
                        <a:pt x="110" y="146"/>
                      </a:lnTo>
                      <a:lnTo>
                        <a:pt x="112" y="145"/>
                      </a:lnTo>
                      <a:lnTo>
                        <a:pt x="113" y="145"/>
                      </a:lnTo>
                      <a:lnTo>
                        <a:pt x="112" y="147"/>
                      </a:lnTo>
                      <a:lnTo>
                        <a:pt x="107" y="147"/>
                      </a:lnTo>
                      <a:lnTo>
                        <a:pt x="107" y="149"/>
                      </a:lnTo>
                      <a:lnTo>
                        <a:pt x="107" y="152"/>
                      </a:lnTo>
                      <a:lnTo>
                        <a:pt x="104" y="153"/>
                      </a:lnTo>
                      <a:lnTo>
                        <a:pt x="103" y="153"/>
                      </a:lnTo>
                      <a:lnTo>
                        <a:pt x="100" y="156"/>
                      </a:lnTo>
                      <a:lnTo>
                        <a:pt x="103" y="156"/>
                      </a:lnTo>
                      <a:lnTo>
                        <a:pt x="106" y="154"/>
                      </a:lnTo>
                      <a:lnTo>
                        <a:pt x="107" y="153"/>
                      </a:lnTo>
                      <a:lnTo>
                        <a:pt x="107" y="156"/>
                      </a:lnTo>
                      <a:lnTo>
                        <a:pt x="109" y="158"/>
                      </a:lnTo>
                      <a:lnTo>
                        <a:pt x="104" y="156"/>
                      </a:lnTo>
                      <a:lnTo>
                        <a:pt x="104" y="158"/>
                      </a:lnTo>
                      <a:lnTo>
                        <a:pt x="106" y="158"/>
                      </a:lnTo>
                      <a:lnTo>
                        <a:pt x="104" y="158"/>
                      </a:lnTo>
                      <a:lnTo>
                        <a:pt x="103" y="160"/>
                      </a:lnTo>
                      <a:lnTo>
                        <a:pt x="104" y="163"/>
                      </a:lnTo>
                      <a:lnTo>
                        <a:pt x="103" y="163"/>
                      </a:lnTo>
                      <a:lnTo>
                        <a:pt x="100" y="163"/>
                      </a:lnTo>
                      <a:lnTo>
                        <a:pt x="100" y="165"/>
                      </a:lnTo>
                      <a:lnTo>
                        <a:pt x="103" y="167"/>
                      </a:lnTo>
                      <a:lnTo>
                        <a:pt x="103" y="171"/>
                      </a:lnTo>
                      <a:lnTo>
                        <a:pt x="100" y="168"/>
                      </a:lnTo>
                      <a:lnTo>
                        <a:pt x="99" y="168"/>
                      </a:lnTo>
                      <a:lnTo>
                        <a:pt x="97" y="165"/>
                      </a:lnTo>
                      <a:lnTo>
                        <a:pt x="97" y="169"/>
                      </a:lnTo>
                      <a:lnTo>
                        <a:pt x="96" y="171"/>
                      </a:lnTo>
                      <a:lnTo>
                        <a:pt x="94" y="172"/>
                      </a:lnTo>
                      <a:lnTo>
                        <a:pt x="96" y="174"/>
                      </a:lnTo>
                      <a:lnTo>
                        <a:pt x="97" y="172"/>
                      </a:lnTo>
                      <a:lnTo>
                        <a:pt x="99" y="171"/>
                      </a:lnTo>
                      <a:lnTo>
                        <a:pt x="99" y="172"/>
                      </a:lnTo>
                      <a:lnTo>
                        <a:pt x="99" y="175"/>
                      </a:lnTo>
                      <a:lnTo>
                        <a:pt x="99" y="176"/>
                      </a:lnTo>
                      <a:lnTo>
                        <a:pt x="97" y="178"/>
                      </a:lnTo>
                      <a:lnTo>
                        <a:pt x="94" y="176"/>
                      </a:lnTo>
                      <a:lnTo>
                        <a:pt x="94" y="178"/>
                      </a:lnTo>
                      <a:lnTo>
                        <a:pt x="92" y="176"/>
                      </a:lnTo>
                      <a:lnTo>
                        <a:pt x="89" y="179"/>
                      </a:lnTo>
                      <a:lnTo>
                        <a:pt x="89" y="180"/>
                      </a:lnTo>
                      <a:lnTo>
                        <a:pt x="88" y="182"/>
                      </a:lnTo>
                      <a:lnTo>
                        <a:pt x="86" y="183"/>
                      </a:lnTo>
                      <a:lnTo>
                        <a:pt x="85" y="186"/>
                      </a:lnTo>
                      <a:lnTo>
                        <a:pt x="88" y="185"/>
                      </a:lnTo>
                      <a:lnTo>
                        <a:pt x="89" y="184"/>
                      </a:lnTo>
                      <a:lnTo>
                        <a:pt x="91" y="185"/>
                      </a:lnTo>
                      <a:lnTo>
                        <a:pt x="86" y="186"/>
                      </a:lnTo>
                      <a:lnTo>
                        <a:pt x="86" y="189"/>
                      </a:lnTo>
                      <a:lnTo>
                        <a:pt x="86" y="191"/>
                      </a:lnTo>
                      <a:lnTo>
                        <a:pt x="86" y="192"/>
                      </a:lnTo>
                      <a:lnTo>
                        <a:pt x="83" y="193"/>
                      </a:lnTo>
                      <a:lnTo>
                        <a:pt x="81" y="191"/>
                      </a:lnTo>
                      <a:lnTo>
                        <a:pt x="77" y="193"/>
                      </a:lnTo>
                      <a:lnTo>
                        <a:pt x="75" y="196"/>
                      </a:lnTo>
                      <a:lnTo>
                        <a:pt x="75" y="197"/>
                      </a:lnTo>
                      <a:lnTo>
                        <a:pt x="69" y="204"/>
                      </a:lnTo>
                      <a:lnTo>
                        <a:pt x="69" y="207"/>
                      </a:lnTo>
                      <a:lnTo>
                        <a:pt x="64" y="210"/>
                      </a:lnTo>
                      <a:lnTo>
                        <a:pt x="64" y="212"/>
                      </a:lnTo>
                      <a:lnTo>
                        <a:pt x="67" y="212"/>
                      </a:lnTo>
                      <a:lnTo>
                        <a:pt x="66" y="214"/>
                      </a:lnTo>
                      <a:lnTo>
                        <a:pt x="67" y="217"/>
                      </a:lnTo>
                      <a:lnTo>
                        <a:pt x="69" y="217"/>
                      </a:lnTo>
                      <a:lnTo>
                        <a:pt x="83" y="211"/>
                      </a:lnTo>
                      <a:lnTo>
                        <a:pt x="85" y="210"/>
                      </a:lnTo>
                      <a:lnTo>
                        <a:pt x="86" y="210"/>
                      </a:lnTo>
                      <a:lnTo>
                        <a:pt x="85" y="211"/>
                      </a:lnTo>
                      <a:lnTo>
                        <a:pt x="82" y="212"/>
                      </a:lnTo>
                      <a:lnTo>
                        <a:pt x="81" y="212"/>
                      </a:lnTo>
                      <a:lnTo>
                        <a:pt x="75" y="216"/>
                      </a:lnTo>
                      <a:lnTo>
                        <a:pt x="77" y="217"/>
                      </a:lnTo>
                      <a:lnTo>
                        <a:pt x="72" y="218"/>
                      </a:lnTo>
                      <a:lnTo>
                        <a:pt x="70" y="218"/>
                      </a:lnTo>
                      <a:lnTo>
                        <a:pt x="69" y="220"/>
                      </a:lnTo>
                      <a:lnTo>
                        <a:pt x="70" y="221"/>
                      </a:lnTo>
                      <a:lnTo>
                        <a:pt x="69" y="221"/>
                      </a:lnTo>
                      <a:lnTo>
                        <a:pt x="67" y="221"/>
                      </a:lnTo>
                      <a:lnTo>
                        <a:pt x="67" y="218"/>
                      </a:lnTo>
                      <a:lnTo>
                        <a:pt x="64" y="216"/>
                      </a:lnTo>
                      <a:lnTo>
                        <a:pt x="64" y="214"/>
                      </a:lnTo>
                      <a:lnTo>
                        <a:pt x="63" y="214"/>
                      </a:lnTo>
                      <a:lnTo>
                        <a:pt x="61" y="216"/>
                      </a:lnTo>
                      <a:lnTo>
                        <a:pt x="59" y="216"/>
                      </a:lnTo>
                      <a:lnTo>
                        <a:pt x="58" y="217"/>
                      </a:lnTo>
                      <a:lnTo>
                        <a:pt x="58" y="218"/>
                      </a:lnTo>
                      <a:lnTo>
                        <a:pt x="59" y="220"/>
                      </a:lnTo>
                      <a:lnTo>
                        <a:pt x="59" y="221"/>
                      </a:lnTo>
                      <a:lnTo>
                        <a:pt x="58" y="223"/>
                      </a:lnTo>
                      <a:lnTo>
                        <a:pt x="56" y="221"/>
                      </a:lnTo>
                      <a:lnTo>
                        <a:pt x="56" y="220"/>
                      </a:lnTo>
                      <a:lnTo>
                        <a:pt x="56" y="218"/>
                      </a:lnTo>
                      <a:lnTo>
                        <a:pt x="50" y="220"/>
                      </a:lnTo>
                      <a:lnTo>
                        <a:pt x="48" y="221"/>
                      </a:lnTo>
                      <a:lnTo>
                        <a:pt x="47" y="224"/>
                      </a:lnTo>
                      <a:lnTo>
                        <a:pt x="45" y="224"/>
                      </a:lnTo>
                      <a:lnTo>
                        <a:pt x="47" y="225"/>
                      </a:lnTo>
                      <a:lnTo>
                        <a:pt x="45" y="225"/>
                      </a:lnTo>
                      <a:lnTo>
                        <a:pt x="44" y="227"/>
                      </a:lnTo>
                      <a:lnTo>
                        <a:pt x="44" y="225"/>
                      </a:lnTo>
                      <a:lnTo>
                        <a:pt x="44" y="224"/>
                      </a:lnTo>
                      <a:lnTo>
                        <a:pt x="42" y="224"/>
                      </a:lnTo>
                      <a:lnTo>
                        <a:pt x="42" y="225"/>
                      </a:lnTo>
                      <a:lnTo>
                        <a:pt x="42" y="227"/>
                      </a:lnTo>
                      <a:lnTo>
                        <a:pt x="39" y="227"/>
                      </a:lnTo>
                      <a:lnTo>
                        <a:pt x="36" y="228"/>
                      </a:lnTo>
                      <a:lnTo>
                        <a:pt x="33" y="234"/>
                      </a:lnTo>
                      <a:lnTo>
                        <a:pt x="32" y="232"/>
                      </a:lnTo>
                      <a:lnTo>
                        <a:pt x="29" y="232"/>
                      </a:lnTo>
                      <a:lnTo>
                        <a:pt x="27" y="234"/>
                      </a:lnTo>
                      <a:lnTo>
                        <a:pt x="27" y="235"/>
                      </a:lnTo>
                      <a:lnTo>
                        <a:pt x="29" y="236"/>
                      </a:lnTo>
                      <a:lnTo>
                        <a:pt x="27" y="237"/>
                      </a:lnTo>
                      <a:lnTo>
                        <a:pt x="30" y="237"/>
                      </a:lnTo>
                      <a:lnTo>
                        <a:pt x="32" y="237"/>
                      </a:lnTo>
                      <a:lnTo>
                        <a:pt x="33" y="238"/>
                      </a:lnTo>
                      <a:lnTo>
                        <a:pt x="36" y="238"/>
                      </a:lnTo>
                      <a:lnTo>
                        <a:pt x="33" y="240"/>
                      </a:lnTo>
                      <a:lnTo>
                        <a:pt x="33" y="242"/>
                      </a:lnTo>
                      <a:lnTo>
                        <a:pt x="32" y="240"/>
                      </a:lnTo>
                      <a:lnTo>
                        <a:pt x="23" y="240"/>
                      </a:lnTo>
                      <a:lnTo>
                        <a:pt x="21" y="240"/>
                      </a:lnTo>
                      <a:lnTo>
                        <a:pt x="20" y="242"/>
                      </a:lnTo>
                      <a:lnTo>
                        <a:pt x="21" y="244"/>
                      </a:lnTo>
                      <a:lnTo>
                        <a:pt x="20" y="244"/>
                      </a:lnTo>
                      <a:lnTo>
                        <a:pt x="20" y="245"/>
                      </a:lnTo>
                      <a:lnTo>
                        <a:pt x="21" y="245"/>
                      </a:lnTo>
                      <a:lnTo>
                        <a:pt x="23" y="244"/>
                      </a:lnTo>
                      <a:lnTo>
                        <a:pt x="21" y="246"/>
                      </a:lnTo>
                      <a:lnTo>
                        <a:pt x="21" y="250"/>
                      </a:lnTo>
                      <a:lnTo>
                        <a:pt x="20" y="247"/>
                      </a:lnTo>
                      <a:lnTo>
                        <a:pt x="20" y="246"/>
                      </a:lnTo>
                      <a:lnTo>
                        <a:pt x="17" y="247"/>
                      </a:lnTo>
                      <a:lnTo>
                        <a:pt x="15" y="252"/>
                      </a:lnTo>
                      <a:lnTo>
                        <a:pt x="17" y="253"/>
                      </a:lnTo>
                      <a:lnTo>
                        <a:pt x="17" y="254"/>
                      </a:lnTo>
                      <a:lnTo>
                        <a:pt x="14" y="253"/>
                      </a:lnTo>
                      <a:lnTo>
                        <a:pt x="14" y="252"/>
                      </a:lnTo>
                      <a:lnTo>
                        <a:pt x="12" y="252"/>
                      </a:lnTo>
                      <a:lnTo>
                        <a:pt x="8" y="252"/>
                      </a:lnTo>
                      <a:lnTo>
                        <a:pt x="8" y="253"/>
                      </a:lnTo>
                      <a:lnTo>
                        <a:pt x="8" y="254"/>
                      </a:lnTo>
                      <a:lnTo>
                        <a:pt x="3" y="252"/>
                      </a:lnTo>
                      <a:lnTo>
                        <a:pt x="5" y="256"/>
                      </a:lnTo>
                      <a:lnTo>
                        <a:pt x="3" y="257"/>
                      </a:lnTo>
                      <a:lnTo>
                        <a:pt x="17" y="256"/>
                      </a:lnTo>
                      <a:lnTo>
                        <a:pt x="14" y="257"/>
                      </a:lnTo>
                      <a:lnTo>
                        <a:pt x="15" y="258"/>
                      </a:lnTo>
                      <a:lnTo>
                        <a:pt x="20" y="257"/>
                      </a:lnTo>
                      <a:lnTo>
                        <a:pt x="20" y="258"/>
                      </a:lnTo>
                      <a:lnTo>
                        <a:pt x="18" y="258"/>
                      </a:lnTo>
                      <a:lnTo>
                        <a:pt x="11" y="260"/>
                      </a:lnTo>
                      <a:lnTo>
                        <a:pt x="8" y="258"/>
                      </a:lnTo>
                      <a:lnTo>
                        <a:pt x="7" y="258"/>
                      </a:lnTo>
                      <a:lnTo>
                        <a:pt x="3" y="260"/>
                      </a:lnTo>
                      <a:lnTo>
                        <a:pt x="3" y="261"/>
                      </a:lnTo>
                      <a:lnTo>
                        <a:pt x="2" y="261"/>
                      </a:lnTo>
                      <a:lnTo>
                        <a:pt x="0" y="263"/>
                      </a:lnTo>
                      <a:lnTo>
                        <a:pt x="5" y="263"/>
                      </a:lnTo>
                      <a:lnTo>
                        <a:pt x="5" y="265"/>
                      </a:lnTo>
                      <a:lnTo>
                        <a:pt x="5" y="266"/>
                      </a:lnTo>
                      <a:lnTo>
                        <a:pt x="2" y="268"/>
                      </a:lnTo>
                      <a:lnTo>
                        <a:pt x="2" y="270"/>
                      </a:lnTo>
                      <a:lnTo>
                        <a:pt x="2" y="271"/>
                      </a:lnTo>
                      <a:lnTo>
                        <a:pt x="2" y="273"/>
                      </a:lnTo>
                      <a:lnTo>
                        <a:pt x="2" y="274"/>
                      </a:lnTo>
                      <a:lnTo>
                        <a:pt x="2" y="275"/>
                      </a:lnTo>
                      <a:lnTo>
                        <a:pt x="7" y="275"/>
                      </a:lnTo>
                      <a:lnTo>
                        <a:pt x="14" y="273"/>
                      </a:lnTo>
                      <a:lnTo>
                        <a:pt x="15" y="274"/>
                      </a:lnTo>
                      <a:lnTo>
                        <a:pt x="18" y="274"/>
                      </a:lnTo>
                      <a:lnTo>
                        <a:pt x="21" y="268"/>
                      </a:lnTo>
                      <a:lnTo>
                        <a:pt x="21" y="270"/>
                      </a:lnTo>
                      <a:lnTo>
                        <a:pt x="21" y="273"/>
                      </a:lnTo>
                      <a:lnTo>
                        <a:pt x="23" y="274"/>
                      </a:lnTo>
                      <a:lnTo>
                        <a:pt x="24" y="274"/>
                      </a:lnTo>
                      <a:lnTo>
                        <a:pt x="26" y="273"/>
                      </a:lnTo>
                      <a:lnTo>
                        <a:pt x="27" y="274"/>
                      </a:lnTo>
                      <a:lnTo>
                        <a:pt x="30" y="271"/>
                      </a:lnTo>
                      <a:lnTo>
                        <a:pt x="30" y="267"/>
                      </a:lnTo>
                      <a:lnTo>
                        <a:pt x="33" y="266"/>
                      </a:lnTo>
                      <a:lnTo>
                        <a:pt x="36" y="266"/>
                      </a:lnTo>
                      <a:lnTo>
                        <a:pt x="32" y="270"/>
                      </a:lnTo>
                      <a:lnTo>
                        <a:pt x="32" y="273"/>
                      </a:lnTo>
                      <a:lnTo>
                        <a:pt x="33" y="273"/>
                      </a:lnTo>
                      <a:lnTo>
                        <a:pt x="36" y="271"/>
                      </a:lnTo>
                      <a:lnTo>
                        <a:pt x="37" y="273"/>
                      </a:lnTo>
                      <a:lnTo>
                        <a:pt x="32" y="274"/>
                      </a:lnTo>
                      <a:lnTo>
                        <a:pt x="29" y="275"/>
                      </a:lnTo>
                      <a:lnTo>
                        <a:pt x="27" y="278"/>
                      </a:lnTo>
                      <a:lnTo>
                        <a:pt x="29" y="279"/>
                      </a:lnTo>
                      <a:lnTo>
                        <a:pt x="26" y="281"/>
                      </a:lnTo>
                      <a:lnTo>
                        <a:pt x="26" y="279"/>
                      </a:lnTo>
                      <a:lnTo>
                        <a:pt x="26" y="277"/>
                      </a:lnTo>
                      <a:lnTo>
                        <a:pt x="23" y="275"/>
                      </a:lnTo>
                      <a:lnTo>
                        <a:pt x="21" y="275"/>
                      </a:lnTo>
                      <a:lnTo>
                        <a:pt x="18" y="277"/>
                      </a:lnTo>
                      <a:lnTo>
                        <a:pt x="15" y="275"/>
                      </a:lnTo>
                      <a:lnTo>
                        <a:pt x="14" y="277"/>
                      </a:lnTo>
                      <a:lnTo>
                        <a:pt x="11" y="277"/>
                      </a:lnTo>
                      <a:lnTo>
                        <a:pt x="8" y="278"/>
                      </a:lnTo>
                      <a:lnTo>
                        <a:pt x="3" y="277"/>
                      </a:lnTo>
                      <a:lnTo>
                        <a:pt x="2" y="279"/>
                      </a:lnTo>
                      <a:lnTo>
                        <a:pt x="2" y="282"/>
                      </a:lnTo>
                      <a:lnTo>
                        <a:pt x="3" y="282"/>
                      </a:lnTo>
                      <a:lnTo>
                        <a:pt x="5" y="281"/>
                      </a:lnTo>
                      <a:lnTo>
                        <a:pt x="5" y="285"/>
                      </a:lnTo>
                      <a:lnTo>
                        <a:pt x="3" y="284"/>
                      </a:lnTo>
                      <a:lnTo>
                        <a:pt x="2" y="282"/>
                      </a:lnTo>
                      <a:lnTo>
                        <a:pt x="2" y="284"/>
                      </a:lnTo>
                      <a:lnTo>
                        <a:pt x="0" y="284"/>
                      </a:lnTo>
                      <a:lnTo>
                        <a:pt x="3" y="288"/>
                      </a:lnTo>
                      <a:lnTo>
                        <a:pt x="5" y="288"/>
                      </a:lnTo>
                      <a:lnTo>
                        <a:pt x="8" y="286"/>
                      </a:lnTo>
                      <a:lnTo>
                        <a:pt x="11" y="285"/>
                      </a:lnTo>
                      <a:lnTo>
                        <a:pt x="7" y="289"/>
                      </a:lnTo>
                      <a:lnTo>
                        <a:pt x="3" y="291"/>
                      </a:lnTo>
                      <a:lnTo>
                        <a:pt x="3" y="292"/>
                      </a:lnTo>
                      <a:lnTo>
                        <a:pt x="3" y="294"/>
                      </a:lnTo>
                      <a:lnTo>
                        <a:pt x="5" y="295"/>
                      </a:lnTo>
                      <a:lnTo>
                        <a:pt x="5" y="296"/>
                      </a:lnTo>
                      <a:lnTo>
                        <a:pt x="7" y="295"/>
                      </a:lnTo>
                      <a:lnTo>
                        <a:pt x="8" y="294"/>
                      </a:lnTo>
                      <a:lnTo>
                        <a:pt x="8" y="296"/>
                      </a:lnTo>
                      <a:lnTo>
                        <a:pt x="11" y="299"/>
                      </a:lnTo>
                      <a:lnTo>
                        <a:pt x="8" y="299"/>
                      </a:lnTo>
                      <a:lnTo>
                        <a:pt x="7" y="300"/>
                      </a:lnTo>
                      <a:lnTo>
                        <a:pt x="7" y="302"/>
                      </a:lnTo>
                      <a:lnTo>
                        <a:pt x="8" y="302"/>
                      </a:lnTo>
                      <a:lnTo>
                        <a:pt x="11" y="300"/>
                      </a:lnTo>
                      <a:lnTo>
                        <a:pt x="12" y="298"/>
                      </a:lnTo>
                      <a:lnTo>
                        <a:pt x="12" y="296"/>
                      </a:lnTo>
                      <a:lnTo>
                        <a:pt x="14" y="295"/>
                      </a:lnTo>
                      <a:lnTo>
                        <a:pt x="18" y="289"/>
                      </a:lnTo>
                      <a:lnTo>
                        <a:pt x="21" y="288"/>
                      </a:lnTo>
                      <a:lnTo>
                        <a:pt x="23" y="288"/>
                      </a:lnTo>
                      <a:lnTo>
                        <a:pt x="23" y="289"/>
                      </a:lnTo>
                      <a:lnTo>
                        <a:pt x="26" y="288"/>
                      </a:lnTo>
                      <a:lnTo>
                        <a:pt x="27" y="289"/>
                      </a:lnTo>
                      <a:lnTo>
                        <a:pt x="24" y="289"/>
                      </a:lnTo>
                      <a:lnTo>
                        <a:pt x="23" y="292"/>
                      </a:lnTo>
                      <a:lnTo>
                        <a:pt x="23" y="291"/>
                      </a:lnTo>
                      <a:lnTo>
                        <a:pt x="21" y="289"/>
                      </a:lnTo>
                      <a:lnTo>
                        <a:pt x="17" y="295"/>
                      </a:lnTo>
                      <a:lnTo>
                        <a:pt x="18" y="296"/>
                      </a:lnTo>
                      <a:lnTo>
                        <a:pt x="18" y="298"/>
                      </a:lnTo>
                      <a:lnTo>
                        <a:pt x="15" y="298"/>
                      </a:lnTo>
                      <a:lnTo>
                        <a:pt x="11" y="303"/>
                      </a:lnTo>
                      <a:lnTo>
                        <a:pt x="14" y="305"/>
                      </a:lnTo>
                      <a:lnTo>
                        <a:pt x="17" y="305"/>
                      </a:lnTo>
                      <a:lnTo>
                        <a:pt x="18" y="303"/>
                      </a:lnTo>
                      <a:lnTo>
                        <a:pt x="20" y="305"/>
                      </a:lnTo>
                      <a:lnTo>
                        <a:pt x="15" y="306"/>
                      </a:lnTo>
                      <a:lnTo>
                        <a:pt x="14" y="307"/>
                      </a:lnTo>
                      <a:lnTo>
                        <a:pt x="14" y="309"/>
                      </a:lnTo>
                      <a:lnTo>
                        <a:pt x="11" y="309"/>
                      </a:lnTo>
                      <a:lnTo>
                        <a:pt x="8" y="309"/>
                      </a:lnTo>
                      <a:lnTo>
                        <a:pt x="7" y="309"/>
                      </a:lnTo>
                      <a:lnTo>
                        <a:pt x="3" y="313"/>
                      </a:lnTo>
                      <a:lnTo>
                        <a:pt x="3" y="314"/>
                      </a:lnTo>
                      <a:lnTo>
                        <a:pt x="5" y="314"/>
                      </a:lnTo>
                      <a:lnTo>
                        <a:pt x="5" y="316"/>
                      </a:lnTo>
                      <a:lnTo>
                        <a:pt x="7" y="316"/>
                      </a:lnTo>
                      <a:lnTo>
                        <a:pt x="8" y="313"/>
                      </a:lnTo>
                      <a:lnTo>
                        <a:pt x="8" y="316"/>
                      </a:lnTo>
                      <a:lnTo>
                        <a:pt x="11" y="316"/>
                      </a:lnTo>
                      <a:lnTo>
                        <a:pt x="12" y="314"/>
                      </a:lnTo>
                      <a:lnTo>
                        <a:pt x="12" y="313"/>
                      </a:lnTo>
                      <a:lnTo>
                        <a:pt x="14" y="314"/>
                      </a:lnTo>
                      <a:lnTo>
                        <a:pt x="17" y="311"/>
                      </a:lnTo>
                      <a:lnTo>
                        <a:pt x="18" y="310"/>
                      </a:lnTo>
                      <a:lnTo>
                        <a:pt x="18" y="311"/>
                      </a:lnTo>
                      <a:lnTo>
                        <a:pt x="15" y="316"/>
                      </a:lnTo>
                      <a:lnTo>
                        <a:pt x="17" y="316"/>
                      </a:lnTo>
                      <a:lnTo>
                        <a:pt x="17" y="317"/>
                      </a:lnTo>
                      <a:lnTo>
                        <a:pt x="15" y="320"/>
                      </a:lnTo>
                      <a:lnTo>
                        <a:pt x="14" y="320"/>
                      </a:lnTo>
                      <a:lnTo>
                        <a:pt x="14" y="323"/>
                      </a:lnTo>
                      <a:lnTo>
                        <a:pt x="12" y="323"/>
                      </a:lnTo>
                      <a:lnTo>
                        <a:pt x="11" y="323"/>
                      </a:lnTo>
                      <a:lnTo>
                        <a:pt x="11" y="321"/>
                      </a:lnTo>
                      <a:lnTo>
                        <a:pt x="8" y="321"/>
                      </a:lnTo>
                      <a:lnTo>
                        <a:pt x="7" y="328"/>
                      </a:lnTo>
                      <a:lnTo>
                        <a:pt x="20" y="338"/>
                      </a:lnTo>
                      <a:lnTo>
                        <a:pt x="21" y="338"/>
                      </a:lnTo>
                      <a:lnTo>
                        <a:pt x="24" y="335"/>
                      </a:lnTo>
                      <a:lnTo>
                        <a:pt x="23" y="342"/>
                      </a:lnTo>
                      <a:lnTo>
                        <a:pt x="24" y="340"/>
                      </a:lnTo>
                      <a:lnTo>
                        <a:pt x="27" y="342"/>
                      </a:lnTo>
                      <a:lnTo>
                        <a:pt x="27" y="340"/>
                      </a:lnTo>
                      <a:lnTo>
                        <a:pt x="30" y="340"/>
                      </a:lnTo>
                      <a:lnTo>
                        <a:pt x="29" y="342"/>
                      </a:lnTo>
                      <a:lnTo>
                        <a:pt x="33" y="343"/>
                      </a:lnTo>
                      <a:lnTo>
                        <a:pt x="37" y="342"/>
                      </a:lnTo>
                      <a:lnTo>
                        <a:pt x="39" y="340"/>
                      </a:lnTo>
                      <a:lnTo>
                        <a:pt x="41" y="338"/>
                      </a:lnTo>
                      <a:lnTo>
                        <a:pt x="42" y="339"/>
                      </a:lnTo>
                      <a:lnTo>
                        <a:pt x="47" y="336"/>
                      </a:lnTo>
                      <a:lnTo>
                        <a:pt x="51" y="331"/>
                      </a:lnTo>
                      <a:lnTo>
                        <a:pt x="54" y="329"/>
                      </a:lnTo>
                      <a:lnTo>
                        <a:pt x="56" y="328"/>
                      </a:lnTo>
                      <a:lnTo>
                        <a:pt x="58" y="327"/>
                      </a:lnTo>
                      <a:lnTo>
                        <a:pt x="58" y="325"/>
                      </a:lnTo>
                      <a:lnTo>
                        <a:pt x="61" y="321"/>
                      </a:lnTo>
                      <a:lnTo>
                        <a:pt x="61" y="320"/>
                      </a:lnTo>
                      <a:lnTo>
                        <a:pt x="64" y="321"/>
                      </a:lnTo>
                      <a:lnTo>
                        <a:pt x="67" y="321"/>
                      </a:lnTo>
                      <a:lnTo>
                        <a:pt x="69" y="320"/>
                      </a:lnTo>
                      <a:lnTo>
                        <a:pt x="70" y="317"/>
                      </a:lnTo>
                      <a:lnTo>
                        <a:pt x="72" y="316"/>
                      </a:lnTo>
                      <a:lnTo>
                        <a:pt x="72" y="314"/>
                      </a:lnTo>
                      <a:lnTo>
                        <a:pt x="70" y="313"/>
                      </a:lnTo>
                      <a:lnTo>
                        <a:pt x="69" y="310"/>
                      </a:lnTo>
                      <a:lnTo>
                        <a:pt x="70" y="310"/>
                      </a:lnTo>
                      <a:lnTo>
                        <a:pt x="70" y="309"/>
                      </a:lnTo>
                      <a:lnTo>
                        <a:pt x="70" y="307"/>
                      </a:lnTo>
                      <a:lnTo>
                        <a:pt x="72" y="309"/>
                      </a:lnTo>
                      <a:lnTo>
                        <a:pt x="72" y="311"/>
                      </a:lnTo>
                      <a:lnTo>
                        <a:pt x="73" y="310"/>
                      </a:lnTo>
                      <a:lnTo>
                        <a:pt x="73" y="309"/>
                      </a:lnTo>
                      <a:lnTo>
                        <a:pt x="72" y="307"/>
                      </a:lnTo>
                      <a:lnTo>
                        <a:pt x="72" y="305"/>
                      </a:lnTo>
                      <a:lnTo>
                        <a:pt x="72" y="303"/>
                      </a:lnTo>
                      <a:lnTo>
                        <a:pt x="73" y="303"/>
                      </a:lnTo>
                      <a:lnTo>
                        <a:pt x="75" y="303"/>
                      </a:lnTo>
                      <a:lnTo>
                        <a:pt x="77" y="303"/>
                      </a:lnTo>
                      <a:lnTo>
                        <a:pt x="77" y="305"/>
                      </a:lnTo>
                      <a:lnTo>
                        <a:pt x="73" y="306"/>
                      </a:lnTo>
                      <a:lnTo>
                        <a:pt x="77" y="317"/>
                      </a:lnTo>
                      <a:lnTo>
                        <a:pt x="78" y="317"/>
                      </a:lnTo>
                      <a:lnTo>
                        <a:pt x="81" y="318"/>
                      </a:lnTo>
                      <a:lnTo>
                        <a:pt x="82" y="318"/>
                      </a:lnTo>
                      <a:lnTo>
                        <a:pt x="83" y="320"/>
                      </a:lnTo>
                      <a:lnTo>
                        <a:pt x="83" y="325"/>
                      </a:lnTo>
                      <a:lnTo>
                        <a:pt x="85" y="323"/>
                      </a:lnTo>
                      <a:lnTo>
                        <a:pt x="85" y="324"/>
                      </a:lnTo>
                      <a:lnTo>
                        <a:pt x="86" y="323"/>
                      </a:lnTo>
                      <a:lnTo>
                        <a:pt x="89" y="316"/>
                      </a:lnTo>
                      <a:lnTo>
                        <a:pt x="88" y="310"/>
                      </a:lnTo>
                      <a:lnTo>
                        <a:pt x="91" y="306"/>
                      </a:lnTo>
                      <a:lnTo>
                        <a:pt x="91" y="303"/>
                      </a:lnTo>
                      <a:lnTo>
                        <a:pt x="97" y="300"/>
                      </a:lnTo>
                      <a:lnTo>
                        <a:pt x="99" y="298"/>
                      </a:lnTo>
                      <a:lnTo>
                        <a:pt x="99" y="295"/>
                      </a:lnTo>
                      <a:lnTo>
                        <a:pt x="97" y="294"/>
                      </a:lnTo>
                      <a:lnTo>
                        <a:pt x="99" y="288"/>
                      </a:lnTo>
                      <a:lnTo>
                        <a:pt x="97" y="281"/>
                      </a:lnTo>
                      <a:lnTo>
                        <a:pt x="96" y="278"/>
                      </a:lnTo>
                      <a:lnTo>
                        <a:pt x="96" y="277"/>
                      </a:lnTo>
                      <a:lnTo>
                        <a:pt x="99" y="275"/>
                      </a:lnTo>
                      <a:lnTo>
                        <a:pt x="103" y="274"/>
                      </a:lnTo>
                      <a:lnTo>
                        <a:pt x="104" y="270"/>
                      </a:lnTo>
                      <a:lnTo>
                        <a:pt x="103" y="266"/>
                      </a:lnTo>
                      <a:lnTo>
                        <a:pt x="97" y="263"/>
                      </a:lnTo>
                      <a:lnTo>
                        <a:pt x="96" y="260"/>
                      </a:lnTo>
                      <a:lnTo>
                        <a:pt x="96" y="246"/>
                      </a:lnTo>
                      <a:lnTo>
                        <a:pt x="94" y="244"/>
                      </a:lnTo>
                      <a:lnTo>
                        <a:pt x="96" y="230"/>
                      </a:lnTo>
                      <a:lnTo>
                        <a:pt x="97" y="229"/>
                      </a:lnTo>
                      <a:lnTo>
                        <a:pt x="96" y="228"/>
                      </a:lnTo>
                      <a:lnTo>
                        <a:pt x="94" y="225"/>
                      </a:lnTo>
                      <a:lnTo>
                        <a:pt x="94" y="221"/>
                      </a:lnTo>
                      <a:lnTo>
                        <a:pt x="96" y="214"/>
                      </a:lnTo>
                      <a:lnTo>
                        <a:pt x="103" y="208"/>
                      </a:lnTo>
                      <a:lnTo>
                        <a:pt x="107" y="206"/>
                      </a:lnTo>
                      <a:lnTo>
                        <a:pt x="112" y="206"/>
                      </a:lnTo>
                      <a:lnTo>
                        <a:pt x="119" y="206"/>
                      </a:lnTo>
                      <a:lnTo>
                        <a:pt x="121" y="203"/>
                      </a:lnTo>
                      <a:lnTo>
                        <a:pt x="122" y="197"/>
                      </a:lnTo>
                      <a:lnTo>
                        <a:pt x="116" y="191"/>
                      </a:lnTo>
                      <a:lnTo>
                        <a:pt x="116" y="189"/>
                      </a:lnTo>
                      <a:lnTo>
                        <a:pt x="126" y="176"/>
                      </a:lnTo>
                      <a:lnTo>
                        <a:pt x="128" y="153"/>
                      </a:lnTo>
                      <a:lnTo>
                        <a:pt x="129" y="152"/>
                      </a:lnTo>
                      <a:lnTo>
                        <a:pt x="133" y="152"/>
                      </a:lnTo>
                      <a:lnTo>
                        <a:pt x="136" y="149"/>
                      </a:lnTo>
                      <a:lnTo>
                        <a:pt x="139" y="139"/>
                      </a:lnTo>
                      <a:lnTo>
                        <a:pt x="152" y="124"/>
                      </a:lnTo>
                      <a:lnTo>
                        <a:pt x="152" y="121"/>
                      </a:lnTo>
                      <a:lnTo>
                        <a:pt x="149" y="115"/>
                      </a:lnTo>
                      <a:lnTo>
                        <a:pt x="150" y="113"/>
                      </a:lnTo>
                      <a:lnTo>
                        <a:pt x="155" y="107"/>
                      </a:lnTo>
                      <a:lnTo>
                        <a:pt x="156" y="103"/>
                      </a:lnTo>
                      <a:lnTo>
                        <a:pt x="162" y="96"/>
                      </a:lnTo>
                      <a:lnTo>
                        <a:pt x="166" y="96"/>
                      </a:lnTo>
                      <a:lnTo>
                        <a:pt x="167" y="97"/>
                      </a:lnTo>
                      <a:lnTo>
                        <a:pt x="171" y="98"/>
                      </a:lnTo>
                      <a:lnTo>
                        <a:pt x="173" y="100"/>
                      </a:lnTo>
                      <a:lnTo>
                        <a:pt x="176" y="90"/>
                      </a:lnTo>
                      <a:lnTo>
                        <a:pt x="176" y="85"/>
                      </a:lnTo>
                      <a:lnTo>
                        <a:pt x="177" y="82"/>
                      </a:lnTo>
                      <a:lnTo>
                        <a:pt x="180" y="82"/>
                      </a:lnTo>
                      <a:lnTo>
                        <a:pt x="198" y="85"/>
                      </a:lnTo>
                      <a:lnTo>
                        <a:pt x="200" y="85"/>
                      </a:lnTo>
                      <a:lnTo>
                        <a:pt x="201" y="83"/>
                      </a:lnTo>
                      <a:lnTo>
                        <a:pt x="200" y="81"/>
                      </a:lnTo>
                      <a:lnTo>
                        <a:pt x="200" y="80"/>
                      </a:lnTo>
                      <a:lnTo>
                        <a:pt x="201" y="77"/>
                      </a:lnTo>
                      <a:lnTo>
                        <a:pt x="201" y="75"/>
                      </a:lnTo>
                      <a:lnTo>
                        <a:pt x="202" y="74"/>
                      </a:lnTo>
                      <a:lnTo>
                        <a:pt x="202" y="72"/>
                      </a:lnTo>
                      <a:lnTo>
                        <a:pt x="202" y="70"/>
                      </a:lnTo>
                      <a:lnTo>
                        <a:pt x="201" y="68"/>
                      </a:lnTo>
                      <a:lnTo>
                        <a:pt x="201" y="67"/>
                      </a:lnTo>
                      <a:lnTo>
                        <a:pt x="202" y="65"/>
                      </a:lnTo>
                      <a:lnTo>
                        <a:pt x="207" y="65"/>
                      </a:lnTo>
                      <a:lnTo>
                        <a:pt x="208" y="64"/>
                      </a:lnTo>
                      <a:lnTo>
                        <a:pt x="210" y="64"/>
                      </a:lnTo>
                      <a:lnTo>
                        <a:pt x="211" y="64"/>
                      </a:lnTo>
                      <a:lnTo>
                        <a:pt x="214" y="64"/>
                      </a:lnTo>
                      <a:lnTo>
                        <a:pt x="213" y="59"/>
                      </a:lnTo>
                      <a:lnTo>
                        <a:pt x="216" y="57"/>
                      </a:lnTo>
                      <a:lnTo>
                        <a:pt x="220" y="59"/>
                      </a:lnTo>
                      <a:lnTo>
                        <a:pt x="229" y="71"/>
                      </a:lnTo>
                      <a:lnTo>
                        <a:pt x="231" y="74"/>
                      </a:lnTo>
                      <a:lnTo>
                        <a:pt x="232" y="76"/>
                      </a:lnTo>
                      <a:lnTo>
                        <a:pt x="238" y="76"/>
                      </a:lnTo>
                      <a:lnTo>
                        <a:pt x="242" y="77"/>
                      </a:lnTo>
                      <a:lnTo>
                        <a:pt x="245" y="77"/>
                      </a:lnTo>
                      <a:lnTo>
                        <a:pt x="248" y="76"/>
                      </a:lnTo>
                      <a:lnTo>
                        <a:pt x="253" y="72"/>
                      </a:lnTo>
                      <a:lnTo>
                        <a:pt x="255" y="74"/>
                      </a:lnTo>
                      <a:lnTo>
                        <a:pt x="258" y="77"/>
                      </a:lnTo>
                      <a:lnTo>
                        <a:pt x="261" y="78"/>
                      </a:lnTo>
                      <a:lnTo>
                        <a:pt x="268" y="75"/>
                      </a:lnTo>
                      <a:lnTo>
                        <a:pt x="269" y="72"/>
                      </a:lnTo>
                      <a:lnTo>
                        <a:pt x="275" y="68"/>
                      </a:lnTo>
                      <a:lnTo>
                        <a:pt x="277" y="50"/>
                      </a:lnTo>
                      <a:lnTo>
                        <a:pt x="280" y="43"/>
                      </a:lnTo>
                      <a:lnTo>
                        <a:pt x="281" y="42"/>
                      </a:lnTo>
                      <a:lnTo>
                        <a:pt x="306" y="35"/>
                      </a:lnTo>
                      <a:lnTo>
                        <a:pt x="311" y="40"/>
                      </a:lnTo>
                      <a:lnTo>
                        <a:pt x="312" y="42"/>
                      </a:lnTo>
                      <a:lnTo>
                        <a:pt x="317" y="43"/>
                      </a:lnTo>
                      <a:lnTo>
                        <a:pt x="321" y="47"/>
                      </a:lnTo>
                      <a:lnTo>
                        <a:pt x="323" y="54"/>
                      </a:lnTo>
                      <a:lnTo>
                        <a:pt x="318" y="60"/>
                      </a:lnTo>
                      <a:lnTo>
                        <a:pt x="318" y="63"/>
                      </a:lnTo>
                      <a:lnTo>
                        <a:pt x="318" y="64"/>
                      </a:lnTo>
                      <a:lnTo>
                        <a:pt x="320" y="67"/>
                      </a:lnTo>
                      <a:lnTo>
                        <a:pt x="321" y="65"/>
                      </a:lnTo>
                      <a:lnTo>
                        <a:pt x="323" y="64"/>
                      </a:lnTo>
                      <a:lnTo>
                        <a:pt x="323" y="61"/>
                      </a:lnTo>
                      <a:lnTo>
                        <a:pt x="324" y="60"/>
                      </a:lnTo>
                      <a:lnTo>
                        <a:pt x="333" y="56"/>
                      </a:lnTo>
                      <a:lnTo>
                        <a:pt x="334" y="54"/>
                      </a:lnTo>
                      <a:lnTo>
                        <a:pt x="334" y="48"/>
                      </a:lnTo>
                      <a:lnTo>
                        <a:pt x="340" y="52"/>
                      </a:lnTo>
                      <a:lnTo>
                        <a:pt x="344" y="51"/>
                      </a:lnTo>
                      <a:lnTo>
                        <a:pt x="345" y="47"/>
                      </a:lnTo>
                      <a:lnTo>
                        <a:pt x="345" y="46"/>
                      </a:lnTo>
                      <a:lnTo>
                        <a:pt x="344" y="4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17" name="Freeform 2670"/>
                <p:cNvSpPr>
                  <a:spLocks/>
                </p:cNvSpPr>
                <p:nvPr/>
              </p:nvSpPr>
              <p:spPr bwMode="gray">
                <a:xfrm>
                  <a:off x="2739" y="1465"/>
                  <a:ext cx="345" cy="343"/>
                </a:xfrm>
                <a:custGeom>
                  <a:avLst/>
                  <a:gdLst>
                    <a:gd name="T0" fmla="*/ 327 w 345"/>
                    <a:gd name="T1" fmla="*/ 46 h 343"/>
                    <a:gd name="T2" fmla="*/ 315 w 345"/>
                    <a:gd name="T3" fmla="*/ 31 h 343"/>
                    <a:gd name="T4" fmla="*/ 333 w 345"/>
                    <a:gd name="T5" fmla="*/ 14 h 343"/>
                    <a:gd name="T6" fmla="*/ 318 w 345"/>
                    <a:gd name="T7" fmla="*/ 9 h 343"/>
                    <a:gd name="T8" fmla="*/ 305 w 345"/>
                    <a:gd name="T9" fmla="*/ 14 h 343"/>
                    <a:gd name="T10" fmla="*/ 296 w 345"/>
                    <a:gd name="T11" fmla="*/ 14 h 343"/>
                    <a:gd name="T12" fmla="*/ 284 w 345"/>
                    <a:gd name="T13" fmla="*/ 7 h 343"/>
                    <a:gd name="T14" fmla="*/ 274 w 345"/>
                    <a:gd name="T15" fmla="*/ 9 h 343"/>
                    <a:gd name="T16" fmla="*/ 258 w 345"/>
                    <a:gd name="T17" fmla="*/ 12 h 343"/>
                    <a:gd name="T18" fmla="*/ 242 w 345"/>
                    <a:gd name="T19" fmla="*/ 37 h 343"/>
                    <a:gd name="T20" fmla="*/ 229 w 345"/>
                    <a:gd name="T21" fmla="*/ 29 h 343"/>
                    <a:gd name="T22" fmla="*/ 226 w 345"/>
                    <a:gd name="T23" fmla="*/ 42 h 343"/>
                    <a:gd name="T24" fmla="*/ 210 w 345"/>
                    <a:gd name="T25" fmla="*/ 42 h 343"/>
                    <a:gd name="T26" fmla="*/ 195 w 345"/>
                    <a:gd name="T27" fmla="*/ 44 h 343"/>
                    <a:gd name="T28" fmla="*/ 180 w 345"/>
                    <a:gd name="T29" fmla="*/ 52 h 343"/>
                    <a:gd name="T30" fmla="*/ 174 w 345"/>
                    <a:gd name="T31" fmla="*/ 61 h 343"/>
                    <a:gd name="T32" fmla="*/ 166 w 345"/>
                    <a:gd name="T33" fmla="*/ 78 h 343"/>
                    <a:gd name="T34" fmla="*/ 166 w 345"/>
                    <a:gd name="T35" fmla="*/ 82 h 343"/>
                    <a:gd name="T36" fmla="*/ 152 w 345"/>
                    <a:gd name="T37" fmla="*/ 92 h 343"/>
                    <a:gd name="T38" fmla="*/ 142 w 345"/>
                    <a:gd name="T39" fmla="*/ 96 h 343"/>
                    <a:gd name="T40" fmla="*/ 137 w 345"/>
                    <a:gd name="T41" fmla="*/ 110 h 343"/>
                    <a:gd name="T42" fmla="*/ 126 w 345"/>
                    <a:gd name="T43" fmla="*/ 120 h 343"/>
                    <a:gd name="T44" fmla="*/ 112 w 345"/>
                    <a:gd name="T45" fmla="*/ 135 h 343"/>
                    <a:gd name="T46" fmla="*/ 112 w 345"/>
                    <a:gd name="T47" fmla="*/ 147 h 343"/>
                    <a:gd name="T48" fmla="*/ 104 w 345"/>
                    <a:gd name="T49" fmla="*/ 156 h 343"/>
                    <a:gd name="T50" fmla="*/ 99 w 345"/>
                    <a:gd name="T51" fmla="*/ 168 h 343"/>
                    <a:gd name="T52" fmla="*/ 94 w 345"/>
                    <a:gd name="T53" fmla="*/ 176 h 343"/>
                    <a:gd name="T54" fmla="*/ 86 w 345"/>
                    <a:gd name="T55" fmla="*/ 189 h 343"/>
                    <a:gd name="T56" fmla="*/ 67 w 345"/>
                    <a:gd name="T57" fmla="*/ 212 h 343"/>
                    <a:gd name="T58" fmla="*/ 72 w 345"/>
                    <a:gd name="T59" fmla="*/ 218 h 343"/>
                    <a:gd name="T60" fmla="*/ 58 w 345"/>
                    <a:gd name="T61" fmla="*/ 217 h 343"/>
                    <a:gd name="T62" fmla="*/ 47 w 345"/>
                    <a:gd name="T63" fmla="*/ 225 h 343"/>
                    <a:gd name="T64" fmla="*/ 29 w 345"/>
                    <a:gd name="T65" fmla="*/ 232 h 343"/>
                    <a:gd name="T66" fmla="*/ 23 w 345"/>
                    <a:gd name="T67" fmla="*/ 240 h 343"/>
                    <a:gd name="T68" fmla="*/ 17 w 345"/>
                    <a:gd name="T69" fmla="*/ 247 h 343"/>
                    <a:gd name="T70" fmla="*/ 3 w 345"/>
                    <a:gd name="T71" fmla="*/ 257 h 343"/>
                    <a:gd name="T72" fmla="*/ 2 w 345"/>
                    <a:gd name="T73" fmla="*/ 261 h 343"/>
                    <a:gd name="T74" fmla="*/ 14 w 345"/>
                    <a:gd name="T75" fmla="*/ 273 h 343"/>
                    <a:gd name="T76" fmla="*/ 33 w 345"/>
                    <a:gd name="T77" fmla="*/ 266 h 343"/>
                    <a:gd name="T78" fmla="*/ 26 w 345"/>
                    <a:gd name="T79" fmla="*/ 279 h 343"/>
                    <a:gd name="T80" fmla="*/ 3 w 345"/>
                    <a:gd name="T81" fmla="*/ 282 h 343"/>
                    <a:gd name="T82" fmla="*/ 3 w 345"/>
                    <a:gd name="T83" fmla="*/ 291 h 343"/>
                    <a:gd name="T84" fmla="*/ 8 w 345"/>
                    <a:gd name="T85" fmla="*/ 302 h 343"/>
                    <a:gd name="T86" fmla="*/ 23 w 345"/>
                    <a:gd name="T87" fmla="*/ 292 h 343"/>
                    <a:gd name="T88" fmla="*/ 15 w 345"/>
                    <a:gd name="T89" fmla="*/ 306 h 343"/>
                    <a:gd name="T90" fmla="*/ 8 w 345"/>
                    <a:gd name="T91" fmla="*/ 316 h 343"/>
                    <a:gd name="T92" fmla="*/ 14 w 345"/>
                    <a:gd name="T93" fmla="*/ 320 h 343"/>
                    <a:gd name="T94" fmla="*/ 27 w 345"/>
                    <a:gd name="T95" fmla="*/ 342 h 343"/>
                    <a:gd name="T96" fmla="*/ 56 w 345"/>
                    <a:gd name="T97" fmla="*/ 328 h 343"/>
                    <a:gd name="T98" fmla="*/ 69 w 345"/>
                    <a:gd name="T99" fmla="*/ 310 h 343"/>
                    <a:gd name="T100" fmla="*/ 75 w 345"/>
                    <a:gd name="T101" fmla="*/ 303 h 343"/>
                    <a:gd name="T102" fmla="*/ 86 w 345"/>
                    <a:gd name="T103" fmla="*/ 323 h 343"/>
                    <a:gd name="T104" fmla="*/ 96 w 345"/>
                    <a:gd name="T105" fmla="*/ 277 h 343"/>
                    <a:gd name="T106" fmla="*/ 94 w 345"/>
                    <a:gd name="T107" fmla="*/ 225 h 343"/>
                    <a:gd name="T108" fmla="*/ 128 w 345"/>
                    <a:gd name="T109" fmla="*/ 153 h 343"/>
                    <a:gd name="T110" fmla="*/ 166 w 345"/>
                    <a:gd name="T111" fmla="*/ 96 h 343"/>
                    <a:gd name="T112" fmla="*/ 200 w 345"/>
                    <a:gd name="T113" fmla="*/ 80 h 343"/>
                    <a:gd name="T114" fmla="*/ 211 w 345"/>
                    <a:gd name="T115" fmla="*/ 64 h 343"/>
                    <a:gd name="T116" fmla="*/ 253 w 345"/>
                    <a:gd name="T117" fmla="*/ 72 h 343"/>
                    <a:gd name="T118" fmla="*/ 312 w 345"/>
                    <a:gd name="T119" fmla="*/ 42 h 343"/>
                    <a:gd name="T120" fmla="*/ 333 w 345"/>
                    <a:gd name="T121" fmla="*/ 56 h 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5"/>
                    <a:gd name="T184" fmla="*/ 0 h 343"/>
                    <a:gd name="T185" fmla="*/ 345 w 345"/>
                    <a:gd name="T186" fmla="*/ 343 h 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5" h="343">
                      <a:moveTo>
                        <a:pt x="344" y="44"/>
                      </a:moveTo>
                      <a:lnTo>
                        <a:pt x="339" y="43"/>
                      </a:lnTo>
                      <a:lnTo>
                        <a:pt x="337" y="48"/>
                      </a:lnTo>
                      <a:lnTo>
                        <a:pt x="337" y="47"/>
                      </a:lnTo>
                      <a:lnTo>
                        <a:pt x="334" y="47"/>
                      </a:lnTo>
                      <a:lnTo>
                        <a:pt x="334" y="46"/>
                      </a:lnTo>
                      <a:lnTo>
                        <a:pt x="334" y="47"/>
                      </a:lnTo>
                      <a:lnTo>
                        <a:pt x="333" y="48"/>
                      </a:lnTo>
                      <a:lnTo>
                        <a:pt x="333" y="46"/>
                      </a:lnTo>
                      <a:lnTo>
                        <a:pt x="329" y="47"/>
                      </a:lnTo>
                      <a:lnTo>
                        <a:pt x="326" y="48"/>
                      </a:lnTo>
                      <a:lnTo>
                        <a:pt x="327" y="46"/>
                      </a:lnTo>
                      <a:lnTo>
                        <a:pt x="329" y="44"/>
                      </a:lnTo>
                      <a:lnTo>
                        <a:pt x="330" y="43"/>
                      </a:lnTo>
                      <a:lnTo>
                        <a:pt x="330" y="42"/>
                      </a:lnTo>
                      <a:lnTo>
                        <a:pt x="329" y="40"/>
                      </a:lnTo>
                      <a:lnTo>
                        <a:pt x="324" y="40"/>
                      </a:lnTo>
                      <a:lnTo>
                        <a:pt x="326" y="39"/>
                      </a:lnTo>
                      <a:lnTo>
                        <a:pt x="324" y="37"/>
                      </a:lnTo>
                      <a:lnTo>
                        <a:pt x="321" y="36"/>
                      </a:lnTo>
                      <a:lnTo>
                        <a:pt x="318" y="33"/>
                      </a:lnTo>
                      <a:lnTo>
                        <a:pt x="315" y="33"/>
                      </a:lnTo>
                      <a:lnTo>
                        <a:pt x="315" y="32"/>
                      </a:lnTo>
                      <a:lnTo>
                        <a:pt x="315" y="31"/>
                      </a:lnTo>
                      <a:lnTo>
                        <a:pt x="333" y="33"/>
                      </a:lnTo>
                      <a:lnTo>
                        <a:pt x="340" y="28"/>
                      </a:lnTo>
                      <a:lnTo>
                        <a:pt x="344" y="26"/>
                      </a:lnTo>
                      <a:lnTo>
                        <a:pt x="345" y="25"/>
                      </a:lnTo>
                      <a:lnTo>
                        <a:pt x="345" y="23"/>
                      </a:lnTo>
                      <a:lnTo>
                        <a:pt x="342" y="22"/>
                      </a:lnTo>
                      <a:lnTo>
                        <a:pt x="340" y="19"/>
                      </a:lnTo>
                      <a:lnTo>
                        <a:pt x="337" y="19"/>
                      </a:lnTo>
                      <a:lnTo>
                        <a:pt x="334" y="18"/>
                      </a:lnTo>
                      <a:lnTo>
                        <a:pt x="337" y="18"/>
                      </a:lnTo>
                      <a:lnTo>
                        <a:pt x="333" y="15"/>
                      </a:lnTo>
                      <a:lnTo>
                        <a:pt x="333" y="14"/>
                      </a:lnTo>
                      <a:lnTo>
                        <a:pt x="329" y="15"/>
                      </a:lnTo>
                      <a:lnTo>
                        <a:pt x="329" y="16"/>
                      </a:lnTo>
                      <a:lnTo>
                        <a:pt x="329" y="15"/>
                      </a:lnTo>
                      <a:lnTo>
                        <a:pt x="327" y="14"/>
                      </a:lnTo>
                      <a:lnTo>
                        <a:pt x="323" y="15"/>
                      </a:lnTo>
                      <a:lnTo>
                        <a:pt x="323" y="14"/>
                      </a:lnTo>
                      <a:lnTo>
                        <a:pt x="323" y="12"/>
                      </a:lnTo>
                      <a:lnTo>
                        <a:pt x="323" y="11"/>
                      </a:lnTo>
                      <a:lnTo>
                        <a:pt x="321" y="10"/>
                      </a:lnTo>
                      <a:lnTo>
                        <a:pt x="321" y="9"/>
                      </a:lnTo>
                      <a:lnTo>
                        <a:pt x="320" y="10"/>
                      </a:lnTo>
                      <a:lnTo>
                        <a:pt x="318" y="9"/>
                      </a:lnTo>
                      <a:lnTo>
                        <a:pt x="315" y="9"/>
                      </a:lnTo>
                      <a:lnTo>
                        <a:pt x="314" y="12"/>
                      </a:lnTo>
                      <a:lnTo>
                        <a:pt x="314" y="22"/>
                      </a:lnTo>
                      <a:lnTo>
                        <a:pt x="311" y="23"/>
                      </a:lnTo>
                      <a:lnTo>
                        <a:pt x="308" y="22"/>
                      </a:lnTo>
                      <a:lnTo>
                        <a:pt x="305" y="22"/>
                      </a:lnTo>
                      <a:lnTo>
                        <a:pt x="306" y="19"/>
                      </a:lnTo>
                      <a:lnTo>
                        <a:pt x="311" y="16"/>
                      </a:lnTo>
                      <a:lnTo>
                        <a:pt x="308" y="14"/>
                      </a:lnTo>
                      <a:lnTo>
                        <a:pt x="305" y="16"/>
                      </a:lnTo>
                      <a:lnTo>
                        <a:pt x="302" y="16"/>
                      </a:lnTo>
                      <a:lnTo>
                        <a:pt x="305" y="14"/>
                      </a:lnTo>
                      <a:lnTo>
                        <a:pt x="303" y="12"/>
                      </a:lnTo>
                      <a:lnTo>
                        <a:pt x="305" y="10"/>
                      </a:lnTo>
                      <a:lnTo>
                        <a:pt x="311" y="11"/>
                      </a:lnTo>
                      <a:lnTo>
                        <a:pt x="312" y="9"/>
                      </a:lnTo>
                      <a:lnTo>
                        <a:pt x="312" y="4"/>
                      </a:lnTo>
                      <a:lnTo>
                        <a:pt x="308" y="4"/>
                      </a:lnTo>
                      <a:lnTo>
                        <a:pt x="308" y="3"/>
                      </a:lnTo>
                      <a:lnTo>
                        <a:pt x="306" y="1"/>
                      </a:lnTo>
                      <a:lnTo>
                        <a:pt x="305" y="1"/>
                      </a:lnTo>
                      <a:lnTo>
                        <a:pt x="302" y="3"/>
                      </a:lnTo>
                      <a:lnTo>
                        <a:pt x="300" y="0"/>
                      </a:lnTo>
                      <a:lnTo>
                        <a:pt x="296" y="14"/>
                      </a:lnTo>
                      <a:lnTo>
                        <a:pt x="296" y="16"/>
                      </a:lnTo>
                      <a:lnTo>
                        <a:pt x="294" y="16"/>
                      </a:lnTo>
                      <a:lnTo>
                        <a:pt x="293" y="19"/>
                      </a:lnTo>
                      <a:lnTo>
                        <a:pt x="293" y="22"/>
                      </a:lnTo>
                      <a:lnTo>
                        <a:pt x="290" y="22"/>
                      </a:lnTo>
                      <a:lnTo>
                        <a:pt x="287" y="25"/>
                      </a:lnTo>
                      <a:lnTo>
                        <a:pt x="289" y="18"/>
                      </a:lnTo>
                      <a:lnTo>
                        <a:pt x="287" y="15"/>
                      </a:lnTo>
                      <a:lnTo>
                        <a:pt x="289" y="14"/>
                      </a:lnTo>
                      <a:lnTo>
                        <a:pt x="289" y="7"/>
                      </a:lnTo>
                      <a:lnTo>
                        <a:pt x="287" y="5"/>
                      </a:lnTo>
                      <a:lnTo>
                        <a:pt x="284" y="7"/>
                      </a:lnTo>
                      <a:lnTo>
                        <a:pt x="270" y="29"/>
                      </a:lnTo>
                      <a:lnTo>
                        <a:pt x="272" y="26"/>
                      </a:lnTo>
                      <a:lnTo>
                        <a:pt x="268" y="35"/>
                      </a:lnTo>
                      <a:lnTo>
                        <a:pt x="266" y="35"/>
                      </a:lnTo>
                      <a:lnTo>
                        <a:pt x="266" y="31"/>
                      </a:lnTo>
                      <a:lnTo>
                        <a:pt x="266" y="28"/>
                      </a:lnTo>
                      <a:lnTo>
                        <a:pt x="268" y="28"/>
                      </a:lnTo>
                      <a:lnTo>
                        <a:pt x="268" y="26"/>
                      </a:lnTo>
                      <a:lnTo>
                        <a:pt x="269" y="23"/>
                      </a:lnTo>
                      <a:lnTo>
                        <a:pt x="268" y="22"/>
                      </a:lnTo>
                      <a:lnTo>
                        <a:pt x="277" y="10"/>
                      </a:lnTo>
                      <a:lnTo>
                        <a:pt x="274" y="9"/>
                      </a:lnTo>
                      <a:lnTo>
                        <a:pt x="270" y="11"/>
                      </a:lnTo>
                      <a:lnTo>
                        <a:pt x="269" y="11"/>
                      </a:lnTo>
                      <a:lnTo>
                        <a:pt x="269" y="9"/>
                      </a:lnTo>
                      <a:lnTo>
                        <a:pt x="268" y="7"/>
                      </a:lnTo>
                      <a:lnTo>
                        <a:pt x="266" y="5"/>
                      </a:lnTo>
                      <a:lnTo>
                        <a:pt x="266" y="4"/>
                      </a:lnTo>
                      <a:lnTo>
                        <a:pt x="262" y="7"/>
                      </a:lnTo>
                      <a:lnTo>
                        <a:pt x="262" y="5"/>
                      </a:lnTo>
                      <a:lnTo>
                        <a:pt x="261" y="5"/>
                      </a:lnTo>
                      <a:lnTo>
                        <a:pt x="261" y="11"/>
                      </a:lnTo>
                      <a:lnTo>
                        <a:pt x="256" y="10"/>
                      </a:lnTo>
                      <a:lnTo>
                        <a:pt x="258" y="12"/>
                      </a:lnTo>
                      <a:lnTo>
                        <a:pt x="261" y="14"/>
                      </a:lnTo>
                      <a:lnTo>
                        <a:pt x="261" y="15"/>
                      </a:lnTo>
                      <a:lnTo>
                        <a:pt x="258" y="16"/>
                      </a:lnTo>
                      <a:lnTo>
                        <a:pt x="256" y="19"/>
                      </a:lnTo>
                      <a:lnTo>
                        <a:pt x="256" y="22"/>
                      </a:lnTo>
                      <a:lnTo>
                        <a:pt x="250" y="22"/>
                      </a:lnTo>
                      <a:lnTo>
                        <a:pt x="247" y="25"/>
                      </a:lnTo>
                      <a:lnTo>
                        <a:pt x="247" y="26"/>
                      </a:lnTo>
                      <a:lnTo>
                        <a:pt x="244" y="29"/>
                      </a:lnTo>
                      <a:lnTo>
                        <a:pt x="244" y="31"/>
                      </a:lnTo>
                      <a:lnTo>
                        <a:pt x="244" y="32"/>
                      </a:lnTo>
                      <a:lnTo>
                        <a:pt x="242" y="37"/>
                      </a:lnTo>
                      <a:lnTo>
                        <a:pt x="240" y="37"/>
                      </a:lnTo>
                      <a:lnTo>
                        <a:pt x="238" y="36"/>
                      </a:lnTo>
                      <a:lnTo>
                        <a:pt x="238" y="35"/>
                      </a:lnTo>
                      <a:lnTo>
                        <a:pt x="240" y="33"/>
                      </a:lnTo>
                      <a:lnTo>
                        <a:pt x="237" y="33"/>
                      </a:lnTo>
                      <a:lnTo>
                        <a:pt x="238" y="31"/>
                      </a:lnTo>
                      <a:lnTo>
                        <a:pt x="231" y="29"/>
                      </a:lnTo>
                      <a:lnTo>
                        <a:pt x="232" y="32"/>
                      </a:lnTo>
                      <a:lnTo>
                        <a:pt x="231" y="33"/>
                      </a:lnTo>
                      <a:lnTo>
                        <a:pt x="229" y="32"/>
                      </a:lnTo>
                      <a:lnTo>
                        <a:pt x="229" y="31"/>
                      </a:lnTo>
                      <a:lnTo>
                        <a:pt x="229" y="29"/>
                      </a:lnTo>
                      <a:lnTo>
                        <a:pt x="228" y="29"/>
                      </a:lnTo>
                      <a:lnTo>
                        <a:pt x="228" y="26"/>
                      </a:lnTo>
                      <a:lnTo>
                        <a:pt x="226" y="28"/>
                      </a:lnTo>
                      <a:lnTo>
                        <a:pt x="225" y="26"/>
                      </a:lnTo>
                      <a:lnTo>
                        <a:pt x="225" y="28"/>
                      </a:lnTo>
                      <a:lnTo>
                        <a:pt x="223" y="32"/>
                      </a:lnTo>
                      <a:lnTo>
                        <a:pt x="222" y="28"/>
                      </a:lnTo>
                      <a:lnTo>
                        <a:pt x="220" y="26"/>
                      </a:lnTo>
                      <a:lnTo>
                        <a:pt x="220" y="32"/>
                      </a:lnTo>
                      <a:lnTo>
                        <a:pt x="225" y="35"/>
                      </a:lnTo>
                      <a:lnTo>
                        <a:pt x="226" y="35"/>
                      </a:lnTo>
                      <a:lnTo>
                        <a:pt x="226" y="42"/>
                      </a:lnTo>
                      <a:lnTo>
                        <a:pt x="226" y="43"/>
                      </a:lnTo>
                      <a:lnTo>
                        <a:pt x="226" y="46"/>
                      </a:lnTo>
                      <a:lnTo>
                        <a:pt x="216" y="36"/>
                      </a:lnTo>
                      <a:lnTo>
                        <a:pt x="218" y="40"/>
                      </a:lnTo>
                      <a:lnTo>
                        <a:pt x="216" y="40"/>
                      </a:lnTo>
                      <a:lnTo>
                        <a:pt x="214" y="42"/>
                      </a:lnTo>
                      <a:lnTo>
                        <a:pt x="213" y="43"/>
                      </a:lnTo>
                      <a:lnTo>
                        <a:pt x="211" y="43"/>
                      </a:lnTo>
                      <a:lnTo>
                        <a:pt x="211" y="42"/>
                      </a:lnTo>
                      <a:lnTo>
                        <a:pt x="213" y="39"/>
                      </a:lnTo>
                      <a:lnTo>
                        <a:pt x="211" y="40"/>
                      </a:lnTo>
                      <a:lnTo>
                        <a:pt x="210" y="42"/>
                      </a:lnTo>
                      <a:lnTo>
                        <a:pt x="208" y="44"/>
                      </a:lnTo>
                      <a:lnTo>
                        <a:pt x="207" y="46"/>
                      </a:lnTo>
                      <a:lnTo>
                        <a:pt x="208" y="50"/>
                      </a:lnTo>
                      <a:lnTo>
                        <a:pt x="204" y="52"/>
                      </a:lnTo>
                      <a:lnTo>
                        <a:pt x="202" y="56"/>
                      </a:lnTo>
                      <a:lnTo>
                        <a:pt x="201" y="59"/>
                      </a:lnTo>
                      <a:lnTo>
                        <a:pt x="204" y="53"/>
                      </a:lnTo>
                      <a:lnTo>
                        <a:pt x="204" y="39"/>
                      </a:lnTo>
                      <a:lnTo>
                        <a:pt x="201" y="40"/>
                      </a:lnTo>
                      <a:lnTo>
                        <a:pt x="198" y="46"/>
                      </a:lnTo>
                      <a:lnTo>
                        <a:pt x="196" y="54"/>
                      </a:lnTo>
                      <a:lnTo>
                        <a:pt x="195" y="44"/>
                      </a:lnTo>
                      <a:lnTo>
                        <a:pt x="189" y="44"/>
                      </a:lnTo>
                      <a:lnTo>
                        <a:pt x="186" y="48"/>
                      </a:lnTo>
                      <a:lnTo>
                        <a:pt x="186" y="53"/>
                      </a:lnTo>
                      <a:lnTo>
                        <a:pt x="189" y="56"/>
                      </a:lnTo>
                      <a:lnTo>
                        <a:pt x="191" y="56"/>
                      </a:lnTo>
                      <a:lnTo>
                        <a:pt x="192" y="59"/>
                      </a:lnTo>
                      <a:lnTo>
                        <a:pt x="192" y="61"/>
                      </a:lnTo>
                      <a:lnTo>
                        <a:pt x="191" y="61"/>
                      </a:lnTo>
                      <a:lnTo>
                        <a:pt x="189" y="57"/>
                      </a:lnTo>
                      <a:lnTo>
                        <a:pt x="186" y="56"/>
                      </a:lnTo>
                      <a:lnTo>
                        <a:pt x="183" y="52"/>
                      </a:lnTo>
                      <a:lnTo>
                        <a:pt x="180" y="52"/>
                      </a:lnTo>
                      <a:lnTo>
                        <a:pt x="181" y="56"/>
                      </a:lnTo>
                      <a:lnTo>
                        <a:pt x="185" y="57"/>
                      </a:lnTo>
                      <a:lnTo>
                        <a:pt x="181" y="60"/>
                      </a:lnTo>
                      <a:lnTo>
                        <a:pt x="180" y="59"/>
                      </a:lnTo>
                      <a:lnTo>
                        <a:pt x="178" y="60"/>
                      </a:lnTo>
                      <a:lnTo>
                        <a:pt x="178" y="57"/>
                      </a:lnTo>
                      <a:lnTo>
                        <a:pt x="177" y="59"/>
                      </a:lnTo>
                      <a:lnTo>
                        <a:pt x="177" y="57"/>
                      </a:lnTo>
                      <a:lnTo>
                        <a:pt x="177" y="54"/>
                      </a:lnTo>
                      <a:lnTo>
                        <a:pt x="177" y="53"/>
                      </a:lnTo>
                      <a:lnTo>
                        <a:pt x="174" y="59"/>
                      </a:lnTo>
                      <a:lnTo>
                        <a:pt x="174" y="61"/>
                      </a:lnTo>
                      <a:lnTo>
                        <a:pt x="176" y="63"/>
                      </a:lnTo>
                      <a:lnTo>
                        <a:pt x="167" y="67"/>
                      </a:lnTo>
                      <a:lnTo>
                        <a:pt x="167" y="70"/>
                      </a:lnTo>
                      <a:lnTo>
                        <a:pt x="167" y="72"/>
                      </a:lnTo>
                      <a:lnTo>
                        <a:pt x="171" y="71"/>
                      </a:lnTo>
                      <a:lnTo>
                        <a:pt x="171" y="72"/>
                      </a:lnTo>
                      <a:lnTo>
                        <a:pt x="169" y="72"/>
                      </a:lnTo>
                      <a:lnTo>
                        <a:pt x="169" y="75"/>
                      </a:lnTo>
                      <a:lnTo>
                        <a:pt x="169" y="76"/>
                      </a:lnTo>
                      <a:lnTo>
                        <a:pt x="166" y="75"/>
                      </a:lnTo>
                      <a:lnTo>
                        <a:pt x="167" y="77"/>
                      </a:lnTo>
                      <a:lnTo>
                        <a:pt x="166" y="78"/>
                      </a:lnTo>
                      <a:lnTo>
                        <a:pt x="162" y="77"/>
                      </a:lnTo>
                      <a:lnTo>
                        <a:pt x="162" y="78"/>
                      </a:lnTo>
                      <a:lnTo>
                        <a:pt x="161" y="78"/>
                      </a:lnTo>
                      <a:lnTo>
                        <a:pt x="156" y="80"/>
                      </a:lnTo>
                      <a:lnTo>
                        <a:pt x="156" y="81"/>
                      </a:lnTo>
                      <a:lnTo>
                        <a:pt x="155" y="81"/>
                      </a:lnTo>
                      <a:lnTo>
                        <a:pt x="153" y="82"/>
                      </a:lnTo>
                      <a:lnTo>
                        <a:pt x="156" y="83"/>
                      </a:lnTo>
                      <a:lnTo>
                        <a:pt x="158" y="83"/>
                      </a:lnTo>
                      <a:lnTo>
                        <a:pt x="159" y="82"/>
                      </a:lnTo>
                      <a:lnTo>
                        <a:pt x="164" y="83"/>
                      </a:lnTo>
                      <a:lnTo>
                        <a:pt x="166" y="82"/>
                      </a:lnTo>
                      <a:lnTo>
                        <a:pt x="167" y="82"/>
                      </a:lnTo>
                      <a:lnTo>
                        <a:pt x="167" y="85"/>
                      </a:lnTo>
                      <a:lnTo>
                        <a:pt x="166" y="85"/>
                      </a:lnTo>
                      <a:lnTo>
                        <a:pt x="164" y="86"/>
                      </a:lnTo>
                      <a:lnTo>
                        <a:pt x="164" y="89"/>
                      </a:lnTo>
                      <a:lnTo>
                        <a:pt x="161" y="87"/>
                      </a:lnTo>
                      <a:lnTo>
                        <a:pt x="158" y="87"/>
                      </a:lnTo>
                      <a:lnTo>
                        <a:pt x="158" y="86"/>
                      </a:lnTo>
                      <a:lnTo>
                        <a:pt x="155" y="85"/>
                      </a:lnTo>
                      <a:lnTo>
                        <a:pt x="152" y="87"/>
                      </a:lnTo>
                      <a:lnTo>
                        <a:pt x="150" y="89"/>
                      </a:lnTo>
                      <a:lnTo>
                        <a:pt x="152" y="92"/>
                      </a:lnTo>
                      <a:lnTo>
                        <a:pt x="153" y="93"/>
                      </a:lnTo>
                      <a:lnTo>
                        <a:pt x="152" y="93"/>
                      </a:lnTo>
                      <a:lnTo>
                        <a:pt x="152" y="97"/>
                      </a:lnTo>
                      <a:lnTo>
                        <a:pt x="152" y="98"/>
                      </a:lnTo>
                      <a:lnTo>
                        <a:pt x="150" y="98"/>
                      </a:lnTo>
                      <a:lnTo>
                        <a:pt x="150" y="100"/>
                      </a:lnTo>
                      <a:lnTo>
                        <a:pt x="149" y="101"/>
                      </a:lnTo>
                      <a:lnTo>
                        <a:pt x="146" y="93"/>
                      </a:lnTo>
                      <a:lnTo>
                        <a:pt x="145" y="93"/>
                      </a:lnTo>
                      <a:lnTo>
                        <a:pt x="145" y="96"/>
                      </a:lnTo>
                      <a:lnTo>
                        <a:pt x="143" y="96"/>
                      </a:lnTo>
                      <a:lnTo>
                        <a:pt x="142" y="96"/>
                      </a:lnTo>
                      <a:lnTo>
                        <a:pt x="145" y="97"/>
                      </a:lnTo>
                      <a:lnTo>
                        <a:pt x="143" y="98"/>
                      </a:lnTo>
                      <a:lnTo>
                        <a:pt x="142" y="98"/>
                      </a:lnTo>
                      <a:lnTo>
                        <a:pt x="140" y="100"/>
                      </a:lnTo>
                      <a:lnTo>
                        <a:pt x="139" y="101"/>
                      </a:lnTo>
                      <a:lnTo>
                        <a:pt x="140" y="104"/>
                      </a:lnTo>
                      <a:lnTo>
                        <a:pt x="142" y="104"/>
                      </a:lnTo>
                      <a:lnTo>
                        <a:pt x="140" y="104"/>
                      </a:lnTo>
                      <a:lnTo>
                        <a:pt x="142" y="106"/>
                      </a:lnTo>
                      <a:lnTo>
                        <a:pt x="140" y="106"/>
                      </a:lnTo>
                      <a:lnTo>
                        <a:pt x="139" y="108"/>
                      </a:lnTo>
                      <a:lnTo>
                        <a:pt x="137" y="110"/>
                      </a:lnTo>
                      <a:lnTo>
                        <a:pt x="139" y="111"/>
                      </a:lnTo>
                      <a:lnTo>
                        <a:pt x="143" y="110"/>
                      </a:lnTo>
                      <a:lnTo>
                        <a:pt x="139" y="114"/>
                      </a:lnTo>
                      <a:lnTo>
                        <a:pt x="134" y="113"/>
                      </a:lnTo>
                      <a:lnTo>
                        <a:pt x="134" y="111"/>
                      </a:lnTo>
                      <a:lnTo>
                        <a:pt x="134" y="110"/>
                      </a:lnTo>
                      <a:lnTo>
                        <a:pt x="131" y="110"/>
                      </a:lnTo>
                      <a:lnTo>
                        <a:pt x="129" y="113"/>
                      </a:lnTo>
                      <a:lnTo>
                        <a:pt x="128" y="115"/>
                      </a:lnTo>
                      <a:lnTo>
                        <a:pt x="126" y="118"/>
                      </a:lnTo>
                      <a:lnTo>
                        <a:pt x="124" y="120"/>
                      </a:lnTo>
                      <a:lnTo>
                        <a:pt x="126" y="120"/>
                      </a:lnTo>
                      <a:lnTo>
                        <a:pt x="126" y="122"/>
                      </a:lnTo>
                      <a:lnTo>
                        <a:pt x="124" y="122"/>
                      </a:lnTo>
                      <a:lnTo>
                        <a:pt x="122" y="126"/>
                      </a:lnTo>
                      <a:lnTo>
                        <a:pt x="121" y="126"/>
                      </a:lnTo>
                      <a:lnTo>
                        <a:pt x="119" y="128"/>
                      </a:lnTo>
                      <a:lnTo>
                        <a:pt x="118" y="128"/>
                      </a:lnTo>
                      <a:lnTo>
                        <a:pt x="116" y="129"/>
                      </a:lnTo>
                      <a:lnTo>
                        <a:pt x="118" y="132"/>
                      </a:lnTo>
                      <a:lnTo>
                        <a:pt x="116" y="132"/>
                      </a:lnTo>
                      <a:lnTo>
                        <a:pt x="115" y="132"/>
                      </a:lnTo>
                      <a:lnTo>
                        <a:pt x="115" y="134"/>
                      </a:lnTo>
                      <a:lnTo>
                        <a:pt x="112" y="135"/>
                      </a:lnTo>
                      <a:lnTo>
                        <a:pt x="112" y="136"/>
                      </a:lnTo>
                      <a:lnTo>
                        <a:pt x="110" y="136"/>
                      </a:lnTo>
                      <a:lnTo>
                        <a:pt x="110" y="138"/>
                      </a:lnTo>
                      <a:lnTo>
                        <a:pt x="113" y="139"/>
                      </a:lnTo>
                      <a:lnTo>
                        <a:pt x="113" y="141"/>
                      </a:lnTo>
                      <a:lnTo>
                        <a:pt x="110" y="142"/>
                      </a:lnTo>
                      <a:lnTo>
                        <a:pt x="109" y="141"/>
                      </a:lnTo>
                      <a:lnTo>
                        <a:pt x="110" y="143"/>
                      </a:lnTo>
                      <a:lnTo>
                        <a:pt x="110" y="146"/>
                      </a:lnTo>
                      <a:lnTo>
                        <a:pt x="112" y="145"/>
                      </a:lnTo>
                      <a:lnTo>
                        <a:pt x="113" y="145"/>
                      </a:lnTo>
                      <a:lnTo>
                        <a:pt x="112" y="147"/>
                      </a:lnTo>
                      <a:lnTo>
                        <a:pt x="107" y="147"/>
                      </a:lnTo>
                      <a:lnTo>
                        <a:pt x="107" y="149"/>
                      </a:lnTo>
                      <a:lnTo>
                        <a:pt x="107" y="152"/>
                      </a:lnTo>
                      <a:lnTo>
                        <a:pt x="104" y="153"/>
                      </a:lnTo>
                      <a:lnTo>
                        <a:pt x="103" y="153"/>
                      </a:lnTo>
                      <a:lnTo>
                        <a:pt x="100" y="156"/>
                      </a:lnTo>
                      <a:lnTo>
                        <a:pt x="103" y="156"/>
                      </a:lnTo>
                      <a:lnTo>
                        <a:pt x="106" y="154"/>
                      </a:lnTo>
                      <a:lnTo>
                        <a:pt x="107" y="153"/>
                      </a:lnTo>
                      <a:lnTo>
                        <a:pt x="107" y="156"/>
                      </a:lnTo>
                      <a:lnTo>
                        <a:pt x="109" y="158"/>
                      </a:lnTo>
                      <a:lnTo>
                        <a:pt x="104" y="156"/>
                      </a:lnTo>
                      <a:lnTo>
                        <a:pt x="104" y="158"/>
                      </a:lnTo>
                      <a:lnTo>
                        <a:pt x="106" y="158"/>
                      </a:lnTo>
                      <a:lnTo>
                        <a:pt x="104" y="158"/>
                      </a:lnTo>
                      <a:lnTo>
                        <a:pt x="103" y="160"/>
                      </a:lnTo>
                      <a:lnTo>
                        <a:pt x="104" y="163"/>
                      </a:lnTo>
                      <a:lnTo>
                        <a:pt x="103" y="163"/>
                      </a:lnTo>
                      <a:lnTo>
                        <a:pt x="100" y="163"/>
                      </a:lnTo>
                      <a:lnTo>
                        <a:pt x="100" y="165"/>
                      </a:lnTo>
                      <a:lnTo>
                        <a:pt x="103" y="167"/>
                      </a:lnTo>
                      <a:lnTo>
                        <a:pt x="103" y="171"/>
                      </a:lnTo>
                      <a:lnTo>
                        <a:pt x="100" y="168"/>
                      </a:lnTo>
                      <a:lnTo>
                        <a:pt x="99" y="168"/>
                      </a:lnTo>
                      <a:lnTo>
                        <a:pt x="97" y="165"/>
                      </a:lnTo>
                      <a:lnTo>
                        <a:pt x="97" y="169"/>
                      </a:lnTo>
                      <a:lnTo>
                        <a:pt x="96" y="171"/>
                      </a:lnTo>
                      <a:lnTo>
                        <a:pt x="94" y="172"/>
                      </a:lnTo>
                      <a:lnTo>
                        <a:pt x="96" y="174"/>
                      </a:lnTo>
                      <a:lnTo>
                        <a:pt x="97" y="172"/>
                      </a:lnTo>
                      <a:lnTo>
                        <a:pt x="99" y="171"/>
                      </a:lnTo>
                      <a:lnTo>
                        <a:pt x="99" y="172"/>
                      </a:lnTo>
                      <a:lnTo>
                        <a:pt x="99" y="175"/>
                      </a:lnTo>
                      <a:lnTo>
                        <a:pt x="99" y="176"/>
                      </a:lnTo>
                      <a:lnTo>
                        <a:pt x="97" y="178"/>
                      </a:lnTo>
                      <a:lnTo>
                        <a:pt x="94" y="176"/>
                      </a:lnTo>
                      <a:lnTo>
                        <a:pt x="94" y="178"/>
                      </a:lnTo>
                      <a:lnTo>
                        <a:pt x="92" y="176"/>
                      </a:lnTo>
                      <a:lnTo>
                        <a:pt x="89" y="179"/>
                      </a:lnTo>
                      <a:lnTo>
                        <a:pt x="89" y="180"/>
                      </a:lnTo>
                      <a:lnTo>
                        <a:pt x="88" y="182"/>
                      </a:lnTo>
                      <a:lnTo>
                        <a:pt x="86" y="183"/>
                      </a:lnTo>
                      <a:lnTo>
                        <a:pt x="85" y="186"/>
                      </a:lnTo>
                      <a:lnTo>
                        <a:pt x="88" y="185"/>
                      </a:lnTo>
                      <a:lnTo>
                        <a:pt x="89" y="184"/>
                      </a:lnTo>
                      <a:lnTo>
                        <a:pt x="91" y="185"/>
                      </a:lnTo>
                      <a:lnTo>
                        <a:pt x="86" y="186"/>
                      </a:lnTo>
                      <a:lnTo>
                        <a:pt x="86" y="189"/>
                      </a:lnTo>
                      <a:lnTo>
                        <a:pt x="86" y="191"/>
                      </a:lnTo>
                      <a:lnTo>
                        <a:pt x="86" y="192"/>
                      </a:lnTo>
                      <a:lnTo>
                        <a:pt x="83" y="193"/>
                      </a:lnTo>
                      <a:lnTo>
                        <a:pt x="81" y="191"/>
                      </a:lnTo>
                      <a:lnTo>
                        <a:pt x="77" y="193"/>
                      </a:lnTo>
                      <a:lnTo>
                        <a:pt x="75" y="196"/>
                      </a:lnTo>
                      <a:lnTo>
                        <a:pt x="75" y="197"/>
                      </a:lnTo>
                      <a:lnTo>
                        <a:pt x="69" y="204"/>
                      </a:lnTo>
                      <a:lnTo>
                        <a:pt x="69" y="207"/>
                      </a:lnTo>
                      <a:lnTo>
                        <a:pt x="64" y="210"/>
                      </a:lnTo>
                      <a:lnTo>
                        <a:pt x="64" y="212"/>
                      </a:lnTo>
                      <a:lnTo>
                        <a:pt x="67" y="212"/>
                      </a:lnTo>
                      <a:lnTo>
                        <a:pt x="66" y="214"/>
                      </a:lnTo>
                      <a:lnTo>
                        <a:pt x="67" y="217"/>
                      </a:lnTo>
                      <a:lnTo>
                        <a:pt x="69" y="217"/>
                      </a:lnTo>
                      <a:lnTo>
                        <a:pt x="83" y="211"/>
                      </a:lnTo>
                      <a:lnTo>
                        <a:pt x="85" y="210"/>
                      </a:lnTo>
                      <a:lnTo>
                        <a:pt x="86" y="210"/>
                      </a:lnTo>
                      <a:lnTo>
                        <a:pt x="85" y="211"/>
                      </a:lnTo>
                      <a:lnTo>
                        <a:pt x="82" y="212"/>
                      </a:lnTo>
                      <a:lnTo>
                        <a:pt x="81" y="212"/>
                      </a:lnTo>
                      <a:lnTo>
                        <a:pt x="75" y="216"/>
                      </a:lnTo>
                      <a:lnTo>
                        <a:pt x="77" y="217"/>
                      </a:lnTo>
                      <a:lnTo>
                        <a:pt x="72" y="218"/>
                      </a:lnTo>
                      <a:lnTo>
                        <a:pt x="70" y="218"/>
                      </a:lnTo>
                      <a:lnTo>
                        <a:pt x="69" y="220"/>
                      </a:lnTo>
                      <a:lnTo>
                        <a:pt x="70" y="221"/>
                      </a:lnTo>
                      <a:lnTo>
                        <a:pt x="69" y="221"/>
                      </a:lnTo>
                      <a:lnTo>
                        <a:pt x="67" y="221"/>
                      </a:lnTo>
                      <a:lnTo>
                        <a:pt x="67" y="218"/>
                      </a:lnTo>
                      <a:lnTo>
                        <a:pt x="64" y="216"/>
                      </a:lnTo>
                      <a:lnTo>
                        <a:pt x="64" y="214"/>
                      </a:lnTo>
                      <a:lnTo>
                        <a:pt x="63" y="214"/>
                      </a:lnTo>
                      <a:lnTo>
                        <a:pt x="61" y="216"/>
                      </a:lnTo>
                      <a:lnTo>
                        <a:pt x="59" y="216"/>
                      </a:lnTo>
                      <a:lnTo>
                        <a:pt x="58" y="217"/>
                      </a:lnTo>
                      <a:lnTo>
                        <a:pt x="58" y="218"/>
                      </a:lnTo>
                      <a:lnTo>
                        <a:pt x="59" y="220"/>
                      </a:lnTo>
                      <a:lnTo>
                        <a:pt x="59" y="221"/>
                      </a:lnTo>
                      <a:lnTo>
                        <a:pt x="58" y="223"/>
                      </a:lnTo>
                      <a:lnTo>
                        <a:pt x="56" y="221"/>
                      </a:lnTo>
                      <a:lnTo>
                        <a:pt x="56" y="220"/>
                      </a:lnTo>
                      <a:lnTo>
                        <a:pt x="56" y="218"/>
                      </a:lnTo>
                      <a:lnTo>
                        <a:pt x="50" y="220"/>
                      </a:lnTo>
                      <a:lnTo>
                        <a:pt x="48" y="221"/>
                      </a:lnTo>
                      <a:lnTo>
                        <a:pt x="47" y="224"/>
                      </a:lnTo>
                      <a:lnTo>
                        <a:pt x="45" y="224"/>
                      </a:lnTo>
                      <a:lnTo>
                        <a:pt x="47" y="225"/>
                      </a:lnTo>
                      <a:lnTo>
                        <a:pt x="45" y="225"/>
                      </a:lnTo>
                      <a:lnTo>
                        <a:pt x="44" y="227"/>
                      </a:lnTo>
                      <a:lnTo>
                        <a:pt x="44" y="225"/>
                      </a:lnTo>
                      <a:lnTo>
                        <a:pt x="44" y="224"/>
                      </a:lnTo>
                      <a:lnTo>
                        <a:pt x="42" y="224"/>
                      </a:lnTo>
                      <a:lnTo>
                        <a:pt x="42" y="225"/>
                      </a:lnTo>
                      <a:lnTo>
                        <a:pt x="42" y="227"/>
                      </a:lnTo>
                      <a:lnTo>
                        <a:pt x="39" y="227"/>
                      </a:lnTo>
                      <a:lnTo>
                        <a:pt x="36" y="228"/>
                      </a:lnTo>
                      <a:lnTo>
                        <a:pt x="33" y="234"/>
                      </a:lnTo>
                      <a:lnTo>
                        <a:pt x="32" y="232"/>
                      </a:lnTo>
                      <a:lnTo>
                        <a:pt x="29" y="232"/>
                      </a:lnTo>
                      <a:lnTo>
                        <a:pt x="27" y="234"/>
                      </a:lnTo>
                      <a:lnTo>
                        <a:pt x="27" y="235"/>
                      </a:lnTo>
                      <a:lnTo>
                        <a:pt x="29" y="236"/>
                      </a:lnTo>
                      <a:lnTo>
                        <a:pt x="27" y="237"/>
                      </a:lnTo>
                      <a:lnTo>
                        <a:pt x="30" y="237"/>
                      </a:lnTo>
                      <a:lnTo>
                        <a:pt x="32" y="237"/>
                      </a:lnTo>
                      <a:lnTo>
                        <a:pt x="33" y="238"/>
                      </a:lnTo>
                      <a:lnTo>
                        <a:pt x="36" y="238"/>
                      </a:lnTo>
                      <a:lnTo>
                        <a:pt x="33" y="240"/>
                      </a:lnTo>
                      <a:lnTo>
                        <a:pt x="33" y="242"/>
                      </a:lnTo>
                      <a:lnTo>
                        <a:pt x="32" y="240"/>
                      </a:lnTo>
                      <a:lnTo>
                        <a:pt x="23" y="240"/>
                      </a:lnTo>
                      <a:lnTo>
                        <a:pt x="21" y="240"/>
                      </a:lnTo>
                      <a:lnTo>
                        <a:pt x="20" y="242"/>
                      </a:lnTo>
                      <a:lnTo>
                        <a:pt x="21" y="244"/>
                      </a:lnTo>
                      <a:lnTo>
                        <a:pt x="20" y="244"/>
                      </a:lnTo>
                      <a:lnTo>
                        <a:pt x="20" y="245"/>
                      </a:lnTo>
                      <a:lnTo>
                        <a:pt x="21" y="245"/>
                      </a:lnTo>
                      <a:lnTo>
                        <a:pt x="23" y="244"/>
                      </a:lnTo>
                      <a:lnTo>
                        <a:pt x="21" y="246"/>
                      </a:lnTo>
                      <a:lnTo>
                        <a:pt x="21" y="250"/>
                      </a:lnTo>
                      <a:lnTo>
                        <a:pt x="20" y="247"/>
                      </a:lnTo>
                      <a:lnTo>
                        <a:pt x="20" y="246"/>
                      </a:lnTo>
                      <a:lnTo>
                        <a:pt x="17" y="247"/>
                      </a:lnTo>
                      <a:lnTo>
                        <a:pt x="15" y="252"/>
                      </a:lnTo>
                      <a:lnTo>
                        <a:pt x="17" y="253"/>
                      </a:lnTo>
                      <a:lnTo>
                        <a:pt x="17" y="254"/>
                      </a:lnTo>
                      <a:lnTo>
                        <a:pt x="14" y="253"/>
                      </a:lnTo>
                      <a:lnTo>
                        <a:pt x="14" y="252"/>
                      </a:lnTo>
                      <a:lnTo>
                        <a:pt x="12" y="252"/>
                      </a:lnTo>
                      <a:lnTo>
                        <a:pt x="8" y="252"/>
                      </a:lnTo>
                      <a:lnTo>
                        <a:pt x="8" y="253"/>
                      </a:lnTo>
                      <a:lnTo>
                        <a:pt x="8" y="254"/>
                      </a:lnTo>
                      <a:lnTo>
                        <a:pt x="3" y="252"/>
                      </a:lnTo>
                      <a:lnTo>
                        <a:pt x="5" y="256"/>
                      </a:lnTo>
                      <a:lnTo>
                        <a:pt x="3" y="257"/>
                      </a:lnTo>
                      <a:lnTo>
                        <a:pt x="17" y="256"/>
                      </a:lnTo>
                      <a:lnTo>
                        <a:pt x="14" y="257"/>
                      </a:lnTo>
                      <a:lnTo>
                        <a:pt x="15" y="258"/>
                      </a:lnTo>
                      <a:lnTo>
                        <a:pt x="20" y="257"/>
                      </a:lnTo>
                      <a:lnTo>
                        <a:pt x="20" y="258"/>
                      </a:lnTo>
                      <a:lnTo>
                        <a:pt x="18" y="258"/>
                      </a:lnTo>
                      <a:lnTo>
                        <a:pt x="11" y="260"/>
                      </a:lnTo>
                      <a:lnTo>
                        <a:pt x="8" y="258"/>
                      </a:lnTo>
                      <a:lnTo>
                        <a:pt x="7" y="258"/>
                      </a:lnTo>
                      <a:lnTo>
                        <a:pt x="3" y="260"/>
                      </a:lnTo>
                      <a:lnTo>
                        <a:pt x="3" y="261"/>
                      </a:lnTo>
                      <a:lnTo>
                        <a:pt x="2" y="261"/>
                      </a:lnTo>
                      <a:lnTo>
                        <a:pt x="0" y="263"/>
                      </a:lnTo>
                      <a:lnTo>
                        <a:pt x="5" y="263"/>
                      </a:lnTo>
                      <a:lnTo>
                        <a:pt x="5" y="265"/>
                      </a:lnTo>
                      <a:lnTo>
                        <a:pt x="5" y="266"/>
                      </a:lnTo>
                      <a:lnTo>
                        <a:pt x="2" y="268"/>
                      </a:lnTo>
                      <a:lnTo>
                        <a:pt x="2" y="270"/>
                      </a:lnTo>
                      <a:lnTo>
                        <a:pt x="2" y="271"/>
                      </a:lnTo>
                      <a:lnTo>
                        <a:pt x="2" y="273"/>
                      </a:lnTo>
                      <a:lnTo>
                        <a:pt x="2" y="274"/>
                      </a:lnTo>
                      <a:lnTo>
                        <a:pt x="2" y="275"/>
                      </a:lnTo>
                      <a:lnTo>
                        <a:pt x="7" y="275"/>
                      </a:lnTo>
                      <a:lnTo>
                        <a:pt x="14" y="273"/>
                      </a:lnTo>
                      <a:lnTo>
                        <a:pt x="15" y="274"/>
                      </a:lnTo>
                      <a:lnTo>
                        <a:pt x="18" y="274"/>
                      </a:lnTo>
                      <a:lnTo>
                        <a:pt x="21" y="268"/>
                      </a:lnTo>
                      <a:lnTo>
                        <a:pt x="21" y="270"/>
                      </a:lnTo>
                      <a:lnTo>
                        <a:pt x="21" y="273"/>
                      </a:lnTo>
                      <a:lnTo>
                        <a:pt x="23" y="274"/>
                      </a:lnTo>
                      <a:lnTo>
                        <a:pt x="24" y="274"/>
                      </a:lnTo>
                      <a:lnTo>
                        <a:pt x="26" y="273"/>
                      </a:lnTo>
                      <a:lnTo>
                        <a:pt x="27" y="274"/>
                      </a:lnTo>
                      <a:lnTo>
                        <a:pt x="30" y="271"/>
                      </a:lnTo>
                      <a:lnTo>
                        <a:pt x="30" y="267"/>
                      </a:lnTo>
                      <a:lnTo>
                        <a:pt x="33" y="266"/>
                      </a:lnTo>
                      <a:lnTo>
                        <a:pt x="36" y="266"/>
                      </a:lnTo>
                      <a:lnTo>
                        <a:pt x="32" y="270"/>
                      </a:lnTo>
                      <a:lnTo>
                        <a:pt x="32" y="273"/>
                      </a:lnTo>
                      <a:lnTo>
                        <a:pt x="33" y="273"/>
                      </a:lnTo>
                      <a:lnTo>
                        <a:pt x="36" y="271"/>
                      </a:lnTo>
                      <a:lnTo>
                        <a:pt x="37" y="273"/>
                      </a:lnTo>
                      <a:lnTo>
                        <a:pt x="32" y="274"/>
                      </a:lnTo>
                      <a:lnTo>
                        <a:pt x="29" y="275"/>
                      </a:lnTo>
                      <a:lnTo>
                        <a:pt x="27" y="278"/>
                      </a:lnTo>
                      <a:lnTo>
                        <a:pt x="29" y="279"/>
                      </a:lnTo>
                      <a:lnTo>
                        <a:pt x="26" y="281"/>
                      </a:lnTo>
                      <a:lnTo>
                        <a:pt x="26" y="279"/>
                      </a:lnTo>
                      <a:lnTo>
                        <a:pt x="26" y="277"/>
                      </a:lnTo>
                      <a:lnTo>
                        <a:pt x="23" y="275"/>
                      </a:lnTo>
                      <a:lnTo>
                        <a:pt x="21" y="275"/>
                      </a:lnTo>
                      <a:lnTo>
                        <a:pt x="18" y="277"/>
                      </a:lnTo>
                      <a:lnTo>
                        <a:pt x="15" y="275"/>
                      </a:lnTo>
                      <a:lnTo>
                        <a:pt x="14" y="277"/>
                      </a:lnTo>
                      <a:lnTo>
                        <a:pt x="11" y="277"/>
                      </a:lnTo>
                      <a:lnTo>
                        <a:pt x="8" y="278"/>
                      </a:lnTo>
                      <a:lnTo>
                        <a:pt x="3" y="277"/>
                      </a:lnTo>
                      <a:lnTo>
                        <a:pt x="2" y="279"/>
                      </a:lnTo>
                      <a:lnTo>
                        <a:pt x="2" y="282"/>
                      </a:lnTo>
                      <a:lnTo>
                        <a:pt x="3" y="282"/>
                      </a:lnTo>
                      <a:lnTo>
                        <a:pt x="5" y="281"/>
                      </a:lnTo>
                      <a:lnTo>
                        <a:pt x="5" y="285"/>
                      </a:lnTo>
                      <a:lnTo>
                        <a:pt x="3" y="284"/>
                      </a:lnTo>
                      <a:lnTo>
                        <a:pt x="2" y="282"/>
                      </a:lnTo>
                      <a:lnTo>
                        <a:pt x="2" y="284"/>
                      </a:lnTo>
                      <a:lnTo>
                        <a:pt x="0" y="284"/>
                      </a:lnTo>
                      <a:lnTo>
                        <a:pt x="3" y="288"/>
                      </a:lnTo>
                      <a:lnTo>
                        <a:pt x="5" y="288"/>
                      </a:lnTo>
                      <a:lnTo>
                        <a:pt x="8" y="286"/>
                      </a:lnTo>
                      <a:lnTo>
                        <a:pt x="11" y="285"/>
                      </a:lnTo>
                      <a:lnTo>
                        <a:pt x="7" y="289"/>
                      </a:lnTo>
                      <a:lnTo>
                        <a:pt x="3" y="291"/>
                      </a:lnTo>
                      <a:lnTo>
                        <a:pt x="3" y="292"/>
                      </a:lnTo>
                      <a:lnTo>
                        <a:pt x="3" y="294"/>
                      </a:lnTo>
                      <a:lnTo>
                        <a:pt x="5" y="295"/>
                      </a:lnTo>
                      <a:lnTo>
                        <a:pt x="5" y="296"/>
                      </a:lnTo>
                      <a:lnTo>
                        <a:pt x="7" y="295"/>
                      </a:lnTo>
                      <a:lnTo>
                        <a:pt x="8" y="294"/>
                      </a:lnTo>
                      <a:lnTo>
                        <a:pt x="8" y="296"/>
                      </a:lnTo>
                      <a:lnTo>
                        <a:pt x="11" y="299"/>
                      </a:lnTo>
                      <a:lnTo>
                        <a:pt x="8" y="299"/>
                      </a:lnTo>
                      <a:lnTo>
                        <a:pt x="7" y="300"/>
                      </a:lnTo>
                      <a:lnTo>
                        <a:pt x="7" y="302"/>
                      </a:lnTo>
                      <a:lnTo>
                        <a:pt x="8" y="302"/>
                      </a:lnTo>
                      <a:lnTo>
                        <a:pt x="11" y="300"/>
                      </a:lnTo>
                      <a:lnTo>
                        <a:pt x="12" y="298"/>
                      </a:lnTo>
                      <a:lnTo>
                        <a:pt x="12" y="296"/>
                      </a:lnTo>
                      <a:lnTo>
                        <a:pt x="14" y="295"/>
                      </a:lnTo>
                      <a:lnTo>
                        <a:pt x="18" y="289"/>
                      </a:lnTo>
                      <a:lnTo>
                        <a:pt x="21" y="288"/>
                      </a:lnTo>
                      <a:lnTo>
                        <a:pt x="23" y="288"/>
                      </a:lnTo>
                      <a:lnTo>
                        <a:pt x="23" y="289"/>
                      </a:lnTo>
                      <a:lnTo>
                        <a:pt x="26" y="288"/>
                      </a:lnTo>
                      <a:lnTo>
                        <a:pt x="27" y="289"/>
                      </a:lnTo>
                      <a:lnTo>
                        <a:pt x="24" y="289"/>
                      </a:lnTo>
                      <a:lnTo>
                        <a:pt x="23" y="292"/>
                      </a:lnTo>
                      <a:lnTo>
                        <a:pt x="23" y="291"/>
                      </a:lnTo>
                      <a:lnTo>
                        <a:pt x="21" y="289"/>
                      </a:lnTo>
                      <a:lnTo>
                        <a:pt x="17" y="295"/>
                      </a:lnTo>
                      <a:lnTo>
                        <a:pt x="18" y="296"/>
                      </a:lnTo>
                      <a:lnTo>
                        <a:pt x="18" y="298"/>
                      </a:lnTo>
                      <a:lnTo>
                        <a:pt x="15" y="298"/>
                      </a:lnTo>
                      <a:lnTo>
                        <a:pt x="11" y="303"/>
                      </a:lnTo>
                      <a:lnTo>
                        <a:pt x="14" y="305"/>
                      </a:lnTo>
                      <a:lnTo>
                        <a:pt x="17" y="305"/>
                      </a:lnTo>
                      <a:lnTo>
                        <a:pt x="18" y="303"/>
                      </a:lnTo>
                      <a:lnTo>
                        <a:pt x="20" y="305"/>
                      </a:lnTo>
                      <a:lnTo>
                        <a:pt x="15" y="306"/>
                      </a:lnTo>
                      <a:lnTo>
                        <a:pt x="14" y="307"/>
                      </a:lnTo>
                      <a:lnTo>
                        <a:pt x="14" y="309"/>
                      </a:lnTo>
                      <a:lnTo>
                        <a:pt x="11" y="309"/>
                      </a:lnTo>
                      <a:lnTo>
                        <a:pt x="8" y="309"/>
                      </a:lnTo>
                      <a:lnTo>
                        <a:pt x="7" y="309"/>
                      </a:lnTo>
                      <a:lnTo>
                        <a:pt x="3" y="313"/>
                      </a:lnTo>
                      <a:lnTo>
                        <a:pt x="3" y="314"/>
                      </a:lnTo>
                      <a:lnTo>
                        <a:pt x="5" y="314"/>
                      </a:lnTo>
                      <a:lnTo>
                        <a:pt x="5" y="316"/>
                      </a:lnTo>
                      <a:lnTo>
                        <a:pt x="7" y="316"/>
                      </a:lnTo>
                      <a:lnTo>
                        <a:pt x="8" y="313"/>
                      </a:lnTo>
                      <a:lnTo>
                        <a:pt x="8" y="316"/>
                      </a:lnTo>
                      <a:lnTo>
                        <a:pt x="11" y="316"/>
                      </a:lnTo>
                      <a:lnTo>
                        <a:pt x="12" y="314"/>
                      </a:lnTo>
                      <a:lnTo>
                        <a:pt x="12" y="313"/>
                      </a:lnTo>
                      <a:lnTo>
                        <a:pt x="14" y="314"/>
                      </a:lnTo>
                      <a:lnTo>
                        <a:pt x="17" y="311"/>
                      </a:lnTo>
                      <a:lnTo>
                        <a:pt x="18" y="310"/>
                      </a:lnTo>
                      <a:lnTo>
                        <a:pt x="18" y="311"/>
                      </a:lnTo>
                      <a:lnTo>
                        <a:pt x="15" y="316"/>
                      </a:lnTo>
                      <a:lnTo>
                        <a:pt x="17" y="316"/>
                      </a:lnTo>
                      <a:lnTo>
                        <a:pt x="17" y="317"/>
                      </a:lnTo>
                      <a:lnTo>
                        <a:pt x="15" y="320"/>
                      </a:lnTo>
                      <a:lnTo>
                        <a:pt x="14" y="320"/>
                      </a:lnTo>
                      <a:lnTo>
                        <a:pt x="14" y="323"/>
                      </a:lnTo>
                      <a:lnTo>
                        <a:pt x="12" y="323"/>
                      </a:lnTo>
                      <a:lnTo>
                        <a:pt x="11" y="323"/>
                      </a:lnTo>
                      <a:lnTo>
                        <a:pt x="11" y="321"/>
                      </a:lnTo>
                      <a:lnTo>
                        <a:pt x="8" y="321"/>
                      </a:lnTo>
                      <a:lnTo>
                        <a:pt x="7" y="328"/>
                      </a:lnTo>
                      <a:lnTo>
                        <a:pt x="20" y="338"/>
                      </a:lnTo>
                      <a:lnTo>
                        <a:pt x="21" y="338"/>
                      </a:lnTo>
                      <a:lnTo>
                        <a:pt x="24" y="335"/>
                      </a:lnTo>
                      <a:lnTo>
                        <a:pt x="23" y="342"/>
                      </a:lnTo>
                      <a:lnTo>
                        <a:pt x="24" y="340"/>
                      </a:lnTo>
                      <a:lnTo>
                        <a:pt x="27" y="342"/>
                      </a:lnTo>
                      <a:lnTo>
                        <a:pt x="27" y="340"/>
                      </a:lnTo>
                      <a:lnTo>
                        <a:pt x="30" y="340"/>
                      </a:lnTo>
                      <a:lnTo>
                        <a:pt x="29" y="342"/>
                      </a:lnTo>
                      <a:lnTo>
                        <a:pt x="33" y="343"/>
                      </a:lnTo>
                      <a:lnTo>
                        <a:pt x="37" y="342"/>
                      </a:lnTo>
                      <a:lnTo>
                        <a:pt x="39" y="340"/>
                      </a:lnTo>
                      <a:lnTo>
                        <a:pt x="41" y="338"/>
                      </a:lnTo>
                      <a:lnTo>
                        <a:pt x="42" y="339"/>
                      </a:lnTo>
                      <a:lnTo>
                        <a:pt x="47" y="336"/>
                      </a:lnTo>
                      <a:lnTo>
                        <a:pt x="51" y="331"/>
                      </a:lnTo>
                      <a:lnTo>
                        <a:pt x="54" y="329"/>
                      </a:lnTo>
                      <a:lnTo>
                        <a:pt x="56" y="328"/>
                      </a:lnTo>
                      <a:lnTo>
                        <a:pt x="58" y="327"/>
                      </a:lnTo>
                      <a:lnTo>
                        <a:pt x="58" y="325"/>
                      </a:lnTo>
                      <a:lnTo>
                        <a:pt x="61" y="321"/>
                      </a:lnTo>
                      <a:lnTo>
                        <a:pt x="61" y="320"/>
                      </a:lnTo>
                      <a:lnTo>
                        <a:pt x="64" y="321"/>
                      </a:lnTo>
                      <a:lnTo>
                        <a:pt x="67" y="321"/>
                      </a:lnTo>
                      <a:lnTo>
                        <a:pt x="69" y="320"/>
                      </a:lnTo>
                      <a:lnTo>
                        <a:pt x="70" y="317"/>
                      </a:lnTo>
                      <a:lnTo>
                        <a:pt x="72" y="316"/>
                      </a:lnTo>
                      <a:lnTo>
                        <a:pt x="72" y="314"/>
                      </a:lnTo>
                      <a:lnTo>
                        <a:pt x="70" y="313"/>
                      </a:lnTo>
                      <a:lnTo>
                        <a:pt x="69" y="310"/>
                      </a:lnTo>
                      <a:lnTo>
                        <a:pt x="70" y="310"/>
                      </a:lnTo>
                      <a:lnTo>
                        <a:pt x="70" y="309"/>
                      </a:lnTo>
                      <a:lnTo>
                        <a:pt x="70" y="307"/>
                      </a:lnTo>
                      <a:lnTo>
                        <a:pt x="72" y="309"/>
                      </a:lnTo>
                      <a:lnTo>
                        <a:pt x="72" y="311"/>
                      </a:lnTo>
                      <a:lnTo>
                        <a:pt x="73" y="310"/>
                      </a:lnTo>
                      <a:lnTo>
                        <a:pt x="73" y="309"/>
                      </a:lnTo>
                      <a:lnTo>
                        <a:pt x="72" y="307"/>
                      </a:lnTo>
                      <a:lnTo>
                        <a:pt x="72" y="305"/>
                      </a:lnTo>
                      <a:lnTo>
                        <a:pt x="72" y="303"/>
                      </a:lnTo>
                      <a:lnTo>
                        <a:pt x="73" y="303"/>
                      </a:lnTo>
                      <a:lnTo>
                        <a:pt x="75" y="303"/>
                      </a:lnTo>
                      <a:lnTo>
                        <a:pt x="77" y="303"/>
                      </a:lnTo>
                      <a:lnTo>
                        <a:pt x="77" y="305"/>
                      </a:lnTo>
                      <a:lnTo>
                        <a:pt x="73" y="306"/>
                      </a:lnTo>
                      <a:lnTo>
                        <a:pt x="77" y="317"/>
                      </a:lnTo>
                      <a:lnTo>
                        <a:pt x="78" y="317"/>
                      </a:lnTo>
                      <a:lnTo>
                        <a:pt x="81" y="318"/>
                      </a:lnTo>
                      <a:lnTo>
                        <a:pt x="82" y="318"/>
                      </a:lnTo>
                      <a:lnTo>
                        <a:pt x="83" y="320"/>
                      </a:lnTo>
                      <a:lnTo>
                        <a:pt x="83" y="325"/>
                      </a:lnTo>
                      <a:lnTo>
                        <a:pt x="85" y="323"/>
                      </a:lnTo>
                      <a:lnTo>
                        <a:pt x="85" y="324"/>
                      </a:lnTo>
                      <a:lnTo>
                        <a:pt x="86" y="323"/>
                      </a:lnTo>
                      <a:lnTo>
                        <a:pt x="89" y="316"/>
                      </a:lnTo>
                      <a:lnTo>
                        <a:pt x="88" y="310"/>
                      </a:lnTo>
                      <a:lnTo>
                        <a:pt x="91" y="306"/>
                      </a:lnTo>
                      <a:lnTo>
                        <a:pt x="91" y="303"/>
                      </a:lnTo>
                      <a:lnTo>
                        <a:pt x="97" y="300"/>
                      </a:lnTo>
                      <a:lnTo>
                        <a:pt x="99" y="298"/>
                      </a:lnTo>
                      <a:lnTo>
                        <a:pt x="99" y="295"/>
                      </a:lnTo>
                      <a:lnTo>
                        <a:pt x="97" y="294"/>
                      </a:lnTo>
                      <a:lnTo>
                        <a:pt x="99" y="288"/>
                      </a:lnTo>
                      <a:lnTo>
                        <a:pt x="97" y="281"/>
                      </a:lnTo>
                      <a:lnTo>
                        <a:pt x="96" y="278"/>
                      </a:lnTo>
                      <a:lnTo>
                        <a:pt x="96" y="277"/>
                      </a:lnTo>
                      <a:lnTo>
                        <a:pt x="99" y="275"/>
                      </a:lnTo>
                      <a:lnTo>
                        <a:pt x="103" y="274"/>
                      </a:lnTo>
                      <a:lnTo>
                        <a:pt x="104" y="270"/>
                      </a:lnTo>
                      <a:lnTo>
                        <a:pt x="103" y="266"/>
                      </a:lnTo>
                      <a:lnTo>
                        <a:pt x="97" y="263"/>
                      </a:lnTo>
                      <a:lnTo>
                        <a:pt x="96" y="260"/>
                      </a:lnTo>
                      <a:lnTo>
                        <a:pt x="96" y="246"/>
                      </a:lnTo>
                      <a:lnTo>
                        <a:pt x="94" y="244"/>
                      </a:lnTo>
                      <a:lnTo>
                        <a:pt x="96" y="230"/>
                      </a:lnTo>
                      <a:lnTo>
                        <a:pt x="97" y="229"/>
                      </a:lnTo>
                      <a:lnTo>
                        <a:pt x="96" y="228"/>
                      </a:lnTo>
                      <a:lnTo>
                        <a:pt x="94" y="225"/>
                      </a:lnTo>
                      <a:lnTo>
                        <a:pt x="94" y="221"/>
                      </a:lnTo>
                      <a:lnTo>
                        <a:pt x="96" y="214"/>
                      </a:lnTo>
                      <a:lnTo>
                        <a:pt x="103" y="208"/>
                      </a:lnTo>
                      <a:lnTo>
                        <a:pt x="107" y="206"/>
                      </a:lnTo>
                      <a:lnTo>
                        <a:pt x="112" y="206"/>
                      </a:lnTo>
                      <a:lnTo>
                        <a:pt x="119" y="206"/>
                      </a:lnTo>
                      <a:lnTo>
                        <a:pt x="121" y="203"/>
                      </a:lnTo>
                      <a:lnTo>
                        <a:pt x="122" y="197"/>
                      </a:lnTo>
                      <a:lnTo>
                        <a:pt x="116" y="191"/>
                      </a:lnTo>
                      <a:lnTo>
                        <a:pt x="116" y="189"/>
                      </a:lnTo>
                      <a:lnTo>
                        <a:pt x="126" y="176"/>
                      </a:lnTo>
                      <a:lnTo>
                        <a:pt x="128" y="153"/>
                      </a:lnTo>
                      <a:lnTo>
                        <a:pt x="129" y="152"/>
                      </a:lnTo>
                      <a:lnTo>
                        <a:pt x="133" y="152"/>
                      </a:lnTo>
                      <a:lnTo>
                        <a:pt x="136" y="149"/>
                      </a:lnTo>
                      <a:lnTo>
                        <a:pt x="139" y="139"/>
                      </a:lnTo>
                      <a:lnTo>
                        <a:pt x="152" y="124"/>
                      </a:lnTo>
                      <a:lnTo>
                        <a:pt x="152" y="121"/>
                      </a:lnTo>
                      <a:lnTo>
                        <a:pt x="149" y="115"/>
                      </a:lnTo>
                      <a:lnTo>
                        <a:pt x="150" y="113"/>
                      </a:lnTo>
                      <a:lnTo>
                        <a:pt x="155" y="107"/>
                      </a:lnTo>
                      <a:lnTo>
                        <a:pt x="156" y="103"/>
                      </a:lnTo>
                      <a:lnTo>
                        <a:pt x="162" y="96"/>
                      </a:lnTo>
                      <a:lnTo>
                        <a:pt x="166" y="96"/>
                      </a:lnTo>
                      <a:lnTo>
                        <a:pt x="167" y="97"/>
                      </a:lnTo>
                      <a:lnTo>
                        <a:pt x="171" y="98"/>
                      </a:lnTo>
                      <a:lnTo>
                        <a:pt x="173" y="100"/>
                      </a:lnTo>
                      <a:lnTo>
                        <a:pt x="176" y="90"/>
                      </a:lnTo>
                      <a:lnTo>
                        <a:pt x="176" y="85"/>
                      </a:lnTo>
                      <a:lnTo>
                        <a:pt x="177" y="82"/>
                      </a:lnTo>
                      <a:lnTo>
                        <a:pt x="180" y="82"/>
                      </a:lnTo>
                      <a:lnTo>
                        <a:pt x="198" y="85"/>
                      </a:lnTo>
                      <a:lnTo>
                        <a:pt x="200" y="85"/>
                      </a:lnTo>
                      <a:lnTo>
                        <a:pt x="201" y="83"/>
                      </a:lnTo>
                      <a:lnTo>
                        <a:pt x="200" y="81"/>
                      </a:lnTo>
                      <a:lnTo>
                        <a:pt x="200" y="80"/>
                      </a:lnTo>
                      <a:lnTo>
                        <a:pt x="201" y="77"/>
                      </a:lnTo>
                      <a:lnTo>
                        <a:pt x="201" y="75"/>
                      </a:lnTo>
                      <a:lnTo>
                        <a:pt x="202" y="74"/>
                      </a:lnTo>
                      <a:lnTo>
                        <a:pt x="202" y="72"/>
                      </a:lnTo>
                      <a:lnTo>
                        <a:pt x="202" y="70"/>
                      </a:lnTo>
                      <a:lnTo>
                        <a:pt x="201" y="68"/>
                      </a:lnTo>
                      <a:lnTo>
                        <a:pt x="201" y="67"/>
                      </a:lnTo>
                      <a:lnTo>
                        <a:pt x="202" y="65"/>
                      </a:lnTo>
                      <a:lnTo>
                        <a:pt x="207" y="65"/>
                      </a:lnTo>
                      <a:lnTo>
                        <a:pt x="208" y="64"/>
                      </a:lnTo>
                      <a:lnTo>
                        <a:pt x="210" y="64"/>
                      </a:lnTo>
                      <a:lnTo>
                        <a:pt x="211" y="64"/>
                      </a:lnTo>
                      <a:lnTo>
                        <a:pt x="214" y="64"/>
                      </a:lnTo>
                      <a:lnTo>
                        <a:pt x="213" y="59"/>
                      </a:lnTo>
                      <a:lnTo>
                        <a:pt x="216" y="57"/>
                      </a:lnTo>
                      <a:lnTo>
                        <a:pt x="220" y="59"/>
                      </a:lnTo>
                      <a:lnTo>
                        <a:pt x="229" y="71"/>
                      </a:lnTo>
                      <a:lnTo>
                        <a:pt x="231" y="74"/>
                      </a:lnTo>
                      <a:lnTo>
                        <a:pt x="232" y="76"/>
                      </a:lnTo>
                      <a:lnTo>
                        <a:pt x="238" y="76"/>
                      </a:lnTo>
                      <a:lnTo>
                        <a:pt x="242" y="77"/>
                      </a:lnTo>
                      <a:lnTo>
                        <a:pt x="245" y="77"/>
                      </a:lnTo>
                      <a:lnTo>
                        <a:pt x="248" y="76"/>
                      </a:lnTo>
                      <a:lnTo>
                        <a:pt x="253" y="72"/>
                      </a:lnTo>
                      <a:lnTo>
                        <a:pt x="255" y="74"/>
                      </a:lnTo>
                      <a:lnTo>
                        <a:pt x="258" y="77"/>
                      </a:lnTo>
                      <a:lnTo>
                        <a:pt x="261" y="78"/>
                      </a:lnTo>
                      <a:lnTo>
                        <a:pt x="268" y="75"/>
                      </a:lnTo>
                      <a:lnTo>
                        <a:pt x="269" y="72"/>
                      </a:lnTo>
                      <a:lnTo>
                        <a:pt x="275" y="68"/>
                      </a:lnTo>
                      <a:lnTo>
                        <a:pt x="277" y="50"/>
                      </a:lnTo>
                      <a:lnTo>
                        <a:pt x="280" y="43"/>
                      </a:lnTo>
                      <a:lnTo>
                        <a:pt x="281" y="42"/>
                      </a:lnTo>
                      <a:lnTo>
                        <a:pt x="306" y="35"/>
                      </a:lnTo>
                      <a:lnTo>
                        <a:pt x="311" y="40"/>
                      </a:lnTo>
                      <a:lnTo>
                        <a:pt x="312" y="42"/>
                      </a:lnTo>
                      <a:lnTo>
                        <a:pt x="317" y="43"/>
                      </a:lnTo>
                      <a:lnTo>
                        <a:pt x="321" y="47"/>
                      </a:lnTo>
                      <a:lnTo>
                        <a:pt x="323" y="54"/>
                      </a:lnTo>
                      <a:lnTo>
                        <a:pt x="318" y="60"/>
                      </a:lnTo>
                      <a:lnTo>
                        <a:pt x="318" y="63"/>
                      </a:lnTo>
                      <a:lnTo>
                        <a:pt x="318" y="64"/>
                      </a:lnTo>
                      <a:lnTo>
                        <a:pt x="320" y="67"/>
                      </a:lnTo>
                      <a:lnTo>
                        <a:pt x="321" y="65"/>
                      </a:lnTo>
                      <a:lnTo>
                        <a:pt x="323" y="64"/>
                      </a:lnTo>
                      <a:lnTo>
                        <a:pt x="323" y="61"/>
                      </a:lnTo>
                      <a:lnTo>
                        <a:pt x="324" y="60"/>
                      </a:lnTo>
                      <a:lnTo>
                        <a:pt x="333" y="56"/>
                      </a:lnTo>
                      <a:lnTo>
                        <a:pt x="334" y="54"/>
                      </a:lnTo>
                      <a:lnTo>
                        <a:pt x="334" y="48"/>
                      </a:lnTo>
                      <a:lnTo>
                        <a:pt x="340" y="52"/>
                      </a:lnTo>
                      <a:lnTo>
                        <a:pt x="344" y="51"/>
                      </a:lnTo>
                      <a:lnTo>
                        <a:pt x="345" y="47"/>
                      </a:lnTo>
                      <a:lnTo>
                        <a:pt x="345" y="46"/>
                      </a:lnTo>
                      <a:lnTo>
                        <a:pt x="344" y="4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2" name="Group 2671"/>
              <p:cNvGrpSpPr>
                <a:grpSpLocks/>
              </p:cNvGrpSpPr>
              <p:nvPr/>
            </p:nvGrpSpPr>
            <p:grpSpPr bwMode="auto">
              <a:xfrm>
                <a:off x="2967" y="1916"/>
                <a:ext cx="238" cy="132"/>
                <a:chOff x="2967" y="1916"/>
                <a:chExt cx="238" cy="132"/>
              </a:xfrm>
              <a:grpFill/>
            </p:grpSpPr>
            <p:sp>
              <p:nvSpPr>
                <p:cNvPr id="1114" name="Freeform 2672"/>
                <p:cNvSpPr>
                  <a:spLocks/>
                </p:cNvSpPr>
                <p:nvPr/>
              </p:nvSpPr>
              <p:spPr bwMode="gray">
                <a:xfrm>
                  <a:off x="2967" y="1916"/>
                  <a:ext cx="238" cy="132"/>
                </a:xfrm>
                <a:custGeom>
                  <a:avLst/>
                  <a:gdLst>
                    <a:gd name="T0" fmla="*/ 31 w 238"/>
                    <a:gd name="T1" fmla="*/ 76 h 132"/>
                    <a:gd name="T2" fmla="*/ 4 w 238"/>
                    <a:gd name="T3" fmla="*/ 57 h 132"/>
                    <a:gd name="T4" fmla="*/ 25 w 238"/>
                    <a:gd name="T5" fmla="*/ 31 h 132"/>
                    <a:gd name="T6" fmla="*/ 19 w 238"/>
                    <a:gd name="T7" fmla="*/ 14 h 132"/>
                    <a:gd name="T8" fmla="*/ 41 w 238"/>
                    <a:gd name="T9" fmla="*/ 8 h 132"/>
                    <a:gd name="T10" fmla="*/ 65 w 238"/>
                    <a:gd name="T11" fmla="*/ 14 h 132"/>
                    <a:gd name="T12" fmla="*/ 75 w 238"/>
                    <a:gd name="T13" fmla="*/ 16 h 132"/>
                    <a:gd name="T14" fmla="*/ 86 w 238"/>
                    <a:gd name="T15" fmla="*/ 18 h 132"/>
                    <a:gd name="T16" fmla="*/ 99 w 238"/>
                    <a:gd name="T17" fmla="*/ 18 h 132"/>
                    <a:gd name="T18" fmla="*/ 111 w 238"/>
                    <a:gd name="T19" fmla="*/ 14 h 132"/>
                    <a:gd name="T20" fmla="*/ 122 w 238"/>
                    <a:gd name="T21" fmla="*/ 4 h 132"/>
                    <a:gd name="T22" fmla="*/ 134 w 238"/>
                    <a:gd name="T23" fmla="*/ 2 h 132"/>
                    <a:gd name="T24" fmla="*/ 155 w 238"/>
                    <a:gd name="T25" fmla="*/ 0 h 132"/>
                    <a:gd name="T26" fmla="*/ 160 w 238"/>
                    <a:gd name="T27" fmla="*/ 12 h 132"/>
                    <a:gd name="T28" fmla="*/ 172 w 238"/>
                    <a:gd name="T29" fmla="*/ 21 h 132"/>
                    <a:gd name="T30" fmla="*/ 181 w 238"/>
                    <a:gd name="T31" fmla="*/ 33 h 132"/>
                    <a:gd name="T32" fmla="*/ 202 w 238"/>
                    <a:gd name="T33" fmla="*/ 33 h 132"/>
                    <a:gd name="T34" fmla="*/ 215 w 238"/>
                    <a:gd name="T35" fmla="*/ 41 h 132"/>
                    <a:gd name="T36" fmla="*/ 232 w 238"/>
                    <a:gd name="T37" fmla="*/ 48 h 132"/>
                    <a:gd name="T38" fmla="*/ 232 w 238"/>
                    <a:gd name="T39" fmla="*/ 57 h 132"/>
                    <a:gd name="T40" fmla="*/ 232 w 238"/>
                    <a:gd name="T41" fmla="*/ 65 h 132"/>
                    <a:gd name="T42" fmla="*/ 230 w 238"/>
                    <a:gd name="T43" fmla="*/ 78 h 132"/>
                    <a:gd name="T44" fmla="*/ 215 w 238"/>
                    <a:gd name="T45" fmla="*/ 80 h 132"/>
                    <a:gd name="T46" fmla="*/ 196 w 238"/>
                    <a:gd name="T47" fmla="*/ 94 h 132"/>
                    <a:gd name="T48" fmla="*/ 183 w 238"/>
                    <a:gd name="T49" fmla="*/ 98 h 132"/>
                    <a:gd name="T50" fmla="*/ 174 w 238"/>
                    <a:gd name="T51" fmla="*/ 104 h 132"/>
                    <a:gd name="T52" fmla="*/ 169 w 238"/>
                    <a:gd name="T53" fmla="*/ 109 h 132"/>
                    <a:gd name="T54" fmla="*/ 163 w 238"/>
                    <a:gd name="T55" fmla="*/ 107 h 132"/>
                    <a:gd name="T56" fmla="*/ 159 w 238"/>
                    <a:gd name="T57" fmla="*/ 102 h 132"/>
                    <a:gd name="T58" fmla="*/ 158 w 238"/>
                    <a:gd name="T59" fmla="*/ 107 h 132"/>
                    <a:gd name="T60" fmla="*/ 165 w 238"/>
                    <a:gd name="T61" fmla="*/ 108 h 132"/>
                    <a:gd name="T62" fmla="*/ 171 w 238"/>
                    <a:gd name="T63" fmla="*/ 113 h 132"/>
                    <a:gd name="T64" fmla="*/ 183 w 238"/>
                    <a:gd name="T65" fmla="*/ 118 h 132"/>
                    <a:gd name="T66" fmla="*/ 189 w 238"/>
                    <a:gd name="T67" fmla="*/ 122 h 132"/>
                    <a:gd name="T68" fmla="*/ 163 w 238"/>
                    <a:gd name="T69" fmla="*/ 127 h 132"/>
                    <a:gd name="T70" fmla="*/ 159 w 238"/>
                    <a:gd name="T71" fmla="*/ 130 h 132"/>
                    <a:gd name="T72" fmla="*/ 150 w 238"/>
                    <a:gd name="T73" fmla="*/ 120 h 132"/>
                    <a:gd name="T74" fmla="*/ 138 w 238"/>
                    <a:gd name="T75" fmla="*/ 115 h 132"/>
                    <a:gd name="T76" fmla="*/ 153 w 238"/>
                    <a:gd name="T77" fmla="*/ 106 h 132"/>
                    <a:gd name="T78" fmla="*/ 145 w 238"/>
                    <a:gd name="T79" fmla="*/ 106 h 132"/>
                    <a:gd name="T80" fmla="*/ 128 w 238"/>
                    <a:gd name="T81" fmla="*/ 103 h 132"/>
                    <a:gd name="T82" fmla="*/ 132 w 238"/>
                    <a:gd name="T83" fmla="*/ 98 h 132"/>
                    <a:gd name="T84" fmla="*/ 113 w 238"/>
                    <a:gd name="T85" fmla="*/ 100 h 132"/>
                    <a:gd name="T86" fmla="*/ 107 w 238"/>
                    <a:gd name="T87" fmla="*/ 103 h 132"/>
                    <a:gd name="T88" fmla="*/ 101 w 238"/>
                    <a:gd name="T89" fmla="*/ 111 h 132"/>
                    <a:gd name="T90" fmla="*/ 96 w 238"/>
                    <a:gd name="T91" fmla="*/ 117 h 132"/>
                    <a:gd name="T92" fmla="*/ 80 w 238"/>
                    <a:gd name="T93" fmla="*/ 115 h 132"/>
                    <a:gd name="T94" fmla="*/ 86 w 238"/>
                    <a:gd name="T95" fmla="*/ 108 h 132"/>
                    <a:gd name="T96" fmla="*/ 94 w 238"/>
                    <a:gd name="T97" fmla="*/ 101 h 132"/>
                    <a:gd name="T98" fmla="*/ 104 w 238"/>
                    <a:gd name="T99" fmla="*/ 96 h 132"/>
                    <a:gd name="T100" fmla="*/ 96 w 238"/>
                    <a:gd name="T101" fmla="*/ 85 h 132"/>
                    <a:gd name="T102" fmla="*/ 89 w 238"/>
                    <a:gd name="T103" fmla="*/ 75 h 132"/>
                    <a:gd name="T104" fmla="*/ 68 w 238"/>
                    <a:gd name="T105" fmla="*/ 68 h 1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8"/>
                    <a:gd name="T160" fmla="*/ 0 h 132"/>
                    <a:gd name="T161" fmla="*/ 238 w 238"/>
                    <a:gd name="T162" fmla="*/ 132 h 1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8" h="132">
                      <a:moveTo>
                        <a:pt x="58" y="72"/>
                      </a:moveTo>
                      <a:lnTo>
                        <a:pt x="56" y="72"/>
                      </a:lnTo>
                      <a:lnTo>
                        <a:pt x="49" y="76"/>
                      </a:lnTo>
                      <a:lnTo>
                        <a:pt x="40" y="76"/>
                      </a:lnTo>
                      <a:lnTo>
                        <a:pt x="37" y="78"/>
                      </a:lnTo>
                      <a:lnTo>
                        <a:pt x="31" y="76"/>
                      </a:lnTo>
                      <a:lnTo>
                        <a:pt x="10" y="76"/>
                      </a:lnTo>
                      <a:lnTo>
                        <a:pt x="9" y="76"/>
                      </a:lnTo>
                      <a:lnTo>
                        <a:pt x="7" y="75"/>
                      </a:lnTo>
                      <a:lnTo>
                        <a:pt x="0" y="69"/>
                      </a:lnTo>
                      <a:lnTo>
                        <a:pt x="3" y="57"/>
                      </a:lnTo>
                      <a:lnTo>
                        <a:pt x="4" y="57"/>
                      </a:lnTo>
                      <a:lnTo>
                        <a:pt x="7" y="57"/>
                      </a:lnTo>
                      <a:lnTo>
                        <a:pt x="6" y="54"/>
                      </a:lnTo>
                      <a:lnTo>
                        <a:pt x="7" y="52"/>
                      </a:lnTo>
                      <a:lnTo>
                        <a:pt x="15" y="40"/>
                      </a:lnTo>
                      <a:lnTo>
                        <a:pt x="22" y="35"/>
                      </a:lnTo>
                      <a:lnTo>
                        <a:pt x="25" y="31"/>
                      </a:lnTo>
                      <a:lnTo>
                        <a:pt x="22" y="28"/>
                      </a:lnTo>
                      <a:lnTo>
                        <a:pt x="22" y="26"/>
                      </a:lnTo>
                      <a:lnTo>
                        <a:pt x="19" y="23"/>
                      </a:lnTo>
                      <a:lnTo>
                        <a:pt x="16" y="15"/>
                      </a:lnTo>
                      <a:lnTo>
                        <a:pt x="18" y="14"/>
                      </a:lnTo>
                      <a:lnTo>
                        <a:pt x="19" y="14"/>
                      </a:lnTo>
                      <a:lnTo>
                        <a:pt x="22" y="14"/>
                      </a:lnTo>
                      <a:lnTo>
                        <a:pt x="27" y="12"/>
                      </a:lnTo>
                      <a:lnTo>
                        <a:pt x="28" y="11"/>
                      </a:lnTo>
                      <a:lnTo>
                        <a:pt x="28" y="9"/>
                      </a:lnTo>
                      <a:lnTo>
                        <a:pt x="40" y="7"/>
                      </a:lnTo>
                      <a:lnTo>
                        <a:pt x="41" y="8"/>
                      </a:lnTo>
                      <a:lnTo>
                        <a:pt x="49" y="7"/>
                      </a:lnTo>
                      <a:lnTo>
                        <a:pt x="55" y="9"/>
                      </a:lnTo>
                      <a:lnTo>
                        <a:pt x="58" y="11"/>
                      </a:lnTo>
                      <a:lnTo>
                        <a:pt x="60" y="9"/>
                      </a:lnTo>
                      <a:lnTo>
                        <a:pt x="64" y="12"/>
                      </a:lnTo>
                      <a:lnTo>
                        <a:pt x="65" y="14"/>
                      </a:lnTo>
                      <a:lnTo>
                        <a:pt x="65" y="15"/>
                      </a:lnTo>
                      <a:lnTo>
                        <a:pt x="70" y="15"/>
                      </a:lnTo>
                      <a:lnTo>
                        <a:pt x="70" y="16"/>
                      </a:lnTo>
                      <a:lnTo>
                        <a:pt x="72" y="18"/>
                      </a:lnTo>
                      <a:lnTo>
                        <a:pt x="74" y="16"/>
                      </a:lnTo>
                      <a:lnTo>
                        <a:pt x="75" y="16"/>
                      </a:lnTo>
                      <a:lnTo>
                        <a:pt x="77" y="16"/>
                      </a:lnTo>
                      <a:lnTo>
                        <a:pt x="78" y="15"/>
                      </a:lnTo>
                      <a:lnTo>
                        <a:pt x="80" y="15"/>
                      </a:lnTo>
                      <a:lnTo>
                        <a:pt x="83" y="16"/>
                      </a:lnTo>
                      <a:lnTo>
                        <a:pt x="85" y="16"/>
                      </a:lnTo>
                      <a:lnTo>
                        <a:pt x="86" y="18"/>
                      </a:lnTo>
                      <a:lnTo>
                        <a:pt x="88" y="18"/>
                      </a:lnTo>
                      <a:lnTo>
                        <a:pt x="91" y="14"/>
                      </a:lnTo>
                      <a:lnTo>
                        <a:pt x="94" y="16"/>
                      </a:lnTo>
                      <a:lnTo>
                        <a:pt x="96" y="18"/>
                      </a:lnTo>
                      <a:lnTo>
                        <a:pt x="98" y="19"/>
                      </a:lnTo>
                      <a:lnTo>
                        <a:pt x="99" y="18"/>
                      </a:lnTo>
                      <a:lnTo>
                        <a:pt x="107" y="18"/>
                      </a:lnTo>
                      <a:lnTo>
                        <a:pt x="108" y="18"/>
                      </a:lnTo>
                      <a:lnTo>
                        <a:pt x="110" y="20"/>
                      </a:lnTo>
                      <a:lnTo>
                        <a:pt x="111" y="19"/>
                      </a:lnTo>
                      <a:lnTo>
                        <a:pt x="113" y="18"/>
                      </a:lnTo>
                      <a:lnTo>
                        <a:pt x="111" y="14"/>
                      </a:lnTo>
                      <a:lnTo>
                        <a:pt x="113" y="12"/>
                      </a:lnTo>
                      <a:lnTo>
                        <a:pt x="113" y="11"/>
                      </a:lnTo>
                      <a:lnTo>
                        <a:pt x="113" y="9"/>
                      </a:lnTo>
                      <a:lnTo>
                        <a:pt x="119" y="5"/>
                      </a:lnTo>
                      <a:lnTo>
                        <a:pt x="120" y="4"/>
                      </a:lnTo>
                      <a:lnTo>
                        <a:pt x="122" y="4"/>
                      </a:lnTo>
                      <a:lnTo>
                        <a:pt x="123" y="4"/>
                      </a:lnTo>
                      <a:lnTo>
                        <a:pt x="128" y="4"/>
                      </a:lnTo>
                      <a:lnTo>
                        <a:pt x="129" y="4"/>
                      </a:lnTo>
                      <a:lnTo>
                        <a:pt x="131" y="5"/>
                      </a:lnTo>
                      <a:lnTo>
                        <a:pt x="132" y="4"/>
                      </a:lnTo>
                      <a:lnTo>
                        <a:pt x="134" y="2"/>
                      </a:lnTo>
                      <a:lnTo>
                        <a:pt x="135" y="1"/>
                      </a:lnTo>
                      <a:lnTo>
                        <a:pt x="137" y="0"/>
                      </a:lnTo>
                      <a:lnTo>
                        <a:pt x="141" y="1"/>
                      </a:lnTo>
                      <a:lnTo>
                        <a:pt x="147" y="0"/>
                      </a:lnTo>
                      <a:lnTo>
                        <a:pt x="150" y="0"/>
                      </a:lnTo>
                      <a:lnTo>
                        <a:pt x="155" y="0"/>
                      </a:lnTo>
                      <a:lnTo>
                        <a:pt x="158" y="1"/>
                      </a:lnTo>
                      <a:lnTo>
                        <a:pt x="158" y="4"/>
                      </a:lnTo>
                      <a:lnTo>
                        <a:pt x="158" y="5"/>
                      </a:lnTo>
                      <a:lnTo>
                        <a:pt x="162" y="9"/>
                      </a:lnTo>
                      <a:lnTo>
                        <a:pt x="162" y="11"/>
                      </a:lnTo>
                      <a:lnTo>
                        <a:pt x="160" y="12"/>
                      </a:lnTo>
                      <a:lnTo>
                        <a:pt x="158" y="12"/>
                      </a:lnTo>
                      <a:lnTo>
                        <a:pt x="160" y="18"/>
                      </a:lnTo>
                      <a:lnTo>
                        <a:pt x="167" y="20"/>
                      </a:lnTo>
                      <a:lnTo>
                        <a:pt x="169" y="20"/>
                      </a:lnTo>
                      <a:lnTo>
                        <a:pt x="172" y="20"/>
                      </a:lnTo>
                      <a:lnTo>
                        <a:pt x="172" y="21"/>
                      </a:lnTo>
                      <a:lnTo>
                        <a:pt x="175" y="25"/>
                      </a:lnTo>
                      <a:lnTo>
                        <a:pt x="177" y="29"/>
                      </a:lnTo>
                      <a:lnTo>
                        <a:pt x="175" y="30"/>
                      </a:lnTo>
                      <a:lnTo>
                        <a:pt x="177" y="31"/>
                      </a:lnTo>
                      <a:lnTo>
                        <a:pt x="180" y="35"/>
                      </a:lnTo>
                      <a:lnTo>
                        <a:pt x="181" y="33"/>
                      </a:lnTo>
                      <a:lnTo>
                        <a:pt x="183" y="33"/>
                      </a:lnTo>
                      <a:lnTo>
                        <a:pt x="184" y="33"/>
                      </a:lnTo>
                      <a:lnTo>
                        <a:pt x="187" y="36"/>
                      </a:lnTo>
                      <a:lnTo>
                        <a:pt x="189" y="35"/>
                      </a:lnTo>
                      <a:lnTo>
                        <a:pt x="190" y="36"/>
                      </a:lnTo>
                      <a:lnTo>
                        <a:pt x="202" y="33"/>
                      </a:lnTo>
                      <a:lnTo>
                        <a:pt x="204" y="33"/>
                      </a:lnTo>
                      <a:lnTo>
                        <a:pt x="210" y="41"/>
                      </a:lnTo>
                      <a:lnTo>
                        <a:pt x="211" y="41"/>
                      </a:lnTo>
                      <a:lnTo>
                        <a:pt x="211" y="40"/>
                      </a:lnTo>
                      <a:lnTo>
                        <a:pt x="215" y="40"/>
                      </a:lnTo>
                      <a:lnTo>
                        <a:pt x="215" y="41"/>
                      </a:lnTo>
                      <a:lnTo>
                        <a:pt x="220" y="42"/>
                      </a:lnTo>
                      <a:lnTo>
                        <a:pt x="221" y="44"/>
                      </a:lnTo>
                      <a:lnTo>
                        <a:pt x="224" y="44"/>
                      </a:lnTo>
                      <a:lnTo>
                        <a:pt x="227" y="45"/>
                      </a:lnTo>
                      <a:lnTo>
                        <a:pt x="229" y="45"/>
                      </a:lnTo>
                      <a:lnTo>
                        <a:pt x="232" y="48"/>
                      </a:lnTo>
                      <a:lnTo>
                        <a:pt x="237" y="48"/>
                      </a:lnTo>
                      <a:lnTo>
                        <a:pt x="238" y="48"/>
                      </a:lnTo>
                      <a:lnTo>
                        <a:pt x="237" y="49"/>
                      </a:lnTo>
                      <a:lnTo>
                        <a:pt x="238" y="54"/>
                      </a:lnTo>
                      <a:lnTo>
                        <a:pt x="237" y="57"/>
                      </a:lnTo>
                      <a:lnTo>
                        <a:pt x="232" y="57"/>
                      </a:lnTo>
                      <a:lnTo>
                        <a:pt x="233" y="58"/>
                      </a:lnTo>
                      <a:lnTo>
                        <a:pt x="235" y="59"/>
                      </a:lnTo>
                      <a:lnTo>
                        <a:pt x="237" y="61"/>
                      </a:lnTo>
                      <a:lnTo>
                        <a:pt x="232" y="61"/>
                      </a:lnTo>
                      <a:lnTo>
                        <a:pt x="232" y="62"/>
                      </a:lnTo>
                      <a:lnTo>
                        <a:pt x="232" y="65"/>
                      </a:lnTo>
                      <a:lnTo>
                        <a:pt x="233" y="66"/>
                      </a:lnTo>
                      <a:lnTo>
                        <a:pt x="233" y="68"/>
                      </a:lnTo>
                      <a:lnTo>
                        <a:pt x="233" y="69"/>
                      </a:lnTo>
                      <a:lnTo>
                        <a:pt x="235" y="70"/>
                      </a:lnTo>
                      <a:lnTo>
                        <a:pt x="232" y="78"/>
                      </a:lnTo>
                      <a:lnTo>
                        <a:pt x="230" y="78"/>
                      </a:lnTo>
                      <a:lnTo>
                        <a:pt x="227" y="78"/>
                      </a:lnTo>
                      <a:lnTo>
                        <a:pt x="226" y="78"/>
                      </a:lnTo>
                      <a:lnTo>
                        <a:pt x="221" y="77"/>
                      </a:lnTo>
                      <a:lnTo>
                        <a:pt x="220" y="77"/>
                      </a:lnTo>
                      <a:lnTo>
                        <a:pt x="218" y="80"/>
                      </a:lnTo>
                      <a:lnTo>
                        <a:pt x="215" y="80"/>
                      </a:lnTo>
                      <a:lnTo>
                        <a:pt x="213" y="85"/>
                      </a:lnTo>
                      <a:lnTo>
                        <a:pt x="213" y="89"/>
                      </a:lnTo>
                      <a:lnTo>
                        <a:pt x="204" y="90"/>
                      </a:lnTo>
                      <a:lnTo>
                        <a:pt x="202" y="93"/>
                      </a:lnTo>
                      <a:lnTo>
                        <a:pt x="200" y="93"/>
                      </a:lnTo>
                      <a:lnTo>
                        <a:pt x="196" y="94"/>
                      </a:lnTo>
                      <a:lnTo>
                        <a:pt x="194" y="97"/>
                      </a:lnTo>
                      <a:lnTo>
                        <a:pt x="190" y="94"/>
                      </a:lnTo>
                      <a:lnTo>
                        <a:pt x="186" y="97"/>
                      </a:lnTo>
                      <a:lnTo>
                        <a:pt x="186" y="98"/>
                      </a:lnTo>
                      <a:lnTo>
                        <a:pt x="184" y="97"/>
                      </a:lnTo>
                      <a:lnTo>
                        <a:pt x="183" y="98"/>
                      </a:lnTo>
                      <a:lnTo>
                        <a:pt x="181" y="98"/>
                      </a:lnTo>
                      <a:lnTo>
                        <a:pt x="177" y="101"/>
                      </a:lnTo>
                      <a:lnTo>
                        <a:pt x="174" y="104"/>
                      </a:lnTo>
                      <a:lnTo>
                        <a:pt x="172" y="106"/>
                      </a:lnTo>
                      <a:lnTo>
                        <a:pt x="172" y="104"/>
                      </a:lnTo>
                      <a:lnTo>
                        <a:pt x="174" y="104"/>
                      </a:lnTo>
                      <a:lnTo>
                        <a:pt x="175" y="103"/>
                      </a:lnTo>
                      <a:lnTo>
                        <a:pt x="174" y="101"/>
                      </a:lnTo>
                      <a:lnTo>
                        <a:pt x="172" y="101"/>
                      </a:lnTo>
                      <a:lnTo>
                        <a:pt x="171" y="103"/>
                      </a:lnTo>
                      <a:lnTo>
                        <a:pt x="169" y="104"/>
                      </a:lnTo>
                      <a:lnTo>
                        <a:pt x="169" y="109"/>
                      </a:lnTo>
                      <a:lnTo>
                        <a:pt x="169" y="108"/>
                      </a:lnTo>
                      <a:lnTo>
                        <a:pt x="167" y="107"/>
                      </a:lnTo>
                      <a:lnTo>
                        <a:pt x="167" y="106"/>
                      </a:lnTo>
                      <a:lnTo>
                        <a:pt x="167" y="104"/>
                      </a:lnTo>
                      <a:lnTo>
                        <a:pt x="165" y="106"/>
                      </a:lnTo>
                      <a:lnTo>
                        <a:pt x="163" y="107"/>
                      </a:lnTo>
                      <a:lnTo>
                        <a:pt x="163" y="106"/>
                      </a:lnTo>
                      <a:lnTo>
                        <a:pt x="163" y="104"/>
                      </a:lnTo>
                      <a:lnTo>
                        <a:pt x="160" y="104"/>
                      </a:lnTo>
                      <a:lnTo>
                        <a:pt x="159" y="104"/>
                      </a:lnTo>
                      <a:lnTo>
                        <a:pt x="159" y="103"/>
                      </a:lnTo>
                      <a:lnTo>
                        <a:pt x="159" y="102"/>
                      </a:lnTo>
                      <a:lnTo>
                        <a:pt x="159" y="104"/>
                      </a:lnTo>
                      <a:lnTo>
                        <a:pt x="158" y="104"/>
                      </a:lnTo>
                      <a:lnTo>
                        <a:pt x="153" y="104"/>
                      </a:lnTo>
                      <a:lnTo>
                        <a:pt x="156" y="106"/>
                      </a:lnTo>
                      <a:lnTo>
                        <a:pt x="158" y="106"/>
                      </a:lnTo>
                      <a:lnTo>
                        <a:pt x="158" y="107"/>
                      </a:lnTo>
                      <a:lnTo>
                        <a:pt x="158" y="108"/>
                      </a:lnTo>
                      <a:lnTo>
                        <a:pt x="159" y="108"/>
                      </a:lnTo>
                      <a:lnTo>
                        <a:pt x="159" y="107"/>
                      </a:lnTo>
                      <a:lnTo>
                        <a:pt x="162" y="107"/>
                      </a:lnTo>
                      <a:lnTo>
                        <a:pt x="163" y="108"/>
                      </a:lnTo>
                      <a:lnTo>
                        <a:pt x="165" y="108"/>
                      </a:lnTo>
                      <a:lnTo>
                        <a:pt x="163" y="111"/>
                      </a:lnTo>
                      <a:lnTo>
                        <a:pt x="165" y="111"/>
                      </a:lnTo>
                      <a:lnTo>
                        <a:pt x="167" y="111"/>
                      </a:lnTo>
                      <a:lnTo>
                        <a:pt x="165" y="112"/>
                      </a:lnTo>
                      <a:lnTo>
                        <a:pt x="169" y="112"/>
                      </a:lnTo>
                      <a:lnTo>
                        <a:pt x="171" y="113"/>
                      </a:lnTo>
                      <a:lnTo>
                        <a:pt x="172" y="118"/>
                      </a:lnTo>
                      <a:lnTo>
                        <a:pt x="177" y="118"/>
                      </a:lnTo>
                      <a:lnTo>
                        <a:pt x="180" y="119"/>
                      </a:lnTo>
                      <a:lnTo>
                        <a:pt x="181" y="117"/>
                      </a:lnTo>
                      <a:lnTo>
                        <a:pt x="183" y="117"/>
                      </a:lnTo>
                      <a:lnTo>
                        <a:pt x="183" y="118"/>
                      </a:lnTo>
                      <a:lnTo>
                        <a:pt x="186" y="117"/>
                      </a:lnTo>
                      <a:lnTo>
                        <a:pt x="189" y="115"/>
                      </a:lnTo>
                      <a:lnTo>
                        <a:pt x="190" y="117"/>
                      </a:lnTo>
                      <a:lnTo>
                        <a:pt x="190" y="118"/>
                      </a:lnTo>
                      <a:lnTo>
                        <a:pt x="189" y="118"/>
                      </a:lnTo>
                      <a:lnTo>
                        <a:pt x="189" y="122"/>
                      </a:lnTo>
                      <a:lnTo>
                        <a:pt x="184" y="122"/>
                      </a:lnTo>
                      <a:lnTo>
                        <a:pt x="184" y="123"/>
                      </a:lnTo>
                      <a:lnTo>
                        <a:pt x="177" y="120"/>
                      </a:lnTo>
                      <a:lnTo>
                        <a:pt x="171" y="126"/>
                      </a:lnTo>
                      <a:lnTo>
                        <a:pt x="167" y="126"/>
                      </a:lnTo>
                      <a:lnTo>
                        <a:pt x="163" y="127"/>
                      </a:lnTo>
                      <a:lnTo>
                        <a:pt x="165" y="127"/>
                      </a:lnTo>
                      <a:lnTo>
                        <a:pt x="163" y="127"/>
                      </a:lnTo>
                      <a:lnTo>
                        <a:pt x="162" y="129"/>
                      </a:lnTo>
                      <a:lnTo>
                        <a:pt x="162" y="130"/>
                      </a:lnTo>
                      <a:lnTo>
                        <a:pt x="160" y="130"/>
                      </a:lnTo>
                      <a:lnTo>
                        <a:pt x="159" y="130"/>
                      </a:lnTo>
                      <a:lnTo>
                        <a:pt x="158" y="132"/>
                      </a:lnTo>
                      <a:lnTo>
                        <a:pt x="153" y="132"/>
                      </a:lnTo>
                      <a:lnTo>
                        <a:pt x="150" y="130"/>
                      </a:lnTo>
                      <a:lnTo>
                        <a:pt x="152" y="129"/>
                      </a:lnTo>
                      <a:lnTo>
                        <a:pt x="152" y="123"/>
                      </a:lnTo>
                      <a:lnTo>
                        <a:pt x="150" y="120"/>
                      </a:lnTo>
                      <a:lnTo>
                        <a:pt x="149" y="120"/>
                      </a:lnTo>
                      <a:lnTo>
                        <a:pt x="147" y="120"/>
                      </a:lnTo>
                      <a:lnTo>
                        <a:pt x="141" y="118"/>
                      </a:lnTo>
                      <a:lnTo>
                        <a:pt x="138" y="118"/>
                      </a:lnTo>
                      <a:lnTo>
                        <a:pt x="138" y="117"/>
                      </a:lnTo>
                      <a:lnTo>
                        <a:pt x="138" y="115"/>
                      </a:lnTo>
                      <a:lnTo>
                        <a:pt x="141" y="115"/>
                      </a:lnTo>
                      <a:lnTo>
                        <a:pt x="147" y="111"/>
                      </a:lnTo>
                      <a:lnTo>
                        <a:pt x="153" y="108"/>
                      </a:lnTo>
                      <a:lnTo>
                        <a:pt x="155" y="108"/>
                      </a:lnTo>
                      <a:lnTo>
                        <a:pt x="153" y="108"/>
                      </a:lnTo>
                      <a:lnTo>
                        <a:pt x="153" y="106"/>
                      </a:lnTo>
                      <a:lnTo>
                        <a:pt x="152" y="104"/>
                      </a:lnTo>
                      <a:lnTo>
                        <a:pt x="150" y="106"/>
                      </a:lnTo>
                      <a:lnTo>
                        <a:pt x="149" y="106"/>
                      </a:lnTo>
                      <a:lnTo>
                        <a:pt x="149" y="104"/>
                      </a:lnTo>
                      <a:lnTo>
                        <a:pt x="145" y="104"/>
                      </a:lnTo>
                      <a:lnTo>
                        <a:pt x="145" y="106"/>
                      </a:lnTo>
                      <a:lnTo>
                        <a:pt x="138" y="107"/>
                      </a:lnTo>
                      <a:lnTo>
                        <a:pt x="134" y="106"/>
                      </a:lnTo>
                      <a:lnTo>
                        <a:pt x="132" y="104"/>
                      </a:lnTo>
                      <a:lnTo>
                        <a:pt x="131" y="103"/>
                      </a:lnTo>
                      <a:lnTo>
                        <a:pt x="129" y="104"/>
                      </a:lnTo>
                      <a:lnTo>
                        <a:pt x="128" y="103"/>
                      </a:lnTo>
                      <a:lnTo>
                        <a:pt x="131" y="101"/>
                      </a:lnTo>
                      <a:lnTo>
                        <a:pt x="128" y="101"/>
                      </a:lnTo>
                      <a:lnTo>
                        <a:pt x="126" y="100"/>
                      </a:lnTo>
                      <a:lnTo>
                        <a:pt x="128" y="100"/>
                      </a:lnTo>
                      <a:lnTo>
                        <a:pt x="134" y="100"/>
                      </a:lnTo>
                      <a:lnTo>
                        <a:pt x="132" y="98"/>
                      </a:lnTo>
                      <a:lnTo>
                        <a:pt x="129" y="96"/>
                      </a:lnTo>
                      <a:lnTo>
                        <a:pt x="129" y="97"/>
                      </a:lnTo>
                      <a:lnTo>
                        <a:pt x="125" y="98"/>
                      </a:lnTo>
                      <a:lnTo>
                        <a:pt x="126" y="96"/>
                      </a:lnTo>
                      <a:lnTo>
                        <a:pt x="122" y="98"/>
                      </a:lnTo>
                      <a:lnTo>
                        <a:pt x="113" y="100"/>
                      </a:lnTo>
                      <a:lnTo>
                        <a:pt x="113" y="101"/>
                      </a:lnTo>
                      <a:lnTo>
                        <a:pt x="110" y="104"/>
                      </a:lnTo>
                      <a:lnTo>
                        <a:pt x="108" y="103"/>
                      </a:lnTo>
                      <a:lnTo>
                        <a:pt x="107" y="102"/>
                      </a:lnTo>
                      <a:lnTo>
                        <a:pt x="105" y="102"/>
                      </a:lnTo>
                      <a:lnTo>
                        <a:pt x="107" y="103"/>
                      </a:lnTo>
                      <a:lnTo>
                        <a:pt x="108" y="104"/>
                      </a:lnTo>
                      <a:lnTo>
                        <a:pt x="108" y="107"/>
                      </a:lnTo>
                      <a:lnTo>
                        <a:pt x="107" y="109"/>
                      </a:lnTo>
                      <a:lnTo>
                        <a:pt x="104" y="109"/>
                      </a:lnTo>
                      <a:lnTo>
                        <a:pt x="102" y="111"/>
                      </a:lnTo>
                      <a:lnTo>
                        <a:pt x="101" y="111"/>
                      </a:lnTo>
                      <a:lnTo>
                        <a:pt x="101" y="112"/>
                      </a:lnTo>
                      <a:lnTo>
                        <a:pt x="99" y="111"/>
                      </a:lnTo>
                      <a:lnTo>
                        <a:pt x="99" y="109"/>
                      </a:lnTo>
                      <a:lnTo>
                        <a:pt x="99" y="117"/>
                      </a:lnTo>
                      <a:lnTo>
                        <a:pt x="98" y="117"/>
                      </a:lnTo>
                      <a:lnTo>
                        <a:pt x="96" y="117"/>
                      </a:lnTo>
                      <a:lnTo>
                        <a:pt x="89" y="118"/>
                      </a:lnTo>
                      <a:lnTo>
                        <a:pt x="88" y="119"/>
                      </a:lnTo>
                      <a:lnTo>
                        <a:pt x="85" y="119"/>
                      </a:lnTo>
                      <a:lnTo>
                        <a:pt x="82" y="115"/>
                      </a:lnTo>
                      <a:lnTo>
                        <a:pt x="80" y="117"/>
                      </a:lnTo>
                      <a:lnTo>
                        <a:pt x="80" y="115"/>
                      </a:lnTo>
                      <a:lnTo>
                        <a:pt x="82" y="115"/>
                      </a:lnTo>
                      <a:lnTo>
                        <a:pt x="83" y="113"/>
                      </a:lnTo>
                      <a:lnTo>
                        <a:pt x="83" y="112"/>
                      </a:lnTo>
                      <a:lnTo>
                        <a:pt x="85" y="111"/>
                      </a:lnTo>
                      <a:lnTo>
                        <a:pt x="86" y="109"/>
                      </a:lnTo>
                      <a:lnTo>
                        <a:pt x="86" y="108"/>
                      </a:lnTo>
                      <a:lnTo>
                        <a:pt x="88" y="107"/>
                      </a:lnTo>
                      <a:lnTo>
                        <a:pt x="89" y="107"/>
                      </a:lnTo>
                      <a:lnTo>
                        <a:pt x="89" y="102"/>
                      </a:lnTo>
                      <a:lnTo>
                        <a:pt x="91" y="101"/>
                      </a:lnTo>
                      <a:lnTo>
                        <a:pt x="92" y="100"/>
                      </a:lnTo>
                      <a:lnTo>
                        <a:pt x="94" y="101"/>
                      </a:lnTo>
                      <a:lnTo>
                        <a:pt x="96" y="101"/>
                      </a:lnTo>
                      <a:lnTo>
                        <a:pt x="101" y="101"/>
                      </a:lnTo>
                      <a:lnTo>
                        <a:pt x="102" y="101"/>
                      </a:lnTo>
                      <a:lnTo>
                        <a:pt x="104" y="100"/>
                      </a:lnTo>
                      <a:lnTo>
                        <a:pt x="102" y="97"/>
                      </a:lnTo>
                      <a:lnTo>
                        <a:pt x="104" y="96"/>
                      </a:lnTo>
                      <a:lnTo>
                        <a:pt x="102" y="94"/>
                      </a:lnTo>
                      <a:lnTo>
                        <a:pt x="102" y="93"/>
                      </a:lnTo>
                      <a:lnTo>
                        <a:pt x="98" y="91"/>
                      </a:lnTo>
                      <a:lnTo>
                        <a:pt x="96" y="89"/>
                      </a:lnTo>
                      <a:lnTo>
                        <a:pt x="98" y="86"/>
                      </a:lnTo>
                      <a:lnTo>
                        <a:pt x="96" y="85"/>
                      </a:lnTo>
                      <a:lnTo>
                        <a:pt x="94" y="85"/>
                      </a:lnTo>
                      <a:lnTo>
                        <a:pt x="92" y="83"/>
                      </a:lnTo>
                      <a:lnTo>
                        <a:pt x="92" y="82"/>
                      </a:lnTo>
                      <a:lnTo>
                        <a:pt x="92" y="76"/>
                      </a:lnTo>
                      <a:lnTo>
                        <a:pt x="91" y="75"/>
                      </a:lnTo>
                      <a:lnTo>
                        <a:pt x="89" y="75"/>
                      </a:lnTo>
                      <a:lnTo>
                        <a:pt x="86" y="73"/>
                      </a:lnTo>
                      <a:lnTo>
                        <a:pt x="85" y="72"/>
                      </a:lnTo>
                      <a:lnTo>
                        <a:pt x="82" y="73"/>
                      </a:lnTo>
                      <a:lnTo>
                        <a:pt x="80" y="72"/>
                      </a:lnTo>
                      <a:lnTo>
                        <a:pt x="74" y="68"/>
                      </a:lnTo>
                      <a:lnTo>
                        <a:pt x="68" y="68"/>
                      </a:lnTo>
                      <a:lnTo>
                        <a:pt x="64" y="69"/>
                      </a:lnTo>
                      <a:lnTo>
                        <a:pt x="61" y="68"/>
                      </a:lnTo>
                      <a:lnTo>
                        <a:pt x="60" y="69"/>
                      </a:lnTo>
                      <a:lnTo>
                        <a:pt x="58" y="7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15" name="Freeform 2673"/>
                <p:cNvSpPr>
                  <a:spLocks/>
                </p:cNvSpPr>
                <p:nvPr/>
              </p:nvSpPr>
              <p:spPr bwMode="gray">
                <a:xfrm>
                  <a:off x="2967" y="1916"/>
                  <a:ext cx="238" cy="132"/>
                </a:xfrm>
                <a:custGeom>
                  <a:avLst/>
                  <a:gdLst>
                    <a:gd name="T0" fmla="*/ 31 w 238"/>
                    <a:gd name="T1" fmla="*/ 76 h 132"/>
                    <a:gd name="T2" fmla="*/ 4 w 238"/>
                    <a:gd name="T3" fmla="*/ 57 h 132"/>
                    <a:gd name="T4" fmla="*/ 25 w 238"/>
                    <a:gd name="T5" fmla="*/ 31 h 132"/>
                    <a:gd name="T6" fmla="*/ 19 w 238"/>
                    <a:gd name="T7" fmla="*/ 14 h 132"/>
                    <a:gd name="T8" fmla="*/ 41 w 238"/>
                    <a:gd name="T9" fmla="*/ 8 h 132"/>
                    <a:gd name="T10" fmla="*/ 65 w 238"/>
                    <a:gd name="T11" fmla="*/ 14 h 132"/>
                    <a:gd name="T12" fmla="*/ 75 w 238"/>
                    <a:gd name="T13" fmla="*/ 16 h 132"/>
                    <a:gd name="T14" fmla="*/ 86 w 238"/>
                    <a:gd name="T15" fmla="*/ 18 h 132"/>
                    <a:gd name="T16" fmla="*/ 99 w 238"/>
                    <a:gd name="T17" fmla="*/ 18 h 132"/>
                    <a:gd name="T18" fmla="*/ 111 w 238"/>
                    <a:gd name="T19" fmla="*/ 14 h 132"/>
                    <a:gd name="T20" fmla="*/ 122 w 238"/>
                    <a:gd name="T21" fmla="*/ 4 h 132"/>
                    <a:gd name="T22" fmla="*/ 134 w 238"/>
                    <a:gd name="T23" fmla="*/ 2 h 132"/>
                    <a:gd name="T24" fmla="*/ 155 w 238"/>
                    <a:gd name="T25" fmla="*/ 0 h 132"/>
                    <a:gd name="T26" fmla="*/ 160 w 238"/>
                    <a:gd name="T27" fmla="*/ 12 h 132"/>
                    <a:gd name="T28" fmla="*/ 172 w 238"/>
                    <a:gd name="T29" fmla="*/ 21 h 132"/>
                    <a:gd name="T30" fmla="*/ 181 w 238"/>
                    <a:gd name="T31" fmla="*/ 33 h 132"/>
                    <a:gd name="T32" fmla="*/ 202 w 238"/>
                    <a:gd name="T33" fmla="*/ 33 h 132"/>
                    <a:gd name="T34" fmla="*/ 215 w 238"/>
                    <a:gd name="T35" fmla="*/ 41 h 132"/>
                    <a:gd name="T36" fmla="*/ 232 w 238"/>
                    <a:gd name="T37" fmla="*/ 48 h 132"/>
                    <a:gd name="T38" fmla="*/ 232 w 238"/>
                    <a:gd name="T39" fmla="*/ 57 h 132"/>
                    <a:gd name="T40" fmla="*/ 232 w 238"/>
                    <a:gd name="T41" fmla="*/ 65 h 132"/>
                    <a:gd name="T42" fmla="*/ 230 w 238"/>
                    <a:gd name="T43" fmla="*/ 78 h 132"/>
                    <a:gd name="T44" fmla="*/ 215 w 238"/>
                    <a:gd name="T45" fmla="*/ 80 h 132"/>
                    <a:gd name="T46" fmla="*/ 196 w 238"/>
                    <a:gd name="T47" fmla="*/ 94 h 132"/>
                    <a:gd name="T48" fmla="*/ 183 w 238"/>
                    <a:gd name="T49" fmla="*/ 98 h 132"/>
                    <a:gd name="T50" fmla="*/ 174 w 238"/>
                    <a:gd name="T51" fmla="*/ 104 h 132"/>
                    <a:gd name="T52" fmla="*/ 169 w 238"/>
                    <a:gd name="T53" fmla="*/ 109 h 132"/>
                    <a:gd name="T54" fmla="*/ 163 w 238"/>
                    <a:gd name="T55" fmla="*/ 107 h 132"/>
                    <a:gd name="T56" fmla="*/ 159 w 238"/>
                    <a:gd name="T57" fmla="*/ 102 h 132"/>
                    <a:gd name="T58" fmla="*/ 158 w 238"/>
                    <a:gd name="T59" fmla="*/ 107 h 132"/>
                    <a:gd name="T60" fmla="*/ 165 w 238"/>
                    <a:gd name="T61" fmla="*/ 108 h 132"/>
                    <a:gd name="T62" fmla="*/ 171 w 238"/>
                    <a:gd name="T63" fmla="*/ 113 h 132"/>
                    <a:gd name="T64" fmla="*/ 183 w 238"/>
                    <a:gd name="T65" fmla="*/ 118 h 132"/>
                    <a:gd name="T66" fmla="*/ 189 w 238"/>
                    <a:gd name="T67" fmla="*/ 122 h 132"/>
                    <a:gd name="T68" fmla="*/ 163 w 238"/>
                    <a:gd name="T69" fmla="*/ 127 h 132"/>
                    <a:gd name="T70" fmla="*/ 159 w 238"/>
                    <a:gd name="T71" fmla="*/ 130 h 132"/>
                    <a:gd name="T72" fmla="*/ 150 w 238"/>
                    <a:gd name="T73" fmla="*/ 120 h 132"/>
                    <a:gd name="T74" fmla="*/ 138 w 238"/>
                    <a:gd name="T75" fmla="*/ 115 h 132"/>
                    <a:gd name="T76" fmla="*/ 153 w 238"/>
                    <a:gd name="T77" fmla="*/ 106 h 132"/>
                    <a:gd name="T78" fmla="*/ 145 w 238"/>
                    <a:gd name="T79" fmla="*/ 106 h 132"/>
                    <a:gd name="T80" fmla="*/ 128 w 238"/>
                    <a:gd name="T81" fmla="*/ 103 h 132"/>
                    <a:gd name="T82" fmla="*/ 132 w 238"/>
                    <a:gd name="T83" fmla="*/ 98 h 132"/>
                    <a:gd name="T84" fmla="*/ 113 w 238"/>
                    <a:gd name="T85" fmla="*/ 100 h 132"/>
                    <a:gd name="T86" fmla="*/ 107 w 238"/>
                    <a:gd name="T87" fmla="*/ 103 h 132"/>
                    <a:gd name="T88" fmla="*/ 101 w 238"/>
                    <a:gd name="T89" fmla="*/ 111 h 132"/>
                    <a:gd name="T90" fmla="*/ 96 w 238"/>
                    <a:gd name="T91" fmla="*/ 117 h 132"/>
                    <a:gd name="T92" fmla="*/ 80 w 238"/>
                    <a:gd name="T93" fmla="*/ 115 h 132"/>
                    <a:gd name="T94" fmla="*/ 86 w 238"/>
                    <a:gd name="T95" fmla="*/ 108 h 132"/>
                    <a:gd name="T96" fmla="*/ 94 w 238"/>
                    <a:gd name="T97" fmla="*/ 101 h 132"/>
                    <a:gd name="T98" fmla="*/ 104 w 238"/>
                    <a:gd name="T99" fmla="*/ 96 h 132"/>
                    <a:gd name="T100" fmla="*/ 96 w 238"/>
                    <a:gd name="T101" fmla="*/ 85 h 132"/>
                    <a:gd name="T102" fmla="*/ 89 w 238"/>
                    <a:gd name="T103" fmla="*/ 75 h 132"/>
                    <a:gd name="T104" fmla="*/ 68 w 238"/>
                    <a:gd name="T105" fmla="*/ 68 h 1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8"/>
                    <a:gd name="T160" fmla="*/ 0 h 132"/>
                    <a:gd name="T161" fmla="*/ 238 w 238"/>
                    <a:gd name="T162" fmla="*/ 132 h 1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8" h="132">
                      <a:moveTo>
                        <a:pt x="58" y="72"/>
                      </a:moveTo>
                      <a:lnTo>
                        <a:pt x="56" y="72"/>
                      </a:lnTo>
                      <a:lnTo>
                        <a:pt x="49" y="76"/>
                      </a:lnTo>
                      <a:lnTo>
                        <a:pt x="40" y="76"/>
                      </a:lnTo>
                      <a:lnTo>
                        <a:pt x="37" y="78"/>
                      </a:lnTo>
                      <a:lnTo>
                        <a:pt x="31" y="76"/>
                      </a:lnTo>
                      <a:lnTo>
                        <a:pt x="10" y="76"/>
                      </a:lnTo>
                      <a:lnTo>
                        <a:pt x="9" y="76"/>
                      </a:lnTo>
                      <a:lnTo>
                        <a:pt x="7" y="75"/>
                      </a:lnTo>
                      <a:lnTo>
                        <a:pt x="0" y="69"/>
                      </a:lnTo>
                      <a:lnTo>
                        <a:pt x="3" y="57"/>
                      </a:lnTo>
                      <a:lnTo>
                        <a:pt x="4" y="57"/>
                      </a:lnTo>
                      <a:lnTo>
                        <a:pt x="7" y="57"/>
                      </a:lnTo>
                      <a:lnTo>
                        <a:pt x="6" y="54"/>
                      </a:lnTo>
                      <a:lnTo>
                        <a:pt x="7" y="52"/>
                      </a:lnTo>
                      <a:lnTo>
                        <a:pt x="15" y="40"/>
                      </a:lnTo>
                      <a:lnTo>
                        <a:pt x="22" y="35"/>
                      </a:lnTo>
                      <a:lnTo>
                        <a:pt x="25" y="31"/>
                      </a:lnTo>
                      <a:lnTo>
                        <a:pt x="22" y="28"/>
                      </a:lnTo>
                      <a:lnTo>
                        <a:pt x="22" y="26"/>
                      </a:lnTo>
                      <a:lnTo>
                        <a:pt x="19" y="23"/>
                      </a:lnTo>
                      <a:lnTo>
                        <a:pt x="16" y="15"/>
                      </a:lnTo>
                      <a:lnTo>
                        <a:pt x="18" y="14"/>
                      </a:lnTo>
                      <a:lnTo>
                        <a:pt x="19" y="14"/>
                      </a:lnTo>
                      <a:lnTo>
                        <a:pt x="22" y="14"/>
                      </a:lnTo>
                      <a:lnTo>
                        <a:pt x="27" y="12"/>
                      </a:lnTo>
                      <a:lnTo>
                        <a:pt x="28" y="11"/>
                      </a:lnTo>
                      <a:lnTo>
                        <a:pt x="28" y="9"/>
                      </a:lnTo>
                      <a:lnTo>
                        <a:pt x="40" y="7"/>
                      </a:lnTo>
                      <a:lnTo>
                        <a:pt x="41" y="8"/>
                      </a:lnTo>
                      <a:lnTo>
                        <a:pt x="49" y="7"/>
                      </a:lnTo>
                      <a:lnTo>
                        <a:pt x="55" y="9"/>
                      </a:lnTo>
                      <a:lnTo>
                        <a:pt x="58" y="11"/>
                      </a:lnTo>
                      <a:lnTo>
                        <a:pt x="60" y="9"/>
                      </a:lnTo>
                      <a:lnTo>
                        <a:pt x="64" y="12"/>
                      </a:lnTo>
                      <a:lnTo>
                        <a:pt x="65" y="14"/>
                      </a:lnTo>
                      <a:lnTo>
                        <a:pt x="65" y="15"/>
                      </a:lnTo>
                      <a:lnTo>
                        <a:pt x="70" y="15"/>
                      </a:lnTo>
                      <a:lnTo>
                        <a:pt x="70" y="16"/>
                      </a:lnTo>
                      <a:lnTo>
                        <a:pt x="72" y="18"/>
                      </a:lnTo>
                      <a:lnTo>
                        <a:pt x="74" y="16"/>
                      </a:lnTo>
                      <a:lnTo>
                        <a:pt x="75" y="16"/>
                      </a:lnTo>
                      <a:lnTo>
                        <a:pt x="77" y="16"/>
                      </a:lnTo>
                      <a:lnTo>
                        <a:pt x="78" y="15"/>
                      </a:lnTo>
                      <a:lnTo>
                        <a:pt x="80" y="15"/>
                      </a:lnTo>
                      <a:lnTo>
                        <a:pt x="83" y="16"/>
                      </a:lnTo>
                      <a:lnTo>
                        <a:pt x="85" y="16"/>
                      </a:lnTo>
                      <a:lnTo>
                        <a:pt x="86" y="18"/>
                      </a:lnTo>
                      <a:lnTo>
                        <a:pt x="88" y="18"/>
                      </a:lnTo>
                      <a:lnTo>
                        <a:pt x="91" y="14"/>
                      </a:lnTo>
                      <a:lnTo>
                        <a:pt x="94" y="16"/>
                      </a:lnTo>
                      <a:lnTo>
                        <a:pt x="96" y="18"/>
                      </a:lnTo>
                      <a:lnTo>
                        <a:pt x="98" y="19"/>
                      </a:lnTo>
                      <a:lnTo>
                        <a:pt x="99" y="18"/>
                      </a:lnTo>
                      <a:lnTo>
                        <a:pt x="107" y="18"/>
                      </a:lnTo>
                      <a:lnTo>
                        <a:pt x="108" y="18"/>
                      </a:lnTo>
                      <a:lnTo>
                        <a:pt x="110" y="20"/>
                      </a:lnTo>
                      <a:lnTo>
                        <a:pt x="111" y="19"/>
                      </a:lnTo>
                      <a:lnTo>
                        <a:pt x="113" y="18"/>
                      </a:lnTo>
                      <a:lnTo>
                        <a:pt x="111" y="14"/>
                      </a:lnTo>
                      <a:lnTo>
                        <a:pt x="113" y="12"/>
                      </a:lnTo>
                      <a:lnTo>
                        <a:pt x="113" y="11"/>
                      </a:lnTo>
                      <a:lnTo>
                        <a:pt x="113" y="9"/>
                      </a:lnTo>
                      <a:lnTo>
                        <a:pt x="119" y="5"/>
                      </a:lnTo>
                      <a:lnTo>
                        <a:pt x="120" y="4"/>
                      </a:lnTo>
                      <a:lnTo>
                        <a:pt x="122" y="4"/>
                      </a:lnTo>
                      <a:lnTo>
                        <a:pt x="123" y="4"/>
                      </a:lnTo>
                      <a:lnTo>
                        <a:pt x="128" y="4"/>
                      </a:lnTo>
                      <a:lnTo>
                        <a:pt x="129" y="4"/>
                      </a:lnTo>
                      <a:lnTo>
                        <a:pt x="131" y="5"/>
                      </a:lnTo>
                      <a:lnTo>
                        <a:pt x="132" y="4"/>
                      </a:lnTo>
                      <a:lnTo>
                        <a:pt x="134" y="2"/>
                      </a:lnTo>
                      <a:lnTo>
                        <a:pt x="135" y="1"/>
                      </a:lnTo>
                      <a:lnTo>
                        <a:pt x="137" y="0"/>
                      </a:lnTo>
                      <a:lnTo>
                        <a:pt x="141" y="1"/>
                      </a:lnTo>
                      <a:lnTo>
                        <a:pt x="147" y="0"/>
                      </a:lnTo>
                      <a:lnTo>
                        <a:pt x="150" y="0"/>
                      </a:lnTo>
                      <a:lnTo>
                        <a:pt x="155" y="0"/>
                      </a:lnTo>
                      <a:lnTo>
                        <a:pt x="158" y="1"/>
                      </a:lnTo>
                      <a:lnTo>
                        <a:pt x="158" y="4"/>
                      </a:lnTo>
                      <a:lnTo>
                        <a:pt x="158" y="5"/>
                      </a:lnTo>
                      <a:lnTo>
                        <a:pt x="162" y="9"/>
                      </a:lnTo>
                      <a:lnTo>
                        <a:pt x="162" y="11"/>
                      </a:lnTo>
                      <a:lnTo>
                        <a:pt x="160" y="12"/>
                      </a:lnTo>
                      <a:lnTo>
                        <a:pt x="158" y="12"/>
                      </a:lnTo>
                      <a:lnTo>
                        <a:pt x="160" y="18"/>
                      </a:lnTo>
                      <a:lnTo>
                        <a:pt x="167" y="20"/>
                      </a:lnTo>
                      <a:lnTo>
                        <a:pt x="169" y="20"/>
                      </a:lnTo>
                      <a:lnTo>
                        <a:pt x="172" y="20"/>
                      </a:lnTo>
                      <a:lnTo>
                        <a:pt x="172" y="21"/>
                      </a:lnTo>
                      <a:lnTo>
                        <a:pt x="175" y="25"/>
                      </a:lnTo>
                      <a:lnTo>
                        <a:pt x="177" y="29"/>
                      </a:lnTo>
                      <a:lnTo>
                        <a:pt x="175" y="30"/>
                      </a:lnTo>
                      <a:lnTo>
                        <a:pt x="177" y="31"/>
                      </a:lnTo>
                      <a:lnTo>
                        <a:pt x="180" y="35"/>
                      </a:lnTo>
                      <a:lnTo>
                        <a:pt x="181" y="33"/>
                      </a:lnTo>
                      <a:lnTo>
                        <a:pt x="183" y="33"/>
                      </a:lnTo>
                      <a:lnTo>
                        <a:pt x="184" y="33"/>
                      </a:lnTo>
                      <a:lnTo>
                        <a:pt x="187" y="36"/>
                      </a:lnTo>
                      <a:lnTo>
                        <a:pt x="189" y="35"/>
                      </a:lnTo>
                      <a:lnTo>
                        <a:pt x="190" y="36"/>
                      </a:lnTo>
                      <a:lnTo>
                        <a:pt x="202" y="33"/>
                      </a:lnTo>
                      <a:lnTo>
                        <a:pt x="204" y="33"/>
                      </a:lnTo>
                      <a:lnTo>
                        <a:pt x="210" y="41"/>
                      </a:lnTo>
                      <a:lnTo>
                        <a:pt x="211" y="41"/>
                      </a:lnTo>
                      <a:lnTo>
                        <a:pt x="211" y="40"/>
                      </a:lnTo>
                      <a:lnTo>
                        <a:pt x="215" y="40"/>
                      </a:lnTo>
                      <a:lnTo>
                        <a:pt x="215" y="41"/>
                      </a:lnTo>
                      <a:lnTo>
                        <a:pt x="220" y="42"/>
                      </a:lnTo>
                      <a:lnTo>
                        <a:pt x="221" y="44"/>
                      </a:lnTo>
                      <a:lnTo>
                        <a:pt x="224" y="44"/>
                      </a:lnTo>
                      <a:lnTo>
                        <a:pt x="227" y="45"/>
                      </a:lnTo>
                      <a:lnTo>
                        <a:pt x="229" y="45"/>
                      </a:lnTo>
                      <a:lnTo>
                        <a:pt x="232" y="48"/>
                      </a:lnTo>
                      <a:lnTo>
                        <a:pt x="237" y="48"/>
                      </a:lnTo>
                      <a:lnTo>
                        <a:pt x="238" y="48"/>
                      </a:lnTo>
                      <a:lnTo>
                        <a:pt x="237" y="49"/>
                      </a:lnTo>
                      <a:lnTo>
                        <a:pt x="238" y="54"/>
                      </a:lnTo>
                      <a:lnTo>
                        <a:pt x="237" y="57"/>
                      </a:lnTo>
                      <a:lnTo>
                        <a:pt x="232" y="57"/>
                      </a:lnTo>
                      <a:lnTo>
                        <a:pt x="233" y="58"/>
                      </a:lnTo>
                      <a:lnTo>
                        <a:pt x="235" y="59"/>
                      </a:lnTo>
                      <a:lnTo>
                        <a:pt x="237" y="61"/>
                      </a:lnTo>
                      <a:lnTo>
                        <a:pt x="232" y="61"/>
                      </a:lnTo>
                      <a:lnTo>
                        <a:pt x="232" y="62"/>
                      </a:lnTo>
                      <a:lnTo>
                        <a:pt x="232" y="65"/>
                      </a:lnTo>
                      <a:lnTo>
                        <a:pt x="233" y="66"/>
                      </a:lnTo>
                      <a:lnTo>
                        <a:pt x="233" y="68"/>
                      </a:lnTo>
                      <a:lnTo>
                        <a:pt x="233" y="69"/>
                      </a:lnTo>
                      <a:lnTo>
                        <a:pt x="235" y="70"/>
                      </a:lnTo>
                      <a:lnTo>
                        <a:pt x="232" y="78"/>
                      </a:lnTo>
                      <a:lnTo>
                        <a:pt x="230" y="78"/>
                      </a:lnTo>
                      <a:lnTo>
                        <a:pt x="227" y="78"/>
                      </a:lnTo>
                      <a:lnTo>
                        <a:pt x="226" y="78"/>
                      </a:lnTo>
                      <a:lnTo>
                        <a:pt x="221" y="77"/>
                      </a:lnTo>
                      <a:lnTo>
                        <a:pt x="220" y="77"/>
                      </a:lnTo>
                      <a:lnTo>
                        <a:pt x="218" y="80"/>
                      </a:lnTo>
                      <a:lnTo>
                        <a:pt x="215" y="80"/>
                      </a:lnTo>
                      <a:lnTo>
                        <a:pt x="213" y="85"/>
                      </a:lnTo>
                      <a:lnTo>
                        <a:pt x="213" y="89"/>
                      </a:lnTo>
                      <a:lnTo>
                        <a:pt x="204" y="90"/>
                      </a:lnTo>
                      <a:lnTo>
                        <a:pt x="202" y="93"/>
                      </a:lnTo>
                      <a:lnTo>
                        <a:pt x="200" y="93"/>
                      </a:lnTo>
                      <a:lnTo>
                        <a:pt x="196" y="94"/>
                      </a:lnTo>
                      <a:lnTo>
                        <a:pt x="194" y="97"/>
                      </a:lnTo>
                      <a:lnTo>
                        <a:pt x="190" y="94"/>
                      </a:lnTo>
                      <a:lnTo>
                        <a:pt x="186" y="97"/>
                      </a:lnTo>
                      <a:lnTo>
                        <a:pt x="186" y="98"/>
                      </a:lnTo>
                      <a:lnTo>
                        <a:pt x="184" y="97"/>
                      </a:lnTo>
                      <a:lnTo>
                        <a:pt x="183" y="98"/>
                      </a:lnTo>
                      <a:lnTo>
                        <a:pt x="181" y="98"/>
                      </a:lnTo>
                      <a:lnTo>
                        <a:pt x="177" y="101"/>
                      </a:lnTo>
                      <a:lnTo>
                        <a:pt x="174" y="104"/>
                      </a:lnTo>
                      <a:lnTo>
                        <a:pt x="172" y="106"/>
                      </a:lnTo>
                      <a:lnTo>
                        <a:pt x="172" y="104"/>
                      </a:lnTo>
                      <a:lnTo>
                        <a:pt x="174" y="104"/>
                      </a:lnTo>
                      <a:lnTo>
                        <a:pt x="175" y="103"/>
                      </a:lnTo>
                      <a:lnTo>
                        <a:pt x="174" y="101"/>
                      </a:lnTo>
                      <a:lnTo>
                        <a:pt x="172" y="101"/>
                      </a:lnTo>
                      <a:lnTo>
                        <a:pt x="171" y="103"/>
                      </a:lnTo>
                      <a:lnTo>
                        <a:pt x="169" y="104"/>
                      </a:lnTo>
                      <a:lnTo>
                        <a:pt x="169" y="109"/>
                      </a:lnTo>
                      <a:lnTo>
                        <a:pt x="169" y="108"/>
                      </a:lnTo>
                      <a:lnTo>
                        <a:pt x="167" y="107"/>
                      </a:lnTo>
                      <a:lnTo>
                        <a:pt x="167" y="106"/>
                      </a:lnTo>
                      <a:lnTo>
                        <a:pt x="167" y="104"/>
                      </a:lnTo>
                      <a:lnTo>
                        <a:pt x="165" y="106"/>
                      </a:lnTo>
                      <a:lnTo>
                        <a:pt x="163" y="107"/>
                      </a:lnTo>
                      <a:lnTo>
                        <a:pt x="163" y="106"/>
                      </a:lnTo>
                      <a:lnTo>
                        <a:pt x="163" y="104"/>
                      </a:lnTo>
                      <a:lnTo>
                        <a:pt x="160" y="104"/>
                      </a:lnTo>
                      <a:lnTo>
                        <a:pt x="159" y="104"/>
                      </a:lnTo>
                      <a:lnTo>
                        <a:pt x="159" y="103"/>
                      </a:lnTo>
                      <a:lnTo>
                        <a:pt x="159" y="102"/>
                      </a:lnTo>
                      <a:lnTo>
                        <a:pt x="159" y="104"/>
                      </a:lnTo>
                      <a:lnTo>
                        <a:pt x="158" y="104"/>
                      </a:lnTo>
                      <a:lnTo>
                        <a:pt x="153" y="104"/>
                      </a:lnTo>
                      <a:lnTo>
                        <a:pt x="156" y="106"/>
                      </a:lnTo>
                      <a:lnTo>
                        <a:pt x="158" y="106"/>
                      </a:lnTo>
                      <a:lnTo>
                        <a:pt x="158" y="107"/>
                      </a:lnTo>
                      <a:lnTo>
                        <a:pt x="158" y="108"/>
                      </a:lnTo>
                      <a:lnTo>
                        <a:pt x="159" y="108"/>
                      </a:lnTo>
                      <a:lnTo>
                        <a:pt x="159" y="107"/>
                      </a:lnTo>
                      <a:lnTo>
                        <a:pt x="162" y="107"/>
                      </a:lnTo>
                      <a:lnTo>
                        <a:pt x="163" y="108"/>
                      </a:lnTo>
                      <a:lnTo>
                        <a:pt x="165" y="108"/>
                      </a:lnTo>
                      <a:lnTo>
                        <a:pt x="163" y="111"/>
                      </a:lnTo>
                      <a:lnTo>
                        <a:pt x="165" y="111"/>
                      </a:lnTo>
                      <a:lnTo>
                        <a:pt x="167" y="111"/>
                      </a:lnTo>
                      <a:lnTo>
                        <a:pt x="165" y="112"/>
                      </a:lnTo>
                      <a:lnTo>
                        <a:pt x="169" y="112"/>
                      </a:lnTo>
                      <a:lnTo>
                        <a:pt x="171" y="113"/>
                      </a:lnTo>
                      <a:lnTo>
                        <a:pt x="172" y="118"/>
                      </a:lnTo>
                      <a:lnTo>
                        <a:pt x="177" y="118"/>
                      </a:lnTo>
                      <a:lnTo>
                        <a:pt x="180" y="119"/>
                      </a:lnTo>
                      <a:lnTo>
                        <a:pt x="181" y="117"/>
                      </a:lnTo>
                      <a:lnTo>
                        <a:pt x="183" y="117"/>
                      </a:lnTo>
                      <a:lnTo>
                        <a:pt x="183" y="118"/>
                      </a:lnTo>
                      <a:lnTo>
                        <a:pt x="186" y="117"/>
                      </a:lnTo>
                      <a:lnTo>
                        <a:pt x="189" y="115"/>
                      </a:lnTo>
                      <a:lnTo>
                        <a:pt x="190" y="117"/>
                      </a:lnTo>
                      <a:lnTo>
                        <a:pt x="190" y="118"/>
                      </a:lnTo>
                      <a:lnTo>
                        <a:pt x="189" y="118"/>
                      </a:lnTo>
                      <a:lnTo>
                        <a:pt x="189" y="122"/>
                      </a:lnTo>
                      <a:lnTo>
                        <a:pt x="184" y="122"/>
                      </a:lnTo>
                      <a:lnTo>
                        <a:pt x="184" y="123"/>
                      </a:lnTo>
                      <a:lnTo>
                        <a:pt x="177" y="120"/>
                      </a:lnTo>
                      <a:lnTo>
                        <a:pt x="171" y="126"/>
                      </a:lnTo>
                      <a:lnTo>
                        <a:pt x="167" y="126"/>
                      </a:lnTo>
                      <a:lnTo>
                        <a:pt x="163" y="127"/>
                      </a:lnTo>
                      <a:lnTo>
                        <a:pt x="165" y="127"/>
                      </a:lnTo>
                      <a:lnTo>
                        <a:pt x="163" y="127"/>
                      </a:lnTo>
                      <a:lnTo>
                        <a:pt x="162" y="129"/>
                      </a:lnTo>
                      <a:lnTo>
                        <a:pt x="162" y="130"/>
                      </a:lnTo>
                      <a:lnTo>
                        <a:pt x="160" y="130"/>
                      </a:lnTo>
                      <a:lnTo>
                        <a:pt x="159" y="130"/>
                      </a:lnTo>
                      <a:lnTo>
                        <a:pt x="158" y="132"/>
                      </a:lnTo>
                      <a:lnTo>
                        <a:pt x="153" y="132"/>
                      </a:lnTo>
                      <a:lnTo>
                        <a:pt x="150" y="130"/>
                      </a:lnTo>
                      <a:lnTo>
                        <a:pt x="152" y="129"/>
                      </a:lnTo>
                      <a:lnTo>
                        <a:pt x="152" y="123"/>
                      </a:lnTo>
                      <a:lnTo>
                        <a:pt x="150" y="120"/>
                      </a:lnTo>
                      <a:lnTo>
                        <a:pt x="149" y="120"/>
                      </a:lnTo>
                      <a:lnTo>
                        <a:pt x="147" y="120"/>
                      </a:lnTo>
                      <a:lnTo>
                        <a:pt x="141" y="118"/>
                      </a:lnTo>
                      <a:lnTo>
                        <a:pt x="138" y="118"/>
                      </a:lnTo>
                      <a:lnTo>
                        <a:pt x="138" y="117"/>
                      </a:lnTo>
                      <a:lnTo>
                        <a:pt x="138" y="115"/>
                      </a:lnTo>
                      <a:lnTo>
                        <a:pt x="141" y="115"/>
                      </a:lnTo>
                      <a:lnTo>
                        <a:pt x="147" y="111"/>
                      </a:lnTo>
                      <a:lnTo>
                        <a:pt x="153" y="108"/>
                      </a:lnTo>
                      <a:lnTo>
                        <a:pt x="155" y="108"/>
                      </a:lnTo>
                      <a:lnTo>
                        <a:pt x="153" y="108"/>
                      </a:lnTo>
                      <a:lnTo>
                        <a:pt x="153" y="106"/>
                      </a:lnTo>
                      <a:lnTo>
                        <a:pt x="152" y="104"/>
                      </a:lnTo>
                      <a:lnTo>
                        <a:pt x="150" y="106"/>
                      </a:lnTo>
                      <a:lnTo>
                        <a:pt x="149" y="106"/>
                      </a:lnTo>
                      <a:lnTo>
                        <a:pt x="149" y="104"/>
                      </a:lnTo>
                      <a:lnTo>
                        <a:pt x="145" y="104"/>
                      </a:lnTo>
                      <a:lnTo>
                        <a:pt x="145" y="106"/>
                      </a:lnTo>
                      <a:lnTo>
                        <a:pt x="138" y="107"/>
                      </a:lnTo>
                      <a:lnTo>
                        <a:pt x="134" y="106"/>
                      </a:lnTo>
                      <a:lnTo>
                        <a:pt x="132" y="104"/>
                      </a:lnTo>
                      <a:lnTo>
                        <a:pt x="131" y="103"/>
                      </a:lnTo>
                      <a:lnTo>
                        <a:pt x="129" y="104"/>
                      </a:lnTo>
                      <a:lnTo>
                        <a:pt x="128" y="103"/>
                      </a:lnTo>
                      <a:lnTo>
                        <a:pt x="131" y="101"/>
                      </a:lnTo>
                      <a:lnTo>
                        <a:pt x="128" y="101"/>
                      </a:lnTo>
                      <a:lnTo>
                        <a:pt x="126" y="100"/>
                      </a:lnTo>
                      <a:lnTo>
                        <a:pt x="128" y="100"/>
                      </a:lnTo>
                      <a:lnTo>
                        <a:pt x="134" y="100"/>
                      </a:lnTo>
                      <a:lnTo>
                        <a:pt x="132" y="98"/>
                      </a:lnTo>
                      <a:lnTo>
                        <a:pt x="129" y="96"/>
                      </a:lnTo>
                      <a:lnTo>
                        <a:pt x="129" y="97"/>
                      </a:lnTo>
                      <a:lnTo>
                        <a:pt x="125" y="98"/>
                      </a:lnTo>
                      <a:lnTo>
                        <a:pt x="126" y="96"/>
                      </a:lnTo>
                      <a:lnTo>
                        <a:pt x="122" y="98"/>
                      </a:lnTo>
                      <a:lnTo>
                        <a:pt x="113" y="100"/>
                      </a:lnTo>
                      <a:lnTo>
                        <a:pt x="113" y="101"/>
                      </a:lnTo>
                      <a:lnTo>
                        <a:pt x="110" y="104"/>
                      </a:lnTo>
                      <a:lnTo>
                        <a:pt x="108" y="103"/>
                      </a:lnTo>
                      <a:lnTo>
                        <a:pt x="107" y="102"/>
                      </a:lnTo>
                      <a:lnTo>
                        <a:pt x="105" y="102"/>
                      </a:lnTo>
                      <a:lnTo>
                        <a:pt x="107" y="103"/>
                      </a:lnTo>
                      <a:lnTo>
                        <a:pt x="108" y="104"/>
                      </a:lnTo>
                      <a:lnTo>
                        <a:pt x="108" y="107"/>
                      </a:lnTo>
                      <a:lnTo>
                        <a:pt x="107" y="109"/>
                      </a:lnTo>
                      <a:lnTo>
                        <a:pt x="104" y="109"/>
                      </a:lnTo>
                      <a:lnTo>
                        <a:pt x="102" y="111"/>
                      </a:lnTo>
                      <a:lnTo>
                        <a:pt x="101" y="111"/>
                      </a:lnTo>
                      <a:lnTo>
                        <a:pt x="101" y="112"/>
                      </a:lnTo>
                      <a:lnTo>
                        <a:pt x="99" y="111"/>
                      </a:lnTo>
                      <a:lnTo>
                        <a:pt x="99" y="109"/>
                      </a:lnTo>
                      <a:lnTo>
                        <a:pt x="99" y="117"/>
                      </a:lnTo>
                      <a:lnTo>
                        <a:pt x="98" y="117"/>
                      </a:lnTo>
                      <a:lnTo>
                        <a:pt x="96" y="117"/>
                      </a:lnTo>
                      <a:lnTo>
                        <a:pt x="89" y="118"/>
                      </a:lnTo>
                      <a:lnTo>
                        <a:pt x="88" y="119"/>
                      </a:lnTo>
                      <a:lnTo>
                        <a:pt x="85" y="119"/>
                      </a:lnTo>
                      <a:lnTo>
                        <a:pt x="82" y="115"/>
                      </a:lnTo>
                      <a:lnTo>
                        <a:pt x="80" y="117"/>
                      </a:lnTo>
                      <a:lnTo>
                        <a:pt x="80" y="115"/>
                      </a:lnTo>
                      <a:lnTo>
                        <a:pt x="82" y="115"/>
                      </a:lnTo>
                      <a:lnTo>
                        <a:pt x="83" y="113"/>
                      </a:lnTo>
                      <a:lnTo>
                        <a:pt x="83" y="112"/>
                      </a:lnTo>
                      <a:lnTo>
                        <a:pt x="85" y="111"/>
                      </a:lnTo>
                      <a:lnTo>
                        <a:pt x="86" y="109"/>
                      </a:lnTo>
                      <a:lnTo>
                        <a:pt x="86" y="108"/>
                      </a:lnTo>
                      <a:lnTo>
                        <a:pt x="88" y="107"/>
                      </a:lnTo>
                      <a:lnTo>
                        <a:pt x="89" y="107"/>
                      </a:lnTo>
                      <a:lnTo>
                        <a:pt x="89" y="102"/>
                      </a:lnTo>
                      <a:lnTo>
                        <a:pt x="91" y="101"/>
                      </a:lnTo>
                      <a:lnTo>
                        <a:pt x="92" y="100"/>
                      </a:lnTo>
                      <a:lnTo>
                        <a:pt x="94" y="101"/>
                      </a:lnTo>
                      <a:lnTo>
                        <a:pt x="96" y="101"/>
                      </a:lnTo>
                      <a:lnTo>
                        <a:pt x="101" y="101"/>
                      </a:lnTo>
                      <a:lnTo>
                        <a:pt x="102" y="101"/>
                      </a:lnTo>
                      <a:lnTo>
                        <a:pt x="104" y="100"/>
                      </a:lnTo>
                      <a:lnTo>
                        <a:pt x="102" y="97"/>
                      </a:lnTo>
                      <a:lnTo>
                        <a:pt x="104" y="96"/>
                      </a:lnTo>
                      <a:lnTo>
                        <a:pt x="102" y="94"/>
                      </a:lnTo>
                      <a:lnTo>
                        <a:pt x="102" y="93"/>
                      </a:lnTo>
                      <a:lnTo>
                        <a:pt x="98" y="91"/>
                      </a:lnTo>
                      <a:lnTo>
                        <a:pt x="96" y="89"/>
                      </a:lnTo>
                      <a:lnTo>
                        <a:pt x="98" y="86"/>
                      </a:lnTo>
                      <a:lnTo>
                        <a:pt x="96" y="85"/>
                      </a:lnTo>
                      <a:lnTo>
                        <a:pt x="94" y="85"/>
                      </a:lnTo>
                      <a:lnTo>
                        <a:pt x="92" y="83"/>
                      </a:lnTo>
                      <a:lnTo>
                        <a:pt x="92" y="82"/>
                      </a:lnTo>
                      <a:lnTo>
                        <a:pt x="92" y="76"/>
                      </a:lnTo>
                      <a:lnTo>
                        <a:pt x="91" y="75"/>
                      </a:lnTo>
                      <a:lnTo>
                        <a:pt x="89" y="75"/>
                      </a:lnTo>
                      <a:lnTo>
                        <a:pt x="86" y="73"/>
                      </a:lnTo>
                      <a:lnTo>
                        <a:pt x="85" y="72"/>
                      </a:lnTo>
                      <a:lnTo>
                        <a:pt x="82" y="73"/>
                      </a:lnTo>
                      <a:lnTo>
                        <a:pt x="80" y="72"/>
                      </a:lnTo>
                      <a:lnTo>
                        <a:pt x="74" y="68"/>
                      </a:lnTo>
                      <a:lnTo>
                        <a:pt x="68" y="68"/>
                      </a:lnTo>
                      <a:lnTo>
                        <a:pt x="64" y="69"/>
                      </a:lnTo>
                      <a:lnTo>
                        <a:pt x="61" y="68"/>
                      </a:lnTo>
                      <a:lnTo>
                        <a:pt x="60" y="69"/>
                      </a:lnTo>
                      <a:lnTo>
                        <a:pt x="58" y="7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3" name="Group 2674"/>
              <p:cNvGrpSpPr>
                <a:grpSpLocks/>
              </p:cNvGrpSpPr>
              <p:nvPr/>
            </p:nvGrpSpPr>
            <p:grpSpPr bwMode="auto">
              <a:xfrm>
                <a:off x="2832" y="1939"/>
                <a:ext cx="92" cy="45"/>
                <a:chOff x="2832" y="1939"/>
                <a:chExt cx="92" cy="45"/>
              </a:xfrm>
              <a:grpFill/>
            </p:grpSpPr>
            <p:sp>
              <p:nvSpPr>
                <p:cNvPr id="1112" name="Freeform 2675"/>
                <p:cNvSpPr>
                  <a:spLocks/>
                </p:cNvSpPr>
                <p:nvPr/>
              </p:nvSpPr>
              <p:spPr bwMode="gray">
                <a:xfrm>
                  <a:off x="2832" y="1939"/>
                  <a:ext cx="92" cy="45"/>
                </a:xfrm>
                <a:custGeom>
                  <a:avLst/>
                  <a:gdLst>
                    <a:gd name="T0" fmla="*/ 92 w 92"/>
                    <a:gd name="T1" fmla="*/ 28 h 45"/>
                    <a:gd name="T2" fmla="*/ 88 w 92"/>
                    <a:gd name="T3" fmla="*/ 29 h 45"/>
                    <a:gd name="T4" fmla="*/ 87 w 92"/>
                    <a:gd name="T5" fmla="*/ 28 h 45"/>
                    <a:gd name="T6" fmla="*/ 84 w 92"/>
                    <a:gd name="T7" fmla="*/ 31 h 45"/>
                    <a:gd name="T8" fmla="*/ 83 w 92"/>
                    <a:gd name="T9" fmla="*/ 31 h 45"/>
                    <a:gd name="T10" fmla="*/ 83 w 92"/>
                    <a:gd name="T11" fmla="*/ 32 h 45"/>
                    <a:gd name="T12" fmla="*/ 81 w 92"/>
                    <a:gd name="T13" fmla="*/ 35 h 45"/>
                    <a:gd name="T14" fmla="*/ 81 w 92"/>
                    <a:gd name="T15" fmla="*/ 36 h 45"/>
                    <a:gd name="T16" fmla="*/ 78 w 92"/>
                    <a:gd name="T17" fmla="*/ 36 h 45"/>
                    <a:gd name="T18" fmla="*/ 78 w 92"/>
                    <a:gd name="T19" fmla="*/ 38 h 45"/>
                    <a:gd name="T20" fmla="*/ 74 w 92"/>
                    <a:gd name="T21" fmla="*/ 40 h 45"/>
                    <a:gd name="T22" fmla="*/ 71 w 92"/>
                    <a:gd name="T23" fmla="*/ 40 h 45"/>
                    <a:gd name="T24" fmla="*/ 69 w 92"/>
                    <a:gd name="T25" fmla="*/ 39 h 45"/>
                    <a:gd name="T26" fmla="*/ 68 w 92"/>
                    <a:gd name="T27" fmla="*/ 39 h 45"/>
                    <a:gd name="T28" fmla="*/ 65 w 92"/>
                    <a:gd name="T29" fmla="*/ 45 h 45"/>
                    <a:gd name="T30" fmla="*/ 65 w 92"/>
                    <a:gd name="T31" fmla="*/ 40 h 45"/>
                    <a:gd name="T32" fmla="*/ 63 w 92"/>
                    <a:gd name="T33" fmla="*/ 39 h 45"/>
                    <a:gd name="T34" fmla="*/ 56 w 92"/>
                    <a:gd name="T35" fmla="*/ 39 h 45"/>
                    <a:gd name="T36" fmla="*/ 50 w 92"/>
                    <a:gd name="T37" fmla="*/ 36 h 45"/>
                    <a:gd name="T38" fmla="*/ 41 w 92"/>
                    <a:gd name="T39" fmla="*/ 35 h 45"/>
                    <a:gd name="T40" fmla="*/ 40 w 92"/>
                    <a:gd name="T41" fmla="*/ 39 h 45"/>
                    <a:gd name="T42" fmla="*/ 36 w 92"/>
                    <a:gd name="T43" fmla="*/ 42 h 45"/>
                    <a:gd name="T44" fmla="*/ 35 w 92"/>
                    <a:gd name="T45" fmla="*/ 42 h 45"/>
                    <a:gd name="T46" fmla="*/ 29 w 92"/>
                    <a:gd name="T47" fmla="*/ 42 h 45"/>
                    <a:gd name="T48" fmla="*/ 27 w 92"/>
                    <a:gd name="T49" fmla="*/ 40 h 45"/>
                    <a:gd name="T50" fmla="*/ 24 w 92"/>
                    <a:gd name="T51" fmla="*/ 40 h 45"/>
                    <a:gd name="T52" fmla="*/ 7 w 92"/>
                    <a:gd name="T53" fmla="*/ 25 h 45"/>
                    <a:gd name="T54" fmla="*/ 5 w 92"/>
                    <a:gd name="T55" fmla="*/ 19 h 45"/>
                    <a:gd name="T56" fmla="*/ 2 w 92"/>
                    <a:gd name="T57" fmla="*/ 18 h 45"/>
                    <a:gd name="T58" fmla="*/ 0 w 92"/>
                    <a:gd name="T59" fmla="*/ 15 h 45"/>
                    <a:gd name="T60" fmla="*/ 0 w 92"/>
                    <a:gd name="T61" fmla="*/ 14 h 45"/>
                    <a:gd name="T62" fmla="*/ 0 w 92"/>
                    <a:gd name="T63" fmla="*/ 13 h 45"/>
                    <a:gd name="T64" fmla="*/ 5 w 92"/>
                    <a:gd name="T65" fmla="*/ 15 h 45"/>
                    <a:gd name="T66" fmla="*/ 7 w 92"/>
                    <a:gd name="T67" fmla="*/ 13 h 45"/>
                    <a:gd name="T68" fmla="*/ 17 w 92"/>
                    <a:gd name="T69" fmla="*/ 8 h 45"/>
                    <a:gd name="T70" fmla="*/ 19 w 92"/>
                    <a:gd name="T71" fmla="*/ 6 h 45"/>
                    <a:gd name="T72" fmla="*/ 29 w 92"/>
                    <a:gd name="T73" fmla="*/ 3 h 45"/>
                    <a:gd name="T74" fmla="*/ 30 w 92"/>
                    <a:gd name="T75" fmla="*/ 0 h 45"/>
                    <a:gd name="T76" fmla="*/ 32 w 92"/>
                    <a:gd name="T77" fmla="*/ 0 h 45"/>
                    <a:gd name="T78" fmla="*/ 35 w 92"/>
                    <a:gd name="T79" fmla="*/ 3 h 45"/>
                    <a:gd name="T80" fmla="*/ 36 w 92"/>
                    <a:gd name="T81" fmla="*/ 3 h 45"/>
                    <a:gd name="T82" fmla="*/ 38 w 92"/>
                    <a:gd name="T83" fmla="*/ 5 h 45"/>
                    <a:gd name="T84" fmla="*/ 43 w 92"/>
                    <a:gd name="T85" fmla="*/ 2 h 45"/>
                    <a:gd name="T86" fmla="*/ 44 w 92"/>
                    <a:gd name="T87" fmla="*/ 3 h 45"/>
                    <a:gd name="T88" fmla="*/ 46 w 92"/>
                    <a:gd name="T89" fmla="*/ 5 h 45"/>
                    <a:gd name="T90" fmla="*/ 47 w 92"/>
                    <a:gd name="T91" fmla="*/ 5 h 45"/>
                    <a:gd name="T92" fmla="*/ 53 w 92"/>
                    <a:gd name="T93" fmla="*/ 6 h 45"/>
                    <a:gd name="T94" fmla="*/ 56 w 92"/>
                    <a:gd name="T95" fmla="*/ 7 h 45"/>
                    <a:gd name="T96" fmla="*/ 57 w 92"/>
                    <a:gd name="T97" fmla="*/ 8 h 45"/>
                    <a:gd name="T98" fmla="*/ 59 w 92"/>
                    <a:gd name="T99" fmla="*/ 8 h 45"/>
                    <a:gd name="T100" fmla="*/ 57 w 92"/>
                    <a:gd name="T101" fmla="*/ 12 h 45"/>
                    <a:gd name="T102" fmla="*/ 62 w 92"/>
                    <a:gd name="T103" fmla="*/ 15 h 45"/>
                    <a:gd name="T104" fmla="*/ 63 w 92"/>
                    <a:gd name="T105" fmla="*/ 15 h 45"/>
                    <a:gd name="T106" fmla="*/ 66 w 92"/>
                    <a:gd name="T107" fmla="*/ 14 h 45"/>
                    <a:gd name="T108" fmla="*/ 65 w 92"/>
                    <a:gd name="T109" fmla="*/ 13 h 45"/>
                    <a:gd name="T110" fmla="*/ 65 w 92"/>
                    <a:gd name="T111" fmla="*/ 12 h 45"/>
                    <a:gd name="T112" fmla="*/ 76 w 92"/>
                    <a:gd name="T113" fmla="*/ 14 h 45"/>
                    <a:gd name="T114" fmla="*/ 76 w 92"/>
                    <a:gd name="T115" fmla="*/ 17 h 45"/>
                    <a:gd name="T116" fmla="*/ 80 w 92"/>
                    <a:gd name="T117" fmla="*/ 18 h 45"/>
                    <a:gd name="T118" fmla="*/ 83 w 92"/>
                    <a:gd name="T119" fmla="*/ 19 h 45"/>
                    <a:gd name="T120" fmla="*/ 87 w 92"/>
                    <a:gd name="T121" fmla="*/ 25 h 45"/>
                    <a:gd name="T122" fmla="*/ 92 w 92"/>
                    <a:gd name="T123" fmla="*/ 28 h 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45"/>
                    <a:gd name="T188" fmla="*/ 92 w 92"/>
                    <a:gd name="T189" fmla="*/ 45 h 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45">
                      <a:moveTo>
                        <a:pt x="92" y="28"/>
                      </a:moveTo>
                      <a:lnTo>
                        <a:pt x="88" y="29"/>
                      </a:lnTo>
                      <a:lnTo>
                        <a:pt x="87" y="28"/>
                      </a:lnTo>
                      <a:lnTo>
                        <a:pt x="84" y="31"/>
                      </a:lnTo>
                      <a:lnTo>
                        <a:pt x="83" y="31"/>
                      </a:lnTo>
                      <a:lnTo>
                        <a:pt x="83" y="32"/>
                      </a:lnTo>
                      <a:lnTo>
                        <a:pt x="81" y="35"/>
                      </a:lnTo>
                      <a:lnTo>
                        <a:pt x="81" y="36"/>
                      </a:lnTo>
                      <a:lnTo>
                        <a:pt x="78" y="36"/>
                      </a:lnTo>
                      <a:lnTo>
                        <a:pt x="78" y="38"/>
                      </a:lnTo>
                      <a:lnTo>
                        <a:pt x="74" y="40"/>
                      </a:lnTo>
                      <a:lnTo>
                        <a:pt x="71" y="40"/>
                      </a:lnTo>
                      <a:lnTo>
                        <a:pt x="69" y="39"/>
                      </a:lnTo>
                      <a:lnTo>
                        <a:pt x="68" y="39"/>
                      </a:lnTo>
                      <a:lnTo>
                        <a:pt x="65" y="45"/>
                      </a:lnTo>
                      <a:lnTo>
                        <a:pt x="65" y="40"/>
                      </a:lnTo>
                      <a:lnTo>
                        <a:pt x="63" y="39"/>
                      </a:lnTo>
                      <a:lnTo>
                        <a:pt x="56" y="39"/>
                      </a:lnTo>
                      <a:lnTo>
                        <a:pt x="50" y="36"/>
                      </a:lnTo>
                      <a:lnTo>
                        <a:pt x="41" y="35"/>
                      </a:lnTo>
                      <a:lnTo>
                        <a:pt x="40" y="39"/>
                      </a:lnTo>
                      <a:lnTo>
                        <a:pt x="36" y="42"/>
                      </a:lnTo>
                      <a:lnTo>
                        <a:pt x="35" y="42"/>
                      </a:lnTo>
                      <a:lnTo>
                        <a:pt x="29" y="42"/>
                      </a:lnTo>
                      <a:lnTo>
                        <a:pt x="27" y="40"/>
                      </a:lnTo>
                      <a:lnTo>
                        <a:pt x="24" y="40"/>
                      </a:lnTo>
                      <a:lnTo>
                        <a:pt x="7" y="25"/>
                      </a:lnTo>
                      <a:lnTo>
                        <a:pt x="5" y="19"/>
                      </a:lnTo>
                      <a:lnTo>
                        <a:pt x="2" y="18"/>
                      </a:lnTo>
                      <a:lnTo>
                        <a:pt x="0" y="15"/>
                      </a:lnTo>
                      <a:lnTo>
                        <a:pt x="0" y="14"/>
                      </a:lnTo>
                      <a:lnTo>
                        <a:pt x="0" y="13"/>
                      </a:lnTo>
                      <a:lnTo>
                        <a:pt x="5" y="15"/>
                      </a:lnTo>
                      <a:lnTo>
                        <a:pt x="7" y="13"/>
                      </a:lnTo>
                      <a:lnTo>
                        <a:pt x="17" y="8"/>
                      </a:lnTo>
                      <a:lnTo>
                        <a:pt x="19" y="6"/>
                      </a:lnTo>
                      <a:lnTo>
                        <a:pt x="29" y="3"/>
                      </a:lnTo>
                      <a:lnTo>
                        <a:pt x="30" y="0"/>
                      </a:lnTo>
                      <a:lnTo>
                        <a:pt x="32" y="0"/>
                      </a:lnTo>
                      <a:lnTo>
                        <a:pt x="35" y="3"/>
                      </a:lnTo>
                      <a:lnTo>
                        <a:pt x="36" y="3"/>
                      </a:lnTo>
                      <a:lnTo>
                        <a:pt x="38" y="5"/>
                      </a:lnTo>
                      <a:lnTo>
                        <a:pt x="43" y="2"/>
                      </a:lnTo>
                      <a:lnTo>
                        <a:pt x="44" y="3"/>
                      </a:lnTo>
                      <a:lnTo>
                        <a:pt x="46" y="5"/>
                      </a:lnTo>
                      <a:lnTo>
                        <a:pt x="47" y="5"/>
                      </a:lnTo>
                      <a:lnTo>
                        <a:pt x="53" y="6"/>
                      </a:lnTo>
                      <a:lnTo>
                        <a:pt x="56" y="7"/>
                      </a:lnTo>
                      <a:lnTo>
                        <a:pt x="57" y="8"/>
                      </a:lnTo>
                      <a:lnTo>
                        <a:pt x="59" y="8"/>
                      </a:lnTo>
                      <a:lnTo>
                        <a:pt x="57" y="12"/>
                      </a:lnTo>
                      <a:lnTo>
                        <a:pt x="62" y="15"/>
                      </a:lnTo>
                      <a:lnTo>
                        <a:pt x="63" y="15"/>
                      </a:lnTo>
                      <a:lnTo>
                        <a:pt x="66" y="14"/>
                      </a:lnTo>
                      <a:lnTo>
                        <a:pt x="65" y="13"/>
                      </a:lnTo>
                      <a:lnTo>
                        <a:pt x="65" y="12"/>
                      </a:lnTo>
                      <a:lnTo>
                        <a:pt x="76" y="14"/>
                      </a:lnTo>
                      <a:lnTo>
                        <a:pt x="76" y="17"/>
                      </a:lnTo>
                      <a:lnTo>
                        <a:pt x="80" y="18"/>
                      </a:lnTo>
                      <a:lnTo>
                        <a:pt x="83" y="19"/>
                      </a:lnTo>
                      <a:lnTo>
                        <a:pt x="87" y="25"/>
                      </a:lnTo>
                      <a:lnTo>
                        <a:pt x="92" y="2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13" name="Freeform 2676"/>
                <p:cNvSpPr>
                  <a:spLocks/>
                </p:cNvSpPr>
                <p:nvPr/>
              </p:nvSpPr>
              <p:spPr bwMode="gray">
                <a:xfrm>
                  <a:off x="2832" y="1939"/>
                  <a:ext cx="92" cy="45"/>
                </a:xfrm>
                <a:custGeom>
                  <a:avLst/>
                  <a:gdLst>
                    <a:gd name="T0" fmla="*/ 92 w 92"/>
                    <a:gd name="T1" fmla="*/ 28 h 45"/>
                    <a:gd name="T2" fmla="*/ 88 w 92"/>
                    <a:gd name="T3" fmla="*/ 29 h 45"/>
                    <a:gd name="T4" fmla="*/ 87 w 92"/>
                    <a:gd name="T5" fmla="*/ 28 h 45"/>
                    <a:gd name="T6" fmla="*/ 84 w 92"/>
                    <a:gd name="T7" fmla="*/ 31 h 45"/>
                    <a:gd name="T8" fmla="*/ 83 w 92"/>
                    <a:gd name="T9" fmla="*/ 31 h 45"/>
                    <a:gd name="T10" fmla="*/ 83 w 92"/>
                    <a:gd name="T11" fmla="*/ 32 h 45"/>
                    <a:gd name="T12" fmla="*/ 81 w 92"/>
                    <a:gd name="T13" fmla="*/ 35 h 45"/>
                    <a:gd name="T14" fmla="*/ 81 w 92"/>
                    <a:gd name="T15" fmla="*/ 36 h 45"/>
                    <a:gd name="T16" fmla="*/ 78 w 92"/>
                    <a:gd name="T17" fmla="*/ 36 h 45"/>
                    <a:gd name="T18" fmla="*/ 78 w 92"/>
                    <a:gd name="T19" fmla="*/ 38 h 45"/>
                    <a:gd name="T20" fmla="*/ 74 w 92"/>
                    <a:gd name="T21" fmla="*/ 40 h 45"/>
                    <a:gd name="T22" fmla="*/ 71 w 92"/>
                    <a:gd name="T23" fmla="*/ 40 h 45"/>
                    <a:gd name="T24" fmla="*/ 69 w 92"/>
                    <a:gd name="T25" fmla="*/ 39 h 45"/>
                    <a:gd name="T26" fmla="*/ 68 w 92"/>
                    <a:gd name="T27" fmla="*/ 39 h 45"/>
                    <a:gd name="T28" fmla="*/ 65 w 92"/>
                    <a:gd name="T29" fmla="*/ 45 h 45"/>
                    <a:gd name="T30" fmla="*/ 65 w 92"/>
                    <a:gd name="T31" fmla="*/ 40 h 45"/>
                    <a:gd name="T32" fmla="*/ 63 w 92"/>
                    <a:gd name="T33" fmla="*/ 39 h 45"/>
                    <a:gd name="T34" fmla="*/ 56 w 92"/>
                    <a:gd name="T35" fmla="*/ 39 h 45"/>
                    <a:gd name="T36" fmla="*/ 50 w 92"/>
                    <a:gd name="T37" fmla="*/ 36 h 45"/>
                    <a:gd name="T38" fmla="*/ 41 w 92"/>
                    <a:gd name="T39" fmla="*/ 35 h 45"/>
                    <a:gd name="T40" fmla="*/ 40 w 92"/>
                    <a:gd name="T41" fmla="*/ 39 h 45"/>
                    <a:gd name="T42" fmla="*/ 36 w 92"/>
                    <a:gd name="T43" fmla="*/ 42 h 45"/>
                    <a:gd name="T44" fmla="*/ 35 w 92"/>
                    <a:gd name="T45" fmla="*/ 42 h 45"/>
                    <a:gd name="T46" fmla="*/ 29 w 92"/>
                    <a:gd name="T47" fmla="*/ 42 h 45"/>
                    <a:gd name="T48" fmla="*/ 27 w 92"/>
                    <a:gd name="T49" fmla="*/ 40 h 45"/>
                    <a:gd name="T50" fmla="*/ 24 w 92"/>
                    <a:gd name="T51" fmla="*/ 40 h 45"/>
                    <a:gd name="T52" fmla="*/ 7 w 92"/>
                    <a:gd name="T53" fmla="*/ 25 h 45"/>
                    <a:gd name="T54" fmla="*/ 5 w 92"/>
                    <a:gd name="T55" fmla="*/ 19 h 45"/>
                    <a:gd name="T56" fmla="*/ 2 w 92"/>
                    <a:gd name="T57" fmla="*/ 18 h 45"/>
                    <a:gd name="T58" fmla="*/ 0 w 92"/>
                    <a:gd name="T59" fmla="*/ 15 h 45"/>
                    <a:gd name="T60" fmla="*/ 0 w 92"/>
                    <a:gd name="T61" fmla="*/ 14 h 45"/>
                    <a:gd name="T62" fmla="*/ 0 w 92"/>
                    <a:gd name="T63" fmla="*/ 13 h 45"/>
                    <a:gd name="T64" fmla="*/ 5 w 92"/>
                    <a:gd name="T65" fmla="*/ 15 h 45"/>
                    <a:gd name="T66" fmla="*/ 7 w 92"/>
                    <a:gd name="T67" fmla="*/ 13 h 45"/>
                    <a:gd name="T68" fmla="*/ 17 w 92"/>
                    <a:gd name="T69" fmla="*/ 8 h 45"/>
                    <a:gd name="T70" fmla="*/ 19 w 92"/>
                    <a:gd name="T71" fmla="*/ 6 h 45"/>
                    <a:gd name="T72" fmla="*/ 29 w 92"/>
                    <a:gd name="T73" fmla="*/ 3 h 45"/>
                    <a:gd name="T74" fmla="*/ 30 w 92"/>
                    <a:gd name="T75" fmla="*/ 0 h 45"/>
                    <a:gd name="T76" fmla="*/ 32 w 92"/>
                    <a:gd name="T77" fmla="*/ 0 h 45"/>
                    <a:gd name="T78" fmla="*/ 35 w 92"/>
                    <a:gd name="T79" fmla="*/ 3 h 45"/>
                    <a:gd name="T80" fmla="*/ 36 w 92"/>
                    <a:gd name="T81" fmla="*/ 3 h 45"/>
                    <a:gd name="T82" fmla="*/ 38 w 92"/>
                    <a:gd name="T83" fmla="*/ 5 h 45"/>
                    <a:gd name="T84" fmla="*/ 43 w 92"/>
                    <a:gd name="T85" fmla="*/ 2 h 45"/>
                    <a:gd name="T86" fmla="*/ 44 w 92"/>
                    <a:gd name="T87" fmla="*/ 3 h 45"/>
                    <a:gd name="T88" fmla="*/ 46 w 92"/>
                    <a:gd name="T89" fmla="*/ 5 h 45"/>
                    <a:gd name="T90" fmla="*/ 47 w 92"/>
                    <a:gd name="T91" fmla="*/ 5 h 45"/>
                    <a:gd name="T92" fmla="*/ 53 w 92"/>
                    <a:gd name="T93" fmla="*/ 6 h 45"/>
                    <a:gd name="T94" fmla="*/ 56 w 92"/>
                    <a:gd name="T95" fmla="*/ 7 h 45"/>
                    <a:gd name="T96" fmla="*/ 57 w 92"/>
                    <a:gd name="T97" fmla="*/ 8 h 45"/>
                    <a:gd name="T98" fmla="*/ 59 w 92"/>
                    <a:gd name="T99" fmla="*/ 8 h 45"/>
                    <a:gd name="T100" fmla="*/ 57 w 92"/>
                    <a:gd name="T101" fmla="*/ 12 h 45"/>
                    <a:gd name="T102" fmla="*/ 62 w 92"/>
                    <a:gd name="T103" fmla="*/ 15 h 45"/>
                    <a:gd name="T104" fmla="*/ 63 w 92"/>
                    <a:gd name="T105" fmla="*/ 15 h 45"/>
                    <a:gd name="T106" fmla="*/ 66 w 92"/>
                    <a:gd name="T107" fmla="*/ 14 h 45"/>
                    <a:gd name="T108" fmla="*/ 65 w 92"/>
                    <a:gd name="T109" fmla="*/ 13 h 45"/>
                    <a:gd name="T110" fmla="*/ 65 w 92"/>
                    <a:gd name="T111" fmla="*/ 12 h 45"/>
                    <a:gd name="T112" fmla="*/ 76 w 92"/>
                    <a:gd name="T113" fmla="*/ 14 h 45"/>
                    <a:gd name="T114" fmla="*/ 76 w 92"/>
                    <a:gd name="T115" fmla="*/ 17 h 45"/>
                    <a:gd name="T116" fmla="*/ 80 w 92"/>
                    <a:gd name="T117" fmla="*/ 18 h 45"/>
                    <a:gd name="T118" fmla="*/ 83 w 92"/>
                    <a:gd name="T119" fmla="*/ 19 h 45"/>
                    <a:gd name="T120" fmla="*/ 87 w 92"/>
                    <a:gd name="T121" fmla="*/ 25 h 45"/>
                    <a:gd name="T122" fmla="*/ 92 w 92"/>
                    <a:gd name="T123" fmla="*/ 28 h 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45"/>
                    <a:gd name="T188" fmla="*/ 92 w 92"/>
                    <a:gd name="T189" fmla="*/ 45 h 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45">
                      <a:moveTo>
                        <a:pt x="92" y="28"/>
                      </a:moveTo>
                      <a:lnTo>
                        <a:pt x="88" y="29"/>
                      </a:lnTo>
                      <a:lnTo>
                        <a:pt x="87" y="28"/>
                      </a:lnTo>
                      <a:lnTo>
                        <a:pt x="84" y="31"/>
                      </a:lnTo>
                      <a:lnTo>
                        <a:pt x="83" y="31"/>
                      </a:lnTo>
                      <a:lnTo>
                        <a:pt x="83" y="32"/>
                      </a:lnTo>
                      <a:lnTo>
                        <a:pt x="81" y="35"/>
                      </a:lnTo>
                      <a:lnTo>
                        <a:pt x="81" y="36"/>
                      </a:lnTo>
                      <a:lnTo>
                        <a:pt x="78" y="36"/>
                      </a:lnTo>
                      <a:lnTo>
                        <a:pt x="78" y="38"/>
                      </a:lnTo>
                      <a:lnTo>
                        <a:pt x="74" y="40"/>
                      </a:lnTo>
                      <a:lnTo>
                        <a:pt x="71" y="40"/>
                      </a:lnTo>
                      <a:lnTo>
                        <a:pt x="69" y="39"/>
                      </a:lnTo>
                      <a:lnTo>
                        <a:pt x="68" y="39"/>
                      </a:lnTo>
                      <a:lnTo>
                        <a:pt x="65" y="45"/>
                      </a:lnTo>
                      <a:lnTo>
                        <a:pt x="65" y="40"/>
                      </a:lnTo>
                      <a:lnTo>
                        <a:pt x="63" y="39"/>
                      </a:lnTo>
                      <a:lnTo>
                        <a:pt x="56" y="39"/>
                      </a:lnTo>
                      <a:lnTo>
                        <a:pt x="50" y="36"/>
                      </a:lnTo>
                      <a:lnTo>
                        <a:pt x="41" y="35"/>
                      </a:lnTo>
                      <a:lnTo>
                        <a:pt x="40" y="39"/>
                      </a:lnTo>
                      <a:lnTo>
                        <a:pt x="36" y="42"/>
                      </a:lnTo>
                      <a:lnTo>
                        <a:pt x="35" y="42"/>
                      </a:lnTo>
                      <a:lnTo>
                        <a:pt x="29" y="42"/>
                      </a:lnTo>
                      <a:lnTo>
                        <a:pt x="27" y="40"/>
                      </a:lnTo>
                      <a:lnTo>
                        <a:pt x="24" y="40"/>
                      </a:lnTo>
                      <a:lnTo>
                        <a:pt x="7" y="25"/>
                      </a:lnTo>
                      <a:lnTo>
                        <a:pt x="5" y="19"/>
                      </a:lnTo>
                      <a:lnTo>
                        <a:pt x="2" y="18"/>
                      </a:lnTo>
                      <a:lnTo>
                        <a:pt x="0" y="15"/>
                      </a:lnTo>
                      <a:lnTo>
                        <a:pt x="0" y="14"/>
                      </a:lnTo>
                      <a:lnTo>
                        <a:pt x="0" y="13"/>
                      </a:lnTo>
                      <a:lnTo>
                        <a:pt x="5" y="15"/>
                      </a:lnTo>
                      <a:lnTo>
                        <a:pt x="7" y="13"/>
                      </a:lnTo>
                      <a:lnTo>
                        <a:pt x="17" y="8"/>
                      </a:lnTo>
                      <a:lnTo>
                        <a:pt x="19" y="6"/>
                      </a:lnTo>
                      <a:lnTo>
                        <a:pt x="29" y="3"/>
                      </a:lnTo>
                      <a:lnTo>
                        <a:pt x="30" y="0"/>
                      </a:lnTo>
                      <a:lnTo>
                        <a:pt x="32" y="0"/>
                      </a:lnTo>
                      <a:lnTo>
                        <a:pt x="35" y="3"/>
                      </a:lnTo>
                      <a:lnTo>
                        <a:pt x="36" y="3"/>
                      </a:lnTo>
                      <a:lnTo>
                        <a:pt x="38" y="5"/>
                      </a:lnTo>
                      <a:lnTo>
                        <a:pt x="43" y="2"/>
                      </a:lnTo>
                      <a:lnTo>
                        <a:pt x="44" y="3"/>
                      </a:lnTo>
                      <a:lnTo>
                        <a:pt x="46" y="5"/>
                      </a:lnTo>
                      <a:lnTo>
                        <a:pt x="47" y="5"/>
                      </a:lnTo>
                      <a:lnTo>
                        <a:pt x="53" y="6"/>
                      </a:lnTo>
                      <a:lnTo>
                        <a:pt x="56" y="7"/>
                      </a:lnTo>
                      <a:lnTo>
                        <a:pt x="57" y="8"/>
                      </a:lnTo>
                      <a:lnTo>
                        <a:pt x="59" y="8"/>
                      </a:lnTo>
                      <a:lnTo>
                        <a:pt x="57" y="12"/>
                      </a:lnTo>
                      <a:lnTo>
                        <a:pt x="62" y="15"/>
                      </a:lnTo>
                      <a:lnTo>
                        <a:pt x="63" y="15"/>
                      </a:lnTo>
                      <a:lnTo>
                        <a:pt x="66" y="14"/>
                      </a:lnTo>
                      <a:lnTo>
                        <a:pt x="65" y="13"/>
                      </a:lnTo>
                      <a:lnTo>
                        <a:pt x="65" y="12"/>
                      </a:lnTo>
                      <a:lnTo>
                        <a:pt x="76" y="14"/>
                      </a:lnTo>
                      <a:lnTo>
                        <a:pt x="76" y="17"/>
                      </a:lnTo>
                      <a:lnTo>
                        <a:pt x="80" y="18"/>
                      </a:lnTo>
                      <a:lnTo>
                        <a:pt x="83" y="19"/>
                      </a:lnTo>
                      <a:lnTo>
                        <a:pt x="87" y="25"/>
                      </a:lnTo>
                      <a:lnTo>
                        <a:pt x="92" y="2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4" name="Group 2677"/>
              <p:cNvGrpSpPr>
                <a:grpSpLocks/>
              </p:cNvGrpSpPr>
              <p:nvPr/>
            </p:nvGrpSpPr>
            <p:grpSpPr bwMode="auto">
              <a:xfrm>
                <a:off x="2754" y="1996"/>
                <a:ext cx="57" cy="29"/>
                <a:chOff x="2754" y="1996"/>
                <a:chExt cx="57" cy="29"/>
              </a:xfrm>
              <a:grpFill/>
            </p:grpSpPr>
            <p:sp>
              <p:nvSpPr>
                <p:cNvPr id="1110" name="Freeform 2678"/>
                <p:cNvSpPr>
                  <a:spLocks/>
                </p:cNvSpPr>
                <p:nvPr/>
              </p:nvSpPr>
              <p:spPr bwMode="gray">
                <a:xfrm>
                  <a:off x="2754" y="1996"/>
                  <a:ext cx="57" cy="29"/>
                </a:xfrm>
                <a:custGeom>
                  <a:avLst/>
                  <a:gdLst>
                    <a:gd name="T0" fmla="*/ 12 w 57"/>
                    <a:gd name="T1" fmla="*/ 29 h 29"/>
                    <a:gd name="T2" fmla="*/ 11 w 57"/>
                    <a:gd name="T3" fmla="*/ 27 h 29"/>
                    <a:gd name="T4" fmla="*/ 9 w 57"/>
                    <a:gd name="T5" fmla="*/ 27 h 29"/>
                    <a:gd name="T6" fmla="*/ 9 w 57"/>
                    <a:gd name="T7" fmla="*/ 22 h 29"/>
                    <a:gd name="T8" fmla="*/ 9 w 57"/>
                    <a:gd name="T9" fmla="*/ 21 h 29"/>
                    <a:gd name="T10" fmla="*/ 5 w 57"/>
                    <a:gd name="T11" fmla="*/ 21 h 29"/>
                    <a:gd name="T12" fmla="*/ 2 w 57"/>
                    <a:gd name="T13" fmla="*/ 24 h 29"/>
                    <a:gd name="T14" fmla="*/ 0 w 57"/>
                    <a:gd name="T15" fmla="*/ 26 h 29"/>
                    <a:gd name="T16" fmla="*/ 0 w 57"/>
                    <a:gd name="T17" fmla="*/ 24 h 29"/>
                    <a:gd name="T18" fmla="*/ 0 w 57"/>
                    <a:gd name="T19" fmla="*/ 18 h 29"/>
                    <a:gd name="T20" fmla="*/ 2 w 57"/>
                    <a:gd name="T21" fmla="*/ 18 h 29"/>
                    <a:gd name="T22" fmla="*/ 3 w 57"/>
                    <a:gd name="T23" fmla="*/ 17 h 29"/>
                    <a:gd name="T24" fmla="*/ 5 w 57"/>
                    <a:gd name="T25" fmla="*/ 16 h 29"/>
                    <a:gd name="T26" fmla="*/ 5 w 57"/>
                    <a:gd name="T27" fmla="*/ 14 h 29"/>
                    <a:gd name="T28" fmla="*/ 5 w 57"/>
                    <a:gd name="T29" fmla="*/ 13 h 29"/>
                    <a:gd name="T30" fmla="*/ 12 w 57"/>
                    <a:gd name="T31" fmla="*/ 6 h 29"/>
                    <a:gd name="T32" fmla="*/ 11 w 57"/>
                    <a:gd name="T33" fmla="*/ 5 h 29"/>
                    <a:gd name="T34" fmla="*/ 12 w 57"/>
                    <a:gd name="T35" fmla="*/ 3 h 29"/>
                    <a:gd name="T36" fmla="*/ 15 w 57"/>
                    <a:gd name="T37" fmla="*/ 3 h 29"/>
                    <a:gd name="T38" fmla="*/ 17 w 57"/>
                    <a:gd name="T39" fmla="*/ 3 h 29"/>
                    <a:gd name="T40" fmla="*/ 18 w 57"/>
                    <a:gd name="T41" fmla="*/ 2 h 29"/>
                    <a:gd name="T42" fmla="*/ 22 w 57"/>
                    <a:gd name="T43" fmla="*/ 3 h 29"/>
                    <a:gd name="T44" fmla="*/ 36 w 57"/>
                    <a:gd name="T45" fmla="*/ 0 h 29"/>
                    <a:gd name="T46" fmla="*/ 44 w 57"/>
                    <a:gd name="T47" fmla="*/ 3 h 29"/>
                    <a:gd name="T48" fmla="*/ 48 w 57"/>
                    <a:gd name="T49" fmla="*/ 6 h 29"/>
                    <a:gd name="T50" fmla="*/ 46 w 57"/>
                    <a:gd name="T51" fmla="*/ 9 h 29"/>
                    <a:gd name="T52" fmla="*/ 48 w 57"/>
                    <a:gd name="T53" fmla="*/ 11 h 29"/>
                    <a:gd name="T54" fmla="*/ 52 w 57"/>
                    <a:gd name="T55" fmla="*/ 14 h 29"/>
                    <a:gd name="T56" fmla="*/ 54 w 57"/>
                    <a:gd name="T57" fmla="*/ 14 h 29"/>
                    <a:gd name="T58" fmla="*/ 55 w 57"/>
                    <a:gd name="T59" fmla="*/ 13 h 29"/>
                    <a:gd name="T60" fmla="*/ 57 w 57"/>
                    <a:gd name="T61" fmla="*/ 14 h 29"/>
                    <a:gd name="T62" fmla="*/ 57 w 57"/>
                    <a:gd name="T63" fmla="*/ 17 h 29"/>
                    <a:gd name="T64" fmla="*/ 57 w 57"/>
                    <a:gd name="T65" fmla="*/ 18 h 29"/>
                    <a:gd name="T66" fmla="*/ 55 w 57"/>
                    <a:gd name="T67" fmla="*/ 18 h 29"/>
                    <a:gd name="T68" fmla="*/ 54 w 57"/>
                    <a:gd name="T69" fmla="*/ 18 h 29"/>
                    <a:gd name="T70" fmla="*/ 52 w 57"/>
                    <a:gd name="T71" fmla="*/ 20 h 29"/>
                    <a:gd name="T72" fmla="*/ 54 w 57"/>
                    <a:gd name="T73" fmla="*/ 21 h 29"/>
                    <a:gd name="T74" fmla="*/ 54 w 57"/>
                    <a:gd name="T75" fmla="*/ 22 h 29"/>
                    <a:gd name="T76" fmla="*/ 54 w 57"/>
                    <a:gd name="T77" fmla="*/ 23 h 29"/>
                    <a:gd name="T78" fmla="*/ 46 w 57"/>
                    <a:gd name="T79" fmla="*/ 22 h 29"/>
                    <a:gd name="T80" fmla="*/ 44 w 57"/>
                    <a:gd name="T81" fmla="*/ 21 h 29"/>
                    <a:gd name="T82" fmla="*/ 43 w 57"/>
                    <a:gd name="T83" fmla="*/ 21 h 29"/>
                    <a:gd name="T84" fmla="*/ 43 w 57"/>
                    <a:gd name="T85" fmla="*/ 22 h 29"/>
                    <a:gd name="T86" fmla="*/ 40 w 57"/>
                    <a:gd name="T87" fmla="*/ 26 h 29"/>
                    <a:gd name="T88" fmla="*/ 40 w 57"/>
                    <a:gd name="T89" fmla="*/ 28 h 29"/>
                    <a:gd name="T90" fmla="*/ 38 w 57"/>
                    <a:gd name="T91" fmla="*/ 28 h 29"/>
                    <a:gd name="T92" fmla="*/ 36 w 57"/>
                    <a:gd name="T93" fmla="*/ 28 h 29"/>
                    <a:gd name="T94" fmla="*/ 35 w 57"/>
                    <a:gd name="T95" fmla="*/ 27 h 29"/>
                    <a:gd name="T96" fmla="*/ 33 w 57"/>
                    <a:gd name="T97" fmla="*/ 24 h 29"/>
                    <a:gd name="T98" fmla="*/ 32 w 57"/>
                    <a:gd name="T99" fmla="*/ 21 h 29"/>
                    <a:gd name="T100" fmla="*/ 29 w 57"/>
                    <a:gd name="T101" fmla="*/ 22 h 29"/>
                    <a:gd name="T102" fmla="*/ 27 w 57"/>
                    <a:gd name="T103" fmla="*/ 24 h 29"/>
                    <a:gd name="T104" fmla="*/ 27 w 57"/>
                    <a:gd name="T105" fmla="*/ 26 h 29"/>
                    <a:gd name="T106" fmla="*/ 24 w 57"/>
                    <a:gd name="T107" fmla="*/ 28 h 29"/>
                    <a:gd name="T108" fmla="*/ 12 w 57"/>
                    <a:gd name="T109" fmla="*/ 29 h 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
                    <a:gd name="T166" fmla="*/ 0 h 29"/>
                    <a:gd name="T167" fmla="*/ 57 w 57"/>
                    <a:gd name="T168" fmla="*/ 29 h 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 h="29">
                      <a:moveTo>
                        <a:pt x="12" y="29"/>
                      </a:moveTo>
                      <a:lnTo>
                        <a:pt x="11" y="27"/>
                      </a:lnTo>
                      <a:lnTo>
                        <a:pt x="9" y="27"/>
                      </a:lnTo>
                      <a:lnTo>
                        <a:pt x="9" y="22"/>
                      </a:lnTo>
                      <a:lnTo>
                        <a:pt x="9" y="21"/>
                      </a:lnTo>
                      <a:lnTo>
                        <a:pt x="5" y="21"/>
                      </a:lnTo>
                      <a:lnTo>
                        <a:pt x="2" y="24"/>
                      </a:lnTo>
                      <a:lnTo>
                        <a:pt x="0" y="26"/>
                      </a:lnTo>
                      <a:lnTo>
                        <a:pt x="0" y="24"/>
                      </a:lnTo>
                      <a:lnTo>
                        <a:pt x="0" y="18"/>
                      </a:lnTo>
                      <a:lnTo>
                        <a:pt x="2" y="18"/>
                      </a:lnTo>
                      <a:lnTo>
                        <a:pt x="3" y="17"/>
                      </a:lnTo>
                      <a:lnTo>
                        <a:pt x="5" y="16"/>
                      </a:lnTo>
                      <a:lnTo>
                        <a:pt x="5" y="14"/>
                      </a:lnTo>
                      <a:lnTo>
                        <a:pt x="5" y="13"/>
                      </a:lnTo>
                      <a:lnTo>
                        <a:pt x="12" y="6"/>
                      </a:lnTo>
                      <a:lnTo>
                        <a:pt x="11" y="5"/>
                      </a:lnTo>
                      <a:lnTo>
                        <a:pt x="12" y="3"/>
                      </a:lnTo>
                      <a:lnTo>
                        <a:pt x="15" y="3"/>
                      </a:lnTo>
                      <a:lnTo>
                        <a:pt x="17" y="3"/>
                      </a:lnTo>
                      <a:lnTo>
                        <a:pt x="18" y="2"/>
                      </a:lnTo>
                      <a:lnTo>
                        <a:pt x="22" y="3"/>
                      </a:lnTo>
                      <a:lnTo>
                        <a:pt x="36" y="0"/>
                      </a:lnTo>
                      <a:lnTo>
                        <a:pt x="44" y="3"/>
                      </a:lnTo>
                      <a:lnTo>
                        <a:pt x="48" y="6"/>
                      </a:lnTo>
                      <a:lnTo>
                        <a:pt x="46" y="9"/>
                      </a:lnTo>
                      <a:lnTo>
                        <a:pt x="48" y="11"/>
                      </a:lnTo>
                      <a:lnTo>
                        <a:pt x="52" y="14"/>
                      </a:lnTo>
                      <a:lnTo>
                        <a:pt x="54" y="14"/>
                      </a:lnTo>
                      <a:lnTo>
                        <a:pt x="55" y="13"/>
                      </a:lnTo>
                      <a:lnTo>
                        <a:pt x="57" y="14"/>
                      </a:lnTo>
                      <a:lnTo>
                        <a:pt x="57" y="17"/>
                      </a:lnTo>
                      <a:lnTo>
                        <a:pt x="57" y="18"/>
                      </a:lnTo>
                      <a:lnTo>
                        <a:pt x="55" y="18"/>
                      </a:lnTo>
                      <a:lnTo>
                        <a:pt x="54" y="18"/>
                      </a:lnTo>
                      <a:lnTo>
                        <a:pt x="52" y="20"/>
                      </a:lnTo>
                      <a:lnTo>
                        <a:pt x="54" y="21"/>
                      </a:lnTo>
                      <a:lnTo>
                        <a:pt x="54" y="22"/>
                      </a:lnTo>
                      <a:lnTo>
                        <a:pt x="54" y="23"/>
                      </a:lnTo>
                      <a:lnTo>
                        <a:pt x="46" y="22"/>
                      </a:lnTo>
                      <a:lnTo>
                        <a:pt x="44" y="21"/>
                      </a:lnTo>
                      <a:lnTo>
                        <a:pt x="43" y="21"/>
                      </a:lnTo>
                      <a:lnTo>
                        <a:pt x="43" y="22"/>
                      </a:lnTo>
                      <a:lnTo>
                        <a:pt x="40" y="26"/>
                      </a:lnTo>
                      <a:lnTo>
                        <a:pt x="40" y="28"/>
                      </a:lnTo>
                      <a:lnTo>
                        <a:pt x="38" y="28"/>
                      </a:lnTo>
                      <a:lnTo>
                        <a:pt x="36" y="28"/>
                      </a:lnTo>
                      <a:lnTo>
                        <a:pt x="35" y="27"/>
                      </a:lnTo>
                      <a:lnTo>
                        <a:pt x="33" y="24"/>
                      </a:lnTo>
                      <a:lnTo>
                        <a:pt x="32" y="21"/>
                      </a:lnTo>
                      <a:lnTo>
                        <a:pt x="29" y="22"/>
                      </a:lnTo>
                      <a:lnTo>
                        <a:pt x="27" y="24"/>
                      </a:lnTo>
                      <a:lnTo>
                        <a:pt x="27" y="26"/>
                      </a:lnTo>
                      <a:lnTo>
                        <a:pt x="24" y="28"/>
                      </a:lnTo>
                      <a:lnTo>
                        <a:pt x="12" y="2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11" name="Freeform 2679"/>
                <p:cNvSpPr>
                  <a:spLocks/>
                </p:cNvSpPr>
                <p:nvPr/>
              </p:nvSpPr>
              <p:spPr bwMode="gray">
                <a:xfrm>
                  <a:off x="2754" y="1996"/>
                  <a:ext cx="57" cy="29"/>
                </a:xfrm>
                <a:custGeom>
                  <a:avLst/>
                  <a:gdLst>
                    <a:gd name="T0" fmla="*/ 12 w 57"/>
                    <a:gd name="T1" fmla="*/ 29 h 29"/>
                    <a:gd name="T2" fmla="*/ 11 w 57"/>
                    <a:gd name="T3" fmla="*/ 27 h 29"/>
                    <a:gd name="T4" fmla="*/ 9 w 57"/>
                    <a:gd name="T5" fmla="*/ 27 h 29"/>
                    <a:gd name="T6" fmla="*/ 9 w 57"/>
                    <a:gd name="T7" fmla="*/ 22 h 29"/>
                    <a:gd name="T8" fmla="*/ 9 w 57"/>
                    <a:gd name="T9" fmla="*/ 21 h 29"/>
                    <a:gd name="T10" fmla="*/ 5 w 57"/>
                    <a:gd name="T11" fmla="*/ 21 h 29"/>
                    <a:gd name="T12" fmla="*/ 2 w 57"/>
                    <a:gd name="T13" fmla="*/ 24 h 29"/>
                    <a:gd name="T14" fmla="*/ 0 w 57"/>
                    <a:gd name="T15" fmla="*/ 26 h 29"/>
                    <a:gd name="T16" fmla="*/ 0 w 57"/>
                    <a:gd name="T17" fmla="*/ 24 h 29"/>
                    <a:gd name="T18" fmla="*/ 0 w 57"/>
                    <a:gd name="T19" fmla="*/ 18 h 29"/>
                    <a:gd name="T20" fmla="*/ 2 w 57"/>
                    <a:gd name="T21" fmla="*/ 18 h 29"/>
                    <a:gd name="T22" fmla="*/ 3 w 57"/>
                    <a:gd name="T23" fmla="*/ 17 h 29"/>
                    <a:gd name="T24" fmla="*/ 5 w 57"/>
                    <a:gd name="T25" fmla="*/ 16 h 29"/>
                    <a:gd name="T26" fmla="*/ 5 w 57"/>
                    <a:gd name="T27" fmla="*/ 14 h 29"/>
                    <a:gd name="T28" fmla="*/ 5 w 57"/>
                    <a:gd name="T29" fmla="*/ 13 h 29"/>
                    <a:gd name="T30" fmla="*/ 12 w 57"/>
                    <a:gd name="T31" fmla="*/ 6 h 29"/>
                    <a:gd name="T32" fmla="*/ 11 w 57"/>
                    <a:gd name="T33" fmla="*/ 5 h 29"/>
                    <a:gd name="T34" fmla="*/ 12 w 57"/>
                    <a:gd name="T35" fmla="*/ 3 h 29"/>
                    <a:gd name="T36" fmla="*/ 15 w 57"/>
                    <a:gd name="T37" fmla="*/ 3 h 29"/>
                    <a:gd name="T38" fmla="*/ 17 w 57"/>
                    <a:gd name="T39" fmla="*/ 3 h 29"/>
                    <a:gd name="T40" fmla="*/ 18 w 57"/>
                    <a:gd name="T41" fmla="*/ 2 h 29"/>
                    <a:gd name="T42" fmla="*/ 22 w 57"/>
                    <a:gd name="T43" fmla="*/ 3 h 29"/>
                    <a:gd name="T44" fmla="*/ 36 w 57"/>
                    <a:gd name="T45" fmla="*/ 0 h 29"/>
                    <a:gd name="T46" fmla="*/ 44 w 57"/>
                    <a:gd name="T47" fmla="*/ 3 h 29"/>
                    <a:gd name="T48" fmla="*/ 48 w 57"/>
                    <a:gd name="T49" fmla="*/ 6 h 29"/>
                    <a:gd name="T50" fmla="*/ 46 w 57"/>
                    <a:gd name="T51" fmla="*/ 9 h 29"/>
                    <a:gd name="T52" fmla="*/ 48 w 57"/>
                    <a:gd name="T53" fmla="*/ 11 h 29"/>
                    <a:gd name="T54" fmla="*/ 52 w 57"/>
                    <a:gd name="T55" fmla="*/ 14 h 29"/>
                    <a:gd name="T56" fmla="*/ 54 w 57"/>
                    <a:gd name="T57" fmla="*/ 14 h 29"/>
                    <a:gd name="T58" fmla="*/ 55 w 57"/>
                    <a:gd name="T59" fmla="*/ 13 h 29"/>
                    <a:gd name="T60" fmla="*/ 57 w 57"/>
                    <a:gd name="T61" fmla="*/ 14 h 29"/>
                    <a:gd name="T62" fmla="*/ 57 w 57"/>
                    <a:gd name="T63" fmla="*/ 17 h 29"/>
                    <a:gd name="T64" fmla="*/ 57 w 57"/>
                    <a:gd name="T65" fmla="*/ 18 h 29"/>
                    <a:gd name="T66" fmla="*/ 55 w 57"/>
                    <a:gd name="T67" fmla="*/ 18 h 29"/>
                    <a:gd name="T68" fmla="*/ 54 w 57"/>
                    <a:gd name="T69" fmla="*/ 18 h 29"/>
                    <a:gd name="T70" fmla="*/ 52 w 57"/>
                    <a:gd name="T71" fmla="*/ 20 h 29"/>
                    <a:gd name="T72" fmla="*/ 54 w 57"/>
                    <a:gd name="T73" fmla="*/ 21 h 29"/>
                    <a:gd name="T74" fmla="*/ 54 w 57"/>
                    <a:gd name="T75" fmla="*/ 22 h 29"/>
                    <a:gd name="T76" fmla="*/ 54 w 57"/>
                    <a:gd name="T77" fmla="*/ 23 h 29"/>
                    <a:gd name="T78" fmla="*/ 46 w 57"/>
                    <a:gd name="T79" fmla="*/ 22 h 29"/>
                    <a:gd name="T80" fmla="*/ 44 w 57"/>
                    <a:gd name="T81" fmla="*/ 21 h 29"/>
                    <a:gd name="T82" fmla="*/ 43 w 57"/>
                    <a:gd name="T83" fmla="*/ 21 h 29"/>
                    <a:gd name="T84" fmla="*/ 43 w 57"/>
                    <a:gd name="T85" fmla="*/ 22 h 29"/>
                    <a:gd name="T86" fmla="*/ 40 w 57"/>
                    <a:gd name="T87" fmla="*/ 26 h 29"/>
                    <a:gd name="T88" fmla="*/ 40 w 57"/>
                    <a:gd name="T89" fmla="*/ 28 h 29"/>
                    <a:gd name="T90" fmla="*/ 38 w 57"/>
                    <a:gd name="T91" fmla="*/ 28 h 29"/>
                    <a:gd name="T92" fmla="*/ 36 w 57"/>
                    <a:gd name="T93" fmla="*/ 28 h 29"/>
                    <a:gd name="T94" fmla="*/ 35 w 57"/>
                    <a:gd name="T95" fmla="*/ 27 h 29"/>
                    <a:gd name="T96" fmla="*/ 33 w 57"/>
                    <a:gd name="T97" fmla="*/ 24 h 29"/>
                    <a:gd name="T98" fmla="*/ 32 w 57"/>
                    <a:gd name="T99" fmla="*/ 21 h 29"/>
                    <a:gd name="T100" fmla="*/ 29 w 57"/>
                    <a:gd name="T101" fmla="*/ 22 h 29"/>
                    <a:gd name="T102" fmla="*/ 27 w 57"/>
                    <a:gd name="T103" fmla="*/ 24 h 29"/>
                    <a:gd name="T104" fmla="*/ 27 w 57"/>
                    <a:gd name="T105" fmla="*/ 26 h 29"/>
                    <a:gd name="T106" fmla="*/ 24 w 57"/>
                    <a:gd name="T107" fmla="*/ 28 h 29"/>
                    <a:gd name="T108" fmla="*/ 12 w 57"/>
                    <a:gd name="T109" fmla="*/ 29 h 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
                    <a:gd name="T166" fmla="*/ 0 h 29"/>
                    <a:gd name="T167" fmla="*/ 57 w 57"/>
                    <a:gd name="T168" fmla="*/ 29 h 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 h="29">
                      <a:moveTo>
                        <a:pt x="12" y="29"/>
                      </a:moveTo>
                      <a:lnTo>
                        <a:pt x="11" y="27"/>
                      </a:lnTo>
                      <a:lnTo>
                        <a:pt x="9" y="27"/>
                      </a:lnTo>
                      <a:lnTo>
                        <a:pt x="9" y="22"/>
                      </a:lnTo>
                      <a:lnTo>
                        <a:pt x="9" y="21"/>
                      </a:lnTo>
                      <a:lnTo>
                        <a:pt x="5" y="21"/>
                      </a:lnTo>
                      <a:lnTo>
                        <a:pt x="2" y="24"/>
                      </a:lnTo>
                      <a:lnTo>
                        <a:pt x="0" y="26"/>
                      </a:lnTo>
                      <a:lnTo>
                        <a:pt x="0" y="24"/>
                      </a:lnTo>
                      <a:lnTo>
                        <a:pt x="0" y="18"/>
                      </a:lnTo>
                      <a:lnTo>
                        <a:pt x="2" y="18"/>
                      </a:lnTo>
                      <a:lnTo>
                        <a:pt x="3" y="17"/>
                      </a:lnTo>
                      <a:lnTo>
                        <a:pt x="5" y="16"/>
                      </a:lnTo>
                      <a:lnTo>
                        <a:pt x="5" y="14"/>
                      </a:lnTo>
                      <a:lnTo>
                        <a:pt x="5" y="13"/>
                      </a:lnTo>
                      <a:lnTo>
                        <a:pt x="12" y="6"/>
                      </a:lnTo>
                      <a:lnTo>
                        <a:pt x="11" y="5"/>
                      </a:lnTo>
                      <a:lnTo>
                        <a:pt x="12" y="3"/>
                      </a:lnTo>
                      <a:lnTo>
                        <a:pt x="15" y="3"/>
                      </a:lnTo>
                      <a:lnTo>
                        <a:pt x="17" y="3"/>
                      </a:lnTo>
                      <a:lnTo>
                        <a:pt x="18" y="2"/>
                      </a:lnTo>
                      <a:lnTo>
                        <a:pt x="22" y="3"/>
                      </a:lnTo>
                      <a:lnTo>
                        <a:pt x="36" y="0"/>
                      </a:lnTo>
                      <a:lnTo>
                        <a:pt x="44" y="3"/>
                      </a:lnTo>
                      <a:lnTo>
                        <a:pt x="48" y="6"/>
                      </a:lnTo>
                      <a:lnTo>
                        <a:pt x="46" y="9"/>
                      </a:lnTo>
                      <a:lnTo>
                        <a:pt x="48" y="11"/>
                      </a:lnTo>
                      <a:lnTo>
                        <a:pt x="52" y="14"/>
                      </a:lnTo>
                      <a:lnTo>
                        <a:pt x="54" y="14"/>
                      </a:lnTo>
                      <a:lnTo>
                        <a:pt x="55" y="13"/>
                      </a:lnTo>
                      <a:lnTo>
                        <a:pt x="57" y="14"/>
                      </a:lnTo>
                      <a:lnTo>
                        <a:pt x="57" y="17"/>
                      </a:lnTo>
                      <a:lnTo>
                        <a:pt x="57" y="18"/>
                      </a:lnTo>
                      <a:lnTo>
                        <a:pt x="55" y="18"/>
                      </a:lnTo>
                      <a:lnTo>
                        <a:pt x="54" y="18"/>
                      </a:lnTo>
                      <a:lnTo>
                        <a:pt x="52" y="20"/>
                      </a:lnTo>
                      <a:lnTo>
                        <a:pt x="54" y="21"/>
                      </a:lnTo>
                      <a:lnTo>
                        <a:pt x="54" y="22"/>
                      </a:lnTo>
                      <a:lnTo>
                        <a:pt x="54" y="23"/>
                      </a:lnTo>
                      <a:lnTo>
                        <a:pt x="46" y="22"/>
                      </a:lnTo>
                      <a:lnTo>
                        <a:pt x="44" y="21"/>
                      </a:lnTo>
                      <a:lnTo>
                        <a:pt x="43" y="21"/>
                      </a:lnTo>
                      <a:lnTo>
                        <a:pt x="43" y="22"/>
                      </a:lnTo>
                      <a:lnTo>
                        <a:pt x="40" y="26"/>
                      </a:lnTo>
                      <a:lnTo>
                        <a:pt x="40" y="28"/>
                      </a:lnTo>
                      <a:lnTo>
                        <a:pt x="38" y="28"/>
                      </a:lnTo>
                      <a:lnTo>
                        <a:pt x="36" y="28"/>
                      </a:lnTo>
                      <a:lnTo>
                        <a:pt x="35" y="27"/>
                      </a:lnTo>
                      <a:lnTo>
                        <a:pt x="33" y="24"/>
                      </a:lnTo>
                      <a:lnTo>
                        <a:pt x="32" y="21"/>
                      </a:lnTo>
                      <a:lnTo>
                        <a:pt x="29" y="22"/>
                      </a:lnTo>
                      <a:lnTo>
                        <a:pt x="27" y="24"/>
                      </a:lnTo>
                      <a:lnTo>
                        <a:pt x="27" y="26"/>
                      </a:lnTo>
                      <a:lnTo>
                        <a:pt x="24" y="28"/>
                      </a:lnTo>
                      <a:lnTo>
                        <a:pt x="12" y="2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5" name="Group 2680"/>
              <p:cNvGrpSpPr>
                <a:grpSpLocks/>
              </p:cNvGrpSpPr>
              <p:nvPr/>
            </p:nvGrpSpPr>
            <p:grpSpPr bwMode="auto">
              <a:xfrm>
                <a:off x="2711" y="1934"/>
                <a:ext cx="46" cy="31"/>
                <a:chOff x="2711" y="1934"/>
                <a:chExt cx="46" cy="31"/>
              </a:xfrm>
              <a:grpFill/>
            </p:grpSpPr>
            <p:sp>
              <p:nvSpPr>
                <p:cNvPr id="1108" name="Freeform 2681"/>
                <p:cNvSpPr>
                  <a:spLocks/>
                </p:cNvSpPr>
                <p:nvPr/>
              </p:nvSpPr>
              <p:spPr bwMode="gray">
                <a:xfrm>
                  <a:off x="2711" y="1934"/>
                  <a:ext cx="46" cy="31"/>
                </a:xfrm>
                <a:custGeom>
                  <a:avLst/>
                  <a:gdLst>
                    <a:gd name="T0" fmla="*/ 39 w 46"/>
                    <a:gd name="T1" fmla="*/ 31 h 31"/>
                    <a:gd name="T2" fmla="*/ 37 w 46"/>
                    <a:gd name="T3" fmla="*/ 31 h 31"/>
                    <a:gd name="T4" fmla="*/ 34 w 46"/>
                    <a:gd name="T5" fmla="*/ 31 h 31"/>
                    <a:gd name="T6" fmla="*/ 29 w 46"/>
                    <a:gd name="T7" fmla="*/ 29 h 31"/>
                    <a:gd name="T8" fmla="*/ 31 w 46"/>
                    <a:gd name="T9" fmla="*/ 27 h 31"/>
                    <a:gd name="T10" fmla="*/ 29 w 46"/>
                    <a:gd name="T11" fmla="*/ 27 h 31"/>
                    <a:gd name="T12" fmla="*/ 29 w 46"/>
                    <a:gd name="T13" fmla="*/ 22 h 31"/>
                    <a:gd name="T14" fmla="*/ 27 w 46"/>
                    <a:gd name="T15" fmla="*/ 22 h 31"/>
                    <a:gd name="T16" fmla="*/ 25 w 46"/>
                    <a:gd name="T17" fmla="*/ 24 h 31"/>
                    <a:gd name="T18" fmla="*/ 22 w 46"/>
                    <a:gd name="T19" fmla="*/ 24 h 31"/>
                    <a:gd name="T20" fmla="*/ 19 w 46"/>
                    <a:gd name="T21" fmla="*/ 24 h 31"/>
                    <a:gd name="T22" fmla="*/ 19 w 46"/>
                    <a:gd name="T23" fmla="*/ 19 h 31"/>
                    <a:gd name="T24" fmla="*/ 18 w 46"/>
                    <a:gd name="T25" fmla="*/ 18 h 31"/>
                    <a:gd name="T26" fmla="*/ 9 w 46"/>
                    <a:gd name="T27" fmla="*/ 15 h 31"/>
                    <a:gd name="T28" fmla="*/ 6 w 46"/>
                    <a:gd name="T29" fmla="*/ 11 h 31"/>
                    <a:gd name="T30" fmla="*/ 3 w 46"/>
                    <a:gd name="T31" fmla="*/ 11 h 31"/>
                    <a:gd name="T32" fmla="*/ 0 w 46"/>
                    <a:gd name="T33" fmla="*/ 10 h 31"/>
                    <a:gd name="T34" fmla="*/ 0 w 46"/>
                    <a:gd name="T35" fmla="*/ 8 h 31"/>
                    <a:gd name="T36" fmla="*/ 0 w 46"/>
                    <a:gd name="T37" fmla="*/ 5 h 31"/>
                    <a:gd name="T38" fmla="*/ 9 w 46"/>
                    <a:gd name="T39" fmla="*/ 1 h 31"/>
                    <a:gd name="T40" fmla="*/ 10 w 46"/>
                    <a:gd name="T41" fmla="*/ 1 h 31"/>
                    <a:gd name="T42" fmla="*/ 15 w 46"/>
                    <a:gd name="T43" fmla="*/ 3 h 31"/>
                    <a:gd name="T44" fmla="*/ 22 w 46"/>
                    <a:gd name="T45" fmla="*/ 0 h 31"/>
                    <a:gd name="T46" fmla="*/ 29 w 46"/>
                    <a:gd name="T47" fmla="*/ 0 h 31"/>
                    <a:gd name="T48" fmla="*/ 31 w 46"/>
                    <a:gd name="T49" fmla="*/ 1 h 31"/>
                    <a:gd name="T50" fmla="*/ 32 w 46"/>
                    <a:gd name="T51" fmla="*/ 2 h 31"/>
                    <a:gd name="T52" fmla="*/ 34 w 46"/>
                    <a:gd name="T53" fmla="*/ 2 h 31"/>
                    <a:gd name="T54" fmla="*/ 36 w 46"/>
                    <a:gd name="T55" fmla="*/ 2 h 31"/>
                    <a:gd name="T56" fmla="*/ 39 w 46"/>
                    <a:gd name="T57" fmla="*/ 3 h 31"/>
                    <a:gd name="T58" fmla="*/ 39 w 46"/>
                    <a:gd name="T59" fmla="*/ 10 h 31"/>
                    <a:gd name="T60" fmla="*/ 40 w 46"/>
                    <a:gd name="T61" fmla="*/ 11 h 31"/>
                    <a:gd name="T62" fmla="*/ 43 w 46"/>
                    <a:gd name="T63" fmla="*/ 11 h 31"/>
                    <a:gd name="T64" fmla="*/ 45 w 46"/>
                    <a:gd name="T65" fmla="*/ 12 h 31"/>
                    <a:gd name="T66" fmla="*/ 45 w 46"/>
                    <a:gd name="T67" fmla="*/ 15 h 31"/>
                    <a:gd name="T68" fmla="*/ 46 w 46"/>
                    <a:gd name="T69" fmla="*/ 17 h 31"/>
                    <a:gd name="T70" fmla="*/ 46 w 46"/>
                    <a:gd name="T71" fmla="*/ 18 h 31"/>
                    <a:gd name="T72" fmla="*/ 43 w 46"/>
                    <a:gd name="T73" fmla="*/ 22 h 31"/>
                    <a:gd name="T74" fmla="*/ 42 w 46"/>
                    <a:gd name="T75" fmla="*/ 22 h 31"/>
                    <a:gd name="T76" fmla="*/ 40 w 46"/>
                    <a:gd name="T77" fmla="*/ 23 h 31"/>
                    <a:gd name="T78" fmla="*/ 39 w 46"/>
                    <a:gd name="T79" fmla="*/ 26 h 31"/>
                    <a:gd name="T80" fmla="*/ 39 w 46"/>
                    <a:gd name="T81" fmla="*/ 29 h 31"/>
                    <a:gd name="T82" fmla="*/ 39 w 46"/>
                    <a:gd name="T83" fmla="*/ 31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1"/>
                    <a:gd name="T128" fmla="*/ 46 w 46"/>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1">
                      <a:moveTo>
                        <a:pt x="39" y="31"/>
                      </a:moveTo>
                      <a:lnTo>
                        <a:pt x="37" y="31"/>
                      </a:lnTo>
                      <a:lnTo>
                        <a:pt x="34" y="31"/>
                      </a:lnTo>
                      <a:lnTo>
                        <a:pt x="29" y="29"/>
                      </a:lnTo>
                      <a:lnTo>
                        <a:pt x="31" y="27"/>
                      </a:lnTo>
                      <a:lnTo>
                        <a:pt x="29" y="27"/>
                      </a:lnTo>
                      <a:lnTo>
                        <a:pt x="29" y="22"/>
                      </a:lnTo>
                      <a:lnTo>
                        <a:pt x="27" y="22"/>
                      </a:lnTo>
                      <a:lnTo>
                        <a:pt x="25" y="24"/>
                      </a:lnTo>
                      <a:lnTo>
                        <a:pt x="22" y="24"/>
                      </a:lnTo>
                      <a:lnTo>
                        <a:pt x="19" y="24"/>
                      </a:lnTo>
                      <a:lnTo>
                        <a:pt x="19" y="19"/>
                      </a:lnTo>
                      <a:lnTo>
                        <a:pt x="18" y="18"/>
                      </a:lnTo>
                      <a:lnTo>
                        <a:pt x="9" y="15"/>
                      </a:lnTo>
                      <a:lnTo>
                        <a:pt x="6" y="11"/>
                      </a:lnTo>
                      <a:lnTo>
                        <a:pt x="3" y="11"/>
                      </a:lnTo>
                      <a:lnTo>
                        <a:pt x="0" y="10"/>
                      </a:lnTo>
                      <a:lnTo>
                        <a:pt x="0" y="8"/>
                      </a:lnTo>
                      <a:lnTo>
                        <a:pt x="0" y="5"/>
                      </a:lnTo>
                      <a:lnTo>
                        <a:pt x="9" y="1"/>
                      </a:lnTo>
                      <a:lnTo>
                        <a:pt x="10" y="1"/>
                      </a:lnTo>
                      <a:lnTo>
                        <a:pt x="15" y="3"/>
                      </a:lnTo>
                      <a:lnTo>
                        <a:pt x="22" y="0"/>
                      </a:lnTo>
                      <a:lnTo>
                        <a:pt x="29" y="0"/>
                      </a:lnTo>
                      <a:lnTo>
                        <a:pt x="31" y="1"/>
                      </a:lnTo>
                      <a:lnTo>
                        <a:pt x="32" y="2"/>
                      </a:lnTo>
                      <a:lnTo>
                        <a:pt x="34" y="2"/>
                      </a:lnTo>
                      <a:lnTo>
                        <a:pt x="36" y="2"/>
                      </a:lnTo>
                      <a:lnTo>
                        <a:pt x="39" y="3"/>
                      </a:lnTo>
                      <a:lnTo>
                        <a:pt x="39" y="10"/>
                      </a:lnTo>
                      <a:lnTo>
                        <a:pt x="40" y="11"/>
                      </a:lnTo>
                      <a:lnTo>
                        <a:pt x="43" y="11"/>
                      </a:lnTo>
                      <a:lnTo>
                        <a:pt x="45" y="12"/>
                      </a:lnTo>
                      <a:lnTo>
                        <a:pt x="45" y="15"/>
                      </a:lnTo>
                      <a:lnTo>
                        <a:pt x="46" y="17"/>
                      </a:lnTo>
                      <a:lnTo>
                        <a:pt x="46" y="18"/>
                      </a:lnTo>
                      <a:lnTo>
                        <a:pt x="43" y="22"/>
                      </a:lnTo>
                      <a:lnTo>
                        <a:pt x="42" y="22"/>
                      </a:lnTo>
                      <a:lnTo>
                        <a:pt x="40" y="23"/>
                      </a:lnTo>
                      <a:lnTo>
                        <a:pt x="39" y="26"/>
                      </a:lnTo>
                      <a:lnTo>
                        <a:pt x="39" y="29"/>
                      </a:lnTo>
                      <a:lnTo>
                        <a:pt x="39" y="3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09" name="Freeform 2682"/>
                <p:cNvSpPr>
                  <a:spLocks/>
                </p:cNvSpPr>
                <p:nvPr/>
              </p:nvSpPr>
              <p:spPr bwMode="gray">
                <a:xfrm>
                  <a:off x="2711" y="1934"/>
                  <a:ext cx="46" cy="31"/>
                </a:xfrm>
                <a:custGeom>
                  <a:avLst/>
                  <a:gdLst>
                    <a:gd name="T0" fmla="*/ 39 w 46"/>
                    <a:gd name="T1" fmla="*/ 31 h 31"/>
                    <a:gd name="T2" fmla="*/ 37 w 46"/>
                    <a:gd name="T3" fmla="*/ 31 h 31"/>
                    <a:gd name="T4" fmla="*/ 34 w 46"/>
                    <a:gd name="T5" fmla="*/ 31 h 31"/>
                    <a:gd name="T6" fmla="*/ 29 w 46"/>
                    <a:gd name="T7" fmla="*/ 29 h 31"/>
                    <a:gd name="T8" fmla="*/ 31 w 46"/>
                    <a:gd name="T9" fmla="*/ 27 h 31"/>
                    <a:gd name="T10" fmla="*/ 29 w 46"/>
                    <a:gd name="T11" fmla="*/ 27 h 31"/>
                    <a:gd name="T12" fmla="*/ 29 w 46"/>
                    <a:gd name="T13" fmla="*/ 22 h 31"/>
                    <a:gd name="T14" fmla="*/ 27 w 46"/>
                    <a:gd name="T15" fmla="*/ 22 h 31"/>
                    <a:gd name="T16" fmla="*/ 25 w 46"/>
                    <a:gd name="T17" fmla="*/ 24 h 31"/>
                    <a:gd name="T18" fmla="*/ 22 w 46"/>
                    <a:gd name="T19" fmla="*/ 24 h 31"/>
                    <a:gd name="T20" fmla="*/ 19 w 46"/>
                    <a:gd name="T21" fmla="*/ 24 h 31"/>
                    <a:gd name="T22" fmla="*/ 19 w 46"/>
                    <a:gd name="T23" fmla="*/ 19 h 31"/>
                    <a:gd name="T24" fmla="*/ 18 w 46"/>
                    <a:gd name="T25" fmla="*/ 18 h 31"/>
                    <a:gd name="T26" fmla="*/ 9 w 46"/>
                    <a:gd name="T27" fmla="*/ 15 h 31"/>
                    <a:gd name="T28" fmla="*/ 6 w 46"/>
                    <a:gd name="T29" fmla="*/ 11 h 31"/>
                    <a:gd name="T30" fmla="*/ 3 w 46"/>
                    <a:gd name="T31" fmla="*/ 11 h 31"/>
                    <a:gd name="T32" fmla="*/ 0 w 46"/>
                    <a:gd name="T33" fmla="*/ 10 h 31"/>
                    <a:gd name="T34" fmla="*/ 0 w 46"/>
                    <a:gd name="T35" fmla="*/ 8 h 31"/>
                    <a:gd name="T36" fmla="*/ 0 w 46"/>
                    <a:gd name="T37" fmla="*/ 5 h 31"/>
                    <a:gd name="T38" fmla="*/ 9 w 46"/>
                    <a:gd name="T39" fmla="*/ 1 h 31"/>
                    <a:gd name="T40" fmla="*/ 10 w 46"/>
                    <a:gd name="T41" fmla="*/ 1 h 31"/>
                    <a:gd name="T42" fmla="*/ 15 w 46"/>
                    <a:gd name="T43" fmla="*/ 3 h 31"/>
                    <a:gd name="T44" fmla="*/ 22 w 46"/>
                    <a:gd name="T45" fmla="*/ 0 h 31"/>
                    <a:gd name="T46" fmla="*/ 29 w 46"/>
                    <a:gd name="T47" fmla="*/ 0 h 31"/>
                    <a:gd name="T48" fmla="*/ 31 w 46"/>
                    <a:gd name="T49" fmla="*/ 1 h 31"/>
                    <a:gd name="T50" fmla="*/ 32 w 46"/>
                    <a:gd name="T51" fmla="*/ 2 h 31"/>
                    <a:gd name="T52" fmla="*/ 34 w 46"/>
                    <a:gd name="T53" fmla="*/ 2 h 31"/>
                    <a:gd name="T54" fmla="*/ 36 w 46"/>
                    <a:gd name="T55" fmla="*/ 2 h 31"/>
                    <a:gd name="T56" fmla="*/ 39 w 46"/>
                    <a:gd name="T57" fmla="*/ 3 h 31"/>
                    <a:gd name="T58" fmla="*/ 39 w 46"/>
                    <a:gd name="T59" fmla="*/ 10 h 31"/>
                    <a:gd name="T60" fmla="*/ 40 w 46"/>
                    <a:gd name="T61" fmla="*/ 11 h 31"/>
                    <a:gd name="T62" fmla="*/ 43 w 46"/>
                    <a:gd name="T63" fmla="*/ 11 h 31"/>
                    <a:gd name="T64" fmla="*/ 45 w 46"/>
                    <a:gd name="T65" fmla="*/ 12 h 31"/>
                    <a:gd name="T66" fmla="*/ 45 w 46"/>
                    <a:gd name="T67" fmla="*/ 15 h 31"/>
                    <a:gd name="T68" fmla="*/ 46 w 46"/>
                    <a:gd name="T69" fmla="*/ 17 h 31"/>
                    <a:gd name="T70" fmla="*/ 46 w 46"/>
                    <a:gd name="T71" fmla="*/ 18 h 31"/>
                    <a:gd name="T72" fmla="*/ 43 w 46"/>
                    <a:gd name="T73" fmla="*/ 22 h 31"/>
                    <a:gd name="T74" fmla="*/ 42 w 46"/>
                    <a:gd name="T75" fmla="*/ 22 h 31"/>
                    <a:gd name="T76" fmla="*/ 40 w 46"/>
                    <a:gd name="T77" fmla="*/ 23 h 31"/>
                    <a:gd name="T78" fmla="*/ 39 w 46"/>
                    <a:gd name="T79" fmla="*/ 26 h 31"/>
                    <a:gd name="T80" fmla="*/ 39 w 46"/>
                    <a:gd name="T81" fmla="*/ 29 h 31"/>
                    <a:gd name="T82" fmla="*/ 39 w 46"/>
                    <a:gd name="T83" fmla="*/ 31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1"/>
                    <a:gd name="T128" fmla="*/ 46 w 46"/>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1">
                      <a:moveTo>
                        <a:pt x="39" y="31"/>
                      </a:moveTo>
                      <a:lnTo>
                        <a:pt x="37" y="31"/>
                      </a:lnTo>
                      <a:lnTo>
                        <a:pt x="34" y="31"/>
                      </a:lnTo>
                      <a:lnTo>
                        <a:pt x="29" y="29"/>
                      </a:lnTo>
                      <a:lnTo>
                        <a:pt x="31" y="27"/>
                      </a:lnTo>
                      <a:lnTo>
                        <a:pt x="29" y="27"/>
                      </a:lnTo>
                      <a:lnTo>
                        <a:pt x="29" y="22"/>
                      </a:lnTo>
                      <a:lnTo>
                        <a:pt x="27" y="22"/>
                      </a:lnTo>
                      <a:lnTo>
                        <a:pt x="25" y="24"/>
                      </a:lnTo>
                      <a:lnTo>
                        <a:pt x="22" y="24"/>
                      </a:lnTo>
                      <a:lnTo>
                        <a:pt x="19" y="24"/>
                      </a:lnTo>
                      <a:lnTo>
                        <a:pt x="19" y="19"/>
                      </a:lnTo>
                      <a:lnTo>
                        <a:pt x="18" y="18"/>
                      </a:lnTo>
                      <a:lnTo>
                        <a:pt x="9" y="15"/>
                      </a:lnTo>
                      <a:lnTo>
                        <a:pt x="6" y="11"/>
                      </a:lnTo>
                      <a:lnTo>
                        <a:pt x="3" y="11"/>
                      </a:lnTo>
                      <a:lnTo>
                        <a:pt x="0" y="10"/>
                      </a:lnTo>
                      <a:lnTo>
                        <a:pt x="0" y="8"/>
                      </a:lnTo>
                      <a:lnTo>
                        <a:pt x="0" y="5"/>
                      </a:lnTo>
                      <a:lnTo>
                        <a:pt x="9" y="1"/>
                      </a:lnTo>
                      <a:lnTo>
                        <a:pt x="10" y="1"/>
                      </a:lnTo>
                      <a:lnTo>
                        <a:pt x="15" y="3"/>
                      </a:lnTo>
                      <a:lnTo>
                        <a:pt x="22" y="0"/>
                      </a:lnTo>
                      <a:lnTo>
                        <a:pt x="29" y="0"/>
                      </a:lnTo>
                      <a:lnTo>
                        <a:pt x="31" y="1"/>
                      </a:lnTo>
                      <a:lnTo>
                        <a:pt x="32" y="2"/>
                      </a:lnTo>
                      <a:lnTo>
                        <a:pt x="34" y="2"/>
                      </a:lnTo>
                      <a:lnTo>
                        <a:pt x="36" y="2"/>
                      </a:lnTo>
                      <a:lnTo>
                        <a:pt x="39" y="3"/>
                      </a:lnTo>
                      <a:lnTo>
                        <a:pt x="39" y="10"/>
                      </a:lnTo>
                      <a:lnTo>
                        <a:pt x="40" y="11"/>
                      </a:lnTo>
                      <a:lnTo>
                        <a:pt x="43" y="11"/>
                      </a:lnTo>
                      <a:lnTo>
                        <a:pt x="45" y="12"/>
                      </a:lnTo>
                      <a:lnTo>
                        <a:pt x="45" y="15"/>
                      </a:lnTo>
                      <a:lnTo>
                        <a:pt x="46" y="17"/>
                      </a:lnTo>
                      <a:lnTo>
                        <a:pt x="46" y="18"/>
                      </a:lnTo>
                      <a:lnTo>
                        <a:pt x="43" y="22"/>
                      </a:lnTo>
                      <a:lnTo>
                        <a:pt x="42" y="22"/>
                      </a:lnTo>
                      <a:lnTo>
                        <a:pt x="40" y="23"/>
                      </a:lnTo>
                      <a:lnTo>
                        <a:pt x="39" y="26"/>
                      </a:lnTo>
                      <a:lnTo>
                        <a:pt x="39" y="29"/>
                      </a:lnTo>
                      <a:lnTo>
                        <a:pt x="39" y="3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6" name="Group 2683"/>
              <p:cNvGrpSpPr>
                <a:grpSpLocks/>
              </p:cNvGrpSpPr>
              <p:nvPr/>
            </p:nvGrpSpPr>
            <p:grpSpPr bwMode="auto">
              <a:xfrm>
                <a:off x="2695" y="2076"/>
                <a:ext cx="4" cy="2"/>
                <a:chOff x="2695" y="2076"/>
                <a:chExt cx="4" cy="2"/>
              </a:xfrm>
              <a:grpFill/>
            </p:grpSpPr>
            <p:sp>
              <p:nvSpPr>
                <p:cNvPr id="1106" name="Freeform 2684"/>
                <p:cNvSpPr>
                  <a:spLocks/>
                </p:cNvSpPr>
                <p:nvPr/>
              </p:nvSpPr>
              <p:spPr bwMode="gray">
                <a:xfrm>
                  <a:off x="2695" y="2076"/>
                  <a:ext cx="4" cy="2"/>
                </a:xfrm>
                <a:custGeom>
                  <a:avLst/>
                  <a:gdLst>
                    <a:gd name="T0" fmla="*/ 3 w 4"/>
                    <a:gd name="T1" fmla="*/ 1 h 2"/>
                    <a:gd name="T2" fmla="*/ 4 w 4"/>
                    <a:gd name="T3" fmla="*/ 2 h 2"/>
                    <a:gd name="T4" fmla="*/ 3 w 4"/>
                    <a:gd name="T5" fmla="*/ 2 h 2"/>
                    <a:gd name="T6" fmla="*/ 1 w 4"/>
                    <a:gd name="T7" fmla="*/ 2 h 2"/>
                    <a:gd name="T8" fmla="*/ 1 w 4"/>
                    <a:gd name="T9" fmla="*/ 1 h 2"/>
                    <a:gd name="T10" fmla="*/ 0 w 4"/>
                    <a:gd name="T11" fmla="*/ 0 h 2"/>
                    <a:gd name="T12" fmla="*/ 3 w 4"/>
                    <a:gd name="T13" fmla="*/ 0 h 2"/>
                    <a:gd name="T14" fmla="*/ 3 w 4"/>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3" y="1"/>
                      </a:moveTo>
                      <a:lnTo>
                        <a:pt x="4" y="2"/>
                      </a:lnTo>
                      <a:lnTo>
                        <a:pt x="3" y="2"/>
                      </a:lnTo>
                      <a:lnTo>
                        <a:pt x="1" y="2"/>
                      </a:lnTo>
                      <a:lnTo>
                        <a:pt x="1" y="1"/>
                      </a:lnTo>
                      <a:lnTo>
                        <a:pt x="0" y="0"/>
                      </a:lnTo>
                      <a:lnTo>
                        <a:pt x="3" y="0"/>
                      </a:lnTo>
                      <a:lnTo>
                        <a:pt x="3"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07" name="Freeform 2685"/>
                <p:cNvSpPr>
                  <a:spLocks/>
                </p:cNvSpPr>
                <p:nvPr/>
              </p:nvSpPr>
              <p:spPr bwMode="gray">
                <a:xfrm>
                  <a:off x="2695" y="2076"/>
                  <a:ext cx="4" cy="2"/>
                </a:xfrm>
                <a:custGeom>
                  <a:avLst/>
                  <a:gdLst>
                    <a:gd name="T0" fmla="*/ 3 w 4"/>
                    <a:gd name="T1" fmla="*/ 1 h 2"/>
                    <a:gd name="T2" fmla="*/ 4 w 4"/>
                    <a:gd name="T3" fmla="*/ 2 h 2"/>
                    <a:gd name="T4" fmla="*/ 3 w 4"/>
                    <a:gd name="T5" fmla="*/ 2 h 2"/>
                    <a:gd name="T6" fmla="*/ 1 w 4"/>
                    <a:gd name="T7" fmla="*/ 2 h 2"/>
                    <a:gd name="T8" fmla="*/ 1 w 4"/>
                    <a:gd name="T9" fmla="*/ 1 h 2"/>
                    <a:gd name="T10" fmla="*/ 0 w 4"/>
                    <a:gd name="T11" fmla="*/ 0 h 2"/>
                    <a:gd name="T12" fmla="*/ 3 w 4"/>
                    <a:gd name="T13" fmla="*/ 0 h 2"/>
                    <a:gd name="T14" fmla="*/ 3 w 4"/>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3" y="1"/>
                      </a:moveTo>
                      <a:lnTo>
                        <a:pt x="4" y="2"/>
                      </a:lnTo>
                      <a:lnTo>
                        <a:pt x="3" y="2"/>
                      </a:lnTo>
                      <a:lnTo>
                        <a:pt x="1" y="2"/>
                      </a:lnTo>
                      <a:lnTo>
                        <a:pt x="1" y="1"/>
                      </a:lnTo>
                      <a:lnTo>
                        <a:pt x="0" y="0"/>
                      </a:lnTo>
                      <a:lnTo>
                        <a:pt x="3" y="0"/>
                      </a:lnTo>
                      <a:lnTo>
                        <a:pt x="3"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7" name="Group 2686"/>
              <p:cNvGrpSpPr>
                <a:grpSpLocks/>
              </p:cNvGrpSpPr>
              <p:nvPr/>
            </p:nvGrpSpPr>
            <p:grpSpPr bwMode="auto">
              <a:xfrm>
                <a:off x="2554" y="2059"/>
                <a:ext cx="166" cy="110"/>
                <a:chOff x="2554" y="2059"/>
                <a:chExt cx="166" cy="110"/>
              </a:xfrm>
              <a:grpFill/>
            </p:grpSpPr>
            <p:sp>
              <p:nvSpPr>
                <p:cNvPr id="1104" name="Freeform 2687"/>
                <p:cNvSpPr>
                  <a:spLocks/>
                </p:cNvSpPr>
                <p:nvPr/>
              </p:nvSpPr>
              <p:spPr bwMode="gray">
                <a:xfrm>
                  <a:off x="2554" y="2059"/>
                  <a:ext cx="166" cy="110"/>
                </a:xfrm>
                <a:custGeom>
                  <a:avLst/>
                  <a:gdLst>
                    <a:gd name="T0" fmla="*/ 24 w 166"/>
                    <a:gd name="T1" fmla="*/ 89 h 110"/>
                    <a:gd name="T2" fmla="*/ 29 w 166"/>
                    <a:gd name="T3" fmla="*/ 80 h 110"/>
                    <a:gd name="T4" fmla="*/ 27 w 166"/>
                    <a:gd name="T5" fmla="*/ 75 h 110"/>
                    <a:gd name="T6" fmla="*/ 28 w 166"/>
                    <a:gd name="T7" fmla="*/ 68 h 110"/>
                    <a:gd name="T8" fmla="*/ 25 w 166"/>
                    <a:gd name="T9" fmla="*/ 61 h 110"/>
                    <a:gd name="T10" fmla="*/ 29 w 166"/>
                    <a:gd name="T11" fmla="*/ 59 h 110"/>
                    <a:gd name="T12" fmla="*/ 31 w 166"/>
                    <a:gd name="T13" fmla="*/ 54 h 110"/>
                    <a:gd name="T14" fmla="*/ 34 w 166"/>
                    <a:gd name="T15" fmla="*/ 41 h 110"/>
                    <a:gd name="T16" fmla="*/ 40 w 166"/>
                    <a:gd name="T17" fmla="*/ 32 h 110"/>
                    <a:gd name="T18" fmla="*/ 28 w 166"/>
                    <a:gd name="T19" fmla="*/ 28 h 110"/>
                    <a:gd name="T20" fmla="*/ 18 w 166"/>
                    <a:gd name="T21" fmla="*/ 28 h 110"/>
                    <a:gd name="T22" fmla="*/ 15 w 166"/>
                    <a:gd name="T23" fmla="*/ 25 h 110"/>
                    <a:gd name="T24" fmla="*/ 6 w 166"/>
                    <a:gd name="T25" fmla="*/ 29 h 110"/>
                    <a:gd name="T26" fmla="*/ 4 w 166"/>
                    <a:gd name="T27" fmla="*/ 26 h 110"/>
                    <a:gd name="T28" fmla="*/ 7 w 166"/>
                    <a:gd name="T29" fmla="*/ 21 h 110"/>
                    <a:gd name="T30" fmla="*/ 6 w 166"/>
                    <a:gd name="T31" fmla="*/ 19 h 110"/>
                    <a:gd name="T32" fmla="*/ 6 w 166"/>
                    <a:gd name="T33" fmla="*/ 17 h 110"/>
                    <a:gd name="T34" fmla="*/ 3 w 166"/>
                    <a:gd name="T35" fmla="*/ 15 h 110"/>
                    <a:gd name="T36" fmla="*/ 0 w 166"/>
                    <a:gd name="T37" fmla="*/ 12 h 110"/>
                    <a:gd name="T38" fmla="*/ 3 w 166"/>
                    <a:gd name="T39" fmla="*/ 8 h 110"/>
                    <a:gd name="T40" fmla="*/ 11 w 166"/>
                    <a:gd name="T41" fmla="*/ 7 h 110"/>
                    <a:gd name="T42" fmla="*/ 13 w 166"/>
                    <a:gd name="T43" fmla="*/ 4 h 110"/>
                    <a:gd name="T44" fmla="*/ 19 w 166"/>
                    <a:gd name="T45" fmla="*/ 0 h 110"/>
                    <a:gd name="T46" fmla="*/ 40 w 166"/>
                    <a:gd name="T47" fmla="*/ 3 h 110"/>
                    <a:gd name="T48" fmla="*/ 99 w 166"/>
                    <a:gd name="T49" fmla="*/ 5 h 110"/>
                    <a:gd name="T50" fmla="*/ 107 w 166"/>
                    <a:gd name="T51" fmla="*/ 11 h 110"/>
                    <a:gd name="T52" fmla="*/ 113 w 166"/>
                    <a:gd name="T53" fmla="*/ 15 h 110"/>
                    <a:gd name="T54" fmla="*/ 129 w 166"/>
                    <a:gd name="T55" fmla="*/ 17 h 110"/>
                    <a:gd name="T56" fmla="*/ 133 w 166"/>
                    <a:gd name="T57" fmla="*/ 15 h 110"/>
                    <a:gd name="T58" fmla="*/ 142 w 166"/>
                    <a:gd name="T59" fmla="*/ 19 h 110"/>
                    <a:gd name="T60" fmla="*/ 145 w 166"/>
                    <a:gd name="T61" fmla="*/ 19 h 110"/>
                    <a:gd name="T62" fmla="*/ 147 w 166"/>
                    <a:gd name="T63" fmla="*/ 21 h 110"/>
                    <a:gd name="T64" fmla="*/ 164 w 166"/>
                    <a:gd name="T65" fmla="*/ 19 h 110"/>
                    <a:gd name="T66" fmla="*/ 166 w 166"/>
                    <a:gd name="T67" fmla="*/ 22 h 110"/>
                    <a:gd name="T68" fmla="*/ 164 w 166"/>
                    <a:gd name="T69" fmla="*/ 25 h 110"/>
                    <a:gd name="T70" fmla="*/ 163 w 166"/>
                    <a:gd name="T71" fmla="*/ 29 h 110"/>
                    <a:gd name="T72" fmla="*/ 135 w 166"/>
                    <a:gd name="T73" fmla="*/ 41 h 110"/>
                    <a:gd name="T74" fmla="*/ 132 w 166"/>
                    <a:gd name="T75" fmla="*/ 45 h 110"/>
                    <a:gd name="T76" fmla="*/ 118 w 166"/>
                    <a:gd name="T77" fmla="*/ 65 h 110"/>
                    <a:gd name="T78" fmla="*/ 120 w 166"/>
                    <a:gd name="T79" fmla="*/ 68 h 110"/>
                    <a:gd name="T80" fmla="*/ 123 w 166"/>
                    <a:gd name="T81" fmla="*/ 71 h 110"/>
                    <a:gd name="T82" fmla="*/ 124 w 166"/>
                    <a:gd name="T83" fmla="*/ 72 h 110"/>
                    <a:gd name="T84" fmla="*/ 116 w 166"/>
                    <a:gd name="T85" fmla="*/ 79 h 110"/>
                    <a:gd name="T86" fmla="*/ 113 w 166"/>
                    <a:gd name="T87" fmla="*/ 89 h 110"/>
                    <a:gd name="T88" fmla="*/ 100 w 166"/>
                    <a:gd name="T89" fmla="*/ 94 h 110"/>
                    <a:gd name="T90" fmla="*/ 96 w 166"/>
                    <a:gd name="T91" fmla="*/ 100 h 110"/>
                    <a:gd name="T92" fmla="*/ 90 w 166"/>
                    <a:gd name="T93" fmla="*/ 100 h 110"/>
                    <a:gd name="T94" fmla="*/ 81 w 166"/>
                    <a:gd name="T95" fmla="*/ 100 h 110"/>
                    <a:gd name="T96" fmla="*/ 73 w 166"/>
                    <a:gd name="T97" fmla="*/ 100 h 110"/>
                    <a:gd name="T98" fmla="*/ 62 w 166"/>
                    <a:gd name="T99" fmla="*/ 103 h 110"/>
                    <a:gd name="T100" fmla="*/ 56 w 166"/>
                    <a:gd name="T101" fmla="*/ 104 h 110"/>
                    <a:gd name="T102" fmla="*/ 53 w 166"/>
                    <a:gd name="T103" fmla="*/ 108 h 110"/>
                    <a:gd name="T104" fmla="*/ 46 w 166"/>
                    <a:gd name="T105" fmla="*/ 110 h 110"/>
                    <a:gd name="T106" fmla="*/ 40 w 166"/>
                    <a:gd name="T107" fmla="*/ 104 h 110"/>
                    <a:gd name="T108" fmla="*/ 38 w 166"/>
                    <a:gd name="T109" fmla="*/ 101 h 110"/>
                    <a:gd name="T110" fmla="*/ 35 w 166"/>
                    <a:gd name="T111" fmla="*/ 96 h 110"/>
                    <a:gd name="T112" fmla="*/ 29 w 166"/>
                    <a:gd name="T113" fmla="*/ 94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6"/>
                    <a:gd name="T172" fmla="*/ 0 h 110"/>
                    <a:gd name="T173" fmla="*/ 166 w 166"/>
                    <a:gd name="T174" fmla="*/ 110 h 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6" h="110">
                      <a:moveTo>
                        <a:pt x="24" y="94"/>
                      </a:moveTo>
                      <a:lnTo>
                        <a:pt x="24" y="89"/>
                      </a:lnTo>
                      <a:lnTo>
                        <a:pt x="29" y="83"/>
                      </a:lnTo>
                      <a:lnTo>
                        <a:pt x="29" y="80"/>
                      </a:lnTo>
                      <a:lnTo>
                        <a:pt x="27" y="78"/>
                      </a:lnTo>
                      <a:lnTo>
                        <a:pt x="27" y="75"/>
                      </a:lnTo>
                      <a:lnTo>
                        <a:pt x="27" y="72"/>
                      </a:lnTo>
                      <a:lnTo>
                        <a:pt x="28" y="68"/>
                      </a:lnTo>
                      <a:lnTo>
                        <a:pt x="25" y="64"/>
                      </a:lnTo>
                      <a:lnTo>
                        <a:pt x="25" y="61"/>
                      </a:lnTo>
                      <a:lnTo>
                        <a:pt x="27" y="59"/>
                      </a:lnTo>
                      <a:lnTo>
                        <a:pt x="29" y="59"/>
                      </a:lnTo>
                      <a:lnTo>
                        <a:pt x="31" y="57"/>
                      </a:lnTo>
                      <a:lnTo>
                        <a:pt x="31" y="54"/>
                      </a:lnTo>
                      <a:lnTo>
                        <a:pt x="29" y="52"/>
                      </a:lnTo>
                      <a:lnTo>
                        <a:pt x="34" y="41"/>
                      </a:lnTo>
                      <a:lnTo>
                        <a:pt x="40" y="33"/>
                      </a:lnTo>
                      <a:lnTo>
                        <a:pt x="40" y="32"/>
                      </a:lnTo>
                      <a:lnTo>
                        <a:pt x="37" y="28"/>
                      </a:lnTo>
                      <a:lnTo>
                        <a:pt x="28" y="28"/>
                      </a:lnTo>
                      <a:lnTo>
                        <a:pt x="25" y="29"/>
                      </a:lnTo>
                      <a:lnTo>
                        <a:pt x="18" y="28"/>
                      </a:lnTo>
                      <a:lnTo>
                        <a:pt x="15" y="28"/>
                      </a:lnTo>
                      <a:lnTo>
                        <a:pt x="15" y="25"/>
                      </a:lnTo>
                      <a:lnTo>
                        <a:pt x="7" y="26"/>
                      </a:lnTo>
                      <a:lnTo>
                        <a:pt x="6" y="29"/>
                      </a:lnTo>
                      <a:lnTo>
                        <a:pt x="4" y="28"/>
                      </a:lnTo>
                      <a:lnTo>
                        <a:pt x="4" y="26"/>
                      </a:lnTo>
                      <a:lnTo>
                        <a:pt x="6" y="24"/>
                      </a:lnTo>
                      <a:lnTo>
                        <a:pt x="7" y="21"/>
                      </a:lnTo>
                      <a:lnTo>
                        <a:pt x="6" y="22"/>
                      </a:lnTo>
                      <a:lnTo>
                        <a:pt x="6" y="19"/>
                      </a:lnTo>
                      <a:lnTo>
                        <a:pt x="4" y="19"/>
                      </a:lnTo>
                      <a:lnTo>
                        <a:pt x="6" y="17"/>
                      </a:lnTo>
                      <a:lnTo>
                        <a:pt x="4" y="17"/>
                      </a:lnTo>
                      <a:lnTo>
                        <a:pt x="3" y="15"/>
                      </a:lnTo>
                      <a:lnTo>
                        <a:pt x="0" y="12"/>
                      </a:lnTo>
                      <a:lnTo>
                        <a:pt x="0" y="9"/>
                      </a:lnTo>
                      <a:lnTo>
                        <a:pt x="3" y="8"/>
                      </a:lnTo>
                      <a:lnTo>
                        <a:pt x="6" y="7"/>
                      </a:lnTo>
                      <a:lnTo>
                        <a:pt x="11" y="7"/>
                      </a:lnTo>
                      <a:lnTo>
                        <a:pt x="13" y="5"/>
                      </a:lnTo>
                      <a:lnTo>
                        <a:pt x="13" y="4"/>
                      </a:lnTo>
                      <a:lnTo>
                        <a:pt x="15" y="1"/>
                      </a:lnTo>
                      <a:lnTo>
                        <a:pt x="19" y="0"/>
                      </a:lnTo>
                      <a:lnTo>
                        <a:pt x="25" y="3"/>
                      </a:lnTo>
                      <a:lnTo>
                        <a:pt x="40" y="3"/>
                      </a:lnTo>
                      <a:lnTo>
                        <a:pt x="43" y="1"/>
                      </a:lnTo>
                      <a:lnTo>
                        <a:pt x="99" y="5"/>
                      </a:lnTo>
                      <a:lnTo>
                        <a:pt x="99" y="7"/>
                      </a:lnTo>
                      <a:lnTo>
                        <a:pt x="107" y="11"/>
                      </a:lnTo>
                      <a:lnTo>
                        <a:pt x="108" y="12"/>
                      </a:lnTo>
                      <a:lnTo>
                        <a:pt x="113" y="15"/>
                      </a:lnTo>
                      <a:lnTo>
                        <a:pt x="127" y="17"/>
                      </a:lnTo>
                      <a:lnTo>
                        <a:pt x="129" y="17"/>
                      </a:lnTo>
                      <a:lnTo>
                        <a:pt x="132" y="15"/>
                      </a:lnTo>
                      <a:lnTo>
                        <a:pt x="133" y="15"/>
                      </a:lnTo>
                      <a:lnTo>
                        <a:pt x="142" y="18"/>
                      </a:lnTo>
                      <a:lnTo>
                        <a:pt x="142" y="19"/>
                      </a:lnTo>
                      <a:lnTo>
                        <a:pt x="144" y="19"/>
                      </a:lnTo>
                      <a:lnTo>
                        <a:pt x="145" y="19"/>
                      </a:lnTo>
                      <a:lnTo>
                        <a:pt x="144" y="18"/>
                      </a:lnTo>
                      <a:lnTo>
                        <a:pt x="147" y="21"/>
                      </a:lnTo>
                      <a:lnTo>
                        <a:pt x="148" y="21"/>
                      </a:lnTo>
                      <a:lnTo>
                        <a:pt x="164" y="19"/>
                      </a:lnTo>
                      <a:lnTo>
                        <a:pt x="166" y="21"/>
                      </a:lnTo>
                      <a:lnTo>
                        <a:pt x="166" y="22"/>
                      </a:lnTo>
                      <a:lnTo>
                        <a:pt x="164" y="24"/>
                      </a:lnTo>
                      <a:lnTo>
                        <a:pt x="164" y="25"/>
                      </a:lnTo>
                      <a:lnTo>
                        <a:pt x="164" y="26"/>
                      </a:lnTo>
                      <a:lnTo>
                        <a:pt x="163" y="29"/>
                      </a:lnTo>
                      <a:lnTo>
                        <a:pt x="149" y="37"/>
                      </a:lnTo>
                      <a:lnTo>
                        <a:pt x="135" y="41"/>
                      </a:lnTo>
                      <a:lnTo>
                        <a:pt x="132" y="43"/>
                      </a:lnTo>
                      <a:lnTo>
                        <a:pt x="132" y="45"/>
                      </a:lnTo>
                      <a:lnTo>
                        <a:pt x="120" y="61"/>
                      </a:lnTo>
                      <a:lnTo>
                        <a:pt x="118" y="65"/>
                      </a:lnTo>
                      <a:lnTo>
                        <a:pt x="118" y="66"/>
                      </a:lnTo>
                      <a:lnTo>
                        <a:pt x="120" y="68"/>
                      </a:lnTo>
                      <a:lnTo>
                        <a:pt x="121" y="69"/>
                      </a:lnTo>
                      <a:lnTo>
                        <a:pt x="123" y="71"/>
                      </a:lnTo>
                      <a:lnTo>
                        <a:pt x="124" y="71"/>
                      </a:lnTo>
                      <a:lnTo>
                        <a:pt x="124" y="72"/>
                      </a:lnTo>
                      <a:lnTo>
                        <a:pt x="124" y="74"/>
                      </a:lnTo>
                      <a:lnTo>
                        <a:pt x="116" y="79"/>
                      </a:lnTo>
                      <a:lnTo>
                        <a:pt x="111" y="87"/>
                      </a:lnTo>
                      <a:lnTo>
                        <a:pt x="113" y="89"/>
                      </a:lnTo>
                      <a:lnTo>
                        <a:pt x="105" y="90"/>
                      </a:lnTo>
                      <a:lnTo>
                        <a:pt x="100" y="94"/>
                      </a:lnTo>
                      <a:lnTo>
                        <a:pt x="97" y="99"/>
                      </a:lnTo>
                      <a:lnTo>
                        <a:pt x="96" y="100"/>
                      </a:lnTo>
                      <a:lnTo>
                        <a:pt x="93" y="100"/>
                      </a:lnTo>
                      <a:lnTo>
                        <a:pt x="90" y="100"/>
                      </a:lnTo>
                      <a:lnTo>
                        <a:pt x="87" y="100"/>
                      </a:lnTo>
                      <a:lnTo>
                        <a:pt x="81" y="100"/>
                      </a:lnTo>
                      <a:lnTo>
                        <a:pt x="77" y="100"/>
                      </a:lnTo>
                      <a:lnTo>
                        <a:pt x="73" y="100"/>
                      </a:lnTo>
                      <a:lnTo>
                        <a:pt x="65" y="101"/>
                      </a:lnTo>
                      <a:lnTo>
                        <a:pt x="62" y="103"/>
                      </a:lnTo>
                      <a:lnTo>
                        <a:pt x="59" y="104"/>
                      </a:lnTo>
                      <a:lnTo>
                        <a:pt x="56" y="104"/>
                      </a:lnTo>
                      <a:lnTo>
                        <a:pt x="54" y="107"/>
                      </a:lnTo>
                      <a:lnTo>
                        <a:pt x="53" y="108"/>
                      </a:lnTo>
                      <a:lnTo>
                        <a:pt x="51" y="110"/>
                      </a:lnTo>
                      <a:lnTo>
                        <a:pt x="46" y="110"/>
                      </a:lnTo>
                      <a:lnTo>
                        <a:pt x="43" y="107"/>
                      </a:lnTo>
                      <a:lnTo>
                        <a:pt x="40" y="104"/>
                      </a:lnTo>
                      <a:lnTo>
                        <a:pt x="40" y="103"/>
                      </a:lnTo>
                      <a:lnTo>
                        <a:pt x="38" y="101"/>
                      </a:lnTo>
                      <a:lnTo>
                        <a:pt x="38" y="97"/>
                      </a:lnTo>
                      <a:lnTo>
                        <a:pt x="35" y="96"/>
                      </a:lnTo>
                      <a:lnTo>
                        <a:pt x="31" y="94"/>
                      </a:lnTo>
                      <a:lnTo>
                        <a:pt x="29" y="94"/>
                      </a:lnTo>
                      <a:lnTo>
                        <a:pt x="24" y="9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05" name="Freeform 2688"/>
                <p:cNvSpPr>
                  <a:spLocks/>
                </p:cNvSpPr>
                <p:nvPr/>
              </p:nvSpPr>
              <p:spPr bwMode="gray">
                <a:xfrm>
                  <a:off x="2554" y="2059"/>
                  <a:ext cx="166" cy="110"/>
                </a:xfrm>
                <a:custGeom>
                  <a:avLst/>
                  <a:gdLst>
                    <a:gd name="T0" fmla="*/ 24 w 166"/>
                    <a:gd name="T1" fmla="*/ 89 h 110"/>
                    <a:gd name="T2" fmla="*/ 29 w 166"/>
                    <a:gd name="T3" fmla="*/ 80 h 110"/>
                    <a:gd name="T4" fmla="*/ 27 w 166"/>
                    <a:gd name="T5" fmla="*/ 75 h 110"/>
                    <a:gd name="T6" fmla="*/ 28 w 166"/>
                    <a:gd name="T7" fmla="*/ 68 h 110"/>
                    <a:gd name="T8" fmla="*/ 25 w 166"/>
                    <a:gd name="T9" fmla="*/ 61 h 110"/>
                    <a:gd name="T10" fmla="*/ 29 w 166"/>
                    <a:gd name="T11" fmla="*/ 59 h 110"/>
                    <a:gd name="T12" fmla="*/ 31 w 166"/>
                    <a:gd name="T13" fmla="*/ 54 h 110"/>
                    <a:gd name="T14" fmla="*/ 34 w 166"/>
                    <a:gd name="T15" fmla="*/ 41 h 110"/>
                    <a:gd name="T16" fmla="*/ 40 w 166"/>
                    <a:gd name="T17" fmla="*/ 32 h 110"/>
                    <a:gd name="T18" fmla="*/ 28 w 166"/>
                    <a:gd name="T19" fmla="*/ 28 h 110"/>
                    <a:gd name="T20" fmla="*/ 18 w 166"/>
                    <a:gd name="T21" fmla="*/ 28 h 110"/>
                    <a:gd name="T22" fmla="*/ 15 w 166"/>
                    <a:gd name="T23" fmla="*/ 25 h 110"/>
                    <a:gd name="T24" fmla="*/ 6 w 166"/>
                    <a:gd name="T25" fmla="*/ 29 h 110"/>
                    <a:gd name="T26" fmla="*/ 4 w 166"/>
                    <a:gd name="T27" fmla="*/ 26 h 110"/>
                    <a:gd name="T28" fmla="*/ 7 w 166"/>
                    <a:gd name="T29" fmla="*/ 21 h 110"/>
                    <a:gd name="T30" fmla="*/ 6 w 166"/>
                    <a:gd name="T31" fmla="*/ 19 h 110"/>
                    <a:gd name="T32" fmla="*/ 6 w 166"/>
                    <a:gd name="T33" fmla="*/ 17 h 110"/>
                    <a:gd name="T34" fmla="*/ 3 w 166"/>
                    <a:gd name="T35" fmla="*/ 15 h 110"/>
                    <a:gd name="T36" fmla="*/ 0 w 166"/>
                    <a:gd name="T37" fmla="*/ 12 h 110"/>
                    <a:gd name="T38" fmla="*/ 3 w 166"/>
                    <a:gd name="T39" fmla="*/ 8 h 110"/>
                    <a:gd name="T40" fmla="*/ 11 w 166"/>
                    <a:gd name="T41" fmla="*/ 7 h 110"/>
                    <a:gd name="T42" fmla="*/ 13 w 166"/>
                    <a:gd name="T43" fmla="*/ 4 h 110"/>
                    <a:gd name="T44" fmla="*/ 19 w 166"/>
                    <a:gd name="T45" fmla="*/ 0 h 110"/>
                    <a:gd name="T46" fmla="*/ 40 w 166"/>
                    <a:gd name="T47" fmla="*/ 3 h 110"/>
                    <a:gd name="T48" fmla="*/ 99 w 166"/>
                    <a:gd name="T49" fmla="*/ 5 h 110"/>
                    <a:gd name="T50" fmla="*/ 107 w 166"/>
                    <a:gd name="T51" fmla="*/ 11 h 110"/>
                    <a:gd name="T52" fmla="*/ 113 w 166"/>
                    <a:gd name="T53" fmla="*/ 15 h 110"/>
                    <a:gd name="T54" fmla="*/ 129 w 166"/>
                    <a:gd name="T55" fmla="*/ 17 h 110"/>
                    <a:gd name="T56" fmla="*/ 133 w 166"/>
                    <a:gd name="T57" fmla="*/ 15 h 110"/>
                    <a:gd name="T58" fmla="*/ 142 w 166"/>
                    <a:gd name="T59" fmla="*/ 19 h 110"/>
                    <a:gd name="T60" fmla="*/ 145 w 166"/>
                    <a:gd name="T61" fmla="*/ 19 h 110"/>
                    <a:gd name="T62" fmla="*/ 147 w 166"/>
                    <a:gd name="T63" fmla="*/ 21 h 110"/>
                    <a:gd name="T64" fmla="*/ 164 w 166"/>
                    <a:gd name="T65" fmla="*/ 19 h 110"/>
                    <a:gd name="T66" fmla="*/ 166 w 166"/>
                    <a:gd name="T67" fmla="*/ 22 h 110"/>
                    <a:gd name="T68" fmla="*/ 164 w 166"/>
                    <a:gd name="T69" fmla="*/ 25 h 110"/>
                    <a:gd name="T70" fmla="*/ 163 w 166"/>
                    <a:gd name="T71" fmla="*/ 29 h 110"/>
                    <a:gd name="T72" fmla="*/ 135 w 166"/>
                    <a:gd name="T73" fmla="*/ 41 h 110"/>
                    <a:gd name="T74" fmla="*/ 132 w 166"/>
                    <a:gd name="T75" fmla="*/ 45 h 110"/>
                    <a:gd name="T76" fmla="*/ 118 w 166"/>
                    <a:gd name="T77" fmla="*/ 65 h 110"/>
                    <a:gd name="T78" fmla="*/ 120 w 166"/>
                    <a:gd name="T79" fmla="*/ 68 h 110"/>
                    <a:gd name="T80" fmla="*/ 123 w 166"/>
                    <a:gd name="T81" fmla="*/ 71 h 110"/>
                    <a:gd name="T82" fmla="*/ 124 w 166"/>
                    <a:gd name="T83" fmla="*/ 72 h 110"/>
                    <a:gd name="T84" fmla="*/ 116 w 166"/>
                    <a:gd name="T85" fmla="*/ 79 h 110"/>
                    <a:gd name="T86" fmla="*/ 113 w 166"/>
                    <a:gd name="T87" fmla="*/ 89 h 110"/>
                    <a:gd name="T88" fmla="*/ 100 w 166"/>
                    <a:gd name="T89" fmla="*/ 94 h 110"/>
                    <a:gd name="T90" fmla="*/ 96 w 166"/>
                    <a:gd name="T91" fmla="*/ 100 h 110"/>
                    <a:gd name="T92" fmla="*/ 90 w 166"/>
                    <a:gd name="T93" fmla="*/ 100 h 110"/>
                    <a:gd name="T94" fmla="*/ 81 w 166"/>
                    <a:gd name="T95" fmla="*/ 100 h 110"/>
                    <a:gd name="T96" fmla="*/ 73 w 166"/>
                    <a:gd name="T97" fmla="*/ 100 h 110"/>
                    <a:gd name="T98" fmla="*/ 62 w 166"/>
                    <a:gd name="T99" fmla="*/ 103 h 110"/>
                    <a:gd name="T100" fmla="*/ 56 w 166"/>
                    <a:gd name="T101" fmla="*/ 104 h 110"/>
                    <a:gd name="T102" fmla="*/ 53 w 166"/>
                    <a:gd name="T103" fmla="*/ 108 h 110"/>
                    <a:gd name="T104" fmla="*/ 46 w 166"/>
                    <a:gd name="T105" fmla="*/ 110 h 110"/>
                    <a:gd name="T106" fmla="*/ 40 w 166"/>
                    <a:gd name="T107" fmla="*/ 104 h 110"/>
                    <a:gd name="T108" fmla="*/ 38 w 166"/>
                    <a:gd name="T109" fmla="*/ 101 h 110"/>
                    <a:gd name="T110" fmla="*/ 35 w 166"/>
                    <a:gd name="T111" fmla="*/ 96 h 110"/>
                    <a:gd name="T112" fmla="*/ 29 w 166"/>
                    <a:gd name="T113" fmla="*/ 94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6"/>
                    <a:gd name="T172" fmla="*/ 0 h 110"/>
                    <a:gd name="T173" fmla="*/ 166 w 166"/>
                    <a:gd name="T174" fmla="*/ 110 h 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6" h="110">
                      <a:moveTo>
                        <a:pt x="24" y="94"/>
                      </a:moveTo>
                      <a:lnTo>
                        <a:pt x="24" y="89"/>
                      </a:lnTo>
                      <a:lnTo>
                        <a:pt x="29" y="83"/>
                      </a:lnTo>
                      <a:lnTo>
                        <a:pt x="29" y="80"/>
                      </a:lnTo>
                      <a:lnTo>
                        <a:pt x="27" y="78"/>
                      </a:lnTo>
                      <a:lnTo>
                        <a:pt x="27" y="75"/>
                      </a:lnTo>
                      <a:lnTo>
                        <a:pt x="27" y="72"/>
                      </a:lnTo>
                      <a:lnTo>
                        <a:pt x="28" y="68"/>
                      </a:lnTo>
                      <a:lnTo>
                        <a:pt x="25" y="64"/>
                      </a:lnTo>
                      <a:lnTo>
                        <a:pt x="25" y="61"/>
                      </a:lnTo>
                      <a:lnTo>
                        <a:pt x="27" y="59"/>
                      </a:lnTo>
                      <a:lnTo>
                        <a:pt x="29" y="59"/>
                      </a:lnTo>
                      <a:lnTo>
                        <a:pt x="31" y="57"/>
                      </a:lnTo>
                      <a:lnTo>
                        <a:pt x="31" y="54"/>
                      </a:lnTo>
                      <a:lnTo>
                        <a:pt x="29" y="52"/>
                      </a:lnTo>
                      <a:lnTo>
                        <a:pt x="34" y="41"/>
                      </a:lnTo>
                      <a:lnTo>
                        <a:pt x="40" y="33"/>
                      </a:lnTo>
                      <a:lnTo>
                        <a:pt x="40" y="32"/>
                      </a:lnTo>
                      <a:lnTo>
                        <a:pt x="37" y="28"/>
                      </a:lnTo>
                      <a:lnTo>
                        <a:pt x="28" y="28"/>
                      </a:lnTo>
                      <a:lnTo>
                        <a:pt x="25" y="29"/>
                      </a:lnTo>
                      <a:lnTo>
                        <a:pt x="18" y="28"/>
                      </a:lnTo>
                      <a:lnTo>
                        <a:pt x="15" y="28"/>
                      </a:lnTo>
                      <a:lnTo>
                        <a:pt x="15" y="25"/>
                      </a:lnTo>
                      <a:lnTo>
                        <a:pt x="7" y="26"/>
                      </a:lnTo>
                      <a:lnTo>
                        <a:pt x="6" y="29"/>
                      </a:lnTo>
                      <a:lnTo>
                        <a:pt x="4" y="28"/>
                      </a:lnTo>
                      <a:lnTo>
                        <a:pt x="4" y="26"/>
                      </a:lnTo>
                      <a:lnTo>
                        <a:pt x="6" y="24"/>
                      </a:lnTo>
                      <a:lnTo>
                        <a:pt x="7" y="21"/>
                      </a:lnTo>
                      <a:lnTo>
                        <a:pt x="6" y="22"/>
                      </a:lnTo>
                      <a:lnTo>
                        <a:pt x="6" y="19"/>
                      </a:lnTo>
                      <a:lnTo>
                        <a:pt x="4" y="19"/>
                      </a:lnTo>
                      <a:lnTo>
                        <a:pt x="6" y="17"/>
                      </a:lnTo>
                      <a:lnTo>
                        <a:pt x="4" y="17"/>
                      </a:lnTo>
                      <a:lnTo>
                        <a:pt x="3" y="15"/>
                      </a:lnTo>
                      <a:lnTo>
                        <a:pt x="0" y="12"/>
                      </a:lnTo>
                      <a:lnTo>
                        <a:pt x="0" y="9"/>
                      </a:lnTo>
                      <a:lnTo>
                        <a:pt x="3" y="8"/>
                      </a:lnTo>
                      <a:lnTo>
                        <a:pt x="6" y="7"/>
                      </a:lnTo>
                      <a:lnTo>
                        <a:pt x="11" y="7"/>
                      </a:lnTo>
                      <a:lnTo>
                        <a:pt x="13" y="5"/>
                      </a:lnTo>
                      <a:lnTo>
                        <a:pt x="13" y="4"/>
                      </a:lnTo>
                      <a:lnTo>
                        <a:pt x="15" y="1"/>
                      </a:lnTo>
                      <a:lnTo>
                        <a:pt x="19" y="0"/>
                      </a:lnTo>
                      <a:lnTo>
                        <a:pt x="25" y="3"/>
                      </a:lnTo>
                      <a:lnTo>
                        <a:pt x="40" y="3"/>
                      </a:lnTo>
                      <a:lnTo>
                        <a:pt x="43" y="1"/>
                      </a:lnTo>
                      <a:lnTo>
                        <a:pt x="99" y="5"/>
                      </a:lnTo>
                      <a:lnTo>
                        <a:pt x="99" y="7"/>
                      </a:lnTo>
                      <a:lnTo>
                        <a:pt x="107" y="11"/>
                      </a:lnTo>
                      <a:lnTo>
                        <a:pt x="108" y="12"/>
                      </a:lnTo>
                      <a:lnTo>
                        <a:pt x="113" y="15"/>
                      </a:lnTo>
                      <a:lnTo>
                        <a:pt x="127" y="17"/>
                      </a:lnTo>
                      <a:lnTo>
                        <a:pt x="129" y="17"/>
                      </a:lnTo>
                      <a:lnTo>
                        <a:pt x="132" y="15"/>
                      </a:lnTo>
                      <a:lnTo>
                        <a:pt x="133" y="15"/>
                      </a:lnTo>
                      <a:lnTo>
                        <a:pt x="142" y="18"/>
                      </a:lnTo>
                      <a:lnTo>
                        <a:pt x="142" y="19"/>
                      </a:lnTo>
                      <a:lnTo>
                        <a:pt x="144" y="19"/>
                      </a:lnTo>
                      <a:lnTo>
                        <a:pt x="145" y="19"/>
                      </a:lnTo>
                      <a:lnTo>
                        <a:pt x="144" y="18"/>
                      </a:lnTo>
                      <a:lnTo>
                        <a:pt x="147" y="21"/>
                      </a:lnTo>
                      <a:lnTo>
                        <a:pt x="148" y="21"/>
                      </a:lnTo>
                      <a:lnTo>
                        <a:pt x="164" y="19"/>
                      </a:lnTo>
                      <a:lnTo>
                        <a:pt x="166" y="21"/>
                      </a:lnTo>
                      <a:lnTo>
                        <a:pt x="166" y="22"/>
                      </a:lnTo>
                      <a:lnTo>
                        <a:pt x="164" y="24"/>
                      </a:lnTo>
                      <a:lnTo>
                        <a:pt x="164" y="25"/>
                      </a:lnTo>
                      <a:lnTo>
                        <a:pt x="164" y="26"/>
                      </a:lnTo>
                      <a:lnTo>
                        <a:pt x="163" y="29"/>
                      </a:lnTo>
                      <a:lnTo>
                        <a:pt x="149" y="37"/>
                      </a:lnTo>
                      <a:lnTo>
                        <a:pt x="135" y="41"/>
                      </a:lnTo>
                      <a:lnTo>
                        <a:pt x="132" y="43"/>
                      </a:lnTo>
                      <a:lnTo>
                        <a:pt x="132" y="45"/>
                      </a:lnTo>
                      <a:lnTo>
                        <a:pt x="120" y="61"/>
                      </a:lnTo>
                      <a:lnTo>
                        <a:pt x="118" y="65"/>
                      </a:lnTo>
                      <a:lnTo>
                        <a:pt x="118" y="66"/>
                      </a:lnTo>
                      <a:lnTo>
                        <a:pt x="120" y="68"/>
                      </a:lnTo>
                      <a:lnTo>
                        <a:pt x="121" y="69"/>
                      </a:lnTo>
                      <a:lnTo>
                        <a:pt x="123" y="71"/>
                      </a:lnTo>
                      <a:lnTo>
                        <a:pt x="124" y="71"/>
                      </a:lnTo>
                      <a:lnTo>
                        <a:pt x="124" y="72"/>
                      </a:lnTo>
                      <a:lnTo>
                        <a:pt x="124" y="74"/>
                      </a:lnTo>
                      <a:lnTo>
                        <a:pt x="116" y="79"/>
                      </a:lnTo>
                      <a:lnTo>
                        <a:pt x="111" y="87"/>
                      </a:lnTo>
                      <a:lnTo>
                        <a:pt x="113" y="89"/>
                      </a:lnTo>
                      <a:lnTo>
                        <a:pt x="105" y="90"/>
                      </a:lnTo>
                      <a:lnTo>
                        <a:pt x="100" y="94"/>
                      </a:lnTo>
                      <a:lnTo>
                        <a:pt x="97" y="99"/>
                      </a:lnTo>
                      <a:lnTo>
                        <a:pt x="96" y="100"/>
                      </a:lnTo>
                      <a:lnTo>
                        <a:pt x="93" y="100"/>
                      </a:lnTo>
                      <a:lnTo>
                        <a:pt x="90" y="100"/>
                      </a:lnTo>
                      <a:lnTo>
                        <a:pt x="87" y="100"/>
                      </a:lnTo>
                      <a:lnTo>
                        <a:pt x="81" y="100"/>
                      </a:lnTo>
                      <a:lnTo>
                        <a:pt x="77" y="100"/>
                      </a:lnTo>
                      <a:lnTo>
                        <a:pt x="73" y="100"/>
                      </a:lnTo>
                      <a:lnTo>
                        <a:pt x="65" y="101"/>
                      </a:lnTo>
                      <a:lnTo>
                        <a:pt x="62" y="103"/>
                      </a:lnTo>
                      <a:lnTo>
                        <a:pt x="59" y="104"/>
                      </a:lnTo>
                      <a:lnTo>
                        <a:pt x="56" y="104"/>
                      </a:lnTo>
                      <a:lnTo>
                        <a:pt x="54" y="107"/>
                      </a:lnTo>
                      <a:lnTo>
                        <a:pt x="53" y="108"/>
                      </a:lnTo>
                      <a:lnTo>
                        <a:pt x="51" y="110"/>
                      </a:lnTo>
                      <a:lnTo>
                        <a:pt x="46" y="110"/>
                      </a:lnTo>
                      <a:lnTo>
                        <a:pt x="43" y="107"/>
                      </a:lnTo>
                      <a:lnTo>
                        <a:pt x="40" y="104"/>
                      </a:lnTo>
                      <a:lnTo>
                        <a:pt x="40" y="103"/>
                      </a:lnTo>
                      <a:lnTo>
                        <a:pt x="38" y="101"/>
                      </a:lnTo>
                      <a:lnTo>
                        <a:pt x="38" y="97"/>
                      </a:lnTo>
                      <a:lnTo>
                        <a:pt x="35" y="96"/>
                      </a:lnTo>
                      <a:lnTo>
                        <a:pt x="31" y="94"/>
                      </a:lnTo>
                      <a:lnTo>
                        <a:pt x="29" y="94"/>
                      </a:lnTo>
                      <a:lnTo>
                        <a:pt x="24" y="9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8" name="Group 2689"/>
              <p:cNvGrpSpPr>
                <a:grpSpLocks/>
              </p:cNvGrpSpPr>
              <p:nvPr/>
            </p:nvGrpSpPr>
            <p:grpSpPr bwMode="auto">
              <a:xfrm>
                <a:off x="3126" y="2206"/>
                <a:ext cx="19" cy="50"/>
                <a:chOff x="3126" y="2206"/>
                <a:chExt cx="19" cy="50"/>
              </a:xfrm>
              <a:grpFill/>
            </p:grpSpPr>
            <p:sp>
              <p:nvSpPr>
                <p:cNvPr id="1102" name="Freeform 2690"/>
                <p:cNvSpPr>
                  <a:spLocks/>
                </p:cNvSpPr>
                <p:nvPr/>
              </p:nvSpPr>
              <p:spPr bwMode="gray">
                <a:xfrm>
                  <a:off x="3126" y="2206"/>
                  <a:ext cx="19" cy="50"/>
                </a:xfrm>
                <a:custGeom>
                  <a:avLst/>
                  <a:gdLst>
                    <a:gd name="T0" fmla="*/ 10 w 19"/>
                    <a:gd name="T1" fmla="*/ 50 h 50"/>
                    <a:gd name="T2" fmla="*/ 13 w 19"/>
                    <a:gd name="T3" fmla="*/ 31 h 50"/>
                    <a:gd name="T4" fmla="*/ 17 w 19"/>
                    <a:gd name="T5" fmla="*/ 27 h 50"/>
                    <a:gd name="T6" fmla="*/ 16 w 19"/>
                    <a:gd name="T7" fmla="*/ 26 h 50"/>
                    <a:gd name="T8" fmla="*/ 17 w 19"/>
                    <a:gd name="T9" fmla="*/ 24 h 50"/>
                    <a:gd name="T10" fmla="*/ 16 w 19"/>
                    <a:gd name="T11" fmla="*/ 24 h 50"/>
                    <a:gd name="T12" fmla="*/ 12 w 19"/>
                    <a:gd name="T13" fmla="*/ 25 h 50"/>
                    <a:gd name="T14" fmla="*/ 10 w 19"/>
                    <a:gd name="T15" fmla="*/ 25 h 50"/>
                    <a:gd name="T16" fmla="*/ 8 w 19"/>
                    <a:gd name="T17" fmla="*/ 26 h 50"/>
                    <a:gd name="T18" fmla="*/ 8 w 19"/>
                    <a:gd name="T19" fmla="*/ 25 h 50"/>
                    <a:gd name="T20" fmla="*/ 8 w 19"/>
                    <a:gd name="T21" fmla="*/ 24 h 50"/>
                    <a:gd name="T22" fmla="*/ 10 w 19"/>
                    <a:gd name="T23" fmla="*/ 24 h 50"/>
                    <a:gd name="T24" fmla="*/ 10 w 19"/>
                    <a:gd name="T25" fmla="*/ 21 h 50"/>
                    <a:gd name="T26" fmla="*/ 12 w 19"/>
                    <a:gd name="T27" fmla="*/ 20 h 50"/>
                    <a:gd name="T28" fmla="*/ 13 w 19"/>
                    <a:gd name="T29" fmla="*/ 20 h 50"/>
                    <a:gd name="T30" fmla="*/ 12 w 19"/>
                    <a:gd name="T31" fmla="*/ 18 h 50"/>
                    <a:gd name="T32" fmla="*/ 10 w 19"/>
                    <a:gd name="T33" fmla="*/ 20 h 50"/>
                    <a:gd name="T34" fmla="*/ 10 w 19"/>
                    <a:gd name="T35" fmla="*/ 18 h 50"/>
                    <a:gd name="T36" fmla="*/ 10 w 19"/>
                    <a:gd name="T37" fmla="*/ 17 h 50"/>
                    <a:gd name="T38" fmla="*/ 8 w 19"/>
                    <a:gd name="T39" fmla="*/ 14 h 50"/>
                    <a:gd name="T40" fmla="*/ 10 w 19"/>
                    <a:gd name="T41" fmla="*/ 13 h 50"/>
                    <a:gd name="T42" fmla="*/ 12 w 19"/>
                    <a:gd name="T43" fmla="*/ 10 h 50"/>
                    <a:gd name="T44" fmla="*/ 13 w 19"/>
                    <a:gd name="T45" fmla="*/ 10 h 50"/>
                    <a:gd name="T46" fmla="*/ 16 w 19"/>
                    <a:gd name="T47" fmla="*/ 10 h 50"/>
                    <a:gd name="T48" fmla="*/ 16 w 19"/>
                    <a:gd name="T49" fmla="*/ 11 h 50"/>
                    <a:gd name="T50" fmla="*/ 17 w 19"/>
                    <a:gd name="T51" fmla="*/ 11 h 50"/>
                    <a:gd name="T52" fmla="*/ 19 w 19"/>
                    <a:gd name="T53" fmla="*/ 11 h 50"/>
                    <a:gd name="T54" fmla="*/ 19 w 19"/>
                    <a:gd name="T55" fmla="*/ 7 h 50"/>
                    <a:gd name="T56" fmla="*/ 19 w 19"/>
                    <a:gd name="T57" fmla="*/ 6 h 50"/>
                    <a:gd name="T58" fmla="*/ 19 w 19"/>
                    <a:gd name="T59" fmla="*/ 4 h 50"/>
                    <a:gd name="T60" fmla="*/ 19 w 19"/>
                    <a:gd name="T61" fmla="*/ 3 h 50"/>
                    <a:gd name="T62" fmla="*/ 19 w 19"/>
                    <a:gd name="T63" fmla="*/ 2 h 50"/>
                    <a:gd name="T64" fmla="*/ 19 w 19"/>
                    <a:gd name="T65" fmla="*/ 0 h 50"/>
                    <a:gd name="T66" fmla="*/ 17 w 19"/>
                    <a:gd name="T67" fmla="*/ 3 h 50"/>
                    <a:gd name="T68" fmla="*/ 17 w 19"/>
                    <a:gd name="T69" fmla="*/ 2 h 50"/>
                    <a:gd name="T70" fmla="*/ 16 w 19"/>
                    <a:gd name="T71" fmla="*/ 3 h 50"/>
                    <a:gd name="T72" fmla="*/ 13 w 19"/>
                    <a:gd name="T73" fmla="*/ 2 h 50"/>
                    <a:gd name="T74" fmla="*/ 12 w 19"/>
                    <a:gd name="T75" fmla="*/ 2 h 50"/>
                    <a:gd name="T76" fmla="*/ 10 w 19"/>
                    <a:gd name="T77" fmla="*/ 2 h 50"/>
                    <a:gd name="T78" fmla="*/ 4 w 19"/>
                    <a:gd name="T79" fmla="*/ 21 h 50"/>
                    <a:gd name="T80" fmla="*/ 2 w 19"/>
                    <a:gd name="T81" fmla="*/ 22 h 50"/>
                    <a:gd name="T82" fmla="*/ 4 w 19"/>
                    <a:gd name="T83" fmla="*/ 24 h 50"/>
                    <a:gd name="T84" fmla="*/ 1 w 19"/>
                    <a:gd name="T85" fmla="*/ 26 h 50"/>
                    <a:gd name="T86" fmla="*/ 1 w 19"/>
                    <a:gd name="T87" fmla="*/ 27 h 50"/>
                    <a:gd name="T88" fmla="*/ 0 w 19"/>
                    <a:gd name="T89" fmla="*/ 27 h 50"/>
                    <a:gd name="T90" fmla="*/ 8 w 19"/>
                    <a:gd name="T91" fmla="*/ 50 h 50"/>
                    <a:gd name="T92" fmla="*/ 10 w 19"/>
                    <a:gd name="T93" fmla="*/ 50 h 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
                    <a:gd name="T142" fmla="*/ 0 h 50"/>
                    <a:gd name="T143" fmla="*/ 19 w 19"/>
                    <a:gd name="T144" fmla="*/ 50 h 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 h="50">
                      <a:moveTo>
                        <a:pt x="10" y="50"/>
                      </a:moveTo>
                      <a:lnTo>
                        <a:pt x="13" y="31"/>
                      </a:lnTo>
                      <a:lnTo>
                        <a:pt x="17" y="27"/>
                      </a:lnTo>
                      <a:lnTo>
                        <a:pt x="16" y="26"/>
                      </a:lnTo>
                      <a:lnTo>
                        <a:pt x="17" y="24"/>
                      </a:lnTo>
                      <a:lnTo>
                        <a:pt x="16" y="24"/>
                      </a:lnTo>
                      <a:lnTo>
                        <a:pt x="12" y="25"/>
                      </a:lnTo>
                      <a:lnTo>
                        <a:pt x="10" y="25"/>
                      </a:lnTo>
                      <a:lnTo>
                        <a:pt x="8" y="26"/>
                      </a:lnTo>
                      <a:lnTo>
                        <a:pt x="8" y="25"/>
                      </a:lnTo>
                      <a:lnTo>
                        <a:pt x="8" y="24"/>
                      </a:lnTo>
                      <a:lnTo>
                        <a:pt x="10" y="24"/>
                      </a:lnTo>
                      <a:lnTo>
                        <a:pt x="10" y="21"/>
                      </a:lnTo>
                      <a:lnTo>
                        <a:pt x="12" y="20"/>
                      </a:lnTo>
                      <a:lnTo>
                        <a:pt x="13" y="20"/>
                      </a:lnTo>
                      <a:lnTo>
                        <a:pt x="12" y="18"/>
                      </a:lnTo>
                      <a:lnTo>
                        <a:pt x="10" y="20"/>
                      </a:lnTo>
                      <a:lnTo>
                        <a:pt x="10" y="18"/>
                      </a:lnTo>
                      <a:lnTo>
                        <a:pt x="10" y="17"/>
                      </a:lnTo>
                      <a:lnTo>
                        <a:pt x="8" y="14"/>
                      </a:lnTo>
                      <a:lnTo>
                        <a:pt x="10" y="13"/>
                      </a:lnTo>
                      <a:lnTo>
                        <a:pt x="12" y="10"/>
                      </a:lnTo>
                      <a:lnTo>
                        <a:pt x="13" y="10"/>
                      </a:lnTo>
                      <a:lnTo>
                        <a:pt x="16" y="10"/>
                      </a:lnTo>
                      <a:lnTo>
                        <a:pt x="16" y="11"/>
                      </a:lnTo>
                      <a:lnTo>
                        <a:pt x="17" y="11"/>
                      </a:lnTo>
                      <a:lnTo>
                        <a:pt x="19" y="11"/>
                      </a:lnTo>
                      <a:lnTo>
                        <a:pt x="19" y="7"/>
                      </a:lnTo>
                      <a:lnTo>
                        <a:pt x="19" y="6"/>
                      </a:lnTo>
                      <a:lnTo>
                        <a:pt x="19" y="4"/>
                      </a:lnTo>
                      <a:lnTo>
                        <a:pt x="19" y="3"/>
                      </a:lnTo>
                      <a:lnTo>
                        <a:pt x="19" y="2"/>
                      </a:lnTo>
                      <a:lnTo>
                        <a:pt x="19" y="0"/>
                      </a:lnTo>
                      <a:lnTo>
                        <a:pt x="17" y="3"/>
                      </a:lnTo>
                      <a:lnTo>
                        <a:pt x="17" y="2"/>
                      </a:lnTo>
                      <a:lnTo>
                        <a:pt x="16" y="3"/>
                      </a:lnTo>
                      <a:lnTo>
                        <a:pt x="13" y="2"/>
                      </a:lnTo>
                      <a:lnTo>
                        <a:pt x="12" y="2"/>
                      </a:lnTo>
                      <a:lnTo>
                        <a:pt x="10" y="2"/>
                      </a:lnTo>
                      <a:lnTo>
                        <a:pt x="4" y="21"/>
                      </a:lnTo>
                      <a:lnTo>
                        <a:pt x="2" y="22"/>
                      </a:lnTo>
                      <a:lnTo>
                        <a:pt x="4" y="24"/>
                      </a:lnTo>
                      <a:lnTo>
                        <a:pt x="1" y="26"/>
                      </a:lnTo>
                      <a:lnTo>
                        <a:pt x="1" y="27"/>
                      </a:lnTo>
                      <a:lnTo>
                        <a:pt x="0" y="27"/>
                      </a:lnTo>
                      <a:lnTo>
                        <a:pt x="8" y="50"/>
                      </a:lnTo>
                      <a:lnTo>
                        <a:pt x="10" y="5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03" name="Freeform 2691"/>
                <p:cNvSpPr>
                  <a:spLocks/>
                </p:cNvSpPr>
                <p:nvPr/>
              </p:nvSpPr>
              <p:spPr bwMode="gray">
                <a:xfrm>
                  <a:off x="3126" y="2206"/>
                  <a:ext cx="19" cy="50"/>
                </a:xfrm>
                <a:custGeom>
                  <a:avLst/>
                  <a:gdLst>
                    <a:gd name="T0" fmla="*/ 10 w 19"/>
                    <a:gd name="T1" fmla="*/ 50 h 50"/>
                    <a:gd name="T2" fmla="*/ 13 w 19"/>
                    <a:gd name="T3" fmla="*/ 31 h 50"/>
                    <a:gd name="T4" fmla="*/ 17 w 19"/>
                    <a:gd name="T5" fmla="*/ 27 h 50"/>
                    <a:gd name="T6" fmla="*/ 16 w 19"/>
                    <a:gd name="T7" fmla="*/ 26 h 50"/>
                    <a:gd name="T8" fmla="*/ 17 w 19"/>
                    <a:gd name="T9" fmla="*/ 24 h 50"/>
                    <a:gd name="T10" fmla="*/ 16 w 19"/>
                    <a:gd name="T11" fmla="*/ 24 h 50"/>
                    <a:gd name="T12" fmla="*/ 12 w 19"/>
                    <a:gd name="T13" fmla="*/ 25 h 50"/>
                    <a:gd name="T14" fmla="*/ 10 w 19"/>
                    <a:gd name="T15" fmla="*/ 25 h 50"/>
                    <a:gd name="T16" fmla="*/ 8 w 19"/>
                    <a:gd name="T17" fmla="*/ 26 h 50"/>
                    <a:gd name="T18" fmla="*/ 8 w 19"/>
                    <a:gd name="T19" fmla="*/ 25 h 50"/>
                    <a:gd name="T20" fmla="*/ 8 w 19"/>
                    <a:gd name="T21" fmla="*/ 24 h 50"/>
                    <a:gd name="T22" fmla="*/ 10 w 19"/>
                    <a:gd name="T23" fmla="*/ 24 h 50"/>
                    <a:gd name="T24" fmla="*/ 10 w 19"/>
                    <a:gd name="T25" fmla="*/ 21 h 50"/>
                    <a:gd name="T26" fmla="*/ 12 w 19"/>
                    <a:gd name="T27" fmla="*/ 20 h 50"/>
                    <a:gd name="T28" fmla="*/ 13 w 19"/>
                    <a:gd name="T29" fmla="*/ 20 h 50"/>
                    <a:gd name="T30" fmla="*/ 12 w 19"/>
                    <a:gd name="T31" fmla="*/ 18 h 50"/>
                    <a:gd name="T32" fmla="*/ 10 w 19"/>
                    <a:gd name="T33" fmla="*/ 20 h 50"/>
                    <a:gd name="T34" fmla="*/ 10 w 19"/>
                    <a:gd name="T35" fmla="*/ 18 h 50"/>
                    <a:gd name="T36" fmla="*/ 10 w 19"/>
                    <a:gd name="T37" fmla="*/ 17 h 50"/>
                    <a:gd name="T38" fmla="*/ 8 w 19"/>
                    <a:gd name="T39" fmla="*/ 14 h 50"/>
                    <a:gd name="T40" fmla="*/ 10 w 19"/>
                    <a:gd name="T41" fmla="*/ 13 h 50"/>
                    <a:gd name="T42" fmla="*/ 12 w 19"/>
                    <a:gd name="T43" fmla="*/ 10 h 50"/>
                    <a:gd name="T44" fmla="*/ 13 w 19"/>
                    <a:gd name="T45" fmla="*/ 10 h 50"/>
                    <a:gd name="T46" fmla="*/ 16 w 19"/>
                    <a:gd name="T47" fmla="*/ 10 h 50"/>
                    <a:gd name="T48" fmla="*/ 16 w 19"/>
                    <a:gd name="T49" fmla="*/ 11 h 50"/>
                    <a:gd name="T50" fmla="*/ 17 w 19"/>
                    <a:gd name="T51" fmla="*/ 11 h 50"/>
                    <a:gd name="T52" fmla="*/ 19 w 19"/>
                    <a:gd name="T53" fmla="*/ 11 h 50"/>
                    <a:gd name="T54" fmla="*/ 19 w 19"/>
                    <a:gd name="T55" fmla="*/ 7 h 50"/>
                    <a:gd name="T56" fmla="*/ 19 w 19"/>
                    <a:gd name="T57" fmla="*/ 6 h 50"/>
                    <a:gd name="T58" fmla="*/ 19 w 19"/>
                    <a:gd name="T59" fmla="*/ 4 h 50"/>
                    <a:gd name="T60" fmla="*/ 19 w 19"/>
                    <a:gd name="T61" fmla="*/ 3 h 50"/>
                    <a:gd name="T62" fmla="*/ 19 w 19"/>
                    <a:gd name="T63" fmla="*/ 2 h 50"/>
                    <a:gd name="T64" fmla="*/ 19 w 19"/>
                    <a:gd name="T65" fmla="*/ 0 h 50"/>
                    <a:gd name="T66" fmla="*/ 17 w 19"/>
                    <a:gd name="T67" fmla="*/ 3 h 50"/>
                    <a:gd name="T68" fmla="*/ 17 w 19"/>
                    <a:gd name="T69" fmla="*/ 2 h 50"/>
                    <a:gd name="T70" fmla="*/ 16 w 19"/>
                    <a:gd name="T71" fmla="*/ 3 h 50"/>
                    <a:gd name="T72" fmla="*/ 13 w 19"/>
                    <a:gd name="T73" fmla="*/ 2 h 50"/>
                    <a:gd name="T74" fmla="*/ 12 w 19"/>
                    <a:gd name="T75" fmla="*/ 2 h 50"/>
                    <a:gd name="T76" fmla="*/ 10 w 19"/>
                    <a:gd name="T77" fmla="*/ 2 h 50"/>
                    <a:gd name="T78" fmla="*/ 4 w 19"/>
                    <a:gd name="T79" fmla="*/ 21 h 50"/>
                    <a:gd name="T80" fmla="*/ 2 w 19"/>
                    <a:gd name="T81" fmla="*/ 22 h 50"/>
                    <a:gd name="T82" fmla="*/ 4 w 19"/>
                    <a:gd name="T83" fmla="*/ 24 h 50"/>
                    <a:gd name="T84" fmla="*/ 1 w 19"/>
                    <a:gd name="T85" fmla="*/ 26 h 50"/>
                    <a:gd name="T86" fmla="*/ 1 w 19"/>
                    <a:gd name="T87" fmla="*/ 27 h 50"/>
                    <a:gd name="T88" fmla="*/ 0 w 19"/>
                    <a:gd name="T89" fmla="*/ 27 h 50"/>
                    <a:gd name="T90" fmla="*/ 8 w 19"/>
                    <a:gd name="T91" fmla="*/ 50 h 50"/>
                    <a:gd name="T92" fmla="*/ 10 w 19"/>
                    <a:gd name="T93" fmla="*/ 50 h 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
                    <a:gd name="T142" fmla="*/ 0 h 50"/>
                    <a:gd name="T143" fmla="*/ 19 w 19"/>
                    <a:gd name="T144" fmla="*/ 50 h 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 h="50">
                      <a:moveTo>
                        <a:pt x="10" y="50"/>
                      </a:moveTo>
                      <a:lnTo>
                        <a:pt x="13" y="31"/>
                      </a:lnTo>
                      <a:lnTo>
                        <a:pt x="17" y="27"/>
                      </a:lnTo>
                      <a:lnTo>
                        <a:pt x="16" y="26"/>
                      </a:lnTo>
                      <a:lnTo>
                        <a:pt x="17" y="24"/>
                      </a:lnTo>
                      <a:lnTo>
                        <a:pt x="16" y="24"/>
                      </a:lnTo>
                      <a:lnTo>
                        <a:pt x="12" y="25"/>
                      </a:lnTo>
                      <a:lnTo>
                        <a:pt x="10" y="25"/>
                      </a:lnTo>
                      <a:lnTo>
                        <a:pt x="8" y="26"/>
                      </a:lnTo>
                      <a:lnTo>
                        <a:pt x="8" y="25"/>
                      </a:lnTo>
                      <a:lnTo>
                        <a:pt x="8" y="24"/>
                      </a:lnTo>
                      <a:lnTo>
                        <a:pt x="10" y="24"/>
                      </a:lnTo>
                      <a:lnTo>
                        <a:pt x="10" y="21"/>
                      </a:lnTo>
                      <a:lnTo>
                        <a:pt x="12" y="20"/>
                      </a:lnTo>
                      <a:lnTo>
                        <a:pt x="13" y="20"/>
                      </a:lnTo>
                      <a:lnTo>
                        <a:pt x="12" y="18"/>
                      </a:lnTo>
                      <a:lnTo>
                        <a:pt x="10" y="20"/>
                      </a:lnTo>
                      <a:lnTo>
                        <a:pt x="10" y="18"/>
                      </a:lnTo>
                      <a:lnTo>
                        <a:pt x="10" y="17"/>
                      </a:lnTo>
                      <a:lnTo>
                        <a:pt x="8" y="14"/>
                      </a:lnTo>
                      <a:lnTo>
                        <a:pt x="10" y="13"/>
                      </a:lnTo>
                      <a:lnTo>
                        <a:pt x="12" y="10"/>
                      </a:lnTo>
                      <a:lnTo>
                        <a:pt x="13" y="10"/>
                      </a:lnTo>
                      <a:lnTo>
                        <a:pt x="16" y="10"/>
                      </a:lnTo>
                      <a:lnTo>
                        <a:pt x="16" y="11"/>
                      </a:lnTo>
                      <a:lnTo>
                        <a:pt x="17" y="11"/>
                      </a:lnTo>
                      <a:lnTo>
                        <a:pt x="19" y="11"/>
                      </a:lnTo>
                      <a:lnTo>
                        <a:pt x="19" y="7"/>
                      </a:lnTo>
                      <a:lnTo>
                        <a:pt x="19" y="6"/>
                      </a:lnTo>
                      <a:lnTo>
                        <a:pt x="19" y="4"/>
                      </a:lnTo>
                      <a:lnTo>
                        <a:pt x="19" y="3"/>
                      </a:lnTo>
                      <a:lnTo>
                        <a:pt x="19" y="2"/>
                      </a:lnTo>
                      <a:lnTo>
                        <a:pt x="19" y="0"/>
                      </a:lnTo>
                      <a:lnTo>
                        <a:pt x="17" y="3"/>
                      </a:lnTo>
                      <a:lnTo>
                        <a:pt x="17" y="2"/>
                      </a:lnTo>
                      <a:lnTo>
                        <a:pt x="16" y="3"/>
                      </a:lnTo>
                      <a:lnTo>
                        <a:pt x="13" y="2"/>
                      </a:lnTo>
                      <a:lnTo>
                        <a:pt x="12" y="2"/>
                      </a:lnTo>
                      <a:lnTo>
                        <a:pt x="10" y="2"/>
                      </a:lnTo>
                      <a:lnTo>
                        <a:pt x="4" y="21"/>
                      </a:lnTo>
                      <a:lnTo>
                        <a:pt x="2" y="22"/>
                      </a:lnTo>
                      <a:lnTo>
                        <a:pt x="4" y="24"/>
                      </a:lnTo>
                      <a:lnTo>
                        <a:pt x="1" y="26"/>
                      </a:lnTo>
                      <a:lnTo>
                        <a:pt x="1" y="27"/>
                      </a:lnTo>
                      <a:lnTo>
                        <a:pt x="0" y="27"/>
                      </a:lnTo>
                      <a:lnTo>
                        <a:pt x="8" y="50"/>
                      </a:lnTo>
                      <a:lnTo>
                        <a:pt x="10" y="5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09" name="Group 2692"/>
              <p:cNvGrpSpPr>
                <a:grpSpLocks/>
              </p:cNvGrpSpPr>
              <p:nvPr/>
            </p:nvGrpSpPr>
            <p:grpSpPr bwMode="auto">
              <a:xfrm>
                <a:off x="3187" y="2149"/>
                <a:ext cx="129" cy="111"/>
                <a:chOff x="3187" y="2149"/>
                <a:chExt cx="129" cy="111"/>
              </a:xfrm>
              <a:grpFill/>
            </p:grpSpPr>
            <p:sp>
              <p:nvSpPr>
                <p:cNvPr id="1100" name="Freeform 2693"/>
                <p:cNvSpPr>
                  <a:spLocks/>
                </p:cNvSpPr>
                <p:nvPr/>
              </p:nvSpPr>
              <p:spPr bwMode="gray">
                <a:xfrm>
                  <a:off x="3187" y="2149"/>
                  <a:ext cx="129" cy="111"/>
                </a:xfrm>
                <a:custGeom>
                  <a:avLst/>
                  <a:gdLst>
                    <a:gd name="T0" fmla="*/ 129 w 129"/>
                    <a:gd name="T1" fmla="*/ 99 h 111"/>
                    <a:gd name="T2" fmla="*/ 128 w 129"/>
                    <a:gd name="T3" fmla="*/ 100 h 111"/>
                    <a:gd name="T4" fmla="*/ 123 w 129"/>
                    <a:gd name="T5" fmla="*/ 99 h 111"/>
                    <a:gd name="T6" fmla="*/ 122 w 129"/>
                    <a:gd name="T7" fmla="*/ 99 h 111"/>
                    <a:gd name="T8" fmla="*/ 116 w 129"/>
                    <a:gd name="T9" fmla="*/ 99 h 111"/>
                    <a:gd name="T10" fmla="*/ 113 w 129"/>
                    <a:gd name="T11" fmla="*/ 99 h 111"/>
                    <a:gd name="T12" fmla="*/ 108 w 129"/>
                    <a:gd name="T13" fmla="*/ 107 h 111"/>
                    <a:gd name="T14" fmla="*/ 102 w 129"/>
                    <a:gd name="T15" fmla="*/ 111 h 111"/>
                    <a:gd name="T16" fmla="*/ 79 w 129"/>
                    <a:gd name="T17" fmla="*/ 110 h 111"/>
                    <a:gd name="T18" fmla="*/ 65 w 129"/>
                    <a:gd name="T19" fmla="*/ 103 h 111"/>
                    <a:gd name="T20" fmla="*/ 63 w 129"/>
                    <a:gd name="T21" fmla="*/ 103 h 111"/>
                    <a:gd name="T22" fmla="*/ 63 w 129"/>
                    <a:gd name="T23" fmla="*/ 95 h 111"/>
                    <a:gd name="T24" fmla="*/ 57 w 129"/>
                    <a:gd name="T25" fmla="*/ 93 h 111"/>
                    <a:gd name="T26" fmla="*/ 54 w 129"/>
                    <a:gd name="T27" fmla="*/ 89 h 111"/>
                    <a:gd name="T28" fmla="*/ 4 w 129"/>
                    <a:gd name="T29" fmla="*/ 71 h 111"/>
                    <a:gd name="T30" fmla="*/ 0 w 129"/>
                    <a:gd name="T31" fmla="*/ 56 h 111"/>
                    <a:gd name="T32" fmla="*/ 30 w 129"/>
                    <a:gd name="T33" fmla="*/ 40 h 111"/>
                    <a:gd name="T34" fmla="*/ 34 w 129"/>
                    <a:gd name="T35" fmla="*/ 35 h 111"/>
                    <a:gd name="T36" fmla="*/ 35 w 129"/>
                    <a:gd name="T37" fmla="*/ 14 h 111"/>
                    <a:gd name="T38" fmla="*/ 41 w 129"/>
                    <a:gd name="T39" fmla="*/ 11 h 111"/>
                    <a:gd name="T40" fmla="*/ 46 w 129"/>
                    <a:gd name="T41" fmla="*/ 6 h 111"/>
                    <a:gd name="T42" fmla="*/ 55 w 129"/>
                    <a:gd name="T43" fmla="*/ 0 h 111"/>
                    <a:gd name="T44" fmla="*/ 60 w 129"/>
                    <a:gd name="T45" fmla="*/ 1 h 111"/>
                    <a:gd name="T46" fmla="*/ 73 w 129"/>
                    <a:gd name="T47" fmla="*/ 1 h 111"/>
                    <a:gd name="T48" fmla="*/ 74 w 129"/>
                    <a:gd name="T49" fmla="*/ 4 h 111"/>
                    <a:gd name="T50" fmla="*/ 77 w 129"/>
                    <a:gd name="T51" fmla="*/ 6 h 111"/>
                    <a:gd name="T52" fmla="*/ 79 w 129"/>
                    <a:gd name="T53" fmla="*/ 3 h 111"/>
                    <a:gd name="T54" fmla="*/ 80 w 129"/>
                    <a:gd name="T55" fmla="*/ 9 h 111"/>
                    <a:gd name="T56" fmla="*/ 84 w 129"/>
                    <a:gd name="T57" fmla="*/ 13 h 111"/>
                    <a:gd name="T58" fmla="*/ 87 w 129"/>
                    <a:gd name="T59" fmla="*/ 14 h 111"/>
                    <a:gd name="T60" fmla="*/ 89 w 129"/>
                    <a:gd name="T61" fmla="*/ 20 h 111"/>
                    <a:gd name="T62" fmla="*/ 90 w 129"/>
                    <a:gd name="T63" fmla="*/ 21 h 111"/>
                    <a:gd name="T64" fmla="*/ 99 w 129"/>
                    <a:gd name="T65" fmla="*/ 22 h 111"/>
                    <a:gd name="T66" fmla="*/ 98 w 129"/>
                    <a:gd name="T67" fmla="*/ 24 h 111"/>
                    <a:gd name="T68" fmla="*/ 96 w 129"/>
                    <a:gd name="T69" fmla="*/ 27 h 111"/>
                    <a:gd name="T70" fmla="*/ 98 w 129"/>
                    <a:gd name="T71" fmla="*/ 30 h 111"/>
                    <a:gd name="T72" fmla="*/ 92 w 129"/>
                    <a:gd name="T73" fmla="*/ 37 h 111"/>
                    <a:gd name="T74" fmla="*/ 92 w 129"/>
                    <a:gd name="T75" fmla="*/ 38 h 111"/>
                    <a:gd name="T76" fmla="*/ 90 w 129"/>
                    <a:gd name="T77" fmla="*/ 39 h 111"/>
                    <a:gd name="T78" fmla="*/ 90 w 129"/>
                    <a:gd name="T79" fmla="*/ 40 h 111"/>
                    <a:gd name="T80" fmla="*/ 89 w 129"/>
                    <a:gd name="T81" fmla="*/ 46 h 111"/>
                    <a:gd name="T82" fmla="*/ 87 w 129"/>
                    <a:gd name="T83" fmla="*/ 47 h 111"/>
                    <a:gd name="T84" fmla="*/ 87 w 129"/>
                    <a:gd name="T85" fmla="*/ 50 h 111"/>
                    <a:gd name="T86" fmla="*/ 89 w 129"/>
                    <a:gd name="T87" fmla="*/ 51 h 111"/>
                    <a:gd name="T88" fmla="*/ 92 w 129"/>
                    <a:gd name="T89" fmla="*/ 51 h 111"/>
                    <a:gd name="T90" fmla="*/ 92 w 129"/>
                    <a:gd name="T91" fmla="*/ 53 h 111"/>
                    <a:gd name="T92" fmla="*/ 93 w 129"/>
                    <a:gd name="T93" fmla="*/ 54 h 111"/>
                    <a:gd name="T94" fmla="*/ 95 w 129"/>
                    <a:gd name="T95" fmla="*/ 57 h 111"/>
                    <a:gd name="T96" fmla="*/ 95 w 129"/>
                    <a:gd name="T97" fmla="*/ 59 h 111"/>
                    <a:gd name="T98" fmla="*/ 108 w 129"/>
                    <a:gd name="T99" fmla="*/ 66 h 111"/>
                    <a:gd name="T100" fmla="*/ 111 w 129"/>
                    <a:gd name="T101" fmla="*/ 66 h 111"/>
                    <a:gd name="T102" fmla="*/ 117 w 129"/>
                    <a:gd name="T103" fmla="*/ 77 h 111"/>
                    <a:gd name="T104" fmla="*/ 117 w 129"/>
                    <a:gd name="T105" fmla="*/ 85 h 111"/>
                    <a:gd name="T106" fmla="*/ 120 w 129"/>
                    <a:gd name="T107" fmla="*/ 87 h 111"/>
                    <a:gd name="T108" fmla="*/ 120 w 129"/>
                    <a:gd name="T109" fmla="*/ 92 h 111"/>
                    <a:gd name="T110" fmla="*/ 129 w 129"/>
                    <a:gd name="T111" fmla="*/ 99 h 1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
                    <a:gd name="T169" fmla="*/ 0 h 111"/>
                    <a:gd name="T170" fmla="*/ 129 w 129"/>
                    <a:gd name="T171" fmla="*/ 111 h 1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 h="111">
                      <a:moveTo>
                        <a:pt x="129" y="99"/>
                      </a:moveTo>
                      <a:lnTo>
                        <a:pt x="128" y="100"/>
                      </a:lnTo>
                      <a:lnTo>
                        <a:pt x="123" y="99"/>
                      </a:lnTo>
                      <a:lnTo>
                        <a:pt x="122" y="99"/>
                      </a:lnTo>
                      <a:lnTo>
                        <a:pt x="116" y="99"/>
                      </a:lnTo>
                      <a:lnTo>
                        <a:pt x="113" y="99"/>
                      </a:lnTo>
                      <a:lnTo>
                        <a:pt x="108" y="107"/>
                      </a:lnTo>
                      <a:lnTo>
                        <a:pt x="102" y="111"/>
                      </a:lnTo>
                      <a:lnTo>
                        <a:pt x="79" y="110"/>
                      </a:lnTo>
                      <a:lnTo>
                        <a:pt x="65" y="103"/>
                      </a:lnTo>
                      <a:lnTo>
                        <a:pt x="63" y="103"/>
                      </a:lnTo>
                      <a:lnTo>
                        <a:pt x="63" y="95"/>
                      </a:lnTo>
                      <a:lnTo>
                        <a:pt x="57" y="93"/>
                      </a:lnTo>
                      <a:lnTo>
                        <a:pt x="54" y="89"/>
                      </a:lnTo>
                      <a:lnTo>
                        <a:pt x="4" y="71"/>
                      </a:lnTo>
                      <a:lnTo>
                        <a:pt x="0" y="56"/>
                      </a:lnTo>
                      <a:lnTo>
                        <a:pt x="30" y="40"/>
                      </a:lnTo>
                      <a:lnTo>
                        <a:pt x="34" y="35"/>
                      </a:lnTo>
                      <a:lnTo>
                        <a:pt x="35" y="14"/>
                      </a:lnTo>
                      <a:lnTo>
                        <a:pt x="41" y="11"/>
                      </a:lnTo>
                      <a:lnTo>
                        <a:pt x="46" y="6"/>
                      </a:lnTo>
                      <a:lnTo>
                        <a:pt x="55" y="0"/>
                      </a:lnTo>
                      <a:lnTo>
                        <a:pt x="60" y="1"/>
                      </a:lnTo>
                      <a:lnTo>
                        <a:pt x="73" y="1"/>
                      </a:lnTo>
                      <a:lnTo>
                        <a:pt x="74" y="4"/>
                      </a:lnTo>
                      <a:lnTo>
                        <a:pt x="77" y="6"/>
                      </a:lnTo>
                      <a:lnTo>
                        <a:pt x="79" y="3"/>
                      </a:lnTo>
                      <a:lnTo>
                        <a:pt x="80" y="9"/>
                      </a:lnTo>
                      <a:lnTo>
                        <a:pt x="84" y="13"/>
                      </a:lnTo>
                      <a:lnTo>
                        <a:pt x="87" y="14"/>
                      </a:lnTo>
                      <a:lnTo>
                        <a:pt x="89" y="20"/>
                      </a:lnTo>
                      <a:lnTo>
                        <a:pt x="90" y="21"/>
                      </a:lnTo>
                      <a:lnTo>
                        <a:pt x="99" y="22"/>
                      </a:lnTo>
                      <a:lnTo>
                        <a:pt x="98" y="24"/>
                      </a:lnTo>
                      <a:lnTo>
                        <a:pt x="96" y="27"/>
                      </a:lnTo>
                      <a:lnTo>
                        <a:pt x="98" y="30"/>
                      </a:lnTo>
                      <a:lnTo>
                        <a:pt x="92" y="37"/>
                      </a:lnTo>
                      <a:lnTo>
                        <a:pt x="92" y="38"/>
                      </a:lnTo>
                      <a:lnTo>
                        <a:pt x="90" y="39"/>
                      </a:lnTo>
                      <a:lnTo>
                        <a:pt x="90" y="40"/>
                      </a:lnTo>
                      <a:lnTo>
                        <a:pt x="89" y="46"/>
                      </a:lnTo>
                      <a:lnTo>
                        <a:pt x="87" y="47"/>
                      </a:lnTo>
                      <a:lnTo>
                        <a:pt x="87" y="50"/>
                      </a:lnTo>
                      <a:lnTo>
                        <a:pt x="89" y="51"/>
                      </a:lnTo>
                      <a:lnTo>
                        <a:pt x="92" y="51"/>
                      </a:lnTo>
                      <a:lnTo>
                        <a:pt x="92" y="53"/>
                      </a:lnTo>
                      <a:lnTo>
                        <a:pt x="93" y="54"/>
                      </a:lnTo>
                      <a:lnTo>
                        <a:pt x="95" y="57"/>
                      </a:lnTo>
                      <a:lnTo>
                        <a:pt x="95" y="59"/>
                      </a:lnTo>
                      <a:lnTo>
                        <a:pt x="108" y="66"/>
                      </a:lnTo>
                      <a:lnTo>
                        <a:pt x="111" y="66"/>
                      </a:lnTo>
                      <a:lnTo>
                        <a:pt x="117" y="77"/>
                      </a:lnTo>
                      <a:lnTo>
                        <a:pt x="117" y="85"/>
                      </a:lnTo>
                      <a:lnTo>
                        <a:pt x="120" y="87"/>
                      </a:lnTo>
                      <a:lnTo>
                        <a:pt x="120" y="92"/>
                      </a:lnTo>
                      <a:lnTo>
                        <a:pt x="129" y="9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101" name="Freeform 2694"/>
                <p:cNvSpPr>
                  <a:spLocks/>
                </p:cNvSpPr>
                <p:nvPr/>
              </p:nvSpPr>
              <p:spPr bwMode="gray">
                <a:xfrm>
                  <a:off x="3187" y="2149"/>
                  <a:ext cx="129" cy="111"/>
                </a:xfrm>
                <a:custGeom>
                  <a:avLst/>
                  <a:gdLst>
                    <a:gd name="T0" fmla="*/ 129 w 129"/>
                    <a:gd name="T1" fmla="*/ 99 h 111"/>
                    <a:gd name="T2" fmla="*/ 128 w 129"/>
                    <a:gd name="T3" fmla="*/ 100 h 111"/>
                    <a:gd name="T4" fmla="*/ 123 w 129"/>
                    <a:gd name="T5" fmla="*/ 99 h 111"/>
                    <a:gd name="T6" fmla="*/ 122 w 129"/>
                    <a:gd name="T7" fmla="*/ 99 h 111"/>
                    <a:gd name="T8" fmla="*/ 116 w 129"/>
                    <a:gd name="T9" fmla="*/ 99 h 111"/>
                    <a:gd name="T10" fmla="*/ 113 w 129"/>
                    <a:gd name="T11" fmla="*/ 99 h 111"/>
                    <a:gd name="T12" fmla="*/ 108 w 129"/>
                    <a:gd name="T13" fmla="*/ 107 h 111"/>
                    <a:gd name="T14" fmla="*/ 102 w 129"/>
                    <a:gd name="T15" fmla="*/ 111 h 111"/>
                    <a:gd name="T16" fmla="*/ 79 w 129"/>
                    <a:gd name="T17" fmla="*/ 110 h 111"/>
                    <a:gd name="T18" fmla="*/ 65 w 129"/>
                    <a:gd name="T19" fmla="*/ 103 h 111"/>
                    <a:gd name="T20" fmla="*/ 63 w 129"/>
                    <a:gd name="T21" fmla="*/ 103 h 111"/>
                    <a:gd name="T22" fmla="*/ 63 w 129"/>
                    <a:gd name="T23" fmla="*/ 95 h 111"/>
                    <a:gd name="T24" fmla="*/ 57 w 129"/>
                    <a:gd name="T25" fmla="*/ 93 h 111"/>
                    <a:gd name="T26" fmla="*/ 54 w 129"/>
                    <a:gd name="T27" fmla="*/ 89 h 111"/>
                    <a:gd name="T28" fmla="*/ 4 w 129"/>
                    <a:gd name="T29" fmla="*/ 71 h 111"/>
                    <a:gd name="T30" fmla="*/ 0 w 129"/>
                    <a:gd name="T31" fmla="*/ 56 h 111"/>
                    <a:gd name="T32" fmla="*/ 30 w 129"/>
                    <a:gd name="T33" fmla="*/ 40 h 111"/>
                    <a:gd name="T34" fmla="*/ 34 w 129"/>
                    <a:gd name="T35" fmla="*/ 35 h 111"/>
                    <a:gd name="T36" fmla="*/ 35 w 129"/>
                    <a:gd name="T37" fmla="*/ 14 h 111"/>
                    <a:gd name="T38" fmla="*/ 41 w 129"/>
                    <a:gd name="T39" fmla="*/ 11 h 111"/>
                    <a:gd name="T40" fmla="*/ 46 w 129"/>
                    <a:gd name="T41" fmla="*/ 6 h 111"/>
                    <a:gd name="T42" fmla="*/ 55 w 129"/>
                    <a:gd name="T43" fmla="*/ 0 h 111"/>
                    <a:gd name="T44" fmla="*/ 60 w 129"/>
                    <a:gd name="T45" fmla="*/ 1 h 111"/>
                    <a:gd name="T46" fmla="*/ 73 w 129"/>
                    <a:gd name="T47" fmla="*/ 1 h 111"/>
                    <a:gd name="T48" fmla="*/ 74 w 129"/>
                    <a:gd name="T49" fmla="*/ 4 h 111"/>
                    <a:gd name="T50" fmla="*/ 77 w 129"/>
                    <a:gd name="T51" fmla="*/ 6 h 111"/>
                    <a:gd name="T52" fmla="*/ 79 w 129"/>
                    <a:gd name="T53" fmla="*/ 3 h 111"/>
                    <a:gd name="T54" fmla="*/ 80 w 129"/>
                    <a:gd name="T55" fmla="*/ 9 h 111"/>
                    <a:gd name="T56" fmla="*/ 84 w 129"/>
                    <a:gd name="T57" fmla="*/ 13 h 111"/>
                    <a:gd name="T58" fmla="*/ 87 w 129"/>
                    <a:gd name="T59" fmla="*/ 14 h 111"/>
                    <a:gd name="T60" fmla="*/ 89 w 129"/>
                    <a:gd name="T61" fmla="*/ 20 h 111"/>
                    <a:gd name="T62" fmla="*/ 90 w 129"/>
                    <a:gd name="T63" fmla="*/ 21 h 111"/>
                    <a:gd name="T64" fmla="*/ 99 w 129"/>
                    <a:gd name="T65" fmla="*/ 22 h 111"/>
                    <a:gd name="T66" fmla="*/ 98 w 129"/>
                    <a:gd name="T67" fmla="*/ 24 h 111"/>
                    <a:gd name="T68" fmla="*/ 96 w 129"/>
                    <a:gd name="T69" fmla="*/ 27 h 111"/>
                    <a:gd name="T70" fmla="*/ 98 w 129"/>
                    <a:gd name="T71" fmla="*/ 30 h 111"/>
                    <a:gd name="T72" fmla="*/ 92 w 129"/>
                    <a:gd name="T73" fmla="*/ 37 h 111"/>
                    <a:gd name="T74" fmla="*/ 92 w 129"/>
                    <a:gd name="T75" fmla="*/ 38 h 111"/>
                    <a:gd name="T76" fmla="*/ 90 w 129"/>
                    <a:gd name="T77" fmla="*/ 39 h 111"/>
                    <a:gd name="T78" fmla="*/ 90 w 129"/>
                    <a:gd name="T79" fmla="*/ 40 h 111"/>
                    <a:gd name="T80" fmla="*/ 89 w 129"/>
                    <a:gd name="T81" fmla="*/ 46 h 111"/>
                    <a:gd name="T82" fmla="*/ 87 w 129"/>
                    <a:gd name="T83" fmla="*/ 47 h 111"/>
                    <a:gd name="T84" fmla="*/ 87 w 129"/>
                    <a:gd name="T85" fmla="*/ 50 h 111"/>
                    <a:gd name="T86" fmla="*/ 89 w 129"/>
                    <a:gd name="T87" fmla="*/ 51 h 111"/>
                    <a:gd name="T88" fmla="*/ 92 w 129"/>
                    <a:gd name="T89" fmla="*/ 51 h 111"/>
                    <a:gd name="T90" fmla="*/ 92 w 129"/>
                    <a:gd name="T91" fmla="*/ 53 h 111"/>
                    <a:gd name="T92" fmla="*/ 93 w 129"/>
                    <a:gd name="T93" fmla="*/ 54 h 111"/>
                    <a:gd name="T94" fmla="*/ 95 w 129"/>
                    <a:gd name="T95" fmla="*/ 57 h 111"/>
                    <a:gd name="T96" fmla="*/ 95 w 129"/>
                    <a:gd name="T97" fmla="*/ 59 h 111"/>
                    <a:gd name="T98" fmla="*/ 108 w 129"/>
                    <a:gd name="T99" fmla="*/ 66 h 111"/>
                    <a:gd name="T100" fmla="*/ 111 w 129"/>
                    <a:gd name="T101" fmla="*/ 66 h 111"/>
                    <a:gd name="T102" fmla="*/ 117 w 129"/>
                    <a:gd name="T103" fmla="*/ 77 h 111"/>
                    <a:gd name="T104" fmla="*/ 117 w 129"/>
                    <a:gd name="T105" fmla="*/ 85 h 111"/>
                    <a:gd name="T106" fmla="*/ 120 w 129"/>
                    <a:gd name="T107" fmla="*/ 87 h 111"/>
                    <a:gd name="T108" fmla="*/ 120 w 129"/>
                    <a:gd name="T109" fmla="*/ 92 h 111"/>
                    <a:gd name="T110" fmla="*/ 129 w 129"/>
                    <a:gd name="T111" fmla="*/ 99 h 1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
                    <a:gd name="T169" fmla="*/ 0 h 111"/>
                    <a:gd name="T170" fmla="*/ 129 w 129"/>
                    <a:gd name="T171" fmla="*/ 111 h 1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 h="111">
                      <a:moveTo>
                        <a:pt x="129" y="99"/>
                      </a:moveTo>
                      <a:lnTo>
                        <a:pt x="128" y="100"/>
                      </a:lnTo>
                      <a:lnTo>
                        <a:pt x="123" y="99"/>
                      </a:lnTo>
                      <a:lnTo>
                        <a:pt x="122" y="99"/>
                      </a:lnTo>
                      <a:lnTo>
                        <a:pt x="116" y="99"/>
                      </a:lnTo>
                      <a:lnTo>
                        <a:pt x="113" y="99"/>
                      </a:lnTo>
                      <a:lnTo>
                        <a:pt x="108" y="107"/>
                      </a:lnTo>
                      <a:lnTo>
                        <a:pt x="102" y="111"/>
                      </a:lnTo>
                      <a:lnTo>
                        <a:pt x="79" y="110"/>
                      </a:lnTo>
                      <a:lnTo>
                        <a:pt x="65" y="103"/>
                      </a:lnTo>
                      <a:lnTo>
                        <a:pt x="63" y="103"/>
                      </a:lnTo>
                      <a:lnTo>
                        <a:pt x="63" y="95"/>
                      </a:lnTo>
                      <a:lnTo>
                        <a:pt x="57" y="93"/>
                      </a:lnTo>
                      <a:lnTo>
                        <a:pt x="54" y="89"/>
                      </a:lnTo>
                      <a:lnTo>
                        <a:pt x="4" y="71"/>
                      </a:lnTo>
                      <a:lnTo>
                        <a:pt x="0" y="56"/>
                      </a:lnTo>
                      <a:lnTo>
                        <a:pt x="30" y="40"/>
                      </a:lnTo>
                      <a:lnTo>
                        <a:pt x="34" y="35"/>
                      </a:lnTo>
                      <a:lnTo>
                        <a:pt x="35" y="14"/>
                      </a:lnTo>
                      <a:lnTo>
                        <a:pt x="41" y="11"/>
                      </a:lnTo>
                      <a:lnTo>
                        <a:pt x="46" y="6"/>
                      </a:lnTo>
                      <a:lnTo>
                        <a:pt x="55" y="0"/>
                      </a:lnTo>
                      <a:lnTo>
                        <a:pt x="60" y="1"/>
                      </a:lnTo>
                      <a:lnTo>
                        <a:pt x="73" y="1"/>
                      </a:lnTo>
                      <a:lnTo>
                        <a:pt x="74" y="4"/>
                      </a:lnTo>
                      <a:lnTo>
                        <a:pt x="77" y="6"/>
                      </a:lnTo>
                      <a:lnTo>
                        <a:pt x="79" y="3"/>
                      </a:lnTo>
                      <a:lnTo>
                        <a:pt x="80" y="9"/>
                      </a:lnTo>
                      <a:lnTo>
                        <a:pt x="84" y="13"/>
                      </a:lnTo>
                      <a:lnTo>
                        <a:pt x="87" y="14"/>
                      </a:lnTo>
                      <a:lnTo>
                        <a:pt x="89" y="20"/>
                      </a:lnTo>
                      <a:lnTo>
                        <a:pt x="90" y="21"/>
                      </a:lnTo>
                      <a:lnTo>
                        <a:pt x="99" y="22"/>
                      </a:lnTo>
                      <a:lnTo>
                        <a:pt x="98" y="24"/>
                      </a:lnTo>
                      <a:lnTo>
                        <a:pt x="96" y="27"/>
                      </a:lnTo>
                      <a:lnTo>
                        <a:pt x="98" y="30"/>
                      </a:lnTo>
                      <a:lnTo>
                        <a:pt x="92" y="37"/>
                      </a:lnTo>
                      <a:lnTo>
                        <a:pt x="92" y="38"/>
                      </a:lnTo>
                      <a:lnTo>
                        <a:pt x="90" y="39"/>
                      </a:lnTo>
                      <a:lnTo>
                        <a:pt x="90" y="40"/>
                      </a:lnTo>
                      <a:lnTo>
                        <a:pt x="89" y="46"/>
                      </a:lnTo>
                      <a:lnTo>
                        <a:pt x="87" y="47"/>
                      </a:lnTo>
                      <a:lnTo>
                        <a:pt x="87" y="50"/>
                      </a:lnTo>
                      <a:lnTo>
                        <a:pt x="89" y="51"/>
                      </a:lnTo>
                      <a:lnTo>
                        <a:pt x="92" y="51"/>
                      </a:lnTo>
                      <a:lnTo>
                        <a:pt x="92" y="53"/>
                      </a:lnTo>
                      <a:lnTo>
                        <a:pt x="93" y="54"/>
                      </a:lnTo>
                      <a:lnTo>
                        <a:pt x="95" y="57"/>
                      </a:lnTo>
                      <a:lnTo>
                        <a:pt x="95" y="59"/>
                      </a:lnTo>
                      <a:lnTo>
                        <a:pt x="108" y="66"/>
                      </a:lnTo>
                      <a:lnTo>
                        <a:pt x="111" y="66"/>
                      </a:lnTo>
                      <a:lnTo>
                        <a:pt x="117" y="77"/>
                      </a:lnTo>
                      <a:lnTo>
                        <a:pt x="117" y="85"/>
                      </a:lnTo>
                      <a:lnTo>
                        <a:pt x="120" y="87"/>
                      </a:lnTo>
                      <a:lnTo>
                        <a:pt x="120" y="92"/>
                      </a:lnTo>
                      <a:lnTo>
                        <a:pt x="129" y="9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0" name="Group 2695"/>
              <p:cNvGrpSpPr>
                <a:grpSpLocks/>
              </p:cNvGrpSpPr>
              <p:nvPr/>
            </p:nvGrpSpPr>
            <p:grpSpPr bwMode="auto">
              <a:xfrm>
                <a:off x="3345" y="2295"/>
                <a:ext cx="11" cy="20"/>
                <a:chOff x="3345" y="2295"/>
                <a:chExt cx="11" cy="20"/>
              </a:xfrm>
              <a:grpFill/>
            </p:grpSpPr>
            <p:sp>
              <p:nvSpPr>
                <p:cNvPr id="1098" name="Freeform 2696"/>
                <p:cNvSpPr>
                  <a:spLocks/>
                </p:cNvSpPr>
                <p:nvPr/>
              </p:nvSpPr>
              <p:spPr bwMode="gray">
                <a:xfrm>
                  <a:off x="3345" y="2295"/>
                  <a:ext cx="11" cy="20"/>
                </a:xfrm>
                <a:custGeom>
                  <a:avLst/>
                  <a:gdLst>
                    <a:gd name="T0" fmla="*/ 4 w 11"/>
                    <a:gd name="T1" fmla="*/ 20 h 20"/>
                    <a:gd name="T2" fmla="*/ 8 w 11"/>
                    <a:gd name="T3" fmla="*/ 19 h 20"/>
                    <a:gd name="T4" fmla="*/ 10 w 11"/>
                    <a:gd name="T5" fmla="*/ 19 h 20"/>
                    <a:gd name="T6" fmla="*/ 10 w 11"/>
                    <a:gd name="T7" fmla="*/ 17 h 20"/>
                    <a:gd name="T8" fmla="*/ 10 w 11"/>
                    <a:gd name="T9" fmla="*/ 17 h 20"/>
                    <a:gd name="T10" fmla="*/ 11 w 11"/>
                    <a:gd name="T11" fmla="*/ 15 h 20"/>
                    <a:gd name="T12" fmla="*/ 10 w 11"/>
                    <a:gd name="T13" fmla="*/ 13 h 20"/>
                    <a:gd name="T14" fmla="*/ 10 w 11"/>
                    <a:gd name="T15" fmla="*/ 11 h 20"/>
                    <a:gd name="T16" fmla="*/ 10 w 11"/>
                    <a:gd name="T17" fmla="*/ 7 h 20"/>
                    <a:gd name="T18" fmla="*/ 10 w 11"/>
                    <a:gd name="T19" fmla="*/ 6 h 20"/>
                    <a:gd name="T20" fmla="*/ 11 w 11"/>
                    <a:gd name="T21" fmla="*/ 4 h 20"/>
                    <a:gd name="T22" fmla="*/ 10 w 11"/>
                    <a:gd name="T23" fmla="*/ 3 h 20"/>
                    <a:gd name="T24" fmla="*/ 8 w 11"/>
                    <a:gd name="T25" fmla="*/ 3 h 20"/>
                    <a:gd name="T26" fmla="*/ 8 w 11"/>
                    <a:gd name="T27" fmla="*/ 2 h 20"/>
                    <a:gd name="T28" fmla="*/ 7 w 11"/>
                    <a:gd name="T29" fmla="*/ 2 h 20"/>
                    <a:gd name="T30" fmla="*/ 5 w 11"/>
                    <a:gd name="T31" fmla="*/ 0 h 20"/>
                    <a:gd name="T32" fmla="*/ 5 w 11"/>
                    <a:gd name="T33" fmla="*/ 2 h 20"/>
                    <a:gd name="T34" fmla="*/ 2 w 11"/>
                    <a:gd name="T35" fmla="*/ 8 h 20"/>
                    <a:gd name="T36" fmla="*/ 0 w 11"/>
                    <a:gd name="T37" fmla="*/ 10 h 20"/>
                    <a:gd name="T38" fmla="*/ 0 w 11"/>
                    <a:gd name="T39" fmla="*/ 11 h 20"/>
                    <a:gd name="T40" fmla="*/ 0 w 11"/>
                    <a:gd name="T41" fmla="*/ 13 h 20"/>
                    <a:gd name="T42" fmla="*/ 0 w 11"/>
                    <a:gd name="T43" fmla="*/ 14 h 20"/>
                    <a:gd name="T44" fmla="*/ 0 w 11"/>
                    <a:gd name="T45" fmla="*/ 15 h 20"/>
                    <a:gd name="T46" fmla="*/ 0 w 11"/>
                    <a:gd name="T47" fmla="*/ 17 h 20"/>
                    <a:gd name="T48" fmla="*/ 0 w 11"/>
                    <a:gd name="T49" fmla="*/ 17 h 20"/>
                    <a:gd name="T50" fmla="*/ 2 w 11"/>
                    <a:gd name="T51" fmla="*/ 20 h 20"/>
                    <a:gd name="T52" fmla="*/ 4 w 11"/>
                    <a:gd name="T53" fmla="*/ 20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20"/>
                    <a:gd name="T83" fmla="*/ 11 w 11"/>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20">
                      <a:moveTo>
                        <a:pt x="4" y="20"/>
                      </a:moveTo>
                      <a:lnTo>
                        <a:pt x="8" y="19"/>
                      </a:lnTo>
                      <a:lnTo>
                        <a:pt x="10" y="19"/>
                      </a:lnTo>
                      <a:lnTo>
                        <a:pt x="10" y="17"/>
                      </a:lnTo>
                      <a:lnTo>
                        <a:pt x="11" y="15"/>
                      </a:lnTo>
                      <a:lnTo>
                        <a:pt x="10" y="13"/>
                      </a:lnTo>
                      <a:lnTo>
                        <a:pt x="10" y="11"/>
                      </a:lnTo>
                      <a:lnTo>
                        <a:pt x="10" y="7"/>
                      </a:lnTo>
                      <a:lnTo>
                        <a:pt x="10" y="6"/>
                      </a:lnTo>
                      <a:lnTo>
                        <a:pt x="11" y="4"/>
                      </a:lnTo>
                      <a:lnTo>
                        <a:pt x="10" y="3"/>
                      </a:lnTo>
                      <a:lnTo>
                        <a:pt x="8" y="3"/>
                      </a:lnTo>
                      <a:lnTo>
                        <a:pt x="8" y="2"/>
                      </a:lnTo>
                      <a:lnTo>
                        <a:pt x="7" y="2"/>
                      </a:lnTo>
                      <a:lnTo>
                        <a:pt x="5" y="0"/>
                      </a:lnTo>
                      <a:lnTo>
                        <a:pt x="5" y="2"/>
                      </a:lnTo>
                      <a:lnTo>
                        <a:pt x="2" y="8"/>
                      </a:lnTo>
                      <a:lnTo>
                        <a:pt x="0" y="10"/>
                      </a:lnTo>
                      <a:lnTo>
                        <a:pt x="0" y="11"/>
                      </a:lnTo>
                      <a:lnTo>
                        <a:pt x="0" y="13"/>
                      </a:lnTo>
                      <a:lnTo>
                        <a:pt x="0" y="14"/>
                      </a:lnTo>
                      <a:lnTo>
                        <a:pt x="0" y="15"/>
                      </a:lnTo>
                      <a:lnTo>
                        <a:pt x="0" y="17"/>
                      </a:lnTo>
                      <a:lnTo>
                        <a:pt x="2" y="20"/>
                      </a:lnTo>
                      <a:lnTo>
                        <a:pt x="4" y="2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99" name="Freeform 2697"/>
                <p:cNvSpPr>
                  <a:spLocks/>
                </p:cNvSpPr>
                <p:nvPr/>
              </p:nvSpPr>
              <p:spPr bwMode="gray">
                <a:xfrm>
                  <a:off x="3345" y="2295"/>
                  <a:ext cx="11" cy="20"/>
                </a:xfrm>
                <a:custGeom>
                  <a:avLst/>
                  <a:gdLst>
                    <a:gd name="T0" fmla="*/ 4 w 11"/>
                    <a:gd name="T1" fmla="*/ 20 h 20"/>
                    <a:gd name="T2" fmla="*/ 8 w 11"/>
                    <a:gd name="T3" fmla="*/ 19 h 20"/>
                    <a:gd name="T4" fmla="*/ 10 w 11"/>
                    <a:gd name="T5" fmla="*/ 19 h 20"/>
                    <a:gd name="T6" fmla="*/ 10 w 11"/>
                    <a:gd name="T7" fmla="*/ 17 h 20"/>
                    <a:gd name="T8" fmla="*/ 10 w 11"/>
                    <a:gd name="T9" fmla="*/ 17 h 20"/>
                    <a:gd name="T10" fmla="*/ 11 w 11"/>
                    <a:gd name="T11" fmla="*/ 15 h 20"/>
                    <a:gd name="T12" fmla="*/ 10 w 11"/>
                    <a:gd name="T13" fmla="*/ 13 h 20"/>
                    <a:gd name="T14" fmla="*/ 10 w 11"/>
                    <a:gd name="T15" fmla="*/ 11 h 20"/>
                    <a:gd name="T16" fmla="*/ 10 w 11"/>
                    <a:gd name="T17" fmla="*/ 7 h 20"/>
                    <a:gd name="T18" fmla="*/ 10 w 11"/>
                    <a:gd name="T19" fmla="*/ 6 h 20"/>
                    <a:gd name="T20" fmla="*/ 11 w 11"/>
                    <a:gd name="T21" fmla="*/ 4 h 20"/>
                    <a:gd name="T22" fmla="*/ 10 w 11"/>
                    <a:gd name="T23" fmla="*/ 3 h 20"/>
                    <a:gd name="T24" fmla="*/ 8 w 11"/>
                    <a:gd name="T25" fmla="*/ 3 h 20"/>
                    <a:gd name="T26" fmla="*/ 8 w 11"/>
                    <a:gd name="T27" fmla="*/ 2 h 20"/>
                    <a:gd name="T28" fmla="*/ 7 w 11"/>
                    <a:gd name="T29" fmla="*/ 2 h 20"/>
                    <a:gd name="T30" fmla="*/ 5 w 11"/>
                    <a:gd name="T31" fmla="*/ 0 h 20"/>
                    <a:gd name="T32" fmla="*/ 5 w 11"/>
                    <a:gd name="T33" fmla="*/ 2 h 20"/>
                    <a:gd name="T34" fmla="*/ 2 w 11"/>
                    <a:gd name="T35" fmla="*/ 8 h 20"/>
                    <a:gd name="T36" fmla="*/ 0 w 11"/>
                    <a:gd name="T37" fmla="*/ 10 h 20"/>
                    <a:gd name="T38" fmla="*/ 0 w 11"/>
                    <a:gd name="T39" fmla="*/ 11 h 20"/>
                    <a:gd name="T40" fmla="*/ 0 w 11"/>
                    <a:gd name="T41" fmla="*/ 13 h 20"/>
                    <a:gd name="T42" fmla="*/ 0 w 11"/>
                    <a:gd name="T43" fmla="*/ 14 h 20"/>
                    <a:gd name="T44" fmla="*/ 0 w 11"/>
                    <a:gd name="T45" fmla="*/ 15 h 20"/>
                    <a:gd name="T46" fmla="*/ 0 w 11"/>
                    <a:gd name="T47" fmla="*/ 17 h 20"/>
                    <a:gd name="T48" fmla="*/ 0 w 11"/>
                    <a:gd name="T49" fmla="*/ 17 h 20"/>
                    <a:gd name="T50" fmla="*/ 2 w 11"/>
                    <a:gd name="T51" fmla="*/ 20 h 20"/>
                    <a:gd name="T52" fmla="*/ 4 w 11"/>
                    <a:gd name="T53" fmla="*/ 20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20"/>
                    <a:gd name="T83" fmla="*/ 11 w 11"/>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20">
                      <a:moveTo>
                        <a:pt x="4" y="20"/>
                      </a:moveTo>
                      <a:lnTo>
                        <a:pt x="8" y="19"/>
                      </a:lnTo>
                      <a:lnTo>
                        <a:pt x="10" y="19"/>
                      </a:lnTo>
                      <a:lnTo>
                        <a:pt x="10" y="17"/>
                      </a:lnTo>
                      <a:lnTo>
                        <a:pt x="11" y="15"/>
                      </a:lnTo>
                      <a:lnTo>
                        <a:pt x="10" y="13"/>
                      </a:lnTo>
                      <a:lnTo>
                        <a:pt x="10" y="11"/>
                      </a:lnTo>
                      <a:lnTo>
                        <a:pt x="10" y="7"/>
                      </a:lnTo>
                      <a:lnTo>
                        <a:pt x="10" y="6"/>
                      </a:lnTo>
                      <a:lnTo>
                        <a:pt x="11" y="4"/>
                      </a:lnTo>
                      <a:lnTo>
                        <a:pt x="10" y="3"/>
                      </a:lnTo>
                      <a:lnTo>
                        <a:pt x="8" y="3"/>
                      </a:lnTo>
                      <a:lnTo>
                        <a:pt x="8" y="2"/>
                      </a:lnTo>
                      <a:lnTo>
                        <a:pt x="7" y="2"/>
                      </a:lnTo>
                      <a:lnTo>
                        <a:pt x="5" y="0"/>
                      </a:lnTo>
                      <a:lnTo>
                        <a:pt x="5" y="2"/>
                      </a:lnTo>
                      <a:lnTo>
                        <a:pt x="2" y="8"/>
                      </a:lnTo>
                      <a:lnTo>
                        <a:pt x="0" y="10"/>
                      </a:lnTo>
                      <a:lnTo>
                        <a:pt x="0" y="11"/>
                      </a:lnTo>
                      <a:lnTo>
                        <a:pt x="0" y="13"/>
                      </a:lnTo>
                      <a:lnTo>
                        <a:pt x="0" y="14"/>
                      </a:lnTo>
                      <a:lnTo>
                        <a:pt x="0" y="15"/>
                      </a:lnTo>
                      <a:lnTo>
                        <a:pt x="0" y="17"/>
                      </a:lnTo>
                      <a:lnTo>
                        <a:pt x="2" y="20"/>
                      </a:lnTo>
                      <a:lnTo>
                        <a:pt x="4" y="2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1" name="Group 2698"/>
              <p:cNvGrpSpPr>
                <a:grpSpLocks/>
              </p:cNvGrpSpPr>
              <p:nvPr/>
            </p:nvGrpSpPr>
            <p:grpSpPr bwMode="auto">
              <a:xfrm>
                <a:off x="4540" y="2622"/>
                <a:ext cx="130" cy="89"/>
                <a:chOff x="4540" y="2622"/>
                <a:chExt cx="130" cy="89"/>
              </a:xfrm>
              <a:grpFill/>
            </p:grpSpPr>
            <p:sp>
              <p:nvSpPr>
                <p:cNvPr id="1096" name="Freeform 2699"/>
                <p:cNvSpPr>
                  <a:spLocks/>
                </p:cNvSpPr>
                <p:nvPr/>
              </p:nvSpPr>
              <p:spPr bwMode="gray">
                <a:xfrm>
                  <a:off x="4540" y="2622"/>
                  <a:ext cx="130" cy="89"/>
                </a:xfrm>
                <a:custGeom>
                  <a:avLst/>
                  <a:gdLst>
                    <a:gd name="T0" fmla="*/ 0 w 130"/>
                    <a:gd name="T1" fmla="*/ 44 h 89"/>
                    <a:gd name="T2" fmla="*/ 2 w 130"/>
                    <a:gd name="T3" fmla="*/ 49 h 89"/>
                    <a:gd name="T4" fmla="*/ 6 w 130"/>
                    <a:gd name="T5" fmla="*/ 71 h 89"/>
                    <a:gd name="T6" fmla="*/ 11 w 130"/>
                    <a:gd name="T7" fmla="*/ 72 h 89"/>
                    <a:gd name="T8" fmla="*/ 21 w 130"/>
                    <a:gd name="T9" fmla="*/ 72 h 89"/>
                    <a:gd name="T10" fmla="*/ 32 w 130"/>
                    <a:gd name="T11" fmla="*/ 68 h 89"/>
                    <a:gd name="T12" fmla="*/ 27 w 130"/>
                    <a:gd name="T13" fmla="*/ 64 h 89"/>
                    <a:gd name="T14" fmla="*/ 35 w 130"/>
                    <a:gd name="T15" fmla="*/ 60 h 89"/>
                    <a:gd name="T16" fmla="*/ 39 w 130"/>
                    <a:gd name="T17" fmla="*/ 58 h 89"/>
                    <a:gd name="T18" fmla="*/ 39 w 130"/>
                    <a:gd name="T19" fmla="*/ 55 h 89"/>
                    <a:gd name="T20" fmla="*/ 44 w 130"/>
                    <a:gd name="T21" fmla="*/ 55 h 89"/>
                    <a:gd name="T22" fmla="*/ 47 w 130"/>
                    <a:gd name="T23" fmla="*/ 54 h 89"/>
                    <a:gd name="T24" fmla="*/ 50 w 130"/>
                    <a:gd name="T25" fmla="*/ 54 h 89"/>
                    <a:gd name="T26" fmla="*/ 57 w 130"/>
                    <a:gd name="T27" fmla="*/ 57 h 89"/>
                    <a:gd name="T28" fmla="*/ 66 w 130"/>
                    <a:gd name="T29" fmla="*/ 61 h 89"/>
                    <a:gd name="T30" fmla="*/ 69 w 130"/>
                    <a:gd name="T31" fmla="*/ 64 h 89"/>
                    <a:gd name="T32" fmla="*/ 80 w 130"/>
                    <a:gd name="T33" fmla="*/ 71 h 89"/>
                    <a:gd name="T34" fmla="*/ 80 w 130"/>
                    <a:gd name="T35" fmla="*/ 74 h 89"/>
                    <a:gd name="T36" fmla="*/ 90 w 130"/>
                    <a:gd name="T37" fmla="*/ 82 h 89"/>
                    <a:gd name="T38" fmla="*/ 93 w 130"/>
                    <a:gd name="T39" fmla="*/ 83 h 89"/>
                    <a:gd name="T40" fmla="*/ 118 w 130"/>
                    <a:gd name="T41" fmla="*/ 87 h 89"/>
                    <a:gd name="T42" fmla="*/ 123 w 130"/>
                    <a:gd name="T43" fmla="*/ 89 h 89"/>
                    <a:gd name="T44" fmla="*/ 127 w 130"/>
                    <a:gd name="T45" fmla="*/ 87 h 89"/>
                    <a:gd name="T46" fmla="*/ 123 w 130"/>
                    <a:gd name="T47" fmla="*/ 85 h 89"/>
                    <a:gd name="T48" fmla="*/ 130 w 130"/>
                    <a:gd name="T49" fmla="*/ 85 h 89"/>
                    <a:gd name="T50" fmla="*/ 121 w 130"/>
                    <a:gd name="T51" fmla="*/ 82 h 89"/>
                    <a:gd name="T52" fmla="*/ 118 w 130"/>
                    <a:gd name="T53" fmla="*/ 78 h 89"/>
                    <a:gd name="T54" fmla="*/ 116 w 130"/>
                    <a:gd name="T55" fmla="*/ 76 h 89"/>
                    <a:gd name="T56" fmla="*/ 109 w 130"/>
                    <a:gd name="T57" fmla="*/ 75 h 89"/>
                    <a:gd name="T58" fmla="*/ 109 w 130"/>
                    <a:gd name="T59" fmla="*/ 70 h 89"/>
                    <a:gd name="T60" fmla="*/ 100 w 130"/>
                    <a:gd name="T61" fmla="*/ 70 h 89"/>
                    <a:gd name="T62" fmla="*/ 97 w 130"/>
                    <a:gd name="T63" fmla="*/ 65 h 89"/>
                    <a:gd name="T64" fmla="*/ 94 w 130"/>
                    <a:gd name="T65" fmla="*/ 61 h 89"/>
                    <a:gd name="T66" fmla="*/ 93 w 130"/>
                    <a:gd name="T67" fmla="*/ 60 h 89"/>
                    <a:gd name="T68" fmla="*/ 84 w 130"/>
                    <a:gd name="T69" fmla="*/ 53 h 89"/>
                    <a:gd name="T70" fmla="*/ 82 w 130"/>
                    <a:gd name="T71" fmla="*/ 46 h 89"/>
                    <a:gd name="T72" fmla="*/ 88 w 130"/>
                    <a:gd name="T73" fmla="*/ 44 h 89"/>
                    <a:gd name="T74" fmla="*/ 91 w 130"/>
                    <a:gd name="T75" fmla="*/ 42 h 89"/>
                    <a:gd name="T76" fmla="*/ 85 w 130"/>
                    <a:gd name="T77" fmla="*/ 36 h 89"/>
                    <a:gd name="T78" fmla="*/ 75 w 130"/>
                    <a:gd name="T79" fmla="*/ 36 h 89"/>
                    <a:gd name="T80" fmla="*/ 65 w 130"/>
                    <a:gd name="T81" fmla="*/ 32 h 89"/>
                    <a:gd name="T82" fmla="*/ 65 w 130"/>
                    <a:gd name="T83" fmla="*/ 26 h 89"/>
                    <a:gd name="T84" fmla="*/ 60 w 130"/>
                    <a:gd name="T85" fmla="*/ 21 h 89"/>
                    <a:gd name="T86" fmla="*/ 45 w 130"/>
                    <a:gd name="T87" fmla="*/ 12 h 89"/>
                    <a:gd name="T88" fmla="*/ 0 w 130"/>
                    <a:gd name="T89" fmla="*/ 0 h 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89"/>
                    <a:gd name="T137" fmla="*/ 130 w 130"/>
                    <a:gd name="T138" fmla="*/ 89 h 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89">
                      <a:moveTo>
                        <a:pt x="0" y="0"/>
                      </a:moveTo>
                      <a:lnTo>
                        <a:pt x="0" y="44"/>
                      </a:lnTo>
                      <a:lnTo>
                        <a:pt x="0" y="46"/>
                      </a:lnTo>
                      <a:lnTo>
                        <a:pt x="2" y="49"/>
                      </a:lnTo>
                      <a:lnTo>
                        <a:pt x="3" y="71"/>
                      </a:lnTo>
                      <a:lnTo>
                        <a:pt x="6" y="71"/>
                      </a:lnTo>
                      <a:lnTo>
                        <a:pt x="8" y="72"/>
                      </a:lnTo>
                      <a:lnTo>
                        <a:pt x="11" y="72"/>
                      </a:lnTo>
                      <a:lnTo>
                        <a:pt x="17" y="72"/>
                      </a:lnTo>
                      <a:lnTo>
                        <a:pt x="21" y="72"/>
                      </a:lnTo>
                      <a:lnTo>
                        <a:pt x="30" y="70"/>
                      </a:lnTo>
                      <a:lnTo>
                        <a:pt x="32" y="68"/>
                      </a:lnTo>
                      <a:lnTo>
                        <a:pt x="30" y="65"/>
                      </a:lnTo>
                      <a:lnTo>
                        <a:pt x="27" y="64"/>
                      </a:lnTo>
                      <a:lnTo>
                        <a:pt x="33" y="61"/>
                      </a:lnTo>
                      <a:lnTo>
                        <a:pt x="35" y="60"/>
                      </a:lnTo>
                      <a:lnTo>
                        <a:pt x="36" y="60"/>
                      </a:lnTo>
                      <a:lnTo>
                        <a:pt x="39" y="58"/>
                      </a:lnTo>
                      <a:lnTo>
                        <a:pt x="38" y="54"/>
                      </a:lnTo>
                      <a:lnTo>
                        <a:pt x="39" y="55"/>
                      </a:lnTo>
                      <a:lnTo>
                        <a:pt x="42" y="55"/>
                      </a:lnTo>
                      <a:lnTo>
                        <a:pt x="44" y="55"/>
                      </a:lnTo>
                      <a:lnTo>
                        <a:pt x="45" y="53"/>
                      </a:lnTo>
                      <a:lnTo>
                        <a:pt x="47" y="54"/>
                      </a:lnTo>
                      <a:lnTo>
                        <a:pt x="48" y="54"/>
                      </a:lnTo>
                      <a:lnTo>
                        <a:pt x="50" y="54"/>
                      </a:lnTo>
                      <a:lnTo>
                        <a:pt x="50" y="55"/>
                      </a:lnTo>
                      <a:lnTo>
                        <a:pt x="57" y="57"/>
                      </a:lnTo>
                      <a:lnTo>
                        <a:pt x="60" y="58"/>
                      </a:lnTo>
                      <a:lnTo>
                        <a:pt x="66" y="61"/>
                      </a:lnTo>
                      <a:lnTo>
                        <a:pt x="69" y="62"/>
                      </a:lnTo>
                      <a:lnTo>
                        <a:pt x="69" y="64"/>
                      </a:lnTo>
                      <a:lnTo>
                        <a:pt x="75" y="70"/>
                      </a:lnTo>
                      <a:lnTo>
                        <a:pt x="80" y="71"/>
                      </a:lnTo>
                      <a:lnTo>
                        <a:pt x="78" y="72"/>
                      </a:lnTo>
                      <a:lnTo>
                        <a:pt x="80" y="74"/>
                      </a:lnTo>
                      <a:lnTo>
                        <a:pt x="84" y="76"/>
                      </a:lnTo>
                      <a:lnTo>
                        <a:pt x="90" y="82"/>
                      </a:lnTo>
                      <a:lnTo>
                        <a:pt x="91" y="82"/>
                      </a:lnTo>
                      <a:lnTo>
                        <a:pt x="93" y="83"/>
                      </a:lnTo>
                      <a:lnTo>
                        <a:pt x="118" y="86"/>
                      </a:lnTo>
                      <a:lnTo>
                        <a:pt x="118" y="87"/>
                      </a:lnTo>
                      <a:lnTo>
                        <a:pt x="120" y="89"/>
                      </a:lnTo>
                      <a:lnTo>
                        <a:pt x="123" y="89"/>
                      </a:lnTo>
                      <a:lnTo>
                        <a:pt x="126" y="89"/>
                      </a:lnTo>
                      <a:lnTo>
                        <a:pt x="127" y="87"/>
                      </a:lnTo>
                      <a:lnTo>
                        <a:pt x="126" y="86"/>
                      </a:lnTo>
                      <a:lnTo>
                        <a:pt x="123" y="85"/>
                      </a:lnTo>
                      <a:lnTo>
                        <a:pt x="127" y="86"/>
                      </a:lnTo>
                      <a:lnTo>
                        <a:pt x="130" y="85"/>
                      </a:lnTo>
                      <a:lnTo>
                        <a:pt x="130" y="83"/>
                      </a:lnTo>
                      <a:lnTo>
                        <a:pt x="121" y="82"/>
                      </a:lnTo>
                      <a:lnTo>
                        <a:pt x="116" y="81"/>
                      </a:lnTo>
                      <a:lnTo>
                        <a:pt x="118" y="78"/>
                      </a:lnTo>
                      <a:lnTo>
                        <a:pt x="120" y="78"/>
                      </a:lnTo>
                      <a:lnTo>
                        <a:pt x="116" y="76"/>
                      </a:lnTo>
                      <a:lnTo>
                        <a:pt x="110" y="76"/>
                      </a:lnTo>
                      <a:lnTo>
                        <a:pt x="109" y="75"/>
                      </a:lnTo>
                      <a:lnTo>
                        <a:pt x="109" y="71"/>
                      </a:lnTo>
                      <a:lnTo>
                        <a:pt x="109" y="70"/>
                      </a:lnTo>
                      <a:lnTo>
                        <a:pt x="102" y="71"/>
                      </a:lnTo>
                      <a:lnTo>
                        <a:pt x="100" y="70"/>
                      </a:lnTo>
                      <a:lnTo>
                        <a:pt x="99" y="67"/>
                      </a:lnTo>
                      <a:lnTo>
                        <a:pt x="97" y="65"/>
                      </a:lnTo>
                      <a:lnTo>
                        <a:pt x="96" y="64"/>
                      </a:lnTo>
                      <a:lnTo>
                        <a:pt x="94" y="61"/>
                      </a:lnTo>
                      <a:lnTo>
                        <a:pt x="94" y="60"/>
                      </a:lnTo>
                      <a:lnTo>
                        <a:pt x="93" y="60"/>
                      </a:lnTo>
                      <a:lnTo>
                        <a:pt x="85" y="54"/>
                      </a:lnTo>
                      <a:lnTo>
                        <a:pt x="84" y="53"/>
                      </a:lnTo>
                      <a:lnTo>
                        <a:pt x="80" y="47"/>
                      </a:lnTo>
                      <a:lnTo>
                        <a:pt x="82" y="46"/>
                      </a:lnTo>
                      <a:lnTo>
                        <a:pt x="87" y="44"/>
                      </a:lnTo>
                      <a:lnTo>
                        <a:pt x="88" y="44"/>
                      </a:lnTo>
                      <a:lnTo>
                        <a:pt x="91" y="44"/>
                      </a:lnTo>
                      <a:lnTo>
                        <a:pt x="91" y="42"/>
                      </a:lnTo>
                      <a:lnTo>
                        <a:pt x="88" y="39"/>
                      </a:lnTo>
                      <a:lnTo>
                        <a:pt x="85" y="36"/>
                      </a:lnTo>
                      <a:lnTo>
                        <a:pt x="84" y="36"/>
                      </a:lnTo>
                      <a:lnTo>
                        <a:pt x="75" y="36"/>
                      </a:lnTo>
                      <a:lnTo>
                        <a:pt x="71" y="33"/>
                      </a:lnTo>
                      <a:lnTo>
                        <a:pt x="65" y="32"/>
                      </a:lnTo>
                      <a:lnTo>
                        <a:pt x="65" y="31"/>
                      </a:lnTo>
                      <a:lnTo>
                        <a:pt x="65" y="26"/>
                      </a:lnTo>
                      <a:lnTo>
                        <a:pt x="63" y="24"/>
                      </a:lnTo>
                      <a:lnTo>
                        <a:pt x="60" y="21"/>
                      </a:lnTo>
                      <a:lnTo>
                        <a:pt x="48" y="15"/>
                      </a:lnTo>
                      <a:lnTo>
                        <a:pt x="45" y="12"/>
                      </a:lnTo>
                      <a:lnTo>
                        <a:pt x="42" y="1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97" name="Freeform 2700"/>
                <p:cNvSpPr>
                  <a:spLocks/>
                </p:cNvSpPr>
                <p:nvPr/>
              </p:nvSpPr>
              <p:spPr bwMode="gray">
                <a:xfrm>
                  <a:off x="4540" y="2622"/>
                  <a:ext cx="130" cy="89"/>
                </a:xfrm>
                <a:custGeom>
                  <a:avLst/>
                  <a:gdLst>
                    <a:gd name="T0" fmla="*/ 0 w 130"/>
                    <a:gd name="T1" fmla="*/ 44 h 89"/>
                    <a:gd name="T2" fmla="*/ 2 w 130"/>
                    <a:gd name="T3" fmla="*/ 49 h 89"/>
                    <a:gd name="T4" fmla="*/ 6 w 130"/>
                    <a:gd name="T5" fmla="*/ 71 h 89"/>
                    <a:gd name="T6" fmla="*/ 11 w 130"/>
                    <a:gd name="T7" fmla="*/ 72 h 89"/>
                    <a:gd name="T8" fmla="*/ 21 w 130"/>
                    <a:gd name="T9" fmla="*/ 72 h 89"/>
                    <a:gd name="T10" fmla="*/ 32 w 130"/>
                    <a:gd name="T11" fmla="*/ 68 h 89"/>
                    <a:gd name="T12" fmla="*/ 27 w 130"/>
                    <a:gd name="T13" fmla="*/ 64 h 89"/>
                    <a:gd name="T14" fmla="*/ 35 w 130"/>
                    <a:gd name="T15" fmla="*/ 60 h 89"/>
                    <a:gd name="T16" fmla="*/ 39 w 130"/>
                    <a:gd name="T17" fmla="*/ 58 h 89"/>
                    <a:gd name="T18" fmla="*/ 39 w 130"/>
                    <a:gd name="T19" fmla="*/ 55 h 89"/>
                    <a:gd name="T20" fmla="*/ 44 w 130"/>
                    <a:gd name="T21" fmla="*/ 55 h 89"/>
                    <a:gd name="T22" fmla="*/ 47 w 130"/>
                    <a:gd name="T23" fmla="*/ 54 h 89"/>
                    <a:gd name="T24" fmla="*/ 50 w 130"/>
                    <a:gd name="T25" fmla="*/ 54 h 89"/>
                    <a:gd name="T26" fmla="*/ 57 w 130"/>
                    <a:gd name="T27" fmla="*/ 57 h 89"/>
                    <a:gd name="T28" fmla="*/ 66 w 130"/>
                    <a:gd name="T29" fmla="*/ 61 h 89"/>
                    <a:gd name="T30" fmla="*/ 69 w 130"/>
                    <a:gd name="T31" fmla="*/ 64 h 89"/>
                    <a:gd name="T32" fmla="*/ 80 w 130"/>
                    <a:gd name="T33" fmla="*/ 71 h 89"/>
                    <a:gd name="T34" fmla="*/ 80 w 130"/>
                    <a:gd name="T35" fmla="*/ 74 h 89"/>
                    <a:gd name="T36" fmla="*/ 90 w 130"/>
                    <a:gd name="T37" fmla="*/ 82 h 89"/>
                    <a:gd name="T38" fmla="*/ 93 w 130"/>
                    <a:gd name="T39" fmla="*/ 83 h 89"/>
                    <a:gd name="T40" fmla="*/ 118 w 130"/>
                    <a:gd name="T41" fmla="*/ 87 h 89"/>
                    <a:gd name="T42" fmla="*/ 123 w 130"/>
                    <a:gd name="T43" fmla="*/ 89 h 89"/>
                    <a:gd name="T44" fmla="*/ 127 w 130"/>
                    <a:gd name="T45" fmla="*/ 87 h 89"/>
                    <a:gd name="T46" fmla="*/ 123 w 130"/>
                    <a:gd name="T47" fmla="*/ 85 h 89"/>
                    <a:gd name="T48" fmla="*/ 130 w 130"/>
                    <a:gd name="T49" fmla="*/ 85 h 89"/>
                    <a:gd name="T50" fmla="*/ 121 w 130"/>
                    <a:gd name="T51" fmla="*/ 82 h 89"/>
                    <a:gd name="T52" fmla="*/ 118 w 130"/>
                    <a:gd name="T53" fmla="*/ 78 h 89"/>
                    <a:gd name="T54" fmla="*/ 116 w 130"/>
                    <a:gd name="T55" fmla="*/ 76 h 89"/>
                    <a:gd name="T56" fmla="*/ 109 w 130"/>
                    <a:gd name="T57" fmla="*/ 75 h 89"/>
                    <a:gd name="T58" fmla="*/ 109 w 130"/>
                    <a:gd name="T59" fmla="*/ 70 h 89"/>
                    <a:gd name="T60" fmla="*/ 100 w 130"/>
                    <a:gd name="T61" fmla="*/ 70 h 89"/>
                    <a:gd name="T62" fmla="*/ 97 w 130"/>
                    <a:gd name="T63" fmla="*/ 65 h 89"/>
                    <a:gd name="T64" fmla="*/ 94 w 130"/>
                    <a:gd name="T65" fmla="*/ 61 h 89"/>
                    <a:gd name="T66" fmla="*/ 93 w 130"/>
                    <a:gd name="T67" fmla="*/ 60 h 89"/>
                    <a:gd name="T68" fmla="*/ 84 w 130"/>
                    <a:gd name="T69" fmla="*/ 53 h 89"/>
                    <a:gd name="T70" fmla="*/ 82 w 130"/>
                    <a:gd name="T71" fmla="*/ 46 h 89"/>
                    <a:gd name="T72" fmla="*/ 88 w 130"/>
                    <a:gd name="T73" fmla="*/ 44 h 89"/>
                    <a:gd name="T74" fmla="*/ 91 w 130"/>
                    <a:gd name="T75" fmla="*/ 42 h 89"/>
                    <a:gd name="T76" fmla="*/ 85 w 130"/>
                    <a:gd name="T77" fmla="*/ 36 h 89"/>
                    <a:gd name="T78" fmla="*/ 75 w 130"/>
                    <a:gd name="T79" fmla="*/ 36 h 89"/>
                    <a:gd name="T80" fmla="*/ 65 w 130"/>
                    <a:gd name="T81" fmla="*/ 32 h 89"/>
                    <a:gd name="T82" fmla="*/ 65 w 130"/>
                    <a:gd name="T83" fmla="*/ 26 h 89"/>
                    <a:gd name="T84" fmla="*/ 60 w 130"/>
                    <a:gd name="T85" fmla="*/ 21 h 89"/>
                    <a:gd name="T86" fmla="*/ 45 w 130"/>
                    <a:gd name="T87" fmla="*/ 12 h 89"/>
                    <a:gd name="T88" fmla="*/ 0 w 130"/>
                    <a:gd name="T89" fmla="*/ 0 h 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89"/>
                    <a:gd name="T137" fmla="*/ 130 w 130"/>
                    <a:gd name="T138" fmla="*/ 89 h 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89">
                      <a:moveTo>
                        <a:pt x="0" y="0"/>
                      </a:moveTo>
                      <a:lnTo>
                        <a:pt x="0" y="44"/>
                      </a:lnTo>
                      <a:lnTo>
                        <a:pt x="0" y="46"/>
                      </a:lnTo>
                      <a:lnTo>
                        <a:pt x="2" y="49"/>
                      </a:lnTo>
                      <a:lnTo>
                        <a:pt x="3" y="71"/>
                      </a:lnTo>
                      <a:lnTo>
                        <a:pt x="6" y="71"/>
                      </a:lnTo>
                      <a:lnTo>
                        <a:pt x="8" y="72"/>
                      </a:lnTo>
                      <a:lnTo>
                        <a:pt x="11" y="72"/>
                      </a:lnTo>
                      <a:lnTo>
                        <a:pt x="17" y="72"/>
                      </a:lnTo>
                      <a:lnTo>
                        <a:pt x="21" y="72"/>
                      </a:lnTo>
                      <a:lnTo>
                        <a:pt x="30" y="70"/>
                      </a:lnTo>
                      <a:lnTo>
                        <a:pt x="32" y="68"/>
                      </a:lnTo>
                      <a:lnTo>
                        <a:pt x="30" y="65"/>
                      </a:lnTo>
                      <a:lnTo>
                        <a:pt x="27" y="64"/>
                      </a:lnTo>
                      <a:lnTo>
                        <a:pt x="33" y="61"/>
                      </a:lnTo>
                      <a:lnTo>
                        <a:pt x="35" y="60"/>
                      </a:lnTo>
                      <a:lnTo>
                        <a:pt x="36" y="60"/>
                      </a:lnTo>
                      <a:lnTo>
                        <a:pt x="39" y="58"/>
                      </a:lnTo>
                      <a:lnTo>
                        <a:pt x="38" y="54"/>
                      </a:lnTo>
                      <a:lnTo>
                        <a:pt x="39" y="55"/>
                      </a:lnTo>
                      <a:lnTo>
                        <a:pt x="42" y="55"/>
                      </a:lnTo>
                      <a:lnTo>
                        <a:pt x="44" y="55"/>
                      </a:lnTo>
                      <a:lnTo>
                        <a:pt x="45" y="53"/>
                      </a:lnTo>
                      <a:lnTo>
                        <a:pt x="47" y="54"/>
                      </a:lnTo>
                      <a:lnTo>
                        <a:pt x="48" y="54"/>
                      </a:lnTo>
                      <a:lnTo>
                        <a:pt x="50" y="54"/>
                      </a:lnTo>
                      <a:lnTo>
                        <a:pt x="50" y="55"/>
                      </a:lnTo>
                      <a:lnTo>
                        <a:pt x="57" y="57"/>
                      </a:lnTo>
                      <a:lnTo>
                        <a:pt x="60" y="58"/>
                      </a:lnTo>
                      <a:lnTo>
                        <a:pt x="66" y="61"/>
                      </a:lnTo>
                      <a:lnTo>
                        <a:pt x="69" y="62"/>
                      </a:lnTo>
                      <a:lnTo>
                        <a:pt x="69" y="64"/>
                      </a:lnTo>
                      <a:lnTo>
                        <a:pt x="75" y="70"/>
                      </a:lnTo>
                      <a:lnTo>
                        <a:pt x="80" y="71"/>
                      </a:lnTo>
                      <a:lnTo>
                        <a:pt x="78" y="72"/>
                      </a:lnTo>
                      <a:lnTo>
                        <a:pt x="80" y="74"/>
                      </a:lnTo>
                      <a:lnTo>
                        <a:pt x="84" y="76"/>
                      </a:lnTo>
                      <a:lnTo>
                        <a:pt x="90" y="82"/>
                      </a:lnTo>
                      <a:lnTo>
                        <a:pt x="91" y="82"/>
                      </a:lnTo>
                      <a:lnTo>
                        <a:pt x="93" y="83"/>
                      </a:lnTo>
                      <a:lnTo>
                        <a:pt x="118" y="86"/>
                      </a:lnTo>
                      <a:lnTo>
                        <a:pt x="118" y="87"/>
                      </a:lnTo>
                      <a:lnTo>
                        <a:pt x="120" y="89"/>
                      </a:lnTo>
                      <a:lnTo>
                        <a:pt x="123" y="89"/>
                      </a:lnTo>
                      <a:lnTo>
                        <a:pt x="126" y="89"/>
                      </a:lnTo>
                      <a:lnTo>
                        <a:pt x="127" y="87"/>
                      </a:lnTo>
                      <a:lnTo>
                        <a:pt x="126" y="86"/>
                      </a:lnTo>
                      <a:lnTo>
                        <a:pt x="123" y="85"/>
                      </a:lnTo>
                      <a:lnTo>
                        <a:pt x="127" y="86"/>
                      </a:lnTo>
                      <a:lnTo>
                        <a:pt x="130" y="85"/>
                      </a:lnTo>
                      <a:lnTo>
                        <a:pt x="130" y="83"/>
                      </a:lnTo>
                      <a:lnTo>
                        <a:pt x="121" y="82"/>
                      </a:lnTo>
                      <a:lnTo>
                        <a:pt x="116" y="81"/>
                      </a:lnTo>
                      <a:lnTo>
                        <a:pt x="118" y="78"/>
                      </a:lnTo>
                      <a:lnTo>
                        <a:pt x="120" y="78"/>
                      </a:lnTo>
                      <a:lnTo>
                        <a:pt x="116" y="76"/>
                      </a:lnTo>
                      <a:lnTo>
                        <a:pt x="110" y="76"/>
                      </a:lnTo>
                      <a:lnTo>
                        <a:pt x="109" y="75"/>
                      </a:lnTo>
                      <a:lnTo>
                        <a:pt x="109" y="71"/>
                      </a:lnTo>
                      <a:lnTo>
                        <a:pt x="109" y="70"/>
                      </a:lnTo>
                      <a:lnTo>
                        <a:pt x="102" y="71"/>
                      </a:lnTo>
                      <a:lnTo>
                        <a:pt x="100" y="70"/>
                      </a:lnTo>
                      <a:lnTo>
                        <a:pt x="99" y="67"/>
                      </a:lnTo>
                      <a:lnTo>
                        <a:pt x="97" y="65"/>
                      </a:lnTo>
                      <a:lnTo>
                        <a:pt x="96" y="64"/>
                      </a:lnTo>
                      <a:lnTo>
                        <a:pt x="94" y="61"/>
                      </a:lnTo>
                      <a:lnTo>
                        <a:pt x="94" y="60"/>
                      </a:lnTo>
                      <a:lnTo>
                        <a:pt x="93" y="60"/>
                      </a:lnTo>
                      <a:lnTo>
                        <a:pt x="85" y="54"/>
                      </a:lnTo>
                      <a:lnTo>
                        <a:pt x="84" y="53"/>
                      </a:lnTo>
                      <a:lnTo>
                        <a:pt x="80" y="47"/>
                      </a:lnTo>
                      <a:lnTo>
                        <a:pt x="82" y="46"/>
                      </a:lnTo>
                      <a:lnTo>
                        <a:pt x="87" y="44"/>
                      </a:lnTo>
                      <a:lnTo>
                        <a:pt x="88" y="44"/>
                      </a:lnTo>
                      <a:lnTo>
                        <a:pt x="91" y="44"/>
                      </a:lnTo>
                      <a:lnTo>
                        <a:pt x="91" y="42"/>
                      </a:lnTo>
                      <a:lnTo>
                        <a:pt x="88" y="39"/>
                      </a:lnTo>
                      <a:lnTo>
                        <a:pt x="85" y="36"/>
                      </a:lnTo>
                      <a:lnTo>
                        <a:pt x="84" y="36"/>
                      </a:lnTo>
                      <a:lnTo>
                        <a:pt x="75" y="36"/>
                      </a:lnTo>
                      <a:lnTo>
                        <a:pt x="71" y="33"/>
                      </a:lnTo>
                      <a:lnTo>
                        <a:pt x="65" y="32"/>
                      </a:lnTo>
                      <a:lnTo>
                        <a:pt x="65" y="31"/>
                      </a:lnTo>
                      <a:lnTo>
                        <a:pt x="65" y="26"/>
                      </a:lnTo>
                      <a:lnTo>
                        <a:pt x="63" y="24"/>
                      </a:lnTo>
                      <a:lnTo>
                        <a:pt x="60" y="21"/>
                      </a:lnTo>
                      <a:lnTo>
                        <a:pt x="48" y="15"/>
                      </a:lnTo>
                      <a:lnTo>
                        <a:pt x="45" y="12"/>
                      </a:lnTo>
                      <a:lnTo>
                        <a:pt x="42" y="1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2" name="Group 2701"/>
              <p:cNvGrpSpPr>
                <a:grpSpLocks/>
              </p:cNvGrpSpPr>
              <p:nvPr/>
            </p:nvGrpSpPr>
            <p:grpSpPr bwMode="auto">
              <a:xfrm>
                <a:off x="2607" y="2426"/>
                <a:ext cx="99" cy="63"/>
                <a:chOff x="2607" y="2426"/>
                <a:chExt cx="99" cy="63"/>
              </a:xfrm>
              <a:grpFill/>
            </p:grpSpPr>
            <p:sp>
              <p:nvSpPr>
                <p:cNvPr id="1094" name="Freeform 2702"/>
                <p:cNvSpPr>
                  <a:spLocks/>
                </p:cNvSpPr>
                <p:nvPr/>
              </p:nvSpPr>
              <p:spPr bwMode="gray">
                <a:xfrm>
                  <a:off x="2607" y="2426"/>
                  <a:ext cx="99" cy="63"/>
                </a:xfrm>
                <a:custGeom>
                  <a:avLst/>
                  <a:gdLst>
                    <a:gd name="T0" fmla="*/ 62 w 99"/>
                    <a:gd name="T1" fmla="*/ 2 h 63"/>
                    <a:gd name="T2" fmla="*/ 40 w 99"/>
                    <a:gd name="T3" fmla="*/ 14 h 63"/>
                    <a:gd name="T4" fmla="*/ 19 w 99"/>
                    <a:gd name="T5" fmla="*/ 19 h 63"/>
                    <a:gd name="T6" fmla="*/ 9 w 99"/>
                    <a:gd name="T7" fmla="*/ 33 h 63"/>
                    <a:gd name="T8" fmla="*/ 0 w 99"/>
                    <a:gd name="T9" fmla="*/ 45 h 63"/>
                    <a:gd name="T10" fmla="*/ 0 w 99"/>
                    <a:gd name="T11" fmla="*/ 54 h 63"/>
                    <a:gd name="T12" fmla="*/ 3 w 99"/>
                    <a:gd name="T13" fmla="*/ 57 h 63"/>
                    <a:gd name="T14" fmla="*/ 4 w 99"/>
                    <a:gd name="T15" fmla="*/ 58 h 63"/>
                    <a:gd name="T16" fmla="*/ 6 w 99"/>
                    <a:gd name="T17" fmla="*/ 60 h 63"/>
                    <a:gd name="T18" fmla="*/ 9 w 99"/>
                    <a:gd name="T19" fmla="*/ 61 h 63"/>
                    <a:gd name="T20" fmla="*/ 10 w 99"/>
                    <a:gd name="T21" fmla="*/ 58 h 63"/>
                    <a:gd name="T22" fmla="*/ 25 w 99"/>
                    <a:gd name="T23" fmla="*/ 58 h 63"/>
                    <a:gd name="T24" fmla="*/ 27 w 99"/>
                    <a:gd name="T25" fmla="*/ 58 h 63"/>
                    <a:gd name="T26" fmla="*/ 30 w 99"/>
                    <a:gd name="T27" fmla="*/ 63 h 63"/>
                    <a:gd name="T28" fmla="*/ 34 w 99"/>
                    <a:gd name="T29" fmla="*/ 63 h 63"/>
                    <a:gd name="T30" fmla="*/ 31 w 99"/>
                    <a:gd name="T31" fmla="*/ 57 h 63"/>
                    <a:gd name="T32" fmla="*/ 31 w 99"/>
                    <a:gd name="T33" fmla="*/ 53 h 63"/>
                    <a:gd name="T34" fmla="*/ 30 w 99"/>
                    <a:gd name="T35" fmla="*/ 50 h 63"/>
                    <a:gd name="T36" fmla="*/ 30 w 99"/>
                    <a:gd name="T37" fmla="*/ 47 h 63"/>
                    <a:gd name="T38" fmla="*/ 57 w 99"/>
                    <a:gd name="T39" fmla="*/ 47 h 63"/>
                    <a:gd name="T40" fmla="*/ 62 w 99"/>
                    <a:gd name="T41" fmla="*/ 45 h 63"/>
                    <a:gd name="T42" fmla="*/ 73 w 99"/>
                    <a:gd name="T43" fmla="*/ 45 h 63"/>
                    <a:gd name="T44" fmla="*/ 76 w 99"/>
                    <a:gd name="T45" fmla="*/ 45 h 63"/>
                    <a:gd name="T46" fmla="*/ 80 w 99"/>
                    <a:gd name="T47" fmla="*/ 45 h 63"/>
                    <a:gd name="T48" fmla="*/ 83 w 99"/>
                    <a:gd name="T49" fmla="*/ 43 h 63"/>
                    <a:gd name="T50" fmla="*/ 86 w 99"/>
                    <a:gd name="T51" fmla="*/ 40 h 63"/>
                    <a:gd name="T52" fmla="*/ 89 w 99"/>
                    <a:gd name="T53" fmla="*/ 40 h 63"/>
                    <a:gd name="T54" fmla="*/ 92 w 99"/>
                    <a:gd name="T55" fmla="*/ 40 h 63"/>
                    <a:gd name="T56" fmla="*/ 95 w 99"/>
                    <a:gd name="T57" fmla="*/ 40 h 63"/>
                    <a:gd name="T58" fmla="*/ 98 w 99"/>
                    <a:gd name="T59" fmla="*/ 36 h 63"/>
                    <a:gd name="T60" fmla="*/ 99 w 99"/>
                    <a:gd name="T61" fmla="*/ 35 h 63"/>
                    <a:gd name="T62" fmla="*/ 95 w 99"/>
                    <a:gd name="T63" fmla="*/ 30 h 63"/>
                    <a:gd name="T64" fmla="*/ 95 w 99"/>
                    <a:gd name="T65" fmla="*/ 26 h 63"/>
                    <a:gd name="T66" fmla="*/ 92 w 99"/>
                    <a:gd name="T67" fmla="*/ 26 h 63"/>
                    <a:gd name="T68" fmla="*/ 86 w 99"/>
                    <a:gd name="T69" fmla="*/ 26 h 63"/>
                    <a:gd name="T70" fmla="*/ 71 w 99"/>
                    <a:gd name="T71" fmla="*/ 11 h 63"/>
                    <a:gd name="T72" fmla="*/ 70 w 99"/>
                    <a:gd name="T73" fmla="*/ 7 h 63"/>
                    <a:gd name="T74" fmla="*/ 70 w 99"/>
                    <a:gd name="T75" fmla="*/ 4 h 63"/>
                    <a:gd name="T76" fmla="*/ 70 w 99"/>
                    <a:gd name="T77" fmla="*/ 0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63"/>
                    <a:gd name="T119" fmla="*/ 99 w 99"/>
                    <a:gd name="T120" fmla="*/ 63 h 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63">
                      <a:moveTo>
                        <a:pt x="70" y="0"/>
                      </a:moveTo>
                      <a:lnTo>
                        <a:pt x="62" y="2"/>
                      </a:lnTo>
                      <a:lnTo>
                        <a:pt x="43" y="11"/>
                      </a:lnTo>
                      <a:lnTo>
                        <a:pt x="40" y="14"/>
                      </a:lnTo>
                      <a:lnTo>
                        <a:pt x="35" y="16"/>
                      </a:lnTo>
                      <a:lnTo>
                        <a:pt x="19" y="19"/>
                      </a:lnTo>
                      <a:lnTo>
                        <a:pt x="16" y="21"/>
                      </a:lnTo>
                      <a:lnTo>
                        <a:pt x="9" y="33"/>
                      </a:lnTo>
                      <a:lnTo>
                        <a:pt x="3" y="39"/>
                      </a:lnTo>
                      <a:lnTo>
                        <a:pt x="0" y="45"/>
                      </a:lnTo>
                      <a:lnTo>
                        <a:pt x="0" y="53"/>
                      </a:lnTo>
                      <a:lnTo>
                        <a:pt x="0" y="54"/>
                      </a:lnTo>
                      <a:lnTo>
                        <a:pt x="1" y="56"/>
                      </a:lnTo>
                      <a:lnTo>
                        <a:pt x="3" y="57"/>
                      </a:lnTo>
                      <a:lnTo>
                        <a:pt x="3" y="58"/>
                      </a:lnTo>
                      <a:lnTo>
                        <a:pt x="4" y="58"/>
                      </a:lnTo>
                      <a:lnTo>
                        <a:pt x="4" y="60"/>
                      </a:lnTo>
                      <a:lnTo>
                        <a:pt x="6" y="60"/>
                      </a:lnTo>
                      <a:lnTo>
                        <a:pt x="7" y="60"/>
                      </a:lnTo>
                      <a:lnTo>
                        <a:pt x="9" y="61"/>
                      </a:lnTo>
                      <a:lnTo>
                        <a:pt x="10" y="60"/>
                      </a:lnTo>
                      <a:lnTo>
                        <a:pt x="10" y="58"/>
                      </a:lnTo>
                      <a:lnTo>
                        <a:pt x="21" y="57"/>
                      </a:lnTo>
                      <a:lnTo>
                        <a:pt x="25" y="58"/>
                      </a:lnTo>
                      <a:lnTo>
                        <a:pt x="25" y="57"/>
                      </a:lnTo>
                      <a:lnTo>
                        <a:pt x="27" y="58"/>
                      </a:lnTo>
                      <a:lnTo>
                        <a:pt x="28" y="60"/>
                      </a:lnTo>
                      <a:lnTo>
                        <a:pt x="30" y="63"/>
                      </a:lnTo>
                      <a:lnTo>
                        <a:pt x="31" y="63"/>
                      </a:lnTo>
                      <a:lnTo>
                        <a:pt x="34" y="63"/>
                      </a:lnTo>
                      <a:lnTo>
                        <a:pt x="31" y="61"/>
                      </a:lnTo>
                      <a:lnTo>
                        <a:pt x="31" y="57"/>
                      </a:lnTo>
                      <a:lnTo>
                        <a:pt x="31" y="56"/>
                      </a:lnTo>
                      <a:lnTo>
                        <a:pt x="31" y="53"/>
                      </a:lnTo>
                      <a:lnTo>
                        <a:pt x="30" y="53"/>
                      </a:lnTo>
                      <a:lnTo>
                        <a:pt x="30" y="50"/>
                      </a:lnTo>
                      <a:lnTo>
                        <a:pt x="30" y="49"/>
                      </a:lnTo>
                      <a:lnTo>
                        <a:pt x="30" y="47"/>
                      </a:lnTo>
                      <a:lnTo>
                        <a:pt x="30" y="45"/>
                      </a:lnTo>
                      <a:lnTo>
                        <a:pt x="57" y="47"/>
                      </a:lnTo>
                      <a:lnTo>
                        <a:pt x="58" y="47"/>
                      </a:lnTo>
                      <a:lnTo>
                        <a:pt x="62" y="45"/>
                      </a:lnTo>
                      <a:lnTo>
                        <a:pt x="65" y="44"/>
                      </a:lnTo>
                      <a:lnTo>
                        <a:pt x="73" y="45"/>
                      </a:lnTo>
                      <a:lnTo>
                        <a:pt x="74" y="47"/>
                      </a:lnTo>
                      <a:lnTo>
                        <a:pt x="76" y="45"/>
                      </a:lnTo>
                      <a:lnTo>
                        <a:pt x="79" y="45"/>
                      </a:lnTo>
                      <a:lnTo>
                        <a:pt x="80" y="45"/>
                      </a:lnTo>
                      <a:lnTo>
                        <a:pt x="83" y="44"/>
                      </a:lnTo>
                      <a:lnTo>
                        <a:pt x="83" y="43"/>
                      </a:lnTo>
                      <a:lnTo>
                        <a:pt x="85" y="43"/>
                      </a:lnTo>
                      <a:lnTo>
                        <a:pt x="86" y="40"/>
                      </a:lnTo>
                      <a:lnTo>
                        <a:pt x="88" y="40"/>
                      </a:lnTo>
                      <a:lnTo>
                        <a:pt x="89" y="40"/>
                      </a:lnTo>
                      <a:lnTo>
                        <a:pt x="91" y="42"/>
                      </a:lnTo>
                      <a:lnTo>
                        <a:pt x="92" y="40"/>
                      </a:lnTo>
                      <a:lnTo>
                        <a:pt x="94" y="42"/>
                      </a:lnTo>
                      <a:lnTo>
                        <a:pt x="95" y="40"/>
                      </a:lnTo>
                      <a:lnTo>
                        <a:pt x="98" y="37"/>
                      </a:lnTo>
                      <a:lnTo>
                        <a:pt x="98" y="36"/>
                      </a:lnTo>
                      <a:lnTo>
                        <a:pt x="99" y="36"/>
                      </a:lnTo>
                      <a:lnTo>
                        <a:pt x="99" y="35"/>
                      </a:lnTo>
                      <a:lnTo>
                        <a:pt x="95" y="32"/>
                      </a:lnTo>
                      <a:lnTo>
                        <a:pt x="95" y="30"/>
                      </a:lnTo>
                      <a:lnTo>
                        <a:pt x="96" y="29"/>
                      </a:lnTo>
                      <a:lnTo>
                        <a:pt x="95" y="26"/>
                      </a:lnTo>
                      <a:lnTo>
                        <a:pt x="94" y="26"/>
                      </a:lnTo>
                      <a:lnTo>
                        <a:pt x="92" y="26"/>
                      </a:lnTo>
                      <a:lnTo>
                        <a:pt x="91" y="28"/>
                      </a:lnTo>
                      <a:lnTo>
                        <a:pt x="86" y="26"/>
                      </a:lnTo>
                      <a:lnTo>
                        <a:pt x="73" y="12"/>
                      </a:lnTo>
                      <a:lnTo>
                        <a:pt x="71" y="11"/>
                      </a:lnTo>
                      <a:lnTo>
                        <a:pt x="71" y="8"/>
                      </a:lnTo>
                      <a:lnTo>
                        <a:pt x="70" y="7"/>
                      </a:lnTo>
                      <a:lnTo>
                        <a:pt x="68" y="5"/>
                      </a:lnTo>
                      <a:lnTo>
                        <a:pt x="70" y="4"/>
                      </a:lnTo>
                      <a:lnTo>
                        <a:pt x="70" y="2"/>
                      </a:lnTo>
                      <a:lnTo>
                        <a:pt x="7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95" name="Freeform 2703"/>
                <p:cNvSpPr>
                  <a:spLocks/>
                </p:cNvSpPr>
                <p:nvPr/>
              </p:nvSpPr>
              <p:spPr bwMode="gray">
                <a:xfrm>
                  <a:off x="2607" y="2426"/>
                  <a:ext cx="99" cy="63"/>
                </a:xfrm>
                <a:custGeom>
                  <a:avLst/>
                  <a:gdLst>
                    <a:gd name="T0" fmla="*/ 62 w 99"/>
                    <a:gd name="T1" fmla="*/ 2 h 63"/>
                    <a:gd name="T2" fmla="*/ 40 w 99"/>
                    <a:gd name="T3" fmla="*/ 14 h 63"/>
                    <a:gd name="T4" fmla="*/ 19 w 99"/>
                    <a:gd name="T5" fmla="*/ 19 h 63"/>
                    <a:gd name="T6" fmla="*/ 9 w 99"/>
                    <a:gd name="T7" fmla="*/ 33 h 63"/>
                    <a:gd name="T8" fmla="*/ 0 w 99"/>
                    <a:gd name="T9" fmla="*/ 45 h 63"/>
                    <a:gd name="T10" fmla="*/ 0 w 99"/>
                    <a:gd name="T11" fmla="*/ 54 h 63"/>
                    <a:gd name="T12" fmla="*/ 3 w 99"/>
                    <a:gd name="T13" fmla="*/ 57 h 63"/>
                    <a:gd name="T14" fmla="*/ 4 w 99"/>
                    <a:gd name="T15" fmla="*/ 58 h 63"/>
                    <a:gd name="T16" fmla="*/ 6 w 99"/>
                    <a:gd name="T17" fmla="*/ 60 h 63"/>
                    <a:gd name="T18" fmla="*/ 9 w 99"/>
                    <a:gd name="T19" fmla="*/ 61 h 63"/>
                    <a:gd name="T20" fmla="*/ 10 w 99"/>
                    <a:gd name="T21" fmla="*/ 58 h 63"/>
                    <a:gd name="T22" fmla="*/ 25 w 99"/>
                    <a:gd name="T23" fmla="*/ 58 h 63"/>
                    <a:gd name="T24" fmla="*/ 27 w 99"/>
                    <a:gd name="T25" fmla="*/ 58 h 63"/>
                    <a:gd name="T26" fmla="*/ 30 w 99"/>
                    <a:gd name="T27" fmla="*/ 63 h 63"/>
                    <a:gd name="T28" fmla="*/ 34 w 99"/>
                    <a:gd name="T29" fmla="*/ 63 h 63"/>
                    <a:gd name="T30" fmla="*/ 31 w 99"/>
                    <a:gd name="T31" fmla="*/ 57 h 63"/>
                    <a:gd name="T32" fmla="*/ 31 w 99"/>
                    <a:gd name="T33" fmla="*/ 53 h 63"/>
                    <a:gd name="T34" fmla="*/ 30 w 99"/>
                    <a:gd name="T35" fmla="*/ 50 h 63"/>
                    <a:gd name="T36" fmla="*/ 30 w 99"/>
                    <a:gd name="T37" fmla="*/ 47 h 63"/>
                    <a:gd name="T38" fmla="*/ 57 w 99"/>
                    <a:gd name="T39" fmla="*/ 47 h 63"/>
                    <a:gd name="T40" fmla="*/ 62 w 99"/>
                    <a:gd name="T41" fmla="*/ 45 h 63"/>
                    <a:gd name="T42" fmla="*/ 73 w 99"/>
                    <a:gd name="T43" fmla="*/ 45 h 63"/>
                    <a:gd name="T44" fmla="*/ 76 w 99"/>
                    <a:gd name="T45" fmla="*/ 45 h 63"/>
                    <a:gd name="T46" fmla="*/ 80 w 99"/>
                    <a:gd name="T47" fmla="*/ 45 h 63"/>
                    <a:gd name="T48" fmla="*/ 83 w 99"/>
                    <a:gd name="T49" fmla="*/ 43 h 63"/>
                    <a:gd name="T50" fmla="*/ 86 w 99"/>
                    <a:gd name="T51" fmla="*/ 40 h 63"/>
                    <a:gd name="T52" fmla="*/ 89 w 99"/>
                    <a:gd name="T53" fmla="*/ 40 h 63"/>
                    <a:gd name="T54" fmla="*/ 92 w 99"/>
                    <a:gd name="T55" fmla="*/ 40 h 63"/>
                    <a:gd name="T56" fmla="*/ 95 w 99"/>
                    <a:gd name="T57" fmla="*/ 40 h 63"/>
                    <a:gd name="T58" fmla="*/ 98 w 99"/>
                    <a:gd name="T59" fmla="*/ 36 h 63"/>
                    <a:gd name="T60" fmla="*/ 99 w 99"/>
                    <a:gd name="T61" fmla="*/ 35 h 63"/>
                    <a:gd name="T62" fmla="*/ 95 w 99"/>
                    <a:gd name="T63" fmla="*/ 30 h 63"/>
                    <a:gd name="T64" fmla="*/ 95 w 99"/>
                    <a:gd name="T65" fmla="*/ 26 h 63"/>
                    <a:gd name="T66" fmla="*/ 92 w 99"/>
                    <a:gd name="T67" fmla="*/ 26 h 63"/>
                    <a:gd name="T68" fmla="*/ 86 w 99"/>
                    <a:gd name="T69" fmla="*/ 26 h 63"/>
                    <a:gd name="T70" fmla="*/ 71 w 99"/>
                    <a:gd name="T71" fmla="*/ 11 h 63"/>
                    <a:gd name="T72" fmla="*/ 70 w 99"/>
                    <a:gd name="T73" fmla="*/ 7 h 63"/>
                    <a:gd name="T74" fmla="*/ 70 w 99"/>
                    <a:gd name="T75" fmla="*/ 4 h 63"/>
                    <a:gd name="T76" fmla="*/ 70 w 99"/>
                    <a:gd name="T77" fmla="*/ 0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63"/>
                    <a:gd name="T119" fmla="*/ 99 w 99"/>
                    <a:gd name="T120" fmla="*/ 63 h 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63">
                      <a:moveTo>
                        <a:pt x="70" y="0"/>
                      </a:moveTo>
                      <a:lnTo>
                        <a:pt x="62" y="2"/>
                      </a:lnTo>
                      <a:lnTo>
                        <a:pt x="43" y="11"/>
                      </a:lnTo>
                      <a:lnTo>
                        <a:pt x="40" y="14"/>
                      </a:lnTo>
                      <a:lnTo>
                        <a:pt x="35" y="16"/>
                      </a:lnTo>
                      <a:lnTo>
                        <a:pt x="19" y="19"/>
                      </a:lnTo>
                      <a:lnTo>
                        <a:pt x="16" y="21"/>
                      </a:lnTo>
                      <a:lnTo>
                        <a:pt x="9" y="33"/>
                      </a:lnTo>
                      <a:lnTo>
                        <a:pt x="3" y="39"/>
                      </a:lnTo>
                      <a:lnTo>
                        <a:pt x="0" y="45"/>
                      </a:lnTo>
                      <a:lnTo>
                        <a:pt x="0" y="53"/>
                      </a:lnTo>
                      <a:lnTo>
                        <a:pt x="0" y="54"/>
                      </a:lnTo>
                      <a:lnTo>
                        <a:pt x="1" y="56"/>
                      </a:lnTo>
                      <a:lnTo>
                        <a:pt x="3" y="57"/>
                      </a:lnTo>
                      <a:lnTo>
                        <a:pt x="3" y="58"/>
                      </a:lnTo>
                      <a:lnTo>
                        <a:pt x="4" y="58"/>
                      </a:lnTo>
                      <a:lnTo>
                        <a:pt x="4" y="60"/>
                      </a:lnTo>
                      <a:lnTo>
                        <a:pt x="6" y="60"/>
                      </a:lnTo>
                      <a:lnTo>
                        <a:pt x="7" y="60"/>
                      </a:lnTo>
                      <a:lnTo>
                        <a:pt x="9" y="61"/>
                      </a:lnTo>
                      <a:lnTo>
                        <a:pt x="10" y="60"/>
                      </a:lnTo>
                      <a:lnTo>
                        <a:pt x="10" y="58"/>
                      </a:lnTo>
                      <a:lnTo>
                        <a:pt x="21" y="57"/>
                      </a:lnTo>
                      <a:lnTo>
                        <a:pt x="25" y="58"/>
                      </a:lnTo>
                      <a:lnTo>
                        <a:pt x="25" y="57"/>
                      </a:lnTo>
                      <a:lnTo>
                        <a:pt x="27" y="58"/>
                      </a:lnTo>
                      <a:lnTo>
                        <a:pt x="28" y="60"/>
                      </a:lnTo>
                      <a:lnTo>
                        <a:pt x="30" y="63"/>
                      </a:lnTo>
                      <a:lnTo>
                        <a:pt x="31" y="63"/>
                      </a:lnTo>
                      <a:lnTo>
                        <a:pt x="34" y="63"/>
                      </a:lnTo>
                      <a:lnTo>
                        <a:pt x="31" y="61"/>
                      </a:lnTo>
                      <a:lnTo>
                        <a:pt x="31" y="57"/>
                      </a:lnTo>
                      <a:lnTo>
                        <a:pt x="31" y="56"/>
                      </a:lnTo>
                      <a:lnTo>
                        <a:pt x="31" y="53"/>
                      </a:lnTo>
                      <a:lnTo>
                        <a:pt x="30" y="53"/>
                      </a:lnTo>
                      <a:lnTo>
                        <a:pt x="30" y="50"/>
                      </a:lnTo>
                      <a:lnTo>
                        <a:pt x="30" y="49"/>
                      </a:lnTo>
                      <a:lnTo>
                        <a:pt x="30" y="47"/>
                      </a:lnTo>
                      <a:lnTo>
                        <a:pt x="30" y="45"/>
                      </a:lnTo>
                      <a:lnTo>
                        <a:pt x="57" y="47"/>
                      </a:lnTo>
                      <a:lnTo>
                        <a:pt x="58" y="47"/>
                      </a:lnTo>
                      <a:lnTo>
                        <a:pt x="62" y="45"/>
                      </a:lnTo>
                      <a:lnTo>
                        <a:pt x="65" y="44"/>
                      </a:lnTo>
                      <a:lnTo>
                        <a:pt x="73" y="45"/>
                      </a:lnTo>
                      <a:lnTo>
                        <a:pt x="74" y="47"/>
                      </a:lnTo>
                      <a:lnTo>
                        <a:pt x="76" y="45"/>
                      </a:lnTo>
                      <a:lnTo>
                        <a:pt x="79" y="45"/>
                      </a:lnTo>
                      <a:lnTo>
                        <a:pt x="80" y="45"/>
                      </a:lnTo>
                      <a:lnTo>
                        <a:pt x="83" y="44"/>
                      </a:lnTo>
                      <a:lnTo>
                        <a:pt x="83" y="43"/>
                      </a:lnTo>
                      <a:lnTo>
                        <a:pt x="85" y="43"/>
                      </a:lnTo>
                      <a:lnTo>
                        <a:pt x="86" y="40"/>
                      </a:lnTo>
                      <a:lnTo>
                        <a:pt x="88" y="40"/>
                      </a:lnTo>
                      <a:lnTo>
                        <a:pt x="89" y="40"/>
                      </a:lnTo>
                      <a:lnTo>
                        <a:pt x="91" y="42"/>
                      </a:lnTo>
                      <a:lnTo>
                        <a:pt x="92" y="40"/>
                      </a:lnTo>
                      <a:lnTo>
                        <a:pt x="94" y="42"/>
                      </a:lnTo>
                      <a:lnTo>
                        <a:pt x="95" y="40"/>
                      </a:lnTo>
                      <a:lnTo>
                        <a:pt x="98" y="37"/>
                      </a:lnTo>
                      <a:lnTo>
                        <a:pt x="98" y="36"/>
                      </a:lnTo>
                      <a:lnTo>
                        <a:pt x="99" y="36"/>
                      </a:lnTo>
                      <a:lnTo>
                        <a:pt x="99" y="35"/>
                      </a:lnTo>
                      <a:lnTo>
                        <a:pt x="95" y="32"/>
                      </a:lnTo>
                      <a:lnTo>
                        <a:pt x="95" y="30"/>
                      </a:lnTo>
                      <a:lnTo>
                        <a:pt x="96" y="29"/>
                      </a:lnTo>
                      <a:lnTo>
                        <a:pt x="95" y="26"/>
                      </a:lnTo>
                      <a:lnTo>
                        <a:pt x="94" y="26"/>
                      </a:lnTo>
                      <a:lnTo>
                        <a:pt x="92" y="26"/>
                      </a:lnTo>
                      <a:lnTo>
                        <a:pt x="91" y="28"/>
                      </a:lnTo>
                      <a:lnTo>
                        <a:pt x="86" y="26"/>
                      </a:lnTo>
                      <a:lnTo>
                        <a:pt x="73" y="12"/>
                      </a:lnTo>
                      <a:lnTo>
                        <a:pt x="71" y="11"/>
                      </a:lnTo>
                      <a:lnTo>
                        <a:pt x="71" y="8"/>
                      </a:lnTo>
                      <a:lnTo>
                        <a:pt x="70" y="7"/>
                      </a:lnTo>
                      <a:lnTo>
                        <a:pt x="68" y="5"/>
                      </a:lnTo>
                      <a:lnTo>
                        <a:pt x="70" y="4"/>
                      </a:lnTo>
                      <a:lnTo>
                        <a:pt x="70" y="2"/>
                      </a:lnTo>
                      <a:lnTo>
                        <a:pt x="7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3" name="Group 2704"/>
              <p:cNvGrpSpPr>
                <a:grpSpLocks/>
              </p:cNvGrpSpPr>
              <p:nvPr/>
            </p:nvGrpSpPr>
            <p:grpSpPr bwMode="auto">
              <a:xfrm>
                <a:off x="2475" y="2452"/>
                <a:ext cx="98" cy="61"/>
                <a:chOff x="2475" y="2452"/>
                <a:chExt cx="98" cy="61"/>
              </a:xfrm>
              <a:grpFill/>
            </p:grpSpPr>
            <p:sp>
              <p:nvSpPr>
                <p:cNvPr id="1092" name="Freeform 2705"/>
                <p:cNvSpPr>
                  <a:spLocks/>
                </p:cNvSpPr>
                <p:nvPr/>
              </p:nvSpPr>
              <p:spPr bwMode="gray">
                <a:xfrm>
                  <a:off x="2475" y="2452"/>
                  <a:ext cx="98" cy="61"/>
                </a:xfrm>
                <a:custGeom>
                  <a:avLst/>
                  <a:gdLst>
                    <a:gd name="T0" fmla="*/ 46 w 98"/>
                    <a:gd name="T1" fmla="*/ 3 h 61"/>
                    <a:gd name="T2" fmla="*/ 39 w 98"/>
                    <a:gd name="T3" fmla="*/ 4 h 61"/>
                    <a:gd name="T4" fmla="*/ 33 w 98"/>
                    <a:gd name="T5" fmla="*/ 3 h 61"/>
                    <a:gd name="T6" fmla="*/ 28 w 98"/>
                    <a:gd name="T7" fmla="*/ 2 h 61"/>
                    <a:gd name="T8" fmla="*/ 27 w 98"/>
                    <a:gd name="T9" fmla="*/ 2 h 61"/>
                    <a:gd name="T10" fmla="*/ 24 w 98"/>
                    <a:gd name="T11" fmla="*/ 0 h 61"/>
                    <a:gd name="T12" fmla="*/ 19 w 98"/>
                    <a:gd name="T13" fmla="*/ 2 h 61"/>
                    <a:gd name="T14" fmla="*/ 19 w 98"/>
                    <a:gd name="T15" fmla="*/ 6 h 61"/>
                    <a:gd name="T16" fmla="*/ 17 w 98"/>
                    <a:gd name="T17" fmla="*/ 7 h 61"/>
                    <a:gd name="T18" fmla="*/ 17 w 98"/>
                    <a:gd name="T19" fmla="*/ 11 h 61"/>
                    <a:gd name="T20" fmla="*/ 6 w 98"/>
                    <a:gd name="T21" fmla="*/ 14 h 61"/>
                    <a:gd name="T22" fmla="*/ 1 w 98"/>
                    <a:gd name="T23" fmla="*/ 19 h 61"/>
                    <a:gd name="T24" fmla="*/ 1 w 98"/>
                    <a:gd name="T25" fmla="*/ 21 h 61"/>
                    <a:gd name="T26" fmla="*/ 5 w 98"/>
                    <a:gd name="T27" fmla="*/ 21 h 61"/>
                    <a:gd name="T28" fmla="*/ 8 w 98"/>
                    <a:gd name="T29" fmla="*/ 26 h 61"/>
                    <a:gd name="T30" fmla="*/ 17 w 98"/>
                    <a:gd name="T31" fmla="*/ 34 h 61"/>
                    <a:gd name="T32" fmla="*/ 20 w 98"/>
                    <a:gd name="T33" fmla="*/ 38 h 61"/>
                    <a:gd name="T34" fmla="*/ 24 w 98"/>
                    <a:gd name="T35" fmla="*/ 41 h 61"/>
                    <a:gd name="T36" fmla="*/ 28 w 98"/>
                    <a:gd name="T37" fmla="*/ 41 h 61"/>
                    <a:gd name="T38" fmla="*/ 31 w 98"/>
                    <a:gd name="T39" fmla="*/ 38 h 61"/>
                    <a:gd name="T40" fmla="*/ 34 w 98"/>
                    <a:gd name="T41" fmla="*/ 32 h 61"/>
                    <a:gd name="T42" fmla="*/ 43 w 98"/>
                    <a:gd name="T43" fmla="*/ 31 h 61"/>
                    <a:gd name="T44" fmla="*/ 53 w 98"/>
                    <a:gd name="T45" fmla="*/ 32 h 61"/>
                    <a:gd name="T46" fmla="*/ 56 w 98"/>
                    <a:gd name="T47" fmla="*/ 37 h 61"/>
                    <a:gd name="T48" fmla="*/ 59 w 98"/>
                    <a:gd name="T49" fmla="*/ 38 h 61"/>
                    <a:gd name="T50" fmla="*/ 59 w 98"/>
                    <a:gd name="T51" fmla="*/ 42 h 61"/>
                    <a:gd name="T52" fmla="*/ 61 w 98"/>
                    <a:gd name="T53" fmla="*/ 44 h 61"/>
                    <a:gd name="T54" fmla="*/ 59 w 98"/>
                    <a:gd name="T55" fmla="*/ 48 h 61"/>
                    <a:gd name="T56" fmla="*/ 64 w 98"/>
                    <a:gd name="T57" fmla="*/ 47 h 61"/>
                    <a:gd name="T58" fmla="*/ 68 w 98"/>
                    <a:gd name="T59" fmla="*/ 48 h 61"/>
                    <a:gd name="T60" fmla="*/ 73 w 98"/>
                    <a:gd name="T61" fmla="*/ 48 h 61"/>
                    <a:gd name="T62" fmla="*/ 74 w 98"/>
                    <a:gd name="T63" fmla="*/ 52 h 61"/>
                    <a:gd name="T64" fmla="*/ 76 w 98"/>
                    <a:gd name="T65" fmla="*/ 58 h 61"/>
                    <a:gd name="T66" fmla="*/ 76 w 98"/>
                    <a:gd name="T67" fmla="*/ 59 h 61"/>
                    <a:gd name="T68" fmla="*/ 81 w 98"/>
                    <a:gd name="T69" fmla="*/ 61 h 61"/>
                    <a:gd name="T70" fmla="*/ 84 w 98"/>
                    <a:gd name="T71" fmla="*/ 59 h 61"/>
                    <a:gd name="T72" fmla="*/ 87 w 98"/>
                    <a:gd name="T73" fmla="*/ 56 h 61"/>
                    <a:gd name="T74" fmla="*/ 92 w 98"/>
                    <a:gd name="T75" fmla="*/ 58 h 61"/>
                    <a:gd name="T76" fmla="*/ 94 w 98"/>
                    <a:gd name="T77" fmla="*/ 52 h 61"/>
                    <a:gd name="T78" fmla="*/ 90 w 98"/>
                    <a:gd name="T79" fmla="*/ 51 h 61"/>
                    <a:gd name="T80" fmla="*/ 92 w 98"/>
                    <a:gd name="T81" fmla="*/ 47 h 61"/>
                    <a:gd name="T82" fmla="*/ 97 w 98"/>
                    <a:gd name="T83" fmla="*/ 48 h 61"/>
                    <a:gd name="T84" fmla="*/ 98 w 98"/>
                    <a:gd name="T85" fmla="*/ 47 h 61"/>
                    <a:gd name="T86" fmla="*/ 95 w 98"/>
                    <a:gd name="T87" fmla="*/ 44 h 61"/>
                    <a:gd name="T88" fmla="*/ 97 w 98"/>
                    <a:gd name="T89" fmla="*/ 41 h 61"/>
                    <a:gd name="T90" fmla="*/ 94 w 98"/>
                    <a:gd name="T91" fmla="*/ 38 h 61"/>
                    <a:gd name="T92" fmla="*/ 92 w 98"/>
                    <a:gd name="T93" fmla="*/ 30 h 61"/>
                    <a:gd name="T94" fmla="*/ 92 w 98"/>
                    <a:gd name="T95" fmla="*/ 26 h 61"/>
                    <a:gd name="T96" fmla="*/ 89 w 98"/>
                    <a:gd name="T97" fmla="*/ 19 h 61"/>
                    <a:gd name="T98" fmla="*/ 86 w 98"/>
                    <a:gd name="T99" fmla="*/ 19 h 61"/>
                    <a:gd name="T100" fmla="*/ 87 w 98"/>
                    <a:gd name="T101" fmla="*/ 17 h 61"/>
                    <a:gd name="T102" fmla="*/ 87 w 98"/>
                    <a:gd name="T103" fmla="*/ 16 h 61"/>
                    <a:gd name="T104" fmla="*/ 84 w 98"/>
                    <a:gd name="T105" fmla="*/ 11 h 61"/>
                    <a:gd name="T106" fmla="*/ 83 w 98"/>
                    <a:gd name="T107" fmla="*/ 9 h 61"/>
                    <a:gd name="T108" fmla="*/ 81 w 98"/>
                    <a:gd name="T109" fmla="*/ 6 h 61"/>
                    <a:gd name="T110" fmla="*/ 79 w 98"/>
                    <a:gd name="T111" fmla="*/ 3 h 61"/>
                    <a:gd name="T112" fmla="*/ 76 w 98"/>
                    <a:gd name="T113" fmla="*/ 4 h 61"/>
                    <a:gd name="T114" fmla="*/ 71 w 98"/>
                    <a:gd name="T115" fmla="*/ 7 h 61"/>
                    <a:gd name="T116" fmla="*/ 64 w 98"/>
                    <a:gd name="T117" fmla="*/ 6 h 61"/>
                    <a:gd name="T118" fmla="*/ 61 w 98"/>
                    <a:gd name="T119" fmla="*/ 9 h 61"/>
                    <a:gd name="T120" fmla="*/ 55 w 98"/>
                    <a:gd name="T121" fmla="*/ 6 h 61"/>
                    <a:gd name="T122" fmla="*/ 50 w 98"/>
                    <a:gd name="T123" fmla="*/ 7 h 61"/>
                    <a:gd name="T124" fmla="*/ 49 w 98"/>
                    <a:gd name="T125" fmla="*/ 6 h 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8"/>
                    <a:gd name="T190" fmla="*/ 0 h 61"/>
                    <a:gd name="T191" fmla="*/ 98 w 98"/>
                    <a:gd name="T192" fmla="*/ 61 h 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8" h="61">
                      <a:moveTo>
                        <a:pt x="50" y="3"/>
                      </a:moveTo>
                      <a:lnTo>
                        <a:pt x="47" y="3"/>
                      </a:lnTo>
                      <a:lnTo>
                        <a:pt x="46" y="3"/>
                      </a:lnTo>
                      <a:lnTo>
                        <a:pt x="43" y="3"/>
                      </a:lnTo>
                      <a:lnTo>
                        <a:pt x="40" y="3"/>
                      </a:lnTo>
                      <a:lnTo>
                        <a:pt x="39" y="4"/>
                      </a:lnTo>
                      <a:lnTo>
                        <a:pt x="37" y="4"/>
                      </a:lnTo>
                      <a:lnTo>
                        <a:pt x="34" y="3"/>
                      </a:lnTo>
                      <a:lnTo>
                        <a:pt x="33" y="3"/>
                      </a:lnTo>
                      <a:lnTo>
                        <a:pt x="31" y="3"/>
                      </a:lnTo>
                      <a:lnTo>
                        <a:pt x="30" y="2"/>
                      </a:lnTo>
                      <a:lnTo>
                        <a:pt x="28" y="2"/>
                      </a:lnTo>
                      <a:lnTo>
                        <a:pt x="28" y="3"/>
                      </a:lnTo>
                      <a:lnTo>
                        <a:pt x="27" y="3"/>
                      </a:lnTo>
                      <a:lnTo>
                        <a:pt x="27" y="2"/>
                      </a:lnTo>
                      <a:lnTo>
                        <a:pt x="27" y="0"/>
                      </a:lnTo>
                      <a:lnTo>
                        <a:pt x="25" y="0"/>
                      </a:lnTo>
                      <a:lnTo>
                        <a:pt x="24" y="0"/>
                      </a:lnTo>
                      <a:lnTo>
                        <a:pt x="22" y="0"/>
                      </a:lnTo>
                      <a:lnTo>
                        <a:pt x="19" y="0"/>
                      </a:lnTo>
                      <a:lnTo>
                        <a:pt x="19" y="2"/>
                      </a:lnTo>
                      <a:lnTo>
                        <a:pt x="20" y="3"/>
                      </a:lnTo>
                      <a:lnTo>
                        <a:pt x="19" y="4"/>
                      </a:lnTo>
                      <a:lnTo>
                        <a:pt x="19" y="6"/>
                      </a:lnTo>
                      <a:lnTo>
                        <a:pt x="17" y="6"/>
                      </a:lnTo>
                      <a:lnTo>
                        <a:pt x="16" y="6"/>
                      </a:lnTo>
                      <a:lnTo>
                        <a:pt x="17" y="7"/>
                      </a:lnTo>
                      <a:lnTo>
                        <a:pt x="19" y="9"/>
                      </a:lnTo>
                      <a:lnTo>
                        <a:pt x="19" y="11"/>
                      </a:lnTo>
                      <a:lnTo>
                        <a:pt x="17" y="11"/>
                      </a:lnTo>
                      <a:lnTo>
                        <a:pt x="16" y="13"/>
                      </a:lnTo>
                      <a:lnTo>
                        <a:pt x="11" y="13"/>
                      </a:lnTo>
                      <a:lnTo>
                        <a:pt x="6" y="14"/>
                      </a:lnTo>
                      <a:lnTo>
                        <a:pt x="5" y="16"/>
                      </a:lnTo>
                      <a:lnTo>
                        <a:pt x="3" y="19"/>
                      </a:lnTo>
                      <a:lnTo>
                        <a:pt x="1" y="19"/>
                      </a:lnTo>
                      <a:lnTo>
                        <a:pt x="0" y="21"/>
                      </a:lnTo>
                      <a:lnTo>
                        <a:pt x="1" y="21"/>
                      </a:lnTo>
                      <a:lnTo>
                        <a:pt x="3" y="21"/>
                      </a:lnTo>
                      <a:lnTo>
                        <a:pt x="5" y="21"/>
                      </a:lnTo>
                      <a:lnTo>
                        <a:pt x="5" y="23"/>
                      </a:lnTo>
                      <a:lnTo>
                        <a:pt x="8" y="23"/>
                      </a:lnTo>
                      <a:lnTo>
                        <a:pt x="8" y="26"/>
                      </a:lnTo>
                      <a:lnTo>
                        <a:pt x="9" y="30"/>
                      </a:lnTo>
                      <a:lnTo>
                        <a:pt x="16" y="32"/>
                      </a:lnTo>
                      <a:lnTo>
                        <a:pt x="17" y="34"/>
                      </a:lnTo>
                      <a:lnTo>
                        <a:pt x="19" y="37"/>
                      </a:lnTo>
                      <a:lnTo>
                        <a:pt x="20" y="37"/>
                      </a:lnTo>
                      <a:lnTo>
                        <a:pt x="20" y="38"/>
                      </a:lnTo>
                      <a:lnTo>
                        <a:pt x="22" y="38"/>
                      </a:lnTo>
                      <a:lnTo>
                        <a:pt x="22" y="39"/>
                      </a:lnTo>
                      <a:lnTo>
                        <a:pt x="24" y="41"/>
                      </a:lnTo>
                      <a:lnTo>
                        <a:pt x="25" y="42"/>
                      </a:lnTo>
                      <a:lnTo>
                        <a:pt x="27" y="41"/>
                      </a:lnTo>
                      <a:lnTo>
                        <a:pt x="28" y="41"/>
                      </a:lnTo>
                      <a:lnTo>
                        <a:pt x="28" y="39"/>
                      </a:lnTo>
                      <a:lnTo>
                        <a:pt x="30" y="39"/>
                      </a:lnTo>
                      <a:lnTo>
                        <a:pt x="31" y="38"/>
                      </a:lnTo>
                      <a:lnTo>
                        <a:pt x="31" y="37"/>
                      </a:lnTo>
                      <a:lnTo>
                        <a:pt x="34" y="34"/>
                      </a:lnTo>
                      <a:lnTo>
                        <a:pt x="34" y="32"/>
                      </a:lnTo>
                      <a:lnTo>
                        <a:pt x="39" y="32"/>
                      </a:lnTo>
                      <a:lnTo>
                        <a:pt x="41" y="31"/>
                      </a:lnTo>
                      <a:lnTo>
                        <a:pt x="43" y="31"/>
                      </a:lnTo>
                      <a:lnTo>
                        <a:pt x="50" y="31"/>
                      </a:lnTo>
                      <a:lnTo>
                        <a:pt x="52" y="32"/>
                      </a:lnTo>
                      <a:lnTo>
                        <a:pt x="53" y="32"/>
                      </a:lnTo>
                      <a:lnTo>
                        <a:pt x="53" y="34"/>
                      </a:lnTo>
                      <a:lnTo>
                        <a:pt x="55" y="35"/>
                      </a:lnTo>
                      <a:lnTo>
                        <a:pt x="56" y="37"/>
                      </a:lnTo>
                      <a:lnTo>
                        <a:pt x="55" y="37"/>
                      </a:lnTo>
                      <a:lnTo>
                        <a:pt x="55" y="38"/>
                      </a:lnTo>
                      <a:lnTo>
                        <a:pt x="59" y="38"/>
                      </a:lnTo>
                      <a:lnTo>
                        <a:pt x="59" y="39"/>
                      </a:lnTo>
                      <a:lnTo>
                        <a:pt x="59" y="41"/>
                      </a:lnTo>
                      <a:lnTo>
                        <a:pt x="59" y="42"/>
                      </a:lnTo>
                      <a:lnTo>
                        <a:pt x="61" y="42"/>
                      </a:lnTo>
                      <a:lnTo>
                        <a:pt x="61" y="43"/>
                      </a:lnTo>
                      <a:lnTo>
                        <a:pt x="61" y="44"/>
                      </a:lnTo>
                      <a:lnTo>
                        <a:pt x="61" y="46"/>
                      </a:lnTo>
                      <a:lnTo>
                        <a:pt x="59" y="46"/>
                      </a:lnTo>
                      <a:lnTo>
                        <a:pt x="59" y="48"/>
                      </a:lnTo>
                      <a:lnTo>
                        <a:pt x="59" y="49"/>
                      </a:lnTo>
                      <a:lnTo>
                        <a:pt x="62" y="48"/>
                      </a:lnTo>
                      <a:lnTo>
                        <a:pt x="64" y="47"/>
                      </a:lnTo>
                      <a:lnTo>
                        <a:pt x="64" y="48"/>
                      </a:lnTo>
                      <a:lnTo>
                        <a:pt x="65" y="47"/>
                      </a:lnTo>
                      <a:lnTo>
                        <a:pt x="68" y="48"/>
                      </a:lnTo>
                      <a:lnTo>
                        <a:pt x="68" y="47"/>
                      </a:lnTo>
                      <a:lnTo>
                        <a:pt x="71" y="47"/>
                      </a:lnTo>
                      <a:lnTo>
                        <a:pt x="73" y="48"/>
                      </a:lnTo>
                      <a:lnTo>
                        <a:pt x="74" y="49"/>
                      </a:lnTo>
                      <a:lnTo>
                        <a:pt x="74" y="51"/>
                      </a:lnTo>
                      <a:lnTo>
                        <a:pt x="74" y="52"/>
                      </a:lnTo>
                      <a:lnTo>
                        <a:pt x="74" y="54"/>
                      </a:lnTo>
                      <a:lnTo>
                        <a:pt x="76" y="54"/>
                      </a:lnTo>
                      <a:lnTo>
                        <a:pt x="76" y="58"/>
                      </a:lnTo>
                      <a:lnTo>
                        <a:pt x="74" y="59"/>
                      </a:lnTo>
                      <a:lnTo>
                        <a:pt x="74" y="60"/>
                      </a:lnTo>
                      <a:lnTo>
                        <a:pt x="76" y="59"/>
                      </a:lnTo>
                      <a:lnTo>
                        <a:pt x="76" y="60"/>
                      </a:lnTo>
                      <a:lnTo>
                        <a:pt x="79" y="61"/>
                      </a:lnTo>
                      <a:lnTo>
                        <a:pt x="81" y="61"/>
                      </a:lnTo>
                      <a:lnTo>
                        <a:pt x="83" y="61"/>
                      </a:lnTo>
                      <a:lnTo>
                        <a:pt x="83" y="60"/>
                      </a:lnTo>
                      <a:lnTo>
                        <a:pt x="84" y="59"/>
                      </a:lnTo>
                      <a:lnTo>
                        <a:pt x="84" y="58"/>
                      </a:lnTo>
                      <a:lnTo>
                        <a:pt x="86" y="56"/>
                      </a:lnTo>
                      <a:lnTo>
                        <a:pt x="87" y="56"/>
                      </a:lnTo>
                      <a:lnTo>
                        <a:pt x="87" y="58"/>
                      </a:lnTo>
                      <a:lnTo>
                        <a:pt x="89" y="58"/>
                      </a:lnTo>
                      <a:lnTo>
                        <a:pt x="92" y="58"/>
                      </a:lnTo>
                      <a:lnTo>
                        <a:pt x="94" y="56"/>
                      </a:lnTo>
                      <a:lnTo>
                        <a:pt x="94" y="53"/>
                      </a:lnTo>
                      <a:lnTo>
                        <a:pt x="94" y="52"/>
                      </a:lnTo>
                      <a:lnTo>
                        <a:pt x="94" y="51"/>
                      </a:lnTo>
                      <a:lnTo>
                        <a:pt x="92" y="51"/>
                      </a:lnTo>
                      <a:lnTo>
                        <a:pt x="90" y="51"/>
                      </a:lnTo>
                      <a:lnTo>
                        <a:pt x="90" y="49"/>
                      </a:lnTo>
                      <a:lnTo>
                        <a:pt x="90" y="48"/>
                      </a:lnTo>
                      <a:lnTo>
                        <a:pt x="92" y="47"/>
                      </a:lnTo>
                      <a:lnTo>
                        <a:pt x="95" y="47"/>
                      </a:lnTo>
                      <a:lnTo>
                        <a:pt x="95" y="48"/>
                      </a:lnTo>
                      <a:lnTo>
                        <a:pt x="97" y="48"/>
                      </a:lnTo>
                      <a:lnTo>
                        <a:pt x="97" y="49"/>
                      </a:lnTo>
                      <a:lnTo>
                        <a:pt x="98" y="49"/>
                      </a:lnTo>
                      <a:lnTo>
                        <a:pt x="98" y="47"/>
                      </a:lnTo>
                      <a:lnTo>
                        <a:pt x="97" y="46"/>
                      </a:lnTo>
                      <a:lnTo>
                        <a:pt x="97" y="44"/>
                      </a:lnTo>
                      <a:lnTo>
                        <a:pt x="95" y="44"/>
                      </a:lnTo>
                      <a:lnTo>
                        <a:pt x="95" y="43"/>
                      </a:lnTo>
                      <a:lnTo>
                        <a:pt x="97" y="42"/>
                      </a:lnTo>
                      <a:lnTo>
                        <a:pt x="97" y="41"/>
                      </a:lnTo>
                      <a:lnTo>
                        <a:pt x="95" y="41"/>
                      </a:lnTo>
                      <a:lnTo>
                        <a:pt x="95" y="38"/>
                      </a:lnTo>
                      <a:lnTo>
                        <a:pt x="94" y="38"/>
                      </a:lnTo>
                      <a:lnTo>
                        <a:pt x="92" y="37"/>
                      </a:lnTo>
                      <a:lnTo>
                        <a:pt x="92" y="31"/>
                      </a:lnTo>
                      <a:lnTo>
                        <a:pt x="92" y="30"/>
                      </a:lnTo>
                      <a:lnTo>
                        <a:pt x="94" y="28"/>
                      </a:lnTo>
                      <a:lnTo>
                        <a:pt x="94" y="27"/>
                      </a:lnTo>
                      <a:lnTo>
                        <a:pt x="92" y="26"/>
                      </a:lnTo>
                      <a:lnTo>
                        <a:pt x="90" y="26"/>
                      </a:lnTo>
                      <a:lnTo>
                        <a:pt x="90" y="24"/>
                      </a:lnTo>
                      <a:lnTo>
                        <a:pt x="89" y="19"/>
                      </a:lnTo>
                      <a:lnTo>
                        <a:pt x="87" y="19"/>
                      </a:lnTo>
                      <a:lnTo>
                        <a:pt x="86" y="21"/>
                      </a:lnTo>
                      <a:lnTo>
                        <a:pt x="86" y="19"/>
                      </a:lnTo>
                      <a:lnTo>
                        <a:pt x="86" y="18"/>
                      </a:lnTo>
                      <a:lnTo>
                        <a:pt x="87" y="18"/>
                      </a:lnTo>
                      <a:lnTo>
                        <a:pt x="87" y="17"/>
                      </a:lnTo>
                      <a:lnTo>
                        <a:pt x="89" y="17"/>
                      </a:lnTo>
                      <a:lnTo>
                        <a:pt x="89" y="16"/>
                      </a:lnTo>
                      <a:lnTo>
                        <a:pt x="87" y="16"/>
                      </a:lnTo>
                      <a:lnTo>
                        <a:pt x="87" y="14"/>
                      </a:lnTo>
                      <a:lnTo>
                        <a:pt x="86" y="14"/>
                      </a:lnTo>
                      <a:lnTo>
                        <a:pt x="84" y="11"/>
                      </a:lnTo>
                      <a:lnTo>
                        <a:pt x="84" y="13"/>
                      </a:lnTo>
                      <a:lnTo>
                        <a:pt x="83" y="13"/>
                      </a:lnTo>
                      <a:lnTo>
                        <a:pt x="83" y="9"/>
                      </a:lnTo>
                      <a:lnTo>
                        <a:pt x="83" y="7"/>
                      </a:lnTo>
                      <a:lnTo>
                        <a:pt x="83" y="6"/>
                      </a:lnTo>
                      <a:lnTo>
                        <a:pt x="81" y="6"/>
                      </a:lnTo>
                      <a:lnTo>
                        <a:pt x="81" y="3"/>
                      </a:lnTo>
                      <a:lnTo>
                        <a:pt x="79" y="2"/>
                      </a:lnTo>
                      <a:lnTo>
                        <a:pt x="79" y="3"/>
                      </a:lnTo>
                      <a:lnTo>
                        <a:pt x="77" y="3"/>
                      </a:lnTo>
                      <a:lnTo>
                        <a:pt x="76" y="2"/>
                      </a:lnTo>
                      <a:lnTo>
                        <a:pt x="76" y="4"/>
                      </a:lnTo>
                      <a:lnTo>
                        <a:pt x="74" y="4"/>
                      </a:lnTo>
                      <a:lnTo>
                        <a:pt x="71" y="6"/>
                      </a:lnTo>
                      <a:lnTo>
                        <a:pt x="71" y="7"/>
                      </a:lnTo>
                      <a:lnTo>
                        <a:pt x="68" y="7"/>
                      </a:lnTo>
                      <a:lnTo>
                        <a:pt x="65" y="6"/>
                      </a:lnTo>
                      <a:lnTo>
                        <a:pt x="64" y="6"/>
                      </a:lnTo>
                      <a:lnTo>
                        <a:pt x="62" y="7"/>
                      </a:lnTo>
                      <a:lnTo>
                        <a:pt x="61" y="7"/>
                      </a:lnTo>
                      <a:lnTo>
                        <a:pt x="61" y="9"/>
                      </a:lnTo>
                      <a:lnTo>
                        <a:pt x="59" y="9"/>
                      </a:lnTo>
                      <a:lnTo>
                        <a:pt x="56" y="9"/>
                      </a:lnTo>
                      <a:lnTo>
                        <a:pt x="55" y="6"/>
                      </a:lnTo>
                      <a:lnTo>
                        <a:pt x="53" y="6"/>
                      </a:lnTo>
                      <a:lnTo>
                        <a:pt x="52" y="7"/>
                      </a:lnTo>
                      <a:lnTo>
                        <a:pt x="50" y="7"/>
                      </a:lnTo>
                      <a:lnTo>
                        <a:pt x="49" y="7"/>
                      </a:lnTo>
                      <a:lnTo>
                        <a:pt x="47" y="6"/>
                      </a:lnTo>
                      <a:lnTo>
                        <a:pt x="49" y="6"/>
                      </a:lnTo>
                      <a:lnTo>
                        <a:pt x="49" y="4"/>
                      </a:lnTo>
                      <a:lnTo>
                        <a:pt x="5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93" name="Freeform 2706"/>
                <p:cNvSpPr>
                  <a:spLocks/>
                </p:cNvSpPr>
                <p:nvPr/>
              </p:nvSpPr>
              <p:spPr bwMode="gray">
                <a:xfrm>
                  <a:off x="2475" y="2452"/>
                  <a:ext cx="98" cy="61"/>
                </a:xfrm>
                <a:custGeom>
                  <a:avLst/>
                  <a:gdLst>
                    <a:gd name="T0" fmla="*/ 46 w 98"/>
                    <a:gd name="T1" fmla="*/ 3 h 61"/>
                    <a:gd name="T2" fmla="*/ 39 w 98"/>
                    <a:gd name="T3" fmla="*/ 4 h 61"/>
                    <a:gd name="T4" fmla="*/ 33 w 98"/>
                    <a:gd name="T5" fmla="*/ 3 h 61"/>
                    <a:gd name="T6" fmla="*/ 28 w 98"/>
                    <a:gd name="T7" fmla="*/ 2 h 61"/>
                    <a:gd name="T8" fmla="*/ 27 w 98"/>
                    <a:gd name="T9" fmla="*/ 2 h 61"/>
                    <a:gd name="T10" fmla="*/ 24 w 98"/>
                    <a:gd name="T11" fmla="*/ 0 h 61"/>
                    <a:gd name="T12" fmla="*/ 19 w 98"/>
                    <a:gd name="T13" fmla="*/ 2 h 61"/>
                    <a:gd name="T14" fmla="*/ 19 w 98"/>
                    <a:gd name="T15" fmla="*/ 6 h 61"/>
                    <a:gd name="T16" fmla="*/ 17 w 98"/>
                    <a:gd name="T17" fmla="*/ 7 h 61"/>
                    <a:gd name="T18" fmla="*/ 17 w 98"/>
                    <a:gd name="T19" fmla="*/ 11 h 61"/>
                    <a:gd name="T20" fmla="*/ 6 w 98"/>
                    <a:gd name="T21" fmla="*/ 14 h 61"/>
                    <a:gd name="T22" fmla="*/ 1 w 98"/>
                    <a:gd name="T23" fmla="*/ 19 h 61"/>
                    <a:gd name="T24" fmla="*/ 1 w 98"/>
                    <a:gd name="T25" fmla="*/ 21 h 61"/>
                    <a:gd name="T26" fmla="*/ 5 w 98"/>
                    <a:gd name="T27" fmla="*/ 21 h 61"/>
                    <a:gd name="T28" fmla="*/ 8 w 98"/>
                    <a:gd name="T29" fmla="*/ 26 h 61"/>
                    <a:gd name="T30" fmla="*/ 17 w 98"/>
                    <a:gd name="T31" fmla="*/ 34 h 61"/>
                    <a:gd name="T32" fmla="*/ 20 w 98"/>
                    <a:gd name="T33" fmla="*/ 38 h 61"/>
                    <a:gd name="T34" fmla="*/ 24 w 98"/>
                    <a:gd name="T35" fmla="*/ 41 h 61"/>
                    <a:gd name="T36" fmla="*/ 28 w 98"/>
                    <a:gd name="T37" fmla="*/ 41 h 61"/>
                    <a:gd name="T38" fmla="*/ 31 w 98"/>
                    <a:gd name="T39" fmla="*/ 38 h 61"/>
                    <a:gd name="T40" fmla="*/ 34 w 98"/>
                    <a:gd name="T41" fmla="*/ 32 h 61"/>
                    <a:gd name="T42" fmla="*/ 43 w 98"/>
                    <a:gd name="T43" fmla="*/ 31 h 61"/>
                    <a:gd name="T44" fmla="*/ 53 w 98"/>
                    <a:gd name="T45" fmla="*/ 32 h 61"/>
                    <a:gd name="T46" fmla="*/ 56 w 98"/>
                    <a:gd name="T47" fmla="*/ 37 h 61"/>
                    <a:gd name="T48" fmla="*/ 59 w 98"/>
                    <a:gd name="T49" fmla="*/ 38 h 61"/>
                    <a:gd name="T50" fmla="*/ 59 w 98"/>
                    <a:gd name="T51" fmla="*/ 42 h 61"/>
                    <a:gd name="T52" fmla="*/ 61 w 98"/>
                    <a:gd name="T53" fmla="*/ 44 h 61"/>
                    <a:gd name="T54" fmla="*/ 59 w 98"/>
                    <a:gd name="T55" fmla="*/ 48 h 61"/>
                    <a:gd name="T56" fmla="*/ 64 w 98"/>
                    <a:gd name="T57" fmla="*/ 47 h 61"/>
                    <a:gd name="T58" fmla="*/ 68 w 98"/>
                    <a:gd name="T59" fmla="*/ 48 h 61"/>
                    <a:gd name="T60" fmla="*/ 73 w 98"/>
                    <a:gd name="T61" fmla="*/ 48 h 61"/>
                    <a:gd name="T62" fmla="*/ 74 w 98"/>
                    <a:gd name="T63" fmla="*/ 52 h 61"/>
                    <a:gd name="T64" fmla="*/ 76 w 98"/>
                    <a:gd name="T65" fmla="*/ 58 h 61"/>
                    <a:gd name="T66" fmla="*/ 76 w 98"/>
                    <a:gd name="T67" fmla="*/ 59 h 61"/>
                    <a:gd name="T68" fmla="*/ 81 w 98"/>
                    <a:gd name="T69" fmla="*/ 61 h 61"/>
                    <a:gd name="T70" fmla="*/ 84 w 98"/>
                    <a:gd name="T71" fmla="*/ 59 h 61"/>
                    <a:gd name="T72" fmla="*/ 87 w 98"/>
                    <a:gd name="T73" fmla="*/ 56 h 61"/>
                    <a:gd name="T74" fmla="*/ 92 w 98"/>
                    <a:gd name="T75" fmla="*/ 58 h 61"/>
                    <a:gd name="T76" fmla="*/ 94 w 98"/>
                    <a:gd name="T77" fmla="*/ 52 h 61"/>
                    <a:gd name="T78" fmla="*/ 90 w 98"/>
                    <a:gd name="T79" fmla="*/ 51 h 61"/>
                    <a:gd name="T80" fmla="*/ 92 w 98"/>
                    <a:gd name="T81" fmla="*/ 47 h 61"/>
                    <a:gd name="T82" fmla="*/ 97 w 98"/>
                    <a:gd name="T83" fmla="*/ 48 h 61"/>
                    <a:gd name="T84" fmla="*/ 98 w 98"/>
                    <a:gd name="T85" fmla="*/ 47 h 61"/>
                    <a:gd name="T86" fmla="*/ 95 w 98"/>
                    <a:gd name="T87" fmla="*/ 44 h 61"/>
                    <a:gd name="T88" fmla="*/ 97 w 98"/>
                    <a:gd name="T89" fmla="*/ 41 h 61"/>
                    <a:gd name="T90" fmla="*/ 94 w 98"/>
                    <a:gd name="T91" fmla="*/ 38 h 61"/>
                    <a:gd name="T92" fmla="*/ 92 w 98"/>
                    <a:gd name="T93" fmla="*/ 30 h 61"/>
                    <a:gd name="T94" fmla="*/ 92 w 98"/>
                    <a:gd name="T95" fmla="*/ 26 h 61"/>
                    <a:gd name="T96" fmla="*/ 89 w 98"/>
                    <a:gd name="T97" fmla="*/ 19 h 61"/>
                    <a:gd name="T98" fmla="*/ 86 w 98"/>
                    <a:gd name="T99" fmla="*/ 19 h 61"/>
                    <a:gd name="T100" fmla="*/ 87 w 98"/>
                    <a:gd name="T101" fmla="*/ 17 h 61"/>
                    <a:gd name="T102" fmla="*/ 87 w 98"/>
                    <a:gd name="T103" fmla="*/ 16 h 61"/>
                    <a:gd name="T104" fmla="*/ 84 w 98"/>
                    <a:gd name="T105" fmla="*/ 11 h 61"/>
                    <a:gd name="T106" fmla="*/ 83 w 98"/>
                    <a:gd name="T107" fmla="*/ 9 h 61"/>
                    <a:gd name="T108" fmla="*/ 81 w 98"/>
                    <a:gd name="T109" fmla="*/ 6 h 61"/>
                    <a:gd name="T110" fmla="*/ 79 w 98"/>
                    <a:gd name="T111" fmla="*/ 3 h 61"/>
                    <a:gd name="T112" fmla="*/ 76 w 98"/>
                    <a:gd name="T113" fmla="*/ 4 h 61"/>
                    <a:gd name="T114" fmla="*/ 71 w 98"/>
                    <a:gd name="T115" fmla="*/ 7 h 61"/>
                    <a:gd name="T116" fmla="*/ 64 w 98"/>
                    <a:gd name="T117" fmla="*/ 6 h 61"/>
                    <a:gd name="T118" fmla="*/ 61 w 98"/>
                    <a:gd name="T119" fmla="*/ 9 h 61"/>
                    <a:gd name="T120" fmla="*/ 55 w 98"/>
                    <a:gd name="T121" fmla="*/ 6 h 61"/>
                    <a:gd name="T122" fmla="*/ 50 w 98"/>
                    <a:gd name="T123" fmla="*/ 7 h 61"/>
                    <a:gd name="T124" fmla="*/ 49 w 98"/>
                    <a:gd name="T125" fmla="*/ 6 h 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8"/>
                    <a:gd name="T190" fmla="*/ 0 h 61"/>
                    <a:gd name="T191" fmla="*/ 98 w 98"/>
                    <a:gd name="T192" fmla="*/ 61 h 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8" h="61">
                      <a:moveTo>
                        <a:pt x="50" y="3"/>
                      </a:moveTo>
                      <a:lnTo>
                        <a:pt x="47" y="3"/>
                      </a:lnTo>
                      <a:lnTo>
                        <a:pt x="46" y="3"/>
                      </a:lnTo>
                      <a:lnTo>
                        <a:pt x="43" y="3"/>
                      </a:lnTo>
                      <a:lnTo>
                        <a:pt x="40" y="3"/>
                      </a:lnTo>
                      <a:lnTo>
                        <a:pt x="39" y="4"/>
                      </a:lnTo>
                      <a:lnTo>
                        <a:pt x="37" y="4"/>
                      </a:lnTo>
                      <a:lnTo>
                        <a:pt x="34" y="3"/>
                      </a:lnTo>
                      <a:lnTo>
                        <a:pt x="33" y="3"/>
                      </a:lnTo>
                      <a:lnTo>
                        <a:pt x="31" y="3"/>
                      </a:lnTo>
                      <a:lnTo>
                        <a:pt x="30" y="2"/>
                      </a:lnTo>
                      <a:lnTo>
                        <a:pt x="28" y="2"/>
                      </a:lnTo>
                      <a:lnTo>
                        <a:pt x="28" y="3"/>
                      </a:lnTo>
                      <a:lnTo>
                        <a:pt x="27" y="3"/>
                      </a:lnTo>
                      <a:lnTo>
                        <a:pt x="27" y="2"/>
                      </a:lnTo>
                      <a:lnTo>
                        <a:pt x="27" y="0"/>
                      </a:lnTo>
                      <a:lnTo>
                        <a:pt x="25" y="0"/>
                      </a:lnTo>
                      <a:lnTo>
                        <a:pt x="24" y="0"/>
                      </a:lnTo>
                      <a:lnTo>
                        <a:pt x="22" y="0"/>
                      </a:lnTo>
                      <a:lnTo>
                        <a:pt x="19" y="0"/>
                      </a:lnTo>
                      <a:lnTo>
                        <a:pt x="19" y="2"/>
                      </a:lnTo>
                      <a:lnTo>
                        <a:pt x="20" y="3"/>
                      </a:lnTo>
                      <a:lnTo>
                        <a:pt x="19" y="4"/>
                      </a:lnTo>
                      <a:lnTo>
                        <a:pt x="19" y="6"/>
                      </a:lnTo>
                      <a:lnTo>
                        <a:pt x="17" y="6"/>
                      </a:lnTo>
                      <a:lnTo>
                        <a:pt x="16" y="6"/>
                      </a:lnTo>
                      <a:lnTo>
                        <a:pt x="17" y="7"/>
                      </a:lnTo>
                      <a:lnTo>
                        <a:pt x="19" y="9"/>
                      </a:lnTo>
                      <a:lnTo>
                        <a:pt x="19" y="11"/>
                      </a:lnTo>
                      <a:lnTo>
                        <a:pt x="17" y="11"/>
                      </a:lnTo>
                      <a:lnTo>
                        <a:pt x="16" y="13"/>
                      </a:lnTo>
                      <a:lnTo>
                        <a:pt x="11" y="13"/>
                      </a:lnTo>
                      <a:lnTo>
                        <a:pt x="6" y="14"/>
                      </a:lnTo>
                      <a:lnTo>
                        <a:pt x="5" y="16"/>
                      </a:lnTo>
                      <a:lnTo>
                        <a:pt x="3" y="19"/>
                      </a:lnTo>
                      <a:lnTo>
                        <a:pt x="1" y="19"/>
                      </a:lnTo>
                      <a:lnTo>
                        <a:pt x="0" y="21"/>
                      </a:lnTo>
                      <a:lnTo>
                        <a:pt x="1" y="21"/>
                      </a:lnTo>
                      <a:lnTo>
                        <a:pt x="3" y="21"/>
                      </a:lnTo>
                      <a:lnTo>
                        <a:pt x="5" y="21"/>
                      </a:lnTo>
                      <a:lnTo>
                        <a:pt x="5" y="23"/>
                      </a:lnTo>
                      <a:lnTo>
                        <a:pt x="8" y="23"/>
                      </a:lnTo>
                      <a:lnTo>
                        <a:pt x="8" y="26"/>
                      </a:lnTo>
                      <a:lnTo>
                        <a:pt x="9" y="30"/>
                      </a:lnTo>
                      <a:lnTo>
                        <a:pt x="16" y="32"/>
                      </a:lnTo>
                      <a:lnTo>
                        <a:pt x="17" y="34"/>
                      </a:lnTo>
                      <a:lnTo>
                        <a:pt x="19" y="37"/>
                      </a:lnTo>
                      <a:lnTo>
                        <a:pt x="20" y="37"/>
                      </a:lnTo>
                      <a:lnTo>
                        <a:pt x="20" y="38"/>
                      </a:lnTo>
                      <a:lnTo>
                        <a:pt x="22" y="38"/>
                      </a:lnTo>
                      <a:lnTo>
                        <a:pt x="22" y="39"/>
                      </a:lnTo>
                      <a:lnTo>
                        <a:pt x="24" y="41"/>
                      </a:lnTo>
                      <a:lnTo>
                        <a:pt x="25" y="42"/>
                      </a:lnTo>
                      <a:lnTo>
                        <a:pt x="27" y="41"/>
                      </a:lnTo>
                      <a:lnTo>
                        <a:pt x="28" y="41"/>
                      </a:lnTo>
                      <a:lnTo>
                        <a:pt x="28" y="39"/>
                      </a:lnTo>
                      <a:lnTo>
                        <a:pt x="30" y="39"/>
                      </a:lnTo>
                      <a:lnTo>
                        <a:pt x="31" y="38"/>
                      </a:lnTo>
                      <a:lnTo>
                        <a:pt x="31" y="37"/>
                      </a:lnTo>
                      <a:lnTo>
                        <a:pt x="34" y="34"/>
                      </a:lnTo>
                      <a:lnTo>
                        <a:pt x="34" y="32"/>
                      </a:lnTo>
                      <a:lnTo>
                        <a:pt x="39" y="32"/>
                      </a:lnTo>
                      <a:lnTo>
                        <a:pt x="41" y="31"/>
                      </a:lnTo>
                      <a:lnTo>
                        <a:pt x="43" y="31"/>
                      </a:lnTo>
                      <a:lnTo>
                        <a:pt x="50" y="31"/>
                      </a:lnTo>
                      <a:lnTo>
                        <a:pt x="52" y="32"/>
                      </a:lnTo>
                      <a:lnTo>
                        <a:pt x="53" y="32"/>
                      </a:lnTo>
                      <a:lnTo>
                        <a:pt x="53" y="34"/>
                      </a:lnTo>
                      <a:lnTo>
                        <a:pt x="55" y="35"/>
                      </a:lnTo>
                      <a:lnTo>
                        <a:pt x="56" y="37"/>
                      </a:lnTo>
                      <a:lnTo>
                        <a:pt x="55" y="37"/>
                      </a:lnTo>
                      <a:lnTo>
                        <a:pt x="55" y="38"/>
                      </a:lnTo>
                      <a:lnTo>
                        <a:pt x="59" y="38"/>
                      </a:lnTo>
                      <a:lnTo>
                        <a:pt x="59" y="39"/>
                      </a:lnTo>
                      <a:lnTo>
                        <a:pt x="59" y="41"/>
                      </a:lnTo>
                      <a:lnTo>
                        <a:pt x="59" y="42"/>
                      </a:lnTo>
                      <a:lnTo>
                        <a:pt x="61" y="42"/>
                      </a:lnTo>
                      <a:lnTo>
                        <a:pt x="61" y="43"/>
                      </a:lnTo>
                      <a:lnTo>
                        <a:pt x="61" y="44"/>
                      </a:lnTo>
                      <a:lnTo>
                        <a:pt x="61" y="46"/>
                      </a:lnTo>
                      <a:lnTo>
                        <a:pt x="59" y="46"/>
                      </a:lnTo>
                      <a:lnTo>
                        <a:pt x="59" y="48"/>
                      </a:lnTo>
                      <a:lnTo>
                        <a:pt x="59" y="49"/>
                      </a:lnTo>
                      <a:lnTo>
                        <a:pt x="62" y="48"/>
                      </a:lnTo>
                      <a:lnTo>
                        <a:pt x="64" y="47"/>
                      </a:lnTo>
                      <a:lnTo>
                        <a:pt x="64" y="48"/>
                      </a:lnTo>
                      <a:lnTo>
                        <a:pt x="65" y="47"/>
                      </a:lnTo>
                      <a:lnTo>
                        <a:pt x="68" y="48"/>
                      </a:lnTo>
                      <a:lnTo>
                        <a:pt x="68" y="47"/>
                      </a:lnTo>
                      <a:lnTo>
                        <a:pt x="71" y="47"/>
                      </a:lnTo>
                      <a:lnTo>
                        <a:pt x="73" y="48"/>
                      </a:lnTo>
                      <a:lnTo>
                        <a:pt x="74" y="49"/>
                      </a:lnTo>
                      <a:lnTo>
                        <a:pt x="74" y="51"/>
                      </a:lnTo>
                      <a:lnTo>
                        <a:pt x="74" y="52"/>
                      </a:lnTo>
                      <a:lnTo>
                        <a:pt x="74" y="54"/>
                      </a:lnTo>
                      <a:lnTo>
                        <a:pt x="76" y="54"/>
                      </a:lnTo>
                      <a:lnTo>
                        <a:pt x="76" y="58"/>
                      </a:lnTo>
                      <a:lnTo>
                        <a:pt x="74" y="59"/>
                      </a:lnTo>
                      <a:lnTo>
                        <a:pt x="74" y="60"/>
                      </a:lnTo>
                      <a:lnTo>
                        <a:pt x="76" y="59"/>
                      </a:lnTo>
                      <a:lnTo>
                        <a:pt x="76" y="60"/>
                      </a:lnTo>
                      <a:lnTo>
                        <a:pt x="79" y="61"/>
                      </a:lnTo>
                      <a:lnTo>
                        <a:pt x="81" y="61"/>
                      </a:lnTo>
                      <a:lnTo>
                        <a:pt x="83" y="61"/>
                      </a:lnTo>
                      <a:lnTo>
                        <a:pt x="83" y="60"/>
                      </a:lnTo>
                      <a:lnTo>
                        <a:pt x="84" y="59"/>
                      </a:lnTo>
                      <a:lnTo>
                        <a:pt x="84" y="58"/>
                      </a:lnTo>
                      <a:lnTo>
                        <a:pt x="86" y="56"/>
                      </a:lnTo>
                      <a:lnTo>
                        <a:pt x="87" y="56"/>
                      </a:lnTo>
                      <a:lnTo>
                        <a:pt x="87" y="58"/>
                      </a:lnTo>
                      <a:lnTo>
                        <a:pt x="89" y="58"/>
                      </a:lnTo>
                      <a:lnTo>
                        <a:pt x="92" y="58"/>
                      </a:lnTo>
                      <a:lnTo>
                        <a:pt x="94" y="56"/>
                      </a:lnTo>
                      <a:lnTo>
                        <a:pt x="94" y="53"/>
                      </a:lnTo>
                      <a:lnTo>
                        <a:pt x="94" y="52"/>
                      </a:lnTo>
                      <a:lnTo>
                        <a:pt x="94" y="51"/>
                      </a:lnTo>
                      <a:lnTo>
                        <a:pt x="92" y="51"/>
                      </a:lnTo>
                      <a:lnTo>
                        <a:pt x="90" y="51"/>
                      </a:lnTo>
                      <a:lnTo>
                        <a:pt x="90" y="49"/>
                      </a:lnTo>
                      <a:lnTo>
                        <a:pt x="90" y="48"/>
                      </a:lnTo>
                      <a:lnTo>
                        <a:pt x="92" y="47"/>
                      </a:lnTo>
                      <a:lnTo>
                        <a:pt x="95" y="47"/>
                      </a:lnTo>
                      <a:lnTo>
                        <a:pt x="95" y="48"/>
                      </a:lnTo>
                      <a:lnTo>
                        <a:pt x="97" y="48"/>
                      </a:lnTo>
                      <a:lnTo>
                        <a:pt x="97" y="49"/>
                      </a:lnTo>
                      <a:lnTo>
                        <a:pt x="98" y="49"/>
                      </a:lnTo>
                      <a:lnTo>
                        <a:pt x="98" y="47"/>
                      </a:lnTo>
                      <a:lnTo>
                        <a:pt x="97" y="46"/>
                      </a:lnTo>
                      <a:lnTo>
                        <a:pt x="97" y="44"/>
                      </a:lnTo>
                      <a:lnTo>
                        <a:pt x="95" y="44"/>
                      </a:lnTo>
                      <a:lnTo>
                        <a:pt x="95" y="43"/>
                      </a:lnTo>
                      <a:lnTo>
                        <a:pt x="97" y="42"/>
                      </a:lnTo>
                      <a:lnTo>
                        <a:pt x="97" y="41"/>
                      </a:lnTo>
                      <a:lnTo>
                        <a:pt x="95" y="41"/>
                      </a:lnTo>
                      <a:lnTo>
                        <a:pt x="95" y="38"/>
                      </a:lnTo>
                      <a:lnTo>
                        <a:pt x="94" y="38"/>
                      </a:lnTo>
                      <a:lnTo>
                        <a:pt x="92" y="37"/>
                      </a:lnTo>
                      <a:lnTo>
                        <a:pt x="92" y="31"/>
                      </a:lnTo>
                      <a:lnTo>
                        <a:pt x="92" y="30"/>
                      </a:lnTo>
                      <a:lnTo>
                        <a:pt x="94" y="28"/>
                      </a:lnTo>
                      <a:lnTo>
                        <a:pt x="94" y="27"/>
                      </a:lnTo>
                      <a:lnTo>
                        <a:pt x="92" y="26"/>
                      </a:lnTo>
                      <a:lnTo>
                        <a:pt x="90" y="26"/>
                      </a:lnTo>
                      <a:lnTo>
                        <a:pt x="90" y="24"/>
                      </a:lnTo>
                      <a:lnTo>
                        <a:pt x="89" y="19"/>
                      </a:lnTo>
                      <a:lnTo>
                        <a:pt x="87" y="19"/>
                      </a:lnTo>
                      <a:lnTo>
                        <a:pt x="86" y="21"/>
                      </a:lnTo>
                      <a:lnTo>
                        <a:pt x="86" y="19"/>
                      </a:lnTo>
                      <a:lnTo>
                        <a:pt x="86" y="18"/>
                      </a:lnTo>
                      <a:lnTo>
                        <a:pt x="87" y="18"/>
                      </a:lnTo>
                      <a:lnTo>
                        <a:pt x="87" y="17"/>
                      </a:lnTo>
                      <a:lnTo>
                        <a:pt x="89" y="17"/>
                      </a:lnTo>
                      <a:lnTo>
                        <a:pt x="89" y="16"/>
                      </a:lnTo>
                      <a:lnTo>
                        <a:pt x="87" y="16"/>
                      </a:lnTo>
                      <a:lnTo>
                        <a:pt x="87" y="14"/>
                      </a:lnTo>
                      <a:lnTo>
                        <a:pt x="86" y="14"/>
                      </a:lnTo>
                      <a:lnTo>
                        <a:pt x="84" y="11"/>
                      </a:lnTo>
                      <a:lnTo>
                        <a:pt x="84" y="13"/>
                      </a:lnTo>
                      <a:lnTo>
                        <a:pt x="83" y="13"/>
                      </a:lnTo>
                      <a:lnTo>
                        <a:pt x="83" y="9"/>
                      </a:lnTo>
                      <a:lnTo>
                        <a:pt x="83" y="7"/>
                      </a:lnTo>
                      <a:lnTo>
                        <a:pt x="83" y="6"/>
                      </a:lnTo>
                      <a:lnTo>
                        <a:pt x="81" y="6"/>
                      </a:lnTo>
                      <a:lnTo>
                        <a:pt x="81" y="3"/>
                      </a:lnTo>
                      <a:lnTo>
                        <a:pt x="79" y="2"/>
                      </a:lnTo>
                      <a:lnTo>
                        <a:pt x="79" y="3"/>
                      </a:lnTo>
                      <a:lnTo>
                        <a:pt x="77" y="3"/>
                      </a:lnTo>
                      <a:lnTo>
                        <a:pt x="76" y="2"/>
                      </a:lnTo>
                      <a:lnTo>
                        <a:pt x="76" y="4"/>
                      </a:lnTo>
                      <a:lnTo>
                        <a:pt x="74" y="4"/>
                      </a:lnTo>
                      <a:lnTo>
                        <a:pt x="71" y="6"/>
                      </a:lnTo>
                      <a:lnTo>
                        <a:pt x="71" y="7"/>
                      </a:lnTo>
                      <a:lnTo>
                        <a:pt x="68" y="7"/>
                      </a:lnTo>
                      <a:lnTo>
                        <a:pt x="65" y="6"/>
                      </a:lnTo>
                      <a:lnTo>
                        <a:pt x="64" y="6"/>
                      </a:lnTo>
                      <a:lnTo>
                        <a:pt x="62" y="7"/>
                      </a:lnTo>
                      <a:lnTo>
                        <a:pt x="61" y="7"/>
                      </a:lnTo>
                      <a:lnTo>
                        <a:pt x="61" y="9"/>
                      </a:lnTo>
                      <a:lnTo>
                        <a:pt x="59" y="9"/>
                      </a:lnTo>
                      <a:lnTo>
                        <a:pt x="56" y="9"/>
                      </a:lnTo>
                      <a:lnTo>
                        <a:pt x="55" y="6"/>
                      </a:lnTo>
                      <a:lnTo>
                        <a:pt x="53" y="6"/>
                      </a:lnTo>
                      <a:lnTo>
                        <a:pt x="52" y="7"/>
                      </a:lnTo>
                      <a:lnTo>
                        <a:pt x="50" y="7"/>
                      </a:lnTo>
                      <a:lnTo>
                        <a:pt x="49" y="7"/>
                      </a:lnTo>
                      <a:lnTo>
                        <a:pt x="47" y="6"/>
                      </a:lnTo>
                      <a:lnTo>
                        <a:pt x="49" y="6"/>
                      </a:lnTo>
                      <a:lnTo>
                        <a:pt x="49" y="4"/>
                      </a:lnTo>
                      <a:lnTo>
                        <a:pt x="5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4" name="Group 2707"/>
              <p:cNvGrpSpPr>
                <a:grpSpLocks/>
              </p:cNvGrpSpPr>
              <p:nvPr/>
            </p:nvGrpSpPr>
            <p:grpSpPr bwMode="auto">
              <a:xfrm>
                <a:off x="2772" y="2152"/>
                <a:ext cx="52" cy="92"/>
                <a:chOff x="2772" y="2152"/>
                <a:chExt cx="52" cy="92"/>
              </a:xfrm>
              <a:grpFill/>
            </p:grpSpPr>
            <p:sp>
              <p:nvSpPr>
                <p:cNvPr id="1090" name="Freeform 2708"/>
                <p:cNvSpPr>
                  <a:spLocks/>
                </p:cNvSpPr>
                <p:nvPr/>
              </p:nvSpPr>
              <p:spPr bwMode="gray">
                <a:xfrm>
                  <a:off x="2772" y="2152"/>
                  <a:ext cx="52" cy="92"/>
                </a:xfrm>
                <a:custGeom>
                  <a:avLst/>
                  <a:gdLst>
                    <a:gd name="T0" fmla="*/ 30 w 52"/>
                    <a:gd name="T1" fmla="*/ 92 h 92"/>
                    <a:gd name="T2" fmla="*/ 36 w 52"/>
                    <a:gd name="T3" fmla="*/ 86 h 92"/>
                    <a:gd name="T4" fmla="*/ 34 w 52"/>
                    <a:gd name="T5" fmla="*/ 79 h 92"/>
                    <a:gd name="T6" fmla="*/ 36 w 52"/>
                    <a:gd name="T7" fmla="*/ 76 h 92"/>
                    <a:gd name="T8" fmla="*/ 42 w 52"/>
                    <a:gd name="T9" fmla="*/ 71 h 92"/>
                    <a:gd name="T10" fmla="*/ 52 w 52"/>
                    <a:gd name="T11" fmla="*/ 64 h 92"/>
                    <a:gd name="T12" fmla="*/ 50 w 52"/>
                    <a:gd name="T13" fmla="*/ 55 h 92"/>
                    <a:gd name="T14" fmla="*/ 48 w 52"/>
                    <a:gd name="T15" fmla="*/ 55 h 92"/>
                    <a:gd name="T16" fmla="*/ 46 w 52"/>
                    <a:gd name="T17" fmla="*/ 50 h 92"/>
                    <a:gd name="T18" fmla="*/ 42 w 52"/>
                    <a:gd name="T19" fmla="*/ 51 h 92"/>
                    <a:gd name="T20" fmla="*/ 40 w 52"/>
                    <a:gd name="T21" fmla="*/ 48 h 92"/>
                    <a:gd name="T22" fmla="*/ 37 w 52"/>
                    <a:gd name="T23" fmla="*/ 50 h 92"/>
                    <a:gd name="T24" fmla="*/ 33 w 52"/>
                    <a:gd name="T25" fmla="*/ 46 h 92"/>
                    <a:gd name="T26" fmla="*/ 36 w 52"/>
                    <a:gd name="T27" fmla="*/ 43 h 92"/>
                    <a:gd name="T28" fmla="*/ 37 w 52"/>
                    <a:gd name="T29" fmla="*/ 39 h 92"/>
                    <a:gd name="T30" fmla="*/ 40 w 52"/>
                    <a:gd name="T31" fmla="*/ 37 h 92"/>
                    <a:gd name="T32" fmla="*/ 50 w 52"/>
                    <a:gd name="T33" fmla="*/ 27 h 92"/>
                    <a:gd name="T34" fmla="*/ 46 w 52"/>
                    <a:gd name="T35" fmla="*/ 22 h 92"/>
                    <a:gd name="T36" fmla="*/ 45 w 52"/>
                    <a:gd name="T37" fmla="*/ 19 h 92"/>
                    <a:gd name="T38" fmla="*/ 40 w 52"/>
                    <a:gd name="T39" fmla="*/ 15 h 92"/>
                    <a:gd name="T40" fmla="*/ 45 w 52"/>
                    <a:gd name="T41" fmla="*/ 11 h 92"/>
                    <a:gd name="T42" fmla="*/ 49 w 52"/>
                    <a:gd name="T43" fmla="*/ 6 h 92"/>
                    <a:gd name="T44" fmla="*/ 46 w 52"/>
                    <a:gd name="T45" fmla="*/ 3 h 92"/>
                    <a:gd name="T46" fmla="*/ 45 w 52"/>
                    <a:gd name="T47" fmla="*/ 6 h 92"/>
                    <a:gd name="T48" fmla="*/ 40 w 52"/>
                    <a:gd name="T49" fmla="*/ 7 h 92"/>
                    <a:gd name="T50" fmla="*/ 39 w 52"/>
                    <a:gd name="T51" fmla="*/ 4 h 92"/>
                    <a:gd name="T52" fmla="*/ 30 w 52"/>
                    <a:gd name="T53" fmla="*/ 0 h 92"/>
                    <a:gd name="T54" fmla="*/ 21 w 52"/>
                    <a:gd name="T55" fmla="*/ 3 h 92"/>
                    <a:gd name="T56" fmla="*/ 17 w 52"/>
                    <a:gd name="T57" fmla="*/ 4 h 92"/>
                    <a:gd name="T58" fmla="*/ 12 w 52"/>
                    <a:gd name="T59" fmla="*/ 10 h 92"/>
                    <a:gd name="T60" fmla="*/ 12 w 52"/>
                    <a:gd name="T61" fmla="*/ 26 h 92"/>
                    <a:gd name="T62" fmla="*/ 12 w 52"/>
                    <a:gd name="T63" fmla="*/ 36 h 92"/>
                    <a:gd name="T64" fmla="*/ 6 w 52"/>
                    <a:gd name="T65" fmla="*/ 42 h 92"/>
                    <a:gd name="T66" fmla="*/ 3 w 52"/>
                    <a:gd name="T67" fmla="*/ 43 h 92"/>
                    <a:gd name="T68" fmla="*/ 3 w 52"/>
                    <a:gd name="T69" fmla="*/ 54 h 92"/>
                    <a:gd name="T70" fmla="*/ 9 w 52"/>
                    <a:gd name="T71" fmla="*/ 56 h 92"/>
                    <a:gd name="T72" fmla="*/ 11 w 52"/>
                    <a:gd name="T73" fmla="*/ 64 h 92"/>
                    <a:gd name="T74" fmla="*/ 22 w 52"/>
                    <a:gd name="T75" fmla="*/ 69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92"/>
                    <a:gd name="T116" fmla="*/ 52 w 52"/>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92">
                      <a:moveTo>
                        <a:pt x="26" y="92"/>
                      </a:moveTo>
                      <a:lnTo>
                        <a:pt x="30" y="92"/>
                      </a:lnTo>
                      <a:lnTo>
                        <a:pt x="34" y="89"/>
                      </a:lnTo>
                      <a:lnTo>
                        <a:pt x="36" y="86"/>
                      </a:lnTo>
                      <a:lnTo>
                        <a:pt x="36" y="85"/>
                      </a:lnTo>
                      <a:lnTo>
                        <a:pt x="34" y="79"/>
                      </a:lnTo>
                      <a:lnTo>
                        <a:pt x="34" y="78"/>
                      </a:lnTo>
                      <a:lnTo>
                        <a:pt x="36" y="76"/>
                      </a:lnTo>
                      <a:lnTo>
                        <a:pt x="40" y="74"/>
                      </a:lnTo>
                      <a:lnTo>
                        <a:pt x="42" y="71"/>
                      </a:lnTo>
                      <a:lnTo>
                        <a:pt x="50" y="65"/>
                      </a:lnTo>
                      <a:lnTo>
                        <a:pt x="52" y="64"/>
                      </a:lnTo>
                      <a:lnTo>
                        <a:pt x="52" y="56"/>
                      </a:lnTo>
                      <a:lnTo>
                        <a:pt x="50" y="55"/>
                      </a:lnTo>
                      <a:lnTo>
                        <a:pt x="49" y="55"/>
                      </a:lnTo>
                      <a:lnTo>
                        <a:pt x="48" y="55"/>
                      </a:lnTo>
                      <a:lnTo>
                        <a:pt x="48" y="54"/>
                      </a:lnTo>
                      <a:lnTo>
                        <a:pt x="46" y="50"/>
                      </a:lnTo>
                      <a:lnTo>
                        <a:pt x="45" y="50"/>
                      </a:lnTo>
                      <a:lnTo>
                        <a:pt x="42" y="51"/>
                      </a:lnTo>
                      <a:lnTo>
                        <a:pt x="40" y="50"/>
                      </a:lnTo>
                      <a:lnTo>
                        <a:pt x="40" y="48"/>
                      </a:lnTo>
                      <a:lnTo>
                        <a:pt x="39" y="50"/>
                      </a:lnTo>
                      <a:lnTo>
                        <a:pt x="37" y="50"/>
                      </a:lnTo>
                      <a:lnTo>
                        <a:pt x="34" y="47"/>
                      </a:lnTo>
                      <a:lnTo>
                        <a:pt x="33" y="46"/>
                      </a:lnTo>
                      <a:lnTo>
                        <a:pt x="33" y="43"/>
                      </a:lnTo>
                      <a:lnTo>
                        <a:pt x="36" y="43"/>
                      </a:lnTo>
                      <a:lnTo>
                        <a:pt x="36" y="40"/>
                      </a:lnTo>
                      <a:lnTo>
                        <a:pt x="37" y="39"/>
                      </a:lnTo>
                      <a:lnTo>
                        <a:pt x="39" y="39"/>
                      </a:lnTo>
                      <a:lnTo>
                        <a:pt x="40" y="37"/>
                      </a:lnTo>
                      <a:lnTo>
                        <a:pt x="46" y="34"/>
                      </a:lnTo>
                      <a:lnTo>
                        <a:pt x="50" y="27"/>
                      </a:lnTo>
                      <a:lnTo>
                        <a:pt x="49" y="24"/>
                      </a:lnTo>
                      <a:lnTo>
                        <a:pt x="46" y="22"/>
                      </a:lnTo>
                      <a:lnTo>
                        <a:pt x="46" y="21"/>
                      </a:lnTo>
                      <a:lnTo>
                        <a:pt x="45" y="19"/>
                      </a:lnTo>
                      <a:lnTo>
                        <a:pt x="42" y="18"/>
                      </a:lnTo>
                      <a:lnTo>
                        <a:pt x="40" y="15"/>
                      </a:lnTo>
                      <a:lnTo>
                        <a:pt x="42" y="13"/>
                      </a:lnTo>
                      <a:lnTo>
                        <a:pt x="45" y="11"/>
                      </a:lnTo>
                      <a:lnTo>
                        <a:pt x="48" y="10"/>
                      </a:lnTo>
                      <a:lnTo>
                        <a:pt x="49" y="6"/>
                      </a:lnTo>
                      <a:lnTo>
                        <a:pt x="49" y="3"/>
                      </a:lnTo>
                      <a:lnTo>
                        <a:pt x="46" y="3"/>
                      </a:lnTo>
                      <a:lnTo>
                        <a:pt x="46" y="4"/>
                      </a:lnTo>
                      <a:lnTo>
                        <a:pt x="45" y="6"/>
                      </a:lnTo>
                      <a:lnTo>
                        <a:pt x="42" y="6"/>
                      </a:lnTo>
                      <a:lnTo>
                        <a:pt x="40" y="7"/>
                      </a:lnTo>
                      <a:lnTo>
                        <a:pt x="37" y="6"/>
                      </a:lnTo>
                      <a:lnTo>
                        <a:pt x="39" y="4"/>
                      </a:lnTo>
                      <a:lnTo>
                        <a:pt x="37" y="1"/>
                      </a:lnTo>
                      <a:lnTo>
                        <a:pt x="30" y="0"/>
                      </a:lnTo>
                      <a:lnTo>
                        <a:pt x="25" y="1"/>
                      </a:lnTo>
                      <a:lnTo>
                        <a:pt x="21" y="3"/>
                      </a:lnTo>
                      <a:lnTo>
                        <a:pt x="19" y="4"/>
                      </a:lnTo>
                      <a:lnTo>
                        <a:pt x="17" y="4"/>
                      </a:lnTo>
                      <a:lnTo>
                        <a:pt x="17" y="6"/>
                      </a:lnTo>
                      <a:lnTo>
                        <a:pt x="12" y="10"/>
                      </a:lnTo>
                      <a:lnTo>
                        <a:pt x="14" y="11"/>
                      </a:lnTo>
                      <a:lnTo>
                        <a:pt x="12" y="26"/>
                      </a:lnTo>
                      <a:lnTo>
                        <a:pt x="14" y="27"/>
                      </a:lnTo>
                      <a:lnTo>
                        <a:pt x="12" y="36"/>
                      </a:lnTo>
                      <a:lnTo>
                        <a:pt x="8" y="39"/>
                      </a:lnTo>
                      <a:lnTo>
                        <a:pt x="6" y="42"/>
                      </a:lnTo>
                      <a:lnTo>
                        <a:pt x="4" y="42"/>
                      </a:lnTo>
                      <a:lnTo>
                        <a:pt x="3" y="43"/>
                      </a:lnTo>
                      <a:lnTo>
                        <a:pt x="0" y="46"/>
                      </a:lnTo>
                      <a:lnTo>
                        <a:pt x="3" y="54"/>
                      </a:lnTo>
                      <a:lnTo>
                        <a:pt x="8" y="55"/>
                      </a:lnTo>
                      <a:lnTo>
                        <a:pt x="9" y="56"/>
                      </a:lnTo>
                      <a:lnTo>
                        <a:pt x="11" y="60"/>
                      </a:lnTo>
                      <a:lnTo>
                        <a:pt x="11" y="64"/>
                      </a:lnTo>
                      <a:lnTo>
                        <a:pt x="21" y="69"/>
                      </a:lnTo>
                      <a:lnTo>
                        <a:pt x="22" y="69"/>
                      </a:lnTo>
                      <a:lnTo>
                        <a:pt x="26" y="9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91" name="Freeform 2709"/>
                <p:cNvSpPr>
                  <a:spLocks/>
                </p:cNvSpPr>
                <p:nvPr/>
              </p:nvSpPr>
              <p:spPr bwMode="gray">
                <a:xfrm>
                  <a:off x="2772" y="2152"/>
                  <a:ext cx="52" cy="92"/>
                </a:xfrm>
                <a:custGeom>
                  <a:avLst/>
                  <a:gdLst>
                    <a:gd name="T0" fmla="*/ 30 w 52"/>
                    <a:gd name="T1" fmla="*/ 92 h 92"/>
                    <a:gd name="T2" fmla="*/ 36 w 52"/>
                    <a:gd name="T3" fmla="*/ 86 h 92"/>
                    <a:gd name="T4" fmla="*/ 34 w 52"/>
                    <a:gd name="T5" fmla="*/ 79 h 92"/>
                    <a:gd name="T6" fmla="*/ 36 w 52"/>
                    <a:gd name="T7" fmla="*/ 76 h 92"/>
                    <a:gd name="T8" fmla="*/ 42 w 52"/>
                    <a:gd name="T9" fmla="*/ 71 h 92"/>
                    <a:gd name="T10" fmla="*/ 52 w 52"/>
                    <a:gd name="T11" fmla="*/ 64 h 92"/>
                    <a:gd name="T12" fmla="*/ 50 w 52"/>
                    <a:gd name="T13" fmla="*/ 55 h 92"/>
                    <a:gd name="T14" fmla="*/ 48 w 52"/>
                    <a:gd name="T15" fmla="*/ 55 h 92"/>
                    <a:gd name="T16" fmla="*/ 46 w 52"/>
                    <a:gd name="T17" fmla="*/ 50 h 92"/>
                    <a:gd name="T18" fmla="*/ 42 w 52"/>
                    <a:gd name="T19" fmla="*/ 51 h 92"/>
                    <a:gd name="T20" fmla="*/ 40 w 52"/>
                    <a:gd name="T21" fmla="*/ 48 h 92"/>
                    <a:gd name="T22" fmla="*/ 37 w 52"/>
                    <a:gd name="T23" fmla="*/ 50 h 92"/>
                    <a:gd name="T24" fmla="*/ 33 w 52"/>
                    <a:gd name="T25" fmla="*/ 46 h 92"/>
                    <a:gd name="T26" fmla="*/ 36 w 52"/>
                    <a:gd name="T27" fmla="*/ 43 h 92"/>
                    <a:gd name="T28" fmla="*/ 37 w 52"/>
                    <a:gd name="T29" fmla="*/ 39 h 92"/>
                    <a:gd name="T30" fmla="*/ 40 w 52"/>
                    <a:gd name="T31" fmla="*/ 37 h 92"/>
                    <a:gd name="T32" fmla="*/ 50 w 52"/>
                    <a:gd name="T33" fmla="*/ 27 h 92"/>
                    <a:gd name="T34" fmla="*/ 46 w 52"/>
                    <a:gd name="T35" fmla="*/ 22 h 92"/>
                    <a:gd name="T36" fmla="*/ 45 w 52"/>
                    <a:gd name="T37" fmla="*/ 19 h 92"/>
                    <a:gd name="T38" fmla="*/ 40 w 52"/>
                    <a:gd name="T39" fmla="*/ 15 h 92"/>
                    <a:gd name="T40" fmla="*/ 45 w 52"/>
                    <a:gd name="T41" fmla="*/ 11 h 92"/>
                    <a:gd name="T42" fmla="*/ 49 w 52"/>
                    <a:gd name="T43" fmla="*/ 6 h 92"/>
                    <a:gd name="T44" fmla="*/ 46 w 52"/>
                    <a:gd name="T45" fmla="*/ 3 h 92"/>
                    <a:gd name="T46" fmla="*/ 45 w 52"/>
                    <a:gd name="T47" fmla="*/ 6 h 92"/>
                    <a:gd name="T48" fmla="*/ 40 w 52"/>
                    <a:gd name="T49" fmla="*/ 7 h 92"/>
                    <a:gd name="T50" fmla="*/ 39 w 52"/>
                    <a:gd name="T51" fmla="*/ 4 h 92"/>
                    <a:gd name="T52" fmla="*/ 30 w 52"/>
                    <a:gd name="T53" fmla="*/ 0 h 92"/>
                    <a:gd name="T54" fmla="*/ 21 w 52"/>
                    <a:gd name="T55" fmla="*/ 3 h 92"/>
                    <a:gd name="T56" fmla="*/ 17 w 52"/>
                    <a:gd name="T57" fmla="*/ 4 h 92"/>
                    <a:gd name="T58" fmla="*/ 12 w 52"/>
                    <a:gd name="T59" fmla="*/ 10 h 92"/>
                    <a:gd name="T60" fmla="*/ 12 w 52"/>
                    <a:gd name="T61" fmla="*/ 26 h 92"/>
                    <a:gd name="T62" fmla="*/ 12 w 52"/>
                    <a:gd name="T63" fmla="*/ 36 h 92"/>
                    <a:gd name="T64" fmla="*/ 6 w 52"/>
                    <a:gd name="T65" fmla="*/ 42 h 92"/>
                    <a:gd name="T66" fmla="*/ 3 w 52"/>
                    <a:gd name="T67" fmla="*/ 43 h 92"/>
                    <a:gd name="T68" fmla="*/ 3 w 52"/>
                    <a:gd name="T69" fmla="*/ 54 h 92"/>
                    <a:gd name="T70" fmla="*/ 9 w 52"/>
                    <a:gd name="T71" fmla="*/ 56 h 92"/>
                    <a:gd name="T72" fmla="*/ 11 w 52"/>
                    <a:gd name="T73" fmla="*/ 64 h 92"/>
                    <a:gd name="T74" fmla="*/ 22 w 52"/>
                    <a:gd name="T75" fmla="*/ 69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92"/>
                    <a:gd name="T116" fmla="*/ 52 w 52"/>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92">
                      <a:moveTo>
                        <a:pt x="26" y="92"/>
                      </a:moveTo>
                      <a:lnTo>
                        <a:pt x="30" y="92"/>
                      </a:lnTo>
                      <a:lnTo>
                        <a:pt x="34" y="89"/>
                      </a:lnTo>
                      <a:lnTo>
                        <a:pt x="36" y="86"/>
                      </a:lnTo>
                      <a:lnTo>
                        <a:pt x="36" y="85"/>
                      </a:lnTo>
                      <a:lnTo>
                        <a:pt x="34" y="79"/>
                      </a:lnTo>
                      <a:lnTo>
                        <a:pt x="34" y="78"/>
                      </a:lnTo>
                      <a:lnTo>
                        <a:pt x="36" y="76"/>
                      </a:lnTo>
                      <a:lnTo>
                        <a:pt x="40" y="74"/>
                      </a:lnTo>
                      <a:lnTo>
                        <a:pt x="42" y="71"/>
                      </a:lnTo>
                      <a:lnTo>
                        <a:pt x="50" y="65"/>
                      </a:lnTo>
                      <a:lnTo>
                        <a:pt x="52" y="64"/>
                      </a:lnTo>
                      <a:lnTo>
                        <a:pt x="52" y="56"/>
                      </a:lnTo>
                      <a:lnTo>
                        <a:pt x="50" y="55"/>
                      </a:lnTo>
                      <a:lnTo>
                        <a:pt x="49" y="55"/>
                      </a:lnTo>
                      <a:lnTo>
                        <a:pt x="48" y="55"/>
                      </a:lnTo>
                      <a:lnTo>
                        <a:pt x="48" y="54"/>
                      </a:lnTo>
                      <a:lnTo>
                        <a:pt x="46" y="50"/>
                      </a:lnTo>
                      <a:lnTo>
                        <a:pt x="45" y="50"/>
                      </a:lnTo>
                      <a:lnTo>
                        <a:pt x="42" y="51"/>
                      </a:lnTo>
                      <a:lnTo>
                        <a:pt x="40" y="50"/>
                      </a:lnTo>
                      <a:lnTo>
                        <a:pt x="40" y="48"/>
                      </a:lnTo>
                      <a:lnTo>
                        <a:pt x="39" y="50"/>
                      </a:lnTo>
                      <a:lnTo>
                        <a:pt x="37" y="50"/>
                      </a:lnTo>
                      <a:lnTo>
                        <a:pt x="34" y="47"/>
                      </a:lnTo>
                      <a:lnTo>
                        <a:pt x="33" y="46"/>
                      </a:lnTo>
                      <a:lnTo>
                        <a:pt x="33" y="43"/>
                      </a:lnTo>
                      <a:lnTo>
                        <a:pt x="36" y="43"/>
                      </a:lnTo>
                      <a:lnTo>
                        <a:pt x="36" y="40"/>
                      </a:lnTo>
                      <a:lnTo>
                        <a:pt x="37" y="39"/>
                      </a:lnTo>
                      <a:lnTo>
                        <a:pt x="39" y="39"/>
                      </a:lnTo>
                      <a:lnTo>
                        <a:pt x="40" y="37"/>
                      </a:lnTo>
                      <a:lnTo>
                        <a:pt x="46" y="34"/>
                      </a:lnTo>
                      <a:lnTo>
                        <a:pt x="50" y="27"/>
                      </a:lnTo>
                      <a:lnTo>
                        <a:pt x="49" y="24"/>
                      </a:lnTo>
                      <a:lnTo>
                        <a:pt x="46" y="22"/>
                      </a:lnTo>
                      <a:lnTo>
                        <a:pt x="46" y="21"/>
                      </a:lnTo>
                      <a:lnTo>
                        <a:pt x="45" y="19"/>
                      </a:lnTo>
                      <a:lnTo>
                        <a:pt x="42" y="18"/>
                      </a:lnTo>
                      <a:lnTo>
                        <a:pt x="40" y="15"/>
                      </a:lnTo>
                      <a:lnTo>
                        <a:pt x="42" y="13"/>
                      </a:lnTo>
                      <a:lnTo>
                        <a:pt x="45" y="11"/>
                      </a:lnTo>
                      <a:lnTo>
                        <a:pt x="48" y="10"/>
                      </a:lnTo>
                      <a:lnTo>
                        <a:pt x="49" y="6"/>
                      </a:lnTo>
                      <a:lnTo>
                        <a:pt x="49" y="3"/>
                      </a:lnTo>
                      <a:lnTo>
                        <a:pt x="46" y="3"/>
                      </a:lnTo>
                      <a:lnTo>
                        <a:pt x="46" y="4"/>
                      </a:lnTo>
                      <a:lnTo>
                        <a:pt x="45" y="6"/>
                      </a:lnTo>
                      <a:lnTo>
                        <a:pt x="42" y="6"/>
                      </a:lnTo>
                      <a:lnTo>
                        <a:pt x="40" y="7"/>
                      </a:lnTo>
                      <a:lnTo>
                        <a:pt x="37" y="6"/>
                      </a:lnTo>
                      <a:lnTo>
                        <a:pt x="39" y="4"/>
                      </a:lnTo>
                      <a:lnTo>
                        <a:pt x="37" y="1"/>
                      </a:lnTo>
                      <a:lnTo>
                        <a:pt x="30" y="0"/>
                      </a:lnTo>
                      <a:lnTo>
                        <a:pt x="25" y="1"/>
                      </a:lnTo>
                      <a:lnTo>
                        <a:pt x="21" y="3"/>
                      </a:lnTo>
                      <a:lnTo>
                        <a:pt x="19" y="4"/>
                      </a:lnTo>
                      <a:lnTo>
                        <a:pt x="17" y="4"/>
                      </a:lnTo>
                      <a:lnTo>
                        <a:pt x="17" y="6"/>
                      </a:lnTo>
                      <a:lnTo>
                        <a:pt x="12" y="10"/>
                      </a:lnTo>
                      <a:lnTo>
                        <a:pt x="14" y="11"/>
                      </a:lnTo>
                      <a:lnTo>
                        <a:pt x="12" y="26"/>
                      </a:lnTo>
                      <a:lnTo>
                        <a:pt x="14" y="27"/>
                      </a:lnTo>
                      <a:lnTo>
                        <a:pt x="12" y="36"/>
                      </a:lnTo>
                      <a:lnTo>
                        <a:pt x="8" y="39"/>
                      </a:lnTo>
                      <a:lnTo>
                        <a:pt x="6" y="42"/>
                      </a:lnTo>
                      <a:lnTo>
                        <a:pt x="4" y="42"/>
                      </a:lnTo>
                      <a:lnTo>
                        <a:pt x="3" y="43"/>
                      </a:lnTo>
                      <a:lnTo>
                        <a:pt x="0" y="46"/>
                      </a:lnTo>
                      <a:lnTo>
                        <a:pt x="3" y="54"/>
                      </a:lnTo>
                      <a:lnTo>
                        <a:pt x="8" y="55"/>
                      </a:lnTo>
                      <a:lnTo>
                        <a:pt x="9" y="56"/>
                      </a:lnTo>
                      <a:lnTo>
                        <a:pt x="11" y="60"/>
                      </a:lnTo>
                      <a:lnTo>
                        <a:pt x="11" y="64"/>
                      </a:lnTo>
                      <a:lnTo>
                        <a:pt x="21" y="69"/>
                      </a:lnTo>
                      <a:lnTo>
                        <a:pt x="22" y="69"/>
                      </a:lnTo>
                      <a:lnTo>
                        <a:pt x="26" y="9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5" name="Group 2710"/>
              <p:cNvGrpSpPr>
                <a:grpSpLocks/>
              </p:cNvGrpSpPr>
              <p:nvPr/>
            </p:nvGrpSpPr>
            <p:grpSpPr bwMode="auto">
              <a:xfrm>
                <a:off x="2864" y="2471"/>
                <a:ext cx="175" cy="91"/>
                <a:chOff x="2864" y="2471"/>
                <a:chExt cx="175" cy="91"/>
              </a:xfrm>
              <a:grpFill/>
            </p:grpSpPr>
            <p:sp>
              <p:nvSpPr>
                <p:cNvPr id="1088" name="Freeform 2711"/>
                <p:cNvSpPr>
                  <a:spLocks/>
                </p:cNvSpPr>
                <p:nvPr/>
              </p:nvSpPr>
              <p:spPr bwMode="gray">
                <a:xfrm>
                  <a:off x="2864" y="2471"/>
                  <a:ext cx="175" cy="91"/>
                </a:xfrm>
                <a:custGeom>
                  <a:avLst/>
                  <a:gdLst>
                    <a:gd name="T0" fmla="*/ 101 w 175"/>
                    <a:gd name="T1" fmla="*/ 2 h 91"/>
                    <a:gd name="T2" fmla="*/ 97 w 175"/>
                    <a:gd name="T3" fmla="*/ 5 h 91"/>
                    <a:gd name="T4" fmla="*/ 96 w 175"/>
                    <a:gd name="T5" fmla="*/ 9 h 91"/>
                    <a:gd name="T6" fmla="*/ 94 w 175"/>
                    <a:gd name="T7" fmla="*/ 12 h 91"/>
                    <a:gd name="T8" fmla="*/ 88 w 175"/>
                    <a:gd name="T9" fmla="*/ 15 h 91"/>
                    <a:gd name="T10" fmla="*/ 86 w 175"/>
                    <a:gd name="T11" fmla="*/ 18 h 91"/>
                    <a:gd name="T12" fmla="*/ 82 w 175"/>
                    <a:gd name="T13" fmla="*/ 20 h 91"/>
                    <a:gd name="T14" fmla="*/ 77 w 175"/>
                    <a:gd name="T15" fmla="*/ 22 h 91"/>
                    <a:gd name="T16" fmla="*/ 70 w 175"/>
                    <a:gd name="T17" fmla="*/ 23 h 91"/>
                    <a:gd name="T18" fmla="*/ 61 w 175"/>
                    <a:gd name="T19" fmla="*/ 24 h 91"/>
                    <a:gd name="T20" fmla="*/ 63 w 175"/>
                    <a:gd name="T21" fmla="*/ 27 h 91"/>
                    <a:gd name="T22" fmla="*/ 61 w 175"/>
                    <a:gd name="T23" fmla="*/ 29 h 91"/>
                    <a:gd name="T24" fmla="*/ 58 w 175"/>
                    <a:gd name="T25" fmla="*/ 32 h 91"/>
                    <a:gd name="T26" fmla="*/ 52 w 175"/>
                    <a:gd name="T27" fmla="*/ 33 h 91"/>
                    <a:gd name="T28" fmla="*/ 45 w 175"/>
                    <a:gd name="T29" fmla="*/ 34 h 91"/>
                    <a:gd name="T30" fmla="*/ 39 w 175"/>
                    <a:gd name="T31" fmla="*/ 37 h 91"/>
                    <a:gd name="T32" fmla="*/ 34 w 175"/>
                    <a:gd name="T33" fmla="*/ 39 h 91"/>
                    <a:gd name="T34" fmla="*/ 30 w 175"/>
                    <a:gd name="T35" fmla="*/ 35 h 91"/>
                    <a:gd name="T36" fmla="*/ 26 w 175"/>
                    <a:gd name="T37" fmla="*/ 37 h 91"/>
                    <a:gd name="T38" fmla="*/ 21 w 175"/>
                    <a:gd name="T39" fmla="*/ 40 h 91"/>
                    <a:gd name="T40" fmla="*/ 18 w 175"/>
                    <a:gd name="T41" fmla="*/ 40 h 91"/>
                    <a:gd name="T42" fmla="*/ 0 w 175"/>
                    <a:gd name="T43" fmla="*/ 57 h 91"/>
                    <a:gd name="T44" fmla="*/ 2 w 175"/>
                    <a:gd name="T45" fmla="*/ 62 h 91"/>
                    <a:gd name="T46" fmla="*/ 15 w 175"/>
                    <a:gd name="T47" fmla="*/ 87 h 91"/>
                    <a:gd name="T48" fmla="*/ 23 w 175"/>
                    <a:gd name="T49" fmla="*/ 90 h 91"/>
                    <a:gd name="T50" fmla="*/ 34 w 175"/>
                    <a:gd name="T51" fmla="*/ 82 h 91"/>
                    <a:gd name="T52" fmla="*/ 47 w 175"/>
                    <a:gd name="T53" fmla="*/ 84 h 91"/>
                    <a:gd name="T54" fmla="*/ 56 w 175"/>
                    <a:gd name="T55" fmla="*/ 81 h 91"/>
                    <a:gd name="T56" fmla="*/ 60 w 175"/>
                    <a:gd name="T57" fmla="*/ 80 h 91"/>
                    <a:gd name="T58" fmla="*/ 61 w 175"/>
                    <a:gd name="T59" fmla="*/ 72 h 91"/>
                    <a:gd name="T60" fmla="*/ 67 w 175"/>
                    <a:gd name="T61" fmla="*/ 65 h 91"/>
                    <a:gd name="T62" fmla="*/ 77 w 175"/>
                    <a:gd name="T63" fmla="*/ 68 h 91"/>
                    <a:gd name="T64" fmla="*/ 82 w 175"/>
                    <a:gd name="T65" fmla="*/ 73 h 91"/>
                    <a:gd name="T66" fmla="*/ 86 w 175"/>
                    <a:gd name="T67" fmla="*/ 72 h 91"/>
                    <a:gd name="T68" fmla="*/ 94 w 175"/>
                    <a:gd name="T69" fmla="*/ 74 h 91"/>
                    <a:gd name="T70" fmla="*/ 109 w 175"/>
                    <a:gd name="T71" fmla="*/ 74 h 91"/>
                    <a:gd name="T72" fmla="*/ 113 w 175"/>
                    <a:gd name="T73" fmla="*/ 69 h 91"/>
                    <a:gd name="T74" fmla="*/ 119 w 175"/>
                    <a:gd name="T75" fmla="*/ 70 h 91"/>
                    <a:gd name="T76" fmla="*/ 137 w 175"/>
                    <a:gd name="T77" fmla="*/ 66 h 91"/>
                    <a:gd name="T78" fmla="*/ 139 w 175"/>
                    <a:gd name="T79" fmla="*/ 68 h 91"/>
                    <a:gd name="T80" fmla="*/ 143 w 175"/>
                    <a:gd name="T81" fmla="*/ 68 h 91"/>
                    <a:gd name="T82" fmla="*/ 149 w 175"/>
                    <a:gd name="T83" fmla="*/ 66 h 91"/>
                    <a:gd name="T84" fmla="*/ 161 w 175"/>
                    <a:gd name="T85" fmla="*/ 68 h 91"/>
                    <a:gd name="T86" fmla="*/ 166 w 175"/>
                    <a:gd name="T87" fmla="*/ 68 h 91"/>
                    <a:gd name="T88" fmla="*/ 175 w 175"/>
                    <a:gd name="T89" fmla="*/ 65 h 91"/>
                    <a:gd name="T90" fmla="*/ 172 w 175"/>
                    <a:gd name="T91" fmla="*/ 61 h 91"/>
                    <a:gd name="T92" fmla="*/ 164 w 175"/>
                    <a:gd name="T93" fmla="*/ 55 h 91"/>
                    <a:gd name="T94" fmla="*/ 161 w 175"/>
                    <a:gd name="T95" fmla="*/ 53 h 91"/>
                    <a:gd name="T96" fmla="*/ 158 w 175"/>
                    <a:gd name="T97" fmla="*/ 46 h 91"/>
                    <a:gd name="T98" fmla="*/ 153 w 175"/>
                    <a:gd name="T99" fmla="*/ 44 h 91"/>
                    <a:gd name="T100" fmla="*/ 143 w 175"/>
                    <a:gd name="T101" fmla="*/ 35 h 91"/>
                    <a:gd name="T102" fmla="*/ 143 w 175"/>
                    <a:gd name="T103" fmla="*/ 33 h 91"/>
                    <a:gd name="T104" fmla="*/ 134 w 175"/>
                    <a:gd name="T105" fmla="*/ 30 h 91"/>
                    <a:gd name="T106" fmla="*/ 130 w 175"/>
                    <a:gd name="T107" fmla="*/ 27 h 91"/>
                    <a:gd name="T108" fmla="*/ 122 w 175"/>
                    <a:gd name="T109" fmla="*/ 24 h 91"/>
                    <a:gd name="T110" fmla="*/ 123 w 175"/>
                    <a:gd name="T111" fmla="*/ 15 h 91"/>
                    <a:gd name="T112" fmla="*/ 110 w 175"/>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5"/>
                    <a:gd name="T172" fmla="*/ 0 h 91"/>
                    <a:gd name="T173" fmla="*/ 175 w 175"/>
                    <a:gd name="T174" fmla="*/ 91 h 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5" h="91">
                      <a:moveTo>
                        <a:pt x="110" y="0"/>
                      </a:moveTo>
                      <a:lnTo>
                        <a:pt x="101" y="2"/>
                      </a:lnTo>
                      <a:lnTo>
                        <a:pt x="100" y="2"/>
                      </a:lnTo>
                      <a:lnTo>
                        <a:pt x="97" y="5"/>
                      </a:lnTo>
                      <a:lnTo>
                        <a:pt x="97" y="8"/>
                      </a:lnTo>
                      <a:lnTo>
                        <a:pt x="96" y="9"/>
                      </a:lnTo>
                      <a:lnTo>
                        <a:pt x="94" y="11"/>
                      </a:lnTo>
                      <a:lnTo>
                        <a:pt x="94" y="12"/>
                      </a:lnTo>
                      <a:lnTo>
                        <a:pt x="92" y="12"/>
                      </a:lnTo>
                      <a:lnTo>
                        <a:pt x="88" y="15"/>
                      </a:lnTo>
                      <a:lnTo>
                        <a:pt x="88" y="18"/>
                      </a:lnTo>
                      <a:lnTo>
                        <a:pt x="86" y="18"/>
                      </a:lnTo>
                      <a:lnTo>
                        <a:pt x="83" y="19"/>
                      </a:lnTo>
                      <a:lnTo>
                        <a:pt x="82" y="20"/>
                      </a:lnTo>
                      <a:lnTo>
                        <a:pt x="79" y="22"/>
                      </a:lnTo>
                      <a:lnTo>
                        <a:pt x="77" y="22"/>
                      </a:lnTo>
                      <a:lnTo>
                        <a:pt x="72" y="23"/>
                      </a:lnTo>
                      <a:lnTo>
                        <a:pt x="70" y="23"/>
                      </a:lnTo>
                      <a:lnTo>
                        <a:pt x="64" y="23"/>
                      </a:lnTo>
                      <a:lnTo>
                        <a:pt x="61" y="24"/>
                      </a:lnTo>
                      <a:lnTo>
                        <a:pt x="61" y="25"/>
                      </a:lnTo>
                      <a:lnTo>
                        <a:pt x="63" y="27"/>
                      </a:lnTo>
                      <a:lnTo>
                        <a:pt x="63" y="28"/>
                      </a:lnTo>
                      <a:lnTo>
                        <a:pt x="61" y="29"/>
                      </a:lnTo>
                      <a:lnTo>
                        <a:pt x="60" y="30"/>
                      </a:lnTo>
                      <a:lnTo>
                        <a:pt x="58" y="32"/>
                      </a:lnTo>
                      <a:lnTo>
                        <a:pt x="56" y="33"/>
                      </a:lnTo>
                      <a:lnTo>
                        <a:pt x="52" y="33"/>
                      </a:lnTo>
                      <a:lnTo>
                        <a:pt x="48" y="34"/>
                      </a:lnTo>
                      <a:lnTo>
                        <a:pt x="45" y="34"/>
                      </a:lnTo>
                      <a:lnTo>
                        <a:pt x="39" y="35"/>
                      </a:lnTo>
                      <a:lnTo>
                        <a:pt x="39" y="37"/>
                      </a:lnTo>
                      <a:lnTo>
                        <a:pt x="34" y="37"/>
                      </a:lnTo>
                      <a:lnTo>
                        <a:pt x="34" y="39"/>
                      </a:lnTo>
                      <a:lnTo>
                        <a:pt x="31" y="37"/>
                      </a:lnTo>
                      <a:lnTo>
                        <a:pt x="30" y="35"/>
                      </a:lnTo>
                      <a:lnTo>
                        <a:pt x="27" y="35"/>
                      </a:lnTo>
                      <a:lnTo>
                        <a:pt x="26" y="37"/>
                      </a:lnTo>
                      <a:lnTo>
                        <a:pt x="23" y="39"/>
                      </a:lnTo>
                      <a:lnTo>
                        <a:pt x="21" y="40"/>
                      </a:lnTo>
                      <a:lnTo>
                        <a:pt x="20" y="40"/>
                      </a:lnTo>
                      <a:lnTo>
                        <a:pt x="18" y="40"/>
                      </a:lnTo>
                      <a:lnTo>
                        <a:pt x="14" y="40"/>
                      </a:lnTo>
                      <a:lnTo>
                        <a:pt x="0" y="57"/>
                      </a:lnTo>
                      <a:lnTo>
                        <a:pt x="0" y="59"/>
                      </a:lnTo>
                      <a:lnTo>
                        <a:pt x="2" y="62"/>
                      </a:lnTo>
                      <a:lnTo>
                        <a:pt x="2" y="69"/>
                      </a:lnTo>
                      <a:lnTo>
                        <a:pt x="15" y="87"/>
                      </a:lnTo>
                      <a:lnTo>
                        <a:pt x="21" y="91"/>
                      </a:lnTo>
                      <a:lnTo>
                        <a:pt x="23" y="90"/>
                      </a:lnTo>
                      <a:lnTo>
                        <a:pt x="24" y="87"/>
                      </a:lnTo>
                      <a:lnTo>
                        <a:pt x="34" y="82"/>
                      </a:lnTo>
                      <a:lnTo>
                        <a:pt x="39" y="81"/>
                      </a:lnTo>
                      <a:lnTo>
                        <a:pt x="47" y="84"/>
                      </a:lnTo>
                      <a:lnTo>
                        <a:pt x="55" y="82"/>
                      </a:lnTo>
                      <a:lnTo>
                        <a:pt x="56" y="81"/>
                      </a:lnTo>
                      <a:lnTo>
                        <a:pt x="60" y="81"/>
                      </a:lnTo>
                      <a:lnTo>
                        <a:pt x="60" y="80"/>
                      </a:lnTo>
                      <a:lnTo>
                        <a:pt x="60" y="73"/>
                      </a:lnTo>
                      <a:lnTo>
                        <a:pt x="61" y="72"/>
                      </a:lnTo>
                      <a:lnTo>
                        <a:pt x="63" y="69"/>
                      </a:lnTo>
                      <a:lnTo>
                        <a:pt x="67" y="65"/>
                      </a:lnTo>
                      <a:lnTo>
                        <a:pt x="76" y="65"/>
                      </a:lnTo>
                      <a:lnTo>
                        <a:pt x="77" y="68"/>
                      </a:lnTo>
                      <a:lnTo>
                        <a:pt x="77" y="69"/>
                      </a:lnTo>
                      <a:lnTo>
                        <a:pt x="82" y="73"/>
                      </a:lnTo>
                      <a:lnTo>
                        <a:pt x="85" y="73"/>
                      </a:lnTo>
                      <a:lnTo>
                        <a:pt x="86" y="72"/>
                      </a:lnTo>
                      <a:lnTo>
                        <a:pt x="89" y="73"/>
                      </a:lnTo>
                      <a:lnTo>
                        <a:pt x="94" y="74"/>
                      </a:lnTo>
                      <a:lnTo>
                        <a:pt x="107" y="74"/>
                      </a:lnTo>
                      <a:lnTo>
                        <a:pt x="109" y="74"/>
                      </a:lnTo>
                      <a:lnTo>
                        <a:pt x="109" y="70"/>
                      </a:lnTo>
                      <a:lnTo>
                        <a:pt x="113" y="69"/>
                      </a:lnTo>
                      <a:lnTo>
                        <a:pt x="116" y="69"/>
                      </a:lnTo>
                      <a:lnTo>
                        <a:pt x="119" y="70"/>
                      </a:lnTo>
                      <a:lnTo>
                        <a:pt x="136" y="66"/>
                      </a:lnTo>
                      <a:lnTo>
                        <a:pt x="137" y="66"/>
                      </a:lnTo>
                      <a:lnTo>
                        <a:pt x="137" y="68"/>
                      </a:lnTo>
                      <a:lnTo>
                        <a:pt x="139" y="68"/>
                      </a:lnTo>
                      <a:lnTo>
                        <a:pt x="140" y="68"/>
                      </a:lnTo>
                      <a:lnTo>
                        <a:pt x="143" y="68"/>
                      </a:lnTo>
                      <a:lnTo>
                        <a:pt x="143" y="65"/>
                      </a:lnTo>
                      <a:lnTo>
                        <a:pt x="149" y="66"/>
                      </a:lnTo>
                      <a:lnTo>
                        <a:pt x="158" y="63"/>
                      </a:lnTo>
                      <a:lnTo>
                        <a:pt x="161" y="68"/>
                      </a:lnTo>
                      <a:lnTo>
                        <a:pt x="163" y="66"/>
                      </a:lnTo>
                      <a:lnTo>
                        <a:pt x="166" y="68"/>
                      </a:lnTo>
                      <a:lnTo>
                        <a:pt x="168" y="65"/>
                      </a:lnTo>
                      <a:lnTo>
                        <a:pt x="175" y="65"/>
                      </a:lnTo>
                      <a:lnTo>
                        <a:pt x="174" y="63"/>
                      </a:lnTo>
                      <a:lnTo>
                        <a:pt x="172" y="61"/>
                      </a:lnTo>
                      <a:lnTo>
                        <a:pt x="172" y="59"/>
                      </a:lnTo>
                      <a:lnTo>
                        <a:pt x="164" y="55"/>
                      </a:lnTo>
                      <a:lnTo>
                        <a:pt x="163" y="55"/>
                      </a:lnTo>
                      <a:lnTo>
                        <a:pt x="161" y="53"/>
                      </a:lnTo>
                      <a:lnTo>
                        <a:pt x="159" y="51"/>
                      </a:lnTo>
                      <a:lnTo>
                        <a:pt x="158" y="46"/>
                      </a:lnTo>
                      <a:lnTo>
                        <a:pt x="155" y="45"/>
                      </a:lnTo>
                      <a:lnTo>
                        <a:pt x="153" y="44"/>
                      </a:lnTo>
                      <a:lnTo>
                        <a:pt x="145" y="39"/>
                      </a:lnTo>
                      <a:lnTo>
                        <a:pt x="143" y="35"/>
                      </a:lnTo>
                      <a:lnTo>
                        <a:pt x="143" y="34"/>
                      </a:lnTo>
                      <a:lnTo>
                        <a:pt x="143" y="33"/>
                      </a:lnTo>
                      <a:lnTo>
                        <a:pt x="139" y="30"/>
                      </a:lnTo>
                      <a:lnTo>
                        <a:pt x="134" y="30"/>
                      </a:lnTo>
                      <a:lnTo>
                        <a:pt x="131" y="29"/>
                      </a:lnTo>
                      <a:lnTo>
                        <a:pt x="130" y="27"/>
                      </a:lnTo>
                      <a:lnTo>
                        <a:pt x="123" y="25"/>
                      </a:lnTo>
                      <a:lnTo>
                        <a:pt x="122" y="24"/>
                      </a:lnTo>
                      <a:lnTo>
                        <a:pt x="119" y="22"/>
                      </a:lnTo>
                      <a:lnTo>
                        <a:pt x="123" y="15"/>
                      </a:lnTo>
                      <a:lnTo>
                        <a:pt x="122" y="11"/>
                      </a:lnTo>
                      <a:lnTo>
                        <a:pt x="11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89" name="Freeform 2712"/>
                <p:cNvSpPr>
                  <a:spLocks/>
                </p:cNvSpPr>
                <p:nvPr/>
              </p:nvSpPr>
              <p:spPr bwMode="gray">
                <a:xfrm>
                  <a:off x="2864" y="2471"/>
                  <a:ext cx="175" cy="91"/>
                </a:xfrm>
                <a:custGeom>
                  <a:avLst/>
                  <a:gdLst>
                    <a:gd name="T0" fmla="*/ 101 w 175"/>
                    <a:gd name="T1" fmla="*/ 2 h 91"/>
                    <a:gd name="T2" fmla="*/ 97 w 175"/>
                    <a:gd name="T3" fmla="*/ 5 h 91"/>
                    <a:gd name="T4" fmla="*/ 96 w 175"/>
                    <a:gd name="T5" fmla="*/ 9 h 91"/>
                    <a:gd name="T6" fmla="*/ 94 w 175"/>
                    <a:gd name="T7" fmla="*/ 12 h 91"/>
                    <a:gd name="T8" fmla="*/ 88 w 175"/>
                    <a:gd name="T9" fmla="*/ 15 h 91"/>
                    <a:gd name="T10" fmla="*/ 86 w 175"/>
                    <a:gd name="T11" fmla="*/ 18 h 91"/>
                    <a:gd name="T12" fmla="*/ 82 w 175"/>
                    <a:gd name="T13" fmla="*/ 20 h 91"/>
                    <a:gd name="T14" fmla="*/ 77 w 175"/>
                    <a:gd name="T15" fmla="*/ 22 h 91"/>
                    <a:gd name="T16" fmla="*/ 70 w 175"/>
                    <a:gd name="T17" fmla="*/ 23 h 91"/>
                    <a:gd name="T18" fmla="*/ 61 w 175"/>
                    <a:gd name="T19" fmla="*/ 24 h 91"/>
                    <a:gd name="T20" fmla="*/ 63 w 175"/>
                    <a:gd name="T21" fmla="*/ 27 h 91"/>
                    <a:gd name="T22" fmla="*/ 61 w 175"/>
                    <a:gd name="T23" fmla="*/ 29 h 91"/>
                    <a:gd name="T24" fmla="*/ 58 w 175"/>
                    <a:gd name="T25" fmla="*/ 32 h 91"/>
                    <a:gd name="T26" fmla="*/ 52 w 175"/>
                    <a:gd name="T27" fmla="*/ 33 h 91"/>
                    <a:gd name="T28" fmla="*/ 45 w 175"/>
                    <a:gd name="T29" fmla="*/ 34 h 91"/>
                    <a:gd name="T30" fmla="*/ 39 w 175"/>
                    <a:gd name="T31" fmla="*/ 37 h 91"/>
                    <a:gd name="T32" fmla="*/ 34 w 175"/>
                    <a:gd name="T33" fmla="*/ 39 h 91"/>
                    <a:gd name="T34" fmla="*/ 30 w 175"/>
                    <a:gd name="T35" fmla="*/ 35 h 91"/>
                    <a:gd name="T36" fmla="*/ 26 w 175"/>
                    <a:gd name="T37" fmla="*/ 37 h 91"/>
                    <a:gd name="T38" fmla="*/ 21 w 175"/>
                    <a:gd name="T39" fmla="*/ 40 h 91"/>
                    <a:gd name="T40" fmla="*/ 18 w 175"/>
                    <a:gd name="T41" fmla="*/ 40 h 91"/>
                    <a:gd name="T42" fmla="*/ 0 w 175"/>
                    <a:gd name="T43" fmla="*/ 57 h 91"/>
                    <a:gd name="T44" fmla="*/ 2 w 175"/>
                    <a:gd name="T45" fmla="*/ 62 h 91"/>
                    <a:gd name="T46" fmla="*/ 15 w 175"/>
                    <a:gd name="T47" fmla="*/ 87 h 91"/>
                    <a:gd name="T48" fmla="*/ 23 w 175"/>
                    <a:gd name="T49" fmla="*/ 90 h 91"/>
                    <a:gd name="T50" fmla="*/ 34 w 175"/>
                    <a:gd name="T51" fmla="*/ 82 h 91"/>
                    <a:gd name="T52" fmla="*/ 47 w 175"/>
                    <a:gd name="T53" fmla="*/ 84 h 91"/>
                    <a:gd name="T54" fmla="*/ 56 w 175"/>
                    <a:gd name="T55" fmla="*/ 81 h 91"/>
                    <a:gd name="T56" fmla="*/ 60 w 175"/>
                    <a:gd name="T57" fmla="*/ 80 h 91"/>
                    <a:gd name="T58" fmla="*/ 61 w 175"/>
                    <a:gd name="T59" fmla="*/ 72 h 91"/>
                    <a:gd name="T60" fmla="*/ 67 w 175"/>
                    <a:gd name="T61" fmla="*/ 65 h 91"/>
                    <a:gd name="T62" fmla="*/ 77 w 175"/>
                    <a:gd name="T63" fmla="*/ 68 h 91"/>
                    <a:gd name="T64" fmla="*/ 82 w 175"/>
                    <a:gd name="T65" fmla="*/ 73 h 91"/>
                    <a:gd name="T66" fmla="*/ 86 w 175"/>
                    <a:gd name="T67" fmla="*/ 72 h 91"/>
                    <a:gd name="T68" fmla="*/ 94 w 175"/>
                    <a:gd name="T69" fmla="*/ 74 h 91"/>
                    <a:gd name="T70" fmla="*/ 109 w 175"/>
                    <a:gd name="T71" fmla="*/ 74 h 91"/>
                    <a:gd name="T72" fmla="*/ 113 w 175"/>
                    <a:gd name="T73" fmla="*/ 69 h 91"/>
                    <a:gd name="T74" fmla="*/ 119 w 175"/>
                    <a:gd name="T75" fmla="*/ 70 h 91"/>
                    <a:gd name="T76" fmla="*/ 137 w 175"/>
                    <a:gd name="T77" fmla="*/ 66 h 91"/>
                    <a:gd name="T78" fmla="*/ 139 w 175"/>
                    <a:gd name="T79" fmla="*/ 68 h 91"/>
                    <a:gd name="T80" fmla="*/ 143 w 175"/>
                    <a:gd name="T81" fmla="*/ 68 h 91"/>
                    <a:gd name="T82" fmla="*/ 149 w 175"/>
                    <a:gd name="T83" fmla="*/ 66 h 91"/>
                    <a:gd name="T84" fmla="*/ 161 w 175"/>
                    <a:gd name="T85" fmla="*/ 68 h 91"/>
                    <a:gd name="T86" fmla="*/ 166 w 175"/>
                    <a:gd name="T87" fmla="*/ 68 h 91"/>
                    <a:gd name="T88" fmla="*/ 175 w 175"/>
                    <a:gd name="T89" fmla="*/ 65 h 91"/>
                    <a:gd name="T90" fmla="*/ 172 w 175"/>
                    <a:gd name="T91" fmla="*/ 61 h 91"/>
                    <a:gd name="T92" fmla="*/ 164 w 175"/>
                    <a:gd name="T93" fmla="*/ 55 h 91"/>
                    <a:gd name="T94" fmla="*/ 161 w 175"/>
                    <a:gd name="T95" fmla="*/ 53 h 91"/>
                    <a:gd name="T96" fmla="*/ 158 w 175"/>
                    <a:gd name="T97" fmla="*/ 46 h 91"/>
                    <a:gd name="T98" fmla="*/ 153 w 175"/>
                    <a:gd name="T99" fmla="*/ 44 h 91"/>
                    <a:gd name="T100" fmla="*/ 143 w 175"/>
                    <a:gd name="T101" fmla="*/ 35 h 91"/>
                    <a:gd name="T102" fmla="*/ 143 w 175"/>
                    <a:gd name="T103" fmla="*/ 33 h 91"/>
                    <a:gd name="T104" fmla="*/ 134 w 175"/>
                    <a:gd name="T105" fmla="*/ 30 h 91"/>
                    <a:gd name="T106" fmla="*/ 130 w 175"/>
                    <a:gd name="T107" fmla="*/ 27 h 91"/>
                    <a:gd name="T108" fmla="*/ 122 w 175"/>
                    <a:gd name="T109" fmla="*/ 24 h 91"/>
                    <a:gd name="T110" fmla="*/ 123 w 175"/>
                    <a:gd name="T111" fmla="*/ 15 h 91"/>
                    <a:gd name="T112" fmla="*/ 110 w 175"/>
                    <a:gd name="T113" fmla="*/ 0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5"/>
                    <a:gd name="T172" fmla="*/ 0 h 91"/>
                    <a:gd name="T173" fmla="*/ 175 w 175"/>
                    <a:gd name="T174" fmla="*/ 91 h 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5" h="91">
                      <a:moveTo>
                        <a:pt x="110" y="0"/>
                      </a:moveTo>
                      <a:lnTo>
                        <a:pt x="101" y="2"/>
                      </a:lnTo>
                      <a:lnTo>
                        <a:pt x="100" y="2"/>
                      </a:lnTo>
                      <a:lnTo>
                        <a:pt x="97" y="5"/>
                      </a:lnTo>
                      <a:lnTo>
                        <a:pt x="97" y="8"/>
                      </a:lnTo>
                      <a:lnTo>
                        <a:pt x="96" y="9"/>
                      </a:lnTo>
                      <a:lnTo>
                        <a:pt x="94" y="11"/>
                      </a:lnTo>
                      <a:lnTo>
                        <a:pt x="94" y="12"/>
                      </a:lnTo>
                      <a:lnTo>
                        <a:pt x="92" y="12"/>
                      </a:lnTo>
                      <a:lnTo>
                        <a:pt x="88" y="15"/>
                      </a:lnTo>
                      <a:lnTo>
                        <a:pt x="88" y="18"/>
                      </a:lnTo>
                      <a:lnTo>
                        <a:pt x="86" y="18"/>
                      </a:lnTo>
                      <a:lnTo>
                        <a:pt x="83" y="19"/>
                      </a:lnTo>
                      <a:lnTo>
                        <a:pt x="82" y="20"/>
                      </a:lnTo>
                      <a:lnTo>
                        <a:pt x="79" y="22"/>
                      </a:lnTo>
                      <a:lnTo>
                        <a:pt x="77" y="22"/>
                      </a:lnTo>
                      <a:lnTo>
                        <a:pt x="72" y="23"/>
                      </a:lnTo>
                      <a:lnTo>
                        <a:pt x="70" y="23"/>
                      </a:lnTo>
                      <a:lnTo>
                        <a:pt x="64" y="23"/>
                      </a:lnTo>
                      <a:lnTo>
                        <a:pt x="61" y="24"/>
                      </a:lnTo>
                      <a:lnTo>
                        <a:pt x="61" y="25"/>
                      </a:lnTo>
                      <a:lnTo>
                        <a:pt x="63" y="27"/>
                      </a:lnTo>
                      <a:lnTo>
                        <a:pt x="63" y="28"/>
                      </a:lnTo>
                      <a:lnTo>
                        <a:pt x="61" y="29"/>
                      </a:lnTo>
                      <a:lnTo>
                        <a:pt x="60" y="30"/>
                      </a:lnTo>
                      <a:lnTo>
                        <a:pt x="58" y="32"/>
                      </a:lnTo>
                      <a:lnTo>
                        <a:pt x="56" y="33"/>
                      </a:lnTo>
                      <a:lnTo>
                        <a:pt x="52" y="33"/>
                      </a:lnTo>
                      <a:lnTo>
                        <a:pt x="48" y="34"/>
                      </a:lnTo>
                      <a:lnTo>
                        <a:pt x="45" y="34"/>
                      </a:lnTo>
                      <a:lnTo>
                        <a:pt x="39" y="35"/>
                      </a:lnTo>
                      <a:lnTo>
                        <a:pt x="39" y="37"/>
                      </a:lnTo>
                      <a:lnTo>
                        <a:pt x="34" y="37"/>
                      </a:lnTo>
                      <a:lnTo>
                        <a:pt x="34" y="39"/>
                      </a:lnTo>
                      <a:lnTo>
                        <a:pt x="31" y="37"/>
                      </a:lnTo>
                      <a:lnTo>
                        <a:pt x="30" y="35"/>
                      </a:lnTo>
                      <a:lnTo>
                        <a:pt x="27" y="35"/>
                      </a:lnTo>
                      <a:lnTo>
                        <a:pt x="26" y="37"/>
                      </a:lnTo>
                      <a:lnTo>
                        <a:pt x="23" y="39"/>
                      </a:lnTo>
                      <a:lnTo>
                        <a:pt x="21" y="40"/>
                      </a:lnTo>
                      <a:lnTo>
                        <a:pt x="20" y="40"/>
                      </a:lnTo>
                      <a:lnTo>
                        <a:pt x="18" y="40"/>
                      </a:lnTo>
                      <a:lnTo>
                        <a:pt x="14" y="40"/>
                      </a:lnTo>
                      <a:lnTo>
                        <a:pt x="0" y="57"/>
                      </a:lnTo>
                      <a:lnTo>
                        <a:pt x="0" y="59"/>
                      </a:lnTo>
                      <a:lnTo>
                        <a:pt x="2" y="62"/>
                      </a:lnTo>
                      <a:lnTo>
                        <a:pt x="2" y="69"/>
                      </a:lnTo>
                      <a:lnTo>
                        <a:pt x="15" y="87"/>
                      </a:lnTo>
                      <a:lnTo>
                        <a:pt x="21" y="91"/>
                      </a:lnTo>
                      <a:lnTo>
                        <a:pt x="23" y="90"/>
                      </a:lnTo>
                      <a:lnTo>
                        <a:pt x="24" y="87"/>
                      </a:lnTo>
                      <a:lnTo>
                        <a:pt x="34" y="82"/>
                      </a:lnTo>
                      <a:lnTo>
                        <a:pt x="39" y="81"/>
                      </a:lnTo>
                      <a:lnTo>
                        <a:pt x="47" y="84"/>
                      </a:lnTo>
                      <a:lnTo>
                        <a:pt x="55" y="82"/>
                      </a:lnTo>
                      <a:lnTo>
                        <a:pt x="56" y="81"/>
                      </a:lnTo>
                      <a:lnTo>
                        <a:pt x="60" y="81"/>
                      </a:lnTo>
                      <a:lnTo>
                        <a:pt x="60" y="80"/>
                      </a:lnTo>
                      <a:lnTo>
                        <a:pt x="60" y="73"/>
                      </a:lnTo>
                      <a:lnTo>
                        <a:pt x="61" y="72"/>
                      </a:lnTo>
                      <a:lnTo>
                        <a:pt x="63" y="69"/>
                      </a:lnTo>
                      <a:lnTo>
                        <a:pt x="67" y="65"/>
                      </a:lnTo>
                      <a:lnTo>
                        <a:pt x="76" y="65"/>
                      </a:lnTo>
                      <a:lnTo>
                        <a:pt x="77" y="68"/>
                      </a:lnTo>
                      <a:lnTo>
                        <a:pt x="77" y="69"/>
                      </a:lnTo>
                      <a:lnTo>
                        <a:pt x="82" y="73"/>
                      </a:lnTo>
                      <a:lnTo>
                        <a:pt x="85" y="73"/>
                      </a:lnTo>
                      <a:lnTo>
                        <a:pt x="86" y="72"/>
                      </a:lnTo>
                      <a:lnTo>
                        <a:pt x="89" y="73"/>
                      </a:lnTo>
                      <a:lnTo>
                        <a:pt x="94" y="74"/>
                      </a:lnTo>
                      <a:lnTo>
                        <a:pt x="107" y="74"/>
                      </a:lnTo>
                      <a:lnTo>
                        <a:pt x="109" y="74"/>
                      </a:lnTo>
                      <a:lnTo>
                        <a:pt x="109" y="70"/>
                      </a:lnTo>
                      <a:lnTo>
                        <a:pt x="113" y="69"/>
                      </a:lnTo>
                      <a:lnTo>
                        <a:pt x="116" y="69"/>
                      </a:lnTo>
                      <a:lnTo>
                        <a:pt x="119" y="70"/>
                      </a:lnTo>
                      <a:lnTo>
                        <a:pt x="136" y="66"/>
                      </a:lnTo>
                      <a:lnTo>
                        <a:pt x="137" y="66"/>
                      </a:lnTo>
                      <a:lnTo>
                        <a:pt x="137" y="68"/>
                      </a:lnTo>
                      <a:lnTo>
                        <a:pt x="139" y="68"/>
                      </a:lnTo>
                      <a:lnTo>
                        <a:pt x="140" y="68"/>
                      </a:lnTo>
                      <a:lnTo>
                        <a:pt x="143" y="68"/>
                      </a:lnTo>
                      <a:lnTo>
                        <a:pt x="143" y="65"/>
                      </a:lnTo>
                      <a:lnTo>
                        <a:pt x="149" y="66"/>
                      </a:lnTo>
                      <a:lnTo>
                        <a:pt x="158" y="63"/>
                      </a:lnTo>
                      <a:lnTo>
                        <a:pt x="161" y="68"/>
                      </a:lnTo>
                      <a:lnTo>
                        <a:pt x="163" y="66"/>
                      </a:lnTo>
                      <a:lnTo>
                        <a:pt x="166" y="68"/>
                      </a:lnTo>
                      <a:lnTo>
                        <a:pt x="168" y="65"/>
                      </a:lnTo>
                      <a:lnTo>
                        <a:pt x="175" y="65"/>
                      </a:lnTo>
                      <a:lnTo>
                        <a:pt x="174" y="63"/>
                      </a:lnTo>
                      <a:lnTo>
                        <a:pt x="172" y="61"/>
                      </a:lnTo>
                      <a:lnTo>
                        <a:pt x="172" y="59"/>
                      </a:lnTo>
                      <a:lnTo>
                        <a:pt x="164" y="55"/>
                      </a:lnTo>
                      <a:lnTo>
                        <a:pt x="163" y="55"/>
                      </a:lnTo>
                      <a:lnTo>
                        <a:pt x="161" y="53"/>
                      </a:lnTo>
                      <a:lnTo>
                        <a:pt x="159" y="51"/>
                      </a:lnTo>
                      <a:lnTo>
                        <a:pt x="158" y="46"/>
                      </a:lnTo>
                      <a:lnTo>
                        <a:pt x="155" y="45"/>
                      </a:lnTo>
                      <a:lnTo>
                        <a:pt x="153" y="44"/>
                      </a:lnTo>
                      <a:lnTo>
                        <a:pt x="145" y="39"/>
                      </a:lnTo>
                      <a:lnTo>
                        <a:pt x="143" y="35"/>
                      </a:lnTo>
                      <a:lnTo>
                        <a:pt x="143" y="34"/>
                      </a:lnTo>
                      <a:lnTo>
                        <a:pt x="143" y="33"/>
                      </a:lnTo>
                      <a:lnTo>
                        <a:pt x="139" y="30"/>
                      </a:lnTo>
                      <a:lnTo>
                        <a:pt x="134" y="30"/>
                      </a:lnTo>
                      <a:lnTo>
                        <a:pt x="131" y="29"/>
                      </a:lnTo>
                      <a:lnTo>
                        <a:pt x="130" y="27"/>
                      </a:lnTo>
                      <a:lnTo>
                        <a:pt x="123" y="25"/>
                      </a:lnTo>
                      <a:lnTo>
                        <a:pt x="122" y="24"/>
                      </a:lnTo>
                      <a:lnTo>
                        <a:pt x="119" y="22"/>
                      </a:lnTo>
                      <a:lnTo>
                        <a:pt x="123" y="15"/>
                      </a:lnTo>
                      <a:lnTo>
                        <a:pt x="122" y="11"/>
                      </a:lnTo>
                      <a:lnTo>
                        <a:pt x="11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6" name="Group 2713"/>
              <p:cNvGrpSpPr>
                <a:grpSpLocks/>
              </p:cNvGrpSpPr>
              <p:nvPr/>
            </p:nvGrpSpPr>
            <p:grpSpPr bwMode="auto">
              <a:xfrm>
                <a:off x="3227" y="2451"/>
                <a:ext cx="20" cy="22"/>
                <a:chOff x="3227" y="2451"/>
                <a:chExt cx="20" cy="22"/>
              </a:xfrm>
              <a:grpFill/>
            </p:grpSpPr>
            <p:sp>
              <p:nvSpPr>
                <p:cNvPr id="1086" name="Freeform 2714"/>
                <p:cNvSpPr>
                  <a:spLocks/>
                </p:cNvSpPr>
                <p:nvPr/>
              </p:nvSpPr>
              <p:spPr bwMode="gray">
                <a:xfrm>
                  <a:off x="3227" y="2451"/>
                  <a:ext cx="20" cy="22"/>
                </a:xfrm>
                <a:custGeom>
                  <a:avLst/>
                  <a:gdLst>
                    <a:gd name="T0" fmla="*/ 18 w 20"/>
                    <a:gd name="T1" fmla="*/ 0 h 22"/>
                    <a:gd name="T2" fmla="*/ 6 w 20"/>
                    <a:gd name="T3" fmla="*/ 7 h 22"/>
                    <a:gd name="T4" fmla="*/ 4 w 20"/>
                    <a:gd name="T5" fmla="*/ 14 h 22"/>
                    <a:gd name="T6" fmla="*/ 0 w 20"/>
                    <a:gd name="T7" fmla="*/ 19 h 22"/>
                    <a:gd name="T8" fmla="*/ 1 w 20"/>
                    <a:gd name="T9" fmla="*/ 20 h 22"/>
                    <a:gd name="T10" fmla="*/ 3 w 20"/>
                    <a:gd name="T11" fmla="*/ 22 h 22"/>
                    <a:gd name="T12" fmla="*/ 6 w 20"/>
                    <a:gd name="T13" fmla="*/ 22 h 22"/>
                    <a:gd name="T14" fmla="*/ 7 w 20"/>
                    <a:gd name="T15" fmla="*/ 22 h 22"/>
                    <a:gd name="T16" fmla="*/ 9 w 20"/>
                    <a:gd name="T17" fmla="*/ 22 h 22"/>
                    <a:gd name="T18" fmla="*/ 12 w 20"/>
                    <a:gd name="T19" fmla="*/ 20 h 22"/>
                    <a:gd name="T20" fmla="*/ 16 w 20"/>
                    <a:gd name="T21" fmla="*/ 22 h 22"/>
                    <a:gd name="T22" fmla="*/ 16 w 20"/>
                    <a:gd name="T23" fmla="*/ 20 h 22"/>
                    <a:gd name="T24" fmla="*/ 18 w 20"/>
                    <a:gd name="T25" fmla="*/ 19 h 22"/>
                    <a:gd name="T26" fmla="*/ 19 w 20"/>
                    <a:gd name="T27" fmla="*/ 17 h 22"/>
                    <a:gd name="T28" fmla="*/ 19 w 20"/>
                    <a:gd name="T29" fmla="*/ 15 h 22"/>
                    <a:gd name="T30" fmla="*/ 16 w 20"/>
                    <a:gd name="T31" fmla="*/ 15 h 22"/>
                    <a:gd name="T32" fmla="*/ 15 w 20"/>
                    <a:gd name="T33" fmla="*/ 15 h 22"/>
                    <a:gd name="T34" fmla="*/ 12 w 20"/>
                    <a:gd name="T35" fmla="*/ 15 h 22"/>
                    <a:gd name="T36" fmla="*/ 12 w 20"/>
                    <a:gd name="T37" fmla="*/ 17 h 22"/>
                    <a:gd name="T38" fmla="*/ 10 w 20"/>
                    <a:gd name="T39" fmla="*/ 17 h 22"/>
                    <a:gd name="T40" fmla="*/ 9 w 20"/>
                    <a:gd name="T41" fmla="*/ 15 h 22"/>
                    <a:gd name="T42" fmla="*/ 10 w 20"/>
                    <a:gd name="T43" fmla="*/ 15 h 22"/>
                    <a:gd name="T44" fmla="*/ 12 w 20"/>
                    <a:gd name="T45" fmla="*/ 15 h 22"/>
                    <a:gd name="T46" fmla="*/ 12 w 20"/>
                    <a:gd name="T47" fmla="*/ 14 h 22"/>
                    <a:gd name="T48" fmla="*/ 15 w 20"/>
                    <a:gd name="T49" fmla="*/ 12 h 22"/>
                    <a:gd name="T50" fmla="*/ 16 w 20"/>
                    <a:gd name="T51" fmla="*/ 12 h 22"/>
                    <a:gd name="T52" fmla="*/ 18 w 20"/>
                    <a:gd name="T53" fmla="*/ 11 h 22"/>
                    <a:gd name="T54" fmla="*/ 19 w 20"/>
                    <a:gd name="T55" fmla="*/ 11 h 22"/>
                    <a:gd name="T56" fmla="*/ 20 w 20"/>
                    <a:gd name="T57" fmla="*/ 10 h 22"/>
                    <a:gd name="T58" fmla="*/ 20 w 20"/>
                    <a:gd name="T59" fmla="*/ 8 h 22"/>
                    <a:gd name="T60" fmla="*/ 20 w 20"/>
                    <a:gd name="T61" fmla="*/ 4 h 22"/>
                    <a:gd name="T62" fmla="*/ 19 w 20"/>
                    <a:gd name="T63" fmla="*/ 4 h 22"/>
                    <a:gd name="T64" fmla="*/ 18 w 20"/>
                    <a:gd name="T65" fmla="*/ 3 h 22"/>
                    <a:gd name="T66" fmla="*/ 18 w 20"/>
                    <a:gd name="T67" fmla="*/ 1 h 22"/>
                    <a:gd name="T68" fmla="*/ 18 w 20"/>
                    <a:gd name="T69" fmla="*/ 0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22"/>
                    <a:gd name="T107" fmla="*/ 20 w 20"/>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22">
                      <a:moveTo>
                        <a:pt x="18" y="0"/>
                      </a:moveTo>
                      <a:lnTo>
                        <a:pt x="6" y="7"/>
                      </a:lnTo>
                      <a:lnTo>
                        <a:pt x="4" y="14"/>
                      </a:lnTo>
                      <a:lnTo>
                        <a:pt x="0" y="19"/>
                      </a:lnTo>
                      <a:lnTo>
                        <a:pt x="1" y="20"/>
                      </a:lnTo>
                      <a:lnTo>
                        <a:pt x="3" y="22"/>
                      </a:lnTo>
                      <a:lnTo>
                        <a:pt x="6" y="22"/>
                      </a:lnTo>
                      <a:lnTo>
                        <a:pt x="7" y="22"/>
                      </a:lnTo>
                      <a:lnTo>
                        <a:pt x="9" y="22"/>
                      </a:lnTo>
                      <a:lnTo>
                        <a:pt x="12" y="20"/>
                      </a:lnTo>
                      <a:lnTo>
                        <a:pt x="16" y="22"/>
                      </a:lnTo>
                      <a:lnTo>
                        <a:pt x="16" y="20"/>
                      </a:lnTo>
                      <a:lnTo>
                        <a:pt x="18" y="19"/>
                      </a:lnTo>
                      <a:lnTo>
                        <a:pt x="19" y="17"/>
                      </a:lnTo>
                      <a:lnTo>
                        <a:pt x="19" y="15"/>
                      </a:lnTo>
                      <a:lnTo>
                        <a:pt x="16" y="15"/>
                      </a:lnTo>
                      <a:lnTo>
                        <a:pt x="15" y="15"/>
                      </a:lnTo>
                      <a:lnTo>
                        <a:pt x="12" y="15"/>
                      </a:lnTo>
                      <a:lnTo>
                        <a:pt x="12" y="17"/>
                      </a:lnTo>
                      <a:lnTo>
                        <a:pt x="10" y="17"/>
                      </a:lnTo>
                      <a:lnTo>
                        <a:pt x="9" y="15"/>
                      </a:lnTo>
                      <a:lnTo>
                        <a:pt x="10" y="15"/>
                      </a:lnTo>
                      <a:lnTo>
                        <a:pt x="12" y="15"/>
                      </a:lnTo>
                      <a:lnTo>
                        <a:pt x="12" y="14"/>
                      </a:lnTo>
                      <a:lnTo>
                        <a:pt x="15" y="12"/>
                      </a:lnTo>
                      <a:lnTo>
                        <a:pt x="16" y="12"/>
                      </a:lnTo>
                      <a:lnTo>
                        <a:pt x="18" y="11"/>
                      </a:lnTo>
                      <a:lnTo>
                        <a:pt x="19" y="11"/>
                      </a:lnTo>
                      <a:lnTo>
                        <a:pt x="20" y="10"/>
                      </a:lnTo>
                      <a:lnTo>
                        <a:pt x="20" y="8"/>
                      </a:lnTo>
                      <a:lnTo>
                        <a:pt x="20" y="4"/>
                      </a:lnTo>
                      <a:lnTo>
                        <a:pt x="19" y="4"/>
                      </a:lnTo>
                      <a:lnTo>
                        <a:pt x="18" y="3"/>
                      </a:lnTo>
                      <a:lnTo>
                        <a:pt x="18" y="1"/>
                      </a:lnTo>
                      <a:lnTo>
                        <a:pt x="1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87" name="Freeform 2715"/>
                <p:cNvSpPr>
                  <a:spLocks/>
                </p:cNvSpPr>
                <p:nvPr/>
              </p:nvSpPr>
              <p:spPr bwMode="gray">
                <a:xfrm>
                  <a:off x="3227" y="2451"/>
                  <a:ext cx="20" cy="22"/>
                </a:xfrm>
                <a:custGeom>
                  <a:avLst/>
                  <a:gdLst>
                    <a:gd name="T0" fmla="*/ 18 w 20"/>
                    <a:gd name="T1" fmla="*/ 0 h 22"/>
                    <a:gd name="T2" fmla="*/ 6 w 20"/>
                    <a:gd name="T3" fmla="*/ 7 h 22"/>
                    <a:gd name="T4" fmla="*/ 4 w 20"/>
                    <a:gd name="T5" fmla="*/ 14 h 22"/>
                    <a:gd name="T6" fmla="*/ 0 w 20"/>
                    <a:gd name="T7" fmla="*/ 19 h 22"/>
                    <a:gd name="T8" fmla="*/ 1 w 20"/>
                    <a:gd name="T9" fmla="*/ 20 h 22"/>
                    <a:gd name="T10" fmla="*/ 3 w 20"/>
                    <a:gd name="T11" fmla="*/ 22 h 22"/>
                    <a:gd name="T12" fmla="*/ 6 w 20"/>
                    <a:gd name="T13" fmla="*/ 22 h 22"/>
                    <a:gd name="T14" fmla="*/ 7 w 20"/>
                    <a:gd name="T15" fmla="*/ 22 h 22"/>
                    <a:gd name="T16" fmla="*/ 9 w 20"/>
                    <a:gd name="T17" fmla="*/ 22 h 22"/>
                    <a:gd name="T18" fmla="*/ 12 w 20"/>
                    <a:gd name="T19" fmla="*/ 20 h 22"/>
                    <a:gd name="T20" fmla="*/ 16 w 20"/>
                    <a:gd name="T21" fmla="*/ 22 h 22"/>
                    <a:gd name="T22" fmla="*/ 16 w 20"/>
                    <a:gd name="T23" fmla="*/ 20 h 22"/>
                    <a:gd name="T24" fmla="*/ 18 w 20"/>
                    <a:gd name="T25" fmla="*/ 19 h 22"/>
                    <a:gd name="T26" fmla="*/ 19 w 20"/>
                    <a:gd name="T27" fmla="*/ 17 h 22"/>
                    <a:gd name="T28" fmla="*/ 19 w 20"/>
                    <a:gd name="T29" fmla="*/ 15 h 22"/>
                    <a:gd name="T30" fmla="*/ 16 w 20"/>
                    <a:gd name="T31" fmla="*/ 15 h 22"/>
                    <a:gd name="T32" fmla="*/ 15 w 20"/>
                    <a:gd name="T33" fmla="*/ 15 h 22"/>
                    <a:gd name="T34" fmla="*/ 12 w 20"/>
                    <a:gd name="T35" fmla="*/ 15 h 22"/>
                    <a:gd name="T36" fmla="*/ 12 w 20"/>
                    <a:gd name="T37" fmla="*/ 17 h 22"/>
                    <a:gd name="T38" fmla="*/ 10 w 20"/>
                    <a:gd name="T39" fmla="*/ 17 h 22"/>
                    <a:gd name="T40" fmla="*/ 9 w 20"/>
                    <a:gd name="T41" fmla="*/ 15 h 22"/>
                    <a:gd name="T42" fmla="*/ 10 w 20"/>
                    <a:gd name="T43" fmla="*/ 15 h 22"/>
                    <a:gd name="T44" fmla="*/ 12 w 20"/>
                    <a:gd name="T45" fmla="*/ 15 h 22"/>
                    <a:gd name="T46" fmla="*/ 12 w 20"/>
                    <a:gd name="T47" fmla="*/ 14 h 22"/>
                    <a:gd name="T48" fmla="*/ 15 w 20"/>
                    <a:gd name="T49" fmla="*/ 12 h 22"/>
                    <a:gd name="T50" fmla="*/ 16 w 20"/>
                    <a:gd name="T51" fmla="*/ 12 h 22"/>
                    <a:gd name="T52" fmla="*/ 18 w 20"/>
                    <a:gd name="T53" fmla="*/ 11 h 22"/>
                    <a:gd name="T54" fmla="*/ 19 w 20"/>
                    <a:gd name="T55" fmla="*/ 11 h 22"/>
                    <a:gd name="T56" fmla="*/ 20 w 20"/>
                    <a:gd name="T57" fmla="*/ 10 h 22"/>
                    <a:gd name="T58" fmla="*/ 20 w 20"/>
                    <a:gd name="T59" fmla="*/ 8 h 22"/>
                    <a:gd name="T60" fmla="*/ 20 w 20"/>
                    <a:gd name="T61" fmla="*/ 4 h 22"/>
                    <a:gd name="T62" fmla="*/ 19 w 20"/>
                    <a:gd name="T63" fmla="*/ 4 h 22"/>
                    <a:gd name="T64" fmla="*/ 18 w 20"/>
                    <a:gd name="T65" fmla="*/ 3 h 22"/>
                    <a:gd name="T66" fmla="*/ 18 w 20"/>
                    <a:gd name="T67" fmla="*/ 1 h 22"/>
                    <a:gd name="T68" fmla="*/ 18 w 20"/>
                    <a:gd name="T69" fmla="*/ 0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22"/>
                    <a:gd name="T107" fmla="*/ 20 w 20"/>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22">
                      <a:moveTo>
                        <a:pt x="18" y="0"/>
                      </a:moveTo>
                      <a:lnTo>
                        <a:pt x="6" y="7"/>
                      </a:lnTo>
                      <a:lnTo>
                        <a:pt x="4" y="14"/>
                      </a:lnTo>
                      <a:lnTo>
                        <a:pt x="0" y="19"/>
                      </a:lnTo>
                      <a:lnTo>
                        <a:pt x="1" y="20"/>
                      </a:lnTo>
                      <a:lnTo>
                        <a:pt x="3" y="22"/>
                      </a:lnTo>
                      <a:lnTo>
                        <a:pt x="6" y="22"/>
                      </a:lnTo>
                      <a:lnTo>
                        <a:pt x="7" y="22"/>
                      </a:lnTo>
                      <a:lnTo>
                        <a:pt x="9" y="22"/>
                      </a:lnTo>
                      <a:lnTo>
                        <a:pt x="12" y="20"/>
                      </a:lnTo>
                      <a:lnTo>
                        <a:pt x="16" y="22"/>
                      </a:lnTo>
                      <a:lnTo>
                        <a:pt x="16" y="20"/>
                      </a:lnTo>
                      <a:lnTo>
                        <a:pt x="18" y="19"/>
                      </a:lnTo>
                      <a:lnTo>
                        <a:pt x="19" y="17"/>
                      </a:lnTo>
                      <a:lnTo>
                        <a:pt x="19" y="15"/>
                      </a:lnTo>
                      <a:lnTo>
                        <a:pt x="16" y="15"/>
                      </a:lnTo>
                      <a:lnTo>
                        <a:pt x="15" y="15"/>
                      </a:lnTo>
                      <a:lnTo>
                        <a:pt x="12" y="15"/>
                      </a:lnTo>
                      <a:lnTo>
                        <a:pt x="12" y="17"/>
                      </a:lnTo>
                      <a:lnTo>
                        <a:pt x="10" y="17"/>
                      </a:lnTo>
                      <a:lnTo>
                        <a:pt x="9" y="15"/>
                      </a:lnTo>
                      <a:lnTo>
                        <a:pt x="10" y="15"/>
                      </a:lnTo>
                      <a:lnTo>
                        <a:pt x="12" y="15"/>
                      </a:lnTo>
                      <a:lnTo>
                        <a:pt x="12" y="14"/>
                      </a:lnTo>
                      <a:lnTo>
                        <a:pt x="15" y="12"/>
                      </a:lnTo>
                      <a:lnTo>
                        <a:pt x="16" y="12"/>
                      </a:lnTo>
                      <a:lnTo>
                        <a:pt x="18" y="11"/>
                      </a:lnTo>
                      <a:lnTo>
                        <a:pt x="19" y="11"/>
                      </a:lnTo>
                      <a:lnTo>
                        <a:pt x="20" y="10"/>
                      </a:lnTo>
                      <a:lnTo>
                        <a:pt x="20" y="8"/>
                      </a:lnTo>
                      <a:lnTo>
                        <a:pt x="20" y="4"/>
                      </a:lnTo>
                      <a:lnTo>
                        <a:pt x="19" y="4"/>
                      </a:lnTo>
                      <a:lnTo>
                        <a:pt x="18" y="3"/>
                      </a:lnTo>
                      <a:lnTo>
                        <a:pt x="18" y="1"/>
                      </a:lnTo>
                      <a:lnTo>
                        <a:pt x="1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7" name="Group 2716"/>
              <p:cNvGrpSpPr>
                <a:grpSpLocks/>
              </p:cNvGrpSpPr>
              <p:nvPr/>
            </p:nvGrpSpPr>
            <p:grpSpPr bwMode="auto">
              <a:xfrm>
                <a:off x="3059" y="2604"/>
                <a:ext cx="25" cy="19"/>
                <a:chOff x="3059" y="2604"/>
                <a:chExt cx="25" cy="19"/>
              </a:xfrm>
              <a:grpFill/>
            </p:grpSpPr>
            <p:sp>
              <p:nvSpPr>
                <p:cNvPr id="1084" name="Freeform 2717"/>
                <p:cNvSpPr>
                  <a:spLocks/>
                </p:cNvSpPr>
                <p:nvPr/>
              </p:nvSpPr>
              <p:spPr bwMode="gray">
                <a:xfrm>
                  <a:off x="3059" y="2604"/>
                  <a:ext cx="25" cy="19"/>
                </a:xfrm>
                <a:custGeom>
                  <a:avLst/>
                  <a:gdLst>
                    <a:gd name="T0" fmla="*/ 1 w 25"/>
                    <a:gd name="T1" fmla="*/ 18 h 19"/>
                    <a:gd name="T2" fmla="*/ 1 w 25"/>
                    <a:gd name="T3" fmla="*/ 18 h 19"/>
                    <a:gd name="T4" fmla="*/ 1 w 25"/>
                    <a:gd name="T5" fmla="*/ 17 h 19"/>
                    <a:gd name="T6" fmla="*/ 3 w 25"/>
                    <a:gd name="T7" fmla="*/ 15 h 19"/>
                    <a:gd name="T8" fmla="*/ 4 w 25"/>
                    <a:gd name="T9" fmla="*/ 15 h 19"/>
                    <a:gd name="T10" fmla="*/ 4 w 25"/>
                    <a:gd name="T11" fmla="*/ 17 h 19"/>
                    <a:gd name="T12" fmla="*/ 6 w 25"/>
                    <a:gd name="T13" fmla="*/ 19 h 19"/>
                    <a:gd name="T14" fmla="*/ 7 w 25"/>
                    <a:gd name="T15" fmla="*/ 19 h 19"/>
                    <a:gd name="T16" fmla="*/ 9 w 25"/>
                    <a:gd name="T17" fmla="*/ 18 h 19"/>
                    <a:gd name="T18" fmla="*/ 10 w 25"/>
                    <a:gd name="T19" fmla="*/ 18 h 19"/>
                    <a:gd name="T20" fmla="*/ 13 w 25"/>
                    <a:gd name="T21" fmla="*/ 18 h 19"/>
                    <a:gd name="T22" fmla="*/ 13 w 25"/>
                    <a:gd name="T23" fmla="*/ 15 h 19"/>
                    <a:gd name="T24" fmla="*/ 16 w 25"/>
                    <a:gd name="T25" fmla="*/ 15 h 19"/>
                    <a:gd name="T26" fmla="*/ 19 w 25"/>
                    <a:gd name="T27" fmla="*/ 14 h 19"/>
                    <a:gd name="T28" fmla="*/ 20 w 25"/>
                    <a:gd name="T29" fmla="*/ 14 h 19"/>
                    <a:gd name="T30" fmla="*/ 22 w 25"/>
                    <a:gd name="T31" fmla="*/ 15 h 19"/>
                    <a:gd name="T32" fmla="*/ 24 w 25"/>
                    <a:gd name="T33" fmla="*/ 12 h 19"/>
                    <a:gd name="T34" fmla="*/ 25 w 25"/>
                    <a:gd name="T35" fmla="*/ 10 h 19"/>
                    <a:gd name="T36" fmla="*/ 19 w 25"/>
                    <a:gd name="T37" fmla="*/ 0 h 19"/>
                    <a:gd name="T38" fmla="*/ 17 w 25"/>
                    <a:gd name="T39" fmla="*/ 0 h 19"/>
                    <a:gd name="T40" fmla="*/ 16 w 25"/>
                    <a:gd name="T41" fmla="*/ 0 h 19"/>
                    <a:gd name="T42" fmla="*/ 16 w 25"/>
                    <a:gd name="T43" fmla="*/ 2 h 19"/>
                    <a:gd name="T44" fmla="*/ 14 w 25"/>
                    <a:gd name="T45" fmla="*/ 3 h 19"/>
                    <a:gd name="T46" fmla="*/ 10 w 25"/>
                    <a:gd name="T47" fmla="*/ 4 h 19"/>
                    <a:gd name="T48" fmla="*/ 9 w 25"/>
                    <a:gd name="T49" fmla="*/ 3 h 19"/>
                    <a:gd name="T50" fmla="*/ 7 w 25"/>
                    <a:gd name="T51" fmla="*/ 3 h 19"/>
                    <a:gd name="T52" fmla="*/ 0 w 25"/>
                    <a:gd name="T53" fmla="*/ 15 h 19"/>
                    <a:gd name="T54" fmla="*/ 0 w 25"/>
                    <a:gd name="T55" fmla="*/ 17 h 19"/>
                    <a:gd name="T56" fmla="*/ 1 w 25"/>
                    <a:gd name="T57" fmla="*/ 18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
                    <a:gd name="T88" fmla="*/ 0 h 19"/>
                    <a:gd name="T89" fmla="*/ 25 w 25"/>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 h="19">
                      <a:moveTo>
                        <a:pt x="1" y="18"/>
                      </a:moveTo>
                      <a:lnTo>
                        <a:pt x="1" y="18"/>
                      </a:lnTo>
                      <a:lnTo>
                        <a:pt x="1" y="17"/>
                      </a:lnTo>
                      <a:lnTo>
                        <a:pt x="3" y="15"/>
                      </a:lnTo>
                      <a:lnTo>
                        <a:pt x="4" y="15"/>
                      </a:lnTo>
                      <a:lnTo>
                        <a:pt x="4" y="17"/>
                      </a:lnTo>
                      <a:lnTo>
                        <a:pt x="6" y="19"/>
                      </a:lnTo>
                      <a:lnTo>
                        <a:pt x="7" y="19"/>
                      </a:lnTo>
                      <a:lnTo>
                        <a:pt x="9" y="18"/>
                      </a:lnTo>
                      <a:lnTo>
                        <a:pt x="10" y="18"/>
                      </a:lnTo>
                      <a:lnTo>
                        <a:pt x="13" y="18"/>
                      </a:lnTo>
                      <a:lnTo>
                        <a:pt x="13" y="15"/>
                      </a:lnTo>
                      <a:lnTo>
                        <a:pt x="16" y="15"/>
                      </a:lnTo>
                      <a:lnTo>
                        <a:pt x="19" y="14"/>
                      </a:lnTo>
                      <a:lnTo>
                        <a:pt x="20" y="14"/>
                      </a:lnTo>
                      <a:lnTo>
                        <a:pt x="22" y="15"/>
                      </a:lnTo>
                      <a:lnTo>
                        <a:pt x="24" y="12"/>
                      </a:lnTo>
                      <a:lnTo>
                        <a:pt x="25" y="10"/>
                      </a:lnTo>
                      <a:lnTo>
                        <a:pt x="19" y="0"/>
                      </a:lnTo>
                      <a:lnTo>
                        <a:pt x="17" y="0"/>
                      </a:lnTo>
                      <a:lnTo>
                        <a:pt x="16" y="0"/>
                      </a:lnTo>
                      <a:lnTo>
                        <a:pt x="16" y="2"/>
                      </a:lnTo>
                      <a:lnTo>
                        <a:pt x="14" y="3"/>
                      </a:lnTo>
                      <a:lnTo>
                        <a:pt x="10" y="4"/>
                      </a:lnTo>
                      <a:lnTo>
                        <a:pt x="9" y="3"/>
                      </a:lnTo>
                      <a:lnTo>
                        <a:pt x="7" y="3"/>
                      </a:lnTo>
                      <a:lnTo>
                        <a:pt x="0" y="15"/>
                      </a:lnTo>
                      <a:lnTo>
                        <a:pt x="0" y="17"/>
                      </a:lnTo>
                      <a:lnTo>
                        <a:pt x="1" y="1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85" name="Freeform 2718"/>
                <p:cNvSpPr>
                  <a:spLocks/>
                </p:cNvSpPr>
                <p:nvPr/>
              </p:nvSpPr>
              <p:spPr bwMode="gray">
                <a:xfrm>
                  <a:off x="3059" y="2604"/>
                  <a:ext cx="25" cy="19"/>
                </a:xfrm>
                <a:custGeom>
                  <a:avLst/>
                  <a:gdLst>
                    <a:gd name="T0" fmla="*/ 1 w 25"/>
                    <a:gd name="T1" fmla="*/ 18 h 19"/>
                    <a:gd name="T2" fmla="*/ 1 w 25"/>
                    <a:gd name="T3" fmla="*/ 18 h 19"/>
                    <a:gd name="T4" fmla="*/ 1 w 25"/>
                    <a:gd name="T5" fmla="*/ 17 h 19"/>
                    <a:gd name="T6" fmla="*/ 3 w 25"/>
                    <a:gd name="T7" fmla="*/ 15 h 19"/>
                    <a:gd name="T8" fmla="*/ 4 w 25"/>
                    <a:gd name="T9" fmla="*/ 15 h 19"/>
                    <a:gd name="T10" fmla="*/ 4 w 25"/>
                    <a:gd name="T11" fmla="*/ 17 h 19"/>
                    <a:gd name="T12" fmla="*/ 6 w 25"/>
                    <a:gd name="T13" fmla="*/ 19 h 19"/>
                    <a:gd name="T14" fmla="*/ 7 w 25"/>
                    <a:gd name="T15" fmla="*/ 19 h 19"/>
                    <a:gd name="T16" fmla="*/ 9 w 25"/>
                    <a:gd name="T17" fmla="*/ 18 h 19"/>
                    <a:gd name="T18" fmla="*/ 10 w 25"/>
                    <a:gd name="T19" fmla="*/ 18 h 19"/>
                    <a:gd name="T20" fmla="*/ 13 w 25"/>
                    <a:gd name="T21" fmla="*/ 18 h 19"/>
                    <a:gd name="T22" fmla="*/ 13 w 25"/>
                    <a:gd name="T23" fmla="*/ 15 h 19"/>
                    <a:gd name="T24" fmla="*/ 16 w 25"/>
                    <a:gd name="T25" fmla="*/ 15 h 19"/>
                    <a:gd name="T26" fmla="*/ 19 w 25"/>
                    <a:gd name="T27" fmla="*/ 14 h 19"/>
                    <a:gd name="T28" fmla="*/ 20 w 25"/>
                    <a:gd name="T29" fmla="*/ 14 h 19"/>
                    <a:gd name="T30" fmla="*/ 22 w 25"/>
                    <a:gd name="T31" fmla="*/ 15 h 19"/>
                    <a:gd name="T32" fmla="*/ 24 w 25"/>
                    <a:gd name="T33" fmla="*/ 12 h 19"/>
                    <a:gd name="T34" fmla="*/ 25 w 25"/>
                    <a:gd name="T35" fmla="*/ 10 h 19"/>
                    <a:gd name="T36" fmla="*/ 19 w 25"/>
                    <a:gd name="T37" fmla="*/ 0 h 19"/>
                    <a:gd name="T38" fmla="*/ 17 w 25"/>
                    <a:gd name="T39" fmla="*/ 0 h 19"/>
                    <a:gd name="T40" fmla="*/ 16 w 25"/>
                    <a:gd name="T41" fmla="*/ 0 h 19"/>
                    <a:gd name="T42" fmla="*/ 16 w 25"/>
                    <a:gd name="T43" fmla="*/ 2 h 19"/>
                    <a:gd name="T44" fmla="*/ 14 w 25"/>
                    <a:gd name="T45" fmla="*/ 3 h 19"/>
                    <a:gd name="T46" fmla="*/ 10 w 25"/>
                    <a:gd name="T47" fmla="*/ 4 h 19"/>
                    <a:gd name="T48" fmla="*/ 9 w 25"/>
                    <a:gd name="T49" fmla="*/ 3 h 19"/>
                    <a:gd name="T50" fmla="*/ 7 w 25"/>
                    <a:gd name="T51" fmla="*/ 3 h 19"/>
                    <a:gd name="T52" fmla="*/ 0 w 25"/>
                    <a:gd name="T53" fmla="*/ 15 h 19"/>
                    <a:gd name="T54" fmla="*/ 0 w 25"/>
                    <a:gd name="T55" fmla="*/ 17 h 19"/>
                    <a:gd name="T56" fmla="*/ 1 w 25"/>
                    <a:gd name="T57" fmla="*/ 18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
                    <a:gd name="T88" fmla="*/ 0 h 19"/>
                    <a:gd name="T89" fmla="*/ 25 w 25"/>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 h="19">
                      <a:moveTo>
                        <a:pt x="1" y="18"/>
                      </a:moveTo>
                      <a:lnTo>
                        <a:pt x="1" y="18"/>
                      </a:lnTo>
                      <a:lnTo>
                        <a:pt x="1" y="17"/>
                      </a:lnTo>
                      <a:lnTo>
                        <a:pt x="3" y="15"/>
                      </a:lnTo>
                      <a:lnTo>
                        <a:pt x="4" y="15"/>
                      </a:lnTo>
                      <a:lnTo>
                        <a:pt x="4" y="17"/>
                      </a:lnTo>
                      <a:lnTo>
                        <a:pt x="6" y="19"/>
                      </a:lnTo>
                      <a:lnTo>
                        <a:pt x="7" y="19"/>
                      </a:lnTo>
                      <a:lnTo>
                        <a:pt x="9" y="18"/>
                      </a:lnTo>
                      <a:lnTo>
                        <a:pt x="10" y="18"/>
                      </a:lnTo>
                      <a:lnTo>
                        <a:pt x="13" y="18"/>
                      </a:lnTo>
                      <a:lnTo>
                        <a:pt x="13" y="15"/>
                      </a:lnTo>
                      <a:lnTo>
                        <a:pt x="16" y="15"/>
                      </a:lnTo>
                      <a:lnTo>
                        <a:pt x="19" y="14"/>
                      </a:lnTo>
                      <a:lnTo>
                        <a:pt x="20" y="14"/>
                      </a:lnTo>
                      <a:lnTo>
                        <a:pt x="22" y="15"/>
                      </a:lnTo>
                      <a:lnTo>
                        <a:pt x="24" y="12"/>
                      </a:lnTo>
                      <a:lnTo>
                        <a:pt x="25" y="10"/>
                      </a:lnTo>
                      <a:lnTo>
                        <a:pt x="19" y="0"/>
                      </a:lnTo>
                      <a:lnTo>
                        <a:pt x="17" y="0"/>
                      </a:lnTo>
                      <a:lnTo>
                        <a:pt x="16" y="0"/>
                      </a:lnTo>
                      <a:lnTo>
                        <a:pt x="16" y="2"/>
                      </a:lnTo>
                      <a:lnTo>
                        <a:pt x="14" y="3"/>
                      </a:lnTo>
                      <a:lnTo>
                        <a:pt x="10" y="4"/>
                      </a:lnTo>
                      <a:lnTo>
                        <a:pt x="9" y="3"/>
                      </a:lnTo>
                      <a:lnTo>
                        <a:pt x="7" y="3"/>
                      </a:lnTo>
                      <a:lnTo>
                        <a:pt x="0" y="15"/>
                      </a:lnTo>
                      <a:lnTo>
                        <a:pt x="0" y="17"/>
                      </a:lnTo>
                      <a:lnTo>
                        <a:pt x="1" y="1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8" name="Group 2719"/>
              <p:cNvGrpSpPr>
                <a:grpSpLocks/>
              </p:cNvGrpSpPr>
              <p:nvPr/>
            </p:nvGrpSpPr>
            <p:grpSpPr bwMode="auto">
              <a:xfrm>
                <a:off x="3249" y="2095"/>
                <a:ext cx="39" cy="33"/>
                <a:chOff x="3249" y="2095"/>
                <a:chExt cx="39" cy="33"/>
              </a:xfrm>
              <a:grpFill/>
            </p:grpSpPr>
            <p:sp>
              <p:nvSpPr>
                <p:cNvPr id="1082" name="Freeform 2720"/>
                <p:cNvSpPr>
                  <a:spLocks/>
                </p:cNvSpPr>
                <p:nvPr/>
              </p:nvSpPr>
              <p:spPr bwMode="gray">
                <a:xfrm>
                  <a:off x="3249" y="2095"/>
                  <a:ext cx="39" cy="33"/>
                </a:xfrm>
                <a:custGeom>
                  <a:avLst/>
                  <a:gdLst>
                    <a:gd name="T0" fmla="*/ 18 w 39"/>
                    <a:gd name="T1" fmla="*/ 23 h 33"/>
                    <a:gd name="T2" fmla="*/ 14 w 39"/>
                    <a:gd name="T3" fmla="*/ 19 h 33"/>
                    <a:gd name="T4" fmla="*/ 12 w 39"/>
                    <a:gd name="T5" fmla="*/ 19 h 33"/>
                    <a:gd name="T6" fmla="*/ 11 w 39"/>
                    <a:gd name="T7" fmla="*/ 16 h 33"/>
                    <a:gd name="T8" fmla="*/ 6 w 39"/>
                    <a:gd name="T9" fmla="*/ 15 h 33"/>
                    <a:gd name="T10" fmla="*/ 3 w 39"/>
                    <a:gd name="T11" fmla="*/ 12 h 33"/>
                    <a:gd name="T12" fmla="*/ 3 w 39"/>
                    <a:gd name="T13" fmla="*/ 6 h 33"/>
                    <a:gd name="T14" fmla="*/ 1 w 39"/>
                    <a:gd name="T15" fmla="*/ 4 h 33"/>
                    <a:gd name="T16" fmla="*/ 0 w 39"/>
                    <a:gd name="T17" fmla="*/ 3 h 33"/>
                    <a:gd name="T18" fmla="*/ 4 w 39"/>
                    <a:gd name="T19" fmla="*/ 3 h 33"/>
                    <a:gd name="T20" fmla="*/ 6 w 39"/>
                    <a:gd name="T21" fmla="*/ 1 h 33"/>
                    <a:gd name="T22" fmla="*/ 9 w 39"/>
                    <a:gd name="T23" fmla="*/ 1 h 33"/>
                    <a:gd name="T24" fmla="*/ 11 w 39"/>
                    <a:gd name="T25" fmla="*/ 0 h 33"/>
                    <a:gd name="T26" fmla="*/ 15 w 39"/>
                    <a:gd name="T27" fmla="*/ 1 h 33"/>
                    <a:gd name="T28" fmla="*/ 21 w 39"/>
                    <a:gd name="T29" fmla="*/ 0 h 33"/>
                    <a:gd name="T30" fmla="*/ 24 w 39"/>
                    <a:gd name="T31" fmla="*/ 4 h 33"/>
                    <a:gd name="T32" fmla="*/ 25 w 39"/>
                    <a:gd name="T33" fmla="*/ 4 h 33"/>
                    <a:gd name="T34" fmla="*/ 27 w 39"/>
                    <a:gd name="T35" fmla="*/ 5 h 33"/>
                    <a:gd name="T36" fmla="*/ 27 w 39"/>
                    <a:gd name="T37" fmla="*/ 6 h 33"/>
                    <a:gd name="T38" fmla="*/ 25 w 39"/>
                    <a:gd name="T39" fmla="*/ 7 h 33"/>
                    <a:gd name="T40" fmla="*/ 25 w 39"/>
                    <a:gd name="T41" fmla="*/ 9 h 33"/>
                    <a:gd name="T42" fmla="*/ 27 w 39"/>
                    <a:gd name="T43" fmla="*/ 10 h 33"/>
                    <a:gd name="T44" fmla="*/ 28 w 39"/>
                    <a:gd name="T45" fmla="*/ 12 h 33"/>
                    <a:gd name="T46" fmla="*/ 31 w 39"/>
                    <a:gd name="T47" fmla="*/ 14 h 33"/>
                    <a:gd name="T48" fmla="*/ 33 w 39"/>
                    <a:gd name="T49" fmla="*/ 16 h 33"/>
                    <a:gd name="T50" fmla="*/ 31 w 39"/>
                    <a:gd name="T51" fmla="*/ 18 h 33"/>
                    <a:gd name="T52" fmla="*/ 30 w 39"/>
                    <a:gd name="T53" fmla="*/ 18 h 33"/>
                    <a:gd name="T54" fmla="*/ 30 w 39"/>
                    <a:gd name="T55" fmla="*/ 19 h 33"/>
                    <a:gd name="T56" fmla="*/ 33 w 39"/>
                    <a:gd name="T57" fmla="*/ 22 h 33"/>
                    <a:gd name="T58" fmla="*/ 36 w 39"/>
                    <a:gd name="T59" fmla="*/ 23 h 33"/>
                    <a:gd name="T60" fmla="*/ 37 w 39"/>
                    <a:gd name="T61" fmla="*/ 23 h 33"/>
                    <a:gd name="T62" fmla="*/ 39 w 39"/>
                    <a:gd name="T63" fmla="*/ 25 h 33"/>
                    <a:gd name="T64" fmla="*/ 37 w 39"/>
                    <a:gd name="T65" fmla="*/ 28 h 33"/>
                    <a:gd name="T66" fmla="*/ 39 w 39"/>
                    <a:gd name="T67" fmla="*/ 29 h 33"/>
                    <a:gd name="T68" fmla="*/ 39 w 39"/>
                    <a:gd name="T69" fmla="*/ 30 h 33"/>
                    <a:gd name="T70" fmla="*/ 37 w 39"/>
                    <a:gd name="T71" fmla="*/ 30 h 33"/>
                    <a:gd name="T72" fmla="*/ 39 w 39"/>
                    <a:gd name="T73" fmla="*/ 32 h 33"/>
                    <a:gd name="T74" fmla="*/ 39 w 39"/>
                    <a:gd name="T75" fmla="*/ 33 h 33"/>
                    <a:gd name="T76" fmla="*/ 33 w 39"/>
                    <a:gd name="T77" fmla="*/ 33 h 33"/>
                    <a:gd name="T78" fmla="*/ 33 w 39"/>
                    <a:gd name="T79" fmla="*/ 30 h 33"/>
                    <a:gd name="T80" fmla="*/ 30 w 39"/>
                    <a:gd name="T81" fmla="*/ 25 h 33"/>
                    <a:gd name="T82" fmla="*/ 28 w 39"/>
                    <a:gd name="T83" fmla="*/ 25 h 33"/>
                    <a:gd name="T84" fmla="*/ 27 w 39"/>
                    <a:gd name="T85" fmla="*/ 25 h 33"/>
                    <a:gd name="T86" fmla="*/ 25 w 39"/>
                    <a:gd name="T87" fmla="*/ 25 h 33"/>
                    <a:gd name="T88" fmla="*/ 24 w 39"/>
                    <a:gd name="T89" fmla="*/ 25 h 33"/>
                    <a:gd name="T90" fmla="*/ 22 w 39"/>
                    <a:gd name="T91" fmla="*/ 23 h 33"/>
                    <a:gd name="T92" fmla="*/ 21 w 39"/>
                    <a:gd name="T93" fmla="*/ 22 h 33"/>
                    <a:gd name="T94" fmla="*/ 18 w 39"/>
                    <a:gd name="T95" fmla="*/ 23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33"/>
                    <a:gd name="T146" fmla="*/ 39 w 39"/>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33">
                      <a:moveTo>
                        <a:pt x="18" y="23"/>
                      </a:moveTo>
                      <a:lnTo>
                        <a:pt x="14" y="19"/>
                      </a:lnTo>
                      <a:lnTo>
                        <a:pt x="12" y="19"/>
                      </a:lnTo>
                      <a:lnTo>
                        <a:pt x="11" y="16"/>
                      </a:lnTo>
                      <a:lnTo>
                        <a:pt x="6" y="15"/>
                      </a:lnTo>
                      <a:lnTo>
                        <a:pt x="3" y="12"/>
                      </a:lnTo>
                      <a:lnTo>
                        <a:pt x="3" y="6"/>
                      </a:lnTo>
                      <a:lnTo>
                        <a:pt x="1" y="4"/>
                      </a:lnTo>
                      <a:lnTo>
                        <a:pt x="0" y="3"/>
                      </a:lnTo>
                      <a:lnTo>
                        <a:pt x="4" y="3"/>
                      </a:lnTo>
                      <a:lnTo>
                        <a:pt x="6" y="1"/>
                      </a:lnTo>
                      <a:lnTo>
                        <a:pt x="9" y="1"/>
                      </a:lnTo>
                      <a:lnTo>
                        <a:pt x="11" y="0"/>
                      </a:lnTo>
                      <a:lnTo>
                        <a:pt x="15" y="1"/>
                      </a:lnTo>
                      <a:lnTo>
                        <a:pt x="21" y="0"/>
                      </a:lnTo>
                      <a:lnTo>
                        <a:pt x="24" y="4"/>
                      </a:lnTo>
                      <a:lnTo>
                        <a:pt x="25" y="4"/>
                      </a:lnTo>
                      <a:lnTo>
                        <a:pt x="27" y="5"/>
                      </a:lnTo>
                      <a:lnTo>
                        <a:pt x="27" y="6"/>
                      </a:lnTo>
                      <a:lnTo>
                        <a:pt x="25" y="7"/>
                      </a:lnTo>
                      <a:lnTo>
                        <a:pt x="25" y="9"/>
                      </a:lnTo>
                      <a:lnTo>
                        <a:pt x="27" y="10"/>
                      </a:lnTo>
                      <a:lnTo>
                        <a:pt x="28" y="12"/>
                      </a:lnTo>
                      <a:lnTo>
                        <a:pt x="31" y="14"/>
                      </a:lnTo>
                      <a:lnTo>
                        <a:pt x="33" y="16"/>
                      </a:lnTo>
                      <a:lnTo>
                        <a:pt x="31" y="18"/>
                      </a:lnTo>
                      <a:lnTo>
                        <a:pt x="30" y="18"/>
                      </a:lnTo>
                      <a:lnTo>
                        <a:pt x="30" y="19"/>
                      </a:lnTo>
                      <a:lnTo>
                        <a:pt x="33" y="22"/>
                      </a:lnTo>
                      <a:lnTo>
                        <a:pt x="36" y="23"/>
                      </a:lnTo>
                      <a:lnTo>
                        <a:pt x="37" y="23"/>
                      </a:lnTo>
                      <a:lnTo>
                        <a:pt x="39" y="25"/>
                      </a:lnTo>
                      <a:lnTo>
                        <a:pt x="37" y="28"/>
                      </a:lnTo>
                      <a:lnTo>
                        <a:pt x="39" y="29"/>
                      </a:lnTo>
                      <a:lnTo>
                        <a:pt x="39" y="30"/>
                      </a:lnTo>
                      <a:lnTo>
                        <a:pt x="37" y="30"/>
                      </a:lnTo>
                      <a:lnTo>
                        <a:pt x="39" y="32"/>
                      </a:lnTo>
                      <a:lnTo>
                        <a:pt x="39" y="33"/>
                      </a:lnTo>
                      <a:lnTo>
                        <a:pt x="33" y="33"/>
                      </a:lnTo>
                      <a:lnTo>
                        <a:pt x="33" y="30"/>
                      </a:lnTo>
                      <a:lnTo>
                        <a:pt x="30" y="25"/>
                      </a:lnTo>
                      <a:lnTo>
                        <a:pt x="28" y="25"/>
                      </a:lnTo>
                      <a:lnTo>
                        <a:pt x="27" y="25"/>
                      </a:lnTo>
                      <a:lnTo>
                        <a:pt x="25" y="25"/>
                      </a:lnTo>
                      <a:lnTo>
                        <a:pt x="24" y="25"/>
                      </a:lnTo>
                      <a:lnTo>
                        <a:pt x="22" y="23"/>
                      </a:lnTo>
                      <a:lnTo>
                        <a:pt x="21" y="22"/>
                      </a:lnTo>
                      <a:lnTo>
                        <a:pt x="18" y="2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83" name="Freeform 2721"/>
                <p:cNvSpPr>
                  <a:spLocks/>
                </p:cNvSpPr>
                <p:nvPr/>
              </p:nvSpPr>
              <p:spPr bwMode="gray">
                <a:xfrm>
                  <a:off x="3249" y="2095"/>
                  <a:ext cx="39" cy="33"/>
                </a:xfrm>
                <a:custGeom>
                  <a:avLst/>
                  <a:gdLst>
                    <a:gd name="T0" fmla="*/ 18 w 39"/>
                    <a:gd name="T1" fmla="*/ 23 h 33"/>
                    <a:gd name="T2" fmla="*/ 14 w 39"/>
                    <a:gd name="T3" fmla="*/ 19 h 33"/>
                    <a:gd name="T4" fmla="*/ 12 w 39"/>
                    <a:gd name="T5" fmla="*/ 19 h 33"/>
                    <a:gd name="T6" fmla="*/ 11 w 39"/>
                    <a:gd name="T7" fmla="*/ 16 h 33"/>
                    <a:gd name="T8" fmla="*/ 6 w 39"/>
                    <a:gd name="T9" fmla="*/ 15 h 33"/>
                    <a:gd name="T10" fmla="*/ 3 w 39"/>
                    <a:gd name="T11" fmla="*/ 12 h 33"/>
                    <a:gd name="T12" fmla="*/ 3 w 39"/>
                    <a:gd name="T13" fmla="*/ 6 h 33"/>
                    <a:gd name="T14" fmla="*/ 1 w 39"/>
                    <a:gd name="T15" fmla="*/ 4 h 33"/>
                    <a:gd name="T16" fmla="*/ 0 w 39"/>
                    <a:gd name="T17" fmla="*/ 3 h 33"/>
                    <a:gd name="T18" fmla="*/ 4 w 39"/>
                    <a:gd name="T19" fmla="*/ 3 h 33"/>
                    <a:gd name="T20" fmla="*/ 6 w 39"/>
                    <a:gd name="T21" fmla="*/ 1 h 33"/>
                    <a:gd name="T22" fmla="*/ 9 w 39"/>
                    <a:gd name="T23" fmla="*/ 1 h 33"/>
                    <a:gd name="T24" fmla="*/ 11 w 39"/>
                    <a:gd name="T25" fmla="*/ 0 h 33"/>
                    <a:gd name="T26" fmla="*/ 15 w 39"/>
                    <a:gd name="T27" fmla="*/ 1 h 33"/>
                    <a:gd name="T28" fmla="*/ 21 w 39"/>
                    <a:gd name="T29" fmla="*/ 0 h 33"/>
                    <a:gd name="T30" fmla="*/ 24 w 39"/>
                    <a:gd name="T31" fmla="*/ 4 h 33"/>
                    <a:gd name="T32" fmla="*/ 25 w 39"/>
                    <a:gd name="T33" fmla="*/ 4 h 33"/>
                    <a:gd name="T34" fmla="*/ 27 w 39"/>
                    <a:gd name="T35" fmla="*/ 5 h 33"/>
                    <a:gd name="T36" fmla="*/ 27 w 39"/>
                    <a:gd name="T37" fmla="*/ 6 h 33"/>
                    <a:gd name="T38" fmla="*/ 25 w 39"/>
                    <a:gd name="T39" fmla="*/ 7 h 33"/>
                    <a:gd name="T40" fmla="*/ 25 w 39"/>
                    <a:gd name="T41" fmla="*/ 9 h 33"/>
                    <a:gd name="T42" fmla="*/ 27 w 39"/>
                    <a:gd name="T43" fmla="*/ 10 h 33"/>
                    <a:gd name="T44" fmla="*/ 28 w 39"/>
                    <a:gd name="T45" fmla="*/ 12 h 33"/>
                    <a:gd name="T46" fmla="*/ 31 w 39"/>
                    <a:gd name="T47" fmla="*/ 14 h 33"/>
                    <a:gd name="T48" fmla="*/ 33 w 39"/>
                    <a:gd name="T49" fmla="*/ 16 h 33"/>
                    <a:gd name="T50" fmla="*/ 31 w 39"/>
                    <a:gd name="T51" fmla="*/ 18 h 33"/>
                    <a:gd name="T52" fmla="*/ 30 w 39"/>
                    <a:gd name="T53" fmla="*/ 18 h 33"/>
                    <a:gd name="T54" fmla="*/ 30 w 39"/>
                    <a:gd name="T55" fmla="*/ 19 h 33"/>
                    <a:gd name="T56" fmla="*/ 33 w 39"/>
                    <a:gd name="T57" fmla="*/ 22 h 33"/>
                    <a:gd name="T58" fmla="*/ 36 w 39"/>
                    <a:gd name="T59" fmla="*/ 23 h 33"/>
                    <a:gd name="T60" fmla="*/ 37 w 39"/>
                    <a:gd name="T61" fmla="*/ 23 h 33"/>
                    <a:gd name="T62" fmla="*/ 39 w 39"/>
                    <a:gd name="T63" fmla="*/ 25 h 33"/>
                    <a:gd name="T64" fmla="*/ 37 w 39"/>
                    <a:gd name="T65" fmla="*/ 28 h 33"/>
                    <a:gd name="T66" fmla="*/ 39 w 39"/>
                    <a:gd name="T67" fmla="*/ 29 h 33"/>
                    <a:gd name="T68" fmla="*/ 39 w 39"/>
                    <a:gd name="T69" fmla="*/ 30 h 33"/>
                    <a:gd name="T70" fmla="*/ 37 w 39"/>
                    <a:gd name="T71" fmla="*/ 30 h 33"/>
                    <a:gd name="T72" fmla="*/ 39 w 39"/>
                    <a:gd name="T73" fmla="*/ 32 h 33"/>
                    <a:gd name="T74" fmla="*/ 39 w 39"/>
                    <a:gd name="T75" fmla="*/ 33 h 33"/>
                    <a:gd name="T76" fmla="*/ 33 w 39"/>
                    <a:gd name="T77" fmla="*/ 33 h 33"/>
                    <a:gd name="T78" fmla="*/ 33 w 39"/>
                    <a:gd name="T79" fmla="*/ 30 h 33"/>
                    <a:gd name="T80" fmla="*/ 30 w 39"/>
                    <a:gd name="T81" fmla="*/ 25 h 33"/>
                    <a:gd name="T82" fmla="*/ 28 w 39"/>
                    <a:gd name="T83" fmla="*/ 25 h 33"/>
                    <a:gd name="T84" fmla="*/ 27 w 39"/>
                    <a:gd name="T85" fmla="*/ 25 h 33"/>
                    <a:gd name="T86" fmla="*/ 25 w 39"/>
                    <a:gd name="T87" fmla="*/ 25 h 33"/>
                    <a:gd name="T88" fmla="*/ 24 w 39"/>
                    <a:gd name="T89" fmla="*/ 25 h 33"/>
                    <a:gd name="T90" fmla="*/ 22 w 39"/>
                    <a:gd name="T91" fmla="*/ 23 h 33"/>
                    <a:gd name="T92" fmla="*/ 21 w 39"/>
                    <a:gd name="T93" fmla="*/ 22 h 33"/>
                    <a:gd name="T94" fmla="*/ 18 w 39"/>
                    <a:gd name="T95" fmla="*/ 23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33"/>
                    <a:gd name="T146" fmla="*/ 39 w 39"/>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33">
                      <a:moveTo>
                        <a:pt x="18" y="23"/>
                      </a:moveTo>
                      <a:lnTo>
                        <a:pt x="14" y="19"/>
                      </a:lnTo>
                      <a:lnTo>
                        <a:pt x="12" y="19"/>
                      </a:lnTo>
                      <a:lnTo>
                        <a:pt x="11" y="16"/>
                      </a:lnTo>
                      <a:lnTo>
                        <a:pt x="6" y="15"/>
                      </a:lnTo>
                      <a:lnTo>
                        <a:pt x="3" y="12"/>
                      </a:lnTo>
                      <a:lnTo>
                        <a:pt x="3" y="6"/>
                      </a:lnTo>
                      <a:lnTo>
                        <a:pt x="1" y="4"/>
                      </a:lnTo>
                      <a:lnTo>
                        <a:pt x="0" y="3"/>
                      </a:lnTo>
                      <a:lnTo>
                        <a:pt x="4" y="3"/>
                      </a:lnTo>
                      <a:lnTo>
                        <a:pt x="6" y="1"/>
                      </a:lnTo>
                      <a:lnTo>
                        <a:pt x="9" y="1"/>
                      </a:lnTo>
                      <a:lnTo>
                        <a:pt x="11" y="0"/>
                      </a:lnTo>
                      <a:lnTo>
                        <a:pt x="15" y="1"/>
                      </a:lnTo>
                      <a:lnTo>
                        <a:pt x="21" y="0"/>
                      </a:lnTo>
                      <a:lnTo>
                        <a:pt x="24" y="4"/>
                      </a:lnTo>
                      <a:lnTo>
                        <a:pt x="25" y="4"/>
                      </a:lnTo>
                      <a:lnTo>
                        <a:pt x="27" y="5"/>
                      </a:lnTo>
                      <a:lnTo>
                        <a:pt x="27" y="6"/>
                      </a:lnTo>
                      <a:lnTo>
                        <a:pt x="25" y="7"/>
                      </a:lnTo>
                      <a:lnTo>
                        <a:pt x="25" y="9"/>
                      </a:lnTo>
                      <a:lnTo>
                        <a:pt x="27" y="10"/>
                      </a:lnTo>
                      <a:lnTo>
                        <a:pt x="28" y="12"/>
                      </a:lnTo>
                      <a:lnTo>
                        <a:pt x="31" y="14"/>
                      </a:lnTo>
                      <a:lnTo>
                        <a:pt x="33" y="16"/>
                      </a:lnTo>
                      <a:lnTo>
                        <a:pt x="31" y="18"/>
                      </a:lnTo>
                      <a:lnTo>
                        <a:pt x="30" y="18"/>
                      </a:lnTo>
                      <a:lnTo>
                        <a:pt x="30" y="19"/>
                      </a:lnTo>
                      <a:lnTo>
                        <a:pt x="33" y="22"/>
                      </a:lnTo>
                      <a:lnTo>
                        <a:pt x="36" y="23"/>
                      </a:lnTo>
                      <a:lnTo>
                        <a:pt x="37" y="23"/>
                      </a:lnTo>
                      <a:lnTo>
                        <a:pt x="39" y="25"/>
                      </a:lnTo>
                      <a:lnTo>
                        <a:pt x="37" y="28"/>
                      </a:lnTo>
                      <a:lnTo>
                        <a:pt x="39" y="29"/>
                      </a:lnTo>
                      <a:lnTo>
                        <a:pt x="39" y="30"/>
                      </a:lnTo>
                      <a:lnTo>
                        <a:pt x="37" y="30"/>
                      </a:lnTo>
                      <a:lnTo>
                        <a:pt x="39" y="32"/>
                      </a:lnTo>
                      <a:lnTo>
                        <a:pt x="39" y="33"/>
                      </a:lnTo>
                      <a:lnTo>
                        <a:pt x="33" y="33"/>
                      </a:lnTo>
                      <a:lnTo>
                        <a:pt x="33" y="30"/>
                      </a:lnTo>
                      <a:lnTo>
                        <a:pt x="30" y="25"/>
                      </a:lnTo>
                      <a:lnTo>
                        <a:pt x="28" y="25"/>
                      </a:lnTo>
                      <a:lnTo>
                        <a:pt x="27" y="25"/>
                      </a:lnTo>
                      <a:lnTo>
                        <a:pt x="25" y="25"/>
                      </a:lnTo>
                      <a:lnTo>
                        <a:pt x="24" y="25"/>
                      </a:lnTo>
                      <a:lnTo>
                        <a:pt x="22" y="23"/>
                      </a:lnTo>
                      <a:lnTo>
                        <a:pt x="21" y="22"/>
                      </a:lnTo>
                      <a:lnTo>
                        <a:pt x="18" y="2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19" name="Group 2722"/>
              <p:cNvGrpSpPr>
                <a:grpSpLocks/>
              </p:cNvGrpSpPr>
              <p:nvPr/>
            </p:nvGrpSpPr>
            <p:grpSpPr bwMode="auto">
              <a:xfrm>
                <a:off x="3606" y="2116"/>
                <a:ext cx="3" cy="1"/>
                <a:chOff x="3606" y="2116"/>
                <a:chExt cx="3" cy="1"/>
              </a:xfrm>
              <a:grpFill/>
            </p:grpSpPr>
            <p:sp>
              <p:nvSpPr>
                <p:cNvPr id="1080" name="Freeform 2723"/>
                <p:cNvSpPr>
                  <a:spLocks/>
                </p:cNvSpPr>
                <p:nvPr/>
              </p:nvSpPr>
              <p:spPr bwMode="gray">
                <a:xfrm>
                  <a:off x="3606" y="2116"/>
                  <a:ext cx="3" cy="1"/>
                </a:xfrm>
                <a:custGeom>
                  <a:avLst/>
                  <a:gdLst>
                    <a:gd name="T0" fmla="*/ 3 w 3"/>
                    <a:gd name="T1" fmla="*/ 1 h 1"/>
                    <a:gd name="T2" fmla="*/ 3 w 3"/>
                    <a:gd name="T3" fmla="*/ 0 h 1"/>
                    <a:gd name="T4" fmla="*/ 0 w 3"/>
                    <a:gd name="T5" fmla="*/ 0 h 1"/>
                    <a:gd name="T6" fmla="*/ 1 w 3"/>
                    <a:gd name="T7" fmla="*/ 1 h 1"/>
                    <a:gd name="T8" fmla="*/ 3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lnTo>
                        <a:pt x="3" y="0"/>
                      </a:lnTo>
                      <a:lnTo>
                        <a:pt x="0" y="0"/>
                      </a:lnTo>
                      <a:lnTo>
                        <a:pt x="1" y="1"/>
                      </a:lnTo>
                      <a:lnTo>
                        <a:pt x="3"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81" name="Freeform 2724"/>
                <p:cNvSpPr>
                  <a:spLocks/>
                </p:cNvSpPr>
                <p:nvPr/>
              </p:nvSpPr>
              <p:spPr bwMode="gray">
                <a:xfrm>
                  <a:off x="3606" y="2116"/>
                  <a:ext cx="3" cy="1"/>
                </a:xfrm>
                <a:custGeom>
                  <a:avLst/>
                  <a:gdLst>
                    <a:gd name="T0" fmla="*/ 3 w 3"/>
                    <a:gd name="T1" fmla="*/ 1 h 1"/>
                    <a:gd name="T2" fmla="*/ 3 w 3"/>
                    <a:gd name="T3" fmla="*/ 0 h 1"/>
                    <a:gd name="T4" fmla="*/ 0 w 3"/>
                    <a:gd name="T5" fmla="*/ 0 h 1"/>
                    <a:gd name="T6" fmla="*/ 1 w 3"/>
                    <a:gd name="T7" fmla="*/ 1 h 1"/>
                    <a:gd name="T8" fmla="*/ 3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lnTo>
                        <a:pt x="3" y="0"/>
                      </a:lnTo>
                      <a:lnTo>
                        <a:pt x="0" y="0"/>
                      </a:lnTo>
                      <a:lnTo>
                        <a:pt x="1" y="1"/>
                      </a:lnTo>
                      <a:lnTo>
                        <a:pt x="3"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0" name="Group 2725"/>
              <p:cNvGrpSpPr>
                <a:grpSpLocks/>
              </p:cNvGrpSpPr>
              <p:nvPr/>
            </p:nvGrpSpPr>
            <p:grpSpPr bwMode="auto">
              <a:xfrm>
                <a:off x="2451" y="2284"/>
                <a:ext cx="159" cy="145"/>
                <a:chOff x="2451" y="2284"/>
                <a:chExt cx="159" cy="145"/>
              </a:xfrm>
              <a:grpFill/>
            </p:grpSpPr>
            <p:sp>
              <p:nvSpPr>
                <p:cNvPr id="1078" name="Freeform 2726"/>
                <p:cNvSpPr>
                  <a:spLocks/>
                </p:cNvSpPr>
                <p:nvPr/>
              </p:nvSpPr>
              <p:spPr bwMode="gray">
                <a:xfrm>
                  <a:off x="2451" y="2284"/>
                  <a:ext cx="159" cy="145"/>
                </a:xfrm>
                <a:custGeom>
                  <a:avLst/>
                  <a:gdLst>
                    <a:gd name="T0" fmla="*/ 3 w 159"/>
                    <a:gd name="T1" fmla="*/ 68 h 145"/>
                    <a:gd name="T2" fmla="*/ 0 w 159"/>
                    <a:gd name="T3" fmla="*/ 72 h 145"/>
                    <a:gd name="T4" fmla="*/ 2 w 159"/>
                    <a:gd name="T5" fmla="*/ 72 h 145"/>
                    <a:gd name="T6" fmla="*/ 6 w 159"/>
                    <a:gd name="T7" fmla="*/ 78 h 145"/>
                    <a:gd name="T8" fmla="*/ 9 w 159"/>
                    <a:gd name="T9" fmla="*/ 86 h 145"/>
                    <a:gd name="T10" fmla="*/ 6 w 159"/>
                    <a:gd name="T11" fmla="*/ 90 h 145"/>
                    <a:gd name="T12" fmla="*/ 9 w 159"/>
                    <a:gd name="T13" fmla="*/ 97 h 145"/>
                    <a:gd name="T14" fmla="*/ 5 w 159"/>
                    <a:gd name="T15" fmla="*/ 131 h 145"/>
                    <a:gd name="T16" fmla="*/ 8 w 159"/>
                    <a:gd name="T17" fmla="*/ 128 h 145"/>
                    <a:gd name="T18" fmla="*/ 9 w 159"/>
                    <a:gd name="T19" fmla="*/ 125 h 145"/>
                    <a:gd name="T20" fmla="*/ 16 w 159"/>
                    <a:gd name="T21" fmla="*/ 125 h 145"/>
                    <a:gd name="T22" fmla="*/ 21 w 159"/>
                    <a:gd name="T23" fmla="*/ 124 h 145"/>
                    <a:gd name="T24" fmla="*/ 25 w 159"/>
                    <a:gd name="T25" fmla="*/ 124 h 145"/>
                    <a:gd name="T26" fmla="*/ 32 w 159"/>
                    <a:gd name="T27" fmla="*/ 124 h 145"/>
                    <a:gd name="T28" fmla="*/ 33 w 159"/>
                    <a:gd name="T29" fmla="*/ 125 h 145"/>
                    <a:gd name="T30" fmla="*/ 39 w 159"/>
                    <a:gd name="T31" fmla="*/ 127 h 145"/>
                    <a:gd name="T32" fmla="*/ 40 w 159"/>
                    <a:gd name="T33" fmla="*/ 129 h 145"/>
                    <a:gd name="T34" fmla="*/ 43 w 159"/>
                    <a:gd name="T35" fmla="*/ 131 h 145"/>
                    <a:gd name="T36" fmla="*/ 46 w 159"/>
                    <a:gd name="T37" fmla="*/ 129 h 145"/>
                    <a:gd name="T38" fmla="*/ 49 w 159"/>
                    <a:gd name="T39" fmla="*/ 135 h 145"/>
                    <a:gd name="T40" fmla="*/ 51 w 159"/>
                    <a:gd name="T41" fmla="*/ 137 h 145"/>
                    <a:gd name="T42" fmla="*/ 52 w 159"/>
                    <a:gd name="T43" fmla="*/ 138 h 145"/>
                    <a:gd name="T44" fmla="*/ 54 w 159"/>
                    <a:gd name="T45" fmla="*/ 139 h 145"/>
                    <a:gd name="T46" fmla="*/ 57 w 159"/>
                    <a:gd name="T47" fmla="*/ 140 h 145"/>
                    <a:gd name="T48" fmla="*/ 58 w 159"/>
                    <a:gd name="T49" fmla="*/ 142 h 145"/>
                    <a:gd name="T50" fmla="*/ 61 w 159"/>
                    <a:gd name="T51" fmla="*/ 144 h 145"/>
                    <a:gd name="T52" fmla="*/ 64 w 159"/>
                    <a:gd name="T53" fmla="*/ 145 h 145"/>
                    <a:gd name="T54" fmla="*/ 73 w 159"/>
                    <a:gd name="T55" fmla="*/ 134 h 145"/>
                    <a:gd name="T56" fmla="*/ 76 w 159"/>
                    <a:gd name="T57" fmla="*/ 134 h 145"/>
                    <a:gd name="T58" fmla="*/ 85 w 159"/>
                    <a:gd name="T59" fmla="*/ 140 h 145"/>
                    <a:gd name="T60" fmla="*/ 152 w 159"/>
                    <a:gd name="T61" fmla="*/ 137 h 145"/>
                    <a:gd name="T62" fmla="*/ 147 w 159"/>
                    <a:gd name="T63" fmla="*/ 127 h 145"/>
                    <a:gd name="T64" fmla="*/ 159 w 159"/>
                    <a:gd name="T65" fmla="*/ 26 h 145"/>
                    <a:gd name="T66" fmla="*/ 110 w 159"/>
                    <a:gd name="T67" fmla="*/ 13 h 145"/>
                    <a:gd name="T68" fmla="*/ 67 w 159"/>
                    <a:gd name="T69" fmla="*/ 43 h 145"/>
                    <a:gd name="T70" fmla="*/ 54 w 159"/>
                    <a:gd name="T71" fmla="*/ 47 h 145"/>
                    <a:gd name="T72" fmla="*/ 52 w 159"/>
                    <a:gd name="T73" fmla="*/ 68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45"/>
                    <a:gd name="T113" fmla="*/ 159 w 159"/>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45">
                      <a:moveTo>
                        <a:pt x="48" y="68"/>
                      </a:moveTo>
                      <a:lnTo>
                        <a:pt x="3" y="68"/>
                      </a:lnTo>
                      <a:lnTo>
                        <a:pt x="3" y="69"/>
                      </a:lnTo>
                      <a:lnTo>
                        <a:pt x="0" y="72"/>
                      </a:lnTo>
                      <a:lnTo>
                        <a:pt x="0" y="74"/>
                      </a:lnTo>
                      <a:lnTo>
                        <a:pt x="2" y="72"/>
                      </a:lnTo>
                      <a:lnTo>
                        <a:pt x="5" y="78"/>
                      </a:lnTo>
                      <a:lnTo>
                        <a:pt x="6" y="78"/>
                      </a:lnTo>
                      <a:lnTo>
                        <a:pt x="9" y="82"/>
                      </a:lnTo>
                      <a:lnTo>
                        <a:pt x="9" y="86"/>
                      </a:lnTo>
                      <a:lnTo>
                        <a:pt x="8" y="90"/>
                      </a:lnTo>
                      <a:lnTo>
                        <a:pt x="6" y="90"/>
                      </a:lnTo>
                      <a:lnTo>
                        <a:pt x="6" y="92"/>
                      </a:lnTo>
                      <a:lnTo>
                        <a:pt x="9" y="97"/>
                      </a:lnTo>
                      <a:lnTo>
                        <a:pt x="11" y="111"/>
                      </a:lnTo>
                      <a:lnTo>
                        <a:pt x="5" y="131"/>
                      </a:lnTo>
                      <a:lnTo>
                        <a:pt x="5" y="129"/>
                      </a:lnTo>
                      <a:lnTo>
                        <a:pt x="8" y="128"/>
                      </a:lnTo>
                      <a:lnTo>
                        <a:pt x="8" y="125"/>
                      </a:lnTo>
                      <a:lnTo>
                        <a:pt x="9" y="125"/>
                      </a:lnTo>
                      <a:lnTo>
                        <a:pt x="15" y="125"/>
                      </a:lnTo>
                      <a:lnTo>
                        <a:pt x="16" y="125"/>
                      </a:lnTo>
                      <a:lnTo>
                        <a:pt x="18" y="125"/>
                      </a:lnTo>
                      <a:lnTo>
                        <a:pt x="21" y="124"/>
                      </a:lnTo>
                      <a:lnTo>
                        <a:pt x="24" y="124"/>
                      </a:lnTo>
                      <a:lnTo>
                        <a:pt x="25" y="124"/>
                      </a:lnTo>
                      <a:lnTo>
                        <a:pt x="27" y="124"/>
                      </a:lnTo>
                      <a:lnTo>
                        <a:pt x="32" y="124"/>
                      </a:lnTo>
                      <a:lnTo>
                        <a:pt x="33" y="124"/>
                      </a:lnTo>
                      <a:lnTo>
                        <a:pt x="33" y="125"/>
                      </a:lnTo>
                      <a:lnTo>
                        <a:pt x="35" y="125"/>
                      </a:lnTo>
                      <a:lnTo>
                        <a:pt x="39" y="127"/>
                      </a:lnTo>
                      <a:lnTo>
                        <a:pt x="39" y="128"/>
                      </a:lnTo>
                      <a:lnTo>
                        <a:pt x="40" y="129"/>
                      </a:lnTo>
                      <a:lnTo>
                        <a:pt x="43" y="129"/>
                      </a:lnTo>
                      <a:lnTo>
                        <a:pt x="43" y="131"/>
                      </a:lnTo>
                      <a:lnTo>
                        <a:pt x="44" y="129"/>
                      </a:lnTo>
                      <a:lnTo>
                        <a:pt x="46" y="129"/>
                      </a:lnTo>
                      <a:lnTo>
                        <a:pt x="49" y="135"/>
                      </a:lnTo>
                      <a:lnTo>
                        <a:pt x="51" y="135"/>
                      </a:lnTo>
                      <a:lnTo>
                        <a:pt x="51" y="137"/>
                      </a:lnTo>
                      <a:lnTo>
                        <a:pt x="52" y="137"/>
                      </a:lnTo>
                      <a:lnTo>
                        <a:pt x="52" y="138"/>
                      </a:lnTo>
                      <a:lnTo>
                        <a:pt x="54" y="138"/>
                      </a:lnTo>
                      <a:lnTo>
                        <a:pt x="54" y="139"/>
                      </a:lnTo>
                      <a:lnTo>
                        <a:pt x="55" y="140"/>
                      </a:lnTo>
                      <a:lnTo>
                        <a:pt x="57" y="140"/>
                      </a:lnTo>
                      <a:lnTo>
                        <a:pt x="58" y="140"/>
                      </a:lnTo>
                      <a:lnTo>
                        <a:pt x="58" y="142"/>
                      </a:lnTo>
                      <a:lnTo>
                        <a:pt x="58" y="144"/>
                      </a:lnTo>
                      <a:lnTo>
                        <a:pt x="61" y="144"/>
                      </a:lnTo>
                      <a:lnTo>
                        <a:pt x="63" y="144"/>
                      </a:lnTo>
                      <a:lnTo>
                        <a:pt x="64" y="145"/>
                      </a:lnTo>
                      <a:lnTo>
                        <a:pt x="68" y="140"/>
                      </a:lnTo>
                      <a:lnTo>
                        <a:pt x="73" y="134"/>
                      </a:lnTo>
                      <a:lnTo>
                        <a:pt x="74" y="134"/>
                      </a:lnTo>
                      <a:lnTo>
                        <a:pt x="76" y="134"/>
                      </a:lnTo>
                      <a:lnTo>
                        <a:pt x="79" y="139"/>
                      </a:lnTo>
                      <a:lnTo>
                        <a:pt x="85" y="140"/>
                      </a:lnTo>
                      <a:lnTo>
                        <a:pt x="91" y="137"/>
                      </a:lnTo>
                      <a:lnTo>
                        <a:pt x="152" y="137"/>
                      </a:lnTo>
                      <a:lnTo>
                        <a:pt x="155" y="128"/>
                      </a:lnTo>
                      <a:lnTo>
                        <a:pt x="147" y="127"/>
                      </a:lnTo>
                      <a:lnTo>
                        <a:pt x="135" y="26"/>
                      </a:lnTo>
                      <a:lnTo>
                        <a:pt x="159" y="26"/>
                      </a:lnTo>
                      <a:lnTo>
                        <a:pt x="110" y="0"/>
                      </a:lnTo>
                      <a:lnTo>
                        <a:pt x="110" y="13"/>
                      </a:lnTo>
                      <a:lnTo>
                        <a:pt x="67" y="13"/>
                      </a:lnTo>
                      <a:lnTo>
                        <a:pt x="67" y="43"/>
                      </a:lnTo>
                      <a:lnTo>
                        <a:pt x="54" y="46"/>
                      </a:lnTo>
                      <a:lnTo>
                        <a:pt x="54" y="47"/>
                      </a:lnTo>
                      <a:lnTo>
                        <a:pt x="51" y="50"/>
                      </a:lnTo>
                      <a:lnTo>
                        <a:pt x="52" y="68"/>
                      </a:lnTo>
                      <a:lnTo>
                        <a:pt x="48" y="6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79" name="Freeform 2727"/>
                <p:cNvSpPr>
                  <a:spLocks/>
                </p:cNvSpPr>
                <p:nvPr/>
              </p:nvSpPr>
              <p:spPr bwMode="gray">
                <a:xfrm>
                  <a:off x="2451" y="2284"/>
                  <a:ext cx="159" cy="145"/>
                </a:xfrm>
                <a:custGeom>
                  <a:avLst/>
                  <a:gdLst>
                    <a:gd name="T0" fmla="*/ 3 w 159"/>
                    <a:gd name="T1" fmla="*/ 68 h 145"/>
                    <a:gd name="T2" fmla="*/ 0 w 159"/>
                    <a:gd name="T3" fmla="*/ 72 h 145"/>
                    <a:gd name="T4" fmla="*/ 2 w 159"/>
                    <a:gd name="T5" fmla="*/ 72 h 145"/>
                    <a:gd name="T6" fmla="*/ 6 w 159"/>
                    <a:gd name="T7" fmla="*/ 78 h 145"/>
                    <a:gd name="T8" fmla="*/ 9 w 159"/>
                    <a:gd name="T9" fmla="*/ 86 h 145"/>
                    <a:gd name="T10" fmla="*/ 6 w 159"/>
                    <a:gd name="T11" fmla="*/ 90 h 145"/>
                    <a:gd name="T12" fmla="*/ 9 w 159"/>
                    <a:gd name="T13" fmla="*/ 97 h 145"/>
                    <a:gd name="T14" fmla="*/ 5 w 159"/>
                    <a:gd name="T15" fmla="*/ 131 h 145"/>
                    <a:gd name="T16" fmla="*/ 8 w 159"/>
                    <a:gd name="T17" fmla="*/ 128 h 145"/>
                    <a:gd name="T18" fmla="*/ 9 w 159"/>
                    <a:gd name="T19" fmla="*/ 125 h 145"/>
                    <a:gd name="T20" fmla="*/ 16 w 159"/>
                    <a:gd name="T21" fmla="*/ 125 h 145"/>
                    <a:gd name="T22" fmla="*/ 21 w 159"/>
                    <a:gd name="T23" fmla="*/ 124 h 145"/>
                    <a:gd name="T24" fmla="*/ 25 w 159"/>
                    <a:gd name="T25" fmla="*/ 124 h 145"/>
                    <a:gd name="T26" fmla="*/ 32 w 159"/>
                    <a:gd name="T27" fmla="*/ 124 h 145"/>
                    <a:gd name="T28" fmla="*/ 33 w 159"/>
                    <a:gd name="T29" fmla="*/ 125 h 145"/>
                    <a:gd name="T30" fmla="*/ 39 w 159"/>
                    <a:gd name="T31" fmla="*/ 127 h 145"/>
                    <a:gd name="T32" fmla="*/ 40 w 159"/>
                    <a:gd name="T33" fmla="*/ 129 h 145"/>
                    <a:gd name="T34" fmla="*/ 43 w 159"/>
                    <a:gd name="T35" fmla="*/ 131 h 145"/>
                    <a:gd name="T36" fmla="*/ 46 w 159"/>
                    <a:gd name="T37" fmla="*/ 129 h 145"/>
                    <a:gd name="T38" fmla="*/ 49 w 159"/>
                    <a:gd name="T39" fmla="*/ 135 h 145"/>
                    <a:gd name="T40" fmla="*/ 51 w 159"/>
                    <a:gd name="T41" fmla="*/ 137 h 145"/>
                    <a:gd name="T42" fmla="*/ 52 w 159"/>
                    <a:gd name="T43" fmla="*/ 138 h 145"/>
                    <a:gd name="T44" fmla="*/ 54 w 159"/>
                    <a:gd name="T45" fmla="*/ 139 h 145"/>
                    <a:gd name="T46" fmla="*/ 57 w 159"/>
                    <a:gd name="T47" fmla="*/ 140 h 145"/>
                    <a:gd name="T48" fmla="*/ 58 w 159"/>
                    <a:gd name="T49" fmla="*/ 142 h 145"/>
                    <a:gd name="T50" fmla="*/ 61 w 159"/>
                    <a:gd name="T51" fmla="*/ 144 h 145"/>
                    <a:gd name="T52" fmla="*/ 64 w 159"/>
                    <a:gd name="T53" fmla="*/ 145 h 145"/>
                    <a:gd name="T54" fmla="*/ 73 w 159"/>
                    <a:gd name="T55" fmla="*/ 134 h 145"/>
                    <a:gd name="T56" fmla="*/ 76 w 159"/>
                    <a:gd name="T57" fmla="*/ 134 h 145"/>
                    <a:gd name="T58" fmla="*/ 85 w 159"/>
                    <a:gd name="T59" fmla="*/ 140 h 145"/>
                    <a:gd name="T60" fmla="*/ 152 w 159"/>
                    <a:gd name="T61" fmla="*/ 137 h 145"/>
                    <a:gd name="T62" fmla="*/ 147 w 159"/>
                    <a:gd name="T63" fmla="*/ 127 h 145"/>
                    <a:gd name="T64" fmla="*/ 159 w 159"/>
                    <a:gd name="T65" fmla="*/ 26 h 145"/>
                    <a:gd name="T66" fmla="*/ 110 w 159"/>
                    <a:gd name="T67" fmla="*/ 13 h 145"/>
                    <a:gd name="T68" fmla="*/ 67 w 159"/>
                    <a:gd name="T69" fmla="*/ 43 h 145"/>
                    <a:gd name="T70" fmla="*/ 54 w 159"/>
                    <a:gd name="T71" fmla="*/ 47 h 145"/>
                    <a:gd name="T72" fmla="*/ 52 w 159"/>
                    <a:gd name="T73" fmla="*/ 68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45"/>
                    <a:gd name="T113" fmla="*/ 159 w 159"/>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45">
                      <a:moveTo>
                        <a:pt x="48" y="68"/>
                      </a:moveTo>
                      <a:lnTo>
                        <a:pt x="3" y="68"/>
                      </a:lnTo>
                      <a:lnTo>
                        <a:pt x="3" y="69"/>
                      </a:lnTo>
                      <a:lnTo>
                        <a:pt x="0" y="72"/>
                      </a:lnTo>
                      <a:lnTo>
                        <a:pt x="0" y="74"/>
                      </a:lnTo>
                      <a:lnTo>
                        <a:pt x="2" y="72"/>
                      </a:lnTo>
                      <a:lnTo>
                        <a:pt x="5" y="78"/>
                      </a:lnTo>
                      <a:lnTo>
                        <a:pt x="6" y="78"/>
                      </a:lnTo>
                      <a:lnTo>
                        <a:pt x="9" y="82"/>
                      </a:lnTo>
                      <a:lnTo>
                        <a:pt x="9" y="86"/>
                      </a:lnTo>
                      <a:lnTo>
                        <a:pt x="8" y="90"/>
                      </a:lnTo>
                      <a:lnTo>
                        <a:pt x="6" y="90"/>
                      </a:lnTo>
                      <a:lnTo>
                        <a:pt x="6" y="92"/>
                      </a:lnTo>
                      <a:lnTo>
                        <a:pt x="9" y="97"/>
                      </a:lnTo>
                      <a:lnTo>
                        <a:pt x="11" y="111"/>
                      </a:lnTo>
                      <a:lnTo>
                        <a:pt x="5" y="131"/>
                      </a:lnTo>
                      <a:lnTo>
                        <a:pt x="5" y="129"/>
                      </a:lnTo>
                      <a:lnTo>
                        <a:pt x="8" y="128"/>
                      </a:lnTo>
                      <a:lnTo>
                        <a:pt x="8" y="125"/>
                      </a:lnTo>
                      <a:lnTo>
                        <a:pt x="9" y="125"/>
                      </a:lnTo>
                      <a:lnTo>
                        <a:pt x="15" y="125"/>
                      </a:lnTo>
                      <a:lnTo>
                        <a:pt x="16" y="125"/>
                      </a:lnTo>
                      <a:lnTo>
                        <a:pt x="18" y="125"/>
                      </a:lnTo>
                      <a:lnTo>
                        <a:pt x="21" y="124"/>
                      </a:lnTo>
                      <a:lnTo>
                        <a:pt x="24" y="124"/>
                      </a:lnTo>
                      <a:lnTo>
                        <a:pt x="25" y="124"/>
                      </a:lnTo>
                      <a:lnTo>
                        <a:pt x="27" y="124"/>
                      </a:lnTo>
                      <a:lnTo>
                        <a:pt x="32" y="124"/>
                      </a:lnTo>
                      <a:lnTo>
                        <a:pt x="33" y="124"/>
                      </a:lnTo>
                      <a:lnTo>
                        <a:pt x="33" y="125"/>
                      </a:lnTo>
                      <a:lnTo>
                        <a:pt x="35" y="125"/>
                      </a:lnTo>
                      <a:lnTo>
                        <a:pt x="39" y="127"/>
                      </a:lnTo>
                      <a:lnTo>
                        <a:pt x="39" y="128"/>
                      </a:lnTo>
                      <a:lnTo>
                        <a:pt x="40" y="129"/>
                      </a:lnTo>
                      <a:lnTo>
                        <a:pt x="43" y="129"/>
                      </a:lnTo>
                      <a:lnTo>
                        <a:pt x="43" y="131"/>
                      </a:lnTo>
                      <a:lnTo>
                        <a:pt x="44" y="129"/>
                      </a:lnTo>
                      <a:lnTo>
                        <a:pt x="46" y="129"/>
                      </a:lnTo>
                      <a:lnTo>
                        <a:pt x="49" y="135"/>
                      </a:lnTo>
                      <a:lnTo>
                        <a:pt x="51" y="135"/>
                      </a:lnTo>
                      <a:lnTo>
                        <a:pt x="51" y="137"/>
                      </a:lnTo>
                      <a:lnTo>
                        <a:pt x="52" y="137"/>
                      </a:lnTo>
                      <a:lnTo>
                        <a:pt x="52" y="138"/>
                      </a:lnTo>
                      <a:lnTo>
                        <a:pt x="54" y="138"/>
                      </a:lnTo>
                      <a:lnTo>
                        <a:pt x="54" y="139"/>
                      </a:lnTo>
                      <a:lnTo>
                        <a:pt x="55" y="140"/>
                      </a:lnTo>
                      <a:lnTo>
                        <a:pt x="57" y="140"/>
                      </a:lnTo>
                      <a:lnTo>
                        <a:pt x="58" y="140"/>
                      </a:lnTo>
                      <a:lnTo>
                        <a:pt x="58" y="142"/>
                      </a:lnTo>
                      <a:lnTo>
                        <a:pt x="58" y="144"/>
                      </a:lnTo>
                      <a:lnTo>
                        <a:pt x="61" y="144"/>
                      </a:lnTo>
                      <a:lnTo>
                        <a:pt x="63" y="144"/>
                      </a:lnTo>
                      <a:lnTo>
                        <a:pt x="64" y="145"/>
                      </a:lnTo>
                      <a:lnTo>
                        <a:pt x="68" y="140"/>
                      </a:lnTo>
                      <a:lnTo>
                        <a:pt x="73" y="134"/>
                      </a:lnTo>
                      <a:lnTo>
                        <a:pt x="74" y="134"/>
                      </a:lnTo>
                      <a:lnTo>
                        <a:pt x="76" y="134"/>
                      </a:lnTo>
                      <a:lnTo>
                        <a:pt x="79" y="139"/>
                      </a:lnTo>
                      <a:lnTo>
                        <a:pt x="85" y="140"/>
                      </a:lnTo>
                      <a:lnTo>
                        <a:pt x="91" y="137"/>
                      </a:lnTo>
                      <a:lnTo>
                        <a:pt x="152" y="137"/>
                      </a:lnTo>
                      <a:lnTo>
                        <a:pt x="155" y="128"/>
                      </a:lnTo>
                      <a:lnTo>
                        <a:pt x="147" y="127"/>
                      </a:lnTo>
                      <a:lnTo>
                        <a:pt x="135" y="26"/>
                      </a:lnTo>
                      <a:lnTo>
                        <a:pt x="159" y="26"/>
                      </a:lnTo>
                      <a:lnTo>
                        <a:pt x="110" y="0"/>
                      </a:lnTo>
                      <a:lnTo>
                        <a:pt x="110" y="13"/>
                      </a:lnTo>
                      <a:lnTo>
                        <a:pt x="67" y="13"/>
                      </a:lnTo>
                      <a:lnTo>
                        <a:pt x="67" y="43"/>
                      </a:lnTo>
                      <a:lnTo>
                        <a:pt x="54" y="46"/>
                      </a:lnTo>
                      <a:lnTo>
                        <a:pt x="54" y="47"/>
                      </a:lnTo>
                      <a:lnTo>
                        <a:pt x="51" y="50"/>
                      </a:lnTo>
                      <a:lnTo>
                        <a:pt x="52" y="68"/>
                      </a:lnTo>
                      <a:lnTo>
                        <a:pt x="48" y="6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1" name="Group 2728"/>
              <p:cNvGrpSpPr>
                <a:grpSpLocks/>
              </p:cNvGrpSpPr>
              <p:nvPr/>
            </p:nvGrpSpPr>
            <p:grpSpPr bwMode="auto">
              <a:xfrm>
                <a:off x="2965" y="2683"/>
                <a:ext cx="156" cy="110"/>
                <a:chOff x="2965" y="2683"/>
                <a:chExt cx="156" cy="110"/>
              </a:xfrm>
              <a:grpFill/>
            </p:grpSpPr>
            <p:sp>
              <p:nvSpPr>
                <p:cNvPr id="1076" name="Freeform 2729"/>
                <p:cNvSpPr>
                  <a:spLocks/>
                </p:cNvSpPr>
                <p:nvPr/>
              </p:nvSpPr>
              <p:spPr bwMode="gray">
                <a:xfrm>
                  <a:off x="2965" y="2683"/>
                  <a:ext cx="156" cy="110"/>
                </a:xfrm>
                <a:custGeom>
                  <a:avLst/>
                  <a:gdLst>
                    <a:gd name="T0" fmla="*/ 29 w 156"/>
                    <a:gd name="T1" fmla="*/ 54 h 110"/>
                    <a:gd name="T2" fmla="*/ 25 w 156"/>
                    <a:gd name="T3" fmla="*/ 52 h 110"/>
                    <a:gd name="T4" fmla="*/ 29 w 156"/>
                    <a:gd name="T5" fmla="*/ 31 h 110"/>
                    <a:gd name="T6" fmla="*/ 30 w 156"/>
                    <a:gd name="T7" fmla="*/ 28 h 110"/>
                    <a:gd name="T8" fmla="*/ 33 w 156"/>
                    <a:gd name="T9" fmla="*/ 34 h 110"/>
                    <a:gd name="T10" fmla="*/ 43 w 156"/>
                    <a:gd name="T11" fmla="*/ 32 h 110"/>
                    <a:gd name="T12" fmla="*/ 46 w 156"/>
                    <a:gd name="T13" fmla="*/ 36 h 110"/>
                    <a:gd name="T14" fmla="*/ 67 w 156"/>
                    <a:gd name="T15" fmla="*/ 39 h 110"/>
                    <a:gd name="T16" fmla="*/ 77 w 156"/>
                    <a:gd name="T17" fmla="*/ 45 h 110"/>
                    <a:gd name="T18" fmla="*/ 84 w 156"/>
                    <a:gd name="T19" fmla="*/ 50 h 110"/>
                    <a:gd name="T20" fmla="*/ 98 w 156"/>
                    <a:gd name="T21" fmla="*/ 56 h 110"/>
                    <a:gd name="T22" fmla="*/ 103 w 156"/>
                    <a:gd name="T23" fmla="*/ 56 h 110"/>
                    <a:gd name="T24" fmla="*/ 100 w 156"/>
                    <a:gd name="T25" fmla="*/ 45 h 110"/>
                    <a:gd name="T26" fmla="*/ 91 w 156"/>
                    <a:gd name="T27" fmla="*/ 45 h 110"/>
                    <a:gd name="T28" fmla="*/ 92 w 156"/>
                    <a:gd name="T29" fmla="*/ 20 h 110"/>
                    <a:gd name="T30" fmla="*/ 95 w 156"/>
                    <a:gd name="T31" fmla="*/ 3 h 110"/>
                    <a:gd name="T32" fmla="*/ 114 w 156"/>
                    <a:gd name="T33" fmla="*/ 2 h 110"/>
                    <a:gd name="T34" fmla="*/ 118 w 156"/>
                    <a:gd name="T35" fmla="*/ 4 h 110"/>
                    <a:gd name="T36" fmla="*/ 124 w 156"/>
                    <a:gd name="T37" fmla="*/ 3 h 110"/>
                    <a:gd name="T38" fmla="*/ 144 w 156"/>
                    <a:gd name="T39" fmla="*/ 11 h 110"/>
                    <a:gd name="T40" fmla="*/ 146 w 156"/>
                    <a:gd name="T41" fmla="*/ 14 h 110"/>
                    <a:gd name="T42" fmla="*/ 149 w 156"/>
                    <a:gd name="T43" fmla="*/ 17 h 110"/>
                    <a:gd name="T44" fmla="*/ 153 w 156"/>
                    <a:gd name="T45" fmla="*/ 22 h 110"/>
                    <a:gd name="T46" fmla="*/ 156 w 156"/>
                    <a:gd name="T47" fmla="*/ 28 h 110"/>
                    <a:gd name="T48" fmla="*/ 152 w 156"/>
                    <a:gd name="T49" fmla="*/ 30 h 110"/>
                    <a:gd name="T50" fmla="*/ 152 w 156"/>
                    <a:gd name="T51" fmla="*/ 45 h 110"/>
                    <a:gd name="T52" fmla="*/ 153 w 156"/>
                    <a:gd name="T53" fmla="*/ 47 h 110"/>
                    <a:gd name="T54" fmla="*/ 147 w 156"/>
                    <a:gd name="T55" fmla="*/ 50 h 110"/>
                    <a:gd name="T56" fmla="*/ 143 w 156"/>
                    <a:gd name="T57" fmla="*/ 60 h 110"/>
                    <a:gd name="T58" fmla="*/ 144 w 156"/>
                    <a:gd name="T59" fmla="*/ 63 h 110"/>
                    <a:gd name="T60" fmla="*/ 106 w 156"/>
                    <a:gd name="T61" fmla="*/ 76 h 110"/>
                    <a:gd name="T62" fmla="*/ 107 w 156"/>
                    <a:gd name="T63" fmla="*/ 82 h 110"/>
                    <a:gd name="T64" fmla="*/ 103 w 156"/>
                    <a:gd name="T65" fmla="*/ 82 h 110"/>
                    <a:gd name="T66" fmla="*/ 95 w 156"/>
                    <a:gd name="T67" fmla="*/ 84 h 110"/>
                    <a:gd name="T68" fmla="*/ 89 w 156"/>
                    <a:gd name="T69" fmla="*/ 86 h 110"/>
                    <a:gd name="T70" fmla="*/ 80 w 156"/>
                    <a:gd name="T71" fmla="*/ 93 h 110"/>
                    <a:gd name="T72" fmla="*/ 76 w 156"/>
                    <a:gd name="T73" fmla="*/ 96 h 110"/>
                    <a:gd name="T74" fmla="*/ 71 w 156"/>
                    <a:gd name="T75" fmla="*/ 102 h 110"/>
                    <a:gd name="T76" fmla="*/ 70 w 156"/>
                    <a:gd name="T77" fmla="*/ 106 h 110"/>
                    <a:gd name="T78" fmla="*/ 62 w 156"/>
                    <a:gd name="T79" fmla="*/ 110 h 110"/>
                    <a:gd name="T80" fmla="*/ 58 w 156"/>
                    <a:gd name="T81" fmla="*/ 109 h 110"/>
                    <a:gd name="T82" fmla="*/ 51 w 156"/>
                    <a:gd name="T83" fmla="*/ 109 h 110"/>
                    <a:gd name="T84" fmla="*/ 43 w 156"/>
                    <a:gd name="T85" fmla="*/ 108 h 110"/>
                    <a:gd name="T86" fmla="*/ 38 w 156"/>
                    <a:gd name="T87" fmla="*/ 106 h 110"/>
                    <a:gd name="T88" fmla="*/ 29 w 156"/>
                    <a:gd name="T89" fmla="*/ 103 h 110"/>
                    <a:gd name="T90" fmla="*/ 12 w 156"/>
                    <a:gd name="T91" fmla="*/ 103 h 110"/>
                    <a:gd name="T92" fmla="*/ 0 w 156"/>
                    <a:gd name="T93" fmla="*/ 93 h 1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110"/>
                    <a:gd name="T143" fmla="*/ 156 w 156"/>
                    <a:gd name="T144" fmla="*/ 110 h 1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110">
                      <a:moveTo>
                        <a:pt x="0" y="93"/>
                      </a:moveTo>
                      <a:lnTo>
                        <a:pt x="0" y="54"/>
                      </a:lnTo>
                      <a:lnTo>
                        <a:pt x="29" y="54"/>
                      </a:lnTo>
                      <a:lnTo>
                        <a:pt x="27" y="53"/>
                      </a:lnTo>
                      <a:lnTo>
                        <a:pt x="25" y="53"/>
                      </a:lnTo>
                      <a:lnTo>
                        <a:pt x="25" y="52"/>
                      </a:lnTo>
                      <a:lnTo>
                        <a:pt x="29" y="34"/>
                      </a:lnTo>
                      <a:lnTo>
                        <a:pt x="27" y="31"/>
                      </a:lnTo>
                      <a:lnTo>
                        <a:pt x="29" y="31"/>
                      </a:lnTo>
                      <a:lnTo>
                        <a:pt x="29" y="30"/>
                      </a:lnTo>
                      <a:lnTo>
                        <a:pt x="27" y="28"/>
                      </a:lnTo>
                      <a:lnTo>
                        <a:pt x="30" y="28"/>
                      </a:lnTo>
                      <a:lnTo>
                        <a:pt x="32" y="31"/>
                      </a:lnTo>
                      <a:lnTo>
                        <a:pt x="32" y="34"/>
                      </a:lnTo>
                      <a:lnTo>
                        <a:pt x="33" y="34"/>
                      </a:lnTo>
                      <a:lnTo>
                        <a:pt x="38" y="32"/>
                      </a:lnTo>
                      <a:lnTo>
                        <a:pt x="39" y="32"/>
                      </a:lnTo>
                      <a:lnTo>
                        <a:pt x="43" y="32"/>
                      </a:lnTo>
                      <a:lnTo>
                        <a:pt x="44" y="34"/>
                      </a:lnTo>
                      <a:lnTo>
                        <a:pt x="44" y="35"/>
                      </a:lnTo>
                      <a:lnTo>
                        <a:pt x="46" y="36"/>
                      </a:lnTo>
                      <a:lnTo>
                        <a:pt x="55" y="41"/>
                      </a:lnTo>
                      <a:lnTo>
                        <a:pt x="58" y="41"/>
                      </a:lnTo>
                      <a:lnTo>
                        <a:pt x="67" y="39"/>
                      </a:lnTo>
                      <a:lnTo>
                        <a:pt x="68" y="39"/>
                      </a:lnTo>
                      <a:lnTo>
                        <a:pt x="73" y="43"/>
                      </a:lnTo>
                      <a:lnTo>
                        <a:pt x="77" y="45"/>
                      </a:lnTo>
                      <a:lnTo>
                        <a:pt x="80" y="45"/>
                      </a:lnTo>
                      <a:lnTo>
                        <a:pt x="82" y="47"/>
                      </a:lnTo>
                      <a:lnTo>
                        <a:pt x="84" y="50"/>
                      </a:lnTo>
                      <a:lnTo>
                        <a:pt x="92" y="54"/>
                      </a:lnTo>
                      <a:lnTo>
                        <a:pt x="97" y="56"/>
                      </a:lnTo>
                      <a:lnTo>
                        <a:pt x="98" y="56"/>
                      </a:lnTo>
                      <a:lnTo>
                        <a:pt x="100" y="56"/>
                      </a:lnTo>
                      <a:lnTo>
                        <a:pt x="101" y="56"/>
                      </a:lnTo>
                      <a:lnTo>
                        <a:pt x="103" y="56"/>
                      </a:lnTo>
                      <a:lnTo>
                        <a:pt x="103" y="46"/>
                      </a:lnTo>
                      <a:lnTo>
                        <a:pt x="101" y="45"/>
                      </a:lnTo>
                      <a:lnTo>
                        <a:pt x="100" y="45"/>
                      </a:lnTo>
                      <a:lnTo>
                        <a:pt x="98" y="46"/>
                      </a:lnTo>
                      <a:lnTo>
                        <a:pt x="92" y="45"/>
                      </a:lnTo>
                      <a:lnTo>
                        <a:pt x="91" y="45"/>
                      </a:lnTo>
                      <a:lnTo>
                        <a:pt x="88" y="39"/>
                      </a:lnTo>
                      <a:lnTo>
                        <a:pt x="88" y="38"/>
                      </a:lnTo>
                      <a:lnTo>
                        <a:pt x="92" y="20"/>
                      </a:lnTo>
                      <a:lnTo>
                        <a:pt x="89" y="11"/>
                      </a:lnTo>
                      <a:lnTo>
                        <a:pt x="94" y="3"/>
                      </a:lnTo>
                      <a:lnTo>
                        <a:pt x="95" y="3"/>
                      </a:lnTo>
                      <a:lnTo>
                        <a:pt x="113" y="0"/>
                      </a:lnTo>
                      <a:lnTo>
                        <a:pt x="114" y="1"/>
                      </a:lnTo>
                      <a:lnTo>
                        <a:pt x="114" y="2"/>
                      </a:lnTo>
                      <a:lnTo>
                        <a:pt x="114" y="3"/>
                      </a:lnTo>
                      <a:lnTo>
                        <a:pt x="116" y="4"/>
                      </a:lnTo>
                      <a:lnTo>
                        <a:pt x="118" y="4"/>
                      </a:lnTo>
                      <a:lnTo>
                        <a:pt x="119" y="6"/>
                      </a:lnTo>
                      <a:lnTo>
                        <a:pt x="122" y="3"/>
                      </a:lnTo>
                      <a:lnTo>
                        <a:pt x="124" y="3"/>
                      </a:lnTo>
                      <a:lnTo>
                        <a:pt x="125" y="4"/>
                      </a:lnTo>
                      <a:lnTo>
                        <a:pt x="131" y="9"/>
                      </a:lnTo>
                      <a:lnTo>
                        <a:pt x="144" y="11"/>
                      </a:lnTo>
                      <a:lnTo>
                        <a:pt x="144" y="13"/>
                      </a:lnTo>
                      <a:lnTo>
                        <a:pt x="146" y="13"/>
                      </a:lnTo>
                      <a:lnTo>
                        <a:pt x="146" y="14"/>
                      </a:lnTo>
                      <a:lnTo>
                        <a:pt x="146" y="15"/>
                      </a:lnTo>
                      <a:lnTo>
                        <a:pt x="146" y="17"/>
                      </a:lnTo>
                      <a:lnTo>
                        <a:pt x="149" y="17"/>
                      </a:lnTo>
                      <a:lnTo>
                        <a:pt x="152" y="20"/>
                      </a:lnTo>
                      <a:lnTo>
                        <a:pt x="152" y="21"/>
                      </a:lnTo>
                      <a:lnTo>
                        <a:pt x="153" y="22"/>
                      </a:lnTo>
                      <a:lnTo>
                        <a:pt x="155" y="26"/>
                      </a:lnTo>
                      <a:lnTo>
                        <a:pt x="156" y="28"/>
                      </a:lnTo>
                      <a:lnTo>
                        <a:pt x="153" y="28"/>
                      </a:lnTo>
                      <a:lnTo>
                        <a:pt x="153" y="30"/>
                      </a:lnTo>
                      <a:lnTo>
                        <a:pt x="152" y="30"/>
                      </a:lnTo>
                      <a:lnTo>
                        <a:pt x="152" y="34"/>
                      </a:lnTo>
                      <a:lnTo>
                        <a:pt x="149" y="36"/>
                      </a:lnTo>
                      <a:lnTo>
                        <a:pt x="152" y="45"/>
                      </a:lnTo>
                      <a:lnTo>
                        <a:pt x="152" y="46"/>
                      </a:lnTo>
                      <a:lnTo>
                        <a:pt x="153" y="46"/>
                      </a:lnTo>
                      <a:lnTo>
                        <a:pt x="153" y="47"/>
                      </a:lnTo>
                      <a:lnTo>
                        <a:pt x="153" y="49"/>
                      </a:lnTo>
                      <a:lnTo>
                        <a:pt x="149" y="49"/>
                      </a:lnTo>
                      <a:lnTo>
                        <a:pt x="147" y="50"/>
                      </a:lnTo>
                      <a:lnTo>
                        <a:pt x="146" y="50"/>
                      </a:lnTo>
                      <a:lnTo>
                        <a:pt x="144" y="59"/>
                      </a:lnTo>
                      <a:lnTo>
                        <a:pt x="143" y="60"/>
                      </a:lnTo>
                      <a:lnTo>
                        <a:pt x="143" y="62"/>
                      </a:lnTo>
                      <a:lnTo>
                        <a:pt x="143" y="63"/>
                      </a:lnTo>
                      <a:lnTo>
                        <a:pt x="144" y="63"/>
                      </a:lnTo>
                      <a:lnTo>
                        <a:pt x="144" y="64"/>
                      </a:lnTo>
                      <a:lnTo>
                        <a:pt x="147" y="64"/>
                      </a:lnTo>
                      <a:lnTo>
                        <a:pt x="106" y="76"/>
                      </a:lnTo>
                      <a:lnTo>
                        <a:pt x="107" y="82"/>
                      </a:lnTo>
                      <a:lnTo>
                        <a:pt x="110" y="82"/>
                      </a:lnTo>
                      <a:lnTo>
                        <a:pt x="107" y="82"/>
                      </a:lnTo>
                      <a:lnTo>
                        <a:pt x="106" y="84"/>
                      </a:lnTo>
                      <a:lnTo>
                        <a:pt x="104" y="82"/>
                      </a:lnTo>
                      <a:lnTo>
                        <a:pt x="103" y="82"/>
                      </a:lnTo>
                      <a:lnTo>
                        <a:pt x="101" y="82"/>
                      </a:lnTo>
                      <a:lnTo>
                        <a:pt x="98" y="84"/>
                      </a:lnTo>
                      <a:lnTo>
                        <a:pt x="95" y="84"/>
                      </a:lnTo>
                      <a:lnTo>
                        <a:pt x="92" y="86"/>
                      </a:lnTo>
                      <a:lnTo>
                        <a:pt x="91" y="86"/>
                      </a:lnTo>
                      <a:lnTo>
                        <a:pt x="89" y="86"/>
                      </a:lnTo>
                      <a:lnTo>
                        <a:pt x="88" y="93"/>
                      </a:lnTo>
                      <a:lnTo>
                        <a:pt x="82" y="93"/>
                      </a:lnTo>
                      <a:lnTo>
                        <a:pt x="80" y="93"/>
                      </a:lnTo>
                      <a:lnTo>
                        <a:pt x="80" y="95"/>
                      </a:lnTo>
                      <a:lnTo>
                        <a:pt x="79" y="96"/>
                      </a:lnTo>
                      <a:lnTo>
                        <a:pt x="76" y="96"/>
                      </a:lnTo>
                      <a:lnTo>
                        <a:pt x="74" y="97"/>
                      </a:lnTo>
                      <a:lnTo>
                        <a:pt x="73" y="99"/>
                      </a:lnTo>
                      <a:lnTo>
                        <a:pt x="71" y="102"/>
                      </a:lnTo>
                      <a:lnTo>
                        <a:pt x="70" y="103"/>
                      </a:lnTo>
                      <a:lnTo>
                        <a:pt x="70" y="104"/>
                      </a:lnTo>
                      <a:lnTo>
                        <a:pt x="70" y="106"/>
                      </a:lnTo>
                      <a:lnTo>
                        <a:pt x="64" y="110"/>
                      </a:lnTo>
                      <a:lnTo>
                        <a:pt x="64" y="109"/>
                      </a:lnTo>
                      <a:lnTo>
                        <a:pt x="62" y="110"/>
                      </a:lnTo>
                      <a:lnTo>
                        <a:pt x="60" y="110"/>
                      </a:lnTo>
                      <a:lnTo>
                        <a:pt x="60" y="109"/>
                      </a:lnTo>
                      <a:lnTo>
                        <a:pt x="58" y="109"/>
                      </a:lnTo>
                      <a:lnTo>
                        <a:pt x="57" y="109"/>
                      </a:lnTo>
                      <a:lnTo>
                        <a:pt x="55" y="109"/>
                      </a:lnTo>
                      <a:lnTo>
                        <a:pt x="51" y="109"/>
                      </a:lnTo>
                      <a:lnTo>
                        <a:pt x="48" y="108"/>
                      </a:lnTo>
                      <a:lnTo>
                        <a:pt x="43" y="109"/>
                      </a:lnTo>
                      <a:lnTo>
                        <a:pt x="43" y="108"/>
                      </a:lnTo>
                      <a:lnTo>
                        <a:pt x="42" y="108"/>
                      </a:lnTo>
                      <a:lnTo>
                        <a:pt x="39" y="108"/>
                      </a:lnTo>
                      <a:lnTo>
                        <a:pt x="38" y="106"/>
                      </a:lnTo>
                      <a:lnTo>
                        <a:pt x="38" y="104"/>
                      </a:lnTo>
                      <a:lnTo>
                        <a:pt x="29" y="104"/>
                      </a:lnTo>
                      <a:lnTo>
                        <a:pt x="29" y="103"/>
                      </a:lnTo>
                      <a:lnTo>
                        <a:pt x="15" y="106"/>
                      </a:lnTo>
                      <a:lnTo>
                        <a:pt x="14" y="104"/>
                      </a:lnTo>
                      <a:lnTo>
                        <a:pt x="12" y="103"/>
                      </a:lnTo>
                      <a:lnTo>
                        <a:pt x="3" y="96"/>
                      </a:lnTo>
                      <a:lnTo>
                        <a:pt x="2" y="95"/>
                      </a:lnTo>
                      <a:lnTo>
                        <a:pt x="0" y="9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77" name="Freeform 2730"/>
                <p:cNvSpPr>
                  <a:spLocks/>
                </p:cNvSpPr>
                <p:nvPr/>
              </p:nvSpPr>
              <p:spPr bwMode="gray">
                <a:xfrm>
                  <a:off x="2965" y="2683"/>
                  <a:ext cx="156" cy="110"/>
                </a:xfrm>
                <a:custGeom>
                  <a:avLst/>
                  <a:gdLst>
                    <a:gd name="T0" fmla="*/ 29 w 156"/>
                    <a:gd name="T1" fmla="*/ 54 h 110"/>
                    <a:gd name="T2" fmla="*/ 25 w 156"/>
                    <a:gd name="T3" fmla="*/ 52 h 110"/>
                    <a:gd name="T4" fmla="*/ 29 w 156"/>
                    <a:gd name="T5" fmla="*/ 31 h 110"/>
                    <a:gd name="T6" fmla="*/ 30 w 156"/>
                    <a:gd name="T7" fmla="*/ 28 h 110"/>
                    <a:gd name="T8" fmla="*/ 33 w 156"/>
                    <a:gd name="T9" fmla="*/ 34 h 110"/>
                    <a:gd name="T10" fmla="*/ 43 w 156"/>
                    <a:gd name="T11" fmla="*/ 32 h 110"/>
                    <a:gd name="T12" fmla="*/ 46 w 156"/>
                    <a:gd name="T13" fmla="*/ 36 h 110"/>
                    <a:gd name="T14" fmla="*/ 67 w 156"/>
                    <a:gd name="T15" fmla="*/ 39 h 110"/>
                    <a:gd name="T16" fmla="*/ 77 w 156"/>
                    <a:gd name="T17" fmla="*/ 45 h 110"/>
                    <a:gd name="T18" fmla="*/ 84 w 156"/>
                    <a:gd name="T19" fmla="*/ 50 h 110"/>
                    <a:gd name="T20" fmla="*/ 98 w 156"/>
                    <a:gd name="T21" fmla="*/ 56 h 110"/>
                    <a:gd name="T22" fmla="*/ 103 w 156"/>
                    <a:gd name="T23" fmla="*/ 56 h 110"/>
                    <a:gd name="T24" fmla="*/ 100 w 156"/>
                    <a:gd name="T25" fmla="*/ 45 h 110"/>
                    <a:gd name="T26" fmla="*/ 91 w 156"/>
                    <a:gd name="T27" fmla="*/ 45 h 110"/>
                    <a:gd name="T28" fmla="*/ 92 w 156"/>
                    <a:gd name="T29" fmla="*/ 20 h 110"/>
                    <a:gd name="T30" fmla="*/ 95 w 156"/>
                    <a:gd name="T31" fmla="*/ 3 h 110"/>
                    <a:gd name="T32" fmla="*/ 114 w 156"/>
                    <a:gd name="T33" fmla="*/ 2 h 110"/>
                    <a:gd name="T34" fmla="*/ 118 w 156"/>
                    <a:gd name="T35" fmla="*/ 4 h 110"/>
                    <a:gd name="T36" fmla="*/ 124 w 156"/>
                    <a:gd name="T37" fmla="*/ 3 h 110"/>
                    <a:gd name="T38" fmla="*/ 144 w 156"/>
                    <a:gd name="T39" fmla="*/ 11 h 110"/>
                    <a:gd name="T40" fmla="*/ 146 w 156"/>
                    <a:gd name="T41" fmla="*/ 14 h 110"/>
                    <a:gd name="T42" fmla="*/ 149 w 156"/>
                    <a:gd name="T43" fmla="*/ 17 h 110"/>
                    <a:gd name="T44" fmla="*/ 153 w 156"/>
                    <a:gd name="T45" fmla="*/ 22 h 110"/>
                    <a:gd name="T46" fmla="*/ 156 w 156"/>
                    <a:gd name="T47" fmla="*/ 28 h 110"/>
                    <a:gd name="T48" fmla="*/ 152 w 156"/>
                    <a:gd name="T49" fmla="*/ 30 h 110"/>
                    <a:gd name="T50" fmla="*/ 152 w 156"/>
                    <a:gd name="T51" fmla="*/ 45 h 110"/>
                    <a:gd name="T52" fmla="*/ 153 w 156"/>
                    <a:gd name="T53" fmla="*/ 47 h 110"/>
                    <a:gd name="T54" fmla="*/ 147 w 156"/>
                    <a:gd name="T55" fmla="*/ 50 h 110"/>
                    <a:gd name="T56" fmla="*/ 143 w 156"/>
                    <a:gd name="T57" fmla="*/ 60 h 110"/>
                    <a:gd name="T58" fmla="*/ 144 w 156"/>
                    <a:gd name="T59" fmla="*/ 63 h 110"/>
                    <a:gd name="T60" fmla="*/ 106 w 156"/>
                    <a:gd name="T61" fmla="*/ 76 h 110"/>
                    <a:gd name="T62" fmla="*/ 107 w 156"/>
                    <a:gd name="T63" fmla="*/ 82 h 110"/>
                    <a:gd name="T64" fmla="*/ 103 w 156"/>
                    <a:gd name="T65" fmla="*/ 82 h 110"/>
                    <a:gd name="T66" fmla="*/ 95 w 156"/>
                    <a:gd name="T67" fmla="*/ 84 h 110"/>
                    <a:gd name="T68" fmla="*/ 89 w 156"/>
                    <a:gd name="T69" fmla="*/ 86 h 110"/>
                    <a:gd name="T70" fmla="*/ 80 w 156"/>
                    <a:gd name="T71" fmla="*/ 93 h 110"/>
                    <a:gd name="T72" fmla="*/ 76 w 156"/>
                    <a:gd name="T73" fmla="*/ 96 h 110"/>
                    <a:gd name="T74" fmla="*/ 71 w 156"/>
                    <a:gd name="T75" fmla="*/ 102 h 110"/>
                    <a:gd name="T76" fmla="*/ 70 w 156"/>
                    <a:gd name="T77" fmla="*/ 106 h 110"/>
                    <a:gd name="T78" fmla="*/ 62 w 156"/>
                    <a:gd name="T79" fmla="*/ 110 h 110"/>
                    <a:gd name="T80" fmla="*/ 58 w 156"/>
                    <a:gd name="T81" fmla="*/ 109 h 110"/>
                    <a:gd name="T82" fmla="*/ 51 w 156"/>
                    <a:gd name="T83" fmla="*/ 109 h 110"/>
                    <a:gd name="T84" fmla="*/ 43 w 156"/>
                    <a:gd name="T85" fmla="*/ 108 h 110"/>
                    <a:gd name="T86" fmla="*/ 38 w 156"/>
                    <a:gd name="T87" fmla="*/ 106 h 110"/>
                    <a:gd name="T88" fmla="*/ 29 w 156"/>
                    <a:gd name="T89" fmla="*/ 103 h 110"/>
                    <a:gd name="T90" fmla="*/ 12 w 156"/>
                    <a:gd name="T91" fmla="*/ 103 h 110"/>
                    <a:gd name="T92" fmla="*/ 0 w 156"/>
                    <a:gd name="T93" fmla="*/ 93 h 1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110"/>
                    <a:gd name="T143" fmla="*/ 156 w 156"/>
                    <a:gd name="T144" fmla="*/ 110 h 1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110">
                      <a:moveTo>
                        <a:pt x="0" y="93"/>
                      </a:moveTo>
                      <a:lnTo>
                        <a:pt x="0" y="54"/>
                      </a:lnTo>
                      <a:lnTo>
                        <a:pt x="29" y="54"/>
                      </a:lnTo>
                      <a:lnTo>
                        <a:pt x="27" y="53"/>
                      </a:lnTo>
                      <a:lnTo>
                        <a:pt x="25" y="53"/>
                      </a:lnTo>
                      <a:lnTo>
                        <a:pt x="25" y="52"/>
                      </a:lnTo>
                      <a:lnTo>
                        <a:pt x="29" y="34"/>
                      </a:lnTo>
                      <a:lnTo>
                        <a:pt x="27" y="31"/>
                      </a:lnTo>
                      <a:lnTo>
                        <a:pt x="29" y="31"/>
                      </a:lnTo>
                      <a:lnTo>
                        <a:pt x="29" y="30"/>
                      </a:lnTo>
                      <a:lnTo>
                        <a:pt x="27" y="28"/>
                      </a:lnTo>
                      <a:lnTo>
                        <a:pt x="30" y="28"/>
                      </a:lnTo>
                      <a:lnTo>
                        <a:pt x="32" y="31"/>
                      </a:lnTo>
                      <a:lnTo>
                        <a:pt x="32" y="34"/>
                      </a:lnTo>
                      <a:lnTo>
                        <a:pt x="33" y="34"/>
                      </a:lnTo>
                      <a:lnTo>
                        <a:pt x="38" y="32"/>
                      </a:lnTo>
                      <a:lnTo>
                        <a:pt x="39" y="32"/>
                      </a:lnTo>
                      <a:lnTo>
                        <a:pt x="43" y="32"/>
                      </a:lnTo>
                      <a:lnTo>
                        <a:pt x="44" y="34"/>
                      </a:lnTo>
                      <a:lnTo>
                        <a:pt x="44" y="35"/>
                      </a:lnTo>
                      <a:lnTo>
                        <a:pt x="46" y="36"/>
                      </a:lnTo>
                      <a:lnTo>
                        <a:pt x="55" y="41"/>
                      </a:lnTo>
                      <a:lnTo>
                        <a:pt x="58" y="41"/>
                      </a:lnTo>
                      <a:lnTo>
                        <a:pt x="67" y="39"/>
                      </a:lnTo>
                      <a:lnTo>
                        <a:pt x="68" y="39"/>
                      </a:lnTo>
                      <a:lnTo>
                        <a:pt x="73" y="43"/>
                      </a:lnTo>
                      <a:lnTo>
                        <a:pt x="77" y="45"/>
                      </a:lnTo>
                      <a:lnTo>
                        <a:pt x="80" y="45"/>
                      </a:lnTo>
                      <a:lnTo>
                        <a:pt x="82" y="47"/>
                      </a:lnTo>
                      <a:lnTo>
                        <a:pt x="84" y="50"/>
                      </a:lnTo>
                      <a:lnTo>
                        <a:pt x="92" y="54"/>
                      </a:lnTo>
                      <a:lnTo>
                        <a:pt x="97" y="56"/>
                      </a:lnTo>
                      <a:lnTo>
                        <a:pt x="98" y="56"/>
                      </a:lnTo>
                      <a:lnTo>
                        <a:pt x="100" y="56"/>
                      </a:lnTo>
                      <a:lnTo>
                        <a:pt x="101" y="56"/>
                      </a:lnTo>
                      <a:lnTo>
                        <a:pt x="103" y="56"/>
                      </a:lnTo>
                      <a:lnTo>
                        <a:pt x="103" y="46"/>
                      </a:lnTo>
                      <a:lnTo>
                        <a:pt x="101" y="45"/>
                      </a:lnTo>
                      <a:lnTo>
                        <a:pt x="100" y="45"/>
                      </a:lnTo>
                      <a:lnTo>
                        <a:pt x="98" y="46"/>
                      </a:lnTo>
                      <a:lnTo>
                        <a:pt x="92" y="45"/>
                      </a:lnTo>
                      <a:lnTo>
                        <a:pt x="91" y="45"/>
                      </a:lnTo>
                      <a:lnTo>
                        <a:pt x="88" y="39"/>
                      </a:lnTo>
                      <a:lnTo>
                        <a:pt x="88" y="38"/>
                      </a:lnTo>
                      <a:lnTo>
                        <a:pt x="92" y="20"/>
                      </a:lnTo>
                      <a:lnTo>
                        <a:pt x="89" y="11"/>
                      </a:lnTo>
                      <a:lnTo>
                        <a:pt x="94" y="3"/>
                      </a:lnTo>
                      <a:lnTo>
                        <a:pt x="95" y="3"/>
                      </a:lnTo>
                      <a:lnTo>
                        <a:pt x="113" y="0"/>
                      </a:lnTo>
                      <a:lnTo>
                        <a:pt x="114" y="1"/>
                      </a:lnTo>
                      <a:lnTo>
                        <a:pt x="114" y="2"/>
                      </a:lnTo>
                      <a:lnTo>
                        <a:pt x="114" y="3"/>
                      </a:lnTo>
                      <a:lnTo>
                        <a:pt x="116" y="4"/>
                      </a:lnTo>
                      <a:lnTo>
                        <a:pt x="118" y="4"/>
                      </a:lnTo>
                      <a:lnTo>
                        <a:pt x="119" y="6"/>
                      </a:lnTo>
                      <a:lnTo>
                        <a:pt x="122" y="3"/>
                      </a:lnTo>
                      <a:lnTo>
                        <a:pt x="124" y="3"/>
                      </a:lnTo>
                      <a:lnTo>
                        <a:pt x="125" y="4"/>
                      </a:lnTo>
                      <a:lnTo>
                        <a:pt x="131" y="9"/>
                      </a:lnTo>
                      <a:lnTo>
                        <a:pt x="144" y="11"/>
                      </a:lnTo>
                      <a:lnTo>
                        <a:pt x="144" y="13"/>
                      </a:lnTo>
                      <a:lnTo>
                        <a:pt x="146" y="13"/>
                      </a:lnTo>
                      <a:lnTo>
                        <a:pt x="146" y="14"/>
                      </a:lnTo>
                      <a:lnTo>
                        <a:pt x="146" y="15"/>
                      </a:lnTo>
                      <a:lnTo>
                        <a:pt x="146" y="17"/>
                      </a:lnTo>
                      <a:lnTo>
                        <a:pt x="149" y="17"/>
                      </a:lnTo>
                      <a:lnTo>
                        <a:pt x="152" y="20"/>
                      </a:lnTo>
                      <a:lnTo>
                        <a:pt x="152" y="21"/>
                      </a:lnTo>
                      <a:lnTo>
                        <a:pt x="153" y="22"/>
                      </a:lnTo>
                      <a:lnTo>
                        <a:pt x="155" y="26"/>
                      </a:lnTo>
                      <a:lnTo>
                        <a:pt x="156" y="28"/>
                      </a:lnTo>
                      <a:lnTo>
                        <a:pt x="153" y="28"/>
                      </a:lnTo>
                      <a:lnTo>
                        <a:pt x="153" y="30"/>
                      </a:lnTo>
                      <a:lnTo>
                        <a:pt x="152" y="30"/>
                      </a:lnTo>
                      <a:lnTo>
                        <a:pt x="152" y="34"/>
                      </a:lnTo>
                      <a:lnTo>
                        <a:pt x="149" y="36"/>
                      </a:lnTo>
                      <a:lnTo>
                        <a:pt x="152" y="45"/>
                      </a:lnTo>
                      <a:lnTo>
                        <a:pt x="152" y="46"/>
                      </a:lnTo>
                      <a:lnTo>
                        <a:pt x="153" y="46"/>
                      </a:lnTo>
                      <a:lnTo>
                        <a:pt x="153" y="47"/>
                      </a:lnTo>
                      <a:lnTo>
                        <a:pt x="153" y="49"/>
                      </a:lnTo>
                      <a:lnTo>
                        <a:pt x="149" y="49"/>
                      </a:lnTo>
                      <a:lnTo>
                        <a:pt x="147" y="50"/>
                      </a:lnTo>
                      <a:lnTo>
                        <a:pt x="146" y="50"/>
                      </a:lnTo>
                      <a:lnTo>
                        <a:pt x="144" y="59"/>
                      </a:lnTo>
                      <a:lnTo>
                        <a:pt x="143" y="60"/>
                      </a:lnTo>
                      <a:lnTo>
                        <a:pt x="143" y="62"/>
                      </a:lnTo>
                      <a:lnTo>
                        <a:pt x="143" y="63"/>
                      </a:lnTo>
                      <a:lnTo>
                        <a:pt x="144" y="63"/>
                      </a:lnTo>
                      <a:lnTo>
                        <a:pt x="144" y="64"/>
                      </a:lnTo>
                      <a:lnTo>
                        <a:pt x="147" y="64"/>
                      </a:lnTo>
                      <a:lnTo>
                        <a:pt x="106" y="76"/>
                      </a:lnTo>
                      <a:lnTo>
                        <a:pt x="107" y="82"/>
                      </a:lnTo>
                      <a:lnTo>
                        <a:pt x="110" y="82"/>
                      </a:lnTo>
                      <a:lnTo>
                        <a:pt x="107" y="82"/>
                      </a:lnTo>
                      <a:lnTo>
                        <a:pt x="106" y="84"/>
                      </a:lnTo>
                      <a:lnTo>
                        <a:pt x="104" y="82"/>
                      </a:lnTo>
                      <a:lnTo>
                        <a:pt x="103" y="82"/>
                      </a:lnTo>
                      <a:lnTo>
                        <a:pt x="101" y="82"/>
                      </a:lnTo>
                      <a:lnTo>
                        <a:pt x="98" y="84"/>
                      </a:lnTo>
                      <a:lnTo>
                        <a:pt x="95" y="84"/>
                      </a:lnTo>
                      <a:lnTo>
                        <a:pt x="92" y="86"/>
                      </a:lnTo>
                      <a:lnTo>
                        <a:pt x="91" y="86"/>
                      </a:lnTo>
                      <a:lnTo>
                        <a:pt x="89" y="86"/>
                      </a:lnTo>
                      <a:lnTo>
                        <a:pt x="88" y="93"/>
                      </a:lnTo>
                      <a:lnTo>
                        <a:pt x="82" y="93"/>
                      </a:lnTo>
                      <a:lnTo>
                        <a:pt x="80" y="93"/>
                      </a:lnTo>
                      <a:lnTo>
                        <a:pt x="80" y="95"/>
                      </a:lnTo>
                      <a:lnTo>
                        <a:pt x="79" y="96"/>
                      </a:lnTo>
                      <a:lnTo>
                        <a:pt x="76" y="96"/>
                      </a:lnTo>
                      <a:lnTo>
                        <a:pt x="74" y="97"/>
                      </a:lnTo>
                      <a:lnTo>
                        <a:pt x="73" y="99"/>
                      </a:lnTo>
                      <a:lnTo>
                        <a:pt x="71" y="102"/>
                      </a:lnTo>
                      <a:lnTo>
                        <a:pt x="70" y="103"/>
                      </a:lnTo>
                      <a:lnTo>
                        <a:pt x="70" y="104"/>
                      </a:lnTo>
                      <a:lnTo>
                        <a:pt x="70" y="106"/>
                      </a:lnTo>
                      <a:lnTo>
                        <a:pt x="64" y="110"/>
                      </a:lnTo>
                      <a:lnTo>
                        <a:pt x="64" y="109"/>
                      </a:lnTo>
                      <a:lnTo>
                        <a:pt x="62" y="110"/>
                      </a:lnTo>
                      <a:lnTo>
                        <a:pt x="60" y="110"/>
                      </a:lnTo>
                      <a:lnTo>
                        <a:pt x="60" y="109"/>
                      </a:lnTo>
                      <a:lnTo>
                        <a:pt x="58" y="109"/>
                      </a:lnTo>
                      <a:lnTo>
                        <a:pt x="57" y="109"/>
                      </a:lnTo>
                      <a:lnTo>
                        <a:pt x="55" y="109"/>
                      </a:lnTo>
                      <a:lnTo>
                        <a:pt x="51" y="109"/>
                      </a:lnTo>
                      <a:lnTo>
                        <a:pt x="48" y="108"/>
                      </a:lnTo>
                      <a:lnTo>
                        <a:pt x="43" y="109"/>
                      </a:lnTo>
                      <a:lnTo>
                        <a:pt x="43" y="108"/>
                      </a:lnTo>
                      <a:lnTo>
                        <a:pt x="42" y="108"/>
                      </a:lnTo>
                      <a:lnTo>
                        <a:pt x="39" y="108"/>
                      </a:lnTo>
                      <a:lnTo>
                        <a:pt x="38" y="106"/>
                      </a:lnTo>
                      <a:lnTo>
                        <a:pt x="38" y="104"/>
                      </a:lnTo>
                      <a:lnTo>
                        <a:pt x="29" y="104"/>
                      </a:lnTo>
                      <a:lnTo>
                        <a:pt x="29" y="103"/>
                      </a:lnTo>
                      <a:lnTo>
                        <a:pt x="15" y="106"/>
                      </a:lnTo>
                      <a:lnTo>
                        <a:pt x="14" y="104"/>
                      </a:lnTo>
                      <a:lnTo>
                        <a:pt x="12" y="103"/>
                      </a:lnTo>
                      <a:lnTo>
                        <a:pt x="3" y="96"/>
                      </a:lnTo>
                      <a:lnTo>
                        <a:pt x="2" y="95"/>
                      </a:lnTo>
                      <a:lnTo>
                        <a:pt x="0" y="9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2" name="Group 2731"/>
              <p:cNvGrpSpPr>
                <a:grpSpLocks/>
              </p:cNvGrpSpPr>
              <p:nvPr/>
            </p:nvGrpSpPr>
            <p:grpSpPr bwMode="auto">
              <a:xfrm>
                <a:off x="1785" y="2387"/>
                <a:ext cx="18" cy="6"/>
                <a:chOff x="1785" y="2387"/>
                <a:chExt cx="18" cy="6"/>
              </a:xfrm>
              <a:grpFill/>
            </p:grpSpPr>
            <p:sp>
              <p:nvSpPr>
                <p:cNvPr id="1074" name="Freeform 2732"/>
                <p:cNvSpPr>
                  <a:spLocks/>
                </p:cNvSpPr>
                <p:nvPr/>
              </p:nvSpPr>
              <p:spPr bwMode="gray">
                <a:xfrm>
                  <a:off x="1785" y="2387"/>
                  <a:ext cx="18" cy="6"/>
                </a:xfrm>
                <a:custGeom>
                  <a:avLst/>
                  <a:gdLst>
                    <a:gd name="T0" fmla="*/ 18 w 18"/>
                    <a:gd name="T1" fmla="*/ 1 h 6"/>
                    <a:gd name="T2" fmla="*/ 18 w 18"/>
                    <a:gd name="T3" fmla="*/ 3 h 6"/>
                    <a:gd name="T4" fmla="*/ 18 w 18"/>
                    <a:gd name="T5" fmla="*/ 4 h 6"/>
                    <a:gd name="T6" fmla="*/ 15 w 18"/>
                    <a:gd name="T7" fmla="*/ 5 h 6"/>
                    <a:gd name="T8" fmla="*/ 2 w 18"/>
                    <a:gd name="T9" fmla="*/ 6 h 6"/>
                    <a:gd name="T10" fmla="*/ 2 w 18"/>
                    <a:gd name="T11" fmla="*/ 4 h 6"/>
                    <a:gd name="T12" fmla="*/ 0 w 18"/>
                    <a:gd name="T13" fmla="*/ 3 h 6"/>
                    <a:gd name="T14" fmla="*/ 0 w 18"/>
                    <a:gd name="T15" fmla="*/ 1 h 6"/>
                    <a:gd name="T16" fmla="*/ 2 w 18"/>
                    <a:gd name="T17" fmla="*/ 0 h 6"/>
                    <a:gd name="T18" fmla="*/ 17 w 18"/>
                    <a:gd name="T19" fmla="*/ 0 h 6"/>
                    <a:gd name="T20" fmla="*/ 18 w 18"/>
                    <a:gd name="T21" fmla="*/ 0 h 6"/>
                    <a:gd name="T22" fmla="*/ 18 w 18"/>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6"/>
                    <a:gd name="T38" fmla="*/ 18 w 1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6">
                      <a:moveTo>
                        <a:pt x="18" y="1"/>
                      </a:moveTo>
                      <a:lnTo>
                        <a:pt x="18" y="3"/>
                      </a:lnTo>
                      <a:lnTo>
                        <a:pt x="18" y="4"/>
                      </a:lnTo>
                      <a:lnTo>
                        <a:pt x="15" y="5"/>
                      </a:lnTo>
                      <a:lnTo>
                        <a:pt x="2" y="6"/>
                      </a:lnTo>
                      <a:lnTo>
                        <a:pt x="2" y="4"/>
                      </a:lnTo>
                      <a:lnTo>
                        <a:pt x="0" y="3"/>
                      </a:lnTo>
                      <a:lnTo>
                        <a:pt x="0" y="1"/>
                      </a:lnTo>
                      <a:lnTo>
                        <a:pt x="2" y="0"/>
                      </a:lnTo>
                      <a:lnTo>
                        <a:pt x="17" y="0"/>
                      </a:lnTo>
                      <a:lnTo>
                        <a:pt x="18" y="0"/>
                      </a:lnTo>
                      <a:lnTo>
                        <a:pt x="18"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75" name="Freeform 2733"/>
                <p:cNvSpPr>
                  <a:spLocks/>
                </p:cNvSpPr>
                <p:nvPr/>
              </p:nvSpPr>
              <p:spPr bwMode="gray">
                <a:xfrm>
                  <a:off x="1785" y="2387"/>
                  <a:ext cx="18" cy="6"/>
                </a:xfrm>
                <a:custGeom>
                  <a:avLst/>
                  <a:gdLst>
                    <a:gd name="T0" fmla="*/ 18 w 18"/>
                    <a:gd name="T1" fmla="*/ 1 h 6"/>
                    <a:gd name="T2" fmla="*/ 18 w 18"/>
                    <a:gd name="T3" fmla="*/ 3 h 6"/>
                    <a:gd name="T4" fmla="*/ 18 w 18"/>
                    <a:gd name="T5" fmla="*/ 4 h 6"/>
                    <a:gd name="T6" fmla="*/ 15 w 18"/>
                    <a:gd name="T7" fmla="*/ 5 h 6"/>
                    <a:gd name="T8" fmla="*/ 2 w 18"/>
                    <a:gd name="T9" fmla="*/ 6 h 6"/>
                    <a:gd name="T10" fmla="*/ 2 w 18"/>
                    <a:gd name="T11" fmla="*/ 4 h 6"/>
                    <a:gd name="T12" fmla="*/ 0 w 18"/>
                    <a:gd name="T13" fmla="*/ 3 h 6"/>
                    <a:gd name="T14" fmla="*/ 0 w 18"/>
                    <a:gd name="T15" fmla="*/ 1 h 6"/>
                    <a:gd name="T16" fmla="*/ 2 w 18"/>
                    <a:gd name="T17" fmla="*/ 0 h 6"/>
                    <a:gd name="T18" fmla="*/ 17 w 18"/>
                    <a:gd name="T19" fmla="*/ 0 h 6"/>
                    <a:gd name="T20" fmla="*/ 18 w 18"/>
                    <a:gd name="T21" fmla="*/ 0 h 6"/>
                    <a:gd name="T22" fmla="*/ 18 w 18"/>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6"/>
                    <a:gd name="T38" fmla="*/ 18 w 1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6">
                      <a:moveTo>
                        <a:pt x="18" y="1"/>
                      </a:moveTo>
                      <a:lnTo>
                        <a:pt x="18" y="3"/>
                      </a:lnTo>
                      <a:lnTo>
                        <a:pt x="18" y="4"/>
                      </a:lnTo>
                      <a:lnTo>
                        <a:pt x="15" y="5"/>
                      </a:lnTo>
                      <a:lnTo>
                        <a:pt x="2" y="6"/>
                      </a:lnTo>
                      <a:lnTo>
                        <a:pt x="2" y="4"/>
                      </a:lnTo>
                      <a:lnTo>
                        <a:pt x="0" y="3"/>
                      </a:lnTo>
                      <a:lnTo>
                        <a:pt x="0" y="1"/>
                      </a:lnTo>
                      <a:lnTo>
                        <a:pt x="2" y="0"/>
                      </a:lnTo>
                      <a:lnTo>
                        <a:pt x="17" y="0"/>
                      </a:lnTo>
                      <a:lnTo>
                        <a:pt x="18" y="0"/>
                      </a:lnTo>
                      <a:lnTo>
                        <a:pt x="18"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3" name="Group 2734"/>
              <p:cNvGrpSpPr>
                <a:grpSpLocks/>
              </p:cNvGrpSpPr>
              <p:nvPr/>
            </p:nvGrpSpPr>
            <p:grpSpPr bwMode="auto">
              <a:xfrm>
                <a:off x="1866" y="2445"/>
                <a:ext cx="2" cy="3"/>
                <a:chOff x="1866" y="2445"/>
                <a:chExt cx="2" cy="3"/>
              </a:xfrm>
              <a:grpFill/>
            </p:grpSpPr>
            <p:sp>
              <p:nvSpPr>
                <p:cNvPr id="1072" name="Rectangle 2735"/>
                <p:cNvSpPr>
                  <a:spLocks noChangeArrowheads="1"/>
                </p:cNvSpPr>
                <p:nvPr/>
              </p:nvSpPr>
              <p:spPr bwMode="gray">
                <a:xfrm>
                  <a:off x="1866" y="2445"/>
                  <a:ext cx="2" cy="3"/>
                </a:xfrm>
                <a:prstGeom prst="rect">
                  <a:avLst/>
                </a:prstGeom>
                <a:grpFill/>
                <a:ln w="6350">
                  <a:solidFill>
                    <a:schemeClr val="bg1">
                      <a:lumMod val="75000"/>
                    </a:schemeClr>
                  </a:solidFill>
                  <a:miter lim="800000"/>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sp>
              <p:nvSpPr>
                <p:cNvPr id="1073" name="Rectangle 2736"/>
                <p:cNvSpPr>
                  <a:spLocks noChangeArrowheads="1"/>
                </p:cNvSpPr>
                <p:nvPr/>
              </p:nvSpPr>
              <p:spPr bwMode="gray">
                <a:xfrm>
                  <a:off x="1866" y="2445"/>
                  <a:ext cx="2" cy="3"/>
                </a:xfrm>
                <a:prstGeom prst="rect">
                  <a:avLst/>
                </a:prstGeom>
                <a:grpFill/>
                <a:ln w="6350" cap="rnd">
                  <a:solidFill>
                    <a:schemeClr val="bg1">
                      <a:lumMod val="75000"/>
                    </a:schemeClr>
                  </a:solidFill>
                  <a:round/>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grpSp>
          <p:grpSp>
            <p:nvGrpSpPr>
              <p:cNvPr id="424" name="Group 2737"/>
              <p:cNvGrpSpPr>
                <a:grpSpLocks/>
              </p:cNvGrpSpPr>
              <p:nvPr/>
            </p:nvGrpSpPr>
            <p:grpSpPr bwMode="auto">
              <a:xfrm>
                <a:off x="1856" y="2411"/>
                <a:ext cx="8" cy="5"/>
                <a:chOff x="1856" y="2411"/>
                <a:chExt cx="8" cy="5"/>
              </a:xfrm>
              <a:grpFill/>
            </p:grpSpPr>
            <p:sp>
              <p:nvSpPr>
                <p:cNvPr id="1070" name="Freeform 2738"/>
                <p:cNvSpPr>
                  <a:spLocks/>
                </p:cNvSpPr>
                <p:nvPr/>
              </p:nvSpPr>
              <p:spPr bwMode="gray">
                <a:xfrm>
                  <a:off x="1856" y="2411"/>
                  <a:ext cx="8" cy="5"/>
                </a:xfrm>
                <a:custGeom>
                  <a:avLst/>
                  <a:gdLst>
                    <a:gd name="T0" fmla="*/ 7 w 8"/>
                    <a:gd name="T1" fmla="*/ 0 h 5"/>
                    <a:gd name="T2" fmla="*/ 5 w 8"/>
                    <a:gd name="T3" fmla="*/ 0 h 5"/>
                    <a:gd name="T4" fmla="*/ 5 w 8"/>
                    <a:gd name="T5" fmla="*/ 1 h 5"/>
                    <a:gd name="T6" fmla="*/ 2 w 8"/>
                    <a:gd name="T7" fmla="*/ 1 h 5"/>
                    <a:gd name="T8" fmla="*/ 0 w 8"/>
                    <a:gd name="T9" fmla="*/ 2 h 5"/>
                    <a:gd name="T10" fmla="*/ 2 w 8"/>
                    <a:gd name="T11" fmla="*/ 5 h 5"/>
                    <a:gd name="T12" fmla="*/ 3 w 8"/>
                    <a:gd name="T13" fmla="*/ 5 h 5"/>
                    <a:gd name="T14" fmla="*/ 3 w 8"/>
                    <a:gd name="T15" fmla="*/ 2 h 5"/>
                    <a:gd name="T16" fmla="*/ 5 w 8"/>
                    <a:gd name="T17" fmla="*/ 2 h 5"/>
                    <a:gd name="T18" fmla="*/ 7 w 8"/>
                    <a:gd name="T19" fmla="*/ 2 h 5"/>
                    <a:gd name="T20" fmla="*/ 8 w 8"/>
                    <a:gd name="T21" fmla="*/ 1 h 5"/>
                    <a:gd name="T22" fmla="*/ 7 w 8"/>
                    <a:gd name="T23" fmla="*/ 1 h 5"/>
                    <a:gd name="T24" fmla="*/ 7 w 8"/>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5"/>
                    <a:gd name="T41" fmla="*/ 8 w 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5">
                      <a:moveTo>
                        <a:pt x="7" y="0"/>
                      </a:moveTo>
                      <a:lnTo>
                        <a:pt x="5" y="0"/>
                      </a:lnTo>
                      <a:lnTo>
                        <a:pt x="5" y="1"/>
                      </a:lnTo>
                      <a:lnTo>
                        <a:pt x="2" y="1"/>
                      </a:lnTo>
                      <a:lnTo>
                        <a:pt x="0" y="2"/>
                      </a:lnTo>
                      <a:lnTo>
                        <a:pt x="2" y="5"/>
                      </a:lnTo>
                      <a:lnTo>
                        <a:pt x="3" y="5"/>
                      </a:lnTo>
                      <a:lnTo>
                        <a:pt x="3" y="2"/>
                      </a:lnTo>
                      <a:lnTo>
                        <a:pt x="5" y="2"/>
                      </a:lnTo>
                      <a:lnTo>
                        <a:pt x="7" y="2"/>
                      </a:lnTo>
                      <a:lnTo>
                        <a:pt x="8" y="1"/>
                      </a:lnTo>
                      <a:lnTo>
                        <a:pt x="7" y="1"/>
                      </a:lnTo>
                      <a:lnTo>
                        <a:pt x="7"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71" name="Freeform 2739"/>
                <p:cNvSpPr>
                  <a:spLocks/>
                </p:cNvSpPr>
                <p:nvPr/>
              </p:nvSpPr>
              <p:spPr bwMode="gray">
                <a:xfrm>
                  <a:off x="1856" y="2411"/>
                  <a:ext cx="8" cy="5"/>
                </a:xfrm>
                <a:custGeom>
                  <a:avLst/>
                  <a:gdLst>
                    <a:gd name="T0" fmla="*/ 7 w 8"/>
                    <a:gd name="T1" fmla="*/ 0 h 5"/>
                    <a:gd name="T2" fmla="*/ 5 w 8"/>
                    <a:gd name="T3" fmla="*/ 0 h 5"/>
                    <a:gd name="T4" fmla="*/ 5 w 8"/>
                    <a:gd name="T5" fmla="*/ 1 h 5"/>
                    <a:gd name="T6" fmla="*/ 2 w 8"/>
                    <a:gd name="T7" fmla="*/ 1 h 5"/>
                    <a:gd name="T8" fmla="*/ 0 w 8"/>
                    <a:gd name="T9" fmla="*/ 2 h 5"/>
                    <a:gd name="T10" fmla="*/ 2 w 8"/>
                    <a:gd name="T11" fmla="*/ 5 h 5"/>
                    <a:gd name="T12" fmla="*/ 3 w 8"/>
                    <a:gd name="T13" fmla="*/ 5 h 5"/>
                    <a:gd name="T14" fmla="*/ 3 w 8"/>
                    <a:gd name="T15" fmla="*/ 2 h 5"/>
                    <a:gd name="T16" fmla="*/ 5 w 8"/>
                    <a:gd name="T17" fmla="*/ 2 h 5"/>
                    <a:gd name="T18" fmla="*/ 7 w 8"/>
                    <a:gd name="T19" fmla="*/ 2 h 5"/>
                    <a:gd name="T20" fmla="*/ 8 w 8"/>
                    <a:gd name="T21" fmla="*/ 1 h 5"/>
                    <a:gd name="T22" fmla="*/ 7 w 8"/>
                    <a:gd name="T23" fmla="*/ 1 h 5"/>
                    <a:gd name="T24" fmla="*/ 7 w 8"/>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5"/>
                    <a:gd name="T41" fmla="*/ 8 w 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5">
                      <a:moveTo>
                        <a:pt x="7" y="0"/>
                      </a:moveTo>
                      <a:lnTo>
                        <a:pt x="5" y="0"/>
                      </a:lnTo>
                      <a:lnTo>
                        <a:pt x="5" y="1"/>
                      </a:lnTo>
                      <a:lnTo>
                        <a:pt x="2" y="1"/>
                      </a:lnTo>
                      <a:lnTo>
                        <a:pt x="0" y="2"/>
                      </a:lnTo>
                      <a:lnTo>
                        <a:pt x="2" y="5"/>
                      </a:lnTo>
                      <a:lnTo>
                        <a:pt x="3" y="5"/>
                      </a:lnTo>
                      <a:lnTo>
                        <a:pt x="3" y="2"/>
                      </a:lnTo>
                      <a:lnTo>
                        <a:pt x="5" y="2"/>
                      </a:lnTo>
                      <a:lnTo>
                        <a:pt x="7" y="2"/>
                      </a:lnTo>
                      <a:lnTo>
                        <a:pt x="8" y="1"/>
                      </a:lnTo>
                      <a:lnTo>
                        <a:pt x="7" y="1"/>
                      </a:lnTo>
                      <a:lnTo>
                        <a:pt x="7"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5" name="Group 2740"/>
              <p:cNvGrpSpPr>
                <a:grpSpLocks/>
              </p:cNvGrpSpPr>
              <p:nvPr/>
            </p:nvGrpSpPr>
            <p:grpSpPr bwMode="auto">
              <a:xfrm>
                <a:off x="2554" y="1464"/>
                <a:ext cx="15" cy="11"/>
                <a:chOff x="2554" y="1464"/>
                <a:chExt cx="15" cy="11"/>
              </a:xfrm>
              <a:grpFill/>
            </p:grpSpPr>
            <p:sp>
              <p:nvSpPr>
                <p:cNvPr id="1068" name="Freeform 2741"/>
                <p:cNvSpPr>
                  <a:spLocks/>
                </p:cNvSpPr>
                <p:nvPr/>
              </p:nvSpPr>
              <p:spPr bwMode="gray">
                <a:xfrm>
                  <a:off x="2554" y="1464"/>
                  <a:ext cx="15" cy="11"/>
                </a:xfrm>
                <a:custGeom>
                  <a:avLst/>
                  <a:gdLst>
                    <a:gd name="T0" fmla="*/ 10 w 15"/>
                    <a:gd name="T1" fmla="*/ 1 h 11"/>
                    <a:gd name="T2" fmla="*/ 8 w 15"/>
                    <a:gd name="T3" fmla="*/ 4 h 11"/>
                    <a:gd name="T4" fmla="*/ 1 w 15"/>
                    <a:gd name="T5" fmla="*/ 6 h 11"/>
                    <a:gd name="T6" fmla="*/ 0 w 15"/>
                    <a:gd name="T7" fmla="*/ 10 h 11"/>
                    <a:gd name="T8" fmla="*/ 0 w 15"/>
                    <a:gd name="T9" fmla="*/ 11 h 11"/>
                    <a:gd name="T10" fmla="*/ 1 w 15"/>
                    <a:gd name="T11" fmla="*/ 10 h 11"/>
                    <a:gd name="T12" fmla="*/ 3 w 15"/>
                    <a:gd name="T13" fmla="*/ 8 h 11"/>
                    <a:gd name="T14" fmla="*/ 13 w 15"/>
                    <a:gd name="T15" fmla="*/ 5 h 11"/>
                    <a:gd name="T16" fmla="*/ 15 w 15"/>
                    <a:gd name="T17" fmla="*/ 1 h 11"/>
                    <a:gd name="T18" fmla="*/ 15 w 15"/>
                    <a:gd name="T19" fmla="*/ 0 h 11"/>
                    <a:gd name="T20" fmla="*/ 11 w 15"/>
                    <a:gd name="T21" fmla="*/ 0 h 11"/>
                    <a:gd name="T22" fmla="*/ 10 w 1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1"/>
                    <a:gd name="T38" fmla="*/ 15 w 1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1">
                      <a:moveTo>
                        <a:pt x="10" y="1"/>
                      </a:moveTo>
                      <a:lnTo>
                        <a:pt x="8" y="4"/>
                      </a:lnTo>
                      <a:lnTo>
                        <a:pt x="1" y="6"/>
                      </a:lnTo>
                      <a:lnTo>
                        <a:pt x="0" y="10"/>
                      </a:lnTo>
                      <a:lnTo>
                        <a:pt x="0" y="11"/>
                      </a:lnTo>
                      <a:lnTo>
                        <a:pt x="1" y="10"/>
                      </a:lnTo>
                      <a:lnTo>
                        <a:pt x="3" y="8"/>
                      </a:lnTo>
                      <a:lnTo>
                        <a:pt x="13" y="5"/>
                      </a:lnTo>
                      <a:lnTo>
                        <a:pt x="15" y="1"/>
                      </a:lnTo>
                      <a:lnTo>
                        <a:pt x="15" y="0"/>
                      </a:lnTo>
                      <a:lnTo>
                        <a:pt x="11" y="0"/>
                      </a:lnTo>
                      <a:lnTo>
                        <a:pt x="1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69" name="Freeform 2742"/>
                <p:cNvSpPr>
                  <a:spLocks/>
                </p:cNvSpPr>
                <p:nvPr/>
              </p:nvSpPr>
              <p:spPr bwMode="gray">
                <a:xfrm>
                  <a:off x="2554" y="1464"/>
                  <a:ext cx="15" cy="11"/>
                </a:xfrm>
                <a:custGeom>
                  <a:avLst/>
                  <a:gdLst>
                    <a:gd name="T0" fmla="*/ 10 w 15"/>
                    <a:gd name="T1" fmla="*/ 1 h 11"/>
                    <a:gd name="T2" fmla="*/ 8 w 15"/>
                    <a:gd name="T3" fmla="*/ 4 h 11"/>
                    <a:gd name="T4" fmla="*/ 1 w 15"/>
                    <a:gd name="T5" fmla="*/ 6 h 11"/>
                    <a:gd name="T6" fmla="*/ 0 w 15"/>
                    <a:gd name="T7" fmla="*/ 10 h 11"/>
                    <a:gd name="T8" fmla="*/ 0 w 15"/>
                    <a:gd name="T9" fmla="*/ 11 h 11"/>
                    <a:gd name="T10" fmla="*/ 1 w 15"/>
                    <a:gd name="T11" fmla="*/ 10 h 11"/>
                    <a:gd name="T12" fmla="*/ 3 w 15"/>
                    <a:gd name="T13" fmla="*/ 8 h 11"/>
                    <a:gd name="T14" fmla="*/ 13 w 15"/>
                    <a:gd name="T15" fmla="*/ 5 h 11"/>
                    <a:gd name="T16" fmla="*/ 15 w 15"/>
                    <a:gd name="T17" fmla="*/ 1 h 11"/>
                    <a:gd name="T18" fmla="*/ 15 w 15"/>
                    <a:gd name="T19" fmla="*/ 0 h 11"/>
                    <a:gd name="T20" fmla="*/ 11 w 15"/>
                    <a:gd name="T21" fmla="*/ 0 h 11"/>
                    <a:gd name="T22" fmla="*/ 10 w 15"/>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1"/>
                    <a:gd name="T38" fmla="*/ 15 w 1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1">
                      <a:moveTo>
                        <a:pt x="10" y="1"/>
                      </a:moveTo>
                      <a:lnTo>
                        <a:pt x="8" y="4"/>
                      </a:lnTo>
                      <a:lnTo>
                        <a:pt x="1" y="6"/>
                      </a:lnTo>
                      <a:lnTo>
                        <a:pt x="0" y="10"/>
                      </a:lnTo>
                      <a:lnTo>
                        <a:pt x="0" y="11"/>
                      </a:lnTo>
                      <a:lnTo>
                        <a:pt x="1" y="10"/>
                      </a:lnTo>
                      <a:lnTo>
                        <a:pt x="3" y="8"/>
                      </a:lnTo>
                      <a:lnTo>
                        <a:pt x="13" y="5"/>
                      </a:lnTo>
                      <a:lnTo>
                        <a:pt x="15" y="1"/>
                      </a:lnTo>
                      <a:lnTo>
                        <a:pt x="15" y="0"/>
                      </a:lnTo>
                      <a:lnTo>
                        <a:pt x="11" y="0"/>
                      </a:lnTo>
                      <a:lnTo>
                        <a:pt x="1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6" name="Group 2743"/>
              <p:cNvGrpSpPr>
                <a:grpSpLocks/>
              </p:cNvGrpSpPr>
              <p:nvPr/>
            </p:nvGrpSpPr>
            <p:grpSpPr bwMode="auto">
              <a:xfrm>
                <a:off x="4524" y="2033"/>
                <a:ext cx="79" cy="62"/>
                <a:chOff x="4524" y="2033"/>
                <a:chExt cx="79" cy="62"/>
              </a:xfrm>
              <a:grpFill/>
            </p:grpSpPr>
            <p:sp>
              <p:nvSpPr>
                <p:cNvPr id="1066" name="Freeform 2744"/>
                <p:cNvSpPr>
                  <a:spLocks/>
                </p:cNvSpPr>
                <p:nvPr/>
              </p:nvSpPr>
              <p:spPr bwMode="gray">
                <a:xfrm>
                  <a:off x="4524" y="2033"/>
                  <a:ext cx="79" cy="62"/>
                </a:xfrm>
                <a:custGeom>
                  <a:avLst/>
                  <a:gdLst>
                    <a:gd name="T0" fmla="*/ 73 w 79"/>
                    <a:gd name="T1" fmla="*/ 17 h 62"/>
                    <a:gd name="T2" fmla="*/ 70 w 79"/>
                    <a:gd name="T3" fmla="*/ 26 h 62"/>
                    <a:gd name="T4" fmla="*/ 73 w 79"/>
                    <a:gd name="T5" fmla="*/ 29 h 62"/>
                    <a:gd name="T6" fmla="*/ 76 w 79"/>
                    <a:gd name="T7" fmla="*/ 33 h 62"/>
                    <a:gd name="T8" fmla="*/ 79 w 79"/>
                    <a:gd name="T9" fmla="*/ 34 h 62"/>
                    <a:gd name="T10" fmla="*/ 68 w 79"/>
                    <a:gd name="T11" fmla="*/ 38 h 62"/>
                    <a:gd name="T12" fmla="*/ 65 w 79"/>
                    <a:gd name="T13" fmla="*/ 40 h 62"/>
                    <a:gd name="T14" fmla="*/ 57 w 79"/>
                    <a:gd name="T15" fmla="*/ 40 h 62"/>
                    <a:gd name="T16" fmla="*/ 48 w 79"/>
                    <a:gd name="T17" fmla="*/ 48 h 62"/>
                    <a:gd name="T18" fmla="*/ 46 w 79"/>
                    <a:gd name="T19" fmla="*/ 54 h 62"/>
                    <a:gd name="T20" fmla="*/ 24 w 79"/>
                    <a:gd name="T21" fmla="*/ 44 h 62"/>
                    <a:gd name="T22" fmla="*/ 19 w 79"/>
                    <a:gd name="T23" fmla="*/ 47 h 62"/>
                    <a:gd name="T24" fmla="*/ 13 w 79"/>
                    <a:gd name="T25" fmla="*/ 44 h 62"/>
                    <a:gd name="T26" fmla="*/ 6 w 79"/>
                    <a:gd name="T27" fmla="*/ 47 h 62"/>
                    <a:gd name="T28" fmla="*/ 15 w 79"/>
                    <a:gd name="T29" fmla="*/ 52 h 62"/>
                    <a:gd name="T30" fmla="*/ 18 w 79"/>
                    <a:gd name="T31" fmla="*/ 56 h 62"/>
                    <a:gd name="T32" fmla="*/ 9 w 79"/>
                    <a:gd name="T33" fmla="*/ 58 h 62"/>
                    <a:gd name="T34" fmla="*/ 4 w 79"/>
                    <a:gd name="T35" fmla="*/ 62 h 62"/>
                    <a:gd name="T36" fmla="*/ 3 w 79"/>
                    <a:gd name="T37" fmla="*/ 59 h 62"/>
                    <a:gd name="T38" fmla="*/ 0 w 79"/>
                    <a:gd name="T39" fmla="*/ 48 h 62"/>
                    <a:gd name="T40" fmla="*/ 3 w 79"/>
                    <a:gd name="T41" fmla="*/ 41 h 62"/>
                    <a:gd name="T42" fmla="*/ 7 w 79"/>
                    <a:gd name="T43" fmla="*/ 40 h 62"/>
                    <a:gd name="T44" fmla="*/ 7 w 79"/>
                    <a:gd name="T45" fmla="*/ 35 h 62"/>
                    <a:gd name="T46" fmla="*/ 15 w 79"/>
                    <a:gd name="T47" fmla="*/ 34 h 62"/>
                    <a:gd name="T48" fmla="*/ 22 w 79"/>
                    <a:gd name="T49" fmla="*/ 31 h 62"/>
                    <a:gd name="T50" fmla="*/ 22 w 79"/>
                    <a:gd name="T51" fmla="*/ 24 h 62"/>
                    <a:gd name="T52" fmla="*/ 24 w 79"/>
                    <a:gd name="T53" fmla="*/ 5 h 62"/>
                    <a:gd name="T54" fmla="*/ 27 w 79"/>
                    <a:gd name="T55" fmla="*/ 0 h 62"/>
                    <a:gd name="T56" fmla="*/ 30 w 79"/>
                    <a:gd name="T57" fmla="*/ 1 h 62"/>
                    <a:gd name="T58" fmla="*/ 43 w 79"/>
                    <a:gd name="T59" fmla="*/ 13 h 62"/>
                    <a:gd name="T60" fmla="*/ 58 w 79"/>
                    <a:gd name="T61" fmla="*/ 20 h 62"/>
                    <a:gd name="T62" fmla="*/ 63 w 79"/>
                    <a:gd name="T63" fmla="*/ 23 h 62"/>
                    <a:gd name="T64" fmla="*/ 68 w 79"/>
                    <a:gd name="T65" fmla="*/ 2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62"/>
                    <a:gd name="T101" fmla="*/ 79 w 79"/>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62">
                      <a:moveTo>
                        <a:pt x="68" y="20"/>
                      </a:moveTo>
                      <a:lnTo>
                        <a:pt x="73" y="17"/>
                      </a:lnTo>
                      <a:lnTo>
                        <a:pt x="74" y="19"/>
                      </a:lnTo>
                      <a:lnTo>
                        <a:pt x="70" y="26"/>
                      </a:lnTo>
                      <a:lnTo>
                        <a:pt x="71" y="27"/>
                      </a:lnTo>
                      <a:lnTo>
                        <a:pt x="73" y="29"/>
                      </a:lnTo>
                      <a:lnTo>
                        <a:pt x="73" y="33"/>
                      </a:lnTo>
                      <a:lnTo>
                        <a:pt x="76" y="33"/>
                      </a:lnTo>
                      <a:lnTo>
                        <a:pt x="79" y="31"/>
                      </a:lnTo>
                      <a:lnTo>
                        <a:pt x="79" y="34"/>
                      </a:lnTo>
                      <a:lnTo>
                        <a:pt x="71" y="38"/>
                      </a:lnTo>
                      <a:lnTo>
                        <a:pt x="68" y="38"/>
                      </a:lnTo>
                      <a:lnTo>
                        <a:pt x="67" y="37"/>
                      </a:lnTo>
                      <a:lnTo>
                        <a:pt x="65" y="40"/>
                      </a:lnTo>
                      <a:lnTo>
                        <a:pt x="61" y="38"/>
                      </a:lnTo>
                      <a:lnTo>
                        <a:pt x="57" y="40"/>
                      </a:lnTo>
                      <a:lnTo>
                        <a:pt x="54" y="41"/>
                      </a:lnTo>
                      <a:lnTo>
                        <a:pt x="48" y="48"/>
                      </a:lnTo>
                      <a:lnTo>
                        <a:pt x="48" y="51"/>
                      </a:lnTo>
                      <a:lnTo>
                        <a:pt x="46" y="54"/>
                      </a:lnTo>
                      <a:lnTo>
                        <a:pt x="27" y="44"/>
                      </a:lnTo>
                      <a:lnTo>
                        <a:pt x="24" y="44"/>
                      </a:lnTo>
                      <a:lnTo>
                        <a:pt x="21" y="44"/>
                      </a:lnTo>
                      <a:lnTo>
                        <a:pt x="19" y="47"/>
                      </a:lnTo>
                      <a:lnTo>
                        <a:pt x="16" y="45"/>
                      </a:lnTo>
                      <a:lnTo>
                        <a:pt x="13" y="44"/>
                      </a:lnTo>
                      <a:lnTo>
                        <a:pt x="9" y="44"/>
                      </a:lnTo>
                      <a:lnTo>
                        <a:pt x="6" y="47"/>
                      </a:lnTo>
                      <a:lnTo>
                        <a:pt x="7" y="50"/>
                      </a:lnTo>
                      <a:lnTo>
                        <a:pt x="15" y="52"/>
                      </a:lnTo>
                      <a:lnTo>
                        <a:pt x="18" y="55"/>
                      </a:lnTo>
                      <a:lnTo>
                        <a:pt x="18" y="56"/>
                      </a:lnTo>
                      <a:lnTo>
                        <a:pt x="13" y="56"/>
                      </a:lnTo>
                      <a:lnTo>
                        <a:pt x="9" y="58"/>
                      </a:lnTo>
                      <a:lnTo>
                        <a:pt x="7" y="59"/>
                      </a:lnTo>
                      <a:lnTo>
                        <a:pt x="4" y="62"/>
                      </a:lnTo>
                      <a:lnTo>
                        <a:pt x="3" y="61"/>
                      </a:lnTo>
                      <a:lnTo>
                        <a:pt x="3" y="59"/>
                      </a:lnTo>
                      <a:lnTo>
                        <a:pt x="4" y="52"/>
                      </a:lnTo>
                      <a:lnTo>
                        <a:pt x="0" y="48"/>
                      </a:lnTo>
                      <a:lnTo>
                        <a:pt x="0" y="44"/>
                      </a:lnTo>
                      <a:lnTo>
                        <a:pt x="3" y="41"/>
                      </a:lnTo>
                      <a:lnTo>
                        <a:pt x="6" y="41"/>
                      </a:lnTo>
                      <a:lnTo>
                        <a:pt x="7" y="40"/>
                      </a:lnTo>
                      <a:lnTo>
                        <a:pt x="9" y="37"/>
                      </a:lnTo>
                      <a:lnTo>
                        <a:pt x="7" y="35"/>
                      </a:lnTo>
                      <a:lnTo>
                        <a:pt x="7" y="33"/>
                      </a:lnTo>
                      <a:lnTo>
                        <a:pt x="15" y="34"/>
                      </a:lnTo>
                      <a:lnTo>
                        <a:pt x="19" y="34"/>
                      </a:lnTo>
                      <a:lnTo>
                        <a:pt x="22" y="31"/>
                      </a:lnTo>
                      <a:lnTo>
                        <a:pt x="21" y="26"/>
                      </a:lnTo>
                      <a:lnTo>
                        <a:pt x="22" y="24"/>
                      </a:lnTo>
                      <a:lnTo>
                        <a:pt x="27" y="12"/>
                      </a:lnTo>
                      <a:lnTo>
                        <a:pt x="24" y="5"/>
                      </a:lnTo>
                      <a:lnTo>
                        <a:pt x="24" y="2"/>
                      </a:lnTo>
                      <a:lnTo>
                        <a:pt x="27" y="0"/>
                      </a:lnTo>
                      <a:lnTo>
                        <a:pt x="28" y="0"/>
                      </a:lnTo>
                      <a:lnTo>
                        <a:pt x="30" y="1"/>
                      </a:lnTo>
                      <a:lnTo>
                        <a:pt x="30" y="2"/>
                      </a:lnTo>
                      <a:lnTo>
                        <a:pt x="43" y="13"/>
                      </a:lnTo>
                      <a:lnTo>
                        <a:pt x="54" y="20"/>
                      </a:lnTo>
                      <a:lnTo>
                        <a:pt x="58" y="20"/>
                      </a:lnTo>
                      <a:lnTo>
                        <a:pt x="60" y="22"/>
                      </a:lnTo>
                      <a:lnTo>
                        <a:pt x="63" y="23"/>
                      </a:lnTo>
                      <a:lnTo>
                        <a:pt x="67" y="23"/>
                      </a:lnTo>
                      <a:lnTo>
                        <a:pt x="68" y="2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67" name="Freeform 2745"/>
                <p:cNvSpPr>
                  <a:spLocks/>
                </p:cNvSpPr>
                <p:nvPr/>
              </p:nvSpPr>
              <p:spPr bwMode="gray">
                <a:xfrm>
                  <a:off x="4524" y="2033"/>
                  <a:ext cx="79" cy="62"/>
                </a:xfrm>
                <a:custGeom>
                  <a:avLst/>
                  <a:gdLst>
                    <a:gd name="T0" fmla="*/ 73 w 79"/>
                    <a:gd name="T1" fmla="*/ 17 h 62"/>
                    <a:gd name="T2" fmla="*/ 70 w 79"/>
                    <a:gd name="T3" fmla="*/ 26 h 62"/>
                    <a:gd name="T4" fmla="*/ 73 w 79"/>
                    <a:gd name="T5" fmla="*/ 29 h 62"/>
                    <a:gd name="T6" fmla="*/ 76 w 79"/>
                    <a:gd name="T7" fmla="*/ 33 h 62"/>
                    <a:gd name="T8" fmla="*/ 79 w 79"/>
                    <a:gd name="T9" fmla="*/ 34 h 62"/>
                    <a:gd name="T10" fmla="*/ 68 w 79"/>
                    <a:gd name="T11" fmla="*/ 38 h 62"/>
                    <a:gd name="T12" fmla="*/ 65 w 79"/>
                    <a:gd name="T13" fmla="*/ 40 h 62"/>
                    <a:gd name="T14" fmla="*/ 57 w 79"/>
                    <a:gd name="T15" fmla="*/ 40 h 62"/>
                    <a:gd name="T16" fmla="*/ 48 w 79"/>
                    <a:gd name="T17" fmla="*/ 48 h 62"/>
                    <a:gd name="T18" fmla="*/ 46 w 79"/>
                    <a:gd name="T19" fmla="*/ 54 h 62"/>
                    <a:gd name="T20" fmla="*/ 24 w 79"/>
                    <a:gd name="T21" fmla="*/ 44 h 62"/>
                    <a:gd name="T22" fmla="*/ 19 w 79"/>
                    <a:gd name="T23" fmla="*/ 47 h 62"/>
                    <a:gd name="T24" fmla="*/ 13 w 79"/>
                    <a:gd name="T25" fmla="*/ 44 h 62"/>
                    <a:gd name="T26" fmla="*/ 6 w 79"/>
                    <a:gd name="T27" fmla="*/ 47 h 62"/>
                    <a:gd name="T28" fmla="*/ 15 w 79"/>
                    <a:gd name="T29" fmla="*/ 52 h 62"/>
                    <a:gd name="T30" fmla="*/ 18 w 79"/>
                    <a:gd name="T31" fmla="*/ 56 h 62"/>
                    <a:gd name="T32" fmla="*/ 9 w 79"/>
                    <a:gd name="T33" fmla="*/ 58 h 62"/>
                    <a:gd name="T34" fmla="*/ 4 w 79"/>
                    <a:gd name="T35" fmla="*/ 62 h 62"/>
                    <a:gd name="T36" fmla="*/ 3 w 79"/>
                    <a:gd name="T37" fmla="*/ 59 h 62"/>
                    <a:gd name="T38" fmla="*/ 0 w 79"/>
                    <a:gd name="T39" fmla="*/ 48 h 62"/>
                    <a:gd name="T40" fmla="*/ 3 w 79"/>
                    <a:gd name="T41" fmla="*/ 41 h 62"/>
                    <a:gd name="T42" fmla="*/ 7 w 79"/>
                    <a:gd name="T43" fmla="*/ 40 h 62"/>
                    <a:gd name="T44" fmla="*/ 7 w 79"/>
                    <a:gd name="T45" fmla="*/ 35 h 62"/>
                    <a:gd name="T46" fmla="*/ 15 w 79"/>
                    <a:gd name="T47" fmla="*/ 34 h 62"/>
                    <a:gd name="T48" fmla="*/ 22 w 79"/>
                    <a:gd name="T49" fmla="*/ 31 h 62"/>
                    <a:gd name="T50" fmla="*/ 22 w 79"/>
                    <a:gd name="T51" fmla="*/ 24 h 62"/>
                    <a:gd name="T52" fmla="*/ 24 w 79"/>
                    <a:gd name="T53" fmla="*/ 5 h 62"/>
                    <a:gd name="T54" fmla="*/ 27 w 79"/>
                    <a:gd name="T55" fmla="*/ 0 h 62"/>
                    <a:gd name="T56" fmla="*/ 30 w 79"/>
                    <a:gd name="T57" fmla="*/ 1 h 62"/>
                    <a:gd name="T58" fmla="*/ 43 w 79"/>
                    <a:gd name="T59" fmla="*/ 13 h 62"/>
                    <a:gd name="T60" fmla="*/ 58 w 79"/>
                    <a:gd name="T61" fmla="*/ 20 h 62"/>
                    <a:gd name="T62" fmla="*/ 63 w 79"/>
                    <a:gd name="T63" fmla="*/ 23 h 62"/>
                    <a:gd name="T64" fmla="*/ 68 w 79"/>
                    <a:gd name="T65" fmla="*/ 2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62"/>
                    <a:gd name="T101" fmla="*/ 79 w 79"/>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62">
                      <a:moveTo>
                        <a:pt x="68" y="20"/>
                      </a:moveTo>
                      <a:lnTo>
                        <a:pt x="73" y="17"/>
                      </a:lnTo>
                      <a:lnTo>
                        <a:pt x="74" y="19"/>
                      </a:lnTo>
                      <a:lnTo>
                        <a:pt x="70" y="26"/>
                      </a:lnTo>
                      <a:lnTo>
                        <a:pt x="71" y="27"/>
                      </a:lnTo>
                      <a:lnTo>
                        <a:pt x="73" y="29"/>
                      </a:lnTo>
                      <a:lnTo>
                        <a:pt x="73" y="33"/>
                      </a:lnTo>
                      <a:lnTo>
                        <a:pt x="76" y="33"/>
                      </a:lnTo>
                      <a:lnTo>
                        <a:pt x="79" y="31"/>
                      </a:lnTo>
                      <a:lnTo>
                        <a:pt x="79" y="34"/>
                      </a:lnTo>
                      <a:lnTo>
                        <a:pt x="71" y="38"/>
                      </a:lnTo>
                      <a:lnTo>
                        <a:pt x="68" y="38"/>
                      </a:lnTo>
                      <a:lnTo>
                        <a:pt x="67" y="37"/>
                      </a:lnTo>
                      <a:lnTo>
                        <a:pt x="65" y="40"/>
                      </a:lnTo>
                      <a:lnTo>
                        <a:pt x="61" y="38"/>
                      </a:lnTo>
                      <a:lnTo>
                        <a:pt x="57" y="40"/>
                      </a:lnTo>
                      <a:lnTo>
                        <a:pt x="54" y="41"/>
                      </a:lnTo>
                      <a:lnTo>
                        <a:pt x="48" y="48"/>
                      </a:lnTo>
                      <a:lnTo>
                        <a:pt x="48" y="51"/>
                      </a:lnTo>
                      <a:lnTo>
                        <a:pt x="46" y="54"/>
                      </a:lnTo>
                      <a:lnTo>
                        <a:pt x="27" y="44"/>
                      </a:lnTo>
                      <a:lnTo>
                        <a:pt x="24" y="44"/>
                      </a:lnTo>
                      <a:lnTo>
                        <a:pt x="21" y="44"/>
                      </a:lnTo>
                      <a:lnTo>
                        <a:pt x="19" y="47"/>
                      </a:lnTo>
                      <a:lnTo>
                        <a:pt x="16" y="45"/>
                      </a:lnTo>
                      <a:lnTo>
                        <a:pt x="13" y="44"/>
                      </a:lnTo>
                      <a:lnTo>
                        <a:pt x="9" y="44"/>
                      </a:lnTo>
                      <a:lnTo>
                        <a:pt x="6" y="47"/>
                      </a:lnTo>
                      <a:lnTo>
                        <a:pt x="7" y="50"/>
                      </a:lnTo>
                      <a:lnTo>
                        <a:pt x="15" y="52"/>
                      </a:lnTo>
                      <a:lnTo>
                        <a:pt x="18" y="55"/>
                      </a:lnTo>
                      <a:lnTo>
                        <a:pt x="18" y="56"/>
                      </a:lnTo>
                      <a:lnTo>
                        <a:pt x="13" y="56"/>
                      </a:lnTo>
                      <a:lnTo>
                        <a:pt x="9" y="58"/>
                      </a:lnTo>
                      <a:lnTo>
                        <a:pt x="7" y="59"/>
                      </a:lnTo>
                      <a:lnTo>
                        <a:pt x="4" y="62"/>
                      </a:lnTo>
                      <a:lnTo>
                        <a:pt x="3" y="61"/>
                      </a:lnTo>
                      <a:lnTo>
                        <a:pt x="3" y="59"/>
                      </a:lnTo>
                      <a:lnTo>
                        <a:pt x="4" y="52"/>
                      </a:lnTo>
                      <a:lnTo>
                        <a:pt x="0" y="48"/>
                      </a:lnTo>
                      <a:lnTo>
                        <a:pt x="0" y="44"/>
                      </a:lnTo>
                      <a:lnTo>
                        <a:pt x="3" y="41"/>
                      </a:lnTo>
                      <a:lnTo>
                        <a:pt x="6" y="41"/>
                      </a:lnTo>
                      <a:lnTo>
                        <a:pt x="7" y="40"/>
                      </a:lnTo>
                      <a:lnTo>
                        <a:pt x="9" y="37"/>
                      </a:lnTo>
                      <a:lnTo>
                        <a:pt x="7" y="35"/>
                      </a:lnTo>
                      <a:lnTo>
                        <a:pt x="7" y="33"/>
                      </a:lnTo>
                      <a:lnTo>
                        <a:pt x="15" y="34"/>
                      </a:lnTo>
                      <a:lnTo>
                        <a:pt x="19" y="34"/>
                      </a:lnTo>
                      <a:lnTo>
                        <a:pt x="22" y="31"/>
                      </a:lnTo>
                      <a:lnTo>
                        <a:pt x="21" y="26"/>
                      </a:lnTo>
                      <a:lnTo>
                        <a:pt x="22" y="24"/>
                      </a:lnTo>
                      <a:lnTo>
                        <a:pt x="27" y="12"/>
                      </a:lnTo>
                      <a:lnTo>
                        <a:pt x="24" y="5"/>
                      </a:lnTo>
                      <a:lnTo>
                        <a:pt x="24" y="2"/>
                      </a:lnTo>
                      <a:lnTo>
                        <a:pt x="27" y="0"/>
                      </a:lnTo>
                      <a:lnTo>
                        <a:pt x="28" y="0"/>
                      </a:lnTo>
                      <a:lnTo>
                        <a:pt x="30" y="1"/>
                      </a:lnTo>
                      <a:lnTo>
                        <a:pt x="30" y="2"/>
                      </a:lnTo>
                      <a:lnTo>
                        <a:pt x="43" y="13"/>
                      </a:lnTo>
                      <a:lnTo>
                        <a:pt x="54" y="20"/>
                      </a:lnTo>
                      <a:lnTo>
                        <a:pt x="58" y="20"/>
                      </a:lnTo>
                      <a:lnTo>
                        <a:pt x="60" y="22"/>
                      </a:lnTo>
                      <a:lnTo>
                        <a:pt x="63" y="23"/>
                      </a:lnTo>
                      <a:lnTo>
                        <a:pt x="67" y="23"/>
                      </a:lnTo>
                      <a:lnTo>
                        <a:pt x="68" y="2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7" name="Group 2746"/>
              <p:cNvGrpSpPr>
                <a:grpSpLocks/>
              </p:cNvGrpSpPr>
              <p:nvPr/>
            </p:nvGrpSpPr>
            <p:grpSpPr bwMode="auto">
              <a:xfrm>
                <a:off x="4405" y="2094"/>
                <a:ext cx="149" cy="111"/>
                <a:chOff x="4405" y="2094"/>
                <a:chExt cx="149" cy="111"/>
              </a:xfrm>
              <a:grpFill/>
            </p:grpSpPr>
            <p:sp>
              <p:nvSpPr>
                <p:cNvPr id="1064" name="Freeform 2747"/>
                <p:cNvSpPr>
                  <a:spLocks/>
                </p:cNvSpPr>
                <p:nvPr/>
              </p:nvSpPr>
              <p:spPr bwMode="gray">
                <a:xfrm>
                  <a:off x="4405" y="2094"/>
                  <a:ext cx="149" cy="111"/>
                </a:xfrm>
                <a:custGeom>
                  <a:avLst/>
                  <a:gdLst>
                    <a:gd name="T0" fmla="*/ 141 w 149"/>
                    <a:gd name="T1" fmla="*/ 2 h 111"/>
                    <a:gd name="T2" fmla="*/ 144 w 149"/>
                    <a:gd name="T3" fmla="*/ 15 h 111"/>
                    <a:gd name="T4" fmla="*/ 147 w 149"/>
                    <a:gd name="T5" fmla="*/ 31 h 111"/>
                    <a:gd name="T6" fmla="*/ 144 w 149"/>
                    <a:gd name="T7" fmla="*/ 35 h 111"/>
                    <a:gd name="T8" fmla="*/ 139 w 149"/>
                    <a:gd name="T9" fmla="*/ 44 h 111"/>
                    <a:gd name="T10" fmla="*/ 136 w 149"/>
                    <a:gd name="T11" fmla="*/ 62 h 111"/>
                    <a:gd name="T12" fmla="*/ 130 w 149"/>
                    <a:gd name="T13" fmla="*/ 77 h 111"/>
                    <a:gd name="T14" fmla="*/ 130 w 149"/>
                    <a:gd name="T15" fmla="*/ 82 h 111"/>
                    <a:gd name="T16" fmla="*/ 120 w 149"/>
                    <a:gd name="T17" fmla="*/ 89 h 111"/>
                    <a:gd name="T18" fmla="*/ 123 w 149"/>
                    <a:gd name="T19" fmla="*/ 82 h 111"/>
                    <a:gd name="T20" fmla="*/ 116 w 149"/>
                    <a:gd name="T21" fmla="*/ 88 h 111"/>
                    <a:gd name="T22" fmla="*/ 111 w 149"/>
                    <a:gd name="T23" fmla="*/ 88 h 111"/>
                    <a:gd name="T24" fmla="*/ 106 w 149"/>
                    <a:gd name="T25" fmla="*/ 94 h 111"/>
                    <a:gd name="T26" fmla="*/ 104 w 149"/>
                    <a:gd name="T27" fmla="*/ 89 h 111"/>
                    <a:gd name="T28" fmla="*/ 84 w 149"/>
                    <a:gd name="T29" fmla="*/ 95 h 111"/>
                    <a:gd name="T30" fmla="*/ 82 w 149"/>
                    <a:gd name="T31" fmla="*/ 93 h 111"/>
                    <a:gd name="T32" fmla="*/ 81 w 149"/>
                    <a:gd name="T33" fmla="*/ 92 h 111"/>
                    <a:gd name="T34" fmla="*/ 81 w 149"/>
                    <a:gd name="T35" fmla="*/ 97 h 111"/>
                    <a:gd name="T36" fmla="*/ 78 w 149"/>
                    <a:gd name="T37" fmla="*/ 100 h 111"/>
                    <a:gd name="T38" fmla="*/ 67 w 149"/>
                    <a:gd name="T39" fmla="*/ 109 h 111"/>
                    <a:gd name="T40" fmla="*/ 60 w 149"/>
                    <a:gd name="T41" fmla="*/ 106 h 111"/>
                    <a:gd name="T42" fmla="*/ 57 w 149"/>
                    <a:gd name="T43" fmla="*/ 100 h 111"/>
                    <a:gd name="T44" fmla="*/ 60 w 149"/>
                    <a:gd name="T45" fmla="*/ 94 h 111"/>
                    <a:gd name="T46" fmla="*/ 48 w 149"/>
                    <a:gd name="T47" fmla="*/ 93 h 111"/>
                    <a:gd name="T48" fmla="*/ 24 w 149"/>
                    <a:gd name="T49" fmla="*/ 100 h 111"/>
                    <a:gd name="T50" fmla="*/ 17 w 149"/>
                    <a:gd name="T51" fmla="*/ 104 h 111"/>
                    <a:gd name="T52" fmla="*/ 9 w 149"/>
                    <a:gd name="T53" fmla="*/ 104 h 111"/>
                    <a:gd name="T54" fmla="*/ 0 w 149"/>
                    <a:gd name="T55" fmla="*/ 102 h 111"/>
                    <a:gd name="T56" fmla="*/ 15 w 149"/>
                    <a:gd name="T57" fmla="*/ 92 h 111"/>
                    <a:gd name="T58" fmla="*/ 24 w 149"/>
                    <a:gd name="T59" fmla="*/ 84 h 111"/>
                    <a:gd name="T60" fmla="*/ 58 w 149"/>
                    <a:gd name="T61" fmla="*/ 80 h 111"/>
                    <a:gd name="T62" fmla="*/ 70 w 149"/>
                    <a:gd name="T63" fmla="*/ 80 h 111"/>
                    <a:gd name="T64" fmla="*/ 79 w 149"/>
                    <a:gd name="T65" fmla="*/ 62 h 111"/>
                    <a:gd name="T66" fmla="*/ 85 w 149"/>
                    <a:gd name="T67" fmla="*/ 56 h 111"/>
                    <a:gd name="T68" fmla="*/ 82 w 149"/>
                    <a:gd name="T69" fmla="*/ 61 h 111"/>
                    <a:gd name="T70" fmla="*/ 82 w 149"/>
                    <a:gd name="T71" fmla="*/ 65 h 111"/>
                    <a:gd name="T72" fmla="*/ 97 w 149"/>
                    <a:gd name="T73" fmla="*/ 61 h 111"/>
                    <a:gd name="T74" fmla="*/ 111 w 149"/>
                    <a:gd name="T75" fmla="*/ 48 h 111"/>
                    <a:gd name="T76" fmla="*/ 122 w 149"/>
                    <a:gd name="T77" fmla="*/ 24 h 111"/>
                    <a:gd name="T78" fmla="*/ 122 w 149"/>
                    <a:gd name="T79" fmla="*/ 17 h 111"/>
                    <a:gd name="T80" fmla="*/ 125 w 149"/>
                    <a:gd name="T81" fmla="*/ 8 h 111"/>
                    <a:gd name="T82" fmla="*/ 128 w 149"/>
                    <a:gd name="T83" fmla="*/ 4 h 111"/>
                    <a:gd name="T84" fmla="*/ 131 w 149"/>
                    <a:gd name="T85" fmla="*/ 8 h 111"/>
                    <a:gd name="T86" fmla="*/ 136 w 149"/>
                    <a:gd name="T87" fmla="*/ 7 h 111"/>
                    <a:gd name="T88" fmla="*/ 136 w 149"/>
                    <a:gd name="T89" fmla="*/ 4 h 111"/>
                    <a:gd name="T90" fmla="*/ 133 w 149"/>
                    <a:gd name="T91" fmla="*/ 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9"/>
                    <a:gd name="T139" fmla="*/ 0 h 111"/>
                    <a:gd name="T140" fmla="*/ 149 w 149"/>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9" h="111">
                      <a:moveTo>
                        <a:pt x="136" y="1"/>
                      </a:moveTo>
                      <a:lnTo>
                        <a:pt x="139" y="1"/>
                      </a:lnTo>
                      <a:lnTo>
                        <a:pt x="141" y="2"/>
                      </a:lnTo>
                      <a:lnTo>
                        <a:pt x="141" y="10"/>
                      </a:lnTo>
                      <a:lnTo>
                        <a:pt x="141" y="12"/>
                      </a:lnTo>
                      <a:lnTo>
                        <a:pt x="144" y="15"/>
                      </a:lnTo>
                      <a:lnTo>
                        <a:pt x="149" y="29"/>
                      </a:lnTo>
                      <a:lnTo>
                        <a:pt x="149" y="30"/>
                      </a:lnTo>
                      <a:lnTo>
                        <a:pt x="147" y="31"/>
                      </a:lnTo>
                      <a:lnTo>
                        <a:pt x="147" y="33"/>
                      </a:lnTo>
                      <a:lnTo>
                        <a:pt x="146" y="35"/>
                      </a:lnTo>
                      <a:lnTo>
                        <a:pt x="144" y="35"/>
                      </a:lnTo>
                      <a:lnTo>
                        <a:pt x="143" y="40"/>
                      </a:lnTo>
                      <a:lnTo>
                        <a:pt x="143" y="44"/>
                      </a:lnTo>
                      <a:lnTo>
                        <a:pt x="139" y="44"/>
                      </a:lnTo>
                      <a:lnTo>
                        <a:pt x="136" y="45"/>
                      </a:lnTo>
                      <a:lnTo>
                        <a:pt x="134" y="50"/>
                      </a:lnTo>
                      <a:lnTo>
                        <a:pt x="136" y="62"/>
                      </a:lnTo>
                      <a:lnTo>
                        <a:pt x="133" y="64"/>
                      </a:lnTo>
                      <a:lnTo>
                        <a:pt x="131" y="68"/>
                      </a:lnTo>
                      <a:lnTo>
                        <a:pt x="130" y="77"/>
                      </a:lnTo>
                      <a:lnTo>
                        <a:pt x="131" y="79"/>
                      </a:lnTo>
                      <a:lnTo>
                        <a:pt x="133" y="80"/>
                      </a:lnTo>
                      <a:lnTo>
                        <a:pt x="130" y="82"/>
                      </a:lnTo>
                      <a:lnTo>
                        <a:pt x="126" y="88"/>
                      </a:lnTo>
                      <a:lnTo>
                        <a:pt x="120" y="92"/>
                      </a:lnTo>
                      <a:lnTo>
                        <a:pt x="120" y="89"/>
                      </a:lnTo>
                      <a:lnTo>
                        <a:pt x="120" y="84"/>
                      </a:lnTo>
                      <a:lnTo>
                        <a:pt x="122" y="83"/>
                      </a:lnTo>
                      <a:lnTo>
                        <a:pt x="123" y="82"/>
                      </a:lnTo>
                      <a:lnTo>
                        <a:pt x="120" y="82"/>
                      </a:lnTo>
                      <a:lnTo>
                        <a:pt x="116" y="85"/>
                      </a:lnTo>
                      <a:lnTo>
                        <a:pt x="116" y="88"/>
                      </a:lnTo>
                      <a:lnTo>
                        <a:pt x="116" y="87"/>
                      </a:lnTo>
                      <a:lnTo>
                        <a:pt x="112" y="85"/>
                      </a:lnTo>
                      <a:lnTo>
                        <a:pt x="111" y="88"/>
                      </a:lnTo>
                      <a:lnTo>
                        <a:pt x="111" y="93"/>
                      </a:lnTo>
                      <a:lnTo>
                        <a:pt x="107" y="94"/>
                      </a:lnTo>
                      <a:lnTo>
                        <a:pt x="106" y="94"/>
                      </a:lnTo>
                      <a:lnTo>
                        <a:pt x="106" y="90"/>
                      </a:lnTo>
                      <a:lnTo>
                        <a:pt x="106" y="89"/>
                      </a:lnTo>
                      <a:lnTo>
                        <a:pt x="104" y="89"/>
                      </a:lnTo>
                      <a:lnTo>
                        <a:pt x="98" y="95"/>
                      </a:lnTo>
                      <a:lnTo>
                        <a:pt x="87" y="94"/>
                      </a:lnTo>
                      <a:lnTo>
                        <a:pt x="84" y="95"/>
                      </a:lnTo>
                      <a:lnTo>
                        <a:pt x="84" y="94"/>
                      </a:lnTo>
                      <a:lnTo>
                        <a:pt x="85" y="93"/>
                      </a:lnTo>
                      <a:lnTo>
                        <a:pt x="82" y="93"/>
                      </a:lnTo>
                      <a:lnTo>
                        <a:pt x="82" y="92"/>
                      </a:lnTo>
                      <a:lnTo>
                        <a:pt x="82" y="93"/>
                      </a:lnTo>
                      <a:lnTo>
                        <a:pt x="81" y="92"/>
                      </a:lnTo>
                      <a:lnTo>
                        <a:pt x="79" y="89"/>
                      </a:lnTo>
                      <a:lnTo>
                        <a:pt x="76" y="94"/>
                      </a:lnTo>
                      <a:lnTo>
                        <a:pt x="81" y="97"/>
                      </a:lnTo>
                      <a:lnTo>
                        <a:pt x="81" y="100"/>
                      </a:lnTo>
                      <a:lnTo>
                        <a:pt x="79" y="98"/>
                      </a:lnTo>
                      <a:lnTo>
                        <a:pt x="78" y="100"/>
                      </a:lnTo>
                      <a:lnTo>
                        <a:pt x="76" y="100"/>
                      </a:lnTo>
                      <a:lnTo>
                        <a:pt x="74" y="101"/>
                      </a:lnTo>
                      <a:lnTo>
                        <a:pt x="67" y="109"/>
                      </a:lnTo>
                      <a:lnTo>
                        <a:pt x="66" y="111"/>
                      </a:lnTo>
                      <a:lnTo>
                        <a:pt x="61" y="109"/>
                      </a:lnTo>
                      <a:lnTo>
                        <a:pt x="60" y="106"/>
                      </a:lnTo>
                      <a:lnTo>
                        <a:pt x="58" y="105"/>
                      </a:lnTo>
                      <a:lnTo>
                        <a:pt x="57" y="102"/>
                      </a:lnTo>
                      <a:lnTo>
                        <a:pt x="57" y="100"/>
                      </a:lnTo>
                      <a:lnTo>
                        <a:pt x="61" y="95"/>
                      </a:lnTo>
                      <a:lnTo>
                        <a:pt x="61" y="94"/>
                      </a:lnTo>
                      <a:lnTo>
                        <a:pt x="60" y="94"/>
                      </a:lnTo>
                      <a:lnTo>
                        <a:pt x="57" y="94"/>
                      </a:lnTo>
                      <a:lnTo>
                        <a:pt x="51" y="93"/>
                      </a:lnTo>
                      <a:lnTo>
                        <a:pt x="48" y="93"/>
                      </a:lnTo>
                      <a:lnTo>
                        <a:pt x="41" y="97"/>
                      </a:lnTo>
                      <a:lnTo>
                        <a:pt x="39" y="95"/>
                      </a:lnTo>
                      <a:lnTo>
                        <a:pt x="24" y="100"/>
                      </a:lnTo>
                      <a:lnTo>
                        <a:pt x="21" y="98"/>
                      </a:lnTo>
                      <a:lnTo>
                        <a:pt x="20" y="98"/>
                      </a:lnTo>
                      <a:lnTo>
                        <a:pt x="17" y="104"/>
                      </a:lnTo>
                      <a:lnTo>
                        <a:pt x="17" y="105"/>
                      </a:lnTo>
                      <a:lnTo>
                        <a:pt x="11" y="102"/>
                      </a:lnTo>
                      <a:lnTo>
                        <a:pt x="9" y="104"/>
                      </a:lnTo>
                      <a:lnTo>
                        <a:pt x="8" y="104"/>
                      </a:lnTo>
                      <a:lnTo>
                        <a:pt x="6" y="104"/>
                      </a:lnTo>
                      <a:lnTo>
                        <a:pt x="0" y="102"/>
                      </a:lnTo>
                      <a:lnTo>
                        <a:pt x="0" y="98"/>
                      </a:lnTo>
                      <a:lnTo>
                        <a:pt x="8" y="97"/>
                      </a:lnTo>
                      <a:lnTo>
                        <a:pt x="15" y="92"/>
                      </a:lnTo>
                      <a:lnTo>
                        <a:pt x="18" y="89"/>
                      </a:lnTo>
                      <a:lnTo>
                        <a:pt x="21" y="87"/>
                      </a:lnTo>
                      <a:lnTo>
                        <a:pt x="24" y="84"/>
                      </a:lnTo>
                      <a:lnTo>
                        <a:pt x="30" y="83"/>
                      </a:lnTo>
                      <a:lnTo>
                        <a:pt x="34" y="83"/>
                      </a:lnTo>
                      <a:lnTo>
                        <a:pt x="58" y="80"/>
                      </a:lnTo>
                      <a:lnTo>
                        <a:pt x="58" y="82"/>
                      </a:lnTo>
                      <a:lnTo>
                        <a:pt x="64" y="83"/>
                      </a:lnTo>
                      <a:lnTo>
                        <a:pt x="70" y="80"/>
                      </a:lnTo>
                      <a:lnTo>
                        <a:pt x="70" y="73"/>
                      </a:lnTo>
                      <a:lnTo>
                        <a:pt x="76" y="66"/>
                      </a:lnTo>
                      <a:lnTo>
                        <a:pt x="79" y="62"/>
                      </a:lnTo>
                      <a:lnTo>
                        <a:pt x="79" y="58"/>
                      </a:lnTo>
                      <a:lnTo>
                        <a:pt x="84" y="56"/>
                      </a:lnTo>
                      <a:lnTo>
                        <a:pt x="85" y="56"/>
                      </a:lnTo>
                      <a:lnTo>
                        <a:pt x="85" y="58"/>
                      </a:lnTo>
                      <a:lnTo>
                        <a:pt x="84" y="59"/>
                      </a:lnTo>
                      <a:lnTo>
                        <a:pt x="82" y="61"/>
                      </a:lnTo>
                      <a:lnTo>
                        <a:pt x="81" y="61"/>
                      </a:lnTo>
                      <a:lnTo>
                        <a:pt x="82" y="62"/>
                      </a:lnTo>
                      <a:lnTo>
                        <a:pt x="82" y="65"/>
                      </a:lnTo>
                      <a:lnTo>
                        <a:pt x="87" y="65"/>
                      </a:lnTo>
                      <a:lnTo>
                        <a:pt x="88" y="64"/>
                      </a:lnTo>
                      <a:lnTo>
                        <a:pt x="97" y="61"/>
                      </a:lnTo>
                      <a:lnTo>
                        <a:pt x="103" y="56"/>
                      </a:lnTo>
                      <a:lnTo>
                        <a:pt x="107" y="51"/>
                      </a:lnTo>
                      <a:lnTo>
                        <a:pt x="111" y="48"/>
                      </a:lnTo>
                      <a:lnTo>
                        <a:pt x="112" y="48"/>
                      </a:lnTo>
                      <a:lnTo>
                        <a:pt x="113" y="47"/>
                      </a:lnTo>
                      <a:lnTo>
                        <a:pt x="122" y="24"/>
                      </a:lnTo>
                      <a:lnTo>
                        <a:pt x="120" y="22"/>
                      </a:lnTo>
                      <a:lnTo>
                        <a:pt x="116" y="22"/>
                      </a:lnTo>
                      <a:lnTo>
                        <a:pt x="122" y="17"/>
                      </a:lnTo>
                      <a:lnTo>
                        <a:pt x="122" y="11"/>
                      </a:lnTo>
                      <a:lnTo>
                        <a:pt x="122" y="10"/>
                      </a:lnTo>
                      <a:lnTo>
                        <a:pt x="125" y="8"/>
                      </a:lnTo>
                      <a:lnTo>
                        <a:pt x="125" y="6"/>
                      </a:lnTo>
                      <a:lnTo>
                        <a:pt x="126" y="4"/>
                      </a:lnTo>
                      <a:lnTo>
                        <a:pt x="128" y="4"/>
                      </a:lnTo>
                      <a:lnTo>
                        <a:pt x="130" y="5"/>
                      </a:lnTo>
                      <a:lnTo>
                        <a:pt x="130" y="7"/>
                      </a:lnTo>
                      <a:lnTo>
                        <a:pt x="131" y="8"/>
                      </a:lnTo>
                      <a:lnTo>
                        <a:pt x="133" y="7"/>
                      </a:lnTo>
                      <a:lnTo>
                        <a:pt x="134" y="7"/>
                      </a:lnTo>
                      <a:lnTo>
                        <a:pt x="136" y="7"/>
                      </a:lnTo>
                      <a:lnTo>
                        <a:pt x="137" y="5"/>
                      </a:lnTo>
                      <a:lnTo>
                        <a:pt x="137" y="2"/>
                      </a:lnTo>
                      <a:lnTo>
                        <a:pt x="136" y="4"/>
                      </a:lnTo>
                      <a:lnTo>
                        <a:pt x="133" y="5"/>
                      </a:lnTo>
                      <a:lnTo>
                        <a:pt x="131" y="2"/>
                      </a:lnTo>
                      <a:lnTo>
                        <a:pt x="133" y="0"/>
                      </a:lnTo>
                      <a:lnTo>
                        <a:pt x="134" y="0"/>
                      </a:lnTo>
                      <a:lnTo>
                        <a:pt x="136"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65" name="Freeform 2748"/>
                <p:cNvSpPr>
                  <a:spLocks/>
                </p:cNvSpPr>
                <p:nvPr/>
              </p:nvSpPr>
              <p:spPr bwMode="gray">
                <a:xfrm>
                  <a:off x="4405" y="2094"/>
                  <a:ext cx="149" cy="111"/>
                </a:xfrm>
                <a:custGeom>
                  <a:avLst/>
                  <a:gdLst>
                    <a:gd name="T0" fmla="*/ 141 w 149"/>
                    <a:gd name="T1" fmla="*/ 2 h 111"/>
                    <a:gd name="T2" fmla="*/ 144 w 149"/>
                    <a:gd name="T3" fmla="*/ 15 h 111"/>
                    <a:gd name="T4" fmla="*/ 147 w 149"/>
                    <a:gd name="T5" fmla="*/ 31 h 111"/>
                    <a:gd name="T6" fmla="*/ 144 w 149"/>
                    <a:gd name="T7" fmla="*/ 35 h 111"/>
                    <a:gd name="T8" fmla="*/ 139 w 149"/>
                    <a:gd name="T9" fmla="*/ 44 h 111"/>
                    <a:gd name="T10" fmla="*/ 136 w 149"/>
                    <a:gd name="T11" fmla="*/ 62 h 111"/>
                    <a:gd name="T12" fmla="*/ 130 w 149"/>
                    <a:gd name="T13" fmla="*/ 77 h 111"/>
                    <a:gd name="T14" fmla="*/ 130 w 149"/>
                    <a:gd name="T15" fmla="*/ 82 h 111"/>
                    <a:gd name="T16" fmla="*/ 120 w 149"/>
                    <a:gd name="T17" fmla="*/ 89 h 111"/>
                    <a:gd name="T18" fmla="*/ 123 w 149"/>
                    <a:gd name="T19" fmla="*/ 82 h 111"/>
                    <a:gd name="T20" fmla="*/ 116 w 149"/>
                    <a:gd name="T21" fmla="*/ 88 h 111"/>
                    <a:gd name="T22" fmla="*/ 111 w 149"/>
                    <a:gd name="T23" fmla="*/ 88 h 111"/>
                    <a:gd name="T24" fmla="*/ 106 w 149"/>
                    <a:gd name="T25" fmla="*/ 94 h 111"/>
                    <a:gd name="T26" fmla="*/ 104 w 149"/>
                    <a:gd name="T27" fmla="*/ 89 h 111"/>
                    <a:gd name="T28" fmla="*/ 84 w 149"/>
                    <a:gd name="T29" fmla="*/ 95 h 111"/>
                    <a:gd name="T30" fmla="*/ 82 w 149"/>
                    <a:gd name="T31" fmla="*/ 93 h 111"/>
                    <a:gd name="T32" fmla="*/ 81 w 149"/>
                    <a:gd name="T33" fmla="*/ 92 h 111"/>
                    <a:gd name="T34" fmla="*/ 81 w 149"/>
                    <a:gd name="T35" fmla="*/ 97 h 111"/>
                    <a:gd name="T36" fmla="*/ 78 w 149"/>
                    <a:gd name="T37" fmla="*/ 100 h 111"/>
                    <a:gd name="T38" fmla="*/ 67 w 149"/>
                    <a:gd name="T39" fmla="*/ 109 h 111"/>
                    <a:gd name="T40" fmla="*/ 60 w 149"/>
                    <a:gd name="T41" fmla="*/ 106 h 111"/>
                    <a:gd name="T42" fmla="*/ 57 w 149"/>
                    <a:gd name="T43" fmla="*/ 100 h 111"/>
                    <a:gd name="T44" fmla="*/ 60 w 149"/>
                    <a:gd name="T45" fmla="*/ 94 h 111"/>
                    <a:gd name="T46" fmla="*/ 48 w 149"/>
                    <a:gd name="T47" fmla="*/ 93 h 111"/>
                    <a:gd name="T48" fmla="*/ 24 w 149"/>
                    <a:gd name="T49" fmla="*/ 100 h 111"/>
                    <a:gd name="T50" fmla="*/ 17 w 149"/>
                    <a:gd name="T51" fmla="*/ 104 h 111"/>
                    <a:gd name="T52" fmla="*/ 9 w 149"/>
                    <a:gd name="T53" fmla="*/ 104 h 111"/>
                    <a:gd name="T54" fmla="*/ 0 w 149"/>
                    <a:gd name="T55" fmla="*/ 102 h 111"/>
                    <a:gd name="T56" fmla="*/ 15 w 149"/>
                    <a:gd name="T57" fmla="*/ 92 h 111"/>
                    <a:gd name="T58" fmla="*/ 24 w 149"/>
                    <a:gd name="T59" fmla="*/ 84 h 111"/>
                    <a:gd name="T60" fmla="*/ 58 w 149"/>
                    <a:gd name="T61" fmla="*/ 80 h 111"/>
                    <a:gd name="T62" fmla="*/ 70 w 149"/>
                    <a:gd name="T63" fmla="*/ 80 h 111"/>
                    <a:gd name="T64" fmla="*/ 79 w 149"/>
                    <a:gd name="T65" fmla="*/ 62 h 111"/>
                    <a:gd name="T66" fmla="*/ 85 w 149"/>
                    <a:gd name="T67" fmla="*/ 56 h 111"/>
                    <a:gd name="T68" fmla="*/ 82 w 149"/>
                    <a:gd name="T69" fmla="*/ 61 h 111"/>
                    <a:gd name="T70" fmla="*/ 82 w 149"/>
                    <a:gd name="T71" fmla="*/ 65 h 111"/>
                    <a:gd name="T72" fmla="*/ 97 w 149"/>
                    <a:gd name="T73" fmla="*/ 61 h 111"/>
                    <a:gd name="T74" fmla="*/ 111 w 149"/>
                    <a:gd name="T75" fmla="*/ 48 h 111"/>
                    <a:gd name="T76" fmla="*/ 122 w 149"/>
                    <a:gd name="T77" fmla="*/ 24 h 111"/>
                    <a:gd name="T78" fmla="*/ 122 w 149"/>
                    <a:gd name="T79" fmla="*/ 17 h 111"/>
                    <a:gd name="T80" fmla="*/ 125 w 149"/>
                    <a:gd name="T81" fmla="*/ 8 h 111"/>
                    <a:gd name="T82" fmla="*/ 128 w 149"/>
                    <a:gd name="T83" fmla="*/ 4 h 111"/>
                    <a:gd name="T84" fmla="*/ 131 w 149"/>
                    <a:gd name="T85" fmla="*/ 8 h 111"/>
                    <a:gd name="T86" fmla="*/ 136 w 149"/>
                    <a:gd name="T87" fmla="*/ 7 h 111"/>
                    <a:gd name="T88" fmla="*/ 136 w 149"/>
                    <a:gd name="T89" fmla="*/ 4 h 111"/>
                    <a:gd name="T90" fmla="*/ 133 w 149"/>
                    <a:gd name="T91" fmla="*/ 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9"/>
                    <a:gd name="T139" fmla="*/ 0 h 111"/>
                    <a:gd name="T140" fmla="*/ 149 w 149"/>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9" h="111">
                      <a:moveTo>
                        <a:pt x="136" y="1"/>
                      </a:moveTo>
                      <a:lnTo>
                        <a:pt x="139" y="1"/>
                      </a:lnTo>
                      <a:lnTo>
                        <a:pt x="141" y="2"/>
                      </a:lnTo>
                      <a:lnTo>
                        <a:pt x="141" y="10"/>
                      </a:lnTo>
                      <a:lnTo>
                        <a:pt x="141" y="12"/>
                      </a:lnTo>
                      <a:lnTo>
                        <a:pt x="144" y="15"/>
                      </a:lnTo>
                      <a:lnTo>
                        <a:pt x="149" y="29"/>
                      </a:lnTo>
                      <a:lnTo>
                        <a:pt x="149" y="30"/>
                      </a:lnTo>
                      <a:lnTo>
                        <a:pt x="147" y="31"/>
                      </a:lnTo>
                      <a:lnTo>
                        <a:pt x="147" y="33"/>
                      </a:lnTo>
                      <a:lnTo>
                        <a:pt x="146" y="35"/>
                      </a:lnTo>
                      <a:lnTo>
                        <a:pt x="144" y="35"/>
                      </a:lnTo>
                      <a:lnTo>
                        <a:pt x="143" y="40"/>
                      </a:lnTo>
                      <a:lnTo>
                        <a:pt x="143" y="44"/>
                      </a:lnTo>
                      <a:lnTo>
                        <a:pt x="139" y="44"/>
                      </a:lnTo>
                      <a:lnTo>
                        <a:pt x="136" y="45"/>
                      </a:lnTo>
                      <a:lnTo>
                        <a:pt x="134" y="50"/>
                      </a:lnTo>
                      <a:lnTo>
                        <a:pt x="136" y="62"/>
                      </a:lnTo>
                      <a:lnTo>
                        <a:pt x="133" y="64"/>
                      </a:lnTo>
                      <a:lnTo>
                        <a:pt x="131" y="68"/>
                      </a:lnTo>
                      <a:lnTo>
                        <a:pt x="130" y="77"/>
                      </a:lnTo>
                      <a:lnTo>
                        <a:pt x="131" y="79"/>
                      </a:lnTo>
                      <a:lnTo>
                        <a:pt x="133" y="80"/>
                      </a:lnTo>
                      <a:lnTo>
                        <a:pt x="130" y="82"/>
                      </a:lnTo>
                      <a:lnTo>
                        <a:pt x="126" y="88"/>
                      </a:lnTo>
                      <a:lnTo>
                        <a:pt x="120" y="92"/>
                      </a:lnTo>
                      <a:lnTo>
                        <a:pt x="120" y="89"/>
                      </a:lnTo>
                      <a:lnTo>
                        <a:pt x="120" y="84"/>
                      </a:lnTo>
                      <a:lnTo>
                        <a:pt x="122" y="83"/>
                      </a:lnTo>
                      <a:lnTo>
                        <a:pt x="123" y="82"/>
                      </a:lnTo>
                      <a:lnTo>
                        <a:pt x="120" y="82"/>
                      </a:lnTo>
                      <a:lnTo>
                        <a:pt x="116" y="85"/>
                      </a:lnTo>
                      <a:lnTo>
                        <a:pt x="116" y="88"/>
                      </a:lnTo>
                      <a:lnTo>
                        <a:pt x="116" y="87"/>
                      </a:lnTo>
                      <a:lnTo>
                        <a:pt x="112" y="85"/>
                      </a:lnTo>
                      <a:lnTo>
                        <a:pt x="111" y="88"/>
                      </a:lnTo>
                      <a:lnTo>
                        <a:pt x="111" y="93"/>
                      </a:lnTo>
                      <a:lnTo>
                        <a:pt x="107" y="94"/>
                      </a:lnTo>
                      <a:lnTo>
                        <a:pt x="106" y="94"/>
                      </a:lnTo>
                      <a:lnTo>
                        <a:pt x="106" y="90"/>
                      </a:lnTo>
                      <a:lnTo>
                        <a:pt x="106" y="89"/>
                      </a:lnTo>
                      <a:lnTo>
                        <a:pt x="104" y="89"/>
                      </a:lnTo>
                      <a:lnTo>
                        <a:pt x="98" y="95"/>
                      </a:lnTo>
                      <a:lnTo>
                        <a:pt x="87" y="94"/>
                      </a:lnTo>
                      <a:lnTo>
                        <a:pt x="84" y="95"/>
                      </a:lnTo>
                      <a:lnTo>
                        <a:pt x="84" y="94"/>
                      </a:lnTo>
                      <a:lnTo>
                        <a:pt x="85" y="93"/>
                      </a:lnTo>
                      <a:lnTo>
                        <a:pt x="82" y="93"/>
                      </a:lnTo>
                      <a:lnTo>
                        <a:pt x="82" y="92"/>
                      </a:lnTo>
                      <a:lnTo>
                        <a:pt x="82" y="93"/>
                      </a:lnTo>
                      <a:lnTo>
                        <a:pt x="81" y="92"/>
                      </a:lnTo>
                      <a:lnTo>
                        <a:pt x="79" y="89"/>
                      </a:lnTo>
                      <a:lnTo>
                        <a:pt x="76" y="94"/>
                      </a:lnTo>
                      <a:lnTo>
                        <a:pt x="81" y="97"/>
                      </a:lnTo>
                      <a:lnTo>
                        <a:pt x="81" y="100"/>
                      </a:lnTo>
                      <a:lnTo>
                        <a:pt x="79" y="98"/>
                      </a:lnTo>
                      <a:lnTo>
                        <a:pt x="78" y="100"/>
                      </a:lnTo>
                      <a:lnTo>
                        <a:pt x="76" y="100"/>
                      </a:lnTo>
                      <a:lnTo>
                        <a:pt x="74" y="101"/>
                      </a:lnTo>
                      <a:lnTo>
                        <a:pt x="67" y="109"/>
                      </a:lnTo>
                      <a:lnTo>
                        <a:pt x="66" y="111"/>
                      </a:lnTo>
                      <a:lnTo>
                        <a:pt x="61" y="109"/>
                      </a:lnTo>
                      <a:lnTo>
                        <a:pt x="60" y="106"/>
                      </a:lnTo>
                      <a:lnTo>
                        <a:pt x="58" y="105"/>
                      </a:lnTo>
                      <a:lnTo>
                        <a:pt x="57" y="102"/>
                      </a:lnTo>
                      <a:lnTo>
                        <a:pt x="57" y="100"/>
                      </a:lnTo>
                      <a:lnTo>
                        <a:pt x="61" y="95"/>
                      </a:lnTo>
                      <a:lnTo>
                        <a:pt x="61" y="94"/>
                      </a:lnTo>
                      <a:lnTo>
                        <a:pt x="60" y="94"/>
                      </a:lnTo>
                      <a:lnTo>
                        <a:pt x="57" y="94"/>
                      </a:lnTo>
                      <a:lnTo>
                        <a:pt x="51" y="93"/>
                      </a:lnTo>
                      <a:lnTo>
                        <a:pt x="48" y="93"/>
                      </a:lnTo>
                      <a:lnTo>
                        <a:pt x="41" y="97"/>
                      </a:lnTo>
                      <a:lnTo>
                        <a:pt x="39" y="95"/>
                      </a:lnTo>
                      <a:lnTo>
                        <a:pt x="24" y="100"/>
                      </a:lnTo>
                      <a:lnTo>
                        <a:pt x="21" y="98"/>
                      </a:lnTo>
                      <a:lnTo>
                        <a:pt x="20" y="98"/>
                      </a:lnTo>
                      <a:lnTo>
                        <a:pt x="17" y="104"/>
                      </a:lnTo>
                      <a:lnTo>
                        <a:pt x="17" y="105"/>
                      </a:lnTo>
                      <a:lnTo>
                        <a:pt x="11" y="102"/>
                      </a:lnTo>
                      <a:lnTo>
                        <a:pt x="9" y="104"/>
                      </a:lnTo>
                      <a:lnTo>
                        <a:pt x="8" y="104"/>
                      </a:lnTo>
                      <a:lnTo>
                        <a:pt x="6" y="104"/>
                      </a:lnTo>
                      <a:lnTo>
                        <a:pt x="0" y="102"/>
                      </a:lnTo>
                      <a:lnTo>
                        <a:pt x="0" y="98"/>
                      </a:lnTo>
                      <a:lnTo>
                        <a:pt x="8" y="97"/>
                      </a:lnTo>
                      <a:lnTo>
                        <a:pt x="15" y="92"/>
                      </a:lnTo>
                      <a:lnTo>
                        <a:pt x="18" y="89"/>
                      </a:lnTo>
                      <a:lnTo>
                        <a:pt x="21" y="87"/>
                      </a:lnTo>
                      <a:lnTo>
                        <a:pt x="24" y="84"/>
                      </a:lnTo>
                      <a:lnTo>
                        <a:pt x="30" y="83"/>
                      </a:lnTo>
                      <a:lnTo>
                        <a:pt x="34" y="83"/>
                      </a:lnTo>
                      <a:lnTo>
                        <a:pt x="58" y="80"/>
                      </a:lnTo>
                      <a:lnTo>
                        <a:pt x="58" y="82"/>
                      </a:lnTo>
                      <a:lnTo>
                        <a:pt x="64" y="83"/>
                      </a:lnTo>
                      <a:lnTo>
                        <a:pt x="70" y="80"/>
                      </a:lnTo>
                      <a:lnTo>
                        <a:pt x="70" y="73"/>
                      </a:lnTo>
                      <a:lnTo>
                        <a:pt x="76" y="66"/>
                      </a:lnTo>
                      <a:lnTo>
                        <a:pt x="79" y="62"/>
                      </a:lnTo>
                      <a:lnTo>
                        <a:pt x="79" y="58"/>
                      </a:lnTo>
                      <a:lnTo>
                        <a:pt x="84" y="56"/>
                      </a:lnTo>
                      <a:lnTo>
                        <a:pt x="85" y="56"/>
                      </a:lnTo>
                      <a:lnTo>
                        <a:pt x="85" y="58"/>
                      </a:lnTo>
                      <a:lnTo>
                        <a:pt x="84" y="59"/>
                      </a:lnTo>
                      <a:lnTo>
                        <a:pt x="82" y="61"/>
                      </a:lnTo>
                      <a:lnTo>
                        <a:pt x="81" y="61"/>
                      </a:lnTo>
                      <a:lnTo>
                        <a:pt x="82" y="62"/>
                      </a:lnTo>
                      <a:lnTo>
                        <a:pt x="82" y="65"/>
                      </a:lnTo>
                      <a:lnTo>
                        <a:pt x="87" y="65"/>
                      </a:lnTo>
                      <a:lnTo>
                        <a:pt x="88" y="64"/>
                      </a:lnTo>
                      <a:lnTo>
                        <a:pt x="97" y="61"/>
                      </a:lnTo>
                      <a:lnTo>
                        <a:pt x="103" y="56"/>
                      </a:lnTo>
                      <a:lnTo>
                        <a:pt x="107" y="51"/>
                      </a:lnTo>
                      <a:lnTo>
                        <a:pt x="111" y="48"/>
                      </a:lnTo>
                      <a:lnTo>
                        <a:pt x="112" y="48"/>
                      </a:lnTo>
                      <a:lnTo>
                        <a:pt x="113" y="47"/>
                      </a:lnTo>
                      <a:lnTo>
                        <a:pt x="122" y="24"/>
                      </a:lnTo>
                      <a:lnTo>
                        <a:pt x="120" y="22"/>
                      </a:lnTo>
                      <a:lnTo>
                        <a:pt x="116" y="22"/>
                      </a:lnTo>
                      <a:lnTo>
                        <a:pt x="122" y="17"/>
                      </a:lnTo>
                      <a:lnTo>
                        <a:pt x="122" y="11"/>
                      </a:lnTo>
                      <a:lnTo>
                        <a:pt x="122" y="10"/>
                      </a:lnTo>
                      <a:lnTo>
                        <a:pt x="125" y="8"/>
                      </a:lnTo>
                      <a:lnTo>
                        <a:pt x="125" y="6"/>
                      </a:lnTo>
                      <a:lnTo>
                        <a:pt x="126" y="4"/>
                      </a:lnTo>
                      <a:lnTo>
                        <a:pt x="128" y="4"/>
                      </a:lnTo>
                      <a:lnTo>
                        <a:pt x="130" y="5"/>
                      </a:lnTo>
                      <a:lnTo>
                        <a:pt x="130" y="7"/>
                      </a:lnTo>
                      <a:lnTo>
                        <a:pt x="131" y="8"/>
                      </a:lnTo>
                      <a:lnTo>
                        <a:pt x="133" y="7"/>
                      </a:lnTo>
                      <a:lnTo>
                        <a:pt x="134" y="7"/>
                      </a:lnTo>
                      <a:lnTo>
                        <a:pt x="136" y="7"/>
                      </a:lnTo>
                      <a:lnTo>
                        <a:pt x="137" y="5"/>
                      </a:lnTo>
                      <a:lnTo>
                        <a:pt x="137" y="2"/>
                      </a:lnTo>
                      <a:lnTo>
                        <a:pt x="136" y="4"/>
                      </a:lnTo>
                      <a:lnTo>
                        <a:pt x="133" y="5"/>
                      </a:lnTo>
                      <a:lnTo>
                        <a:pt x="131" y="2"/>
                      </a:lnTo>
                      <a:lnTo>
                        <a:pt x="133" y="0"/>
                      </a:lnTo>
                      <a:lnTo>
                        <a:pt x="134" y="0"/>
                      </a:lnTo>
                      <a:lnTo>
                        <a:pt x="136"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8" name="Group 2749"/>
              <p:cNvGrpSpPr>
                <a:grpSpLocks/>
              </p:cNvGrpSpPr>
              <p:nvPr/>
            </p:nvGrpSpPr>
            <p:grpSpPr bwMode="auto">
              <a:xfrm>
                <a:off x="4503" y="2138"/>
                <a:ext cx="5" cy="7"/>
                <a:chOff x="4503" y="2138"/>
                <a:chExt cx="5" cy="7"/>
              </a:xfrm>
              <a:grpFill/>
            </p:grpSpPr>
            <p:sp>
              <p:nvSpPr>
                <p:cNvPr id="1062" name="Freeform 2750"/>
                <p:cNvSpPr>
                  <a:spLocks/>
                </p:cNvSpPr>
                <p:nvPr/>
              </p:nvSpPr>
              <p:spPr bwMode="gray">
                <a:xfrm>
                  <a:off x="4503" y="2138"/>
                  <a:ext cx="5" cy="7"/>
                </a:xfrm>
                <a:custGeom>
                  <a:avLst/>
                  <a:gdLst>
                    <a:gd name="T0" fmla="*/ 3 w 5"/>
                    <a:gd name="T1" fmla="*/ 0 h 7"/>
                    <a:gd name="T2" fmla="*/ 3 w 5"/>
                    <a:gd name="T3" fmla="*/ 3 h 7"/>
                    <a:gd name="T4" fmla="*/ 5 w 5"/>
                    <a:gd name="T5" fmla="*/ 4 h 7"/>
                    <a:gd name="T6" fmla="*/ 3 w 5"/>
                    <a:gd name="T7" fmla="*/ 7 h 7"/>
                    <a:gd name="T8" fmla="*/ 0 w 5"/>
                    <a:gd name="T9" fmla="*/ 7 h 7"/>
                    <a:gd name="T10" fmla="*/ 0 w 5"/>
                    <a:gd name="T11" fmla="*/ 6 h 7"/>
                    <a:gd name="T12" fmla="*/ 2 w 5"/>
                    <a:gd name="T13" fmla="*/ 1 h 7"/>
                    <a:gd name="T14" fmla="*/ 3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0"/>
                      </a:moveTo>
                      <a:lnTo>
                        <a:pt x="3" y="3"/>
                      </a:lnTo>
                      <a:lnTo>
                        <a:pt x="5" y="4"/>
                      </a:lnTo>
                      <a:lnTo>
                        <a:pt x="3" y="7"/>
                      </a:lnTo>
                      <a:lnTo>
                        <a:pt x="0" y="7"/>
                      </a:lnTo>
                      <a:lnTo>
                        <a:pt x="0" y="6"/>
                      </a:lnTo>
                      <a:lnTo>
                        <a:pt x="2" y="1"/>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63" name="Freeform 2751"/>
                <p:cNvSpPr>
                  <a:spLocks/>
                </p:cNvSpPr>
                <p:nvPr/>
              </p:nvSpPr>
              <p:spPr bwMode="gray">
                <a:xfrm>
                  <a:off x="4503" y="2138"/>
                  <a:ext cx="5" cy="7"/>
                </a:xfrm>
                <a:custGeom>
                  <a:avLst/>
                  <a:gdLst>
                    <a:gd name="T0" fmla="*/ 3 w 5"/>
                    <a:gd name="T1" fmla="*/ 0 h 7"/>
                    <a:gd name="T2" fmla="*/ 3 w 5"/>
                    <a:gd name="T3" fmla="*/ 3 h 7"/>
                    <a:gd name="T4" fmla="*/ 5 w 5"/>
                    <a:gd name="T5" fmla="*/ 4 h 7"/>
                    <a:gd name="T6" fmla="*/ 3 w 5"/>
                    <a:gd name="T7" fmla="*/ 7 h 7"/>
                    <a:gd name="T8" fmla="*/ 0 w 5"/>
                    <a:gd name="T9" fmla="*/ 7 h 7"/>
                    <a:gd name="T10" fmla="*/ 0 w 5"/>
                    <a:gd name="T11" fmla="*/ 6 h 7"/>
                    <a:gd name="T12" fmla="*/ 2 w 5"/>
                    <a:gd name="T13" fmla="*/ 1 h 7"/>
                    <a:gd name="T14" fmla="*/ 3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0"/>
                      </a:moveTo>
                      <a:lnTo>
                        <a:pt x="3" y="3"/>
                      </a:lnTo>
                      <a:lnTo>
                        <a:pt x="5" y="4"/>
                      </a:lnTo>
                      <a:lnTo>
                        <a:pt x="3" y="7"/>
                      </a:lnTo>
                      <a:lnTo>
                        <a:pt x="0" y="7"/>
                      </a:lnTo>
                      <a:lnTo>
                        <a:pt x="0" y="6"/>
                      </a:lnTo>
                      <a:lnTo>
                        <a:pt x="2" y="1"/>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29" name="Group 2752"/>
              <p:cNvGrpSpPr>
                <a:grpSpLocks/>
              </p:cNvGrpSpPr>
              <p:nvPr/>
            </p:nvGrpSpPr>
            <p:grpSpPr bwMode="auto">
              <a:xfrm>
                <a:off x="4423" y="2192"/>
                <a:ext cx="33" cy="21"/>
                <a:chOff x="4423" y="2192"/>
                <a:chExt cx="33" cy="21"/>
              </a:xfrm>
              <a:grpFill/>
            </p:grpSpPr>
            <p:sp>
              <p:nvSpPr>
                <p:cNvPr id="1060" name="Freeform 2753"/>
                <p:cNvSpPr>
                  <a:spLocks/>
                </p:cNvSpPr>
                <p:nvPr/>
              </p:nvSpPr>
              <p:spPr bwMode="gray">
                <a:xfrm>
                  <a:off x="4423" y="2192"/>
                  <a:ext cx="33" cy="21"/>
                </a:xfrm>
                <a:custGeom>
                  <a:avLst/>
                  <a:gdLst>
                    <a:gd name="T0" fmla="*/ 26 w 33"/>
                    <a:gd name="T1" fmla="*/ 15 h 21"/>
                    <a:gd name="T2" fmla="*/ 19 w 33"/>
                    <a:gd name="T3" fmla="*/ 13 h 21"/>
                    <a:gd name="T4" fmla="*/ 16 w 33"/>
                    <a:gd name="T5" fmla="*/ 13 h 21"/>
                    <a:gd name="T6" fmla="*/ 15 w 33"/>
                    <a:gd name="T7" fmla="*/ 14 h 21"/>
                    <a:gd name="T8" fmla="*/ 12 w 33"/>
                    <a:gd name="T9" fmla="*/ 18 h 21"/>
                    <a:gd name="T10" fmla="*/ 10 w 33"/>
                    <a:gd name="T11" fmla="*/ 21 h 21"/>
                    <a:gd name="T12" fmla="*/ 9 w 33"/>
                    <a:gd name="T13" fmla="*/ 21 h 21"/>
                    <a:gd name="T14" fmla="*/ 6 w 33"/>
                    <a:gd name="T15" fmla="*/ 18 h 21"/>
                    <a:gd name="T16" fmla="*/ 4 w 33"/>
                    <a:gd name="T17" fmla="*/ 16 h 21"/>
                    <a:gd name="T18" fmla="*/ 4 w 33"/>
                    <a:gd name="T19" fmla="*/ 14 h 21"/>
                    <a:gd name="T20" fmla="*/ 3 w 33"/>
                    <a:gd name="T21" fmla="*/ 14 h 21"/>
                    <a:gd name="T22" fmla="*/ 0 w 33"/>
                    <a:gd name="T23" fmla="*/ 14 h 21"/>
                    <a:gd name="T24" fmla="*/ 9 w 33"/>
                    <a:gd name="T25" fmla="*/ 4 h 21"/>
                    <a:gd name="T26" fmla="*/ 13 w 33"/>
                    <a:gd name="T27" fmla="*/ 6 h 21"/>
                    <a:gd name="T28" fmla="*/ 15 w 33"/>
                    <a:gd name="T29" fmla="*/ 6 h 21"/>
                    <a:gd name="T30" fmla="*/ 18 w 33"/>
                    <a:gd name="T31" fmla="*/ 4 h 21"/>
                    <a:gd name="T32" fmla="*/ 18 w 33"/>
                    <a:gd name="T33" fmla="*/ 3 h 21"/>
                    <a:gd name="T34" fmla="*/ 23 w 33"/>
                    <a:gd name="T35" fmla="*/ 0 h 21"/>
                    <a:gd name="T36" fmla="*/ 24 w 33"/>
                    <a:gd name="T37" fmla="*/ 0 h 21"/>
                    <a:gd name="T38" fmla="*/ 26 w 33"/>
                    <a:gd name="T39" fmla="*/ 0 h 21"/>
                    <a:gd name="T40" fmla="*/ 30 w 33"/>
                    <a:gd name="T41" fmla="*/ 2 h 21"/>
                    <a:gd name="T42" fmla="*/ 30 w 33"/>
                    <a:gd name="T43" fmla="*/ 2 h 21"/>
                    <a:gd name="T44" fmla="*/ 33 w 33"/>
                    <a:gd name="T45" fmla="*/ 7 h 21"/>
                    <a:gd name="T46" fmla="*/ 33 w 33"/>
                    <a:gd name="T47" fmla="*/ 7 h 21"/>
                    <a:gd name="T48" fmla="*/ 33 w 33"/>
                    <a:gd name="T49" fmla="*/ 10 h 21"/>
                    <a:gd name="T50" fmla="*/ 30 w 33"/>
                    <a:gd name="T51" fmla="*/ 10 h 21"/>
                    <a:gd name="T52" fmla="*/ 26 w 33"/>
                    <a:gd name="T53" fmla="*/ 15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21"/>
                    <a:gd name="T83" fmla="*/ 33 w 33"/>
                    <a:gd name="T84" fmla="*/ 21 h 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21">
                      <a:moveTo>
                        <a:pt x="26" y="15"/>
                      </a:moveTo>
                      <a:lnTo>
                        <a:pt x="19" y="13"/>
                      </a:lnTo>
                      <a:lnTo>
                        <a:pt x="16" y="13"/>
                      </a:lnTo>
                      <a:lnTo>
                        <a:pt x="15" y="14"/>
                      </a:lnTo>
                      <a:lnTo>
                        <a:pt x="12" y="18"/>
                      </a:lnTo>
                      <a:lnTo>
                        <a:pt x="10" y="21"/>
                      </a:lnTo>
                      <a:lnTo>
                        <a:pt x="9" y="21"/>
                      </a:lnTo>
                      <a:lnTo>
                        <a:pt x="6" y="18"/>
                      </a:lnTo>
                      <a:lnTo>
                        <a:pt x="4" y="16"/>
                      </a:lnTo>
                      <a:lnTo>
                        <a:pt x="4" y="14"/>
                      </a:lnTo>
                      <a:lnTo>
                        <a:pt x="3" y="14"/>
                      </a:lnTo>
                      <a:lnTo>
                        <a:pt x="0" y="14"/>
                      </a:lnTo>
                      <a:lnTo>
                        <a:pt x="9" y="4"/>
                      </a:lnTo>
                      <a:lnTo>
                        <a:pt x="13" y="6"/>
                      </a:lnTo>
                      <a:lnTo>
                        <a:pt x="15" y="6"/>
                      </a:lnTo>
                      <a:lnTo>
                        <a:pt x="18" y="4"/>
                      </a:lnTo>
                      <a:lnTo>
                        <a:pt x="18" y="3"/>
                      </a:lnTo>
                      <a:lnTo>
                        <a:pt x="23" y="0"/>
                      </a:lnTo>
                      <a:lnTo>
                        <a:pt x="24" y="0"/>
                      </a:lnTo>
                      <a:lnTo>
                        <a:pt x="26" y="0"/>
                      </a:lnTo>
                      <a:lnTo>
                        <a:pt x="30" y="2"/>
                      </a:lnTo>
                      <a:lnTo>
                        <a:pt x="33" y="7"/>
                      </a:lnTo>
                      <a:lnTo>
                        <a:pt x="33" y="10"/>
                      </a:lnTo>
                      <a:lnTo>
                        <a:pt x="30" y="10"/>
                      </a:lnTo>
                      <a:lnTo>
                        <a:pt x="26" y="1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61" name="Freeform 2754"/>
                <p:cNvSpPr>
                  <a:spLocks/>
                </p:cNvSpPr>
                <p:nvPr/>
              </p:nvSpPr>
              <p:spPr bwMode="gray">
                <a:xfrm>
                  <a:off x="4423" y="2192"/>
                  <a:ext cx="33" cy="21"/>
                </a:xfrm>
                <a:custGeom>
                  <a:avLst/>
                  <a:gdLst>
                    <a:gd name="T0" fmla="*/ 26 w 33"/>
                    <a:gd name="T1" fmla="*/ 15 h 21"/>
                    <a:gd name="T2" fmla="*/ 19 w 33"/>
                    <a:gd name="T3" fmla="*/ 13 h 21"/>
                    <a:gd name="T4" fmla="*/ 16 w 33"/>
                    <a:gd name="T5" fmla="*/ 13 h 21"/>
                    <a:gd name="T6" fmla="*/ 15 w 33"/>
                    <a:gd name="T7" fmla="*/ 14 h 21"/>
                    <a:gd name="T8" fmla="*/ 12 w 33"/>
                    <a:gd name="T9" fmla="*/ 18 h 21"/>
                    <a:gd name="T10" fmla="*/ 10 w 33"/>
                    <a:gd name="T11" fmla="*/ 21 h 21"/>
                    <a:gd name="T12" fmla="*/ 9 w 33"/>
                    <a:gd name="T13" fmla="*/ 21 h 21"/>
                    <a:gd name="T14" fmla="*/ 6 w 33"/>
                    <a:gd name="T15" fmla="*/ 18 h 21"/>
                    <a:gd name="T16" fmla="*/ 4 w 33"/>
                    <a:gd name="T17" fmla="*/ 16 h 21"/>
                    <a:gd name="T18" fmla="*/ 4 w 33"/>
                    <a:gd name="T19" fmla="*/ 14 h 21"/>
                    <a:gd name="T20" fmla="*/ 3 w 33"/>
                    <a:gd name="T21" fmla="*/ 14 h 21"/>
                    <a:gd name="T22" fmla="*/ 0 w 33"/>
                    <a:gd name="T23" fmla="*/ 14 h 21"/>
                    <a:gd name="T24" fmla="*/ 9 w 33"/>
                    <a:gd name="T25" fmla="*/ 4 h 21"/>
                    <a:gd name="T26" fmla="*/ 13 w 33"/>
                    <a:gd name="T27" fmla="*/ 6 h 21"/>
                    <a:gd name="T28" fmla="*/ 15 w 33"/>
                    <a:gd name="T29" fmla="*/ 6 h 21"/>
                    <a:gd name="T30" fmla="*/ 18 w 33"/>
                    <a:gd name="T31" fmla="*/ 4 h 21"/>
                    <a:gd name="T32" fmla="*/ 18 w 33"/>
                    <a:gd name="T33" fmla="*/ 3 h 21"/>
                    <a:gd name="T34" fmla="*/ 23 w 33"/>
                    <a:gd name="T35" fmla="*/ 0 h 21"/>
                    <a:gd name="T36" fmla="*/ 24 w 33"/>
                    <a:gd name="T37" fmla="*/ 0 h 21"/>
                    <a:gd name="T38" fmla="*/ 26 w 33"/>
                    <a:gd name="T39" fmla="*/ 0 h 21"/>
                    <a:gd name="T40" fmla="*/ 30 w 33"/>
                    <a:gd name="T41" fmla="*/ 2 h 21"/>
                    <a:gd name="T42" fmla="*/ 30 w 33"/>
                    <a:gd name="T43" fmla="*/ 2 h 21"/>
                    <a:gd name="T44" fmla="*/ 33 w 33"/>
                    <a:gd name="T45" fmla="*/ 7 h 21"/>
                    <a:gd name="T46" fmla="*/ 33 w 33"/>
                    <a:gd name="T47" fmla="*/ 7 h 21"/>
                    <a:gd name="T48" fmla="*/ 33 w 33"/>
                    <a:gd name="T49" fmla="*/ 10 h 21"/>
                    <a:gd name="T50" fmla="*/ 30 w 33"/>
                    <a:gd name="T51" fmla="*/ 10 h 21"/>
                    <a:gd name="T52" fmla="*/ 26 w 33"/>
                    <a:gd name="T53" fmla="*/ 15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21"/>
                    <a:gd name="T83" fmla="*/ 33 w 33"/>
                    <a:gd name="T84" fmla="*/ 21 h 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21">
                      <a:moveTo>
                        <a:pt x="26" y="15"/>
                      </a:moveTo>
                      <a:lnTo>
                        <a:pt x="19" y="13"/>
                      </a:lnTo>
                      <a:lnTo>
                        <a:pt x="16" y="13"/>
                      </a:lnTo>
                      <a:lnTo>
                        <a:pt x="15" y="14"/>
                      </a:lnTo>
                      <a:lnTo>
                        <a:pt x="12" y="18"/>
                      </a:lnTo>
                      <a:lnTo>
                        <a:pt x="10" y="21"/>
                      </a:lnTo>
                      <a:lnTo>
                        <a:pt x="9" y="21"/>
                      </a:lnTo>
                      <a:lnTo>
                        <a:pt x="6" y="18"/>
                      </a:lnTo>
                      <a:lnTo>
                        <a:pt x="4" y="16"/>
                      </a:lnTo>
                      <a:lnTo>
                        <a:pt x="4" y="14"/>
                      </a:lnTo>
                      <a:lnTo>
                        <a:pt x="3" y="14"/>
                      </a:lnTo>
                      <a:lnTo>
                        <a:pt x="0" y="14"/>
                      </a:lnTo>
                      <a:lnTo>
                        <a:pt x="9" y="4"/>
                      </a:lnTo>
                      <a:lnTo>
                        <a:pt x="13" y="6"/>
                      </a:lnTo>
                      <a:lnTo>
                        <a:pt x="15" y="6"/>
                      </a:lnTo>
                      <a:lnTo>
                        <a:pt x="18" y="4"/>
                      </a:lnTo>
                      <a:lnTo>
                        <a:pt x="18" y="3"/>
                      </a:lnTo>
                      <a:lnTo>
                        <a:pt x="23" y="0"/>
                      </a:lnTo>
                      <a:lnTo>
                        <a:pt x="24" y="0"/>
                      </a:lnTo>
                      <a:lnTo>
                        <a:pt x="26" y="0"/>
                      </a:lnTo>
                      <a:lnTo>
                        <a:pt x="30" y="2"/>
                      </a:lnTo>
                      <a:lnTo>
                        <a:pt x="33" y="7"/>
                      </a:lnTo>
                      <a:lnTo>
                        <a:pt x="33" y="10"/>
                      </a:lnTo>
                      <a:lnTo>
                        <a:pt x="30" y="10"/>
                      </a:lnTo>
                      <a:lnTo>
                        <a:pt x="26" y="1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0" name="Group 2755"/>
              <p:cNvGrpSpPr>
                <a:grpSpLocks/>
              </p:cNvGrpSpPr>
              <p:nvPr/>
            </p:nvGrpSpPr>
            <p:grpSpPr bwMode="auto">
              <a:xfrm>
                <a:off x="4389" y="2198"/>
                <a:ext cx="31" cy="38"/>
                <a:chOff x="4389" y="2198"/>
                <a:chExt cx="31" cy="38"/>
              </a:xfrm>
              <a:grpFill/>
            </p:grpSpPr>
            <p:sp>
              <p:nvSpPr>
                <p:cNvPr id="1058" name="Freeform 2756"/>
                <p:cNvSpPr>
                  <a:spLocks/>
                </p:cNvSpPr>
                <p:nvPr/>
              </p:nvSpPr>
              <p:spPr bwMode="gray">
                <a:xfrm>
                  <a:off x="4389" y="2198"/>
                  <a:ext cx="31" cy="38"/>
                </a:xfrm>
                <a:custGeom>
                  <a:avLst/>
                  <a:gdLst>
                    <a:gd name="T0" fmla="*/ 15 w 31"/>
                    <a:gd name="T1" fmla="*/ 0 h 38"/>
                    <a:gd name="T2" fmla="*/ 15 w 31"/>
                    <a:gd name="T3" fmla="*/ 0 h 38"/>
                    <a:gd name="T4" fmla="*/ 12 w 31"/>
                    <a:gd name="T5" fmla="*/ 1 h 38"/>
                    <a:gd name="T6" fmla="*/ 12 w 31"/>
                    <a:gd name="T7" fmla="*/ 2 h 38"/>
                    <a:gd name="T8" fmla="*/ 9 w 31"/>
                    <a:gd name="T9" fmla="*/ 5 h 38"/>
                    <a:gd name="T10" fmla="*/ 8 w 31"/>
                    <a:gd name="T11" fmla="*/ 5 h 38"/>
                    <a:gd name="T12" fmla="*/ 6 w 31"/>
                    <a:gd name="T13" fmla="*/ 5 h 38"/>
                    <a:gd name="T14" fmla="*/ 5 w 31"/>
                    <a:gd name="T15" fmla="*/ 7 h 38"/>
                    <a:gd name="T16" fmla="*/ 3 w 31"/>
                    <a:gd name="T17" fmla="*/ 5 h 38"/>
                    <a:gd name="T18" fmla="*/ 3 w 31"/>
                    <a:gd name="T19" fmla="*/ 7 h 38"/>
                    <a:gd name="T20" fmla="*/ 0 w 31"/>
                    <a:gd name="T21" fmla="*/ 9 h 38"/>
                    <a:gd name="T22" fmla="*/ 3 w 31"/>
                    <a:gd name="T23" fmla="*/ 12 h 38"/>
                    <a:gd name="T24" fmla="*/ 3 w 31"/>
                    <a:gd name="T25" fmla="*/ 14 h 38"/>
                    <a:gd name="T26" fmla="*/ 3 w 31"/>
                    <a:gd name="T27" fmla="*/ 12 h 38"/>
                    <a:gd name="T28" fmla="*/ 2 w 31"/>
                    <a:gd name="T29" fmla="*/ 12 h 38"/>
                    <a:gd name="T30" fmla="*/ 2 w 31"/>
                    <a:gd name="T31" fmla="*/ 18 h 38"/>
                    <a:gd name="T32" fmla="*/ 3 w 31"/>
                    <a:gd name="T33" fmla="*/ 17 h 38"/>
                    <a:gd name="T34" fmla="*/ 6 w 31"/>
                    <a:gd name="T35" fmla="*/ 15 h 38"/>
                    <a:gd name="T36" fmla="*/ 8 w 31"/>
                    <a:gd name="T37" fmla="*/ 17 h 38"/>
                    <a:gd name="T38" fmla="*/ 9 w 31"/>
                    <a:gd name="T39" fmla="*/ 15 h 38"/>
                    <a:gd name="T40" fmla="*/ 8 w 31"/>
                    <a:gd name="T41" fmla="*/ 14 h 38"/>
                    <a:gd name="T42" fmla="*/ 8 w 31"/>
                    <a:gd name="T43" fmla="*/ 12 h 38"/>
                    <a:gd name="T44" fmla="*/ 8 w 31"/>
                    <a:gd name="T45" fmla="*/ 10 h 38"/>
                    <a:gd name="T46" fmla="*/ 9 w 31"/>
                    <a:gd name="T47" fmla="*/ 10 h 38"/>
                    <a:gd name="T48" fmla="*/ 12 w 31"/>
                    <a:gd name="T49" fmla="*/ 14 h 38"/>
                    <a:gd name="T50" fmla="*/ 12 w 31"/>
                    <a:gd name="T51" fmla="*/ 17 h 38"/>
                    <a:gd name="T52" fmla="*/ 12 w 31"/>
                    <a:gd name="T53" fmla="*/ 19 h 38"/>
                    <a:gd name="T54" fmla="*/ 12 w 31"/>
                    <a:gd name="T55" fmla="*/ 22 h 38"/>
                    <a:gd name="T56" fmla="*/ 9 w 31"/>
                    <a:gd name="T57" fmla="*/ 23 h 38"/>
                    <a:gd name="T58" fmla="*/ 8 w 31"/>
                    <a:gd name="T59" fmla="*/ 26 h 38"/>
                    <a:gd name="T60" fmla="*/ 9 w 31"/>
                    <a:gd name="T61" fmla="*/ 32 h 38"/>
                    <a:gd name="T62" fmla="*/ 8 w 31"/>
                    <a:gd name="T63" fmla="*/ 34 h 38"/>
                    <a:gd name="T64" fmla="*/ 9 w 31"/>
                    <a:gd name="T65" fmla="*/ 36 h 38"/>
                    <a:gd name="T66" fmla="*/ 12 w 31"/>
                    <a:gd name="T67" fmla="*/ 37 h 38"/>
                    <a:gd name="T68" fmla="*/ 13 w 31"/>
                    <a:gd name="T69" fmla="*/ 33 h 38"/>
                    <a:gd name="T70" fmla="*/ 12 w 31"/>
                    <a:gd name="T71" fmla="*/ 32 h 38"/>
                    <a:gd name="T72" fmla="*/ 12 w 31"/>
                    <a:gd name="T73" fmla="*/ 29 h 38"/>
                    <a:gd name="T74" fmla="*/ 15 w 31"/>
                    <a:gd name="T75" fmla="*/ 30 h 38"/>
                    <a:gd name="T76" fmla="*/ 13 w 31"/>
                    <a:gd name="T77" fmla="*/ 30 h 38"/>
                    <a:gd name="T78" fmla="*/ 13 w 31"/>
                    <a:gd name="T79" fmla="*/ 32 h 38"/>
                    <a:gd name="T80" fmla="*/ 13 w 31"/>
                    <a:gd name="T81" fmla="*/ 38 h 38"/>
                    <a:gd name="T82" fmla="*/ 17 w 31"/>
                    <a:gd name="T83" fmla="*/ 37 h 38"/>
                    <a:gd name="T84" fmla="*/ 19 w 31"/>
                    <a:gd name="T85" fmla="*/ 36 h 38"/>
                    <a:gd name="T86" fmla="*/ 19 w 31"/>
                    <a:gd name="T87" fmla="*/ 34 h 38"/>
                    <a:gd name="T88" fmla="*/ 20 w 31"/>
                    <a:gd name="T89" fmla="*/ 33 h 38"/>
                    <a:gd name="T90" fmla="*/ 22 w 31"/>
                    <a:gd name="T91" fmla="*/ 33 h 38"/>
                    <a:gd name="T92" fmla="*/ 31 w 31"/>
                    <a:gd name="T93" fmla="*/ 14 h 38"/>
                    <a:gd name="T94" fmla="*/ 31 w 31"/>
                    <a:gd name="T95" fmla="*/ 12 h 38"/>
                    <a:gd name="T96" fmla="*/ 30 w 31"/>
                    <a:gd name="T97" fmla="*/ 9 h 38"/>
                    <a:gd name="T98" fmla="*/ 27 w 31"/>
                    <a:gd name="T99" fmla="*/ 9 h 38"/>
                    <a:gd name="T100" fmla="*/ 25 w 31"/>
                    <a:gd name="T101" fmla="*/ 8 h 38"/>
                    <a:gd name="T102" fmla="*/ 27 w 31"/>
                    <a:gd name="T103" fmla="*/ 5 h 38"/>
                    <a:gd name="T104" fmla="*/ 27 w 31"/>
                    <a:gd name="T105" fmla="*/ 4 h 38"/>
                    <a:gd name="T106" fmla="*/ 25 w 31"/>
                    <a:gd name="T107" fmla="*/ 4 h 38"/>
                    <a:gd name="T108" fmla="*/ 20 w 31"/>
                    <a:gd name="T109" fmla="*/ 4 h 38"/>
                    <a:gd name="T110" fmla="*/ 17 w 31"/>
                    <a:gd name="T111" fmla="*/ 2 h 38"/>
                    <a:gd name="T112" fmla="*/ 17 w 31"/>
                    <a:gd name="T113" fmla="*/ 1 h 38"/>
                    <a:gd name="T114" fmla="*/ 15 w 31"/>
                    <a:gd name="T115" fmla="*/ 0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38"/>
                    <a:gd name="T176" fmla="*/ 31 w 31"/>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38">
                      <a:moveTo>
                        <a:pt x="15" y="0"/>
                      </a:moveTo>
                      <a:lnTo>
                        <a:pt x="15" y="0"/>
                      </a:lnTo>
                      <a:lnTo>
                        <a:pt x="12" y="1"/>
                      </a:lnTo>
                      <a:lnTo>
                        <a:pt x="12" y="2"/>
                      </a:lnTo>
                      <a:lnTo>
                        <a:pt x="9" y="5"/>
                      </a:lnTo>
                      <a:lnTo>
                        <a:pt x="8" y="5"/>
                      </a:lnTo>
                      <a:lnTo>
                        <a:pt x="6" y="5"/>
                      </a:lnTo>
                      <a:lnTo>
                        <a:pt x="5" y="7"/>
                      </a:lnTo>
                      <a:lnTo>
                        <a:pt x="3" y="5"/>
                      </a:lnTo>
                      <a:lnTo>
                        <a:pt x="3" y="7"/>
                      </a:lnTo>
                      <a:lnTo>
                        <a:pt x="0" y="9"/>
                      </a:lnTo>
                      <a:lnTo>
                        <a:pt x="3" y="12"/>
                      </a:lnTo>
                      <a:lnTo>
                        <a:pt x="3" y="14"/>
                      </a:lnTo>
                      <a:lnTo>
                        <a:pt x="3" y="12"/>
                      </a:lnTo>
                      <a:lnTo>
                        <a:pt x="2" y="12"/>
                      </a:lnTo>
                      <a:lnTo>
                        <a:pt x="2" y="18"/>
                      </a:lnTo>
                      <a:lnTo>
                        <a:pt x="3" y="17"/>
                      </a:lnTo>
                      <a:lnTo>
                        <a:pt x="6" y="15"/>
                      </a:lnTo>
                      <a:lnTo>
                        <a:pt x="8" y="17"/>
                      </a:lnTo>
                      <a:lnTo>
                        <a:pt x="9" y="15"/>
                      </a:lnTo>
                      <a:lnTo>
                        <a:pt x="8" y="14"/>
                      </a:lnTo>
                      <a:lnTo>
                        <a:pt x="8" y="12"/>
                      </a:lnTo>
                      <a:lnTo>
                        <a:pt x="8" y="10"/>
                      </a:lnTo>
                      <a:lnTo>
                        <a:pt x="9" y="10"/>
                      </a:lnTo>
                      <a:lnTo>
                        <a:pt x="12" y="14"/>
                      </a:lnTo>
                      <a:lnTo>
                        <a:pt x="12" y="17"/>
                      </a:lnTo>
                      <a:lnTo>
                        <a:pt x="12" y="19"/>
                      </a:lnTo>
                      <a:lnTo>
                        <a:pt x="12" y="22"/>
                      </a:lnTo>
                      <a:lnTo>
                        <a:pt x="9" y="23"/>
                      </a:lnTo>
                      <a:lnTo>
                        <a:pt x="8" y="26"/>
                      </a:lnTo>
                      <a:lnTo>
                        <a:pt x="9" y="32"/>
                      </a:lnTo>
                      <a:lnTo>
                        <a:pt x="8" y="34"/>
                      </a:lnTo>
                      <a:lnTo>
                        <a:pt x="9" y="36"/>
                      </a:lnTo>
                      <a:lnTo>
                        <a:pt x="12" y="37"/>
                      </a:lnTo>
                      <a:lnTo>
                        <a:pt x="13" y="33"/>
                      </a:lnTo>
                      <a:lnTo>
                        <a:pt x="12" y="32"/>
                      </a:lnTo>
                      <a:lnTo>
                        <a:pt x="12" y="29"/>
                      </a:lnTo>
                      <a:lnTo>
                        <a:pt x="15" y="30"/>
                      </a:lnTo>
                      <a:lnTo>
                        <a:pt x="13" y="30"/>
                      </a:lnTo>
                      <a:lnTo>
                        <a:pt x="13" y="32"/>
                      </a:lnTo>
                      <a:lnTo>
                        <a:pt x="13" y="38"/>
                      </a:lnTo>
                      <a:lnTo>
                        <a:pt x="17" y="37"/>
                      </a:lnTo>
                      <a:lnTo>
                        <a:pt x="19" y="36"/>
                      </a:lnTo>
                      <a:lnTo>
                        <a:pt x="19" y="34"/>
                      </a:lnTo>
                      <a:lnTo>
                        <a:pt x="20" y="33"/>
                      </a:lnTo>
                      <a:lnTo>
                        <a:pt x="22" y="33"/>
                      </a:lnTo>
                      <a:lnTo>
                        <a:pt x="31" y="14"/>
                      </a:lnTo>
                      <a:lnTo>
                        <a:pt x="31" y="12"/>
                      </a:lnTo>
                      <a:lnTo>
                        <a:pt x="30" y="9"/>
                      </a:lnTo>
                      <a:lnTo>
                        <a:pt x="27" y="9"/>
                      </a:lnTo>
                      <a:lnTo>
                        <a:pt x="25" y="8"/>
                      </a:lnTo>
                      <a:lnTo>
                        <a:pt x="27" y="5"/>
                      </a:lnTo>
                      <a:lnTo>
                        <a:pt x="27" y="4"/>
                      </a:lnTo>
                      <a:lnTo>
                        <a:pt x="25" y="4"/>
                      </a:lnTo>
                      <a:lnTo>
                        <a:pt x="20" y="4"/>
                      </a:lnTo>
                      <a:lnTo>
                        <a:pt x="17" y="2"/>
                      </a:lnTo>
                      <a:lnTo>
                        <a:pt x="17" y="1"/>
                      </a:lnTo>
                      <a:lnTo>
                        <a:pt x="1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59" name="Freeform 2757"/>
                <p:cNvSpPr>
                  <a:spLocks/>
                </p:cNvSpPr>
                <p:nvPr/>
              </p:nvSpPr>
              <p:spPr bwMode="gray">
                <a:xfrm>
                  <a:off x="4389" y="2198"/>
                  <a:ext cx="31" cy="38"/>
                </a:xfrm>
                <a:custGeom>
                  <a:avLst/>
                  <a:gdLst>
                    <a:gd name="T0" fmla="*/ 15 w 31"/>
                    <a:gd name="T1" fmla="*/ 0 h 38"/>
                    <a:gd name="T2" fmla="*/ 15 w 31"/>
                    <a:gd name="T3" fmla="*/ 0 h 38"/>
                    <a:gd name="T4" fmla="*/ 12 w 31"/>
                    <a:gd name="T5" fmla="*/ 1 h 38"/>
                    <a:gd name="T6" fmla="*/ 12 w 31"/>
                    <a:gd name="T7" fmla="*/ 2 h 38"/>
                    <a:gd name="T8" fmla="*/ 9 w 31"/>
                    <a:gd name="T9" fmla="*/ 5 h 38"/>
                    <a:gd name="T10" fmla="*/ 8 w 31"/>
                    <a:gd name="T11" fmla="*/ 5 h 38"/>
                    <a:gd name="T12" fmla="*/ 6 w 31"/>
                    <a:gd name="T13" fmla="*/ 5 h 38"/>
                    <a:gd name="T14" fmla="*/ 5 w 31"/>
                    <a:gd name="T15" fmla="*/ 7 h 38"/>
                    <a:gd name="T16" fmla="*/ 3 w 31"/>
                    <a:gd name="T17" fmla="*/ 5 h 38"/>
                    <a:gd name="T18" fmla="*/ 3 w 31"/>
                    <a:gd name="T19" fmla="*/ 7 h 38"/>
                    <a:gd name="T20" fmla="*/ 0 w 31"/>
                    <a:gd name="T21" fmla="*/ 9 h 38"/>
                    <a:gd name="T22" fmla="*/ 3 w 31"/>
                    <a:gd name="T23" fmla="*/ 12 h 38"/>
                    <a:gd name="T24" fmla="*/ 3 w 31"/>
                    <a:gd name="T25" fmla="*/ 14 h 38"/>
                    <a:gd name="T26" fmla="*/ 3 w 31"/>
                    <a:gd name="T27" fmla="*/ 12 h 38"/>
                    <a:gd name="T28" fmla="*/ 2 w 31"/>
                    <a:gd name="T29" fmla="*/ 12 h 38"/>
                    <a:gd name="T30" fmla="*/ 2 w 31"/>
                    <a:gd name="T31" fmla="*/ 18 h 38"/>
                    <a:gd name="T32" fmla="*/ 3 w 31"/>
                    <a:gd name="T33" fmla="*/ 17 h 38"/>
                    <a:gd name="T34" fmla="*/ 6 w 31"/>
                    <a:gd name="T35" fmla="*/ 15 h 38"/>
                    <a:gd name="T36" fmla="*/ 8 w 31"/>
                    <a:gd name="T37" fmla="*/ 17 h 38"/>
                    <a:gd name="T38" fmla="*/ 9 w 31"/>
                    <a:gd name="T39" fmla="*/ 15 h 38"/>
                    <a:gd name="T40" fmla="*/ 8 w 31"/>
                    <a:gd name="T41" fmla="*/ 14 h 38"/>
                    <a:gd name="T42" fmla="*/ 8 w 31"/>
                    <a:gd name="T43" fmla="*/ 12 h 38"/>
                    <a:gd name="T44" fmla="*/ 8 w 31"/>
                    <a:gd name="T45" fmla="*/ 10 h 38"/>
                    <a:gd name="T46" fmla="*/ 9 w 31"/>
                    <a:gd name="T47" fmla="*/ 10 h 38"/>
                    <a:gd name="T48" fmla="*/ 12 w 31"/>
                    <a:gd name="T49" fmla="*/ 14 h 38"/>
                    <a:gd name="T50" fmla="*/ 12 w 31"/>
                    <a:gd name="T51" fmla="*/ 17 h 38"/>
                    <a:gd name="T52" fmla="*/ 12 w 31"/>
                    <a:gd name="T53" fmla="*/ 19 h 38"/>
                    <a:gd name="T54" fmla="*/ 12 w 31"/>
                    <a:gd name="T55" fmla="*/ 22 h 38"/>
                    <a:gd name="T56" fmla="*/ 9 w 31"/>
                    <a:gd name="T57" fmla="*/ 23 h 38"/>
                    <a:gd name="T58" fmla="*/ 8 w 31"/>
                    <a:gd name="T59" fmla="*/ 26 h 38"/>
                    <a:gd name="T60" fmla="*/ 9 w 31"/>
                    <a:gd name="T61" fmla="*/ 32 h 38"/>
                    <a:gd name="T62" fmla="*/ 8 w 31"/>
                    <a:gd name="T63" fmla="*/ 34 h 38"/>
                    <a:gd name="T64" fmla="*/ 9 w 31"/>
                    <a:gd name="T65" fmla="*/ 36 h 38"/>
                    <a:gd name="T66" fmla="*/ 12 w 31"/>
                    <a:gd name="T67" fmla="*/ 37 h 38"/>
                    <a:gd name="T68" fmla="*/ 13 w 31"/>
                    <a:gd name="T69" fmla="*/ 33 h 38"/>
                    <a:gd name="T70" fmla="*/ 12 w 31"/>
                    <a:gd name="T71" fmla="*/ 32 h 38"/>
                    <a:gd name="T72" fmla="*/ 12 w 31"/>
                    <a:gd name="T73" fmla="*/ 29 h 38"/>
                    <a:gd name="T74" fmla="*/ 15 w 31"/>
                    <a:gd name="T75" fmla="*/ 30 h 38"/>
                    <a:gd name="T76" fmla="*/ 13 w 31"/>
                    <a:gd name="T77" fmla="*/ 30 h 38"/>
                    <a:gd name="T78" fmla="*/ 13 w 31"/>
                    <a:gd name="T79" fmla="*/ 32 h 38"/>
                    <a:gd name="T80" fmla="*/ 13 w 31"/>
                    <a:gd name="T81" fmla="*/ 38 h 38"/>
                    <a:gd name="T82" fmla="*/ 17 w 31"/>
                    <a:gd name="T83" fmla="*/ 37 h 38"/>
                    <a:gd name="T84" fmla="*/ 19 w 31"/>
                    <a:gd name="T85" fmla="*/ 36 h 38"/>
                    <a:gd name="T86" fmla="*/ 19 w 31"/>
                    <a:gd name="T87" fmla="*/ 34 h 38"/>
                    <a:gd name="T88" fmla="*/ 20 w 31"/>
                    <a:gd name="T89" fmla="*/ 33 h 38"/>
                    <a:gd name="T90" fmla="*/ 22 w 31"/>
                    <a:gd name="T91" fmla="*/ 33 h 38"/>
                    <a:gd name="T92" fmla="*/ 31 w 31"/>
                    <a:gd name="T93" fmla="*/ 14 h 38"/>
                    <a:gd name="T94" fmla="*/ 31 w 31"/>
                    <a:gd name="T95" fmla="*/ 12 h 38"/>
                    <a:gd name="T96" fmla="*/ 30 w 31"/>
                    <a:gd name="T97" fmla="*/ 9 h 38"/>
                    <a:gd name="T98" fmla="*/ 27 w 31"/>
                    <a:gd name="T99" fmla="*/ 9 h 38"/>
                    <a:gd name="T100" fmla="*/ 25 w 31"/>
                    <a:gd name="T101" fmla="*/ 8 h 38"/>
                    <a:gd name="T102" fmla="*/ 27 w 31"/>
                    <a:gd name="T103" fmla="*/ 5 h 38"/>
                    <a:gd name="T104" fmla="*/ 27 w 31"/>
                    <a:gd name="T105" fmla="*/ 4 h 38"/>
                    <a:gd name="T106" fmla="*/ 25 w 31"/>
                    <a:gd name="T107" fmla="*/ 4 h 38"/>
                    <a:gd name="T108" fmla="*/ 20 w 31"/>
                    <a:gd name="T109" fmla="*/ 4 h 38"/>
                    <a:gd name="T110" fmla="*/ 17 w 31"/>
                    <a:gd name="T111" fmla="*/ 2 h 38"/>
                    <a:gd name="T112" fmla="*/ 17 w 31"/>
                    <a:gd name="T113" fmla="*/ 1 h 38"/>
                    <a:gd name="T114" fmla="*/ 15 w 31"/>
                    <a:gd name="T115" fmla="*/ 0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38"/>
                    <a:gd name="T176" fmla="*/ 31 w 31"/>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38">
                      <a:moveTo>
                        <a:pt x="15" y="0"/>
                      </a:moveTo>
                      <a:lnTo>
                        <a:pt x="15" y="0"/>
                      </a:lnTo>
                      <a:lnTo>
                        <a:pt x="12" y="1"/>
                      </a:lnTo>
                      <a:lnTo>
                        <a:pt x="12" y="2"/>
                      </a:lnTo>
                      <a:lnTo>
                        <a:pt x="9" y="5"/>
                      </a:lnTo>
                      <a:lnTo>
                        <a:pt x="8" y="5"/>
                      </a:lnTo>
                      <a:lnTo>
                        <a:pt x="6" y="5"/>
                      </a:lnTo>
                      <a:lnTo>
                        <a:pt x="5" y="7"/>
                      </a:lnTo>
                      <a:lnTo>
                        <a:pt x="3" y="5"/>
                      </a:lnTo>
                      <a:lnTo>
                        <a:pt x="3" y="7"/>
                      </a:lnTo>
                      <a:lnTo>
                        <a:pt x="0" y="9"/>
                      </a:lnTo>
                      <a:lnTo>
                        <a:pt x="3" y="12"/>
                      </a:lnTo>
                      <a:lnTo>
                        <a:pt x="3" y="14"/>
                      </a:lnTo>
                      <a:lnTo>
                        <a:pt x="3" y="12"/>
                      </a:lnTo>
                      <a:lnTo>
                        <a:pt x="2" y="12"/>
                      </a:lnTo>
                      <a:lnTo>
                        <a:pt x="2" y="18"/>
                      </a:lnTo>
                      <a:lnTo>
                        <a:pt x="3" y="17"/>
                      </a:lnTo>
                      <a:lnTo>
                        <a:pt x="6" y="15"/>
                      </a:lnTo>
                      <a:lnTo>
                        <a:pt x="8" y="17"/>
                      </a:lnTo>
                      <a:lnTo>
                        <a:pt x="9" y="15"/>
                      </a:lnTo>
                      <a:lnTo>
                        <a:pt x="8" y="14"/>
                      </a:lnTo>
                      <a:lnTo>
                        <a:pt x="8" y="12"/>
                      </a:lnTo>
                      <a:lnTo>
                        <a:pt x="8" y="10"/>
                      </a:lnTo>
                      <a:lnTo>
                        <a:pt x="9" y="10"/>
                      </a:lnTo>
                      <a:lnTo>
                        <a:pt x="12" y="14"/>
                      </a:lnTo>
                      <a:lnTo>
                        <a:pt x="12" y="17"/>
                      </a:lnTo>
                      <a:lnTo>
                        <a:pt x="12" y="19"/>
                      </a:lnTo>
                      <a:lnTo>
                        <a:pt x="12" y="22"/>
                      </a:lnTo>
                      <a:lnTo>
                        <a:pt x="9" y="23"/>
                      </a:lnTo>
                      <a:lnTo>
                        <a:pt x="8" y="26"/>
                      </a:lnTo>
                      <a:lnTo>
                        <a:pt x="9" y="32"/>
                      </a:lnTo>
                      <a:lnTo>
                        <a:pt x="8" y="34"/>
                      </a:lnTo>
                      <a:lnTo>
                        <a:pt x="9" y="36"/>
                      </a:lnTo>
                      <a:lnTo>
                        <a:pt x="12" y="37"/>
                      </a:lnTo>
                      <a:lnTo>
                        <a:pt x="13" y="33"/>
                      </a:lnTo>
                      <a:lnTo>
                        <a:pt x="12" y="32"/>
                      </a:lnTo>
                      <a:lnTo>
                        <a:pt x="12" y="29"/>
                      </a:lnTo>
                      <a:lnTo>
                        <a:pt x="15" y="30"/>
                      </a:lnTo>
                      <a:lnTo>
                        <a:pt x="13" y="30"/>
                      </a:lnTo>
                      <a:lnTo>
                        <a:pt x="13" y="32"/>
                      </a:lnTo>
                      <a:lnTo>
                        <a:pt x="13" y="38"/>
                      </a:lnTo>
                      <a:lnTo>
                        <a:pt x="17" y="37"/>
                      </a:lnTo>
                      <a:lnTo>
                        <a:pt x="19" y="36"/>
                      </a:lnTo>
                      <a:lnTo>
                        <a:pt x="19" y="34"/>
                      </a:lnTo>
                      <a:lnTo>
                        <a:pt x="20" y="33"/>
                      </a:lnTo>
                      <a:lnTo>
                        <a:pt x="22" y="33"/>
                      </a:lnTo>
                      <a:lnTo>
                        <a:pt x="31" y="14"/>
                      </a:lnTo>
                      <a:lnTo>
                        <a:pt x="31" y="12"/>
                      </a:lnTo>
                      <a:lnTo>
                        <a:pt x="30" y="9"/>
                      </a:lnTo>
                      <a:lnTo>
                        <a:pt x="27" y="9"/>
                      </a:lnTo>
                      <a:lnTo>
                        <a:pt x="25" y="8"/>
                      </a:lnTo>
                      <a:lnTo>
                        <a:pt x="27" y="5"/>
                      </a:lnTo>
                      <a:lnTo>
                        <a:pt x="27" y="4"/>
                      </a:lnTo>
                      <a:lnTo>
                        <a:pt x="25" y="4"/>
                      </a:lnTo>
                      <a:lnTo>
                        <a:pt x="20" y="4"/>
                      </a:lnTo>
                      <a:lnTo>
                        <a:pt x="17" y="2"/>
                      </a:lnTo>
                      <a:lnTo>
                        <a:pt x="17" y="1"/>
                      </a:lnTo>
                      <a:lnTo>
                        <a:pt x="1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1" name="Group 2758"/>
              <p:cNvGrpSpPr>
                <a:grpSpLocks/>
              </p:cNvGrpSpPr>
              <p:nvPr/>
            </p:nvGrpSpPr>
            <p:grpSpPr bwMode="auto">
              <a:xfrm>
                <a:off x="4262" y="2308"/>
                <a:ext cx="24" cy="39"/>
                <a:chOff x="4262" y="2308"/>
                <a:chExt cx="24" cy="39"/>
              </a:xfrm>
              <a:grpFill/>
            </p:grpSpPr>
            <p:sp>
              <p:nvSpPr>
                <p:cNvPr id="1056" name="Freeform 2759"/>
                <p:cNvSpPr>
                  <a:spLocks/>
                </p:cNvSpPr>
                <p:nvPr/>
              </p:nvSpPr>
              <p:spPr bwMode="gray">
                <a:xfrm>
                  <a:off x="4262" y="2308"/>
                  <a:ext cx="24" cy="39"/>
                </a:xfrm>
                <a:custGeom>
                  <a:avLst/>
                  <a:gdLst>
                    <a:gd name="T0" fmla="*/ 18 w 24"/>
                    <a:gd name="T1" fmla="*/ 0 h 39"/>
                    <a:gd name="T2" fmla="*/ 20 w 24"/>
                    <a:gd name="T3" fmla="*/ 0 h 39"/>
                    <a:gd name="T4" fmla="*/ 21 w 24"/>
                    <a:gd name="T5" fmla="*/ 1 h 39"/>
                    <a:gd name="T6" fmla="*/ 22 w 24"/>
                    <a:gd name="T7" fmla="*/ 1 h 39"/>
                    <a:gd name="T8" fmla="*/ 24 w 24"/>
                    <a:gd name="T9" fmla="*/ 2 h 39"/>
                    <a:gd name="T10" fmla="*/ 22 w 24"/>
                    <a:gd name="T11" fmla="*/ 4 h 39"/>
                    <a:gd name="T12" fmla="*/ 22 w 24"/>
                    <a:gd name="T13" fmla="*/ 7 h 39"/>
                    <a:gd name="T14" fmla="*/ 10 w 24"/>
                    <a:gd name="T15" fmla="*/ 39 h 39"/>
                    <a:gd name="T16" fmla="*/ 8 w 24"/>
                    <a:gd name="T17" fmla="*/ 38 h 39"/>
                    <a:gd name="T18" fmla="*/ 7 w 24"/>
                    <a:gd name="T19" fmla="*/ 32 h 39"/>
                    <a:gd name="T20" fmla="*/ 3 w 24"/>
                    <a:gd name="T21" fmla="*/ 32 h 39"/>
                    <a:gd name="T22" fmla="*/ 2 w 24"/>
                    <a:gd name="T23" fmla="*/ 29 h 39"/>
                    <a:gd name="T24" fmla="*/ 0 w 24"/>
                    <a:gd name="T25" fmla="*/ 19 h 39"/>
                    <a:gd name="T26" fmla="*/ 0 w 24"/>
                    <a:gd name="T27" fmla="*/ 18 h 39"/>
                    <a:gd name="T28" fmla="*/ 11 w 24"/>
                    <a:gd name="T29" fmla="*/ 2 h 39"/>
                    <a:gd name="T30" fmla="*/ 17 w 24"/>
                    <a:gd name="T31" fmla="*/ 1 h 39"/>
                    <a:gd name="T32" fmla="*/ 17 w 24"/>
                    <a:gd name="T33" fmla="*/ 0 h 39"/>
                    <a:gd name="T34" fmla="*/ 18 w 24"/>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39"/>
                    <a:gd name="T56" fmla="*/ 24 w 24"/>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39">
                      <a:moveTo>
                        <a:pt x="18" y="0"/>
                      </a:moveTo>
                      <a:lnTo>
                        <a:pt x="20" y="0"/>
                      </a:lnTo>
                      <a:lnTo>
                        <a:pt x="21" y="1"/>
                      </a:lnTo>
                      <a:lnTo>
                        <a:pt x="22" y="1"/>
                      </a:lnTo>
                      <a:lnTo>
                        <a:pt x="24" y="2"/>
                      </a:lnTo>
                      <a:lnTo>
                        <a:pt x="22" y="4"/>
                      </a:lnTo>
                      <a:lnTo>
                        <a:pt x="22" y="7"/>
                      </a:lnTo>
                      <a:lnTo>
                        <a:pt x="10" y="39"/>
                      </a:lnTo>
                      <a:lnTo>
                        <a:pt x="8" y="38"/>
                      </a:lnTo>
                      <a:lnTo>
                        <a:pt x="7" y="32"/>
                      </a:lnTo>
                      <a:lnTo>
                        <a:pt x="3" y="32"/>
                      </a:lnTo>
                      <a:lnTo>
                        <a:pt x="2" y="29"/>
                      </a:lnTo>
                      <a:lnTo>
                        <a:pt x="0" y="19"/>
                      </a:lnTo>
                      <a:lnTo>
                        <a:pt x="0" y="18"/>
                      </a:lnTo>
                      <a:lnTo>
                        <a:pt x="11" y="2"/>
                      </a:lnTo>
                      <a:lnTo>
                        <a:pt x="17" y="1"/>
                      </a:lnTo>
                      <a:lnTo>
                        <a:pt x="17" y="0"/>
                      </a:lnTo>
                      <a:lnTo>
                        <a:pt x="1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57" name="Freeform 2760"/>
                <p:cNvSpPr>
                  <a:spLocks/>
                </p:cNvSpPr>
                <p:nvPr/>
              </p:nvSpPr>
              <p:spPr bwMode="gray">
                <a:xfrm>
                  <a:off x="4262" y="2308"/>
                  <a:ext cx="24" cy="39"/>
                </a:xfrm>
                <a:custGeom>
                  <a:avLst/>
                  <a:gdLst>
                    <a:gd name="T0" fmla="*/ 18 w 24"/>
                    <a:gd name="T1" fmla="*/ 0 h 39"/>
                    <a:gd name="T2" fmla="*/ 20 w 24"/>
                    <a:gd name="T3" fmla="*/ 0 h 39"/>
                    <a:gd name="T4" fmla="*/ 21 w 24"/>
                    <a:gd name="T5" fmla="*/ 1 h 39"/>
                    <a:gd name="T6" fmla="*/ 22 w 24"/>
                    <a:gd name="T7" fmla="*/ 1 h 39"/>
                    <a:gd name="T8" fmla="*/ 24 w 24"/>
                    <a:gd name="T9" fmla="*/ 2 h 39"/>
                    <a:gd name="T10" fmla="*/ 22 w 24"/>
                    <a:gd name="T11" fmla="*/ 4 h 39"/>
                    <a:gd name="T12" fmla="*/ 22 w 24"/>
                    <a:gd name="T13" fmla="*/ 7 h 39"/>
                    <a:gd name="T14" fmla="*/ 10 w 24"/>
                    <a:gd name="T15" fmla="*/ 39 h 39"/>
                    <a:gd name="T16" fmla="*/ 8 w 24"/>
                    <a:gd name="T17" fmla="*/ 38 h 39"/>
                    <a:gd name="T18" fmla="*/ 7 w 24"/>
                    <a:gd name="T19" fmla="*/ 32 h 39"/>
                    <a:gd name="T20" fmla="*/ 3 w 24"/>
                    <a:gd name="T21" fmla="*/ 32 h 39"/>
                    <a:gd name="T22" fmla="*/ 2 w 24"/>
                    <a:gd name="T23" fmla="*/ 29 h 39"/>
                    <a:gd name="T24" fmla="*/ 0 w 24"/>
                    <a:gd name="T25" fmla="*/ 19 h 39"/>
                    <a:gd name="T26" fmla="*/ 0 w 24"/>
                    <a:gd name="T27" fmla="*/ 18 h 39"/>
                    <a:gd name="T28" fmla="*/ 11 w 24"/>
                    <a:gd name="T29" fmla="*/ 2 h 39"/>
                    <a:gd name="T30" fmla="*/ 17 w 24"/>
                    <a:gd name="T31" fmla="*/ 1 h 39"/>
                    <a:gd name="T32" fmla="*/ 17 w 24"/>
                    <a:gd name="T33" fmla="*/ 0 h 39"/>
                    <a:gd name="T34" fmla="*/ 18 w 24"/>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39"/>
                    <a:gd name="T56" fmla="*/ 24 w 24"/>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39">
                      <a:moveTo>
                        <a:pt x="18" y="0"/>
                      </a:moveTo>
                      <a:lnTo>
                        <a:pt x="20" y="0"/>
                      </a:lnTo>
                      <a:lnTo>
                        <a:pt x="21" y="1"/>
                      </a:lnTo>
                      <a:lnTo>
                        <a:pt x="22" y="1"/>
                      </a:lnTo>
                      <a:lnTo>
                        <a:pt x="24" y="2"/>
                      </a:lnTo>
                      <a:lnTo>
                        <a:pt x="22" y="4"/>
                      </a:lnTo>
                      <a:lnTo>
                        <a:pt x="22" y="7"/>
                      </a:lnTo>
                      <a:lnTo>
                        <a:pt x="10" y="39"/>
                      </a:lnTo>
                      <a:lnTo>
                        <a:pt x="8" y="38"/>
                      </a:lnTo>
                      <a:lnTo>
                        <a:pt x="7" y="32"/>
                      </a:lnTo>
                      <a:lnTo>
                        <a:pt x="3" y="32"/>
                      </a:lnTo>
                      <a:lnTo>
                        <a:pt x="2" y="29"/>
                      </a:lnTo>
                      <a:lnTo>
                        <a:pt x="0" y="19"/>
                      </a:lnTo>
                      <a:lnTo>
                        <a:pt x="0" y="18"/>
                      </a:lnTo>
                      <a:lnTo>
                        <a:pt x="11" y="2"/>
                      </a:lnTo>
                      <a:lnTo>
                        <a:pt x="17" y="1"/>
                      </a:lnTo>
                      <a:lnTo>
                        <a:pt x="17" y="0"/>
                      </a:lnTo>
                      <a:lnTo>
                        <a:pt x="1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2" name="Group 2761"/>
              <p:cNvGrpSpPr>
                <a:grpSpLocks/>
              </p:cNvGrpSpPr>
              <p:nvPr/>
            </p:nvGrpSpPr>
            <p:grpSpPr bwMode="auto">
              <a:xfrm>
                <a:off x="4876" y="2755"/>
                <a:ext cx="7" cy="11"/>
                <a:chOff x="4876" y="2755"/>
                <a:chExt cx="7" cy="11"/>
              </a:xfrm>
              <a:grpFill/>
            </p:grpSpPr>
            <p:sp>
              <p:nvSpPr>
                <p:cNvPr id="1054" name="Freeform 2762"/>
                <p:cNvSpPr>
                  <a:spLocks/>
                </p:cNvSpPr>
                <p:nvPr/>
              </p:nvSpPr>
              <p:spPr bwMode="gray">
                <a:xfrm>
                  <a:off x="4876" y="2755"/>
                  <a:ext cx="7" cy="11"/>
                </a:xfrm>
                <a:custGeom>
                  <a:avLst/>
                  <a:gdLst>
                    <a:gd name="T0" fmla="*/ 0 w 7"/>
                    <a:gd name="T1" fmla="*/ 2 h 11"/>
                    <a:gd name="T2" fmla="*/ 0 w 7"/>
                    <a:gd name="T3" fmla="*/ 0 h 11"/>
                    <a:gd name="T4" fmla="*/ 0 w 7"/>
                    <a:gd name="T5" fmla="*/ 2 h 11"/>
                    <a:gd name="T6" fmla="*/ 0 w 7"/>
                    <a:gd name="T7" fmla="*/ 3 h 11"/>
                    <a:gd name="T8" fmla="*/ 2 w 7"/>
                    <a:gd name="T9" fmla="*/ 3 h 11"/>
                    <a:gd name="T10" fmla="*/ 2 w 7"/>
                    <a:gd name="T11" fmla="*/ 6 h 11"/>
                    <a:gd name="T12" fmla="*/ 3 w 7"/>
                    <a:gd name="T13" fmla="*/ 7 h 11"/>
                    <a:gd name="T14" fmla="*/ 3 w 7"/>
                    <a:gd name="T15" fmla="*/ 6 h 11"/>
                    <a:gd name="T16" fmla="*/ 5 w 7"/>
                    <a:gd name="T17" fmla="*/ 4 h 11"/>
                    <a:gd name="T18" fmla="*/ 6 w 7"/>
                    <a:gd name="T19" fmla="*/ 4 h 11"/>
                    <a:gd name="T20" fmla="*/ 6 w 7"/>
                    <a:gd name="T21" fmla="*/ 6 h 11"/>
                    <a:gd name="T22" fmla="*/ 7 w 7"/>
                    <a:gd name="T23" fmla="*/ 10 h 11"/>
                    <a:gd name="T24" fmla="*/ 6 w 7"/>
                    <a:gd name="T25" fmla="*/ 10 h 11"/>
                    <a:gd name="T26" fmla="*/ 5 w 7"/>
                    <a:gd name="T27" fmla="*/ 10 h 11"/>
                    <a:gd name="T28" fmla="*/ 3 w 7"/>
                    <a:gd name="T29" fmla="*/ 11 h 11"/>
                    <a:gd name="T30" fmla="*/ 2 w 7"/>
                    <a:gd name="T31" fmla="*/ 11 h 11"/>
                    <a:gd name="T32" fmla="*/ 0 w 7"/>
                    <a:gd name="T33" fmla="*/ 2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1"/>
                    <a:gd name="T53" fmla="*/ 7 w 7"/>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1">
                      <a:moveTo>
                        <a:pt x="0" y="2"/>
                      </a:moveTo>
                      <a:lnTo>
                        <a:pt x="0" y="0"/>
                      </a:lnTo>
                      <a:lnTo>
                        <a:pt x="0" y="2"/>
                      </a:lnTo>
                      <a:lnTo>
                        <a:pt x="0" y="3"/>
                      </a:lnTo>
                      <a:lnTo>
                        <a:pt x="2" y="3"/>
                      </a:lnTo>
                      <a:lnTo>
                        <a:pt x="2" y="6"/>
                      </a:lnTo>
                      <a:lnTo>
                        <a:pt x="3" y="7"/>
                      </a:lnTo>
                      <a:lnTo>
                        <a:pt x="3" y="6"/>
                      </a:lnTo>
                      <a:lnTo>
                        <a:pt x="5" y="4"/>
                      </a:lnTo>
                      <a:lnTo>
                        <a:pt x="6" y="4"/>
                      </a:lnTo>
                      <a:lnTo>
                        <a:pt x="6" y="6"/>
                      </a:lnTo>
                      <a:lnTo>
                        <a:pt x="7" y="10"/>
                      </a:lnTo>
                      <a:lnTo>
                        <a:pt x="6" y="10"/>
                      </a:lnTo>
                      <a:lnTo>
                        <a:pt x="5" y="10"/>
                      </a:lnTo>
                      <a:lnTo>
                        <a:pt x="3" y="11"/>
                      </a:lnTo>
                      <a:lnTo>
                        <a:pt x="2" y="11"/>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55" name="Freeform 2763"/>
                <p:cNvSpPr>
                  <a:spLocks/>
                </p:cNvSpPr>
                <p:nvPr/>
              </p:nvSpPr>
              <p:spPr bwMode="gray">
                <a:xfrm>
                  <a:off x="4876" y="2755"/>
                  <a:ext cx="7" cy="11"/>
                </a:xfrm>
                <a:custGeom>
                  <a:avLst/>
                  <a:gdLst>
                    <a:gd name="T0" fmla="*/ 0 w 7"/>
                    <a:gd name="T1" fmla="*/ 2 h 11"/>
                    <a:gd name="T2" fmla="*/ 0 w 7"/>
                    <a:gd name="T3" fmla="*/ 0 h 11"/>
                    <a:gd name="T4" fmla="*/ 0 w 7"/>
                    <a:gd name="T5" fmla="*/ 2 h 11"/>
                    <a:gd name="T6" fmla="*/ 0 w 7"/>
                    <a:gd name="T7" fmla="*/ 3 h 11"/>
                    <a:gd name="T8" fmla="*/ 2 w 7"/>
                    <a:gd name="T9" fmla="*/ 3 h 11"/>
                    <a:gd name="T10" fmla="*/ 2 w 7"/>
                    <a:gd name="T11" fmla="*/ 6 h 11"/>
                    <a:gd name="T12" fmla="*/ 3 w 7"/>
                    <a:gd name="T13" fmla="*/ 7 h 11"/>
                    <a:gd name="T14" fmla="*/ 3 w 7"/>
                    <a:gd name="T15" fmla="*/ 6 h 11"/>
                    <a:gd name="T16" fmla="*/ 5 w 7"/>
                    <a:gd name="T17" fmla="*/ 4 h 11"/>
                    <a:gd name="T18" fmla="*/ 6 w 7"/>
                    <a:gd name="T19" fmla="*/ 4 h 11"/>
                    <a:gd name="T20" fmla="*/ 6 w 7"/>
                    <a:gd name="T21" fmla="*/ 6 h 11"/>
                    <a:gd name="T22" fmla="*/ 7 w 7"/>
                    <a:gd name="T23" fmla="*/ 10 h 11"/>
                    <a:gd name="T24" fmla="*/ 6 w 7"/>
                    <a:gd name="T25" fmla="*/ 10 h 11"/>
                    <a:gd name="T26" fmla="*/ 5 w 7"/>
                    <a:gd name="T27" fmla="*/ 10 h 11"/>
                    <a:gd name="T28" fmla="*/ 3 w 7"/>
                    <a:gd name="T29" fmla="*/ 11 h 11"/>
                    <a:gd name="T30" fmla="*/ 2 w 7"/>
                    <a:gd name="T31" fmla="*/ 11 h 11"/>
                    <a:gd name="T32" fmla="*/ 0 w 7"/>
                    <a:gd name="T33" fmla="*/ 2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1"/>
                    <a:gd name="T53" fmla="*/ 7 w 7"/>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1">
                      <a:moveTo>
                        <a:pt x="0" y="2"/>
                      </a:moveTo>
                      <a:lnTo>
                        <a:pt x="0" y="0"/>
                      </a:lnTo>
                      <a:lnTo>
                        <a:pt x="0" y="2"/>
                      </a:lnTo>
                      <a:lnTo>
                        <a:pt x="0" y="3"/>
                      </a:lnTo>
                      <a:lnTo>
                        <a:pt x="2" y="3"/>
                      </a:lnTo>
                      <a:lnTo>
                        <a:pt x="2" y="6"/>
                      </a:lnTo>
                      <a:lnTo>
                        <a:pt x="3" y="7"/>
                      </a:lnTo>
                      <a:lnTo>
                        <a:pt x="3" y="6"/>
                      </a:lnTo>
                      <a:lnTo>
                        <a:pt x="5" y="4"/>
                      </a:lnTo>
                      <a:lnTo>
                        <a:pt x="6" y="4"/>
                      </a:lnTo>
                      <a:lnTo>
                        <a:pt x="6" y="6"/>
                      </a:lnTo>
                      <a:lnTo>
                        <a:pt x="7" y="10"/>
                      </a:lnTo>
                      <a:lnTo>
                        <a:pt x="6" y="10"/>
                      </a:lnTo>
                      <a:lnTo>
                        <a:pt x="5" y="10"/>
                      </a:lnTo>
                      <a:lnTo>
                        <a:pt x="3" y="11"/>
                      </a:lnTo>
                      <a:lnTo>
                        <a:pt x="2" y="11"/>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3" name="Group 2764"/>
              <p:cNvGrpSpPr>
                <a:grpSpLocks/>
              </p:cNvGrpSpPr>
              <p:nvPr/>
            </p:nvGrpSpPr>
            <p:grpSpPr bwMode="auto">
              <a:xfrm>
                <a:off x="4883" y="2768"/>
                <a:ext cx="8" cy="8"/>
                <a:chOff x="4883" y="2768"/>
                <a:chExt cx="8" cy="8"/>
              </a:xfrm>
              <a:grpFill/>
            </p:grpSpPr>
            <p:sp>
              <p:nvSpPr>
                <p:cNvPr id="1052" name="Freeform 2765"/>
                <p:cNvSpPr>
                  <a:spLocks/>
                </p:cNvSpPr>
                <p:nvPr/>
              </p:nvSpPr>
              <p:spPr bwMode="gray">
                <a:xfrm>
                  <a:off x="4883" y="2768"/>
                  <a:ext cx="8" cy="8"/>
                </a:xfrm>
                <a:custGeom>
                  <a:avLst/>
                  <a:gdLst>
                    <a:gd name="T0" fmla="*/ 0 w 8"/>
                    <a:gd name="T1" fmla="*/ 0 h 8"/>
                    <a:gd name="T2" fmla="*/ 0 w 8"/>
                    <a:gd name="T3" fmla="*/ 0 h 8"/>
                    <a:gd name="T4" fmla="*/ 2 w 8"/>
                    <a:gd name="T5" fmla="*/ 1 h 8"/>
                    <a:gd name="T6" fmla="*/ 2 w 8"/>
                    <a:gd name="T7" fmla="*/ 3 h 8"/>
                    <a:gd name="T8" fmla="*/ 4 w 8"/>
                    <a:gd name="T9" fmla="*/ 3 h 8"/>
                    <a:gd name="T10" fmla="*/ 5 w 8"/>
                    <a:gd name="T11" fmla="*/ 4 h 8"/>
                    <a:gd name="T12" fmla="*/ 7 w 8"/>
                    <a:gd name="T13" fmla="*/ 6 h 8"/>
                    <a:gd name="T14" fmla="*/ 8 w 8"/>
                    <a:gd name="T15" fmla="*/ 7 h 8"/>
                    <a:gd name="T16" fmla="*/ 7 w 8"/>
                    <a:gd name="T17" fmla="*/ 8 h 8"/>
                    <a:gd name="T18" fmla="*/ 4 w 8"/>
                    <a:gd name="T19" fmla="*/ 8 h 8"/>
                    <a:gd name="T20" fmla="*/ 2 w 8"/>
                    <a:gd name="T21" fmla="*/ 3 h 8"/>
                    <a:gd name="T22" fmla="*/ 0 w 8"/>
                    <a:gd name="T23" fmla="*/ 3 h 8"/>
                    <a:gd name="T24" fmla="*/ 0 w 8"/>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8"/>
                    <a:gd name="T41" fmla="*/ 8 w 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8">
                      <a:moveTo>
                        <a:pt x="0" y="0"/>
                      </a:moveTo>
                      <a:lnTo>
                        <a:pt x="0" y="0"/>
                      </a:lnTo>
                      <a:lnTo>
                        <a:pt x="2" y="1"/>
                      </a:lnTo>
                      <a:lnTo>
                        <a:pt x="2" y="3"/>
                      </a:lnTo>
                      <a:lnTo>
                        <a:pt x="4" y="3"/>
                      </a:lnTo>
                      <a:lnTo>
                        <a:pt x="5" y="4"/>
                      </a:lnTo>
                      <a:lnTo>
                        <a:pt x="7" y="6"/>
                      </a:lnTo>
                      <a:lnTo>
                        <a:pt x="8" y="7"/>
                      </a:lnTo>
                      <a:lnTo>
                        <a:pt x="7" y="8"/>
                      </a:lnTo>
                      <a:lnTo>
                        <a:pt x="4" y="8"/>
                      </a:lnTo>
                      <a:lnTo>
                        <a:pt x="2" y="3"/>
                      </a:lnTo>
                      <a:lnTo>
                        <a:pt x="0" y="3"/>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53" name="Freeform 2766"/>
                <p:cNvSpPr>
                  <a:spLocks/>
                </p:cNvSpPr>
                <p:nvPr/>
              </p:nvSpPr>
              <p:spPr bwMode="gray">
                <a:xfrm>
                  <a:off x="4883" y="2768"/>
                  <a:ext cx="8" cy="8"/>
                </a:xfrm>
                <a:custGeom>
                  <a:avLst/>
                  <a:gdLst>
                    <a:gd name="T0" fmla="*/ 0 w 8"/>
                    <a:gd name="T1" fmla="*/ 0 h 8"/>
                    <a:gd name="T2" fmla="*/ 0 w 8"/>
                    <a:gd name="T3" fmla="*/ 0 h 8"/>
                    <a:gd name="T4" fmla="*/ 2 w 8"/>
                    <a:gd name="T5" fmla="*/ 1 h 8"/>
                    <a:gd name="T6" fmla="*/ 2 w 8"/>
                    <a:gd name="T7" fmla="*/ 3 h 8"/>
                    <a:gd name="T8" fmla="*/ 4 w 8"/>
                    <a:gd name="T9" fmla="*/ 3 h 8"/>
                    <a:gd name="T10" fmla="*/ 5 w 8"/>
                    <a:gd name="T11" fmla="*/ 4 h 8"/>
                    <a:gd name="T12" fmla="*/ 7 w 8"/>
                    <a:gd name="T13" fmla="*/ 6 h 8"/>
                    <a:gd name="T14" fmla="*/ 8 w 8"/>
                    <a:gd name="T15" fmla="*/ 7 h 8"/>
                    <a:gd name="T16" fmla="*/ 7 w 8"/>
                    <a:gd name="T17" fmla="*/ 8 h 8"/>
                    <a:gd name="T18" fmla="*/ 4 w 8"/>
                    <a:gd name="T19" fmla="*/ 8 h 8"/>
                    <a:gd name="T20" fmla="*/ 2 w 8"/>
                    <a:gd name="T21" fmla="*/ 3 h 8"/>
                    <a:gd name="T22" fmla="*/ 0 w 8"/>
                    <a:gd name="T23" fmla="*/ 3 h 8"/>
                    <a:gd name="T24" fmla="*/ 0 w 8"/>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8"/>
                    <a:gd name="T41" fmla="*/ 8 w 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8">
                      <a:moveTo>
                        <a:pt x="0" y="0"/>
                      </a:moveTo>
                      <a:lnTo>
                        <a:pt x="0" y="0"/>
                      </a:lnTo>
                      <a:lnTo>
                        <a:pt x="2" y="1"/>
                      </a:lnTo>
                      <a:lnTo>
                        <a:pt x="2" y="3"/>
                      </a:lnTo>
                      <a:lnTo>
                        <a:pt x="4" y="3"/>
                      </a:lnTo>
                      <a:lnTo>
                        <a:pt x="5" y="4"/>
                      </a:lnTo>
                      <a:lnTo>
                        <a:pt x="7" y="6"/>
                      </a:lnTo>
                      <a:lnTo>
                        <a:pt x="8" y="7"/>
                      </a:lnTo>
                      <a:lnTo>
                        <a:pt x="7" y="8"/>
                      </a:lnTo>
                      <a:lnTo>
                        <a:pt x="4" y="8"/>
                      </a:lnTo>
                      <a:lnTo>
                        <a:pt x="2" y="3"/>
                      </a:lnTo>
                      <a:lnTo>
                        <a:pt x="0" y="3"/>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4" name="Group 2767"/>
              <p:cNvGrpSpPr>
                <a:grpSpLocks/>
              </p:cNvGrpSpPr>
              <p:nvPr/>
            </p:nvGrpSpPr>
            <p:grpSpPr bwMode="auto">
              <a:xfrm>
                <a:off x="4896" y="2789"/>
                <a:ext cx="5" cy="2"/>
                <a:chOff x="4896" y="2789"/>
                <a:chExt cx="5" cy="2"/>
              </a:xfrm>
              <a:grpFill/>
            </p:grpSpPr>
            <p:sp>
              <p:nvSpPr>
                <p:cNvPr id="1050" name="Freeform 2768"/>
                <p:cNvSpPr>
                  <a:spLocks/>
                </p:cNvSpPr>
                <p:nvPr/>
              </p:nvSpPr>
              <p:spPr bwMode="gray">
                <a:xfrm>
                  <a:off x="4896" y="2789"/>
                  <a:ext cx="5" cy="2"/>
                </a:xfrm>
                <a:custGeom>
                  <a:avLst/>
                  <a:gdLst>
                    <a:gd name="T0" fmla="*/ 4 w 5"/>
                    <a:gd name="T1" fmla="*/ 0 h 2"/>
                    <a:gd name="T2" fmla="*/ 5 w 5"/>
                    <a:gd name="T3" fmla="*/ 0 h 2"/>
                    <a:gd name="T4" fmla="*/ 5 w 5"/>
                    <a:gd name="T5" fmla="*/ 2 h 2"/>
                    <a:gd name="T6" fmla="*/ 4 w 5"/>
                    <a:gd name="T7" fmla="*/ 2 h 2"/>
                    <a:gd name="T8" fmla="*/ 1 w 5"/>
                    <a:gd name="T9" fmla="*/ 2 h 2"/>
                    <a:gd name="T10" fmla="*/ 0 w 5"/>
                    <a:gd name="T11" fmla="*/ 1 h 2"/>
                    <a:gd name="T12" fmla="*/ 1 w 5"/>
                    <a:gd name="T13" fmla="*/ 0 h 2"/>
                    <a:gd name="T14" fmla="*/ 4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4" y="0"/>
                      </a:moveTo>
                      <a:lnTo>
                        <a:pt x="5" y="0"/>
                      </a:lnTo>
                      <a:lnTo>
                        <a:pt x="5" y="2"/>
                      </a:lnTo>
                      <a:lnTo>
                        <a:pt x="4" y="2"/>
                      </a:lnTo>
                      <a:lnTo>
                        <a:pt x="1" y="2"/>
                      </a:lnTo>
                      <a:lnTo>
                        <a:pt x="0" y="1"/>
                      </a:lnTo>
                      <a:lnTo>
                        <a:pt x="1" y="0"/>
                      </a:lnTo>
                      <a:lnTo>
                        <a:pt x="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51" name="Freeform 2769"/>
                <p:cNvSpPr>
                  <a:spLocks/>
                </p:cNvSpPr>
                <p:nvPr/>
              </p:nvSpPr>
              <p:spPr bwMode="gray">
                <a:xfrm>
                  <a:off x="4896" y="2789"/>
                  <a:ext cx="5" cy="2"/>
                </a:xfrm>
                <a:custGeom>
                  <a:avLst/>
                  <a:gdLst>
                    <a:gd name="T0" fmla="*/ 4 w 5"/>
                    <a:gd name="T1" fmla="*/ 0 h 2"/>
                    <a:gd name="T2" fmla="*/ 5 w 5"/>
                    <a:gd name="T3" fmla="*/ 0 h 2"/>
                    <a:gd name="T4" fmla="*/ 5 w 5"/>
                    <a:gd name="T5" fmla="*/ 2 h 2"/>
                    <a:gd name="T6" fmla="*/ 4 w 5"/>
                    <a:gd name="T7" fmla="*/ 2 h 2"/>
                    <a:gd name="T8" fmla="*/ 1 w 5"/>
                    <a:gd name="T9" fmla="*/ 2 h 2"/>
                    <a:gd name="T10" fmla="*/ 0 w 5"/>
                    <a:gd name="T11" fmla="*/ 1 h 2"/>
                    <a:gd name="T12" fmla="*/ 1 w 5"/>
                    <a:gd name="T13" fmla="*/ 0 h 2"/>
                    <a:gd name="T14" fmla="*/ 4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4" y="0"/>
                      </a:moveTo>
                      <a:lnTo>
                        <a:pt x="5" y="0"/>
                      </a:lnTo>
                      <a:lnTo>
                        <a:pt x="5" y="2"/>
                      </a:lnTo>
                      <a:lnTo>
                        <a:pt x="4" y="2"/>
                      </a:lnTo>
                      <a:lnTo>
                        <a:pt x="1" y="2"/>
                      </a:lnTo>
                      <a:lnTo>
                        <a:pt x="0" y="1"/>
                      </a:lnTo>
                      <a:lnTo>
                        <a:pt x="1" y="0"/>
                      </a:lnTo>
                      <a:lnTo>
                        <a:pt x="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5" name="Group 2770"/>
              <p:cNvGrpSpPr>
                <a:grpSpLocks/>
              </p:cNvGrpSpPr>
              <p:nvPr/>
            </p:nvGrpSpPr>
            <p:grpSpPr bwMode="auto">
              <a:xfrm>
                <a:off x="3101" y="2174"/>
                <a:ext cx="32" cy="14"/>
                <a:chOff x="3101" y="2174"/>
                <a:chExt cx="32" cy="14"/>
              </a:xfrm>
              <a:grpFill/>
            </p:grpSpPr>
            <p:sp>
              <p:nvSpPr>
                <p:cNvPr id="1048" name="Freeform 2771"/>
                <p:cNvSpPr>
                  <a:spLocks/>
                </p:cNvSpPr>
                <p:nvPr/>
              </p:nvSpPr>
              <p:spPr bwMode="gray">
                <a:xfrm>
                  <a:off x="3101" y="2174"/>
                  <a:ext cx="32" cy="14"/>
                </a:xfrm>
                <a:custGeom>
                  <a:avLst/>
                  <a:gdLst>
                    <a:gd name="T0" fmla="*/ 25 w 32"/>
                    <a:gd name="T1" fmla="*/ 3 h 14"/>
                    <a:gd name="T2" fmla="*/ 30 w 32"/>
                    <a:gd name="T3" fmla="*/ 0 h 14"/>
                    <a:gd name="T4" fmla="*/ 32 w 32"/>
                    <a:gd name="T5" fmla="*/ 0 h 14"/>
                    <a:gd name="T6" fmla="*/ 30 w 32"/>
                    <a:gd name="T7" fmla="*/ 2 h 14"/>
                    <a:gd name="T8" fmla="*/ 29 w 32"/>
                    <a:gd name="T9" fmla="*/ 4 h 14"/>
                    <a:gd name="T10" fmla="*/ 27 w 32"/>
                    <a:gd name="T11" fmla="*/ 4 h 14"/>
                    <a:gd name="T12" fmla="*/ 25 w 32"/>
                    <a:gd name="T13" fmla="*/ 7 h 14"/>
                    <a:gd name="T14" fmla="*/ 26 w 32"/>
                    <a:gd name="T15" fmla="*/ 7 h 14"/>
                    <a:gd name="T16" fmla="*/ 25 w 32"/>
                    <a:gd name="T17" fmla="*/ 10 h 14"/>
                    <a:gd name="T18" fmla="*/ 22 w 32"/>
                    <a:gd name="T19" fmla="*/ 10 h 14"/>
                    <a:gd name="T20" fmla="*/ 18 w 32"/>
                    <a:gd name="T21" fmla="*/ 13 h 14"/>
                    <a:gd name="T22" fmla="*/ 15 w 32"/>
                    <a:gd name="T23" fmla="*/ 13 h 14"/>
                    <a:gd name="T24" fmla="*/ 11 w 32"/>
                    <a:gd name="T25" fmla="*/ 14 h 14"/>
                    <a:gd name="T26" fmla="*/ 7 w 32"/>
                    <a:gd name="T27" fmla="*/ 14 h 14"/>
                    <a:gd name="T28" fmla="*/ 4 w 32"/>
                    <a:gd name="T29" fmla="*/ 13 h 14"/>
                    <a:gd name="T30" fmla="*/ 0 w 32"/>
                    <a:gd name="T31" fmla="*/ 9 h 14"/>
                    <a:gd name="T32" fmla="*/ 10 w 32"/>
                    <a:gd name="T33" fmla="*/ 7 h 14"/>
                    <a:gd name="T34" fmla="*/ 10 w 32"/>
                    <a:gd name="T35" fmla="*/ 5 h 14"/>
                    <a:gd name="T36" fmla="*/ 11 w 32"/>
                    <a:gd name="T37" fmla="*/ 5 h 14"/>
                    <a:gd name="T38" fmla="*/ 25 w 32"/>
                    <a:gd name="T39" fmla="*/ 3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14"/>
                    <a:gd name="T62" fmla="*/ 32 w 32"/>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14">
                      <a:moveTo>
                        <a:pt x="25" y="3"/>
                      </a:moveTo>
                      <a:lnTo>
                        <a:pt x="30" y="0"/>
                      </a:lnTo>
                      <a:lnTo>
                        <a:pt x="32" y="0"/>
                      </a:lnTo>
                      <a:lnTo>
                        <a:pt x="30" y="2"/>
                      </a:lnTo>
                      <a:lnTo>
                        <a:pt x="29" y="4"/>
                      </a:lnTo>
                      <a:lnTo>
                        <a:pt x="27" y="4"/>
                      </a:lnTo>
                      <a:lnTo>
                        <a:pt x="25" y="7"/>
                      </a:lnTo>
                      <a:lnTo>
                        <a:pt x="26" y="7"/>
                      </a:lnTo>
                      <a:lnTo>
                        <a:pt x="25" y="10"/>
                      </a:lnTo>
                      <a:lnTo>
                        <a:pt x="22" y="10"/>
                      </a:lnTo>
                      <a:lnTo>
                        <a:pt x="18" y="13"/>
                      </a:lnTo>
                      <a:lnTo>
                        <a:pt x="15" y="13"/>
                      </a:lnTo>
                      <a:lnTo>
                        <a:pt x="11" y="14"/>
                      </a:lnTo>
                      <a:lnTo>
                        <a:pt x="7" y="14"/>
                      </a:lnTo>
                      <a:lnTo>
                        <a:pt x="4" y="13"/>
                      </a:lnTo>
                      <a:lnTo>
                        <a:pt x="0" y="9"/>
                      </a:lnTo>
                      <a:lnTo>
                        <a:pt x="10" y="7"/>
                      </a:lnTo>
                      <a:lnTo>
                        <a:pt x="10" y="5"/>
                      </a:lnTo>
                      <a:lnTo>
                        <a:pt x="11" y="5"/>
                      </a:lnTo>
                      <a:lnTo>
                        <a:pt x="25"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49" name="Freeform 2772"/>
                <p:cNvSpPr>
                  <a:spLocks/>
                </p:cNvSpPr>
                <p:nvPr/>
              </p:nvSpPr>
              <p:spPr bwMode="gray">
                <a:xfrm>
                  <a:off x="3101" y="2174"/>
                  <a:ext cx="32" cy="14"/>
                </a:xfrm>
                <a:custGeom>
                  <a:avLst/>
                  <a:gdLst>
                    <a:gd name="T0" fmla="*/ 25 w 32"/>
                    <a:gd name="T1" fmla="*/ 3 h 14"/>
                    <a:gd name="T2" fmla="*/ 30 w 32"/>
                    <a:gd name="T3" fmla="*/ 0 h 14"/>
                    <a:gd name="T4" fmla="*/ 32 w 32"/>
                    <a:gd name="T5" fmla="*/ 0 h 14"/>
                    <a:gd name="T6" fmla="*/ 30 w 32"/>
                    <a:gd name="T7" fmla="*/ 2 h 14"/>
                    <a:gd name="T8" fmla="*/ 29 w 32"/>
                    <a:gd name="T9" fmla="*/ 4 h 14"/>
                    <a:gd name="T10" fmla="*/ 27 w 32"/>
                    <a:gd name="T11" fmla="*/ 4 h 14"/>
                    <a:gd name="T12" fmla="*/ 25 w 32"/>
                    <a:gd name="T13" fmla="*/ 7 h 14"/>
                    <a:gd name="T14" fmla="*/ 26 w 32"/>
                    <a:gd name="T15" fmla="*/ 7 h 14"/>
                    <a:gd name="T16" fmla="*/ 25 w 32"/>
                    <a:gd name="T17" fmla="*/ 10 h 14"/>
                    <a:gd name="T18" fmla="*/ 22 w 32"/>
                    <a:gd name="T19" fmla="*/ 10 h 14"/>
                    <a:gd name="T20" fmla="*/ 18 w 32"/>
                    <a:gd name="T21" fmla="*/ 13 h 14"/>
                    <a:gd name="T22" fmla="*/ 15 w 32"/>
                    <a:gd name="T23" fmla="*/ 13 h 14"/>
                    <a:gd name="T24" fmla="*/ 11 w 32"/>
                    <a:gd name="T25" fmla="*/ 14 h 14"/>
                    <a:gd name="T26" fmla="*/ 7 w 32"/>
                    <a:gd name="T27" fmla="*/ 14 h 14"/>
                    <a:gd name="T28" fmla="*/ 4 w 32"/>
                    <a:gd name="T29" fmla="*/ 13 h 14"/>
                    <a:gd name="T30" fmla="*/ 0 w 32"/>
                    <a:gd name="T31" fmla="*/ 9 h 14"/>
                    <a:gd name="T32" fmla="*/ 10 w 32"/>
                    <a:gd name="T33" fmla="*/ 7 h 14"/>
                    <a:gd name="T34" fmla="*/ 10 w 32"/>
                    <a:gd name="T35" fmla="*/ 5 h 14"/>
                    <a:gd name="T36" fmla="*/ 11 w 32"/>
                    <a:gd name="T37" fmla="*/ 5 h 14"/>
                    <a:gd name="T38" fmla="*/ 25 w 32"/>
                    <a:gd name="T39" fmla="*/ 3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14"/>
                    <a:gd name="T62" fmla="*/ 32 w 32"/>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14">
                      <a:moveTo>
                        <a:pt x="25" y="3"/>
                      </a:moveTo>
                      <a:lnTo>
                        <a:pt x="30" y="0"/>
                      </a:lnTo>
                      <a:lnTo>
                        <a:pt x="32" y="0"/>
                      </a:lnTo>
                      <a:lnTo>
                        <a:pt x="30" y="2"/>
                      </a:lnTo>
                      <a:lnTo>
                        <a:pt x="29" y="4"/>
                      </a:lnTo>
                      <a:lnTo>
                        <a:pt x="27" y="4"/>
                      </a:lnTo>
                      <a:lnTo>
                        <a:pt x="25" y="7"/>
                      </a:lnTo>
                      <a:lnTo>
                        <a:pt x="26" y="7"/>
                      </a:lnTo>
                      <a:lnTo>
                        <a:pt x="25" y="10"/>
                      </a:lnTo>
                      <a:lnTo>
                        <a:pt x="22" y="10"/>
                      </a:lnTo>
                      <a:lnTo>
                        <a:pt x="18" y="13"/>
                      </a:lnTo>
                      <a:lnTo>
                        <a:pt x="15" y="13"/>
                      </a:lnTo>
                      <a:lnTo>
                        <a:pt x="11" y="14"/>
                      </a:lnTo>
                      <a:lnTo>
                        <a:pt x="7" y="14"/>
                      </a:lnTo>
                      <a:lnTo>
                        <a:pt x="4" y="13"/>
                      </a:lnTo>
                      <a:lnTo>
                        <a:pt x="0" y="9"/>
                      </a:lnTo>
                      <a:lnTo>
                        <a:pt x="10" y="7"/>
                      </a:lnTo>
                      <a:lnTo>
                        <a:pt x="10" y="5"/>
                      </a:lnTo>
                      <a:lnTo>
                        <a:pt x="11" y="5"/>
                      </a:lnTo>
                      <a:lnTo>
                        <a:pt x="25"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6" name="Group 2773"/>
              <p:cNvGrpSpPr>
                <a:grpSpLocks/>
              </p:cNvGrpSpPr>
              <p:nvPr/>
            </p:nvGrpSpPr>
            <p:grpSpPr bwMode="auto">
              <a:xfrm>
                <a:off x="4112" y="2368"/>
                <a:ext cx="29" cy="23"/>
                <a:chOff x="4112" y="2368"/>
                <a:chExt cx="29" cy="23"/>
              </a:xfrm>
              <a:grpFill/>
            </p:grpSpPr>
            <p:sp>
              <p:nvSpPr>
                <p:cNvPr id="1046" name="Freeform 2774"/>
                <p:cNvSpPr>
                  <a:spLocks/>
                </p:cNvSpPr>
                <p:nvPr/>
              </p:nvSpPr>
              <p:spPr bwMode="gray">
                <a:xfrm>
                  <a:off x="4112" y="2368"/>
                  <a:ext cx="29" cy="23"/>
                </a:xfrm>
                <a:custGeom>
                  <a:avLst/>
                  <a:gdLst>
                    <a:gd name="T0" fmla="*/ 23 w 29"/>
                    <a:gd name="T1" fmla="*/ 0 h 23"/>
                    <a:gd name="T2" fmla="*/ 23 w 29"/>
                    <a:gd name="T3" fmla="*/ 0 h 23"/>
                    <a:gd name="T4" fmla="*/ 24 w 29"/>
                    <a:gd name="T5" fmla="*/ 0 h 23"/>
                    <a:gd name="T6" fmla="*/ 26 w 29"/>
                    <a:gd name="T7" fmla="*/ 0 h 23"/>
                    <a:gd name="T8" fmla="*/ 27 w 29"/>
                    <a:gd name="T9" fmla="*/ 1 h 23"/>
                    <a:gd name="T10" fmla="*/ 29 w 29"/>
                    <a:gd name="T11" fmla="*/ 5 h 23"/>
                    <a:gd name="T12" fmla="*/ 26 w 29"/>
                    <a:gd name="T13" fmla="*/ 6 h 23"/>
                    <a:gd name="T14" fmla="*/ 23 w 29"/>
                    <a:gd name="T15" fmla="*/ 16 h 23"/>
                    <a:gd name="T16" fmla="*/ 17 w 29"/>
                    <a:gd name="T17" fmla="*/ 20 h 23"/>
                    <a:gd name="T18" fmla="*/ 15 w 29"/>
                    <a:gd name="T19" fmla="*/ 20 h 23"/>
                    <a:gd name="T20" fmla="*/ 14 w 29"/>
                    <a:gd name="T21" fmla="*/ 23 h 23"/>
                    <a:gd name="T22" fmla="*/ 12 w 29"/>
                    <a:gd name="T23" fmla="*/ 23 h 23"/>
                    <a:gd name="T24" fmla="*/ 11 w 29"/>
                    <a:gd name="T25" fmla="*/ 22 h 23"/>
                    <a:gd name="T26" fmla="*/ 2 w 29"/>
                    <a:gd name="T27" fmla="*/ 20 h 23"/>
                    <a:gd name="T28" fmla="*/ 0 w 29"/>
                    <a:gd name="T29" fmla="*/ 17 h 23"/>
                    <a:gd name="T30" fmla="*/ 0 w 29"/>
                    <a:gd name="T31" fmla="*/ 9 h 23"/>
                    <a:gd name="T32" fmla="*/ 6 w 29"/>
                    <a:gd name="T33" fmla="*/ 4 h 23"/>
                    <a:gd name="T34" fmla="*/ 11 w 29"/>
                    <a:gd name="T35" fmla="*/ 1 h 23"/>
                    <a:gd name="T36" fmla="*/ 17 w 29"/>
                    <a:gd name="T37" fmla="*/ 1 h 23"/>
                    <a:gd name="T38" fmla="*/ 18 w 29"/>
                    <a:gd name="T39" fmla="*/ 0 h 23"/>
                    <a:gd name="T40" fmla="*/ 23 w 29"/>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3"/>
                    <a:gd name="T65" fmla="*/ 29 w 29"/>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3">
                      <a:moveTo>
                        <a:pt x="23" y="0"/>
                      </a:moveTo>
                      <a:lnTo>
                        <a:pt x="23" y="0"/>
                      </a:lnTo>
                      <a:lnTo>
                        <a:pt x="24" y="0"/>
                      </a:lnTo>
                      <a:lnTo>
                        <a:pt x="26" y="0"/>
                      </a:lnTo>
                      <a:lnTo>
                        <a:pt x="27" y="1"/>
                      </a:lnTo>
                      <a:lnTo>
                        <a:pt x="29" y="5"/>
                      </a:lnTo>
                      <a:lnTo>
                        <a:pt x="26" y="6"/>
                      </a:lnTo>
                      <a:lnTo>
                        <a:pt x="23" y="16"/>
                      </a:lnTo>
                      <a:lnTo>
                        <a:pt x="17" y="20"/>
                      </a:lnTo>
                      <a:lnTo>
                        <a:pt x="15" y="20"/>
                      </a:lnTo>
                      <a:lnTo>
                        <a:pt x="14" y="23"/>
                      </a:lnTo>
                      <a:lnTo>
                        <a:pt x="12" y="23"/>
                      </a:lnTo>
                      <a:lnTo>
                        <a:pt x="11" y="22"/>
                      </a:lnTo>
                      <a:lnTo>
                        <a:pt x="2" y="20"/>
                      </a:lnTo>
                      <a:lnTo>
                        <a:pt x="0" y="17"/>
                      </a:lnTo>
                      <a:lnTo>
                        <a:pt x="0" y="9"/>
                      </a:lnTo>
                      <a:lnTo>
                        <a:pt x="6" y="4"/>
                      </a:lnTo>
                      <a:lnTo>
                        <a:pt x="11" y="1"/>
                      </a:lnTo>
                      <a:lnTo>
                        <a:pt x="17" y="1"/>
                      </a:lnTo>
                      <a:lnTo>
                        <a:pt x="18" y="0"/>
                      </a:lnTo>
                      <a:lnTo>
                        <a:pt x="2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47" name="Freeform 2775"/>
                <p:cNvSpPr>
                  <a:spLocks/>
                </p:cNvSpPr>
                <p:nvPr/>
              </p:nvSpPr>
              <p:spPr bwMode="gray">
                <a:xfrm>
                  <a:off x="4112" y="2368"/>
                  <a:ext cx="29" cy="23"/>
                </a:xfrm>
                <a:custGeom>
                  <a:avLst/>
                  <a:gdLst>
                    <a:gd name="T0" fmla="*/ 23 w 29"/>
                    <a:gd name="T1" fmla="*/ 0 h 23"/>
                    <a:gd name="T2" fmla="*/ 23 w 29"/>
                    <a:gd name="T3" fmla="*/ 0 h 23"/>
                    <a:gd name="T4" fmla="*/ 24 w 29"/>
                    <a:gd name="T5" fmla="*/ 0 h 23"/>
                    <a:gd name="T6" fmla="*/ 26 w 29"/>
                    <a:gd name="T7" fmla="*/ 0 h 23"/>
                    <a:gd name="T8" fmla="*/ 27 w 29"/>
                    <a:gd name="T9" fmla="*/ 1 h 23"/>
                    <a:gd name="T10" fmla="*/ 29 w 29"/>
                    <a:gd name="T11" fmla="*/ 5 h 23"/>
                    <a:gd name="T12" fmla="*/ 26 w 29"/>
                    <a:gd name="T13" fmla="*/ 6 h 23"/>
                    <a:gd name="T14" fmla="*/ 23 w 29"/>
                    <a:gd name="T15" fmla="*/ 16 h 23"/>
                    <a:gd name="T16" fmla="*/ 17 w 29"/>
                    <a:gd name="T17" fmla="*/ 20 h 23"/>
                    <a:gd name="T18" fmla="*/ 15 w 29"/>
                    <a:gd name="T19" fmla="*/ 20 h 23"/>
                    <a:gd name="T20" fmla="*/ 14 w 29"/>
                    <a:gd name="T21" fmla="*/ 23 h 23"/>
                    <a:gd name="T22" fmla="*/ 12 w 29"/>
                    <a:gd name="T23" fmla="*/ 23 h 23"/>
                    <a:gd name="T24" fmla="*/ 11 w 29"/>
                    <a:gd name="T25" fmla="*/ 22 h 23"/>
                    <a:gd name="T26" fmla="*/ 2 w 29"/>
                    <a:gd name="T27" fmla="*/ 20 h 23"/>
                    <a:gd name="T28" fmla="*/ 0 w 29"/>
                    <a:gd name="T29" fmla="*/ 17 h 23"/>
                    <a:gd name="T30" fmla="*/ 0 w 29"/>
                    <a:gd name="T31" fmla="*/ 9 h 23"/>
                    <a:gd name="T32" fmla="*/ 6 w 29"/>
                    <a:gd name="T33" fmla="*/ 4 h 23"/>
                    <a:gd name="T34" fmla="*/ 11 w 29"/>
                    <a:gd name="T35" fmla="*/ 1 h 23"/>
                    <a:gd name="T36" fmla="*/ 17 w 29"/>
                    <a:gd name="T37" fmla="*/ 1 h 23"/>
                    <a:gd name="T38" fmla="*/ 18 w 29"/>
                    <a:gd name="T39" fmla="*/ 0 h 23"/>
                    <a:gd name="T40" fmla="*/ 23 w 29"/>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23"/>
                    <a:gd name="T65" fmla="*/ 29 w 29"/>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23">
                      <a:moveTo>
                        <a:pt x="23" y="0"/>
                      </a:moveTo>
                      <a:lnTo>
                        <a:pt x="23" y="0"/>
                      </a:lnTo>
                      <a:lnTo>
                        <a:pt x="24" y="0"/>
                      </a:lnTo>
                      <a:lnTo>
                        <a:pt x="26" y="0"/>
                      </a:lnTo>
                      <a:lnTo>
                        <a:pt x="27" y="1"/>
                      </a:lnTo>
                      <a:lnTo>
                        <a:pt x="29" y="5"/>
                      </a:lnTo>
                      <a:lnTo>
                        <a:pt x="26" y="6"/>
                      </a:lnTo>
                      <a:lnTo>
                        <a:pt x="23" y="16"/>
                      </a:lnTo>
                      <a:lnTo>
                        <a:pt x="17" y="20"/>
                      </a:lnTo>
                      <a:lnTo>
                        <a:pt x="15" y="20"/>
                      </a:lnTo>
                      <a:lnTo>
                        <a:pt x="14" y="23"/>
                      </a:lnTo>
                      <a:lnTo>
                        <a:pt x="12" y="23"/>
                      </a:lnTo>
                      <a:lnTo>
                        <a:pt x="11" y="22"/>
                      </a:lnTo>
                      <a:lnTo>
                        <a:pt x="2" y="20"/>
                      </a:lnTo>
                      <a:lnTo>
                        <a:pt x="0" y="17"/>
                      </a:lnTo>
                      <a:lnTo>
                        <a:pt x="0" y="9"/>
                      </a:lnTo>
                      <a:lnTo>
                        <a:pt x="6" y="4"/>
                      </a:lnTo>
                      <a:lnTo>
                        <a:pt x="11" y="1"/>
                      </a:lnTo>
                      <a:lnTo>
                        <a:pt x="17" y="1"/>
                      </a:lnTo>
                      <a:lnTo>
                        <a:pt x="18" y="0"/>
                      </a:lnTo>
                      <a:lnTo>
                        <a:pt x="2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7" name="Group 2776"/>
              <p:cNvGrpSpPr>
                <a:grpSpLocks/>
              </p:cNvGrpSpPr>
              <p:nvPr/>
            </p:nvGrpSpPr>
            <p:grpSpPr bwMode="auto">
              <a:xfrm>
                <a:off x="2453" y="2266"/>
                <a:ext cx="8" cy="7"/>
                <a:chOff x="2453" y="2266"/>
                <a:chExt cx="8" cy="7"/>
              </a:xfrm>
              <a:grpFill/>
            </p:grpSpPr>
            <p:sp>
              <p:nvSpPr>
                <p:cNvPr id="1044" name="Freeform 2777"/>
                <p:cNvSpPr>
                  <a:spLocks/>
                </p:cNvSpPr>
                <p:nvPr/>
              </p:nvSpPr>
              <p:spPr bwMode="gray">
                <a:xfrm>
                  <a:off x="2453" y="2266"/>
                  <a:ext cx="8" cy="7"/>
                </a:xfrm>
                <a:custGeom>
                  <a:avLst/>
                  <a:gdLst>
                    <a:gd name="T0" fmla="*/ 8 w 8"/>
                    <a:gd name="T1" fmla="*/ 0 h 7"/>
                    <a:gd name="T2" fmla="*/ 6 w 8"/>
                    <a:gd name="T3" fmla="*/ 0 h 7"/>
                    <a:gd name="T4" fmla="*/ 1 w 8"/>
                    <a:gd name="T5" fmla="*/ 3 h 7"/>
                    <a:gd name="T6" fmla="*/ 0 w 8"/>
                    <a:gd name="T7" fmla="*/ 3 h 7"/>
                    <a:gd name="T8" fmla="*/ 0 w 8"/>
                    <a:gd name="T9" fmla="*/ 5 h 7"/>
                    <a:gd name="T10" fmla="*/ 1 w 8"/>
                    <a:gd name="T11" fmla="*/ 7 h 7"/>
                    <a:gd name="T12" fmla="*/ 4 w 8"/>
                    <a:gd name="T13" fmla="*/ 7 h 7"/>
                    <a:gd name="T14" fmla="*/ 4 w 8"/>
                    <a:gd name="T15" fmla="*/ 4 h 7"/>
                    <a:gd name="T16" fmla="*/ 8 w 8"/>
                    <a:gd name="T17" fmla="*/ 2 h 7"/>
                    <a:gd name="T18" fmla="*/ 8 w 8"/>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7"/>
                    <a:gd name="T32" fmla="*/ 8 w 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7">
                      <a:moveTo>
                        <a:pt x="8" y="0"/>
                      </a:moveTo>
                      <a:lnTo>
                        <a:pt x="6" y="0"/>
                      </a:lnTo>
                      <a:lnTo>
                        <a:pt x="1" y="3"/>
                      </a:lnTo>
                      <a:lnTo>
                        <a:pt x="0" y="3"/>
                      </a:lnTo>
                      <a:lnTo>
                        <a:pt x="0" y="5"/>
                      </a:lnTo>
                      <a:lnTo>
                        <a:pt x="1" y="7"/>
                      </a:lnTo>
                      <a:lnTo>
                        <a:pt x="4" y="7"/>
                      </a:lnTo>
                      <a:lnTo>
                        <a:pt x="4" y="4"/>
                      </a:lnTo>
                      <a:lnTo>
                        <a:pt x="8" y="2"/>
                      </a:lnTo>
                      <a:lnTo>
                        <a:pt x="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45" name="Freeform 2778"/>
                <p:cNvSpPr>
                  <a:spLocks/>
                </p:cNvSpPr>
                <p:nvPr/>
              </p:nvSpPr>
              <p:spPr bwMode="gray">
                <a:xfrm>
                  <a:off x="2453" y="2266"/>
                  <a:ext cx="8" cy="7"/>
                </a:xfrm>
                <a:custGeom>
                  <a:avLst/>
                  <a:gdLst>
                    <a:gd name="T0" fmla="*/ 8 w 8"/>
                    <a:gd name="T1" fmla="*/ 0 h 7"/>
                    <a:gd name="T2" fmla="*/ 6 w 8"/>
                    <a:gd name="T3" fmla="*/ 0 h 7"/>
                    <a:gd name="T4" fmla="*/ 1 w 8"/>
                    <a:gd name="T5" fmla="*/ 3 h 7"/>
                    <a:gd name="T6" fmla="*/ 0 w 8"/>
                    <a:gd name="T7" fmla="*/ 3 h 7"/>
                    <a:gd name="T8" fmla="*/ 0 w 8"/>
                    <a:gd name="T9" fmla="*/ 5 h 7"/>
                    <a:gd name="T10" fmla="*/ 1 w 8"/>
                    <a:gd name="T11" fmla="*/ 7 h 7"/>
                    <a:gd name="T12" fmla="*/ 4 w 8"/>
                    <a:gd name="T13" fmla="*/ 7 h 7"/>
                    <a:gd name="T14" fmla="*/ 4 w 8"/>
                    <a:gd name="T15" fmla="*/ 4 h 7"/>
                    <a:gd name="T16" fmla="*/ 8 w 8"/>
                    <a:gd name="T17" fmla="*/ 2 h 7"/>
                    <a:gd name="T18" fmla="*/ 8 w 8"/>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7"/>
                    <a:gd name="T32" fmla="*/ 8 w 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7">
                      <a:moveTo>
                        <a:pt x="8" y="0"/>
                      </a:moveTo>
                      <a:lnTo>
                        <a:pt x="6" y="0"/>
                      </a:lnTo>
                      <a:lnTo>
                        <a:pt x="1" y="3"/>
                      </a:lnTo>
                      <a:lnTo>
                        <a:pt x="0" y="3"/>
                      </a:lnTo>
                      <a:lnTo>
                        <a:pt x="0" y="5"/>
                      </a:lnTo>
                      <a:lnTo>
                        <a:pt x="1" y="7"/>
                      </a:lnTo>
                      <a:lnTo>
                        <a:pt x="4" y="7"/>
                      </a:lnTo>
                      <a:lnTo>
                        <a:pt x="4" y="4"/>
                      </a:lnTo>
                      <a:lnTo>
                        <a:pt x="8" y="2"/>
                      </a:lnTo>
                      <a:lnTo>
                        <a:pt x="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8" name="Group 2779"/>
              <p:cNvGrpSpPr>
                <a:grpSpLocks/>
              </p:cNvGrpSpPr>
              <p:nvPr/>
            </p:nvGrpSpPr>
            <p:grpSpPr bwMode="auto">
              <a:xfrm>
                <a:off x="2466" y="2271"/>
                <a:ext cx="6" cy="6"/>
                <a:chOff x="2466" y="2271"/>
                <a:chExt cx="6" cy="6"/>
              </a:xfrm>
              <a:grpFill/>
            </p:grpSpPr>
            <p:sp>
              <p:nvSpPr>
                <p:cNvPr id="1042" name="Freeform 2780"/>
                <p:cNvSpPr>
                  <a:spLocks/>
                </p:cNvSpPr>
                <p:nvPr/>
              </p:nvSpPr>
              <p:spPr bwMode="gray">
                <a:xfrm>
                  <a:off x="2466" y="2271"/>
                  <a:ext cx="6" cy="6"/>
                </a:xfrm>
                <a:custGeom>
                  <a:avLst/>
                  <a:gdLst>
                    <a:gd name="T0" fmla="*/ 3 w 6"/>
                    <a:gd name="T1" fmla="*/ 0 h 6"/>
                    <a:gd name="T2" fmla="*/ 0 w 6"/>
                    <a:gd name="T3" fmla="*/ 4 h 6"/>
                    <a:gd name="T4" fmla="*/ 0 w 6"/>
                    <a:gd name="T5" fmla="*/ 6 h 6"/>
                    <a:gd name="T6" fmla="*/ 4 w 6"/>
                    <a:gd name="T7" fmla="*/ 6 h 6"/>
                    <a:gd name="T8" fmla="*/ 4 w 6"/>
                    <a:gd name="T9" fmla="*/ 5 h 6"/>
                    <a:gd name="T10" fmla="*/ 6 w 6"/>
                    <a:gd name="T11" fmla="*/ 5 h 6"/>
                    <a:gd name="T12" fmla="*/ 6 w 6"/>
                    <a:gd name="T13" fmla="*/ 4 h 6"/>
                    <a:gd name="T14" fmla="*/ 6 w 6"/>
                    <a:gd name="T15" fmla="*/ 2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0"/>
                      </a:moveTo>
                      <a:lnTo>
                        <a:pt x="0" y="4"/>
                      </a:lnTo>
                      <a:lnTo>
                        <a:pt x="0" y="6"/>
                      </a:lnTo>
                      <a:lnTo>
                        <a:pt x="4" y="6"/>
                      </a:lnTo>
                      <a:lnTo>
                        <a:pt x="4" y="5"/>
                      </a:lnTo>
                      <a:lnTo>
                        <a:pt x="6" y="5"/>
                      </a:lnTo>
                      <a:lnTo>
                        <a:pt x="6" y="4"/>
                      </a:lnTo>
                      <a:lnTo>
                        <a:pt x="6" y="2"/>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43" name="Freeform 2781"/>
                <p:cNvSpPr>
                  <a:spLocks/>
                </p:cNvSpPr>
                <p:nvPr/>
              </p:nvSpPr>
              <p:spPr bwMode="gray">
                <a:xfrm>
                  <a:off x="2466" y="2271"/>
                  <a:ext cx="6" cy="6"/>
                </a:xfrm>
                <a:custGeom>
                  <a:avLst/>
                  <a:gdLst>
                    <a:gd name="T0" fmla="*/ 3 w 6"/>
                    <a:gd name="T1" fmla="*/ 0 h 6"/>
                    <a:gd name="T2" fmla="*/ 0 w 6"/>
                    <a:gd name="T3" fmla="*/ 4 h 6"/>
                    <a:gd name="T4" fmla="*/ 0 w 6"/>
                    <a:gd name="T5" fmla="*/ 6 h 6"/>
                    <a:gd name="T6" fmla="*/ 4 w 6"/>
                    <a:gd name="T7" fmla="*/ 6 h 6"/>
                    <a:gd name="T8" fmla="*/ 4 w 6"/>
                    <a:gd name="T9" fmla="*/ 5 h 6"/>
                    <a:gd name="T10" fmla="*/ 6 w 6"/>
                    <a:gd name="T11" fmla="*/ 5 h 6"/>
                    <a:gd name="T12" fmla="*/ 6 w 6"/>
                    <a:gd name="T13" fmla="*/ 4 h 6"/>
                    <a:gd name="T14" fmla="*/ 6 w 6"/>
                    <a:gd name="T15" fmla="*/ 2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0"/>
                      </a:moveTo>
                      <a:lnTo>
                        <a:pt x="0" y="4"/>
                      </a:lnTo>
                      <a:lnTo>
                        <a:pt x="0" y="6"/>
                      </a:lnTo>
                      <a:lnTo>
                        <a:pt x="4" y="6"/>
                      </a:lnTo>
                      <a:lnTo>
                        <a:pt x="4" y="5"/>
                      </a:lnTo>
                      <a:lnTo>
                        <a:pt x="6" y="5"/>
                      </a:lnTo>
                      <a:lnTo>
                        <a:pt x="6" y="4"/>
                      </a:lnTo>
                      <a:lnTo>
                        <a:pt x="6" y="2"/>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39" name="Group 2782"/>
              <p:cNvGrpSpPr>
                <a:grpSpLocks/>
              </p:cNvGrpSpPr>
              <p:nvPr/>
            </p:nvGrpSpPr>
            <p:grpSpPr bwMode="auto">
              <a:xfrm>
                <a:off x="2485" y="2265"/>
                <a:ext cx="6" cy="8"/>
                <a:chOff x="2485" y="2265"/>
                <a:chExt cx="6" cy="8"/>
              </a:xfrm>
              <a:grpFill/>
            </p:grpSpPr>
            <p:sp>
              <p:nvSpPr>
                <p:cNvPr id="1040" name="Freeform 2783"/>
                <p:cNvSpPr>
                  <a:spLocks/>
                </p:cNvSpPr>
                <p:nvPr/>
              </p:nvSpPr>
              <p:spPr bwMode="gray">
                <a:xfrm>
                  <a:off x="2485" y="2265"/>
                  <a:ext cx="6" cy="8"/>
                </a:xfrm>
                <a:custGeom>
                  <a:avLst/>
                  <a:gdLst>
                    <a:gd name="T0" fmla="*/ 6 w 6"/>
                    <a:gd name="T1" fmla="*/ 0 h 8"/>
                    <a:gd name="T2" fmla="*/ 6 w 6"/>
                    <a:gd name="T3" fmla="*/ 0 h 8"/>
                    <a:gd name="T4" fmla="*/ 5 w 6"/>
                    <a:gd name="T5" fmla="*/ 0 h 8"/>
                    <a:gd name="T6" fmla="*/ 2 w 6"/>
                    <a:gd name="T7" fmla="*/ 5 h 8"/>
                    <a:gd name="T8" fmla="*/ 2 w 6"/>
                    <a:gd name="T9" fmla="*/ 6 h 8"/>
                    <a:gd name="T10" fmla="*/ 0 w 6"/>
                    <a:gd name="T11" fmla="*/ 8 h 8"/>
                    <a:gd name="T12" fmla="*/ 4 w 6"/>
                    <a:gd name="T13" fmla="*/ 5 h 8"/>
                    <a:gd name="T14" fmla="*/ 5 w 6"/>
                    <a:gd name="T15" fmla="*/ 4 h 8"/>
                    <a:gd name="T16" fmla="*/ 6 w 6"/>
                    <a:gd name="T17" fmla="*/ 3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5" y="0"/>
                      </a:lnTo>
                      <a:lnTo>
                        <a:pt x="2" y="5"/>
                      </a:lnTo>
                      <a:lnTo>
                        <a:pt x="2" y="6"/>
                      </a:lnTo>
                      <a:lnTo>
                        <a:pt x="0" y="8"/>
                      </a:lnTo>
                      <a:lnTo>
                        <a:pt x="4" y="5"/>
                      </a:lnTo>
                      <a:lnTo>
                        <a:pt x="5" y="4"/>
                      </a:lnTo>
                      <a:lnTo>
                        <a:pt x="6" y="3"/>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41" name="Freeform 2784"/>
                <p:cNvSpPr>
                  <a:spLocks/>
                </p:cNvSpPr>
                <p:nvPr/>
              </p:nvSpPr>
              <p:spPr bwMode="gray">
                <a:xfrm>
                  <a:off x="2485" y="2265"/>
                  <a:ext cx="6" cy="8"/>
                </a:xfrm>
                <a:custGeom>
                  <a:avLst/>
                  <a:gdLst>
                    <a:gd name="T0" fmla="*/ 6 w 6"/>
                    <a:gd name="T1" fmla="*/ 0 h 8"/>
                    <a:gd name="T2" fmla="*/ 6 w 6"/>
                    <a:gd name="T3" fmla="*/ 0 h 8"/>
                    <a:gd name="T4" fmla="*/ 5 w 6"/>
                    <a:gd name="T5" fmla="*/ 0 h 8"/>
                    <a:gd name="T6" fmla="*/ 2 w 6"/>
                    <a:gd name="T7" fmla="*/ 5 h 8"/>
                    <a:gd name="T8" fmla="*/ 2 w 6"/>
                    <a:gd name="T9" fmla="*/ 6 h 8"/>
                    <a:gd name="T10" fmla="*/ 0 w 6"/>
                    <a:gd name="T11" fmla="*/ 8 h 8"/>
                    <a:gd name="T12" fmla="*/ 4 w 6"/>
                    <a:gd name="T13" fmla="*/ 5 h 8"/>
                    <a:gd name="T14" fmla="*/ 5 w 6"/>
                    <a:gd name="T15" fmla="*/ 4 h 8"/>
                    <a:gd name="T16" fmla="*/ 6 w 6"/>
                    <a:gd name="T17" fmla="*/ 3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5" y="0"/>
                      </a:lnTo>
                      <a:lnTo>
                        <a:pt x="2" y="5"/>
                      </a:lnTo>
                      <a:lnTo>
                        <a:pt x="2" y="6"/>
                      </a:lnTo>
                      <a:lnTo>
                        <a:pt x="0" y="8"/>
                      </a:lnTo>
                      <a:lnTo>
                        <a:pt x="4" y="5"/>
                      </a:lnTo>
                      <a:lnTo>
                        <a:pt x="5" y="4"/>
                      </a:lnTo>
                      <a:lnTo>
                        <a:pt x="6" y="3"/>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0" name="Group 2785"/>
              <p:cNvGrpSpPr>
                <a:grpSpLocks/>
              </p:cNvGrpSpPr>
              <p:nvPr/>
            </p:nvGrpSpPr>
            <p:grpSpPr bwMode="auto">
              <a:xfrm>
                <a:off x="2759" y="2587"/>
                <a:ext cx="4" cy="4"/>
                <a:chOff x="2759" y="2587"/>
                <a:chExt cx="4" cy="4"/>
              </a:xfrm>
              <a:grpFill/>
            </p:grpSpPr>
            <p:sp>
              <p:nvSpPr>
                <p:cNvPr id="1038" name="Freeform 2786"/>
                <p:cNvSpPr>
                  <a:spLocks/>
                </p:cNvSpPr>
                <p:nvPr/>
              </p:nvSpPr>
              <p:spPr bwMode="gray">
                <a:xfrm>
                  <a:off x="2759" y="2587"/>
                  <a:ext cx="4" cy="4"/>
                </a:xfrm>
                <a:custGeom>
                  <a:avLst/>
                  <a:gdLst>
                    <a:gd name="T0" fmla="*/ 3 w 4"/>
                    <a:gd name="T1" fmla="*/ 0 h 4"/>
                    <a:gd name="T2" fmla="*/ 3 w 4"/>
                    <a:gd name="T3" fmla="*/ 0 h 4"/>
                    <a:gd name="T4" fmla="*/ 4 w 4"/>
                    <a:gd name="T5" fmla="*/ 2 h 4"/>
                    <a:gd name="T6" fmla="*/ 4 w 4"/>
                    <a:gd name="T7" fmla="*/ 3 h 4"/>
                    <a:gd name="T8" fmla="*/ 3 w 4"/>
                    <a:gd name="T9" fmla="*/ 4 h 4"/>
                    <a:gd name="T10" fmla="*/ 1 w 4"/>
                    <a:gd name="T11" fmla="*/ 4 h 4"/>
                    <a:gd name="T12" fmla="*/ 0 w 4"/>
                    <a:gd name="T13" fmla="*/ 3 h 4"/>
                    <a:gd name="T14" fmla="*/ 1 w 4"/>
                    <a:gd name="T15" fmla="*/ 2 h 4"/>
                    <a:gd name="T16" fmla="*/ 3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3" y="0"/>
                      </a:moveTo>
                      <a:lnTo>
                        <a:pt x="3" y="0"/>
                      </a:lnTo>
                      <a:lnTo>
                        <a:pt x="4" y="2"/>
                      </a:lnTo>
                      <a:lnTo>
                        <a:pt x="4" y="3"/>
                      </a:lnTo>
                      <a:lnTo>
                        <a:pt x="3" y="4"/>
                      </a:lnTo>
                      <a:lnTo>
                        <a:pt x="1" y="4"/>
                      </a:lnTo>
                      <a:lnTo>
                        <a:pt x="0" y="3"/>
                      </a:lnTo>
                      <a:lnTo>
                        <a:pt x="1" y="2"/>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39" name="Freeform 2787"/>
                <p:cNvSpPr>
                  <a:spLocks/>
                </p:cNvSpPr>
                <p:nvPr/>
              </p:nvSpPr>
              <p:spPr bwMode="gray">
                <a:xfrm>
                  <a:off x="2759" y="2587"/>
                  <a:ext cx="4" cy="4"/>
                </a:xfrm>
                <a:custGeom>
                  <a:avLst/>
                  <a:gdLst>
                    <a:gd name="T0" fmla="*/ 3 w 4"/>
                    <a:gd name="T1" fmla="*/ 0 h 4"/>
                    <a:gd name="T2" fmla="*/ 3 w 4"/>
                    <a:gd name="T3" fmla="*/ 0 h 4"/>
                    <a:gd name="T4" fmla="*/ 4 w 4"/>
                    <a:gd name="T5" fmla="*/ 2 h 4"/>
                    <a:gd name="T6" fmla="*/ 4 w 4"/>
                    <a:gd name="T7" fmla="*/ 3 h 4"/>
                    <a:gd name="T8" fmla="*/ 3 w 4"/>
                    <a:gd name="T9" fmla="*/ 4 h 4"/>
                    <a:gd name="T10" fmla="*/ 1 w 4"/>
                    <a:gd name="T11" fmla="*/ 4 h 4"/>
                    <a:gd name="T12" fmla="*/ 0 w 4"/>
                    <a:gd name="T13" fmla="*/ 3 h 4"/>
                    <a:gd name="T14" fmla="*/ 1 w 4"/>
                    <a:gd name="T15" fmla="*/ 2 h 4"/>
                    <a:gd name="T16" fmla="*/ 3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3" y="0"/>
                      </a:moveTo>
                      <a:lnTo>
                        <a:pt x="3" y="0"/>
                      </a:lnTo>
                      <a:lnTo>
                        <a:pt x="4" y="2"/>
                      </a:lnTo>
                      <a:lnTo>
                        <a:pt x="4" y="3"/>
                      </a:lnTo>
                      <a:lnTo>
                        <a:pt x="3" y="4"/>
                      </a:lnTo>
                      <a:lnTo>
                        <a:pt x="1" y="4"/>
                      </a:lnTo>
                      <a:lnTo>
                        <a:pt x="0" y="3"/>
                      </a:lnTo>
                      <a:lnTo>
                        <a:pt x="1" y="2"/>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1" name="Group 2788"/>
              <p:cNvGrpSpPr>
                <a:grpSpLocks/>
              </p:cNvGrpSpPr>
              <p:nvPr/>
            </p:nvGrpSpPr>
            <p:grpSpPr bwMode="auto">
              <a:xfrm>
                <a:off x="3648" y="1896"/>
                <a:ext cx="808" cy="471"/>
                <a:chOff x="3648" y="1896"/>
                <a:chExt cx="808" cy="471"/>
              </a:xfrm>
              <a:grpFill/>
            </p:grpSpPr>
            <p:sp>
              <p:nvSpPr>
                <p:cNvPr id="1036" name="Freeform 2789"/>
                <p:cNvSpPr>
                  <a:spLocks/>
                </p:cNvSpPr>
                <p:nvPr/>
              </p:nvSpPr>
              <p:spPr bwMode="gray">
                <a:xfrm>
                  <a:off x="3648" y="1896"/>
                  <a:ext cx="808" cy="471"/>
                </a:xfrm>
                <a:custGeom>
                  <a:avLst/>
                  <a:gdLst>
                    <a:gd name="T0" fmla="*/ 528 w 808"/>
                    <a:gd name="T1" fmla="*/ 441 h 471"/>
                    <a:gd name="T2" fmla="*/ 508 w 808"/>
                    <a:gd name="T3" fmla="*/ 452 h 471"/>
                    <a:gd name="T4" fmla="*/ 479 w 808"/>
                    <a:gd name="T5" fmla="*/ 470 h 471"/>
                    <a:gd name="T6" fmla="*/ 457 w 808"/>
                    <a:gd name="T7" fmla="*/ 456 h 471"/>
                    <a:gd name="T8" fmla="*/ 417 w 808"/>
                    <a:gd name="T9" fmla="*/ 435 h 471"/>
                    <a:gd name="T10" fmla="*/ 387 w 808"/>
                    <a:gd name="T11" fmla="*/ 444 h 471"/>
                    <a:gd name="T12" fmla="*/ 369 w 808"/>
                    <a:gd name="T13" fmla="*/ 457 h 471"/>
                    <a:gd name="T14" fmla="*/ 333 w 808"/>
                    <a:gd name="T15" fmla="*/ 427 h 471"/>
                    <a:gd name="T16" fmla="*/ 332 w 808"/>
                    <a:gd name="T17" fmla="*/ 402 h 471"/>
                    <a:gd name="T18" fmla="*/ 305 w 808"/>
                    <a:gd name="T19" fmla="*/ 372 h 471"/>
                    <a:gd name="T20" fmla="*/ 276 w 808"/>
                    <a:gd name="T21" fmla="*/ 362 h 471"/>
                    <a:gd name="T22" fmla="*/ 233 w 808"/>
                    <a:gd name="T23" fmla="*/ 379 h 471"/>
                    <a:gd name="T24" fmla="*/ 200 w 808"/>
                    <a:gd name="T25" fmla="*/ 385 h 471"/>
                    <a:gd name="T26" fmla="*/ 188 w 808"/>
                    <a:gd name="T27" fmla="*/ 380 h 471"/>
                    <a:gd name="T28" fmla="*/ 166 w 808"/>
                    <a:gd name="T29" fmla="*/ 379 h 471"/>
                    <a:gd name="T30" fmla="*/ 146 w 808"/>
                    <a:gd name="T31" fmla="*/ 369 h 471"/>
                    <a:gd name="T32" fmla="*/ 136 w 808"/>
                    <a:gd name="T33" fmla="*/ 362 h 471"/>
                    <a:gd name="T34" fmla="*/ 102 w 808"/>
                    <a:gd name="T35" fmla="*/ 351 h 471"/>
                    <a:gd name="T36" fmla="*/ 81 w 808"/>
                    <a:gd name="T37" fmla="*/ 341 h 471"/>
                    <a:gd name="T38" fmla="*/ 69 w 808"/>
                    <a:gd name="T39" fmla="*/ 335 h 471"/>
                    <a:gd name="T40" fmla="*/ 69 w 808"/>
                    <a:gd name="T41" fmla="*/ 321 h 471"/>
                    <a:gd name="T42" fmla="*/ 72 w 808"/>
                    <a:gd name="T43" fmla="*/ 311 h 471"/>
                    <a:gd name="T44" fmla="*/ 80 w 808"/>
                    <a:gd name="T45" fmla="*/ 295 h 471"/>
                    <a:gd name="T46" fmla="*/ 88 w 808"/>
                    <a:gd name="T47" fmla="*/ 281 h 471"/>
                    <a:gd name="T48" fmla="*/ 77 w 808"/>
                    <a:gd name="T49" fmla="*/ 275 h 471"/>
                    <a:gd name="T50" fmla="*/ 51 w 808"/>
                    <a:gd name="T51" fmla="*/ 281 h 471"/>
                    <a:gd name="T52" fmla="*/ 32 w 808"/>
                    <a:gd name="T53" fmla="*/ 271 h 471"/>
                    <a:gd name="T54" fmla="*/ 17 w 808"/>
                    <a:gd name="T55" fmla="*/ 260 h 471"/>
                    <a:gd name="T56" fmla="*/ 15 w 808"/>
                    <a:gd name="T57" fmla="*/ 241 h 471"/>
                    <a:gd name="T58" fmla="*/ 20 w 808"/>
                    <a:gd name="T59" fmla="*/ 211 h 471"/>
                    <a:gd name="T60" fmla="*/ 88 w 808"/>
                    <a:gd name="T61" fmla="*/ 187 h 471"/>
                    <a:gd name="T62" fmla="*/ 122 w 808"/>
                    <a:gd name="T63" fmla="*/ 109 h 471"/>
                    <a:gd name="T64" fmla="*/ 175 w 808"/>
                    <a:gd name="T65" fmla="*/ 85 h 471"/>
                    <a:gd name="T66" fmla="*/ 218 w 808"/>
                    <a:gd name="T67" fmla="*/ 100 h 471"/>
                    <a:gd name="T68" fmla="*/ 354 w 808"/>
                    <a:gd name="T69" fmla="*/ 177 h 471"/>
                    <a:gd name="T70" fmla="*/ 449 w 808"/>
                    <a:gd name="T71" fmla="*/ 182 h 471"/>
                    <a:gd name="T72" fmla="*/ 506 w 808"/>
                    <a:gd name="T73" fmla="*/ 144 h 471"/>
                    <a:gd name="T74" fmla="*/ 606 w 808"/>
                    <a:gd name="T75" fmla="*/ 117 h 471"/>
                    <a:gd name="T76" fmla="*/ 555 w 808"/>
                    <a:gd name="T77" fmla="*/ 86 h 471"/>
                    <a:gd name="T78" fmla="*/ 612 w 808"/>
                    <a:gd name="T79" fmla="*/ 36 h 471"/>
                    <a:gd name="T80" fmla="*/ 625 w 808"/>
                    <a:gd name="T81" fmla="*/ 6 h 471"/>
                    <a:gd name="T82" fmla="*/ 713 w 808"/>
                    <a:gd name="T83" fmla="*/ 68 h 471"/>
                    <a:gd name="T84" fmla="*/ 756 w 808"/>
                    <a:gd name="T85" fmla="*/ 88 h 471"/>
                    <a:gd name="T86" fmla="*/ 808 w 808"/>
                    <a:gd name="T87" fmla="*/ 98 h 471"/>
                    <a:gd name="T88" fmla="*/ 757 w 808"/>
                    <a:gd name="T89" fmla="*/ 174 h 471"/>
                    <a:gd name="T90" fmla="*/ 713 w 808"/>
                    <a:gd name="T91" fmla="*/ 199 h 471"/>
                    <a:gd name="T92" fmla="*/ 638 w 808"/>
                    <a:gd name="T93" fmla="*/ 233 h 471"/>
                    <a:gd name="T94" fmla="*/ 635 w 808"/>
                    <a:gd name="T95" fmla="*/ 221 h 471"/>
                    <a:gd name="T96" fmla="*/ 603 w 808"/>
                    <a:gd name="T97" fmla="*/ 229 h 471"/>
                    <a:gd name="T98" fmla="*/ 595 w 808"/>
                    <a:gd name="T99" fmla="*/ 250 h 471"/>
                    <a:gd name="T100" fmla="*/ 631 w 808"/>
                    <a:gd name="T101" fmla="*/ 253 h 471"/>
                    <a:gd name="T102" fmla="*/ 638 w 808"/>
                    <a:gd name="T103" fmla="*/ 260 h 471"/>
                    <a:gd name="T104" fmla="*/ 614 w 808"/>
                    <a:gd name="T105" fmla="*/ 273 h 471"/>
                    <a:gd name="T106" fmla="*/ 631 w 808"/>
                    <a:gd name="T107" fmla="*/ 321 h 471"/>
                    <a:gd name="T108" fmla="*/ 628 w 808"/>
                    <a:gd name="T109" fmla="*/ 332 h 471"/>
                    <a:gd name="T110" fmla="*/ 624 w 808"/>
                    <a:gd name="T111" fmla="*/ 351 h 471"/>
                    <a:gd name="T112" fmla="*/ 635 w 808"/>
                    <a:gd name="T113" fmla="*/ 362 h 471"/>
                    <a:gd name="T114" fmla="*/ 621 w 808"/>
                    <a:gd name="T115" fmla="*/ 384 h 471"/>
                    <a:gd name="T116" fmla="*/ 607 w 808"/>
                    <a:gd name="T117" fmla="*/ 401 h 471"/>
                    <a:gd name="T118" fmla="*/ 598 w 808"/>
                    <a:gd name="T119" fmla="*/ 416 h 471"/>
                    <a:gd name="T120" fmla="*/ 580 w 808"/>
                    <a:gd name="T121" fmla="*/ 427 h 471"/>
                    <a:gd name="T122" fmla="*/ 551 w 808"/>
                    <a:gd name="T123" fmla="*/ 442 h 4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471"/>
                    <a:gd name="T188" fmla="*/ 808 w 808"/>
                    <a:gd name="T189" fmla="*/ 471 h 4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471">
                      <a:moveTo>
                        <a:pt x="540" y="444"/>
                      </a:moveTo>
                      <a:lnTo>
                        <a:pt x="539" y="444"/>
                      </a:lnTo>
                      <a:lnTo>
                        <a:pt x="536" y="444"/>
                      </a:lnTo>
                      <a:lnTo>
                        <a:pt x="538" y="445"/>
                      </a:lnTo>
                      <a:lnTo>
                        <a:pt x="533" y="445"/>
                      </a:lnTo>
                      <a:lnTo>
                        <a:pt x="533" y="444"/>
                      </a:lnTo>
                      <a:lnTo>
                        <a:pt x="530" y="442"/>
                      </a:lnTo>
                      <a:lnTo>
                        <a:pt x="528" y="442"/>
                      </a:lnTo>
                      <a:lnTo>
                        <a:pt x="528" y="441"/>
                      </a:lnTo>
                      <a:lnTo>
                        <a:pt x="527" y="447"/>
                      </a:lnTo>
                      <a:lnTo>
                        <a:pt x="525" y="447"/>
                      </a:lnTo>
                      <a:lnTo>
                        <a:pt x="522" y="444"/>
                      </a:lnTo>
                      <a:lnTo>
                        <a:pt x="521" y="444"/>
                      </a:lnTo>
                      <a:lnTo>
                        <a:pt x="518" y="447"/>
                      </a:lnTo>
                      <a:lnTo>
                        <a:pt x="521" y="450"/>
                      </a:lnTo>
                      <a:lnTo>
                        <a:pt x="518" y="451"/>
                      </a:lnTo>
                      <a:lnTo>
                        <a:pt x="514" y="452"/>
                      </a:lnTo>
                      <a:lnTo>
                        <a:pt x="512" y="452"/>
                      </a:lnTo>
                      <a:lnTo>
                        <a:pt x="511" y="453"/>
                      </a:lnTo>
                      <a:lnTo>
                        <a:pt x="508" y="453"/>
                      </a:lnTo>
                      <a:lnTo>
                        <a:pt x="508" y="452"/>
                      </a:lnTo>
                      <a:lnTo>
                        <a:pt x="505" y="452"/>
                      </a:lnTo>
                      <a:lnTo>
                        <a:pt x="503" y="455"/>
                      </a:lnTo>
                      <a:lnTo>
                        <a:pt x="497" y="456"/>
                      </a:lnTo>
                      <a:lnTo>
                        <a:pt x="495" y="455"/>
                      </a:lnTo>
                      <a:lnTo>
                        <a:pt x="493" y="456"/>
                      </a:lnTo>
                      <a:lnTo>
                        <a:pt x="488" y="457"/>
                      </a:lnTo>
                      <a:lnTo>
                        <a:pt x="485" y="457"/>
                      </a:lnTo>
                      <a:lnTo>
                        <a:pt x="482" y="463"/>
                      </a:lnTo>
                      <a:lnTo>
                        <a:pt x="485" y="467"/>
                      </a:lnTo>
                      <a:lnTo>
                        <a:pt x="485" y="470"/>
                      </a:lnTo>
                      <a:lnTo>
                        <a:pt x="482" y="471"/>
                      </a:lnTo>
                      <a:lnTo>
                        <a:pt x="479" y="470"/>
                      </a:lnTo>
                      <a:lnTo>
                        <a:pt x="476" y="462"/>
                      </a:lnTo>
                      <a:lnTo>
                        <a:pt x="478" y="456"/>
                      </a:lnTo>
                      <a:lnTo>
                        <a:pt x="476" y="455"/>
                      </a:lnTo>
                      <a:lnTo>
                        <a:pt x="473" y="456"/>
                      </a:lnTo>
                      <a:lnTo>
                        <a:pt x="469" y="457"/>
                      </a:lnTo>
                      <a:lnTo>
                        <a:pt x="468" y="456"/>
                      </a:lnTo>
                      <a:lnTo>
                        <a:pt x="468" y="455"/>
                      </a:lnTo>
                      <a:lnTo>
                        <a:pt x="462" y="453"/>
                      </a:lnTo>
                      <a:lnTo>
                        <a:pt x="460" y="453"/>
                      </a:lnTo>
                      <a:lnTo>
                        <a:pt x="460" y="455"/>
                      </a:lnTo>
                      <a:lnTo>
                        <a:pt x="457" y="455"/>
                      </a:lnTo>
                      <a:lnTo>
                        <a:pt x="457" y="456"/>
                      </a:lnTo>
                      <a:lnTo>
                        <a:pt x="457" y="455"/>
                      </a:lnTo>
                      <a:lnTo>
                        <a:pt x="454" y="456"/>
                      </a:lnTo>
                      <a:lnTo>
                        <a:pt x="452" y="455"/>
                      </a:lnTo>
                      <a:lnTo>
                        <a:pt x="444" y="455"/>
                      </a:lnTo>
                      <a:lnTo>
                        <a:pt x="444" y="453"/>
                      </a:lnTo>
                      <a:lnTo>
                        <a:pt x="438" y="451"/>
                      </a:lnTo>
                      <a:lnTo>
                        <a:pt x="436" y="448"/>
                      </a:lnTo>
                      <a:lnTo>
                        <a:pt x="435" y="445"/>
                      </a:lnTo>
                      <a:lnTo>
                        <a:pt x="436" y="444"/>
                      </a:lnTo>
                      <a:lnTo>
                        <a:pt x="435" y="441"/>
                      </a:lnTo>
                      <a:lnTo>
                        <a:pt x="427" y="441"/>
                      </a:lnTo>
                      <a:lnTo>
                        <a:pt x="417" y="435"/>
                      </a:lnTo>
                      <a:lnTo>
                        <a:pt x="416" y="437"/>
                      </a:lnTo>
                      <a:lnTo>
                        <a:pt x="411" y="440"/>
                      </a:lnTo>
                      <a:lnTo>
                        <a:pt x="407" y="442"/>
                      </a:lnTo>
                      <a:lnTo>
                        <a:pt x="403" y="441"/>
                      </a:lnTo>
                      <a:lnTo>
                        <a:pt x="402" y="444"/>
                      </a:lnTo>
                      <a:lnTo>
                        <a:pt x="400" y="444"/>
                      </a:lnTo>
                      <a:lnTo>
                        <a:pt x="399" y="442"/>
                      </a:lnTo>
                      <a:lnTo>
                        <a:pt x="395" y="444"/>
                      </a:lnTo>
                      <a:lnTo>
                        <a:pt x="393" y="442"/>
                      </a:lnTo>
                      <a:lnTo>
                        <a:pt x="392" y="442"/>
                      </a:lnTo>
                      <a:lnTo>
                        <a:pt x="389" y="444"/>
                      </a:lnTo>
                      <a:lnTo>
                        <a:pt x="387" y="444"/>
                      </a:lnTo>
                      <a:lnTo>
                        <a:pt x="386" y="444"/>
                      </a:lnTo>
                      <a:lnTo>
                        <a:pt x="383" y="442"/>
                      </a:lnTo>
                      <a:lnTo>
                        <a:pt x="381" y="442"/>
                      </a:lnTo>
                      <a:lnTo>
                        <a:pt x="378" y="444"/>
                      </a:lnTo>
                      <a:lnTo>
                        <a:pt x="378" y="445"/>
                      </a:lnTo>
                      <a:lnTo>
                        <a:pt x="377" y="444"/>
                      </a:lnTo>
                      <a:lnTo>
                        <a:pt x="371" y="444"/>
                      </a:lnTo>
                      <a:lnTo>
                        <a:pt x="369" y="445"/>
                      </a:lnTo>
                      <a:lnTo>
                        <a:pt x="369" y="451"/>
                      </a:lnTo>
                      <a:lnTo>
                        <a:pt x="371" y="455"/>
                      </a:lnTo>
                      <a:lnTo>
                        <a:pt x="371" y="457"/>
                      </a:lnTo>
                      <a:lnTo>
                        <a:pt x="369" y="457"/>
                      </a:lnTo>
                      <a:lnTo>
                        <a:pt x="365" y="459"/>
                      </a:lnTo>
                      <a:lnTo>
                        <a:pt x="363" y="452"/>
                      </a:lnTo>
                      <a:lnTo>
                        <a:pt x="360" y="452"/>
                      </a:lnTo>
                      <a:lnTo>
                        <a:pt x="357" y="455"/>
                      </a:lnTo>
                      <a:lnTo>
                        <a:pt x="353" y="455"/>
                      </a:lnTo>
                      <a:lnTo>
                        <a:pt x="348" y="451"/>
                      </a:lnTo>
                      <a:lnTo>
                        <a:pt x="348" y="450"/>
                      </a:lnTo>
                      <a:lnTo>
                        <a:pt x="340" y="447"/>
                      </a:lnTo>
                      <a:lnTo>
                        <a:pt x="341" y="438"/>
                      </a:lnTo>
                      <a:lnTo>
                        <a:pt x="335" y="435"/>
                      </a:lnTo>
                      <a:lnTo>
                        <a:pt x="335" y="430"/>
                      </a:lnTo>
                      <a:lnTo>
                        <a:pt x="333" y="427"/>
                      </a:lnTo>
                      <a:lnTo>
                        <a:pt x="333" y="426"/>
                      </a:lnTo>
                      <a:lnTo>
                        <a:pt x="324" y="426"/>
                      </a:lnTo>
                      <a:lnTo>
                        <a:pt x="318" y="430"/>
                      </a:lnTo>
                      <a:lnTo>
                        <a:pt x="318" y="428"/>
                      </a:lnTo>
                      <a:lnTo>
                        <a:pt x="319" y="424"/>
                      </a:lnTo>
                      <a:lnTo>
                        <a:pt x="319" y="423"/>
                      </a:lnTo>
                      <a:lnTo>
                        <a:pt x="319" y="420"/>
                      </a:lnTo>
                      <a:lnTo>
                        <a:pt x="321" y="414"/>
                      </a:lnTo>
                      <a:lnTo>
                        <a:pt x="324" y="412"/>
                      </a:lnTo>
                      <a:lnTo>
                        <a:pt x="326" y="410"/>
                      </a:lnTo>
                      <a:lnTo>
                        <a:pt x="328" y="409"/>
                      </a:lnTo>
                      <a:lnTo>
                        <a:pt x="332" y="402"/>
                      </a:lnTo>
                      <a:lnTo>
                        <a:pt x="330" y="384"/>
                      </a:lnTo>
                      <a:lnTo>
                        <a:pt x="326" y="384"/>
                      </a:lnTo>
                      <a:lnTo>
                        <a:pt x="326" y="381"/>
                      </a:lnTo>
                      <a:lnTo>
                        <a:pt x="324" y="379"/>
                      </a:lnTo>
                      <a:lnTo>
                        <a:pt x="321" y="375"/>
                      </a:lnTo>
                      <a:lnTo>
                        <a:pt x="318" y="374"/>
                      </a:lnTo>
                      <a:lnTo>
                        <a:pt x="316" y="375"/>
                      </a:lnTo>
                      <a:lnTo>
                        <a:pt x="314" y="375"/>
                      </a:lnTo>
                      <a:lnTo>
                        <a:pt x="313" y="373"/>
                      </a:lnTo>
                      <a:lnTo>
                        <a:pt x="311" y="373"/>
                      </a:lnTo>
                      <a:lnTo>
                        <a:pt x="308" y="373"/>
                      </a:lnTo>
                      <a:lnTo>
                        <a:pt x="305" y="372"/>
                      </a:lnTo>
                      <a:lnTo>
                        <a:pt x="301" y="372"/>
                      </a:lnTo>
                      <a:lnTo>
                        <a:pt x="301" y="364"/>
                      </a:lnTo>
                      <a:lnTo>
                        <a:pt x="298" y="364"/>
                      </a:lnTo>
                      <a:lnTo>
                        <a:pt x="298" y="363"/>
                      </a:lnTo>
                      <a:lnTo>
                        <a:pt x="298" y="362"/>
                      </a:lnTo>
                      <a:lnTo>
                        <a:pt x="295" y="359"/>
                      </a:lnTo>
                      <a:lnTo>
                        <a:pt x="292" y="360"/>
                      </a:lnTo>
                      <a:lnTo>
                        <a:pt x="289" y="362"/>
                      </a:lnTo>
                      <a:lnTo>
                        <a:pt x="286" y="363"/>
                      </a:lnTo>
                      <a:lnTo>
                        <a:pt x="279" y="363"/>
                      </a:lnTo>
                      <a:lnTo>
                        <a:pt x="277" y="362"/>
                      </a:lnTo>
                      <a:lnTo>
                        <a:pt x="276" y="362"/>
                      </a:lnTo>
                      <a:lnTo>
                        <a:pt x="271" y="364"/>
                      </a:lnTo>
                      <a:lnTo>
                        <a:pt x="270" y="364"/>
                      </a:lnTo>
                      <a:lnTo>
                        <a:pt x="265" y="369"/>
                      </a:lnTo>
                      <a:lnTo>
                        <a:pt x="262" y="370"/>
                      </a:lnTo>
                      <a:lnTo>
                        <a:pt x="258" y="374"/>
                      </a:lnTo>
                      <a:lnTo>
                        <a:pt x="240" y="380"/>
                      </a:lnTo>
                      <a:lnTo>
                        <a:pt x="240" y="381"/>
                      </a:lnTo>
                      <a:lnTo>
                        <a:pt x="240" y="380"/>
                      </a:lnTo>
                      <a:lnTo>
                        <a:pt x="237" y="379"/>
                      </a:lnTo>
                      <a:lnTo>
                        <a:pt x="235" y="379"/>
                      </a:lnTo>
                      <a:lnTo>
                        <a:pt x="235" y="377"/>
                      </a:lnTo>
                      <a:lnTo>
                        <a:pt x="233" y="379"/>
                      </a:lnTo>
                      <a:lnTo>
                        <a:pt x="222" y="377"/>
                      </a:lnTo>
                      <a:lnTo>
                        <a:pt x="221" y="375"/>
                      </a:lnTo>
                      <a:lnTo>
                        <a:pt x="221" y="374"/>
                      </a:lnTo>
                      <a:lnTo>
                        <a:pt x="219" y="374"/>
                      </a:lnTo>
                      <a:lnTo>
                        <a:pt x="216" y="374"/>
                      </a:lnTo>
                      <a:lnTo>
                        <a:pt x="213" y="375"/>
                      </a:lnTo>
                      <a:lnTo>
                        <a:pt x="210" y="377"/>
                      </a:lnTo>
                      <a:lnTo>
                        <a:pt x="209" y="381"/>
                      </a:lnTo>
                      <a:lnTo>
                        <a:pt x="202" y="385"/>
                      </a:lnTo>
                      <a:lnTo>
                        <a:pt x="202" y="386"/>
                      </a:lnTo>
                      <a:lnTo>
                        <a:pt x="200" y="386"/>
                      </a:lnTo>
                      <a:lnTo>
                        <a:pt x="200" y="385"/>
                      </a:lnTo>
                      <a:lnTo>
                        <a:pt x="200" y="384"/>
                      </a:lnTo>
                      <a:lnTo>
                        <a:pt x="200" y="381"/>
                      </a:lnTo>
                      <a:lnTo>
                        <a:pt x="200" y="379"/>
                      </a:lnTo>
                      <a:lnTo>
                        <a:pt x="200" y="377"/>
                      </a:lnTo>
                      <a:lnTo>
                        <a:pt x="199" y="377"/>
                      </a:lnTo>
                      <a:lnTo>
                        <a:pt x="197" y="377"/>
                      </a:lnTo>
                      <a:lnTo>
                        <a:pt x="196" y="379"/>
                      </a:lnTo>
                      <a:lnTo>
                        <a:pt x="194" y="379"/>
                      </a:lnTo>
                      <a:lnTo>
                        <a:pt x="191" y="379"/>
                      </a:lnTo>
                      <a:lnTo>
                        <a:pt x="191" y="380"/>
                      </a:lnTo>
                      <a:lnTo>
                        <a:pt x="191" y="379"/>
                      </a:lnTo>
                      <a:lnTo>
                        <a:pt x="188" y="380"/>
                      </a:lnTo>
                      <a:lnTo>
                        <a:pt x="188" y="381"/>
                      </a:lnTo>
                      <a:lnTo>
                        <a:pt x="183" y="380"/>
                      </a:lnTo>
                      <a:lnTo>
                        <a:pt x="181" y="381"/>
                      </a:lnTo>
                      <a:lnTo>
                        <a:pt x="179" y="380"/>
                      </a:lnTo>
                      <a:lnTo>
                        <a:pt x="176" y="379"/>
                      </a:lnTo>
                      <a:lnTo>
                        <a:pt x="175" y="377"/>
                      </a:lnTo>
                      <a:lnTo>
                        <a:pt x="172" y="377"/>
                      </a:lnTo>
                      <a:lnTo>
                        <a:pt x="172" y="379"/>
                      </a:lnTo>
                      <a:lnTo>
                        <a:pt x="170" y="380"/>
                      </a:lnTo>
                      <a:lnTo>
                        <a:pt x="169" y="379"/>
                      </a:lnTo>
                      <a:lnTo>
                        <a:pt x="167" y="380"/>
                      </a:lnTo>
                      <a:lnTo>
                        <a:pt x="166" y="379"/>
                      </a:lnTo>
                      <a:lnTo>
                        <a:pt x="164" y="379"/>
                      </a:lnTo>
                      <a:lnTo>
                        <a:pt x="163" y="380"/>
                      </a:lnTo>
                      <a:lnTo>
                        <a:pt x="161" y="377"/>
                      </a:lnTo>
                      <a:lnTo>
                        <a:pt x="159" y="375"/>
                      </a:lnTo>
                      <a:lnTo>
                        <a:pt x="158" y="374"/>
                      </a:lnTo>
                      <a:lnTo>
                        <a:pt x="156" y="375"/>
                      </a:lnTo>
                      <a:lnTo>
                        <a:pt x="152" y="373"/>
                      </a:lnTo>
                      <a:lnTo>
                        <a:pt x="152" y="372"/>
                      </a:lnTo>
                      <a:lnTo>
                        <a:pt x="152" y="369"/>
                      </a:lnTo>
                      <a:lnTo>
                        <a:pt x="151" y="370"/>
                      </a:lnTo>
                      <a:lnTo>
                        <a:pt x="148" y="370"/>
                      </a:lnTo>
                      <a:lnTo>
                        <a:pt x="146" y="369"/>
                      </a:lnTo>
                      <a:lnTo>
                        <a:pt x="145" y="369"/>
                      </a:lnTo>
                      <a:lnTo>
                        <a:pt x="143" y="369"/>
                      </a:lnTo>
                      <a:lnTo>
                        <a:pt x="142" y="369"/>
                      </a:lnTo>
                      <a:lnTo>
                        <a:pt x="142" y="367"/>
                      </a:lnTo>
                      <a:lnTo>
                        <a:pt x="140" y="367"/>
                      </a:lnTo>
                      <a:lnTo>
                        <a:pt x="140" y="364"/>
                      </a:lnTo>
                      <a:lnTo>
                        <a:pt x="140" y="363"/>
                      </a:lnTo>
                      <a:lnTo>
                        <a:pt x="140" y="362"/>
                      </a:lnTo>
                      <a:lnTo>
                        <a:pt x="139" y="362"/>
                      </a:lnTo>
                      <a:lnTo>
                        <a:pt x="137" y="362"/>
                      </a:lnTo>
                      <a:lnTo>
                        <a:pt x="136" y="362"/>
                      </a:lnTo>
                      <a:lnTo>
                        <a:pt x="136" y="363"/>
                      </a:lnTo>
                      <a:lnTo>
                        <a:pt x="134" y="364"/>
                      </a:lnTo>
                      <a:lnTo>
                        <a:pt x="132" y="364"/>
                      </a:lnTo>
                      <a:lnTo>
                        <a:pt x="130" y="364"/>
                      </a:lnTo>
                      <a:lnTo>
                        <a:pt x="129" y="364"/>
                      </a:lnTo>
                      <a:lnTo>
                        <a:pt x="129" y="360"/>
                      </a:lnTo>
                      <a:lnTo>
                        <a:pt x="124" y="356"/>
                      </a:lnTo>
                      <a:lnTo>
                        <a:pt x="121" y="355"/>
                      </a:lnTo>
                      <a:lnTo>
                        <a:pt x="118" y="352"/>
                      </a:lnTo>
                      <a:lnTo>
                        <a:pt x="107" y="349"/>
                      </a:lnTo>
                      <a:lnTo>
                        <a:pt x="102" y="349"/>
                      </a:lnTo>
                      <a:lnTo>
                        <a:pt x="102" y="351"/>
                      </a:lnTo>
                      <a:lnTo>
                        <a:pt x="102" y="352"/>
                      </a:lnTo>
                      <a:lnTo>
                        <a:pt x="99" y="351"/>
                      </a:lnTo>
                      <a:lnTo>
                        <a:pt x="99" y="349"/>
                      </a:lnTo>
                      <a:lnTo>
                        <a:pt x="97" y="349"/>
                      </a:lnTo>
                      <a:lnTo>
                        <a:pt x="93" y="348"/>
                      </a:lnTo>
                      <a:lnTo>
                        <a:pt x="93" y="346"/>
                      </a:lnTo>
                      <a:lnTo>
                        <a:pt x="91" y="346"/>
                      </a:lnTo>
                      <a:lnTo>
                        <a:pt x="88" y="344"/>
                      </a:lnTo>
                      <a:lnTo>
                        <a:pt x="85" y="344"/>
                      </a:lnTo>
                      <a:lnTo>
                        <a:pt x="85" y="342"/>
                      </a:lnTo>
                      <a:lnTo>
                        <a:pt x="83" y="341"/>
                      </a:lnTo>
                      <a:lnTo>
                        <a:pt x="81" y="341"/>
                      </a:lnTo>
                      <a:lnTo>
                        <a:pt x="81" y="340"/>
                      </a:lnTo>
                      <a:lnTo>
                        <a:pt x="78" y="341"/>
                      </a:lnTo>
                      <a:lnTo>
                        <a:pt x="78" y="340"/>
                      </a:lnTo>
                      <a:lnTo>
                        <a:pt x="78" y="339"/>
                      </a:lnTo>
                      <a:lnTo>
                        <a:pt x="77" y="339"/>
                      </a:lnTo>
                      <a:lnTo>
                        <a:pt x="74" y="340"/>
                      </a:lnTo>
                      <a:lnTo>
                        <a:pt x="72" y="340"/>
                      </a:lnTo>
                      <a:lnTo>
                        <a:pt x="70" y="340"/>
                      </a:lnTo>
                      <a:lnTo>
                        <a:pt x="70" y="338"/>
                      </a:lnTo>
                      <a:lnTo>
                        <a:pt x="69" y="338"/>
                      </a:lnTo>
                      <a:lnTo>
                        <a:pt x="69" y="336"/>
                      </a:lnTo>
                      <a:lnTo>
                        <a:pt x="69" y="335"/>
                      </a:lnTo>
                      <a:lnTo>
                        <a:pt x="67" y="335"/>
                      </a:lnTo>
                      <a:lnTo>
                        <a:pt x="67" y="334"/>
                      </a:lnTo>
                      <a:lnTo>
                        <a:pt x="67" y="332"/>
                      </a:lnTo>
                      <a:lnTo>
                        <a:pt x="67" y="331"/>
                      </a:lnTo>
                      <a:lnTo>
                        <a:pt x="67" y="328"/>
                      </a:lnTo>
                      <a:lnTo>
                        <a:pt x="67" y="327"/>
                      </a:lnTo>
                      <a:lnTo>
                        <a:pt x="64" y="324"/>
                      </a:lnTo>
                      <a:lnTo>
                        <a:pt x="64" y="321"/>
                      </a:lnTo>
                      <a:lnTo>
                        <a:pt x="64" y="320"/>
                      </a:lnTo>
                      <a:lnTo>
                        <a:pt x="67" y="319"/>
                      </a:lnTo>
                      <a:lnTo>
                        <a:pt x="67" y="320"/>
                      </a:lnTo>
                      <a:lnTo>
                        <a:pt x="69" y="321"/>
                      </a:lnTo>
                      <a:lnTo>
                        <a:pt x="70" y="321"/>
                      </a:lnTo>
                      <a:lnTo>
                        <a:pt x="72" y="321"/>
                      </a:lnTo>
                      <a:lnTo>
                        <a:pt x="74" y="321"/>
                      </a:lnTo>
                      <a:lnTo>
                        <a:pt x="74" y="320"/>
                      </a:lnTo>
                      <a:lnTo>
                        <a:pt x="75" y="319"/>
                      </a:lnTo>
                      <a:lnTo>
                        <a:pt x="77" y="320"/>
                      </a:lnTo>
                      <a:lnTo>
                        <a:pt x="78" y="317"/>
                      </a:lnTo>
                      <a:lnTo>
                        <a:pt x="77" y="314"/>
                      </a:lnTo>
                      <a:lnTo>
                        <a:pt x="77" y="312"/>
                      </a:lnTo>
                      <a:lnTo>
                        <a:pt x="74" y="311"/>
                      </a:lnTo>
                      <a:lnTo>
                        <a:pt x="72" y="311"/>
                      </a:lnTo>
                      <a:lnTo>
                        <a:pt x="70" y="310"/>
                      </a:lnTo>
                      <a:lnTo>
                        <a:pt x="70" y="306"/>
                      </a:lnTo>
                      <a:lnTo>
                        <a:pt x="72" y="306"/>
                      </a:lnTo>
                      <a:lnTo>
                        <a:pt x="72" y="304"/>
                      </a:lnTo>
                      <a:lnTo>
                        <a:pt x="70" y="303"/>
                      </a:lnTo>
                      <a:lnTo>
                        <a:pt x="70" y="302"/>
                      </a:lnTo>
                      <a:lnTo>
                        <a:pt x="70" y="300"/>
                      </a:lnTo>
                      <a:lnTo>
                        <a:pt x="72" y="302"/>
                      </a:lnTo>
                      <a:lnTo>
                        <a:pt x="74" y="300"/>
                      </a:lnTo>
                      <a:lnTo>
                        <a:pt x="77" y="300"/>
                      </a:lnTo>
                      <a:lnTo>
                        <a:pt x="80" y="298"/>
                      </a:lnTo>
                      <a:lnTo>
                        <a:pt x="80" y="295"/>
                      </a:lnTo>
                      <a:lnTo>
                        <a:pt x="81" y="295"/>
                      </a:lnTo>
                      <a:lnTo>
                        <a:pt x="81" y="293"/>
                      </a:lnTo>
                      <a:lnTo>
                        <a:pt x="83" y="293"/>
                      </a:lnTo>
                      <a:lnTo>
                        <a:pt x="83" y="292"/>
                      </a:lnTo>
                      <a:lnTo>
                        <a:pt x="85" y="291"/>
                      </a:lnTo>
                      <a:lnTo>
                        <a:pt x="85" y="290"/>
                      </a:lnTo>
                      <a:lnTo>
                        <a:pt x="87" y="288"/>
                      </a:lnTo>
                      <a:lnTo>
                        <a:pt x="88" y="285"/>
                      </a:lnTo>
                      <a:lnTo>
                        <a:pt x="88" y="283"/>
                      </a:lnTo>
                      <a:lnTo>
                        <a:pt x="90" y="282"/>
                      </a:lnTo>
                      <a:lnTo>
                        <a:pt x="90" y="281"/>
                      </a:lnTo>
                      <a:lnTo>
                        <a:pt x="88" y="281"/>
                      </a:lnTo>
                      <a:lnTo>
                        <a:pt x="87" y="282"/>
                      </a:lnTo>
                      <a:lnTo>
                        <a:pt x="85" y="282"/>
                      </a:lnTo>
                      <a:lnTo>
                        <a:pt x="85" y="281"/>
                      </a:lnTo>
                      <a:lnTo>
                        <a:pt x="85" y="280"/>
                      </a:lnTo>
                      <a:lnTo>
                        <a:pt x="83" y="280"/>
                      </a:lnTo>
                      <a:lnTo>
                        <a:pt x="81" y="280"/>
                      </a:lnTo>
                      <a:lnTo>
                        <a:pt x="80" y="280"/>
                      </a:lnTo>
                      <a:lnTo>
                        <a:pt x="80" y="278"/>
                      </a:lnTo>
                      <a:lnTo>
                        <a:pt x="80" y="277"/>
                      </a:lnTo>
                      <a:lnTo>
                        <a:pt x="78" y="277"/>
                      </a:lnTo>
                      <a:lnTo>
                        <a:pt x="78" y="275"/>
                      </a:lnTo>
                      <a:lnTo>
                        <a:pt x="77" y="275"/>
                      </a:lnTo>
                      <a:lnTo>
                        <a:pt x="77" y="274"/>
                      </a:lnTo>
                      <a:lnTo>
                        <a:pt x="75" y="274"/>
                      </a:lnTo>
                      <a:lnTo>
                        <a:pt x="74" y="274"/>
                      </a:lnTo>
                      <a:lnTo>
                        <a:pt x="72" y="274"/>
                      </a:lnTo>
                      <a:lnTo>
                        <a:pt x="70" y="275"/>
                      </a:lnTo>
                      <a:lnTo>
                        <a:pt x="67" y="275"/>
                      </a:lnTo>
                      <a:lnTo>
                        <a:pt x="60" y="280"/>
                      </a:lnTo>
                      <a:lnTo>
                        <a:pt x="60" y="281"/>
                      </a:lnTo>
                      <a:lnTo>
                        <a:pt x="57" y="281"/>
                      </a:lnTo>
                      <a:lnTo>
                        <a:pt x="56" y="281"/>
                      </a:lnTo>
                      <a:lnTo>
                        <a:pt x="54" y="282"/>
                      </a:lnTo>
                      <a:lnTo>
                        <a:pt x="51" y="281"/>
                      </a:lnTo>
                      <a:lnTo>
                        <a:pt x="50" y="281"/>
                      </a:lnTo>
                      <a:lnTo>
                        <a:pt x="48" y="281"/>
                      </a:lnTo>
                      <a:lnTo>
                        <a:pt x="38" y="277"/>
                      </a:lnTo>
                      <a:lnTo>
                        <a:pt x="38" y="275"/>
                      </a:lnTo>
                      <a:lnTo>
                        <a:pt x="35" y="275"/>
                      </a:lnTo>
                      <a:lnTo>
                        <a:pt x="33" y="277"/>
                      </a:lnTo>
                      <a:lnTo>
                        <a:pt x="33" y="275"/>
                      </a:lnTo>
                      <a:lnTo>
                        <a:pt x="32" y="274"/>
                      </a:lnTo>
                      <a:lnTo>
                        <a:pt x="30" y="273"/>
                      </a:lnTo>
                      <a:lnTo>
                        <a:pt x="30" y="271"/>
                      </a:lnTo>
                      <a:lnTo>
                        <a:pt x="32" y="271"/>
                      </a:lnTo>
                      <a:lnTo>
                        <a:pt x="32" y="270"/>
                      </a:lnTo>
                      <a:lnTo>
                        <a:pt x="30" y="270"/>
                      </a:lnTo>
                      <a:lnTo>
                        <a:pt x="30" y="267"/>
                      </a:lnTo>
                      <a:lnTo>
                        <a:pt x="30" y="266"/>
                      </a:lnTo>
                      <a:lnTo>
                        <a:pt x="26" y="263"/>
                      </a:lnTo>
                      <a:lnTo>
                        <a:pt x="24" y="264"/>
                      </a:lnTo>
                      <a:lnTo>
                        <a:pt x="24" y="263"/>
                      </a:lnTo>
                      <a:lnTo>
                        <a:pt x="24" y="262"/>
                      </a:lnTo>
                      <a:lnTo>
                        <a:pt x="23" y="260"/>
                      </a:lnTo>
                      <a:lnTo>
                        <a:pt x="22" y="260"/>
                      </a:lnTo>
                      <a:lnTo>
                        <a:pt x="20" y="260"/>
                      </a:lnTo>
                      <a:lnTo>
                        <a:pt x="17" y="260"/>
                      </a:lnTo>
                      <a:lnTo>
                        <a:pt x="13" y="260"/>
                      </a:lnTo>
                      <a:lnTo>
                        <a:pt x="13" y="259"/>
                      </a:lnTo>
                      <a:lnTo>
                        <a:pt x="11" y="259"/>
                      </a:lnTo>
                      <a:lnTo>
                        <a:pt x="13" y="257"/>
                      </a:lnTo>
                      <a:lnTo>
                        <a:pt x="15" y="257"/>
                      </a:lnTo>
                      <a:lnTo>
                        <a:pt x="17" y="257"/>
                      </a:lnTo>
                      <a:lnTo>
                        <a:pt x="15" y="257"/>
                      </a:lnTo>
                      <a:lnTo>
                        <a:pt x="17" y="257"/>
                      </a:lnTo>
                      <a:lnTo>
                        <a:pt x="19" y="257"/>
                      </a:lnTo>
                      <a:lnTo>
                        <a:pt x="19" y="250"/>
                      </a:lnTo>
                      <a:lnTo>
                        <a:pt x="15" y="245"/>
                      </a:lnTo>
                      <a:lnTo>
                        <a:pt x="15" y="241"/>
                      </a:lnTo>
                      <a:lnTo>
                        <a:pt x="13" y="238"/>
                      </a:lnTo>
                      <a:lnTo>
                        <a:pt x="10" y="238"/>
                      </a:lnTo>
                      <a:lnTo>
                        <a:pt x="4" y="239"/>
                      </a:lnTo>
                      <a:lnTo>
                        <a:pt x="2" y="238"/>
                      </a:lnTo>
                      <a:lnTo>
                        <a:pt x="0" y="231"/>
                      </a:lnTo>
                      <a:lnTo>
                        <a:pt x="4" y="224"/>
                      </a:lnTo>
                      <a:lnTo>
                        <a:pt x="2" y="221"/>
                      </a:lnTo>
                      <a:lnTo>
                        <a:pt x="5" y="217"/>
                      </a:lnTo>
                      <a:lnTo>
                        <a:pt x="13" y="214"/>
                      </a:lnTo>
                      <a:lnTo>
                        <a:pt x="15" y="214"/>
                      </a:lnTo>
                      <a:lnTo>
                        <a:pt x="17" y="210"/>
                      </a:lnTo>
                      <a:lnTo>
                        <a:pt x="20" y="211"/>
                      </a:lnTo>
                      <a:lnTo>
                        <a:pt x="23" y="210"/>
                      </a:lnTo>
                      <a:lnTo>
                        <a:pt x="26" y="210"/>
                      </a:lnTo>
                      <a:lnTo>
                        <a:pt x="27" y="213"/>
                      </a:lnTo>
                      <a:lnTo>
                        <a:pt x="35" y="213"/>
                      </a:lnTo>
                      <a:lnTo>
                        <a:pt x="38" y="210"/>
                      </a:lnTo>
                      <a:lnTo>
                        <a:pt x="41" y="208"/>
                      </a:lnTo>
                      <a:lnTo>
                        <a:pt x="44" y="205"/>
                      </a:lnTo>
                      <a:lnTo>
                        <a:pt x="60" y="203"/>
                      </a:lnTo>
                      <a:lnTo>
                        <a:pt x="63" y="200"/>
                      </a:lnTo>
                      <a:lnTo>
                        <a:pt x="66" y="196"/>
                      </a:lnTo>
                      <a:lnTo>
                        <a:pt x="87" y="189"/>
                      </a:lnTo>
                      <a:lnTo>
                        <a:pt x="88" y="187"/>
                      </a:lnTo>
                      <a:lnTo>
                        <a:pt x="90" y="178"/>
                      </a:lnTo>
                      <a:lnTo>
                        <a:pt x="91" y="177"/>
                      </a:lnTo>
                      <a:lnTo>
                        <a:pt x="91" y="174"/>
                      </a:lnTo>
                      <a:lnTo>
                        <a:pt x="93" y="172"/>
                      </a:lnTo>
                      <a:lnTo>
                        <a:pt x="88" y="150"/>
                      </a:lnTo>
                      <a:lnTo>
                        <a:pt x="87" y="147"/>
                      </a:lnTo>
                      <a:lnTo>
                        <a:pt x="83" y="146"/>
                      </a:lnTo>
                      <a:lnTo>
                        <a:pt x="87" y="144"/>
                      </a:lnTo>
                      <a:lnTo>
                        <a:pt x="114" y="140"/>
                      </a:lnTo>
                      <a:lnTo>
                        <a:pt x="116" y="139"/>
                      </a:lnTo>
                      <a:lnTo>
                        <a:pt x="114" y="132"/>
                      </a:lnTo>
                      <a:lnTo>
                        <a:pt x="122" y="109"/>
                      </a:lnTo>
                      <a:lnTo>
                        <a:pt x="129" y="109"/>
                      </a:lnTo>
                      <a:lnTo>
                        <a:pt x="132" y="110"/>
                      </a:lnTo>
                      <a:lnTo>
                        <a:pt x="136" y="111"/>
                      </a:lnTo>
                      <a:lnTo>
                        <a:pt x="145" y="111"/>
                      </a:lnTo>
                      <a:lnTo>
                        <a:pt x="148" y="114"/>
                      </a:lnTo>
                      <a:lnTo>
                        <a:pt x="152" y="111"/>
                      </a:lnTo>
                      <a:lnTo>
                        <a:pt x="158" y="110"/>
                      </a:lnTo>
                      <a:lnTo>
                        <a:pt x="159" y="93"/>
                      </a:lnTo>
                      <a:lnTo>
                        <a:pt x="163" y="89"/>
                      </a:lnTo>
                      <a:lnTo>
                        <a:pt x="166" y="89"/>
                      </a:lnTo>
                      <a:lnTo>
                        <a:pt x="170" y="89"/>
                      </a:lnTo>
                      <a:lnTo>
                        <a:pt x="175" y="85"/>
                      </a:lnTo>
                      <a:lnTo>
                        <a:pt x="176" y="81"/>
                      </a:lnTo>
                      <a:lnTo>
                        <a:pt x="183" y="82"/>
                      </a:lnTo>
                      <a:lnTo>
                        <a:pt x="186" y="79"/>
                      </a:lnTo>
                      <a:lnTo>
                        <a:pt x="188" y="79"/>
                      </a:lnTo>
                      <a:lnTo>
                        <a:pt x="191" y="88"/>
                      </a:lnTo>
                      <a:lnTo>
                        <a:pt x="199" y="93"/>
                      </a:lnTo>
                      <a:lnTo>
                        <a:pt x="200" y="97"/>
                      </a:lnTo>
                      <a:lnTo>
                        <a:pt x="205" y="98"/>
                      </a:lnTo>
                      <a:lnTo>
                        <a:pt x="207" y="97"/>
                      </a:lnTo>
                      <a:lnTo>
                        <a:pt x="210" y="97"/>
                      </a:lnTo>
                      <a:lnTo>
                        <a:pt x="213" y="98"/>
                      </a:lnTo>
                      <a:lnTo>
                        <a:pt x="218" y="100"/>
                      </a:lnTo>
                      <a:lnTo>
                        <a:pt x="227" y="120"/>
                      </a:lnTo>
                      <a:lnTo>
                        <a:pt x="227" y="132"/>
                      </a:lnTo>
                      <a:lnTo>
                        <a:pt x="225" y="135"/>
                      </a:lnTo>
                      <a:lnTo>
                        <a:pt x="225" y="138"/>
                      </a:lnTo>
                      <a:lnTo>
                        <a:pt x="227" y="140"/>
                      </a:lnTo>
                      <a:lnTo>
                        <a:pt x="249" y="144"/>
                      </a:lnTo>
                      <a:lnTo>
                        <a:pt x="256" y="143"/>
                      </a:lnTo>
                      <a:lnTo>
                        <a:pt x="283" y="154"/>
                      </a:lnTo>
                      <a:lnTo>
                        <a:pt x="286" y="154"/>
                      </a:lnTo>
                      <a:lnTo>
                        <a:pt x="307" y="178"/>
                      </a:lnTo>
                      <a:lnTo>
                        <a:pt x="310" y="178"/>
                      </a:lnTo>
                      <a:lnTo>
                        <a:pt x="354" y="177"/>
                      </a:lnTo>
                      <a:lnTo>
                        <a:pt x="369" y="178"/>
                      </a:lnTo>
                      <a:lnTo>
                        <a:pt x="375" y="184"/>
                      </a:lnTo>
                      <a:lnTo>
                        <a:pt x="399" y="192"/>
                      </a:lnTo>
                      <a:lnTo>
                        <a:pt x="405" y="192"/>
                      </a:lnTo>
                      <a:lnTo>
                        <a:pt x="407" y="192"/>
                      </a:lnTo>
                      <a:lnTo>
                        <a:pt x="410" y="195"/>
                      </a:lnTo>
                      <a:lnTo>
                        <a:pt x="413" y="195"/>
                      </a:lnTo>
                      <a:lnTo>
                        <a:pt x="414" y="195"/>
                      </a:lnTo>
                      <a:lnTo>
                        <a:pt x="419" y="192"/>
                      </a:lnTo>
                      <a:lnTo>
                        <a:pt x="432" y="188"/>
                      </a:lnTo>
                      <a:lnTo>
                        <a:pt x="433" y="187"/>
                      </a:lnTo>
                      <a:lnTo>
                        <a:pt x="449" y="182"/>
                      </a:lnTo>
                      <a:lnTo>
                        <a:pt x="455" y="182"/>
                      </a:lnTo>
                      <a:lnTo>
                        <a:pt x="460" y="181"/>
                      </a:lnTo>
                      <a:lnTo>
                        <a:pt x="466" y="182"/>
                      </a:lnTo>
                      <a:lnTo>
                        <a:pt x="468" y="182"/>
                      </a:lnTo>
                      <a:lnTo>
                        <a:pt x="475" y="182"/>
                      </a:lnTo>
                      <a:lnTo>
                        <a:pt x="490" y="177"/>
                      </a:lnTo>
                      <a:lnTo>
                        <a:pt x="491" y="172"/>
                      </a:lnTo>
                      <a:lnTo>
                        <a:pt x="506" y="163"/>
                      </a:lnTo>
                      <a:lnTo>
                        <a:pt x="506" y="160"/>
                      </a:lnTo>
                      <a:lnTo>
                        <a:pt x="500" y="154"/>
                      </a:lnTo>
                      <a:lnTo>
                        <a:pt x="502" y="150"/>
                      </a:lnTo>
                      <a:lnTo>
                        <a:pt x="506" y="144"/>
                      </a:lnTo>
                      <a:lnTo>
                        <a:pt x="511" y="143"/>
                      </a:lnTo>
                      <a:lnTo>
                        <a:pt x="515" y="143"/>
                      </a:lnTo>
                      <a:lnTo>
                        <a:pt x="518" y="146"/>
                      </a:lnTo>
                      <a:lnTo>
                        <a:pt x="528" y="147"/>
                      </a:lnTo>
                      <a:lnTo>
                        <a:pt x="535" y="143"/>
                      </a:lnTo>
                      <a:lnTo>
                        <a:pt x="544" y="135"/>
                      </a:lnTo>
                      <a:lnTo>
                        <a:pt x="549" y="135"/>
                      </a:lnTo>
                      <a:lnTo>
                        <a:pt x="555" y="132"/>
                      </a:lnTo>
                      <a:lnTo>
                        <a:pt x="571" y="118"/>
                      </a:lnTo>
                      <a:lnTo>
                        <a:pt x="595" y="117"/>
                      </a:lnTo>
                      <a:lnTo>
                        <a:pt x="603" y="118"/>
                      </a:lnTo>
                      <a:lnTo>
                        <a:pt x="606" y="117"/>
                      </a:lnTo>
                      <a:lnTo>
                        <a:pt x="604" y="114"/>
                      </a:lnTo>
                      <a:lnTo>
                        <a:pt x="603" y="113"/>
                      </a:lnTo>
                      <a:lnTo>
                        <a:pt x="603" y="107"/>
                      </a:lnTo>
                      <a:lnTo>
                        <a:pt x="601" y="105"/>
                      </a:lnTo>
                      <a:lnTo>
                        <a:pt x="591" y="97"/>
                      </a:lnTo>
                      <a:lnTo>
                        <a:pt x="589" y="95"/>
                      </a:lnTo>
                      <a:lnTo>
                        <a:pt x="577" y="101"/>
                      </a:lnTo>
                      <a:lnTo>
                        <a:pt x="567" y="103"/>
                      </a:lnTo>
                      <a:lnTo>
                        <a:pt x="557" y="101"/>
                      </a:lnTo>
                      <a:lnTo>
                        <a:pt x="554" y="98"/>
                      </a:lnTo>
                      <a:lnTo>
                        <a:pt x="554" y="90"/>
                      </a:lnTo>
                      <a:lnTo>
                        <a:pt x="555" y="86"/>
                      </a:lnTo>
                      <a:lnTo>
                        <a:pt x="555" y="75"/>
                      </a:lnTo>
                      <a:lnTo>
                        <a:pt x="563" y="65"/>
                      </a:lnTo>
                      <a:lnTo>
                        <a:pt x="564" y="64"/>
                      </a:lnTo>
                      <a:lnTo>
                        <a:pt x="564" y="62"/>
                      </a:lnTo>
                      <a:lnTo>
                        <a:pt x="583" y="69"/>
                      </a:lnTo>
                      <a:lnTo>
                        <a:pt x="587" y="69"/>
                      </a:lnTo>
                      <a:lnTo>
                        <a:pt x="603" y="61"/>
                      </a:lnTo>
                      <a:lnTo>
                        <a:pt x="603" y="58"/>
                      </a:lnTo>
                      <a:lnTo>
                        <a:pt x="603" y="57"/>
                      </a:lnTo>
                      <a:lnTo>
                        <a:pt x="603" y="55"/>
                      </a:lnTo>
                      <a:lnTo>
                        <a:pt x="607" y="49"/>
                      </a:lnTo>
                      <a:lnTo>
                        <a:pt x="612" y="36"/>
                      </a:lnTo>
                      <a:lnTo>
                        <a:pt x="617" y="34"/>
                      </a:lnTo>
                      <a:lnTo>
                        <a:pt x="622" y="28"/>
                      </a:lnTo>
                      <a:lnTo>
                        <a:pt x="622" y="27"/>
                      </a:lnTo>
                      <a:lnTo>
                        <a:pt x="622" y="25"/>
                      </a:lnTo>
                      <a:lnTo>
                        <a:pt x="622" y="19"/>
                      </a:lnTo>
                      <a:lnTo>
                        <a:pt x="621" y="19"/>
                      </a:lnTo>
                      <a:lnTo>
                        <a:pt x="612" y="21"/>
                      </a:lnTo>
                      <a:lnTo>
                        <a:pt x="612" y="19"/>
                      </a:lnTo>
                      <a:lnTo>
                        <a:pt x="614" y="17"/>
                      </a:lnTo>
                      <a:lnTo>
                        <a:pt x="619" y="11"/>
                      </a:lnTo>
                      <a:lnTo>
                        <a:pt x="621" y="8"/>
                      </a:lnTo>
                      <a:lnTo>
                        <a:pt x="625" y="6"/>
                      </a:lnTo>
                      <a:lnTo>
                        <a:pt x="659" y="0"/>
                      </a:lnTo>
                      <a:lnTo>
                        <a:pt x="671" y="7"/>
                      </a:lnTo>
                      <a:lnTo>
                        <a:pt x="676" y="8"/>
                      </a:lnTo>
                      <a:lnTo>
                        <a:pt x="680" y="8"/>
                      </a:lnTo>
                      <a:lnTo>
                        <a:pt x="687" y="10"/>
                      </a:lnTo>
                      <a:lnTo>
                        <a:pt x="692" y="17"/>
                      </a:lnTo>
                      <a:lnTo>
                        <a:pt x="692" y="19"/>
                      </a:lnTo>
                      <a:lnTo>
                        <a:pt x="696" y="21"/>
                      </a:lnTo>
                      <a:lnTo>
                        <a:pt x="696" y="22"/>
                      </a:lnTo>
                      <a:lnTo>
                        <a:pt x="710" y="58"/>
                      </a:lnTo>
                      <a:lnTo>
                        <a:pt x="710" y="60"/>
                      </a:lnTo>
                      <a:lnTo>
                        <a:pt x="713" y="68"/>
                      </a:lnTo>
                      <a:lnTo>
                        <a:pt x="716" y="71"/>
                      </a:lnTo>
                      <a:lnTo>
                        <a:pt x="720" y="71"/>
                      </a:lnTo>
                      <a:lnTo>
                        <a:pt x="725" y="69"/>
                      </a:lnTo>
                      <a:lnTo>
                        <a:pt x="738" y="73"/>
                      </a:lnTo>
                      <a:lnTo>
                        <a:pt x="746" y="78"/>
                      </a:lnTo>
                      <a:lnTo>
                        <a:pt x="750" y="81"/>
                      </a:lnTo>
                      <a:lnTo>
                        <a:pt x="752" y="81"/>
                      </a:lnTo>
                      <a:lnTo>
                        <a:pt x="753" y="82"/>
                      </a:lnTo>
                      <a:lnTo>
                        <a:pt x="753" y="83"/>
                      </a:lnTo>
                      <a:lnTo>
                        <a:pt x="753" y="82"/>
                      </a:lnTo>
                      <a:lnTo>
                        <a:pt x="754" y="86"/>
                      </a:lnTo>
                      <a:lnTo>
                        <a:pt x="756" y="88"/>
                      </a:lnTo>
                      <a:lnTo>
                        <a:pt x="756" y="95"/>
                      </a:lnTo>
                      <a:lnTo>
                        <a:pt x="759" y="101"/>
                      </a:lnTo>
                      <a:lnTo>
                        <a:pt x="765" y="101"/>
                      </a:lnTo>
                      <a:lnTo>
                        <a:pt x="769" y="101"/>
                      </a:lnTo>
                      <a:lnTo>
                        <a:pt x="772" y="101"/>
                      </a:lnTo>
                      <a:lnTo>
                        <a:pt x="788" y="95"/>
                      </a:lnTo>
                      <a:lnTo>
                        <a:pt x="793" y="93"/>
                      </a:lnTo>
                      <a:lnTo>
                        <a:pt x="808" y="88"/>
                      </a:lnTo>
                      <a:lnTo>
                        <a:pt x="808" y="89"/>
                      </a:lnTo>
                      <a:lnTo>
                        <a:pt x="808" y="92"/>
                      </a:lnTo>
                      <a:lnTo>
                        <a:pt x="808" y="96"/>
                      </a:lnTo>
                      <a:lnTo>
                        <a:pt x="808" y="98"/>
                      </a:lnTo>
                      <a:lnTo>
                        <a:pt x="808" y="102"/>
                      </a:lnTo>
                      <a:lnTo>
                        <a:pt x="801" y="107"/>
                      </a:lnTo>
                      <a:lnTo>
                        <a:pt x="796" y="126"/>
                      </a:lnTo>
                      <a:lnTo>
                        <a:pt x="788" y="138"/>
                      </a:lnTo>
                      <a:lnTo>
                        <a:pt x="787" y="142"/>
                      </a:lnTo>
                      <a:lnTo>
                        <a:pt x="784" y="143"/>
                      </a:lnTo>
                      <a:lnTo>
                        <a:pt x="781" y="143"/>
                      </a:lnTo>
                      <a:lnTo>
                        <a:pt x="771" y="140"/>
                      </a:lnTo>
                      <a:lnTo>
                        <a:pt x="757" y="149"/>
                      </a:lnTo>
                      <a:lnTo>
                        <a:pt x="759" y="150"/>
                      </a:lnTo>
                      <a:lnTo>
                        <a:pt x="761" y="168"/>
                      </a:lnTo>
                      <a:lnTo>
                        <a:pt x="757" y="174"/>
                      </a:lnTo>
                      <a:lnTo>
                        <a:pt x="753" y="178"/>
                      </a:lnTo>
                      <a:lnTo>
                        <a:pt x="753" y="181"/>
                      </a:lnTo>
                      <a:lnTo>
                        <a:pt x="752" y="181"/>
                      </a:lnTo>
                      <a:lnTo>
                        <a:pt x="749" y="178"/>
                      </a:lnTo>
                      <a:lnTo>
                        <a:pt x="747" y="175"/>
                      </a:lnTo>
                      <a:lnTo>
                        <a:pt x="744" y="178"/>
                      </a:lnTo>
                      <a:lnTo>
                        <a:pt x="741" y="184"/>
                      </a:lnTo>
                      <a:lnTo>
                        <a:pt x="732" y="189"/>
                      </a:lnTo>
                      <a:lnTo>
                        <a:pt x="722" y="191"/>
                      </a:lnTo>
                      <a:lnTo>
                        <a:pt x="720" y="192"/>
                      </a:lnTo>
                      <a:lnTo>
                        <a:pt x="722" y="199"/>
                      </a:lnTo>
                      <a:lnTo>
                        <a:pt x="713" y="199"/>
                      </a:lnTo>
                      <a:lnTo>
                        <a:pt x="709" y="198"/>
                      </a:lnTo>
                      <a:lnTo>
                        <a:pt x="704" y="196"/>
                      </a:lnTo>
                      <a:lnTo>
                        <a:pt x="682" y="210"/>
                      </a:lnTo>
                      <a:lnTo>
                        <a:pt x="677" y="211"/>
                      </a:lnTo>
                      <a:lnTo>
                        <a:pt x="671" y="220"/>
                      </a:lnTo>
                      <a:lnTo>
                        <a:pt x="659" y="222"/>
                      </a:lnTo>
                      <a:lnTo>
                        <a:pt x="658" y="221"/>
                      </a:lnTo>
                      <a:lnTo>
                        <a:pt x="654" y="225"/>
                      </a:lnTo>
                      <a:lnTo>
                        <a:pt x="644" y="228"/>
                      </a:lnTo>
                      <a:lnTo>
                        <a:pt x="643" y="229"/>
                      </a:lnTo>
                      <a:lnTo>
                        <a:pt x="641" y="231"/>
                      </a:lnTo>
                      <a:lnTo>
                        <a:pt x="638" y="233"/>
                      </a:lnTo>
                      <a:lnTo>
                        <a:pt x="635" y="233"/>
                      </a:lnTo>
                      <a:lnTo>
                        <a:pt x="634" y="234"/>
                      </a:lnTo>
                      <a:lnTo>
                        <a:pt x="630" y="237"/>
                      </a:lnTo>
                      <a:lnTo>
                        <a:pt x="628" y="235"/>
                      </a:lnTo>
                      <a:lnTo>
                        <a:pt x="631" y="233"/>
                      </a:lnTo>
                      <a:lnTo>
                        <a:pt x="634" y="233"/>
                      </a:lnTo>
                      <a:lnTo>
                        <a:pt x="635" y="228"/>
                      </a:lnTo>
                      <a:lnTo>
                        <a:pt x="633" y="227"/>
                      </a:lnTo>
                      <a:lnTo>
                        <a:pt x="631" y="225"/>
                      </a:lnTo>
                      <a:lnTo>
                        <a:pt x="633" y="225"/>
                      </a:lnTo>
                      <a:lnTo>
                        <a:pt x="633" y="222"/>
                      </a:lnTo>
                      <a:lnTo>
                        <a:pt x="635" y="221"/>
                      </a:lnTo>
                      <a:lnTo>
                        <a:pt x="643" y="211"/>
                      </a:lnTo>
                      <a:lnTo>
                        <a:pt x="643" y="210"/>
                      </a:lnTo>
                      <a:lnTo>
                        <a:pt x="638" y="208"/>
                      </a:lnTo>
                      <a:lnTo>
                        <a:pt x="638" y="205"/>
                      </a:lnTo>
                      <a:lnTo>
                        <a:pt x="638" y="204"/>
                      </a:lnTo>
                      <a:lnTo>
                        <a:pt x="635" y="205"/>
                      </a:lnTo>
                      <a:lnTo>
                        <a:pt x="631" y="205"/>
                      </a:lnTo>
                      <a:lnTo>
                        <a:pt x="628" y="206"/>
                      </a:lnTo>
                      <a:lnTo>
                        <a:pt x="619" y="215"/>
                      </a:lnTo>
                      <a:lnTo>
                        <a:pt x="606" y="222"/>
                      </a:lnTo>
                      <a:lnTo>
                        <a:pt x="604" y="228"/>
                      </a:lnTo>
                      <a:lnTo>
                        <a:pt x="603" y="229"/>
                      </a:lnTo>
                      <a:lnTo>
                        <a:pt x="600" y="231"/>
                      </a:lnTo>
                      <a:lnTo>
                        <a:pt x="592" y="231"/>
                      </a:lnTo>
                      <a:lnTo>
                        <a:pt x="591" y="231"/>
                      </a:lnTo>
                      <a:lnTo>
                        <a:pt x="587" y="231"/>
                      </a:lnTo>
                      <a:lnTo>
                        <a:pt x="583" y="233"/>
                      </a:lnTo>
                      <a:lnTo>
                        <a:pt x="582" y="239"/>
                      </a:lnTo>
                      <a:lnTo>
                        <a:pt x="587" y="245"/>
                      </a:lnTo>
                      <a:lnTo>
                        <a:pt x="589" y="246"/>
                      </a:lnTo>
                      <a:lnTo>
                        <a:pt x="592" y="246"/>
                      </a:lnTo>
                      <a:lnTo>
                        <a:pt x="592" y="248"/>
                      </a:lnTo>
                      <a:lnTo>
                        <a:pt x="595" y="248"/>
                      </a:lnTo>
                      <a:lnTo>
                        <a:pt x="595" y="250"/>
                      </a:lnTo>
                      <a:lnTo>
                        <a:pt x="598" y="252"/>
                      </a:lnTo>
                      <a:lnTo>
                        <a:pt x="598" y="256"/>
                      </a:lnTo>
                      <a:lnTo>
                        <a:pt x="600" y="259"/>
                      </a:lnTo>
                      <a:lnTo>
                        <a:pt x="607" y="259"/>
                      </a:lnTo>
                      <a:lnTo>
                        <a:pt x="610" y="259"/>
                      </a:lnTo>
                      <a:lnTo>
                        <a:pt x="614" y="256"/>
                      </a:lnTo>
                      <a:lnTo>
                        <a:pt x="616" y="254"/>
                      </a:lnTo>
                      <a:lnTo>
                        <a:pt x="617" y="253"/>
                      </a:lnTo>
                      <a:lnTo>
                        <a:pt x="624" y="250"/>
                      </a:lnTo>
                      <a:lnTo>
                        <a:pt x="625" y="250"/>
                      </a:lnTo>
                      <a:lnTo>
                        <a:pt x="630" y="253"/>
                      </a:lnTo>
                      <a:lnTo>
                        <a:pt x="631" y="253"/>
                      </a:lnTo>
                      <a:lnTo>
                        <a:pt x="634" y="256"/>
                      </a:lnTo>
                      <a:lnTo>
                        <a:pt x="638" y="256"/>
                      </a:lnTo>
                      <a:lnTo>
                        <a:pt x="641" y="254"/>
                      </a:lnTo>
                      <a:lnTo>
                        <a:pt x="644" y="256"/>
                      </a:lnTo>
                      <a:lnTo>
                        <a:pt x="647" y="256"/>
                      </a:lnTo>
                      <a:lnTo>
                        <a:pt x="647" y="259"/>
                      </a:lnTo>
                      <a:lnTo>
                        <a:pt x="646" y="260"/>
                      </a:lnTo>
                      <a:lnTo>
                        <a:pt x="644" y="263"/>
                      </a:lnTo>
                      <a:lnTo>
                        <a:pt x="643" y="263"/>
                      </a:lnTo>
                      <a:lnTo>
                        <a:pt x="643" y="260"/>
                      </a:lnTo>
                      <a:lnTo>
                        <a:pt x="641" y="262"/>
                      </a:lnTo>
                      <a:lnTo>
                        <a:pt x="638" y="260"/>
                      </a:lnTo>
                      <a:lnTo>
                        <a:pt x="638" y="262"/>
                      </a:lnTo>
                      <a:lnTo>
                        <a:pt x="635" y="264"/>
                      </a:lnTo>
                      <a:lnTo>
                        <a:pt x="630" y="264"/>
                      </a:lnTo>
                      <a:lnTo>
                        <a:pt x="628" y="266"/>
                      </a:lnTo>
                      <a:lnTo>
                        <a:pt x="625" y="266"/>
                      </a:lnTo>
                      <a:lnTo>
                        <a:pt x="625" y="269"/>
                      </a:lnTo>
                      <a:lnTo>
                        <a:pt x="624" y="270"/>
                      </a:lnTo>
                      <a:lnTo>
                        <a:pt x="622" y="273"/>
                      </a:lnTo>
                      <a:lnTo>
                        <a:pt x="619" y="274"/>
                      </a:lnTo>
                      <a:lnTo>
                        <a:pt x="619" y="271"/>
                      </a:lnTo>
                      <a:lnTo>
                        <a:pt x="616" y="271"/>
                      </a:lnTo>
                      <a:lnTo>
                        <a:pt x="614" y="273"/>
                      </a:lnTo>
                      <a:lnTo>
                        <a:pt x="616" y="275"/>
                      </a:lnTo>
                      <a:lnTo>
                        <a:pt x="614" y="278"/>
                      </a:lnTo>
                      <a:lnTo>
                        <a:pt x="609" y="281"/>
                      </a:lnTo>
                      <a:lnTo>
                        <a:pt x="603" y="290"/>
                      </a:lnTo>
                      <a:lnTo>
                        <a:pt x="603" y="291"/>
                      </a:lnTo>
                      <a:lnTo>
                        <a:pt x="616" y="296"/>
                      </a:lnTo>
                      <a:lnTo>
                        <a:pt x="617" y="299"/>
                      </a:lnTo>
                      <a:lnTo>
                        <a:pt x="619" y="302"/>
                      </a:lnTo>
                      <a:lnTo>
                        <a:pt x="621" y="304"/>
                      </a:lnTo>
                      <a:lnTo>
                        <a:pt x="625" y="319"/>
                      </a:lnTo>
                      <a:lnTo>
                        <a:pt x="628" y="321"/>
                      </a:lnTo>
                      <a:lnTo>
                        <a:pt x="631" y="321"/>
                      </a:lnTo>
                      <a:lnTo>
                        <a:pt x="631" y="324"/>
                      </a:lnTo>
                      <a:lnTo>
                        <a:pt x="638" y="331"/>
                      </a:lnTo>
                      <a:lnTo>
                        <a:pt x="638" y="332"/>
                      </a:lnTo>
                      <a:lnTo>
                        <a:pt x="630" y="330"/>
                      </a:lnTo>
                      <a:lnTo>
                        <a:pt x="628" y="330"/>
                      </a:lnTo>
                      <a:lnTo>
                        <a:pt x="622" y="327"/>
                      </a:lnTo>
                      <a:lnTo>
                        <a:pt x="616" y="328"/>
                      </a:lnTo>
                      <a:lnTo>
                        <a:pt x="616" y="330"/>
                      </a:lnTo>
                      <a:lnTo>
                        <a:pt x="622" y="328"/>
                      </a:lnTo>
                      <a:lnTo>
                        <a:pt x="624" y="330"/>
                      </a:lnTo>
                      <a:lnTo>
                        <a:pt x="625" y="331"/>
                      </a:lnTo>
                      <a:lnTo>
                        <a:pt x="628" y="332"/>
                      </a:lnTo>
                      <a:lnTo>
                        <a:pt x="631" y="335"/>
                      </a:lnTo>
                      <a:lnTo>
                        <a:pt x="634" y="336"/>
                      </a:lnTo>
                      <a:lnTo>
                        <a:pt x="638" y="341"/>
                      </a:lnTo>
                      <a:lnTo>
                        <a:pt x="634" y="341"/>
                      </a:lnTo>
                      <a:lnTo>
                        <a:pt x="633" y="344"/>
                      </a:lnTo>
                      <a:lnTo>
                        <a:pt x="628" y="345"/>
                      </a:lnTo>
                      <a:lnTo>
                        <a:pt x="627" y="346"/>
                      </a:lnTo>
                      <a:lnTo>
                        <a:pt x="624" y="348"/>
                      </a:lnTo>
                      <a:lnTo>
                        <a:pt x="617" y="348"/>
                      </a:lnTo>
                      <a:lnTo>
                        <a:pt x="616" y="349"/>
                      </a:lnTo>
                      <a:lnTo>
                        <a:pt x="619" y="349"/>
                      </a:lnTo>
                      <a:lnTo>
                        <a:pt x="624" y="351"/>
                      </a:lnTo>
                      <a:lnTo>
                        <a:pt x="628" y="349"/>
                      </a:lnTo>
                      <a:lnTo>
                        <a:pt x="631" y="349"/>
                      </a:lnTo>
                      <a:lnTo>
                        <a:pt x="633" y="352"/>
                      </a:lnTo>
                      <a:lnTo>
                        <a:pt x="633" y="353"/>
                      </a:lnTo>
                      <a:lnTo>
                        <a:pt x="635" y="353"/>
                      </a:lnTo>
                      <a:lnTo>
                        <a:pt x="638" y="353"/>
                      </a:lnTo>
                      <a:lnTo>
                        <a:pt x="638" y="355"/>
                      </a:lnTo>
                      <a:lnTo>
                        <a:pt x="633" y="359"/>
                      </a:lnTo>
                      <a:lnTo>
                        <a:pt x="633" y="360"/>
                      </a:lnTo>
                      <a:lnTo>
                        <a:pt x="638" y="357"/>
                      </a:lnTo>
                      <a:lnTo>
                        <a:pt x="638" y="363"/>
                      </a:lnTo>
                      <a:lnTo>
                        <a:pt x="635" y="362"/>
                      </a:lnTo>
                      <a:lnTo>
                        <a:pt x="635" y="363"/>
                      </a:lnTo>
                      <a:lnTo>
                        <a:pt x="633" y="363"/>
                      </a:lnTo>
                      <a:lnTo>
                        <a:pt x="633" y="364"/>
                      </a:lnTo>
                      <a:lnTo>
                        <a:pt x="633" y="369"/>
                      </a:lnTo>
                      <a:lnTo>
                        <a:pt x="631" y="369"/>
                      </a:lnTo>
                      <a:lnTo>
                        <a:pt x="633" y="373"/>
                      </a:lnTo>
                      <a:lnTo>
                        <a:pt x="631" y="375"/>
                      </a:lnTo>
                      <a:lnTo>
                        <a:pt x="630" y="375"/>
                      </a:lnTo>
                      <a:lnTo>
                        <a:pt x="628" y="374"/>
                      </a:lnTo>
                      <a:lnTo>
                        <a:pt x="627" y="374"/>
                      </a:lnTo>
                      <a:lnTo>
                        <a:pt x="621" y="384"/>
                      </a:lnTo>
                      <a:lnTo>
                        <a:pt x="621" y="385"/>
                      </a:lnTo>
                      <a:lnTo>
                        <a:pt x="617" y="389"/>
                      </a:lnTo>
                      <a:lnTo>
                        <a:pt x="614" y="392"/>
                      </a:lnTo>
                      <a:lnTo>
                        <a:pt x="614" y="395"/>
                      </a:lnTo>
                      <a:lnTo>
                        <a:pt x="612" y="395"/>
                      </a:lnTo>
                      <a:lnTo>
                        <a:pt x="610" y="395"/>
                      </a:lnTo>
                      <a:lnTo>
                        <a:pt x="610" y="392"/>
                      </a:lnTo>
                      <a:lnTo>
                        <a:pt x="609" y="392"/>
                      </a:lnTo>
                      <a:lnTo>
                        <a:pt x="607" y="395"/>
                      </a:lnTo>
                      <a:lnTo>
                        <a:pt x="609" y="396"/>
                      </a:lnTo>
                      <a:lnTo>
                        <a:pt x="609" y="398"/>
                      </a:lnTo>
                      <a:lnTo>
                        <a:pt x="607" y="401"/>
                      </a:lnTo>
                      <a:lnTo>
                        <a:pt x="607" y="402"/>
                      </a:lnTo>
                      <a:lnTo>
                        <a:pt x="607" y="405"/>
                      </a:lnTo>
                      <a:lnTo>
                        <a:pt x="606" y="406"/>
                      </a:lnTo>
                      <a:lnTo>
                        <a:pt x="606" y="407"/>
                      </a:lnTo>
                      <a:lnTo>
                        <a:pt x="606" y="409"/>
                      </a:lnTo>
                      <a:lnTo>
                        <a:pt x="604" y="409"/>
                      </a:lnTo>
                      <a:lnTo>
                        <a:pt x="603" y="409"/>
                      </a:lnTo>
                      <a:lnTo>
                        <a:pt x="601" y="410"/>
                      </a:lnTo>
                      <a:lnTo>
                        <a:pt x="603" y="412"/>
                      </a:lnTo>
                      <a:lnTo>
                        <a:pt x="601" y="413"/>
                      </a:lnTo>
                      <a:lnTo>
                        <a:pt x="600" y="412"/>
                      </a:lnTo>
                      <a:lnTo>
                        <a:pt x="598" y="416"/>
                      </a:lnTo>
                      <a:lnTo>
                        <a:pt x="597" y="416"/>
                      </a:lnTo>
                      <a:lnTo>
                        <a:pt x="595" y="418"/>
                      </a:lnTo>
                      <a:lnTo>
                        <a:pt x="595" y="419"/>
                      </a:lnTo>
                      <a:lnTo>
                        <a:pt x="591" y="419"/>
                      </a:lnTo>
                      <a:lnTo>
                        <a:pt x="589" y="419"/>
                      </a:lnTo>
                      <a:lnTo>
                        <a:pt x="587" y="420"/>
                      </a:lnTo>
                      <a:lnTo>
                        <a:pt x="587" y="422"/>
                      </a:lnTo>
                      <a:lnTo>
                        <a:pt x="587" y="424"/>
                      </a:lnTo>
                      <a:lnTo>
                        <a:pt x="583" y="427"/>
                      </a:lnTo>
                      <a:lnTo>
                        <a:pt x="582" y="427"/>
                      </a:lnTo>
                      <a:lnTo>
                        <a:pt x="580" y="430"/>
                      </a:lnTo>
                      <a:lnTo>
                        <a:pt x="580" y="427"/>
                      </a:lnTo>
                      <a:lnTo>
                        <a:pt x="579" y="428"/>
                      </a:lnTo>
                      <a:lnTo>
                        <a:pt x="579" y="430"/>
                      </a:lnTo>
                      <a:lnTo>
                        <a:pt x="577" y="430"/>
                      </a:lnTo>
                      <a:lnTo>
                        <a:pt x="574" y="431"/>
                      </a:lnTo>
                      <a:lnTo>
                        <a:pt x="573" y="431"/>
                      </a:lnTo>
                      <a:lnTo>
                        <a:pt x="567" y="438"/>
                      </a:lnTo>
                      <a:lnTo>
                        <a:pt x="558" y="441"/>
                      </a:lnTo>
                      <a:lnTo>
                        <a:pt x="555" y="441"/>
                      </a:lnTo>
                      <a:lnTo>
                        <a:pt x="554" y="441"/>
                      </a:lnTo>
                      <a:lnTo>
                        <a:pt x="554" y="442"/>
                      </a:lnTo>
                      <a:lnTo>
                        <a:pt x="552" y="442"/>
                      </a:lnTo>
                      <a:lnTo>
                        <a:pt x="551" y="442"/>
                      </a:lnTo>
                      <a:lnTo>
                        <a:pt x="551" y="441"/>
                      </a:lnTo>
                      <a:lnTo>
                        <a:pt x="549" y="441"/>
                      </a:lnTo>
                      <a:lnTo>
                        <a:pt x="547" y="442"/>
                      </a:lnTo>
                      <a:lnTo>
                        <a:pt x="546" y="444"/>
                      </a:lnTo>
                      <a:lnTo>
                        <a:pt x="544" y="444"/>
                      </a:lnTo>
                      <a:lnTo>
                        <a:pt x="542" y="442"/>
                      </a:lnTo>
                      <a:lnTo>
                        <a:pt x="542" y="441"/>
                      </a:lnTo>
                      <a:lnTo>
                        <a:pt x="540" y="442"/>
                      </a:lnTo>
                      <a:lnTo>
                        <a:pt x="540" y="44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37" name="Freeform 2790"/>
                <p:cNvSpPr>
                  <a:spLocks/>
                </p:cNvSpPr>
                <p:nvPr/>
              </p:nvSpPr>
              <p:spPr bwMode="gray">
                <a:xfrm>
                  <a:off x="3648" y="1896"/>
                  <a:ext cx="808" cy="471"/>
                </a:xfrm>
                <a:custGeom>
                  <a:avLst/>
                  <a:gdLst>
                    <a:gd name="T0" fmla="*/ 528 w 808"/>
                    <a:gd name="T1" fmla="*/ 441 h 471"/>
                    <a:gd name="T2" fmla="*/ 508 w 808"/>
                    <a:gd name="T3" fmla="*/ 452 h 471"/>
                    <a:gd name="T4" fmla="*/ 479 w 808"/>
                    <a:gd name="T5" fmla="*/ 470 h 471"/>
                    <a:gd name="T6" fmla="*/ 457 w 808"/>
                    <a:gd name="T7" fmla="*/ 456 h 471"/>
                    <a:gd name="T8" fmla="*/ 417 w 808"/>
                    <a:gd name="T9" fmla="*/ 435 h 471"/>
                    <a:gd name="T10" fmla="*/ 387 w 808"/>
                    <a:gd name="T11" fmla="*/ 444 h 471"/>
                    <a:gd name="T12" fmla="*/ 369 w 808"/>
                    <a:gd name="T13" fmla="*/ 457 h 471"/>
                    <a:gd name="T14" fmla="*/ 333 w 808"/>
                    <a:gd name="T15" fmla="*/ 427 h 471"/>
                    <a:gd name="T16" fmla="*/ 332 w 808"/>
                    <a:gd name="T17" fmla="*/ 402 h 471"/>
                    <a:gd name="T18" fmla="*/ 305 w 808"/>
                    <a:gd name="T19" fmla="*/ 372 h 471"/>
                    <a:gd name="T20" fmla="*/ 276 w 808"/>
                    <a:gd name="T21" fmla="*/ 362 h 471"/>
                    <a:gd name="T22" fmla="*/ 233 w 808"/>
                    <a:gd name="T23" fmla="*/ 379 h 471"/>
                    <a:gd name="T24" fmla="*/ 200 w 808"/>
                    <a:gd name="T25" fmla="*/ 385 h 471"/>
                    <a:gd name="T26" fmla="*/ 188 w 808"/>
                    <a:gd name="T27" fmla="*/ 380 h 471"/>
                    <a:gd name="T28" fmla="*/ 166 w 808"/>
                    <a:gd name="T29" fmla="*/ 379 h 471"/>
                    <a:gd name="T30" fmla="*/ 146 w 808"/>
                    <a:gd name="T31" fmla="*/ 369 h 471"/>
                    <a:gd name="T32" fmla="*/ 136 w 808"/>
                    <a:gd name="T33" fmla="*/ 362 h 471"/>
                    <a:gd name="T34" fmla="*/ 102 w 808"/>
                    <a:gd name="T35" fmla="*/ 351 h 471"/>
                    <a:gd name="T36" fmla="*/ 81 w 808"/>
                    <a:gd name="T37" fmla="*/ 341 h 471"/>
                    <a:gd name="T38" fmla="*/ 69 w 808"/>
                    <a:gd name="T39" fmla="*/ 335 h 471"/>
                    <a:gd name="T40" fmla="*/ 69 w 808"/>
                    <a:gd name="T41" fmla="*/ 321 h 471"/>
                    <a:gd name="T42" fmla="*/ 72 w 808"/>
                    <a:gd name="T43" fmla="*/ 311 h 471"/>
                    <a:gd name="T44" fmla="*/ 80 w 808"/>
                    <a:gd name="T45" fmla="*/ 295 h 471"/>
                    <a:gd name="T46" fmla="*/ 88 w 808"/>
                    <a:gd name="T47" fmla="*/ 281 h 471"/>
                    <a:gd name="T48" fmla="*/ 77 w 808"/>
                    <a:gd name="T49" fmla="*/ 275 h 471"/>
                    <a:gd name="T50" fmla="*/ 51 w 808"/>
                    <a:gd name="T51" fmla="*/ 281 h 471"/>
                    <a:gd name="T52" fmla="*/ 32 w 808"/>
                    <a:gd name="T53" fmla="*/ 271 h 471"/>
                    <a:gd name="T54" fmla="*/ 17 w 808"/>
                    <a:gd name="T55" fmla="*/ 260 h 471"/>
                    <a:gd name="T56" fmla="*/ 15 w 808"/>
                    <a:gd name="T57" fmla="*/ 241 h 471"/>
                    <a:gd name="T58" fmla="*/ 20 w 808"/>
                    <a:gd name="T59" fmla="*/ 211 h 471"/>
                    <a:gd name="T60" fmla="*/ 88 w 808"/>
                    <a:gd name="T61" fmla="*/ 187 h 471"/>
                    <a:gd name="T62" fmla="*/ 122 w 808"/>
                    <a:gd name="T63" fmla="*/ 109 h 471"/>
                    <a:gd name="T64" fmla="*/ 175 w 808"/>
                    <a:gd name="T65" fmla="*/ 85 h 471"/>
                    <a:gd name="T66" fmla="*/ 218 w 808"/>
                    <a:gd name="T67" fmla="*/ 100 h 471"/>
                    <a:gd name="T68" fmla="*/ 354 w 808"/>
                    <a:gd name="T69" fmla="*/ 177 h 471"/>
                    <a:gd name="T70" fmla="*/ 449 w 808"/>
                    <a:gd name="T71" fmla="*/ 182 h 471"/>
                    <a:gd name="T72" fmla="*/ 506 w 808"/>
                    <a:gd name="T73" fmla="*/ 144 h 471"/>
                    <a:gd name="T74" fmla="*/ 606 w 808"/>
                    <a:gd name="T75" fmla="*/ 117 h 471"/>
                    <a:gd name="T76" fmla="*/ 555 w 808"/>
                    <a:gd name="T77" fmla="*/ 86 h 471"/>
                    <a:gd name="T78" fmla="*/ 612 w 808"/>
                    <a:gd name="T79" fmla="*/ 36 h 471"/>
                    <a:gd name="T80" fmla="*/ 625 w 808"/>
                    <a:gd name="T81" fmla="*/ 6 h 471"/>
                    <a:gd name="T82" fmla="*/ 713 w 808"/>
                    <a:gd name="T83" fmla="*/ 68 h 471"/>
                    <a:gd name="T84" fmla="*/ 756 w 808"/>
                    <a:gd name="T85" fmla="*/ 88 h 471"/>
                    <a:gd name="T86" fmla="*/ 808 w 808"/>
                    <a:gd name="T87" fmla="*/ 98 h 471"/>
                    <a:gd name="T88" fmla="*/ 757 w 808"/>
                    <a:gd name="T89" fmla="*/ 174 h 471"/>
                    <a:gd name="T90" fmla="*/ 713 w 808"/>
                    <a:gd name="T91" fmla="*/ 199 h 471"/>
                    <a:gd name="T92" fmla="*/ 638 w 808"/>
                    <a:gd name="T93" fmla="*/ 233 h 471"/>
                    <a:gd name="T94" fmla="*/ 635 w 808"/>
                    <a:gd name="T95" fmla="*/ 221 h 471"/>
                    <a:gd name="T96" fmla="*/ 603 w 808"/>
                    <a:gd name="T97" fmla="*/ 229 h 471"/>
                    <a:gd name="T98" fmla="*/ 595 w 808"/>
                    <a:gd name="T99" fmla="*/ 250 h 471"/>
                    <a:gd name="T100" fmla="*/ 631 w 808"/>
                    <a:gd name="T101" fmla="*/ 253 h 471"/>
                    <a:gd name="T102" fmla="*/ 638 w 808"/>
                    <a:gd name="T103" fmla="*/ 260 h 471"/>
                    <a:gd name="T104" fmla="*/ 614 w 808"/>
                    <a:gd name="T105" fmla="*/ 273 h 471"/>
                    <a:gd name="T106" fmla="*/ 631 w 808"/>
                    <a:gd name="T107" fmla="*/ 321 h 471"/>
                    <a:gd name="T108" fmla="*/ 628 w 808"/>
                    <a:gd name="T109" fmla="*/ 332 h 471"/>
                    <a:gd name="T110" fmla="*/ 624 w 808"/>
                    <a:gd name="T111" fmla="*/ 351 h 471"/>
                    <a:gd name="T112" fmla="*/ 635 w 808"/>
                    <a:gd name="T113" fmla="*/ 362 h 471"/>
                    <a:gd name="T114" fmla="*/ 621 w 808"/>
                    <a:gd name="T115" fmla="*/ 384 h 471"/>
                    <a:gd name="T116" fmla="*/ 607 w 808"/>
                    <a:gd name="T117" fmla="*/ 401 h 471"/>
                    <a:gd name="T118" fmla="*/ 598 w 808"/>
                    <a:gd name="T119" fmla="*/ 416 h 471"/>
                    <a:gd name="T120" fmla="*/ 580 w 808"/>
                    <a:gd name="T121" fmla="*/ 427 h 471"/>
                    <a:gd name="T122" fmla="*/ 551 w 808"/>
                    <a:gd name="T123" fmla="*/ 442 h 4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471"/>
                    <a:gd name="T188" fmla="*/ 808 w 808"/>
                    <a:gd name="T189" fmla="*/ 471 h 4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471">
                      <a:moveTo>
                        <a:pt x="540" y="444"/>
                      </a:moveTo>
                      <a:lnTo>
                        <a:pt x="539" y="444"/>
                      </a:lnTo>
                      <a:lnTo>
                        <a:pt x="536" y="444"/>
                      </a:lnTo>
                      <a:lnTo>
                        <a:pt x="538" y="445"/>
                      </a:lnTo>
                      <a:lnTo>
                        <a:pt x="533" y="445"/>
                      </a:lnTo>
                      <a:lnTo>
                        <a:pt x="533" y="444"/>
                      </a:lnTo>
                      <a:lnTo>
                        <a:pt x="530" y="442"/>
                      </a:lnTo>
                      <a:lnTo>
                        <a:pt x="528" y="442"/>
                      </a:lnTo>
                      <a:lnTo>
                        <a:pt x="528" y="441"/>
                      </a:lnTo>
                      <a:lnTo>
                        <a:pt x="527" y="447"/>
                      </a:lnTo>
                      <a:lnTo>
                        <a:pt x="525" y="447"/>
                      </a:lnTo>
                      <a:lnTo>
                        <a:pt x="522" y="444"/>
                      </a:lnTo>
                      <a:lnTo>
                        <a:pt x="521" y="444"/>
                      </a:lnTo>
                      <a:lnTo>
                        <a:pt x="518" y="447"/>
                      </a:lnTo>
                      <a:lnTo>
                        <a:pt x="521" y="450"/>
                      </a:lnTo>
                      <a:lnTo>
                        <a:pt x="518" y="451"/>
                      </a:lnTo>
                      <a:lnTo>
                        <a:pt x="514" y="452"/>
                      </a:lnTo>
                      <a:lnTo>
                        <a:pt x="512" y="452"/>
                      </a:lnTo>
                      <a:lnTo>
                        <a:pt x="511" y="453"/>
                      </a:lnTo>
                      <a:lnTo>
                        <a:pt x="508" y="453"/>
                      </a:lnTo>
                      <a:lnTo>
                        <a:pt x="508" y="452"/>
                      </a:lnTo>
                      <a:lnTo>
                        <a:pt x="505" y="452"/>
                      </a:lnTo>
                      <a:lnTo>
                        <a:pt x="503" y="455"/>
                      </a:lnTo>
                      <a:lnTo>
                        <a:pt x="497" y="456"/>
                      </a:lnTo>
                      <a:lnTo>
                        <a:pt x="495" y="455"/>
                      </a:lnTo>
                      <a:lnTo>
                        <a:pt x="493" y="456"/>
                      </a:lnTo>
                      <a:lnTo>
                        <a:pt x="488" y="457"/>
                      </a:lnTo>
                      <a:lnTo>
                        <a:pt x="485" y="457"/>
                      </a:lnTo>
                      <a:lnTo>
                        <a:pt x="482" y="463"/>
                      </a:lnTo>
                      <a:lnTo>
                        <a:pt x="485" y="467"/>
                      </a:lnTo>
                      <a:lnTo>
                        <a:pt x="485" y="470"/>
                      </a:lnTo>
                      <a:lnTo>
                        <a:pt x="482" y="471"/>
                      </a:lnTo>
                      <a:lnTo>
                        <a:pt x="479" y="470"/>
                      </a:lnTo>
                      <a:lnTo>
                        <a:pt x="476" y="462"/>
                      </a:lnTo>
                      <a:lnTo>
                        <a:pt x="478" y="456"/>
                      </a:lnTo>
                      <a:lnTo>
                        <a:pt x="476" y="455"/>
                      </a:lnTo>
                      <a:lnTo>
                        <a:pt x="473" y="456"/>
                      </a:lnTo>
                      <a:lnTo>
                        <a:pt x="469" y="457"/>
                      </a:lnTo>
                      <a:lnTo>
                        <a:pt x="468" y="456"/>
                      </a:lnTo>
                      <a:lnTo>
                        <a:pt x="468" y="455"/>
                      </a:lnTo>
                      <a:lnTo>
                        <a:pt x="462" y="453"/>
                      </a:lnTo>
                      <a:lnTo>
                        <a:pt x="460" y="453"/>
                      </a:lnTo>
                      <a:lnTo>
                        <a:pt x="460" y="455"/>
                      </a:lnTo>
                      <a:lnTo>
                        <a:pt x="457" y="455"/>
                      </a:lnTo>
                      <a:lnTo>
                        <a:pt x="457" y="456"/>
                      </a:lnTo>
                      <a:lnTo>
                        <a:pt x="457" y="455"/>
                      </a:lnTo>
                      <a:lnTo>
                        <a:pt x="454" y="456"/>
                      </a:lnTo>
                      <a:lnTo>
                        <a:pt x="452" y="455"/>
                      </a:lnTo>
                      <a:lnTo>
                        <a:pt x="444" y="455"/>
                      </a:lnTo>
                      <a:lnTo>
                        <a:pt x="444" y="453"/>
                      </a:lnTo>
                      <a:lnTo>
                        <a:pt x="438" y="451"/>
                      </a:lnTo>
                      <a:lnTo>
                        <a:pt x="436" y="448"/>
                      </a:lnTo>
                      <a:lnTo>
                        <a:pt x="435" y="445"/>
                      </a:lnTo>
                      <a:lnTo>
                        <a:pt x="436" y="444"/>
                      </a:lnTo>
                      <a:lnTo>
                        <a:pt x="435" y="441"/>
                      </a:lnTo>
                      <a:lnTo>
                        <a:pt x="427" y="441"/>
                      </a:lnTo>
                      <a:lnTo>
                        <a:pt x="417" y="435"/>
                      </a:lnTo>
                      <a:lnTo>
                        <a:pt x="416" y="437"/>
                      </a:lnTo>
                      <a:lnTo>
                        <a:pt x="411" y="440"/>
                      </a:lnTo>
                      <a:lnTo>
                        <a:pt x="407" y="442"/>
                      </a:lnTo>
                      <a:lnTo>
                        <a:pt x="403" y="441"/>
                      </a:lnTo>
                      <a:lnTo>
                        <a:pt x="402" y="444"/>
                      </a:lnTo>
                      <a:lnTo>
                        <a:pt x="400" y="444"/>
                      </a:lnTo>
                      <a:lnTo>
                        <a:pt x="399" y="442"/>
                      </a:lnTo>
                      <a:lnTo>
                        <a:pt x="395" y="444"/>
                      </a:lnTo>
                      <a:lnTo>
                        <a:pt x="393" y="442"/>
                      </a:lnTo>
                      <a:lnTo>
                        <a:pt x="392" y="442"/>
                      </a:lnTo>
                      <a:lnTo>
                        <a:pt x="389" y="444"/>
                      </a:lnTo>
                      <a:lnTo>
                        <a:pt x="387" y="444"/>
                      </a:lnTo>
                      <a:lnTo>
                        <a:pt x="386" y="444"/>
                      </a:lnTo>
                      <a:lnTo>
                        <a:pt x="383" y="442"/>
                      </a:lnTo>
                      <a:lnTo>
                        <a:pt x="381" y="442"/>
                      </a:lnTo>
                      <a:lnTo>
                        <a:pt x="378" y="444"/>
                      </a:lnTo>
                      <a:lnTo>
                        <a:pt x="378" y="445"/>
                      </a:lnTo>
                      <a:lnTo>
                        <a:pt x="377" y="444"/>
                      </a:lnTo>
                      <a:lnTo>
                        <a:pt x="371" y="444"/>
                      </a:lnTo>
                      <a:lnTo>
                        <a:pt x="369" y="445"/>
                      </a:lnTo>
                      <a:lnTo>
                        <a:pt x="369" y="451"/>
                      </a:lnTo>
                      <a:lnTo>
                        <a:pt x="371" y="455"/>
                      </a:lnTo>
                      <a:lnTo>
                        <a:pt x="371" y="457"/>
                      </a:lnTo>
                      <a:lnTo>
                        <a:pt x="369" y="457"/>
                      </a:lnTo>
                      <a:lnTo>
                        <a:pt x="365" y="459"/>
                      </a:lnTo>
                      <a:lnTo>
                        <a:pt x="363" y="452"/>
                      </a:lnTo>
                      <a:lnTo>
                        <a:pt x="360" y="452"/>
                      </a:lnTo>
                      <a:lnTo>
                        <a:pt x="357" y="455"/>
                      </a:lnTo>
                      <a:lnTo>
                        <a:pt x="353" y="455"/>
                      </a:lnTo>
                      <a:lnTo>
                        <a:pt x="348" y="451"/>
                      </a:lnTo>
                      <a:lnTo>
                        <a:pt x="348" y="450"/>
                      </a:lnTo>
                      <a:lnTo>
                        <a:pt x="340" y="447"/>
                      </a:lnTo>
                      <a:lnTo>
                        <a:pt x="341" y="438"/>
                      </a:lnTo>
                      <a:lnTo>
                        <a:pt x="335" y="435"/>
                      </a:lnTo>
                      <a:lnTo>
                        <a:pt x="335" y="430"/>
                      </a:lnTo>
                      <a:lnTo>
                        <a:pt x="333" y="427"/>
                      </a:lnTo>
                      <a:lnTo>
                        <a:pt x="333" y="426"/>
                      </a:lnTo>
                      <a:lnTo>
                        <a:pt x="324" y="426"/>
                      </a:lnTo>
                      <a:lnTo>
                        <a:pt x="318" y="430"/>
                      </a:lnTo>
                      <a:lnTo>
                        <a:pt x="318" y="428"/>
                      </a:lnTo>
                      <a:lnTo>
                        <a:pt x="319" y="424"/>
                      </a:lnTo>
                      <a:lnTo>
                        <a:pt x="319" y="423"/>
                      </a:lnTo>
                      <a:lnTo>
                        <a:pt x="319" y="420"/>
                      </a:lnTo>
                      <a:lnTo>
                        <a:pt x="321" y="414"/>
                      </a:lnTo>
                      <a:lnTo>
                        <a:pt x="324" y="412"/>
                      </a:lnTo>
                      <a:lnTo>
                        <a:pt x="326" y="410"/>
                      </a:lnTo>
                      <a:lnTo>
                        <a:pt x="328" y="409"/>
                      </a:lnTo>
                      <a:lnTo>
                        <a:pt x="332" y="402"/>
                      </a:lnTo>
                      <a:lnTo>
                        <a:pt x="330" y="384"/>
                      </a:lnTo>
                      <a:lnTo>
                        <a:pt x="326" y="384"/>
                      </a:lnTo>
                      <a:lnTo>
                        <a:pt x="326" y="381"/>
                      </a:lnTo>
                      <a:lnTo>
                        <a:pt x="324" y="379"/>
                      </a:lnTo>
                      <a:lnTo>
                        <a:pt x="321" y="375"/>
                      </a:lnTo>
                      <a:lnTo>
                        <a:pt x="318" y="374"/>
                      </a:lnTo>
                      <a:lnTo>
                        <a:pt x="316" y="375"/>
                      </a:lnTo>
                      <a:lnTo>
                        <a:pt x="314" y="375"/>
                      </a:lnTo>
                      <a:lnTo>
                        <a:pt x="313" y="373"/>
                      </a:lnTo>
                      <a:lnTo>
                        <a:pt x="311" y="373"/>
                      </a:lnTo>
                      <a:lnTo>
                        <a:pt x="308" y="373"/>
                      </a:lnTo>
                      <a:lnTo>
                        <a:pt x="305" y="372"/>
                      </a:lnTo>
                      <a:lnTo>
                        <a:pt x="301" y="372"/>
                      </a:lnTo>
                      <a:lnTo>
                        <a:pt x="301" y="364"/>
                      </a:lnTo>
                      <a:lnTo>
                        <a:pt x="298" y="364"/>
                      </a:lnTo>
                      <a:lnTo>
                        <a:pt x="298" y="363"/>
                      </a:lnTo>
                      <a:lnTo>
                        <a:pt x="298" y="362"/>
                      </a:lnTo>
                      <a:lnTo>
                        <a:pt x="295" y="359"/>
                      </a:lnTo>
                      <a:lnTo>
                        <a:pt x="292" y="360"/>
                      </a:lnTo>
                      <a:lnTo>
                        <a:pt x="289" y="362"/>
                      </a:lnTo>
                      <a:lnTo>
                        <a:pt x="286" y="363"/>
                      </a:lnTo>
                      <a:lnTo>
                        <a:pt x="279" y="363"/>
                      </a:lnTo>
                      <a:lnTo>
                        <a:pt x="277" y="362"/>
                      </a:lnTo>
                      <a:lnTo>
                        <a:pt x="276" y="362"/>
                      </a:lnTo>
                      <a:lnTo>
                        <a:pt x="271" y="364"/>
                      </a:lnTo>
                      <a:lnTo>
                        <a:pt x="270" y="364"/>
                      </a:lnTo>
                      <a:lnTo>
                        <a:pt x="265" y="369"/>
                      </a:lnTo>
                      <a:lnTo>
                        <a:pt x="262" y="370"/>
                      </a:lnTo>
                      <a:lnTo>
                        <a:pt x="258" y="374"/>
                      </a:lnTo>
                      <a:lnTo>
                        <a:pt x="240" y="380"/>
                      </a:lnTo>
                      <a:lnTo>
                        <a:pt x="240" y="381"/>
                      </a:lnTo>
                      <a:lnTo>
                        <a:pt x="240" y="380"/>
                      </a:lnTo>
                      <a:lnTo>
                        <a:pt x="237" y="379"/>
                      </a:lnTo>
                      <a:lnTo>
                        <a:pt x="235" y="379"/>
                      </a:lnTo>
                      <a:lnTo>
                        <a:pt x="235" y="377"/>
                      </a:lnTo>
                      <a:lnTo>
                        <a:pt x="233" y="379"/>
                      </a:lnTo>
                      <a:lnTo>
                        <a:pt x="222" y="377"/>
                      </a:lnTo>
                      <a:lnTo>
                        <a:pt x="221" y="375"/>
                      </a:lnTo>
                      <a:lnTo>
                        <a:pt x="221" y="374"/>
                      </a:lnTo>
                      <a:lnTo>
                        <a:pt x="219" y="374"/>
                      </a:lnTo>
                      <a:lnTo>
                        <a:pt x="216" y="374"/>
                      </a:lnTo>
                      <a:lnTo>
                        <a:pt x="213" y="375"/>
                      </a:lnTo>
                      <a:lnTo>
                        <a:pt x="210" y="377"/>
                      </a:lnTo>
                      <a:lnTo>
                        <a:pt x="209" y="381"/>
                      </a:lnTo>
                      <a:lnTo>
                        <a:pt x="202" y="385"/>
                      </a:lnTo>
                      <a:lnTo>
                        <a:pt x="202" y="386"/>
                      </a:lnTo>
                      <a:lnTo>
                        <a:pt x="200" y="386"/>
                      </a:lnTo>
                      <a:lnTo>
                        <a:pt x="200" y="385"/>
                      </a:lnTo>
                      <a:lnTo>
                        <a:pt x="200" y="384"/>
                      </a:lnTo>
                      <a:lnTo>
                        <a:pt x="200" y="381"/>
                      </a:lnTo>
                      <a:lnTo>
                        <a:pt x="200" y="379"/>
                      </a:lnTo>
                      <a:lnTo>
                        <a:pt x="200" y="377"/>
                      </a:lnTo>
                      <a:lnTo>
                        <a:pt x="199" y="377"/>
                      </a:lnTo>
                      <a:lnTo>
                        <a:pt x="197" y="377"/>
                      </a:lnTo>
                      <a:lnTo>
                        <a:pt x="196" y="379"/>
                      </a:lnTo>
                      <a:lnTo>
                        <a:pt x="194" y="379"/>
                      </a:lnTo>
                      <a:lnTo>
                        <a:pt x="191" y="379"/>
                      </a:lnTo>
                      <a:lnTo>
                        <a:pt x="191" y="380"/>
                      </a:lnTo>
                      <a:lnTo>
                        <a:pt x="191" y="379"/>
                      </a:lnTo>
                      <a:lnTo>
                        <a:pt x="188" y="380"/>
                      </a:lnTo>
                      <a:lnTo>
                        <a:pt x="188" y="381"/>
                      </a:lnTo>
                      <a:lnTo>
                        <a:pt x="183" y="380"/>
                      </a:lnTo>
                      <a:lnTo>
                        <a:pt x="181" y="381"/>
                      </a:lnTo>
                      <a:lnTo>
                        <a:pt x="179" y="380"/>
                      </a:lnTo>
                      <a:lnTo>
                        <a:pt x="176" y="379"/>
                      </a:lnTo>
                      <a:lnTo>
                        <a:pt x="175" y="377"/>
                      </a:lnTo>
                      <a:lnTo>
                        <a:pt x="172" y="377"/>
                      </a:lnTo>
                      <a:lnTo>
                        <a:pt x="172" y="379"/>
                      </a:lnTo>
                      <a:lnTo>
                        <a:pt x="170" y="380"/>
                      </a:lnTo>
                      <a:lnTo>
                        <a:pt x="169" y="379"/>
                      </a:lnTo>
                      <a:lnTo>
                        <a:pt x="167" y="380"/>
                      </a:lnTo>
                      <a:lnTo>
                        <a:pt x="166" y="379"/>
                      </a:lnTo>
                      <a:lnTo>
                        <a:pt x="164" y="379"/>
                      </a:lnTo>
                      <a:lnTo>
                        <a:pt x="163" y="380"/>
                      </a:lnTo>
                      <a:lnTo>
                        <a:pt x="161" y="377"/>
                      </a:lnTo>
                      <a:lnTo>
                        <a:pt x="159" y="375"/>
                      </a:lnTo>
                      <a:lnTo>
                        <a:pt x="158" y="374"/>
                      </a:lnTo>
                      <a:lnTo>
                        <a:pt x="156" y="375"/>
                      </a:lnTo>
                      <a:lnTo>
                        <a:pt x="152" y="373"/>
                      </a:lnTo>
                      <a:lnTo>
                        <a:pt x="152" y="372"/>
                      </a:lnTo>
                      <a:lnTo>
                        <a:pt x="152" y="369"/>
                      </a:lnTo>
                      <a:lnTo>
                        <a:pt x="151" y="370"/>
                      </a:lnTo>
                      <a:lnTo>
                        <a:pt x="148" y="370"/>
                      </a:lnTo>
                      <a:lnTo>
                        <a:pt x="146" y="369"/>
                      </a:lnTo>
                      <a:lnTo>
                        <a:pt x="145" y="369"/>
                      </a:lnTo>
                      <a:lnTo>
                        <a:pt x="143" y="369"/>
                      </a:lnTo>
                      <a:lnTo>
                        <a:pt x="142" y="369"/>
                      </a:lnTo>
                      <a:lnTo>
                        <a:pt x="142" y="367"/>
                      </a:lnTo>
                      <a:lnTo>
                        <a:pt x="140" y="367"/>
                      </a:lnTo>
                      <a:lnTo>
                        <a:pt x="140" y="364"/>
                      </a:lnTo>
                      <a:lnTo>
                        <a:pt x="140" y="363"/>
                      </a:lnTo>
                      <a:lnTo>
                        <a:pt x="140" y="362"/>
                      </a:lnTo>
                      <a:lnTo>
                        <a:pt x="139" y="362"/>
                      </a:lnTo>
                      <a:lnTo>
                        <a:pt x="137" y="362"/>
                      </a:lnTo>
                      <a:lnTo>
                        <a:pt x="136" y="362"/>
                      </a:lnTo>
                      <a:lnTo>
                        <a:pt x="136" y="363"/>
                      </a:lnTo>
                      <a:lnTo>
                        <a:pt x="134" y="364"/>
                      </a:lnTo>
                      <a:lnTo>
                        <a:pt x="132" y="364"/>
                      </a:lnTo>
                      <a:lnTo>
                        <a:pt x="130" y="364"/>
                      </a:lnTo>
                      <a:lnTo>
                        <a:pt x="129" y="364"/>
                      </a:lnTo>
                      <a:lnTo>
                        <a:pt x="129" y="360"/>
                      </a:lnTo>
                      <a:lnTo>
                        <a:pt x="124" y="356"/>
                      </a:lnTo>
                      <a:lnTo>
                        <a:pt x="121" y="355"/>
                      </a:lnTo>
                      <a:lnTo>
                        <a:pt x="118" y="352"/>
                      </a:lnTo>
                      <a:lnTo>
                        <a:pt x="107" y="349"/>
                      </a:lnTo>
                      <a:lnTo>
                        <a:pt x="102" y="349"/>
                      </a:lnTo>
                      <a:lnTo>
                        <a:pt x="102" y="351"/>
                      </a:lnTo>
                      <a:lnTo>
                        <a:pt x="102" y="352"/>
                      </a:lnTo>
                      <a:lnTo>
                        <a:pt x="99" y="351"/>
                      </a:lnTo>
                      <a:lnTo>
                        <a:pt x="99" y="349"/>
                      </a:lnTo>
                      <a:lnTo>
                        <a:pt x="97" y="349"/>
                      </a:lnTo>
                      <a:lnTo>
                        <a:pt x="93" y="348"/>
                      </a:lnTo>
                      <a:lnTo>
                        <a:pt x="93" y="346"/>
                      </a:lnTo>
                      <a:lnTo>
                        <a:pt x="91" y="346"/>
                      </a:lnTo>
                      <a:lnTo>
                        <a:pt x="88" y="344"/>
                      </a:lnTo>
                      <a:lnTo>
                        <a:pt x="85" y="344"/>
                      </a:lnTo>
                      <a:lnTo>
                        <a:pt x="85" y="342"/>
                      </a:lnTo>
                      <a:lnTo>
                        <a:pt x="83" y="341"/>
                      </a:lnTo>
                      <a:lnTo>
                        <a:pt x="81" y="341"/>
                      </a:lnTo>
                      <a:lnTo>
                        <a:pt x="81" y="340"/>
                      </a:lnTo>
                      <a:lnTo>
                        <a:pt x="78" y="341"/>
                      </a:lnTo>
                      <a:lnTo>
                        <a:pt x="78" y="340"/>
                      </a:lnTo>
                      <a:lnTo>
                        <a:pt x="78" y="339"/>
                      </a:lnTo>
                      <a:lnTo>
                        <a:pt x="77" y="339"/>
                      </a:lnTo>
                      <a:lnTo>
                        <a:pt x="74" y="340"/>
                      </a:lnTo>
                      <a:lnTo>
                        <a:pt x="72" y="340"/>
                      </a:lnTo>
                      <a:lnTo>
                        <a:pt x="70" y="340"/>
                      </a:lnTo>
                      <a:lnTo>
                        <a:pt x="70" y="338"/>
                      </a:lnTo>
                      <a:lnTo>
                        <a:pt x="69" y="338"/>
                      </a:lnTo>
                      <a:lnTo>
                        <a:pt x="69" y="336"/>
                      </a:lnTo>
                      <a:lnTo>
                        <a:pt x="69" y="335"/>
                      </a:lnTo>
                      <a:lnTo>
                        <a:pt x="67" y="335"/>
                      </a:lnTo>
                      <a:lnTo>
                        <a:pt x="67" y="334"/>
                      </a:lnTo>
                      <a:lnTo>
                        <a:pt x="67" y="332"/>
                      </a:lnTo>
                      <a:lnTo>
                        <a:pt x="67" y="331"/>
                      </a:lnTo>
                      <a:lnTo>
                        <a:pt x="67" y="328"/>
                      </a:lnTo>
                      <a:lnTo>
                        <a:pt x="67" y="327"/>
                      </a:lnTo>
                      <a:lnTo>
                        <a:pt x="64" y="324"/>
                      </a:lnTo>
                      <a:lnTo>
                        <a:pt x="64" y="321"/>
                      </a:lnTo>
                      <a:lnTo>
                        <a:pt x="64" y="320"/>
                      </a:lnTo>
                      <a:lnTo>
                        <a:pt x="67" y="319"/>
                      </a:lnTo>
                      <a:lnTo>
                        <a:pt x="67" y="320"/>
                      </a:lnTo>
                      <a:lnTo>
                        <a:pt x="69" y="321"/>
                      </a:lnTo>
                      <a:lnTo>
                        <a:pt x="70" y="321"/>
                      </a:lnTo>
                      <a:lnTo>
                        <a:pt x="72" y="321"/>
                      </a:lnTo>
                      <a:lnTo>
                        <a:pt x="74" y="321"/>
                      </a:lnTo>
                      <a:lnTo>
                        <a:pt x="74" y="320"/>
                      </a:lnTo>
                      <a:lnTo>
                        <a:pt x="75" y="319"/>
                      </a:lnTo>
                      <a:lnTo>
                        <a:pt x="77" y="320"/>
                      </a:lnTo>
                      <a:lnTo>
                        <a:pt x="78" y="317"/>
                      </a:lnTo>
                      <a:lnTo>
                        <a:pt x="77" y="314"/>
                      </a:lnTo>
                      <a:lnTo>
                        <a:pt x="77" y="312"/>
                      </a:lnTo>
                      <a:lnTo>
                        <a:pt x="74" y="311"/>
                      </a:lnTo>
                      <a:lnTo>
                        <a:pt x="72" y="311"/>
                      </a:lnTo>
                      <a:lnTo>
                        <a:pt x="70" y="310"/>
                      </a:lnTo>
                      <a:lnTo>
                        <a:pt x="70" y="306"/>
                      </a:lnTo>
                      <a:lnTo>
                        <a:pt x="72" y="306"/>
                      </a:lnTo>
                      <a:lnTo>
                        <a:pt x="72" y="304"/>
                      </a:lnTo>
                      <a:lnTo>
                        <a:pt x="70" y="303"/>
                      </a:lnTo>
                      <a:lnTo>
                        <a:pt x="70" y="302"/>
                      </a:lnTo>
                      <a:lnTo>
                        <a:pt x="70" y="300"/>
                      </a:lnTo>
                      <a:lnTo>
                        <a:pt x="72" y="302"/>
                      </a:lnTo>
                      <a:lnTo>
                        <a:pt x="74" y="300"/>
                      </a:lnTo>
                      <a:lnTo>
                        <a:pt x="77" y="300"/>
                      </a:lnTo>
                      <a:lnTo>
                        <a:pt x="80" y="298"/>
                      </a:lnTo>
                      <a:lnTo>
                        <a:pt x="80" y="295"/>
                      </a:lnTo>
                      <a:lnTo>
                        <a:pt x="81" y="295"/>
                      </a:lnTo>
                      <a:lnTo>
                        <a:pt x="81" y="293"/>
                      </a:lnTo>
                      <a:lnTo>
                        <a:pt x="83" y="293"/>
                      </a:lnTo>
                      <a:lnTo>
                        <a:pt x="83" y="292"/>
                      </a:lnTo>
                      <a:lnTo>
                        <a:pt x="85" y="291"/>
                      </a:lnTo>
                      <a:lnTo>
                        <a:pt x="85" y="290"/>
                      </a:lnTo>
                      <a:lnTo>
                        <a:pt x="87" y="288"/>
                      </a:lnTo>
                      <a:lnTo>
                        <a:pt x="88" y="285"/>
                      </a:lnTo>
                      <a:lnTo>
                        <a:pt x="88" y="283"/>
                      </a:lnTo>
                      <a:lnTo>
                        <a:pt x="90" y="282"/>
                      </a:lnTo>
                      <a:lnTo>
                        <a:pt x="90" y="281"/>
                      </a:lnTo>
                      <a:lnTo>
                        <a:pt x="88" y="281"/>
                      </a:lnTo>
                      <a:lnTo>
                        <a:pt x="87" y="282"/>
                      </a:lnTo>
                      <a:lnTo>
                        <a:pt x="85" y="282"/>
                      </a:lnTo>
                      <a:lnTo>
                        <a:pt x="85" y="281"/>
                      </a:lnTo>
                      <a:lnTo>
                        <a:pt x="85" y="280"/>
                      </a:lnTo>
                      <a:lnTo>
                        <a:pt x="83" y="280"/>
                      </a:lnTo>
                      <a:lnTo>
                        <a:pt x="81" y="280"/>
                      </a:lnTo>
                      <a:lnTo>
                        <a:pt x="80" y="280"/>
                      </a:lnTo>
                      <a:lnTo>
                        <a:pt x="80" y="278"/>
                      </a:lnTo>
                      <a:lnTo>
                        <a:pt x="80" y="277"/>
                      </a:lnTo>
                      <a:lnTo>
                        <a:pt x="78" y="277"/>
                      </a:lnTo>
                      <a:lnTo>
                        <a:pt x="78" y="275"/>
                      </a:lnTo>
                      <a:lnTo>
                        <a:pt x="77" y="275"/>
                      </a:lnTo>
                      <a:lnTo>
                        <a:pt x="77" y="274"/>
                      </a:lnTo>
                      <a:lnTo>
                        <a:pt x="75" y="274"/>
                      </a:lnTo>
                      <a:lnTo>
                        <a:pt x="74" y="274"/>
                      </a:lnTo>
                      <a:lnTo>
                        <a:pt x="72" y="274"/>
                      </a:lnTo>
                      <a:lnTo>
                        <a:pt x="70" y="275"/>
                      </a:lnTo>
                      <a:lnTo>
                        <a:pt x="67" y="275"/>
                      </a:lnTo>
                      <a:lnTo>
                        <a:pt x="60" y="280"/>
                      </a:lnTo>
                      <a:lnTo>
                        <a:pt x="60" y="281"/>
                      </a:lnTo>
                      <a:lnTo>
                        <a:pt x="57" y="281"/>
                      </a:lnTo>
                      <a:lnTo>
                        <a:pt x="56" y="281"/>
                      </a:lnTo>
                      <a:lnTo>
                        <a:pt x="54" y="282"/>
                      </a:lnTo>
                      <a:lnTo>
                        <a:pt x="51" y="281"/>
                      </a:lnTo>
                      <a:lnTo>
                        <a:pt x="50" y="281"/>
                      </a:lnTo>
                      <a:lnTo>
                        <a:pt x="48" y="281"/>
                      </a:lnTo>
                      <a:lnTo>
                        <a:pt x="38" y="277"/>
                      </a:lnTo>
                      <a:lnTo>
                        <a:pt x="38" y="275"/>
                      </a:lnTo>
                      <a:lnTo>
                        <a:pt x="35" y="275"/>
                      </a:lnTo>
                      <a:lnTo>
                        <a:pt x="33" y="277"/>
                      </a:lnTo>
                      <a:lnTo>
                        <a:pt x="33" y="275"/>
                      </a:lnTo>
                      <a:lnTo>
                        <a:pt x="32" y="274"/>
                      </a:lnTo>
                      <a:lnTo>
                        <a:pt x="30" y="273"/>
                      </a:lnTo>
                      <a:lnTo>
                        <a:pt x="30" y="271"/>
                      </a:lnTo>
                      <a:lnTo>
                        <a:pt x="32" y="271"/>
                      </a:lnTo>
                      <a:lnTo>
                        <a:pt x="32" y="270"/>
                      </a:lnTo>
                      <a:lnTo>
                        <a:pt x="30" y="270"/>
                      </a:lnTo>
                      <a:lnTo>
                        <a:pt x="30" y="267"/>
                      </a:lnTo>
                      <a:lnTo>
                        <a:pt x="30" y="266"/>
                      </a:lnTo>
                      <a:lnTo>
                        <a:pt x="26" y="263"/>
                      </a:lnTo>
                      <a:lnTo>
                        <a:pt x="24" y="264"/>
                      </a:lnTo>
                      <a:lnTo>
                        <a:pt x="24" y="263"/>
                      </a:lnTo>
                      <a:lnTo>
                        <a:pt x="24" y="262"/>
                      </a:lnTo>
                      <a:lnTo>
                        <a:pt x="23" y="260"/>
                      </a:lnTo>
                      <a:lnTo>
                        <a:pt x="22" y="260"/>
                      </a:lnTo>
                      <a:lnTo>
                        <a:pt x="20" y="260"/>
                      </a:lnTo>
                      <a:lnTo>
                        <a:pt x="17" y="260"/>
                      </a:lnTo>
                      <a:lnTo>
                        <a:pt x="13" y="260"/>
                      </a:lnTo>
                      <a:lnTo>
                        <a:pt x="13" y="259"/>
                      </a:lnTo>
                      <a:lnTo>
                        <a:pt x="11" y="259"/>
                      </a:lnTo>
                      <a:lnTo>
                        <a:pt x="13" y="257"/>
                      </a:lnTo>
                      <a:lnTo>
                        <a:pt x="15" y="257"/>
                      </a:lnTo>
                      <a:lnTo>
                        <a:pt x="17" y="257"/>
                      </a:lnTo>
                      <a:lnTo>
                        <a:pt x="15" y="257"/>
                      </a:lnTo>
                      <a:lnTo>
                        <a:pt x="17" y="257"/>
                      </a:lnTo>
                      <a:lnTo>
                        <a:pt x="19" y="257"/>
                      </a:lnTo>
                      <a:lnTo>
                        <a:pt x="19" y="250"/>
                      </a:lnTo>
                      <a:lnTo>
                        <a:pt x="15" y="245"/>
                      </a:lnTo>
                      <a:lnTo>
                        <a:pt x="15" y="241"/>
                      </a:lnTo>
                      <a:lnTo>
                        <a:pt x="13" y="238"/>
                      </a:lnTo>
                      <a:lnTo>
                        <a:pt x="10" y="238"/>
                      </a:lnTo>
                      <a:lnTo>
                        <a:pt x="4" y="239"/>
                      </a:lnTo>
                      <a:lnTo>
                        <a:pt x="2" y="238"/>
                      </a:lnTo>
                      <a:lnTo>
                        <a:pt x="0" y="231"/>
                      </a:lnTo>
                      <a:lnTo>
                        <a:pt x="4" y="224"/>
                      </a:lnTo>
                      <a:lnTo>
                        <a:pt x="2" y="221"/>
                      </a:lnTo>
                      <a:lnTo>
                        <a:pt x="5" y="217"/>
                      </a:lnTo>
                      <a:lnTo>
                        <a:pt x="13" y="214"/>
                      </a:lnTo>
                      <a:lnTo>
                        <a:pt x="15" y="214"/>
                      </a:lnTo>
                      <a:lnTo>
                        <a:pt x="17" y="210"/>
                      </a:lnTo>
                      <a:lnTo>
                        <a:pt x="20" y="211"/>
                      </a:lnTo>
                      <a:lnTo>
                        <a:pt x="23" y="210"/>
                      </a:lnTo>
                      <a:lnTo>
                        <a:pt x="26" y="210"/>
                      </a:lnTo>
                      <a:lnTo>
                        <a:pt x="27" y="213"/>
                      </a:lnTo>
                      <a:lnTo>
                        <a:pt x="35" y="213"/>
                      </a:lnTo>
                      <a:lnTo>
                        <a:pt x="38" y="210"/>
                      </a:lnTo>
                      <a:lnTo>
                        <a:pt x="41" y="208"/>
                      </a:lnTo>
                      <a:lnTo>
                        <a:pt x="44" y="205"/>
                      </a:lnTo>
                      <a:lnTo>
                        <a:pt x="60" y="203"/>
                      </a:lnTo>
                      <a:lnTo>
                        <a:pt x="63" y="200"/>
                      </a:lnTo>
                      <a:lnTo>
                        <a:pt x="66" y="196"/>
                      </a:lnTo>
                      <a:lnTo>
                        <a:pt x="87" y="189"/>
                      </a:lnTo>
                      <a:lnTo>
                        <a:pt x="88" y="187"/>
                      </a:lnTo>
                      <a:lnTo>
                        <a:pt x="90" y="178"/>
                      </a:lnTo>
                      <a:lnTo>
                        <a:pt x="91" y="177"/>
                      </a:lnTo>
                      <a:lnTo>
                        <a:pt x="91" y="174"/>
                      </a:lnTo>
                      <a:lnTo>
                        <a:pt x="93" y="172"/>
                      </a:lnTo>
                      <a:lnTo>
                        <a:pt x="88" y="150"/>
                      </a:lnTo>
                      <a:lnTo>
                        <a:pt x="87" y="147"/>
                      </a:lnTo>
                      <a:lnTo>
                        <a:pt x="83" y="146"/>
                      </a:lnTo>
                      <a:lnTo>
                        <a:pt x="87" y="144"/>
                      </a:lnTo>
                      <a:lnTo>
                        <a:pt x="114" y="140"/>
                      </a:lnTo>
                      <a:lnTo>
                        <a:pt x="116" y="139"/>
                      </a:lnTo>
                      <a:lnTo>
                        <a:pt x="114" y="132"/>
                      </a:lnTo>
                      <a:lnTo>
                        <a:pt x="122" y="109"/>
                      </a:lnTo>
                      <a:lnTo>
                        <a:pt x="129" y="109"/>
                      </a:lnTo>
                      <a:lnTo>
                        <a:pt x="132" y="110"/>
                      </a:lnTo>
                      <a:lnTo>
                        <a:pt x="136" y="111"/>
                      </a:lnTo>
                      <a:lnTo>
                        <a:pt x="145" y="111"/>
                      </a:lnTo>
                      <a:lnTo>
                        <a:pt x="148" y="114"/>
                      </a:lnTo>
                      <a:lnTo>
                        <a:pt x="152" y="111"/>
                      </a:lnTo>
                      <a:lnTo>
                        <a:pt x="158" y="110"/>
                      </a:lnTo>
                      <a:lnTo>
                        <a:pt x="159" y="93"/>
                      </a:lnTo>
                      <a:lnTo>
                        <a:pt x="163" y="89"/>
                      </a:lnTo>
                      <a:lnTo>
                        <a:pt x="166" y="89"/>
                      </a:lnTo>
                      <a:lnTo>
                        <a:pt x="170" y="89"/>
                      </a:lnTo>
                      <a:lnTo>
                        <a:pt x="175" y="85"/>
                      </a:lnTo>
                      <a:lnTo>
                        <a:pt x="176" y="81"/>
                      </a:lnTo>
                      <a:lnTo>
                        <a:pt x="183" y="82"/>
                      </a:lnTo>
                      <a:lnTo>
                        <a:pt x="186" y="79"/>
                      </a:lnTo>
                      <a:lnTo>
                        <a:pt x="188" y="79"/>
                      </a:lnTo>
                      <a:lnTo>
                        <a:pt x="191" y="88"/>
                      </a:lnTo>
                      <a:lnTo>
                        <a:pt x="199" y="93"/>
                      </a:lnTo>
                      <a:lnTo>
                        <a:pt x="200" y="97"/>
                      </a:lnTo>
                      <a:lnTo>
                        <a:pt x="205" y="98"/>
                      </a:lnTo>
                      <a:lnTo>
                        <a:pt x="207" y="97"/>
                      </a:lnTo>
                      <a:lnTo>
                        <a:pt x="210" y="97"/>
                      </a:lnTo>
                      <a:lnTo>
                        <a:pt x="213" y="98"/>
                      </a:lnTo>
                      <a:lnTo>
                        <a:pt x="218" y="100"/>
                      </a:lnTo>
                      <a:lnTo>
                        <a:pt x="227" y="120"/>
                      </a:lnTo>
                      <a:lnTo>
                        <a:pt x="227" y="132"/>
                      </a:lnTo>
                      <a:lnTo>
                        <a:pt x="225" y="135"/>
                      </a:lnTo>
                      <a:lnTo>
                        <a:pt x="225" y="138"/>
                      </a:lnTo>
                      <a:lnTo>
                        <a:pt x="227" y="140"/>
                      </a:lnTo>
                      <a:lnTo>
                        <a:pt x="249" y="144"/>
                      </a:lnTo>
                      <a:lnTo>
                        <a:pt x="256" y="143"/>
                      </a:lnTo>
                      <a:lnTo>
                        <a:pt x="283" y="154"/>
                      </a:lnTo>
                      <a:lnTo>
                        <a:pt x="286" y="154"/>
                      </a:lnTo>
                      <a:lnTo>
                        <a:pt x="307" y="178"/>
                      </a:lnTo>
                      <a:lnTo>
                        <a:pt x="310" y="178"/>
                      </a:lnTo>
                      <a:lnTo>
                        <a:pt x="354" y="177"/>
                      </a:lnTo>
                      <a:lnTo>
                        <a:pt x="369" y="178"/>
                      </a:lnTo>
                      <a:lnTo>
                        <a:pt x="375" y="184"/>
                      </a:lnTo>
                      <a:lnTo>
                        <a:pt x="399" y="192"/>
                      </a:lnTo>
                      <a:lnTo>
                        <a:pt x="405" y="192"/>
                      </a:lnTo>
                      <a:lnTo>
                        <a:pt x="407" y="192"/>
                      </a:lnTo>
                      <a:lnTo>
                        <a:pt x="410" y="195"/>
                      </a:lnTo>
                      <a:lnTo>
                        <a:pt x="413" y="195"/>
                      </a:lnTo>
                      <a:lnTo>
                        <a:pt x="414" y="195"/>
                      </a:lnTo>
                      <a:lnTo>
                        <a:pt x="419" y="192"/>
                      </a:lnTo>
                      <a:lnTo>
                        <a:pt x="432" y="188"/>
                      </a:lnTo>
                      <a:lnTo>
                        <a:pt x="433" y="187"/>
                      </a:lnTo>
                      <a:lnTo>
                        <a:pt x="449" y="182"/>
                      </a:lnTo>
                      <a:lnTo>
                        <a:pt x="455" y="182"/>
                      </a:lnTo>
                      <a:lnTo>
                        <a:pt x="460" y="181"/>
                      </a:lnTo>
                      <a:lnTo>
                        <a:pt x="466" y="182"/>
                      </a:lnTo>
                      <a:lnTo>
                        <a:pt x="468" y="182"/>
                      </a:lnTo>
                      <a:lnTo>
                        <a:pt x="475" y="182"/>
                      </a:lnTo>
                      <a:lnTo>
                        <a:pt x="490" y="177"/>
                      </a:lnTo>
                      <a:lnTo>
                        <a:pt x="491" y="172"/>
                      </a:lnTo>
                      <a:lnTo>
                        <a:pt x="506" y="163"/>
                      </a:lnTo>
                      <a:lnTo>
                        <a:pt x="506" y="160"/>
                      </a:lnTo>
                      <a:lnTo>
                        <a:pt x="500" y="154"/>
                      </a:lnTo>
                      <a:lnTo>
                        <a:pt x="502" y="150"/>
                      </a:lnTo>
                      <a:lnTo>
                        <a:pt x="506" y="144"/>
                      </a:lnTo>
                      <a:lnTo>
                        <a:pt x="511" y="143"/>
                      </a:lnTo>
                      <a:lnTo>
                        <a:pt x="515" y="143"/>
                      </a:lnTo>
                      <a:lnTo>
                        <a:pt x="518" y="146"/>
                      </a:lnTo>
                      <a:lnTo>
                        <a:pt x="528" y="147"/>
                      </a:lnTo>
                      <a:lnTo>
                        <a:pt x="535" y="143"/>
                      </a:lnTo>
                      <a:lnTo>
                        <a:pt x="544" y="135"/>
                      </a:lnTo>
                      <a:lnTo>
                        <a:pt x="549" y="135"/>
                      </a:lnTo>
                      <a:lnTo>
                        <a:pt x="555" y="132"/>
                      </a:lnTo>
                      <a:lnTo>
                        <a:pt x="571" y="118"/>
                      </a:lnTo>
                      <a:lnTo>
                        <a:pt x="595" y="117"/>
                      </a:lnTo>
                      <a:lnTo>
                        <a:pt x="603" y="118"/>
                      </a:lnTo>
                      <a:lnTo>
                        <a:pt x="606" y="117"/>
                      </a:lnTo>
                      <a:lnTo>
                        <a:pt x="604" y="114"/>
                      </a:lnTo>
                      <a:lnTo>
                        <a:pt x="603" y="113"/>
                      </a:lnTo>
                      <a:lnTo>
                        <a:pt x="603" y="107"/>
                      </a:lnTo>
                      <a:lnTo>
                        <a:pt x="601" y="105"/>
                      </a:lnTo>
                      <a:lnTo>
                        <a:pt x="591" y="97"/>
                      </a:lnTo>
                      <a:lnTo>
                        <a:pt x="589" y="95"/>
                      </a:lnTo>
                      <a:lnTo>
                        <a:pt x="577" y="101"/>
                      </a:lnTo>
                      <a:lnTo>
                        <a:pt x="567" y="103"/>
                      </a:lnTo>
                      <a:lnTo>
                        <a:pt x="557" y="101"/>
                      </a:lnTo>
                      <a:lnTo>
                        <a:pt x="554" y="98"/>
                      </a:lnTo>
                      <a:lnTo>
                        <a:pt x="554" y="90"/>
                      </a:lnTo>
                      <a:lnTo>
                        <a:pt x="555" y="86"/>
                      </a:lnTo>
                      <a:lnTo>
                        <a:pt x="555" y="75"/>
                      </a:lnTo>
                      <a:lnTo>
                        <a:pt x="563" y="65"/>
                      </a:lnTo>
                      <a:lnTo>
                        <a:pt x="564" y="64"/>
                      </a:lnTo>
                      <a:lnTo>
                        <a:pt x="564" y="62"/>
                      </a:lnTo>
                      <a:lnTo>
                        <a:pt x="583" y="69"/>
                      </a:lnTo>
                      <a:lnTo>
                        <a:pt x="587" y="69"/>
                      </a:lnTo>
                      <a:lnTo>
                        <a:pt x="603" y="61"/>
                      </a:lnTo>
                      <a:lnTo>
                        <a:pt x="603" y="58"/>
                      </a:lnTo>
                      <a:lnTo>
                        <a:pt x="603" y="57"/>
                      </a:lnTo>
                      <a:lnTo>
                        <a:pt x="603" y="55"/>
                      </a:lnTo>
                      <a:lnTo>
                        <a:pt x="607" y="49"/>
                      </a:lnTo>
                      <a:lnTo>
                        <a:pt x="612" y="36"/>
                      </a:lnTo>
                      <a:lnTo>
                        <a:pt x="617" y="34"/>
                      </a:lnTo>
                      <a:lnTo>
                        <a:pt x="622" y="28"/>
                      </a:lnTo>
                      <a:lnTo>
                        <a:pt x="622" y="27"/>
                      </a:lnTo>
                      <a:lnTo>
                        <a:pt x="622" y="25"/>
                      </a:lnTo>
                      <a:lnTo>
                        <a:pt x="622" y="19"/>
                      </a:lnTo>
                      <a:lnTo>
                        <a:pt x="621" y="19"/>
                      </a:lnTo>
                      <a:lnTo>
                        <a:pt x="612" y="21"/>
                      </a:lnTo>
                      <a:lnTo>
                        <a:pt x="612" y="19"/>
                      </a:lnTo>
                      <a:lnTo>
                        <a:pt x="614" y="17"/>
                      </a:lnTo>
                      <a:lnTo>
                        <a:pt x="619" y="11"/>
                      </a:lnTo>
                      <a:lnTo>
                        <a:pt x="621" y="8"/>
                      </a:lnTo>
                      <a:lnTo>
                        <a:pt x="625" y="6"/>
                      </a:lnTo>
                      <a:lnTo>
                        <a:pt x="659" y="0"/>
                      </a:lnTo>
                      <a:lnTo>
                        <a:pt x="671" y="7"/>
                      </a:lnTo>
                      <a:lnTo>
                        <a:pt x="676" y="8"/>
                      </a:lnTo>
                      <a:lnTo>
                        <a:pt x="680" y="8"/>
                      </a:lnTo>
                      <a:lnTo>
                        <a:pt x="687" y="10"/>
                      </a:lnTo>
                      <a:lnTo>
                        <a:pt x="692" y="17"/>
                      </a:lnTo>
                      <a:lnTo>
                        <a:pt x="692" y="19"/>
                      </a:lnTo>
                      <a:lnTo>
                        <a:pt x="696" y="21"/>
                      </a:lnTo>
                      <a:lnTo>
                        <a:pt x="696" y="22"/>
                      </a:lnTo>
                      <a:lnTo>
                        <a:pt x="710" y="58"/>
                      </a:lnTo>
                      <a:lnTo>
                        <a:pt x="710" y="60"/>
                      </a:lnTo>
                      <a:lnTo>
                        <a:pt x="713" y="68"/>
                      </a:lnTo>
                      <a:lnTo>
                        <a:pt x="716" y="71"/>
                      </a:lnTo>
                      <a:lnTo>
                        <a:pt x="720" y="71"/>
                      </a:lnTo>
                      <a:lnTo>
                        <a:pt x="725" y="69"/>
                      </a:lnTo>
                      <a:lnTo>
                        <a:pt x="738" y="73"/>
                      </a:lnTo>
                      <a:lnTo>
                        <a:pt x="746" y="78"/>
                      </a:lnTo>
                      <a:lnTo>
                        <a:pt x="750" y="81"/>
                      </a:lnTo>
                      <a:lnTo>
                        <a:pt x="752" y="81"/>
                      </a:lnTo>
                      <a:lnTo>
                        <a:pt x="753" y="82"/>
                      </a:lnTo>
                      <a:lnTo>
                        <a:pt x="753" y="83"/>
                      </a:lnTo>
                      <a:lnTo>
                        <a:pt x="753" y="82"/>
                      </a:lnTo>
                      <a:lnTo>
                        <a:pt x="754" y="86"/>
                      </a:lnTo>
                      <a:lnTo>
                        <a:pt x="756" y="88"/>
                      </a:lnTo>
                      <a:lnTo>
                        <a:pt x="756" y="95"/>
                      </a:lnTo>
                      <a:lnTo>
                        <a:pt x="759" y="101"/>
                      </a:lnTo>
                      <a:lnTo>
                        <a:pt x="765" y="101"/>
                      </a:lnTo>
                      <a:lnTo>
                        <a:pt x="769" y="101"/>
                      </a:lnTo>
                      <a:lnTo>
                        <a:pt x="772" y="101"/>
                      </a:lnTo>
                      <a:lnTo>
                        <a:pt x="788" y="95"/>
                      </a:lnTo>
                      <a:lnTo>
                        <a:pt x="793" y="93"/>
                      </a:lnTo>
                      <a:lnTo>
                        <a:pt x="808" y="88"/>
                      </a:lnTo>
                      <a:lnTo>
                        <a:pt x="808" y="89"/>
                      </a:lnTo>
                      <a:lnTo>
                        <a:pt x="808" y="92"/>
                      </a:lnTo>
                      <a:lnTo>
                        <a:pt x="808" y="96"/>
                      </a:lnTo>
                      <a:lnTo>
                        <a:pt x="808" y="98"/>
                      </a:lnTo>
                      <a:lnTo>
                        <a:pt x="808" y="102"/>
                      </a:lnTo>
                      <a:lnTo>
                        <a:pt x="801" y="107"/>
                      </a:lnTo>
                      <a:lnTo>
                        <a:pt x="796" y="126"/>
                      </a:lnTo>
                      <a:lnTo>
                        <a:pt x="788" y="138"/>
                      </a:lnTo>
                      <a:lnTo>
                        <a:pt x="787" y="142"/>
                      </a:lnTo>
                      <a:lnTo>
                        <a:pt x="784" y="143"/>
                      </a:lnTo>
                      <a:lnTo>
                        <a:pt x="781" y="143"/>
                      </a:lnTo>
                      <a:lnTo>
                        <a:pt x="771" y="140"/>
                      </a:lnTo>
                      <a:lnTo>
                        <a:pt x="757" y="149"/>
                      </a:lnTo>
                      <a:lnTo>
                        <a:pt x="759" y="150"/>
                      </a:lnTo>
                      <a:lnTo>
                        <a:pt x="761" y="168"/>
                      </a:lnTo>
                      <a:lnTo>
                        <a:pt x="757" y="174"/>
                      </a:lnTo>
                      <a:lnTo>
                        <a:pt x="753" y="178"/>
                      </a:lnTo>
                      <a:lnTo>
                        <a:pt x="753" y="181"/>
                      </a:lnTo>
                      <a:lnTo>
                        <a:pt x="752" y="181"/>
                      </a:lnTo>
                      <a:lnTo>
                        <a:pt x="749" y="178"/>
                      </a:lnTo>
                      <a:lnTo>
                        <a:pt x="747" y="175"/>
                      </a:lnTo>
                      <a:lnTo>
                        <a:pt x="744" y="178"/>
                      </a:lnTo>
                      <a:lnTo>
                        <a:pt x="741" y="184"/>
                      </a:lnTo>
                      <a:lnTo>
                        <a:pt x="732" y="189"/>
                      </a:lnTo>
                      <a:lnTo>
                        <a:pt x="722" y="191"/>
                      </a:lnTo>
                      <a:lnTo>
                        <a:pt x="720" y="192"/>
                      </a:lnTo>
                      <a:lnTo>
                        <a:pt x="722" y="199"/>
                      </a:lnTo>
                      <a:lnTo>
                        <a:pt x="713" y="199"/>
                      </a:lnTo>
                      <a:lnTo>
                        <a:pt x="709" y="198"/>
                      </a:lnTo>
                      <a:lnTo>
                        <a:pt x="704" y="196"/>
                      </a:lnTo>
                      <a:lnTo>
                        <a:pt x="682" y="210"/>
                      </a:lnTo>
                      <a:lnTo>
                        <a:pt x="677" y="211"/>
                      </a:lnTo>
                      <a:lnTo>
                        <a:pt x="671" y="220"/>
                      </a:lnTo>
                      <a:lnTo>
                        <a:pt x="659" y="222"/>
                      </a:lnTo>
                      <a:lnTo>
                        <a:pt x="658" y="221"/>
                      </a:lnTo>
                      <a:lnTo>
                        <a:pt x="654" y="225"/>
                      </a:lnTo>
                      <a:lnTo>
                        <a:pt x="644" y="228"/>
                      </a:lnTo>
                      <a:lnTo>
                        <a:pt x="643" y="229"/>
                      </a:lnTo>
                      <a:lnTo>
                        <a:pt x="641" y="231"/>
                      </a:lnTo>
                      <a:lnTo>
                        <a:pt x="638" y="233"/>
                      </a:lnTo>
                      <a:lnTo>
                        <a:pt x="635" y="233"/>
                      </a:lnTo>
                      <a:lnTo>
                        <a:pt x="634" y="234"/>
                      </a:lnTo>
                      <a:lnTo>
                        <a:pt x="630" y="237"/>
                      </a:lnTo>
                      <a:lnTo>
                        <a:pt x="628" y="235"/>
                      </a:lnTo>
                      <a:lnTo>
                        <a:pt x="631" y="233"/>
                      </a:lnTo>
                      <a:lnTo>
                        <a:pt x="634" y="233"/>
                      </a:lnTo>
                      <a:lnTo>
                        <a:pt x="635" y="228"/>
                      </a:lnTo>
                      <a:lnTo>
                        <a:pt x="633" y="227"/>
                      </a:lnTo>
                      <a:lnTo>
                        <a:pt x="631" y="225"/>
                      </a:lnTo>
                      <a:lnTo>
                        <a:pt x="633" y="225"/>
                      </a:lnTo>
                      <a:lnTo>
                        <a:pt x="633" y="222"/>
                      </a:lnTo>
                      <a:lnTo>
                        <a:pt x="635" y="221"/>
                      </a:lnTo>
                      <a:lnTo>
                        <a:pt x="643" y="211"/>
                      </a:lnTo>
                      <a:lnTo>
                        <a:pt x="643" y="210"/>
                      </a:lnTo>
                      <a:lnTo>
                        <a:pt x="638" y="208"/>
                      </a:lnTo>
                      <a:lnTo>
                        <a:pt x="638" y="205"/>
                      </a:lnTo>
                      <a:lnTo>
                        <a:pt x="638" y="204"/>
                      </a:lnTo>
                      <a:lnTo>
                        <a:pt x="635" y="205"/>
                      </a:lnTo>
                      <a:lnTo>
                        <a:pt x="631" y="205"/>
                      </a:lnTo>
                      <a:lnTo>
                        <a:pt x="628" y="206"/>
                      </a:lnTo>
                      <a:lnTo>
                        <a:pt x="619" y="215"/>
                      </a:lnTo>
                      <a:lnTo>
                        <a:pt x="606" y="222"/>
                      </a:lnTo>
                      <a:lnTo>
                        <a:pt x="604" y="228"/>
                      </a:lnTo>
                      <a:lnTo>
                        <a:pt x="603" y="229"/>
                      </a:lnTo>
                      <a:lnTo>
                        <a:pt x="600" y="231"/>
                      </a:lnTo>
                      <a:lnTo>
                        <a:pt x="592" y="231"/>
                      </a:lnTo>
                      <a:lnTo>
                        <a:pt x="591" y="231"/>
                      </a:lnTo>
                      <a:lnTo>
                        <a:pt x="587" y="231"/>
                      </a:lnTo>
                      <a:lnTo>
                        <a:pt x="583" y="233"/>
                      </a:lnTo>
                      <a:lnTo>
                        <a:pt x="582" y="239"/>
                      </a:lnTo>
                      <a:lnTo>
                        <a:pt x="587" y="245"/>
                      </a:lnTo>
                      <a:lnTo>
                        <a:pt x="589" y="246"/>
                      </a:lnTo>
                      <a:lnTo>
                        <a:pt x="592" y="246"/>
                      </a:lnTo>
                      <a:lnTo>
                        <a:pt x="592" y="248"/>
                      </a:lnTo>
                      <a:lnTo>
                        <a:pt x="595" y="248"/>
                      </a:lnTo>
                      <a:lnTo>
                        <a:pt x="595" y="250"/>
                      </a:lnTo>
                      <a:lnTo>
                        <a:pt x="598" y="252"/>
                      </a:lnTo>
                      <a:lnTo>
                        <a:pt x="598" y="256"/>
                      </a:lnTo>
                      <a:lnTo>
                        <a:pt x="600" y="259"/>
                      </a:lnTo>
                      <a:lnTo>
                        <a:pt x="607" y="259"/>
                      </a:lnTo>
                      <a:lnTo>
                        <a:pt x="610" y="259"/>
                      </a:lnTo>
                      <a:lnTo>
                        <a:pt x="614" y="256"/>
                      </a:lnTo>
                      <a:lnTo>
                        <a:pt x="616" y="254"/>
                      </a:lnTo>
                      <a:lnTo>
                        <a:pt x="617" y="253"/>
                      </a:lnTo>
                      <a:lnTo>
                        <a:pt x="624" y="250"/>
                      </a:lnTo>
                      <a:lnTo>
                        <a:pt x="625" y="250"/>
                      </a:lnTo>
                      <a:lnTo>
                        <a:pt x="630" y="253"/>
                      </a:lnTo>
                      <a:lnTo>
                        <a:pt x="631" y="253"/>
                      </a:lnTo>
                      <a:lnTo>
                        <a:pt x="634" y="256"/>
                      </a:lnTo>
                      <a:lnTo>
                        <a:pt x="638" y="256"/>
                      </a:lnTo>
                      <a:lnTo>
                        <a:pt x="641" y="254"/>
                      </a:lnTo>
                      <a:lnTo>
                        <a:pt x="644" y="256"/>
                      </a:lnTo>
                      <a:lnTo>
                        <a:pt x="647" y="256"/>
                      </a:lnTo>
                      <a:lnTo>
                        <a:pt x="647" y="259"/>
                      </a:lnTo>
                      <a:lnTo>
                        <a:pt x="646" y="260"/>
                      </a:lnTo>
                      <a:lnTo>
                        <a:pt x="644" y="263"/>
                      </a:lnTo>
                      <a:lnTo>
                        <a:pt x="643" y="263"/>
                      </a:lnTo>
                      <a:lnTo>
                        <a:pt x="643" y="260"/>
                      </a:lnTo>
                      <a:lnTo>
                        <a:pt x="641" y="262"/>
                      </a:lnTo>
                      <a:lnTo>
                        <a:pt x="638" y="260"/>
                      </a:lnTo>
                      <a:lnTo>
                        <a:pt x="638" y="262"/>
                      </a:lnTo>
                      <a:lnTo>
                        <a:pt x="635" y="264"/>
                      </a:lnTo>
                      <a:lnTo>
                        <a:pt x="630" y="264"/>
                      </a:lnTo>
                      <a:lnTo>
                        <a:pt x="628" y="266"/>
                      </a:lnTo>
                      <a:lnTo>
                        <a:pt x="625" y="266"/>
                      </a:lnTo>
                      <a:lnTo>
                        <a:pt x="625" y="269"/>
                      </a:lnTo>
                      <a:lnTo>
                        <a:pt x="624" y="270"/>
                      </a:lnTo>
                      <a:lnTo>
                        <a:pt x="622" y="273"/>
                      </a:lnTo>
                      <a:lnTo>
                        <a:pt x="619" y="274"/>
                      </a:lnTo>
                      <a:lnTo>
                        <a:pt x="619" y="271"/>
                      </a:lnTo>
                      <a:lnTo>
                        <a:pt x="616" y="271"/>
                      </a:lnTo>
                      <a:lnTo>
                        <a:pt x="614" y="273"/>
                      </a:lnTo>
                      <a:lnTo>
                        <a:pt x="616" y="275"/>
                      </a:lnTo>
                      <a:lnTo>
                        <a:pt x="614" y="278"/>
                      </a:lnTo>
                      <a:lnTo>
                        <a:pt x="609" y="281"/>
                      </a:lnTo>
                      <a:lnTo>
                        <a:pt x="603" y="290"/>
                      </a:lnTo>
                      <a:lnTo>
                        <a:pt x="603" y="291"/>
                      </a:lnTo>
                      <a:lnTo>
                        <a:pt x="616" y="296"/>
                      </a:lnTo>
                      <a:lnTo>
                        <a:pt x="617" y="299"/>
                      </a:lnTo>
                      <a:lnTo>
                        <a:pt x="619" y="302"/>
                      </a:lnTo>
                      <a:lnTo>
                        <a:pt x="621" y="304"/>
                      </a:lnTo>
                      <a:lnTo>
                        <a:pt x="625" y="319"/>
                      </a:lnTo>
                      <a:lnTo>
                        <a:pt x="628" y="321"/>
                      </a:lnTo>
                      <a:lnTo>
                        <a:pt x="631" y="321"/>
                      </a:lnTo>
                      <a:lnTo>
                        <a:pt x="631" y="324"/>
                      </a:lnTo>
                      <a:lnTo>
                        <a:pt x="638" y="331"/>
                      </a:lnTo>
                      <a:lnTo>
                        <a:pt x="638" y="332"/>
                      </a:lnTo>
                      <a:lnTo>
                        <a:pt x="630" y="330"/>
                      </a:lnTo>
                      <a:lnTo>
                        <a:pt x="628" y="330"/>
                      </a:lnTo>
                      <a:lnTo>
                        <a:pt x="622" y="327"/>
                      </a:lnTo>
                      <a:lnTo>
                        <a:pt x="616" y="328"/>
                      </a:lnTo>
                      <a:lnTo>
                        <a:pt x="616" y="330"/>
                      </a:lnTo>
                      <a:lnTo>
                        <a:pt x="622" y="328"/>
                      </a:lnTo>
                      <a:lnTo>
                        <a:pt x="624" y="330"/>
                      </a:lnTo>
                      <a:lnTo>
                        <a:pt x="625" y="331"/>
                      </a:lnTo>
                      <a:lnTo>
                        <a:pt x="628" y="332"/>
                      </a:lnTo>
                      <a:lnTo>
                        <a:pt x="631" y="335"/>
                      </a:lnTo>
                      <a:lnTo>
                        <a:pt x="634" y="336"/>
                      </a:lnTo>
                      <a:lnTo>
                        <a:pt x="638" y="341"/>
                      </a:lnTo>
                      <a:lnTo>
                        <a:pt x="634" y="341"/>
                      </a:lnTo>
                      <a:lnTo>
                        <a:pt x="633" y="344"/>
                      </a:lnTo>
                      <a:lnTo>
                        <a:pt x="628" y="345"/>
                      </a:lnTo>
                      <a:lnTo>
                        <a:pt x="627" y="346"/>
                      </a:lnTo>
                      <a:lnTo>
                        <a:pt x="624" y="348"/>
                      </a:lnTo>
                      <a:lnTo>
                        <a:pt x="617" y="348"/>
                      </a:lnTo>
                      <a:lnTo>
                        <a:pt x="616" y="349"/>
                      </a:lnTo>
                      <a:lnTo>
                        <a:pt x="619" y="349"/>
                      </a:lnTo>
                      <a:lnTo>
                        <a:pt x="624" y="351"/>
                      </a:lnTo>
                      <a:lnTo>
                        <a:pt x="628" y="349"/>
                      </a:lnTo>
                      <a:lnTo>
                        <a:pt x="631" y="349"/>
                      </a:lnTo>
                      <a:lnTo>
                        <a:pt x="633" y="352"/>
                      </a:lnTo>
                      <a:lnTo>
                        <a:pt x="633" y="353"/>
                      </a:lnTo>
                      <a:lnTo>
                        <a:pt x="635" y="353"/>
                      </a:lnTo>
                      <a:lnTo>
                        <a:pt x="638" y="353"/>
                      </a:lnTo>
                      <a:lnTo>
                        <a:pt x="638" y="355"/>
                      </a:lnTo>
                      <a:lnTo>
                        <a:pt x="633" y="359"/>
                      </a:lnTo>
                      <a:lnTo>
                        <a:pt x="633" y="360"/>
                      </a:lnTo>
                      <a:lnTo>
                        <a:pt x="638" y="357"/>
                      </a:lnTo>
                      <a:lnTo>
                        <a:pt x="638" y="363"/>
                      </a:lnTo>
                      <a:lnTo>
                        <a:pt x="635" y="362"/>
                      </a:lnTo>
                      <a:lnTo>
                        <a:pt x="635" y="363"/>
                      </a:lnTo>
                      <a:lnTo>
                        <a:pt x="633" y="363"/>
                      </a:lnTo>
                      <a:lnTo>
                        <a:pt x="633" y="364"/>
                      </a:lnTo>
                      <a:lnTo>
                        <a:pt x="633" y="369"/>
                      </a:lnTo>
                      <a:lnTo>
                        <a:pt x="631" y="369"/>
                      </a:lnTo>
                      <a:lnTo>
                        <a:pt x="633" y="373"/>
                      </a:lnTo>
                      <a:lnTo>
                        <a:pt x="631" y="375"/>
                      </a:lnTo>
                      <a:lnTo>
                        <a:pt x="630" y="375"/>
                      </a:lnTo>
                      <a:lnTo>
                        <a:pt x="628" y="374"/>
                      </a:lnTo>
                      <a:lnTo>
                        <a:pt x="627" y="374"/>
                      </a:lnTo>
                      <a:lnTo>
                        <a:pt x="621" y="384"/>
                      </a:lnTo>
                      <a:lnTo>
                        <a:pt x="621" y="385"/>
                      </a:lnTo>
                      <a:lnTo>
                        <a:pt x="617" y="389"/>
                      </a:lnTo>
                      <a:lnTo>
                        <a:pt x="614" y="392"/>
                      </a:lnTo>
                      <a:lnTo>
                        <a:pt x="614" y="395"/>
                      </a:lnTo>
                      <a:lnTo>
                        <a:pt x="612" y="395"/>
                      </a:lnTo>
                      <a:lnTo>
                        <a:pt x="610" y="395"/>
                      </a:lnTo>
                      <a:lnTo>
                        <a:pt x="610" y="392"/>
                      </a:lnTo>
                      <a:lnTo>
                        <a:pt x="609" y="392"/>
                      </a:lnTo>
                      <a:lnTo>
                        <a:pt x="607" y="395"/>
                      </a:lnTo>
                      <a:lnTo>
                        <a:pt x="609" y="396"/>
                      </a:lnTo>
                      <a:lnTo>
                        <a:pt x="609" y="398"/>
                      </a:lnTo>
                      <a:lnTo>
                        <a:pt x="607" y="401"/>
                      </a:lnTo>
                      <a:lnTo>
                        <a:pt x="607" y="402"/>
                      </a:lnTo>
                      <a:lnTo>
                        <a:pt x="607" y="405"/>
                      </a:lnTo>
                      <a:lnTo>
                        <a:pt x="606" y="406"/>
                      </a:lnTo>
                      <a:lnTo>
                        <a:pt x="606" y="407"/>
                      </a:lnTo>
                      <a:lnTo>
                        <a:pt x="606" y="409"/>
                      </a:lnTo>
                      <a:lnTo>
                        <a:pt x="604" y="409"/>
                      </a:lnTo>
                      <a:lnTo>
                        <a:pt x="603" y="409"/>
                      </a:lnTo>
                      <a:lnTo>
                        <a:pt x="601" y="410"/>
                      </a:lnTo>
                      <a:lnTo>
                        <a:pt x="603" y="412"/>
                      </a:lnTo>
                      <a:lnTo>
                        <a:pt x="601" y="413"/>
                      </a:lnTo>
                      <a:lnTo>
                        <a:pt x="600" y="412"/>
                      </a:lnTo>
                      <a:lnTo>
                        <a:pt x="598" y="416"/>
                      </a:lnTo>
                      <a:lnTo>
                        <a:pt x="597" y="416"/>
                      </a:lnTo>
                      <a:lnTo>
                        <a:pt x="595" y="418"/>
                      </a:lnTo>
                      <a:lnTo>
                        <a:pt x="595" y="419"/>
                      </a:lnTo>
                      <a:lnTo>
                        <a:pt x="591" y="419"/>
                      </a:lnTo>
                      <a:lnTo>
                        <a:pt x="589" y="419"/>
                      </a:lnTo>
                      <a:lnTo>
                        <a:pt x="587" y="420"/>
                      </a:lnTo>
                      <a:lnTo>
                        <a:pt x="587" y="422"/>
                      </a:lnTo>
                      <a:lnTo>
                        <a:pt x="587" y="424"/>
                      </a:lnTo>
                      <a:lnTo>
                        <a:pt x="583" y="427"/>
                      </a:lnTo>
                      <a:lnTo>
                        <a:pt x="582" y="427"/>
                      </a:lnTo>
                      <a:lnTo>
                        <a:pt x="580" y="430"/>
                      </a:lnTo>
                      <a:lnTo>
                        <a:pt x="580" y="427"/>
                      </a:lnTo>
                      <a:lnTo>
                        <a:pt x="579" y="428"/>
                      </a:lnTo>
                      <a:lnTo>
                        <a:pt x="579" y="430"/>
                      </a:lnTo>
                      <a:lnTo>
                        <a:pt x="577" y="430"/>
                      </a:lnTo>
                      <a:lnTo>
                        <a:pt x="574" y="431"/>
                      </a:lnTo>
                      <a:lnTo>
                        <a:pt x="573" y="431"/>
                      </a:lnTo>
                      <a:lnTo>
                        <a:pt x="567" y="438"/>
                      </a:lnTo>
                      <a:lnTo>
                        <a:pt x="558" y="441"/>
                      </a:lnTo>
                      <a:lnTo>
                        <a:pt x="555" y="441"/>
                      </a:lnTo>
                      <a:lnTo>
                        <a:pt x="554" y="441"/>
                      </a:lnTo>
                      <a:lnTo>
                        <a:pt x="554" y="442"/>
                      </a:lnTo>
                      <a:lnTo>
                        <a:pt x="552" y="442"/>
                      </a:lnTo>
                      <a:lnTo>
                        <a:pt x="551" y="442"/>
                      </a:lnTo>
                      <a:lnTo>
                        <a:pt x="551" y="441"/>
                      </a:lnTo>
                      <a:lnTo>
                        <a:pt x="549" y="441"/>
                      </a:lnTo>
                      <a:lnTo>
                        <a:pt x="547" y="442"/>
                      </a:lnTo>
                      <a:lnTo>
                        <a:pt x="546" y="444"/>
                      </a:lnTo>
                      <a:lnTo>
                        <a:pt x="544" y="444"/>
                      </a:lnTo>
                      <a:lnTo>
                        <a:pt x="542" y="442"/>
                      </a:lnTo>
                      <a:lnTo>
                        <a:pt x="542" y="441"/>
                      </a:lnTo>
                      <a:lnTo>
                        <a:pt x="540" y="442"/>
                      </a:lnTo>
                      <a:lnTo>
                        <a:pt x="540" y="44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2" name="Group 2791"/>
              <p:cNvGrpSpPr>
                <a:grpSpLocks/>
              </p:cNvGrpSpPr>
              <p:nvPr/>
            </p:nvGrpSpPr>
            <p:grpSpPr bwMode="auto">
              <a:xfrm>
                <a:off x="3124" y="2543"/>
                <a:ext cx="104" cy="100"/>
                <a:chOff x="3124" y="2543"/>
                <a:chExt cx="104" cy="100"/>
              </a:xfrm>
              <a:grpFill/>
            </p:grpSpPr>
            <p:sp>
              <p:nvSpPr>
                <p:cNvPr id="1034" name="Freeform 2792"/>
                <p:cNvSpPr>
                  <a:spLocks/>
                </p:cNvSpPr>
                <p:nvPr/>
              </p:nvSpPr>
              <p:spPr bwMode="gray">
                <a:xfrm>
                  <a:off x="3124" y="2543"/>
                  <a:ext cx="104" cy="100"/>
                </a:xfrm>
                <a:custGeom>
                  <a:avLst/>
                  <a:gdLst>
                    <a:gd name="T0" fmla="*/ 93 w 104"/>
                    <a:gd name="T1" fmla="*/ 51 h 100"/>
                    <a:gd name="T2" fmla="*/ 93 w 104"/>
                    <a:gd name="T3" fmla="*/ 19 h 100"/>
                    <a:gd name="T4" fmla="*/ 104 w 104"/>
                    <a:gd name="T5" fmla="*/ 8 h 100"/>
                    <a:gd name="T6" fmla="*/ 97 w 104"/>
                    <a:gd name="T7" fmla="*/ 8 h 100"/>
                    <a:gd name="T8" fmla="*/ 90 w 104"/>
                    <a:gd name="T9" fmla="*/ 4 h 100"/>
                    <a:gd name="T10" fmla="*/ 81 w 104"/>
                    <a:gd name="T11" fmla="*/ 7 h 100"/>
                    <a:gd name="T12" fmla="*/ 77 w 104"/>
                    <a:gd name="T13" fmla="*/ 9 h 100"/>
                    <a:gd name="T14" fmla="*/ 70 w 104"/>
                    <a:gd name="T15" fmla="*/ 11 h 100"/>
                    <a:gd name="T16" fmla="*/ 52 w 104"/>
                    <a:gd name="T17" fmla="*/ 9 h 100"/>
                    <a:gd name="T18" fmla="*/ 34 w 104"/>
                    <a:gd name="T19" fmla="*/ 0 h 100"/>
                    <a:gd name="T20" fmla="*/ 28 w 104"/>
                    <a:gd name="T21" fmla="*/ 1 h 100"/>
                    <a:gd name="T22" fmla="*/ 25 w 104"/>
                    <a:gd name="T23" fmla="*/ 0 h 100"/>
                    <a:gd name="T24" fmla="*/ 6 w 104"/>
                    <a:gd name="T25" fmla="*/ 0 h 100"/>
                    <a:gd name="T26" fmla="*/ 3 w 104"/>
                    <a:gd name="T27" fmla="*/ 1 h 100"/>
                    <a:gd name="T28" fmla="*/ 0 w 104"/>
                    <a:gd name="T29" fmla="*/ 5 h 100"/>
                    <a:gd name="T30" fmla="*/ 2 w 104"/>
                    <a:gd name="T31" fmla="*/ 7 h 100"/>
                    <a:gd name="T32" fmla="*/ 4 w 104"/>
                    <a:gd name="T33" fmla="*/ 7 h 100"/>
                    <a:gd name="T34" fmla="*/ 4 w 104"/>
                    <a:gd name="T35" fmla="*/ 8 h 100"/>
                    <a:gd name="T36" fmla="*/ 4 w 104"/>
                    <a:gd name="T37" fmla="*/ 9 h 100"/>
                    <a:gd name="T38" fmla="*/ 6 w 104"/>
                    <a:gd name="T39" fmla="*/ 9 h 100"/>
                    <a:gd name="T40" fmla="*/ 7 w 104"/>
                    <a:gd name="T41" fmla="*/ 15 h 100"/>
                    <a:gd name="T42" fmla="*/ 7 w 104"/>
                    <a:gd name="T43" fmla="*/ 17 h 100"/>
                    <a:gd name="T44" fmla="*/ 10 w 104"/>
                    <a:gd name="T45" fmla="*/ 18 h 100"/>
                    <a:gd name="T46" fmla="*/ 12 w 104"/>
                    <a:gd name="T47" fmla="*/ 19 h 100"/>
                    <a:gd name="T48" fmla="*/ 14 w 104"/>
                    <a:gd name="T49" fmla="*/ 30 h 100"/>
                    <a:gd name="T50" fmla="*/ 12 w 104"/>
                    <a:gd name="T51" fmla="*/ 34 h 100"/>
                    <a:gd name="T52" fmla="*/ 0 w 104"/>
                    <a:gd name="T53" fmla="*/ 47 h 100"/>
                    <a:gd name="T54" fmla="*/ 0 w 104"/>
                    <a:gd name="T55" fmla="*/ 50 h 100"/>
                    <a:gd name="T56" fmla="*/ 2 w 104"/>
                    <a:gd name="T57" fmla="*/ 52 h 100"/>
                    <a:gd name="T58" fmla="*/ 3 w 104"/>
                    <a:gd name="T59" fmla="*/ 54 h 100"/>
                    <a:gd name="T60" fmla="*/ 4 w 104"/>
                    <a:gd name="T61" fmla="*/ 54 h 100"/>
                    <a:gd name="T62" fmla="*/ 6 w 104"/>
                    <a:gd name="T63" fmla="*/ 52 h 100"/>
                    <a:gd name="T64" fmla="*/ 10 w 104"/>
                    <a:gd name="T65" fmla="*/ 52 h 100"/>
                    <a:gd name="T66" fmla="*/ 10 w 104"/>
                    <a:gd name="T67" fmla="*/ 54 h 100"/>
                    <a:gd name="T68" fmla="*/ 7 w 104"/>
                    <a:gd name="T69" fmla="*/ 55 h 100"/>
                    <a:gd name="T70" fmla="*/ 6 w 104"/>
                    <a:gd name="T71" fmla="*/ 57 h 100"/>
                    <a:gd name="T72" fmla="*/ 3 w 104"/>
                    <a:gd name="T73" fmla="*/ 57 h 100"/>
                    <a:gd name="T74" fmla="*/ 2 w 104"/>
                    <a:gd name="T75" fmla="*/ 59 h 100"/>
                    <a:gd name="T76" fmla="*/ 3 w 104"/>
                    <a:gd name="T77" fmla="*/ 61 h 100"/>
                    <a:gd name="T78" fmla="*/ 51 w 104"/>
                    <a:gd name="T79" fmla="*/ 83 h 100"/>
                    <a:gd name="T80" fmla="*/ 52 w 104"/>
                    <a:gd name="T81" fmla="*/ 90 h 100"/>
                    <a:gd name="T82" fmla="*/ 70 w 104"/>
                    <a:gd name="T83" fmla="*/ 100 h 100"/>
                    <a:gd name="T84" fmla="*/ 73 w 104"/>
                    <a:gd name="T85" fmla="*/ 100 h 100"/>
                    <a:gd name="T86" fmla="*/ 82 w 104"/>
                    <a:gd name="T87" fmla="*/ 86 h 100"/>
                    <a:gd name="T88" fmla="*/ 84 w 104"/>
                    <a:gd name="T89" fmla="*/ 83 h 100"/>
                    <a:gd name="T90" fmla="*/ 85 w 104"/>
                    <a:gd name="T91" fmla="*/ 79 h 100"/>
                    <a:gd name="T92" fmla="*/ 91 w 104"/>
                    <a:gd name="T93" fmla="*/ 76 h 100"/>
                    <a:gd name="T94" fmla="*/ 91 w 104"/>
                    <a:gd name="T95" fmla="*/ 73 h 100"/>
                    <a:gd name="T96" fmla="*/ 93 w 104"/>
                    <a:gd name="T97" fmla="*/ 72 h 100"/>
                    <a:gd name="T98" fmla="*/ 94 w 104"/>
                    <a:gd name="T99" fmla="*/ 71 h 100"/>
                    <a:gd name="T100" fmla="*/ 96 w 104"/>
                    <a:gd name="T101" fmla="*/ 71 h 100"/>
                    <a:gd name="T102" fmla="*/ 98 w 104"/>
                    <a:gd name="T103" fmla="*/ 69 h 100"/>
                    <a:gd name="T104" fmla="*/ 98 w 104"/>
                    <a:gd name="T105" fmla="*/ 68 h 100"/>
                    <a:gd name="T106" fmla="*/ 98 w 104"/>
                    <a:gd name="T107" fmla="*/ 67 h 100"/>
                    <a:gd name="T108" fmla="*/ 93 w 104"/>
                    <a:gd name="T109" fmla="*/ 59 h 100"/>
                    <a:gd name="T110" fmla="*/ 93 w 104"/>
                    <a:gd name="T111" fmla="*/ 51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100"/>
                    <a:gd name="T170" fmla="*/ 104 w 104"/>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100">
                      <a:moveTo>
                        <a:pt x="93" y="51"/>
                      </a:moveTo>
                      <a:lnTo>
                        <a:pt x="93" y="19"/>
                      </a:lnTo>
                      <a:lnTo>
                        <a:pt x="104" y="8"/>
                      </a:lnTo>
                      <a:lnTo>
                        <a:pt x="97" y="8"/>
                      </a:lnTo>
                      <a:lnTo>
                        <a:pt x="90" y="4"/>
                      </a:lnTo>
                      <a:lnTo>
                        <a:pt x="81" y="7"/>
                      </a:lnTo>
                      <a:lnTo>
                        <a:pt x="77" y="9"/>
                      </a:lnTo>
                      <a:lnTo>
                        <a:pt x="70" y="11"/>
                      </a:lnTo>
                      <a:lnTo>
                        <a:pt x="52" y="9"/>
                      </a:lnTo>
                      <a:lnTo>
                        <a:pt x="34" y="0"/>
                      </a:lnTo>
                      <a:lnTo>
                        <a:pt x="28" y="1"/>
                      </a:lnTo>
                      <a:lnTo>
                        <a:pt x="25" y="0"/>
                      </a:lnTo>
                      <a:lnTo>
                        <a:pt x="6" y="0"/>
                      </a:lnTo>
                      <a:lnTo>
                        <a:pt x="3" y="1"/>
                      </a:lnTo>
                      <a:lnTo>
                        <a:pt x="0" y="5"/>
                      </a:lnTo>
                      <a:lnTo>
                        <a:pt x="2" y="7"/>
                      </a:lnTo>
                      <a:lnTo>
                        <a:pt x="4" y="7"/>
                      </a:lnTo>
                      <a:lnTo>
                        <a:pt x="4" y="8"/>
                      </a:lnTo>
                      <a:lnTo>
                        <a:pt x="4" y="9"/>
                      </a:lnTo>
                      <a:lnTo>
                        <a:pt x="6" y="9"/>
                      </a:lnTo>
                      <a:lnTo>
                        <a:pt x="7" y="15"/>
                      </a:lnTo>
                      <a:lnTo>
                        <a:pt x="7" y="17"/>
                      </a:lnTo>
                      <a:lnTo>
                        <a:pt x="10" y="18"/>
                      </a:lnTo>
                      <a:lnTo>
                        <a:pt x="12" y="19"/>
                      </a:lnTo>
                      <a:lnTo>
                        <a:pt x="14" y="30"/>
                      </a:lnTo>
                      <a:lnTo>
                        <a:pt x="12" y="34"/>
                      </a:lnTo>
                      <a:lnTo>
                        <a:pt x="0" y="47"/>
                      </a:lnTo>
                      <a:lnTo>
                        <a:pt x="0" y="50"/>
                      </a:lnTo>
                      <a:lnTo>
                        <a:pt x="2" y="52"/>
                      </a:lnTo>
                      <a:lnTo>
                        <a:pt x="3" y="54"/>
                      </a:lnTo>
                      <a:lnTo>
                        <a:pt x="4" y="54"/>
                      </a:lnTo>
                      <a:lnTo>
                        <a:pt x="6" y="52"/>
                      </a:lnTo>
                      <a:lnTo>
                        <a:pt x="10" y="52"/>
                      </a:lnTo>
                      <a:lnTo>
                        <a:pt x="10" y="54"/>
                      </a:lnTo>
                      <a:lnTo>
                        <a:pt x="7" y="55"/>
                      </a:lnTo>
                      <a:lnTo>
                        <a:pt x="6" y="57"/>
                      </a:lnTo>
                      <a:lnTo>
                        <a:pt x="3" y="57"/>
                      </a:lnTo>
                      <a:lnTo>
                        <a:pt x="2" y="59"/>
                      </a:lnTo>
                      <a:lnTo>
                        <a:pt x="3" y="61"/>
                      </a:lnTo>
                      <a:lnTo>
                        <a:pt x="51" y="83"/>
                      </a:lnTo>
                      <a:lnTo>
                        <a:pt x="52" y="90"/>
                      </a:lnTo>
                      <a:lnTo>
                        <a:pt x="70" y="100"/>
                      </a:lnTo>
                      <a:lnTo>
                        <a:pt x="73" y="100"/>
                      </a:lnTo>
                      <a:lnTo>
                        <a:pt x="82" y="86"/>
                      </a:lnTo>
                      <a:lnTo>
                        <a:pt x="84" y="83"/>
                      </a:lnTo>
                      <a:lnTo>
                        <a:pt x="85" y="79"/>
                      </a:lnTo>
                      <a:lnTo>
                        <a:pt x="91" y="76"/>
                      </a:lnTo>
                      <a:lnTo>
                        <a:pt x="91" y="73"/>
                      </a:lnTo>
                      <a:lnTo>
                        <a:pt x="93" y="72"/>
                      </a:lnTo>
                      <a:lnTo>
                        <a:pt x="94" y="71"/>
                      </a:lnTo>
                      <a:lnTo>
                        <a:pt x="96" y="71"/>
                      </a:lnTo>
                      <a:lnTo>
                        <a:pt x="98" y="69"/>
                      </a:lnTo>
                      <a:lnTo>
                        <a:pt x="98" y="68"/>
                      </a:lnTo>
                      <a:lnTo>
                        <a:pt x="98" y="67"/>
                      </a:lnTo>
                      <a:lnTo>
                        <a:pt x="93" y="59"/>
                      </a:lnTo>
                      <a:lnTo>
                        <a:pt x="93" y="5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35" name="Freeform 2793"/>
                <p:cNvSpPr>
                  <a:spLocks/>
                </p:cNvSpPr>
                <p:nvPr/>
              </p:nvSpPr>
              <p:spPr bwMode="gray">
                <a:xfrm>
                  <a:off x="3124" y="2543"/>
                  <a:ext cx="104" cy="100"/>
                </a:xfrm>
                <a:custGeom>
                  <a:avLst/>
                  <a:gdLst>
                    <a:gd name="T0" fmla="*/ 93 w 104"/>
                    <a:gd name="T1" fmla="*/ 51 h 100"/>
                    <a:gd name="T2" fmla="*/ 93 w 104"/>
                    <a:gd name="T3" fmla="*/ 19 h 100"/>
                    <a:gd name="T4" fmla="*/ 104 w 104"/>
                    <a:gd name="T5" fmla="*/ 8 h 100"/>
                    <a:gd name="T6" fmla="*/ 97 w 104"/>
                    <a:gd name="T7" fmla="*/ 8 h 100"/>
                    <a:gd name="T8" fmla="*/ 90 w 104"/>
                    <a:gd name="T9" fmla="*/ 4 h 100"/>
                    <a:gd name="T10" fmla="*/ 81 w 104"/>
                    <a:gd name="T11" fmla="*/ 7 h 100"/>
                    <a:gd name="T12" fmla="*/ 77 w 104"/>
                    <a:gd name="T13" fmla="*/ 9 h 100"/>
                    <a:gd name="T14" fmla="*/ 70 w 104"/>
                    <a:gd name="T15" fmla="*/ 11 h 100"/>
                    <a:gd name="T16" fmla="*/ 52 w 104"/>
                    <a:gd name="T17" fmla="*/ 9 h 100"/>
                    <a:gd name="T18" fmla="*/ 34 w 104"/>
                    <a:gd name="T19" fmla="*/ 0 h 100"/>
                    <a:gd name="T20" fmla="*/ 28 w 104"/>
                    <a:gd name="T21" fmla="*/ 1 h 100"/>
                    <a:gd name="T22" fmla="*/ 25 w 104"/>
                    <a:gd name="T23" fmla="*/ 0 h 100"/>
                    <a:gd name="T24" fmla="*/ 6 w 104"/>
                    <a:gd name="T25" fmla="*/ 0 h 100"/>
                    <a:gd name="T26" fmla="*/ 3 w 104"/>
                    <a:gd name="T27" fmla="*/ 1 h 100"/>
                    <a:gd name="T28" fmla="*/ 0 w 104"/>
                    <a:gd name="T29" fmla="*/ 5 h 100"/>
                    <a:gd name="T30" fmla="*/ 2 w 104"/>
                    <a:gd name="T31" fmla="*/ 7 h 100"/>
                    <a:gd name="T32" fmla="*/ 4 w 104"/>
                    <a:gd name="T33" fmla="*/ 7 h 100"/>
                    <a:gd name="T34" fmla="*/ 4 w 104"/>
                    <a:gd name="T35" fmla="*/ 8 h 100"/>
                    <a:gd name="T36" fmla="*/ 4 w 104"/>
                    <a:gd name="T37" fmla="*/ 9 h 100"/>
                    <a:gd name="T38" fmla="*/ 6 w 104"/>
                    <a:gd name="T39" fmla="*/ 9 h 100"/>
                    <a:gd name="T40" fmla="*/ 7 w 104"/>
                    <a:gd name="T41" fmla="*/ 15 h 100"/>
                    <a:gd name="T42" fmla="*/ 7 w 104"/>
                    <a:gd name="T43" fmla="*/ 17 h 100"/>
                    <a:gd name="T44" fmla="*/ 10 w 104"/>
                    <a:gd name="T45" fmla="*/ 18 h 100"/>
                    <a:gd name="T46" fmla="*/ 12 w 104"/>
                    <a:gd name="T47" fmla="*/ 19 h 100"/>
                    <a:gd name="T48" fmla="*/ 14 w 104"/>
                    <a:gd name="T49" fmla="*/ 30 h 100"/>
                    <a:gd name="T50" fmla="*/ 12 w 104"/>
                    <a:gd name="T51" fmla="*/ 34 h 100"/>
                    <a:gd name="T52" fmla="*/ 0 w 104"/>
                    <a:gd name="T53" fmla="*/ 47 h 100"/>
                    <a:gd name="T54" fmla="*/ 0 w 104"/>
                    <a:gd name="T55" fmla="*/ 50 h 100"/>
                    <a:gd name="T56" fmla="*/ 2 w 104"/>
                    <a:gd name="T57" fmla="*/ 52 h 100"/>
                    <a:gd name="T58" fmla="*/ 3 w 104"/>
                    <a:gd name="T59" fmla="*/ 54 h 100"/>
                    <a:gd name="T60" fmla="*/ 4 w 104"/>
                    <a:gd name="T61" fmla="*/ 54 h 100"/>
                    <a:gd name="T62" fmla="*/ 6 w 104"/>
                    <a:gd name="T63" fmla="*/ 52 h 100"/>
                    <a:gd name="T64" fmla="*/ 10 w 104"/>
                    <a:gd name="T65" fmla="*/ 52 h 100"/>
                    <a:gd name="T66" fmla="*/ 10 w 104"/>
                    <a:gd name="T67" fmla="*/ 54 h 100"/>
                    <a:gd name="T68" fmla="*/ 7 w 104"/>
                    <a:gd name="T69" fmla="*/ 55 h 100"/>
                    <a:gd name="T70" fmla="*/ 6 w 104"/>
                    <a:gd name="T71" fmla="*/ 57 h 100"/>
                    <a:gd name="T72" fmla="*/ 3 w 104"/>
                    <a:gd name="T73" fmla="*/ 57 h 100"/>
                    <a:gd name="T74" fmla="*/ 2 w 104"/>
                    <a:gd name="T75" fmla="*/ 59 h 100"/>
                    <a:gd name="T76" fmla="*/ 3 w 104"/>
                    <a:gd name="T77" fmla="*/ 61 h 100"/>
                    <a:gd name="T78" fmla="*/ 51 w 104"/>
                    <a:gd name="T79" fmla="*/ 83 h 100"/>
                    <a:gd name="T80" fmla="*/ 52 w 104"/>
                    <a:gd name="T81" fmla="*/ 90 h 100"/>
                    <a:gd name="T82" fmla="*/ 70 w 104"/>
                    <a:gd name="T83" fmla="*/ 100 h 100"/>
                    <a:gd name="T84" fmla="*/ 73 w 104"/>
                    <a:gd name="T85" fmla="*/ 100 h 100"/>
                    <a:gd name="T86" fmla="*/ 82 w 104"/>
                    <a:gd name="T87" fmla="*/ 86 h 100"/>
                    <a:gd name="T88" fmla="*/ 84 w 104"/>
                    <a:gd name="T89" fmla="*/ 83 h 100"/>
                    <a:gd name="T90" fmla="*/ 85 w 104"/>
                    <a:gd name="T91" fmla="*/ 79 h 100"/>
                    <a:gd name="T92" fmla="*/ 91 w 104"/>
                    <a:gd name="T93" fmla="*/ 76 h 100"/>
                    <a:gd name="T94" fmla="*/ 91 w 104"/>
                    <a:gd name="T95" fmla="*/ 73 h 100"/>
                    <a:gd name="T96" fmla="*/ 93 w 104"/>
                    <a:gd name="T97" fmla="*/ 72 h 100"/>
                    <a:gd name="T98" fmla="*/ 94 w 104"/>
                    <a:gd name="T99" fmla="*/ 71 h 100"/>
                    <a:gd name="T100" fmla="*/ 96 w 104"/>
                    <a:gd name="T101" fmla="*/ 71 h 100"/>
                    <a:gd name="T102" fmla="*/ 98 w 104"/>
                    <a:gd name="T103" fmla="*/ 69 h 100"/>
                    <a:gd name="T104" fmla="*/ 98 w 104"/>
                    <a:gd name="T105" fmla="*/ 68 h 100"/>
                    <a:gd name="T106" fmla="*/ 98 w 104"/>
                    <a:gd name="T107" fmla="*/ 67 h 100"/>
                    <a:gd name="T108" fmla="*/ 93 w 104"/>
                    <a:gd name="T109" fmla="*/ 59 h 100"/>
                    <a:gd name="T110" fmla="*/ 93 w 104"/>
                    <a:gd name="T111" fmla="*/ 51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100"/>
                    <a:gd name="T170" fmla="*/ 104 w 104"/>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100">
                      <a:moveTo>
                        <a:pt x="93" y="51"/>
                      </a:moveTo>
                      <a:lnTo>
                        <a:pt x="93" y="19"/>
                      </a:lnTo>
                      <a:lnTo>
                        <a:pt x="104" y="8"/>
                      </a:lnTo>
                      <a:lnTo>
                        <a:pt x="97" y="8"/>
                      </a:lnTo>
                      <a:lnTo>
                        <a:pt x="90" y="4"/>
                      </a:lnTo>
                      <a:lnTo>
                        <a:pt x="81" y="7"/>
                      </a:lnTo>
                      <a:lnTo>
                        <a:pt x="77" y="9"/>
                      </a:lnTo>
                      <a:lnTo>
                        <a:pt x="70" y="11"/>
                      </a:lnTo>
                      <a:lnTo>
                        <a:pt x="52" y="9"/>
                      </a:lnTo>
                      <a:lnTo>
                        <a:pt x="34" y="0"/>
                      </a:lnTo>
                      <a:lnTo>
                        <a:pt x="28" y="1"/>
                      </a:lnTo>
                      <a:lnTo>
                        <a:pt x="25" y="0"/>
                      </a:lnTo>
                      <a:lnTo>
                        <a:pt x="6" y="0"/>
                      </a:lnTo>
                      <a:lnTo>
                        <a:pt x="3" y="1"/>
                      </a:lnTo>
                      <a:lnTo>
                        <a:pt x="0" y="5"/>
                      </a:lnTo>
                      <a:lnTo>
                        <a:pt x="2" y="7"/>
                      </a:lnTo>
                      <a:lnTo>
                        <a:pt x="4" y="7"/>
                      </a:lnTo>
                      <a:lnTo>
                        <a:pt x="4" y="8"/>
                      </a:lnTo>
                      <a:lnTo>
                        <a:pt x="4" y="9"/>
                      </a:lnTo>
                      <a:lnTo>
                        <a:pt x="6" y="9"/>
                      </a:lnTo>
                      <a:lnTo>
                        <a:pt x="7" y="15"/>
                      </a:lnTo>
                      <a:lnTo>
                        <a:pt x="7" y="17"/>
                      </a:lnTo>
                      <a:lnTo>
                        <a:pt x="10" y="18"/>
                      </a:lnTo>
                      <a:lnTo>
                        <a:pt x="12" y="19"/>
                      </a:lnTo>
                      <a:lnTo>
                        <a:pt x="14" y="30"/>
                      </a:lnTo>
                      <a:lnTo>
                        <a:pt x="12" y="34"/>
                      </a:lnTo>
                      <a:lnTo>
                        <a:pt x="0" y="47"/>
                      </a:lnTo>
                      <a:lnTo>
                        <a:pt x="0" y="50"/>
                      </a:lnTo>
                      <a:lnTo>
                        <a:pt x="2" y="52"/>
                      </a:lnTo>
                      <a:lnTo>
                        <a:pt x="3" y="54"/>
                      </a:lnTo>
                      <a:lnTo>
                        <a:pt x="4" y="54"/>
                      </a:lnTo>
                      <a:lnTo>
                        <a:pt x="6" y="52"/>
                      </a:lnTo>
                      <a:lnTo>
                        <a:pt x="10" y="52"/>
                      </a:lnTo>
                      <a:lnTo>
                        <a:pt x="10" y="54"/>
                      </a:lnTo>
                      <a:lnTo>
                        <a:pt x="7" y="55"/>
                      </a:lnTo>
                      <a:lnTo>
                        <a:pt x="6" y="57"/>
                      </a:lnTo>
                      <a:lnTo>
                        <a:pt x="3" y="57"/>
                      </a:lnTo>
                      <a:lnTo>
                        <a:pt x="2" y="59"/>
                      </a:lnTo>
                      <a:lnTo>
                        <a:pt x="3" y="61"/>
                      </a:lnTo>
                      <a:lnTo>
                        <a:pt x="51" y="83"/>
                      </a:lnTo>
                      <a:lnTo>
                        <a:pt x="52" y="90"/>
                      </a:lnTo>
                      <a:lnTo>
                        <a:pt x="70" y="100"/>
                      </a:lnTo>
                      <a:lnTo>
                        <a:pt x="73" y="100"/>
                      </a:lnTo>
                      <a:lnTo>
                        <a:pt x="82" y="86"/>
                      </a:lnTo>
                      <a:lnTo>
                        <a:pt x="84" y="83"/>
                      </a:lnTo>
                      <a:lnTo>
                        <a:pt x="85" y="79"/>
                      </a:lnTo>
                      <a:lnTo>
                        <a:pt x="91" y="76"/>
                      </a:lnTo>
                      <a:lnTo>
                        <a:pt x="91" y="73"/>
                      </a:lnTo>
                      <a:lnTo>
                        <a:pt x="93" y="72"/>
                      </a:lnTo>
                      <a:lnTo>
                        <a:pt x="94" y="71"/>
                      </a:lnTo>
                      <a:lnTo>
                        <a:pt x="96" y="71"/>
                      </a:lnTo>
                      <a:lnTo>
                        <a:pt x="98" y="69"/>
                      </a:lnTo>
                      <a:lnTo>
                        <a:pt x="98" y="68"/>
                      </a:lnTo>
                      <a:lnTo>
                        <a:pt x="98" y="67"/>
                      </a:lnTo>
                      <a:lnTo>
                        <a:pt x="93" y="59"/>
                      </a:lnTo>
                      <a:lnTo>
                        <a:pt x="93" y="5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3" name="Group 2794"/>
              <p:cNvGrpSpPr>
                <a:grpSpLocks/>
              </p:cNvGrpSpPr>
              <p:nvPr/>
            </p:nvGrpSpPr>
            <p:grpSpPr bwMode="auto">
              <a:xfrm>
                <a:off x="3415" y="2029"/>
                <a:ext cx="227" cy="124"/>
                <a:chOff x="3415" y="2029"/>
                <a:chExt cx="227" cy="124"/>
              </a:xfrm>
              <a:grpFill/>
            </p:grpSpPr>
            <p:sp>
              <p:nvSpPr>
                <p:cNvPr id="1032" name="Freeform 2795"/>
                <p:cNvSpPr>
                  <a:spLocks/>
                </p:cNvSpPr>
                <p:nvPr/>
              </p:nvSpPr>
              <p:spPr bwMode="gray">
                <a:xfrm>
                  <a:off x="3415" y="2029"/>
                  <a:ext cx="227" cy="124"/>
                </a:xfrm>
                <a:custGeom>
                  <a:avLst/>
                  <a:gdLst>
                    <a:gd name="T0" fmla="*/ 13 w 227"/>
                    <a:gd name="T1" fmla="*/ 67 h 124"/>
                    <a:gd name="T2" fmla="*/ 13 w 227"/>
                    <a:gd name="T3" fmla="*/ 62 h 124"/>
                    <a:gd name="T4" fmla="*/ 14 w 227"/>
                    <a:gd name="T5" fmla="*/ 55 h 124"/>
                    <a:gd name="T6" fmla="*/ 24 w 227"/>
                    <a:gd name="T7" fmla="*/ 51 h 124"/>
                    <a:gd name="T8" fmla="*/ 27 w 227"/>
                    <a:gd name="T9" fmla="*/ 48 h 124"/>
                    <a:gd name="T10" fmla="*/ 30 w 227"/>
                    <a:gd name="T11" fmla="*/ 48 h 124"/>
                    <a:gd name="T12" fmla="*/ 32 w 227"/>
                    <a:gd name="T13" fmla="*/ 45 h 124"/>
                    <a:gd name="T14" fmla="*/ 45 w 227"/>
                    <a:gd name="T15" fmla="*/ 51 h 124"/>
                    <a:gd name="T16" fmla="*/ 51 w 227"/>
                    <a:gd name="T17" fmla="*/ 51 h 124"/>
                    <a:gd name="T18" fmla="*/ 52 w 227"/>
                    <a:gd name="T19" fmla="*/ 56 h 124"/>
                    <a:gd name="T20" fmla="*/ 54 w 227"/>
                    <a:gd name="T21" fmla="*/ 60 h 124"/>
                    <a:gd name="T22" fmla="*/ 54 w 227"/>
                    <a:gd name="T23" fmla="*/ 65 h 124"/>
                    <a:gd name="T24" fmla="*/ 72 w 227"/>
                    <a:gd name="T25" fmla="*/ 67 h 124"/>
                    <a:gd name="T26" fmla="*/ 79 w 227"/>
                    <a:gd name="T27" fmla="*/ 70 h 124"/>
                    <a:gd name="T28" fmla="*/ 81 w 227"/>
                    <a:gd name="T29" fmla="*/ 75 h 124"/>
                    <a:gd name="T30" fmla="*/ 84 w 227"/>
                    <a:gd name="T31" fmla="*/ 82 h 124"/>
                    <a:gd name="T32" fmla="*/ 109 w 227"/>
                    <a:gd name="T33" fmla="*/ 98 h 124"/>
                    <a:gd name="T34" fmla="*/ 129 w 227"/>
                    <a:gd name="T35" fmla="*/ 109 h 124"/>
                    <a:gd name="T36" fmla="*/ 138 w 227"/>
                    <a:gd name="T37" fmla="*/ 112 h 124"/>
                    <a:gd name="T38" fmla="*/ 140 w 227"/>
                    <a:gd name="T39" fmla="*/ 123 h 124"/>
                    <a:gd name="T40" fmla="*/ 149 w 227"/>
                    <a:gd name="T41" fmla="*/ 124 h 124"/>
                    <a:gd name="T42" fmla="*/ 155 w 227"/>
                    <a:gd name="T43" fmla="*/ 123 h 124"/>
                    <a:gd name="T44" fmla="*/ 161 w 227"/>
                    <a:gd name="T45" fmla="*/ 113 h 124"/>
                    <a:gd name="T46" fmla="*/ 163 w 227"/>
                    <a:gd name="T47" fmla="*/ 109 h 124"/>
                    <a:gd name="T48" fmla="*/ 158 w 227"/>
                    <a:gd name="T49" fmla="*/ 104 h 124"/>
                    <a:gd name="T50" fmla="*/ 158 w 227"/>
                    <a:gd name="T51" fmla="*/ 98 h 124"/>
                    <a:gd name="T52" fmla="*/ 154 w 227"/>
                    <a:gd name="T53" fmla="*/ 96 h 124"/>
                    <a:gd name="T54" fmla="*/ 151 w 227"/>
                    <a:gd name="T55" fmla="*/ 92 h 124"/>
                    <a:gd name="T56" fmla="*/ 157 w 227"/>
                    <a:gd name="T57" fmla="*/ 91 h 124"/>
                    <a:gd name="T58" fmla="*/ 168 w 227"/>
                    <a:gd name="T59" fmla="*/ 85 h 124"/>
                    <a:gd name="T60" fmla="*/ 173 w 227"/>
                    <a:gd name="T61" fmla="*/ 82 h 124"/>
                    <a:gd name="T62" fmla="*/ 176 w 227"/>
                    <a:gd name="T63" fmla="*/ 78 h 124"/>
                    <a:gd name="T64" fmla="*/ 176 w 227"/>
                    <a:gd name="T65" fmla="*/ 75 h 124"/>
                    <a:gd name="T66" fmla="*/ 182 w 227"/>
                    <a:gd name="T67" fmla="*/ 75 h 124"/>
                    <a:gd name="T68" fmla="*/ 191 w 227"/>
                    <a:gd name="T69" fmla="*/ 70 h 124"/>
                    <a:gd name="T70" fmla="*/ 194 w 227"/>
                    <a:gd name="T71" fmla="*/ 72 h 124"/>
                    <a:gd name="T72" fmla="*/ 192 w 227"/>
                    <a:gd name="T73" fmla="*/ 76 h 124"/>
                    <a:gd name="T74" fmla="*/ 195 w 227"/>
                    <a:gd name="T75" fmla="*/ 81 h 124"/>
                    <a:gd name="T76" fmla="*/ 206 w 227"/>
                    <a:gd name="T77" fmla="*/ 81 h 124"/>
                    <a:gd name="T78" fmla="*/ 212 w 227"/>
                    <a:gd name="T79" fmla="*/ 78 h 124"/>
                    <a:gd name="T80" fmla="*/ 218 w 227"/>
                    <a:gd name="T81" fmla="*/ 76 h 124"/>
                    <a:gd name="T82" fmla="*/ 221 w 227"/>
                    <a:gd name="T83" fmla="*/ 75 h 124"/>
                    <a:gd name="T84" fmla="*/ 225 w 227"/>
                    <a:gd name="T85" fmla="*/ 71 h 124"/>
                    <a:gd name="T86" fmla="*/ 216 w 227"/>
                    <a:gd name="T87" fmla="*/ 69 h 124"/>
                    <a:gd name="T88" fmla="*/ 209 w 227"/>
                    <a:gd name="T89" fmla="*/ 65 h 124"/>
                    <a:gd name="T90" fmla="*/ 204 w 227"/>
                    <a:gd name="T91" fmla="*/ 66 h 124"/>
                    <a:gd name="T92" fmla="*/ 201 w 227"/>
                    <a:gd name="T93" fmla="*/ 69 h 124"/>
                    <a:gd name="T94" fmla="*/ 192 w 227"/>
                    <a:gd name="T95" fmla="*/ 65 h 124"/>
                    <a:gd name="T96" fmla="*/ 189 w 227"/>
                    <a:gd name="T97" fmla="*/ 60 h 124"/>
                    <a:gd name="T98" fmla="*/ 200 w 227"/>
                    <a:gd name="T99" fmla="*/ 51 h 124"/>
                    <a:gd name="T100" fmla="*/ 194 w 227"/>
                    <a:gd name="T101" fmla="*/ 54 h 124"/>
                    <a:gd name="T102" fmla="*/ 188 w 227"/>
                    <a:gd name="T103" fmla="*/ 58 h 124"/>
                    <a:gd name="T104" fmla="*/ 173 w 227"/>
                    <a:gd name="T105" fmla="*/ 65 h 124"/>
                    <a:gd name="T106" fmla="*/ 157 w 227"/>
                    <a:gd name="T107" fmla="*/ 66 h 124"/>
                    <a:gd name="T108" fmla="*/ 133 w 227"/>
                    <a:gd name="T109" fmla="*/ 56 h 124"/>
                    <a:gd name="T110" fmla="*/ 135 w 227"/>
                    <a:gd name="T111" fmla="*/ 42 h 124"/>
                    <a:gd name="T112" fmla="*/ 118 w 227"/>
                    <a:gd name="T113" fmla="*/ 28 h 124"/>
                    <a:gd name="T114" fmla="*/ 33 w 227"/>
                    <a:gd name="T115" fmla="*/ 0 h 1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7"/>
                    <a:gd name="T175" fmla="*/ 0 h 124"/>
                    <a:gd name="T176" fmla="*/ 227 w 227"/>
                    <a:gd name="T177" fmla="*/ 124 h 1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7" h="124">
                      <a:moveTo>
                        <a:pt x="0" y="10"/>
                      </a:moveTo>
                      <a:lnTo>
                        <a:pt x="0" y="65"/>
                      </a:lnTo>
                      <a:lnTo>
                        <a:pt x="13" y="67"/>
                      </a:lnTo>
                      <a:lnTo>
                        <a:pt x="14" y="66"/>
                      </a:lnTo>
                      <a:lnTo>
                        <a:pt x="13" y="63"/>
                      </a:lnTo>
                      <a:lnTo>
                        <a:pt x="13" y="62"/>
                      </a:lnTo>
                      <a:lnTo>
                        <a:pt x="13" y="58"/>
                      </a:lnTo>
                      <a:lnTo>
                        <a:pt x="13" y="56"/>
                      </a:lnTo>
                      <a:lnTo>
                        <a:pt x="14" y="55"/>
                      </a:lnTo>
                      <a:lnTo>
                        <a:pt x="18" y="52"/>
                      </a:lnTo>
                      <a:lnTo>
                        <a:pt x="22" y="52"/>
                      </a:lnTo>
                      <a:lnTo>
                        <a:pt x="24" y="51"/>
                      </a:lnTo>
                      <a:lnTo>
                        <a:pt x="26" y="49"/>
                      </a:lnTo>
                      <a:lnTo>
                        <a:pt x="26" y="48"/>
                      </a:lnTo>
                      <a:lnTo>
                        <a:pt x="27" y="48"/>
                      </a:lnTo>
                      <a:lnTo>
                        <a:pt x="30" y="49"/>
                      </a:lnTo>
                      <a:lnTo>
                        <a:pt x="32" y="49"/>
                      </a:lnTo>
                      <a:lnTo>
                        <a:pt x="30" y="48"/>
                      </a:lnTo>
                      <a:lnTo>
                        <a:pt x="29" y="45"/>
                      </a:lnTo>
                      <a:lnTo>
                        <a:pt x="30" y="45"/>
                      </a:lnTo>
                      <a:lnTo>
                        <a:pt x="32" y="45"/>
                      </a:lnTo>
                      <a:lnTo>
                        <a:pt x="33" y="45"/>
                      </a:lnTo>
                      <a:lnTo>
                        <a:pt x="33" y="44"/>
                      </a:lnTo>
                      <a:lnTo>
                        <a:pt x="45" y="51"/>
                      </a:lnTo>
                      <a:lnTo>
                        <a:pt x="46" y="51"/>
                      </a:lnTo>
                      <a:lnTo>
                        <a:pt x="48" y="51"/>
                      </a:lnTo>
                      <a:lnTo>
                        <a:pt x="51" y="51"/>
                      </a:lnTo>
                      <a:lnTo>
                        <a:pt x="52" y="52"/>
                      </a:lnTo>
                      <a:lnTo>
                        <a:pt x="52" y="55"/>
                      </a:lnTo>
                      <a:lnTo>
                        <a:pt x="52" y="56"/>
                      </a:lnTo>
                      <a:lnTo>
                        <a:pt x="55" y="58"/>
                      </a:lnTo>
                      <a:lnTo>
                        <a:pt x="54" y="59"/>
                      </a:lnTo>
                      <a:lnTo>
                        <a:pt x="54" y="60"/>
                      </a:lnTo>
                      <a:lnTo>
                        <a:pt x="54" y="62"/>
                      </a:lnTo>
                      <a:lnTo>
                        <a:pt x="52" y="63"/>
                      </a:lnTo>
                      <a:lnTo>
                        <a:pt x="54" y="65"/>
                      </a:lnTo>
                      <a:lnTo>
                        <a:pt x="57" y="66"/>
                      </a:lnTo>
                      <a:lnTo>
                        <a:pt x="70" y="69"/>
                      </a:lnTo>
                      <a:lnTo>
                        <a:pt x="72" y="67"/>
                      </a:lnTo>
                      <a:lnTo>
                        <a:pt x="72" y="66"/>
                      </a:lnTo>
                      <a:lnTo>
                        <a:pt x="73" y="65"/>
                      </a:lnTo>
                      <a:lnTo>
                        <a:pt x="79" y="70"/>
                      </a:lnTo>
                      <a:lnTo>
                        <a:pt x="79" y="71"/>
                      </a:lnTo>
                      <a:lnTo>
                        <a:pt x="79" y="73"/>
                      </a:lnTo>
                      <a:lnTo>
                        <a:pt x="81" y="75"/>
                      </a:lnTo>
                      <a:lnTo>
                        <a:pt x="84" y="77"/>
                      </a:lnTo>
                      <a:lnTo>
                        <a:pt x="85" y="80"/>
                      </a:lnTo>
                      <a:lnTo>
                        <a:pt x="84" y="82"/>
                      </a:lnTo>
                      <a:lnTo>
                        <a:pt x="87" y="87"/>
                      </a:lnTo>
                      <a:lnTo>
                        <a:pt x="106" y="98"/>
                      </a:lnTo>
                      <a:lnTo>
                        <a:pt x="109" y="98"/>
                      </a:lnTo>
                      <a:lnTo>
                        <a:pt x="126" y="109"/>
                      </a:lnTo>
                      <a:lnTo>
                        <a:pt x="127" y="109"/>
                      </a:lnTo>
                      <a:lnTo>
                        <a:pt x="129" y="109"/>
                      </a:lnTo>
                      <a:lnTo>
                        <a:pt x="130" y="108"/>
                      </a:lnTo>
                      <a:lnTo>
                        <a:pt x="136" y="110"/>
                      </a:lnTo>
                      <a:lnTo>
                        <a:pt x="138" y="112"/>
                      </a:lnTo>
                      <a:lnTo>
                        <a:pt x="141" y="113"/>
                      </a:lnTo>
                      <a:lnTo>
                        <a:pt x="138" y="116"/>
                      </a:lnTo>
                      <a:lnTo>
                        <a:pt x="140" y="123"/>
                      </a:lnTo>
                      <a:lnTo>
                        <a:pt x="146" y="121"/>
                      </a:lnTo>
                      <a:lnTo>
                        <a:pt x="148" y="123"/>
                      </a:lnTo>
                      <a:lnTo>
                        <a:pt x="149" y="124"/>
                      </a:lnTo>
                      <a:lnTo>
                        <a:pt x="151" y="123"/>
                      </a:lnTo>
                      <a:lnTo>
                        <a:pt x="154" y="124"/>
                      </a:lnTo>
                      <a:lnTo>
                        <a:pt x="155" y="123"/>
                      </a:lnTo>
                      <a:lnTo>
                        <a:pt x="155" y="120"/>
                      </a:lnTo>
                      <a:lnTo>
                        <a:pt x="160" y="113"/>
                      </a:lnTo>
                      <a:lnTo>
                        <a:pt x="161" y="113"/>
                      </a:lnTo>
                      <a:lnTo>
                        <a:pt x="161" y="112"/>
                      </a:lnTo>
                      <a:lnTo>
                        <a:pt x="163" y="110"/>
                      </a:lnTo>
                      <a:lnTo>
                        <a:pt x="163" y="109"/>
                      </a:lnTo>
                      <a:lnTo>
                        <a:pt x="160" y="108"/>
                      </a:lnTo>
                      <a:lnTo>
                        <a:pt x="160" y="106"/>
                      </a:lnTo>
                      <a:lnTo>
                        <a:pt x="158" y="104"/>
                      </a:lnTo>
                      <a:lnTo>
                        <a:pt x="160" y="100"/>
                      </a:lnTo>
                      <a:lnTo>
                        <a:pt x="160" y="98"/>
                      </a:lnTo>
                      <a:lnTo>
                        <a:pt x="158" y="98"/>
                      </a:lnTo>
                      <a:lnTo>
                        <a:pt x="155" y="98"/>
                      </a:lnTo>
                      <a:lnTo>
                        <a:pt x="154" y="98"/>
                      </a:lnTo>
                      <a:lnTo>
                        <a:pt x="154" y="96"/>
                      </a:lnTo>
                      <a:lnTo>
                        <a:pt x="151" y="95"/>
                      </a:lnTo>
                      <a:lnTo>
                        <a:pt x="152" y="94"/>
                      </a:lnTo>
                      <a:lnTo>
                        <a:pt x="151" y="92"/>
                      </a:lnTo>
                      <a:lnTo>
                        <a:pt x="152" y="91"/>
                      </a:lnTo>
                      <a:lnTo>
                        <a:pt x="155" y="89"/>
                      </a:lnTo>
                      <a:lnTo>
                        <a:pt x="157" y="91"/>
                      </a:lnTo>
                      <a:lnTo>
                        <a:pt x="163" y="91"/>
                      </a:lnTo>
                      <a:lnTo>
                        <a:pt x="165" y="89"/>
                      </a:lnTo>
                      <a:lnTo>
                        <a:pt x="168" y="85"/>
                      </a:lnTo>
                      <a:lnTo>
                        <a:pt x="168" y="84"/>
                      </a:lnTo>
                      <a:lnTo>
                        <a:pt x="170" y="82"/>
                      </a:lnTo>
                      <a:lnTo>
                        <a:pt x="173" y="82"/>
                      </a:lnTo>
                      <a:lnTo>
                        <a:pt x="174" y="81"/>
                      </a:lnTo>
                      <a:lnTo>
                        <a:pt x="176" y="80"/>
                      </a:lnTo>
                      <a:lnTo>
                        <a:pt x="176" y="78"/>
                      </a:lnTo>
                      <a:lnTo>
                        <a:pt x="174" y="77"/>
                      </a:lnTo>
                      <a:lnTo>
                        <a:pt x="176" y="76"/>
                      </a:lnTo>
                      <a:lnTo>
                        <a:pt x="176" y="75"/>
                      </a:lnTo>
                      <a:lnTo>
                        <a:pt x="177" y="73"/>
                      </a:lnTo>
                      <a:lnTo>
                        <a:pt x="179" y="75"/>
                      </a:lnTo>
                      <a:lnTo>
                        <a:pt x="182" y="75"/>
                      </a:lnTo>
                      <a:lnTo>
                        <a:pt x="189" y="71"/>
                      </a:lnTo>
                      <a:lnTo>
                        <a:pt x="189" y="70"/>
                      </a:lnTo>
                      <a:lnTo>
                        <a:pt x="191" y="70"/>
                      </a:lnTo>
                      <a:lnTo>
                        <a:pt x="192" y="70"/>
                      </a:lnTo>
                      <a:lnTo>
                        <a:pt x="194" y="71"/>
                      </a:lnTo>
                      <a:lnTo>
                        <a:pt x="194" y="72"/>
                      </a:lnTo>
                      <a:lnTo>
                        <a:pt x="195" y="73"/>
                      </a:lnTo>
                      <a:lnTo>
                        <a:pt x="194" y="75"/>
                      </a:lnTo>
                      <a:lnTo>
                        <a:pt x="192" y="76"/>
                      </a:lnTo>
                      <a:lnTo>
                        <a:pt x="191" y="76"/>
                      </a:lnTo>
                      <a:lnTo>
                        <a:pt x="192" y="81"/>
                      </a:lnTo>
                      <a:lnTo>
                        <a:pt x="195" y="81"/>
                      </a:lnTo>
                      <a:lnTo>
                        <a:pt x="197" y="80"/>
                      </a:lnTo>
                      <a:lnTo>
                        <a:pt x="201" y="80"/>
                      </a:lnTo>
                      <a:lnTo>
                        <a:pt x="206" y="81"/>
                      </a:lnTo>
                      <a:lnTo>
                        <a:pt x="209" y="81"/>
                      </a:lnTo>
                      <a:lnTo>
                        <a:pt x="210" y="80"/>
                      </a:lnTo>
                      <a:lnTo>
                        <a:pt x="212" y="78"/>
                      </a:lnTo>
                      <a:lnTo>
                        <a:pt x="215" y="77"/>
                      </a:lnTo>
                      <a:lnTo>
                        <a:pt x="216" y="77"/>
                      </a:lnTo>
                      <a:lnTo>
                        <a:pt x="218" y="76"/>
                      </a:lnTo>
                      <a:lnTo>
                        <a:pt x="219" y="77"/>
                      </a:lnTo>
                      <a:lnTo>
                        <a:pt x="221" y="76"/>
                      </a:lnTo>
                      <a:lnTo>
                        <a:pt x="221" y="75"/>
                      </a:lnTo>
                      <a:lnTo>
                        <a:pt x="225" y="73"/>
                      </a:lnTo>
                      <a:lnTo>
                        <a:pt x="227" y="72"/>
                      </a:lnTo>
                      <a:lnTo>
                        <a:pt x="225" y="71"/>
                      </a:lnTo>
                      <a:lnTo>
                        <a:pt x="222" y="72"/>
                      </a:lnTo>
                      <a:lnTo>
                        <a:pt x="219" y="71"/>
                      </a:lnTo>
                      <a:lnTo>
                        <a:pt x="216" y="69"/>
                      </a:lnTo>
                      <a:lnTo>
                        <a:pt x="215" y="70"/>
                      </a:lnTo>
                      <a:lnTo>
                        <a:pt x="209" y="66"/>
                      </a:lnTo>
                      <a:lnTo>
                        <a:pt x="209" y="65"/>
                      </a:lnTo>
                      <a:lnTo>
                        <a:pt x="207" y="63"/>
                      </a:lnTo>
                      <a:lnTo>
                        <a:pt x="206" y="63"/>
                      </a:lnTo>
                      <a:lnTo>
                        <a:pt x="204" y="66"/>
                      </a:lnTo>
                      <a:lnTo>
                        <a:pt x="203" y="67"/>
                      </a:lnTo>
                      <a:lnTo>
                        <a:pt x="203" y="69"/>
                      </a:lnTo>
                      <a:lnTo>
                        <a:pt x="201" y="69"/>
                      </a:lnTo>
                      <a:lnTo>
                        <a:pt x="195" y="66"/>
                      </a:lnTo>
                      <a:lnTo>
                        <a:pt x="194" y="63"/>
                      </a:lnTo>
                      <a:lnTo>
                        <a:pt x="192" y="65"/>
                      </a:lnTo>
                      <a:lnTo>
                        <a:pt x="191" y="63"/>
                      </a:lnTo>
                      <a:lnTo>
                        <a:pt x="189" y="63"/>
                      </a:lnTo>
                      <a:lnTo>
                        <a:pt x="189" y="60"/>
                      </a:lnTo>
                      <a:lnTo>
                        <a:pt x="197" y="54"/>
                      </a:lnTo>
                      <a:lnTo>
                        <a:pt x="201" y="52"/>
                      </a:lnTo>
                      <a:lnTo>
                        <a:pt x="200" y="51"/>
                      </a:lnTo>
                      <a:lnTo>
                        <a:pt x="197" y="49"/>
                      </a:lnTo>
                      <a:lnTo>
                        <a:pt x="195" y="51"/>
                      </a:lnTo>
                      <a:lnTo>
                        <a:pt x="194" y="54"/>
                      </a:lnTo>
                      <a:lnTo>
                        <a:pt x="192" y="55"/>
                      </a:lnTo>
                      <a:lnTo>
                        <a:pt x="189" y="54"/>
                      </a:lnTo>
                      <a:lnTo>
                        <a:pt x="188" y="58"/>
                      </a:lnTo>
                      <a:lnTo>
                        <a:pt x="177" y="62"/>
                      </a:lnTo>
                      <a:lnTo>
                        <a:pt x="176" y="63"/>
                      </a:lnTo>
                      <a:lnTo>
                        <a:pt x="173" y="65"/>
                      </a:lnTo>
                      <a:lnTo>
                        <a:pt x="171" y="67"/>
                      </a:lnTo>
                      <a:lnTo>
                        <a:pt x="168" y="70"/>
                      </a:lnTo>
                      <a:lnTo>
                        <a:pt x="157" y="66"/>
                      </a:lnTo>
                      <a:lnTo>
                        <a:pt x="143" y="67"/>
                      </a:lnTo>
                      <a:lnTo>
                        <a:pt x="141" y="58"/>
                      </a:lnTo>
                      <a:lnTo>
                        <a:pt x="133" y="56"/>
                      </a:lnTo>
                      <a:lnTo>
                        <a:pt x="133" y="49"/>
                      </a:lnTo>
                      <a:lnTo>
                        <a:pt x="135" y="49"/>
                      </a:lnTo>
                      <a:lnTo>
                        <a:pt x="135" y="42"/>
                      </a:lnTo>
                      <a:lnTo>
                        <a:pt x="132" y="42"/>
                      </a:lnTo>
                      <a:lnTo>
                        <a:pt x="127" y="35"/>
                      </a:lnTo>
                      <a:lnTo>
                        <a:pt x="118" y="28"/>
                      </a:lnTo>
                      <a:lnTo>
                        <a:pt x="114" y="30"/>
                      </a:lnTo>
                      <a:lnTo>
                        <a:pt x="79" y="33"/>
                      </a:lnTo>
                      <a:lnTo>
                        <a:pt x="33" y="0"/>
                      </a:lnTo>
                      <a:lnTo>
                        <a:pt x="0"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33" name="Freeform 2796"/>
                <p:cNvSpPr>
                  <a:spLocks/>
                </p:cNvSpPr>
                <p:nvPr/>
              </p:nvSpPr>
              <p:spPr bwMode="gray">
                <a:xfrm>
                  <a:off x="3415" y="2029"/>
                  <a:ext cx="227" cy="124"/>
                </a:xfrm>
                <a:custGeom>
                  <a:avLst/>
                  <a:gdLst>
                    <a:gd name="T0" fmla="*/ 13 w 227"/>
                    <a:gd name="T1" fmla="*/ 67 h 124"/>
                    <a:gd name="T2" fmla="*/ 13 w 227"/>
                    <a:gd name="T3" fmla="*/ 62 h 124"/>
                    <a:gd name="T4" fmla="*/ 14 w 227"/>
                    <a:gd name="T5" fmla="*/ 55 h 124"/>
                    <a:gd name="T6" fmla="*/ 24 w 227"/>
                    <a:gd name="T7" fmla="*/ 51 h 124"/>
                    <a:gd name="T8" fmla="*/ 27 w 227"/>
                    <a:gd name="T9" fmla="*/ 48 h 124"/>
                    <a:gd name="T10" fmla="*/ 30 w 227"/>
                    <a:gd name="T11" fmla="*/ 48 h 124"/>
                    <a:gd name="T12" fmla="*/ 32 w 227"/>
                    <a:gd name="T13" fmla="*/ 45 h 124"/>
                    <a:gd name="T14" fmla="*/ 45 w 227"/>
                    <a:gd name="T15" fmla="*/ 51 h 124"/>
                    <a:gd name="T16" fmla="*/ 51 w 227"/>
                    <a:gd name="T17" fmla="*/ 51 h 124"/>
                    <a:gd name="T18" fmla="*/ 52 w 227"/>
                    <a:gd name="T19" fmla="*/ 56 h 124"/>
                    <a:gd name="T20" fmla="*/ 54 w 227"/>
                    <a:gd name="T21" fmla="*/ 60 h 124"/>
                    <a:gd name="T22" fmla="*/ 54 w 227"/>
                    <a:gd name="T23" fmla="*/ 65 h 124"/>
                    <a:gd name="T24" fmla="*/ 72 w 227"/>
                    <a:gd name="T25" fmla="*/ 67 h 124"/>
                    <a:gd name="T26" fmla="*/ 79 w 227"/>
                    <a:gd name="T27" fmla="*/ 70 h 124"/>
                    <a:gd name="T28" fmla="*/ 81 w 227"/>
                    <a:gd name="T29" fmla="*/ 75 h 124"/>
                    <a:gd name="T30" fmla="*/ 84 w 227"/>
                    <a:gd name="T31" fmla="*/ 82 h 124"/>
                    <a:gd name="T32" fmla="*/ 109 w 227"/>
                    <a:gd name="T33" fmla="*/ 98 h 124"/>
                    <a:gd name="T34" fmla="*/ 129 w 227"/>
                    <a:gd name="T35" fmla="*/ 109 h 124"/>
                    <a:gd name="T36" fmla="*/ 138 w 227"/>
                    <a:gd name="T37" fmla="*/ 112 h 124"/>
                    <a:gd name="T38" fmla="*/ 140 w 227"/>
                    <a:gd name="T39" fmla="*/ 123 h 124"/>
                    <a:gd name="T40" fmla="*/ 149 w 227"/>
                    <a:gd name="T41" fmla="*/ 124 h 124"/>
                    <a:gd name="T42" fmla="*/ 155 w 227"/>
                    <a:gd name="T43" fmla="*/ 123 h 124"/>
                    <a:gd name="T44" fmla="*/ 161 w 227"/>
                    <a:gd name="T45" fmla="*/ 113 h 124"/>
                    <a:gd name="T46" fmla="*/ 163 w 227"/>
                    <a:gd name="T47" fmla="*/ 109 h 124"/>
                    <a:gd name="T48" fmla="*/ 158 w 227"/>
                    <a:gd name="T49" fmla="*/ 104 h 124"/>
                    <a:gd name="T50" fmla="*/ 158 w 227"/>
                    <a:gd name="T51" fmla="*/ 98 h 124"/>
                    <a:gd name="T52" fmla="*/ 154 w 227"/>
                    <a:gd name="T53" fmla="*/ 96 h 124"/>
                    <a:gd name="T54" fmla="*/ 151 w 227"/>
                    <a:gd name="T55" fmla="*/ 92 h 124"/>
                    <a:gd name="T56" fmla="*/ 157 w 227"/>
                    <a:gd name="T57" fmla="*/ 91 h 124"/>
                    <a:gd name="T58" fmla="*/ 168 w 227"/>
                    <a:gd name="T59" fmla="*/ 85 h 124"/>
                    <a:gd name="T60" fmla="*/ 173 w 227"/>
                    <a:gd name="T61" fmla="*/ 82 h 124"/>
                    <a:gd name="T62" fmla="*/ 176 w 227"/>
                    <a:gd name="T63" fmla="*/ 78 h 124"/>
                    <a:gd name="T64" fmla="*/ 176 w 227"/>
                    <a:gd name="T65" fmla="*/ 75 h 124"/>
                    <a:gd name="T66" fmla="*/ 182 w 227"/>
                    <a:gd name="T67" fmla="*/ 75 h 124"/>
                    <a:gd name="T68" fmla="*/ 191 w 227"/>
                    <a:gd name="T69" fmla="*/ 70 h 124"/>
                    <a:gd name="T70" fmla="*/ 194 w 227"/>
                    <a:gd name="T71" fmla="*/ 72 h 124"/>
                    <a:gd name="T72" fmla="*/ 192 w 227"/>
                    <a:gd name="T73" fmla="*/ 76 h 124"/>
                    <a:gd name="T74" fmla="*/ 195 w 227"/>
                    <a:gd name="T75" fmla="*/ 81 h 124"/>
                    <a:gd name="T76" fmla="*/ 206 w 227"/>
                    <a:gd name="T77" fmla="*/ 81 h 124"/>
                    <a:gd name="T78" fmla="*/ 212 w 227"/>
                    <a:gd name="T79" fmla="*/ 78 h 124"/>
                    <a:gd name="T80" fmla="*/ 218 w 227"/>
                    <a:gd name="T81" fmla="*/ 76 h 124"/>
                    <a:gd name="T82" fmla="*/ 221 w 227"/>
                    <a:gd name="T83" fmla="*/ 75 h 124"/>
                    <a:gd name="T84" fmla="*/ 225 w 227"/>
                    <a:gd name="T85" fmla="*/ 71 h 124"/>
                    <a:gd name="T86" fmla="*/ 216 w 227"/>
                    <a:gd name="T87" fmla="*/ 69 h 124"/>
                    <a:gd name="T88" fmla="*/ 209 w 227"/>
                    <a:gd name="T89" fmla="*/ 65 h 124"/>
                    <a:gd name="T90" fmla="*/ 204 w 227"/>
                    <a:gd name="T91" fmla="*/ 66 h 124"/>
                    <a:gd name="T92" fmla="*/ 201 w 227"/>
                    <a:gd name="T93" fmla="*/ 69 h 124"/>
                    <a:gd name="T94" fmla="*/ 192 w 227"/>
                    <a:gd name="T95" fmla="*/ 65 h 124"/>
                    <a:gd name="T96" fmla="*/ 189 w 227"/>
                    <a:gd name="T97" fmla="*/ 60 h 124"/>
                    <a:gd name="T98" fmla="*/ 200 w 227"/>
                    <a:gd name="T99" fmla="*/ 51 h 124"/>
                    <a:gd name="T100" fmla="*/ 194 w 227"/>
                    <a:gd name="T101" fmla="*/ 54 h 124"/>
                    <a:gd name="T102" fmla="*/ 188 w 227"/>
                    <a:gd name="T103" fmla="*/ 58 h 124"/>
                    <a:gd name="T104" fmla="*/ 173 w 227"/>
                    <a:gd name="T105" fmla="*/ 65 h 124"/>
                    <a:gd name="T106" fmla="*/ 157 w 227"/>
                    <a:gd name="T107" fmla="*/ 66 h 124"/>
                    <a:gd name="T108" fmla="*/ 133 w 227"/>
                    <a:gd name="T109" fmla="*/ 56 h 124"/>
                    <a:gd name="T110" fmla="*/ 135 w 227"/>
                    <a:gd name="T111" fmla="*/ 42 h 124"/>
                    <a:gd name="T112" fmla="*/ 118 w 227"/>
                    <a:gd name="T113" fmla="*/ 28 h 124"/>
                    <a:gd name="T114" fmla="*/ 33 w 227"/>
                    <a:gd name="T115" fmla="*/ 0 h 1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7"/>
                    <a:gd name="T175" fmla="*/ 0 h 124"/>
                    <a:gd name="T176" fmla="*/ 227 w 227"/>
                    <a:gd name="T177" fmla="*/ 124 h 1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7" h="124">
                      <a:moveTo>
                        <a:pt x="0" y="10"/>
                      </a:moveTo>
                      <a:lnTo>
                        <a:pt x="0" y="65"/>
                      </a:lnTo>
                      <a:lnTo>
                        <a:pt x="13" y="67"/>
                      </a:lnTo>
                      <a:lnTo>
                        <a:pt x="14" y="66"/>
                      </a:lnTo>
                      <a:lnTo>
                        <a:pt x="13" y="63"/>
                      </a:lnTo>
                      <a:lnTo>
                        <a:pt x="13" y="62"/>
                      </a:lnTo>
                      <a:lnTo>
                        <a:pt x="13" y="58"/>
                      </a:lnTo>
                      <a:lnTo>
                        <a:pt x="13" y="56"/>
                      </a:lnTo>
                      <a:lnTo>
                        <a:pt x="14" y="55"/>
                      </a:lnTo>
                      <a:lnTo>
                        <a:pt x="18" y="52"/>
                      </a:lnTo>
                      <a:lnTo>
                        <a:pt x="22" y="52"/>
                      </a:lnTo>
                      <a:lnTo>
                        <a:pt x="24" y="51"/>
                      </a:lnTo>
                      <a:lnTo>
                        <a:pt x="26" y="49"/>
                      </a:lnTo>
                      <a:lnTo>
                        <a:pt x="26" y="48"/>
                      </a:lnTo>
                      <a:lnTo>
                        <a:pt x="27" y="48"/>
                      </a:lnTo>
                      <a:lnTo>
                        <a:pt x="30" y="49"/>
                      </a:lnTo>
                      <a:lnTo>
                        <a:pt x="32" y="49"/>
                      </a:lnTo>
                      <a:lnTo>
                        <a:pt x="30" y="48"/>
                      </a:lnTo>
                      <a:lnTo>
                        <a:pt x="29" y="45"/>
                      </a:lnTo>
                      <a:lnTo>
                        <a:pt x="30" y="45"/>
                      </a:lnTo>
                      <a:lnTo>
                        <a:pt x="32" y="45"/>
                      </a:lnTo>
                      <a:lnTo>
                        <a:pt x="33" y="45"/>
                      </a:lnTo>
                      <a:lnTo>
                        <a:pt x="33" y="44"/>
                      </a:lnTo>
                      <a:lnTo>
                        <a:pt x="45" y="51"/>
                      </a:lnTo>
                      <a:lnTo>
                        <a:pt x="46" y="51"/>
                      </a:lnTo>
                      <a:lnTo>
                        <a:pt x="48" y="51"/>
                      </a:lnTo>
                      <a:lnTo>
                        <a:pt x="51" y="51"/>
                      </a:lnTo>
                      <a:lnTo>
                        <a:pt x="52" y="52"/>
                      </a:lnTo>
                      <a:lnTo>
                        <a:pt x="52" y="55"/>
                      </a:lnTo>
                      <a:lnTo>
                        <a:pt x="52" y="56"/>
                      </a:lnTo>
                      <a:lnTo>
                        <a:pt x="55" y="58"/>
                      </a:lnTo>
                      <a:lnTo>
                        <a:pt x="54" y="59"/>
                      </a:lnTo>
                      <a:lnTo>
                        <a:pt x="54" y="60"/>
                      </a:lnTo>
                      <a:lnTo>
                        <a:pt x="54" y="62"/>
                      </a:lnTo>
                      <a:lnTo>
                        <a:pt x="52" y="63"/>
                      </a:lnTo>
                      <a:lnTo>
                        <a:pt x="54" y="65"/>
                      </a:lnTo>
                      <a:lnTo>
                        <a:pt x="57" y="66"/>
                      </a:lnTo>
                      <a:lnTo>
                        <a:pt x="70" y="69"/>
                      </a:lnTo>
                      <a:lnTo>
                        <a:pt x="72" y="67"/>
                      </a:lnTo>
                      <a:lnTo>
                        <a:pt x="72" y="66"/>
                      </a:lnTo>
                      <a:lnTo>
                        <a:pt x="73" y="65"/>
                      </a:lnTo>
                      <a:lnTo>
                        <a:pt x="79" y="70"/>
                      </a:lnTo>
                      <a:lnTo>
                        <a:pt x="79" y="71"/>
                      </a:lnTo>
                      <a:lnTo>
                        <a:pt x="79" y="73"/>
                      </a:lnTo>
                      <a:lnTo>
                        <a:pt x="81" y="75"/>
                      </a:lnTo>
                      <a:lnTo>
                        <a:pt x="84" y="77"/>
                      </a:lnTo>
                      <a:lnTo>
                        <a:pt x="85" y="80"/>
                      </a:lnTo>
                      <a:lnTo>
                        <a:pt x="84" y="82"/>
                      </a:lnTo>
                      <a:lnTo>
                        <a:pt x="87" y="87"/>
                      </a:lnTo>
                      <a:lnTo>
                        <a:pt x="106" y="98"/>
                      </a:lnTo>
                      <a:lnTo>
                        <a:pt x="109" y="98"/>
                      </a:lnTo>
                      <a:lnTo>
                        <a:pt x="126" y="109"/>
                      </a:lnTo>
                      <a:lnTo>
                        <a:pt x="127" y="109"/>
                      </a:lnTo>
                      <a:lnTo>
                        <a:pt x="129" y="109"/>
                      </a:lnTo>
                      <a:lnTo>
                        <a:pt x="130" y="108"/>
                      </a:lnTo>
                      <a:lnTo>
                        <a:pt x="136" y="110"/>
                      </a:lnTo>
                      <a:lnTo>
                        <a:pt x="138" y="112"/>
                      </a:lnTo>
                      <a:lnTo>
                        <a:pt x="141" y="113"/>
                      </a:lnTo>
                      <a:lnTo>
                        <a:pt x="138" y="116"/>
                      </a:lnTo>
                      <a:lnTo>
                        <a:pt x="140" y="123"/>
                      </a:lnTo>
                      <a:lnTo>
                        <a:pt x="146" y="121"/>
                      </a:lnTo>
                      <a:lnTo>
                        <a:pt x="148" y="123"/>
                      </a:lnTo>
                      <a:lnTo>
                        <a:pt x="149" y="124"/>
                      </a:lnTo>
                      <a:lnTo>
                        <a:pt x="151" y="123"/>
                      </a:lnTo>
                      <a:lnTo>
                        <a:pt x="154" y="124"/>
                      </a:lnTo>
                      <a:lnTo>
                        <a:pt x="155" y="123"/>
                      </a:lnTo>
                      <a:lnTo>
                        <a:pt x="155" y="120"/>
                      </a:lnTo>
                      <a:lnTo>
                        <a:pt x="160" y="113"/>
                      </a:lnTo>
                      <a:lnTo>
                        <a:pt x="161" y="113"/>
                      </a:lnTo>
                      <a:lnTo>
                        <a:pt x="161" y="112"/>
                      </a:lnTo>
                      <a:lnTo>
                        <a:pt x="163" y="110"/>
                      </a:lnTo>
                      <a:lnTo>
                        <a:pt x="163" y="109"/>
                      </a:lnTo>
                      <a:lnTo>
                        <a:pt x="160" y="108"/>
                      </a:lnTo>
                      <a:lnTo>
                        <a:pt x="160" y="106"/>
                      </a:lnTo>
                      <a:lnTo>
                        <a:pt x="158" y="104"/>
                      </a:lnTo>
                      <a:lnTo>
                        <a:pt x="160" y="100"/>
                      </a:lnTo>
                      <a:lnTo>
                        <a:pt x="160" y="98"/>
                      </a:lnTo>
                      <a:lnTo>
                        <a:pt x="158" y="98"/>
                      </a:lnTo>
                      <a:lnTo>
                        <a:pt x="155" y="98"/>
                      </a:lnTo>
                      <a:lnTo>
                        <a:pt x="154" y="98"/>
                      </a:lnTo>
                      <a:lnTo>
                        <a:pt x="154" y="96"/>
                      </a:lnTo>
                      <a:lnTo>
                        <a:pt x="151" y="95"/>
                      </a:lnTo>
                      <a:lnTo>
                        <a:pt x="152" y="94"/>
                      </a:lnTo>
                      <a:lnTo>
                        <a:pt x="151" y="92"/>
                      </a:lnTo>
                      <a:lnTo>
                        <a:pt x="152" y="91"/>
                      </a:lnTo>
                      <a:lnTo>
                        <a:pt x="155" y="89"/>
                      </a:lnTo>
                      <a:lnTo>
                        <a:pt x="157" y="91"/>
                      </a:lnTo>
                      <a:lnTo>
                        <a:pt x="163" y="91"/>
                      </a:lnTo>
                      <a:lnTo>
                        <a:pt x="165" y="89"/>
                      </a:lnTo>
                      <a:lnTo>
                        <a:pt x="168" y="85"/>
                      </a:lnTo>
                      <a:lnTo>
                        <a:pt x="168" y="84"/>
                      </a:lnTo>
                      <a:lnTo>
                        <a:pt x="170" y="82"/>
                      </a:lnTo>
                      <a:lnTo>
                        <a:pt x="173" y="82"/>
                      </a:lnTo>
                      <a:lnTo>
                        <a:pt x="174" y="81"/>
                      </a:lnTo>
                      <a:lnTo>
                        <a:pt x="176" y="80"/>
                      </a:lnTo>
                      <a:lnTo>
                        <a:pt x="176" y="78"/>
                      </a:lnTo>
                      <a:lnTo>
                        <a:pt x="174" y="77"/>
                      </a:lnTo>
                      <a:lnTo>
                        <a:pt x="176" y="76"/>
                      </a:lnTo>
                      <a:lnTo>
                        <a:pt x="176" y="75"/>
                      </a:lnTo>
                      <a:lnTo>
                        <a:pt x="177" y="73"/>
                      </a:lnTo>
                      <a:lnTo>
                        <a:pt x="179" y="75"/>
                      </a:lnTo>
                      <a:lnTo>
                        <a:pt x="182" y="75"/>
                      </a:lnTo>
                      <a:lnTo>
                        <a:pt x="189" y="71"/>
                      </a:lnTo>
                      <a:lnTo>
                        <a:pt x="189" y="70"/>
                      </a:lnTo>
                      <a:lnTo>
                        <a:pt x="191" y="70"/>
                      </a:lnTo>
                      <a:lnTo>
                        <a:pt x="192" y="70"/>
                      </a:lnTo>
                      <a:lnTo>
                        <a:pt x="194" y="71"/>
                      </a:lnTo>
                      <a:lnTo>
                        <a:pt x="194" y="72"/>
                      </a:lnTo>
                      <a:lnTo>
                        <a:pt x="195" y="73"/>
                      </a:lnTo>
                      <a:lnTo>
                        <a:pt x="194" y="75"/>
                      </a:lnTo>
                      <a:lnTo>
                        <a:pt x="192" y="76"/>
                      </a:lnTo>
                      <a:lnTo>
                        <a:pt x="191" y="76"/>
                      </a:lnTo>
                      <a:lnTo>
                        <a:pt x="192" y="81"/>
                      </a:lnTo>
                      <a:lnTo>
                        <a:pt x="195" y="81"/>
                      </a:lnTo>
                      <a:lnTo>
                        <a:pt x="197" y="80"/>
                      </a:lnTo>
                      <a:lnTo>
                        <a:pt x="201" y="80"/>
                      </a:lnTo>
                      <a:lnTo>
                        <a:pt x="206" y="81"/>
                      </a:lnTo>
                      <a:lnTo>
                        <a:pt x="209" y="81"/>
                      </a:lnTo>
                      <a:lnTo>
                        <a:pt x="210" y="80"/>
                      </a:lnTo>
                      <a:lnTo>
                        <a:pt x="212" y="78"/>
                      </a:lnTo>
                      <a:lnTo>
                        <a:pt x="215" y="77"/>
                      </a:lnTo>
                      <a:lnTo>
                        <a:pt x="216" y="77"/>
                      </a:lnTo>
                      <a:lnTo>
                        <a:pt x="218" y="76"/>
                      </a:lnTo>
                      <a:lnTo>
                        <a:pt x="219" y="77"/>
                      </a:lnTo>
                      <a:lnTo>
                        <a:pt x="221" y="76"/>
                      </a:lnTo>
                      <a:lnTo>
                        <a:pt x="221" y="75"/>
                      </a:lnTo>
                      <a:lnTo>
                        <a:pt x="225" y="73"/>
                      </a:lnTo>
                      <a:lnTo>
                        <a:pt x="227" y="72"/>
                      </a:lnTo>
                      <a:lnTo>
                        <a:pt x="225" y="71"/>
                      </a:lnTo>
                      <a:lnTo>
                        <a:pt x="222" y="72"/>
                      </a:lnTo>
                      <a:lnTo>
                        <a:pt x="219" y="71"/>
                      </a:lnTo>
                      <a:lnTo>
                        <a:pt x="216" y="69"/>
                      </a:lnTo>
                      <a:lnTo>
                        <a:pt x="215" y="70"/>
                      </a:lnTo>
                      <a:lnTo>
                        <a:pt x="209" y="66"/>
                      </a:lnTo>
                      <a:lnTo>
                        <a:pt x="209" y="65"/>
                      </a:lnTo>
                      <a:lnTo>
                        <a:pt x="207" y="63"/>
                      </a:lnTo>
                      <a:lnTo>
                        <a:pt x="206" y="63"/>
                      </a:lnTo>
                      <a:lnTo>
                        <a:pt x="204" y="66"/>
                      </a:lnTo>
                      <a:lnTo>
                        <a:pt x="203" y="67"/>
                      </a:lnTo>
                      <a:lnTo>
                        <a:pt x="203" y="69"/>
                      </a:lnTo>
                      <a:lnTo>
                        <a:pt x="201" y="69"/>
                      </a:lnTo>
                      <a:lnTo>
                        <a:pt x="195" y="66"/>
                      </a:lnTo>
                      <a:lnTo>
                        <a:pt x="194" y="63"/>
                      </a:lnTo>
                      <a:lnTo>
                        <a:pt x="192" y="65"/>
                      </a:lnTo>
                      <a:lnTo>
                        <a:pt x="191" y="63"/>
                      </a:lnTo>
                      <a:lnTo>
                        <a:pt x="189" y="63"/>
                      </a:lnTo>
                      <a:lnTo>
                        <a:pt x="189" y="60"/>
                      </a:lnTo>
                      <a:lnTo>
                        <a:pt x="197" y="54"/>
                      </a:lnTo>
                      <a:lnTo>
                        <a:pt x="201" y="52"/>
                      </a:lnTo>
                      <a:lnTo>
                        <a:pt x="200" y="51"/>
                      </a:lnTo>
                      <a:lnTo>
                        <a:pt x="197" y="49"/>
                      </a:lnTo>
                      <a:lnTo>
                        <a:pt x="195" y="51"/>
                      </a:lnTo>
                      <a:lnTo>
                        <a:pt x="194" y="54"/>
                      </a:lnTo>
                      <a:lnTo>
                        <a:pt x="192" y="55"/>
                      </a:lnTo>
                      <a:lnTo>
                        <a:pt x="189" y="54"/>
                      </a:lnTo>
                      <a:lnTo>
                        <a:pt x="188" y="58"/>
                      </a:lnTo>
                      <a:lnTo>
                        <a:pt x="177" y="62"/>
                      </a:lnTo>
                      <a:lnTo>
                        <a:pt x="176" y="63"/>
                      </a:lnTo>
                      <a:lnTo>
                        <a:pt x="173" y="65"/>
                      </a:lnTo>
                      <a:lnTo>
                        <a:pt x="171" y="67"/>
                      </a:lnTo>
                      <a:lnTo>
                        <a:pt x="168" y="70"/>
                      </a:lnTo>
                      <a:lnTo>
                        <a:pt x="157" y="66"/>
                      </a:lnTo>
                      <a:lnTo>
                        <a:pt x="143" y="67"/>
                      </a:lnTo>
                      <a:lnTo>
                        <a:pt x="141" y="58"/>
                      </a:lnTo>
                      <a:lnTo>
                        <a:pt x="133" y="56"/>
                      </a:lnTo>
                      <a:lnTo>
                        <a:pt x="133" y="49"/>
                      </a:lnTo>
                      <a:lnTo>
                        <a:pt x="135" y="49"/>
                      </a:lnTo>
                      <a:lnTo>
                        <a:pt x="135" y="42"/>
                      </a:lnTo>
                      <a:lnTo>
                        <a:pt x="132" y="42"/>
                      </a:lnTo>
                      <a:lnTo>
                        <a:pt x="127" y="35"/>
                      </a:lnTo>
                      <a:lnTo>
                        <a:pt x="118" y="28"/>
                      </a:lnTo>
                      <a:lnTo>
                        <a:pt x="114" y="30"/>
                      </a:lnTo>
                      <a:lnTo>
                        <a:pt x="79" y="33"/>
                      </a:lnTo>
                      <a:lnTo>
                        <a:pt x="33" y="0"/>
                      </a:lnTo>
                      <a:lnTo>
                        <a:pt x="0"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4" name="Group 2797"/>
              <p:cNvGrpSpPr>
                <a:grpSpLocks/>
              </p:cNvGrpSpPr>
              <p:nvPr/>
            </p:nvGrpSpPr>
            <p:grpSpPr bwMode="auto">
              <a:xfrm>
                <a:off x="2971" y="2052"/>
                <a:ext cx="82" cy="44"/>
                <a:chOff x="2971" y="2052"/>
                <a:chExt cx="82" cy="44"/>
              </a:xfrm>
              <a:grpFill/>
            </p:grpSpPr>
            <p:sp>
              <p:nvSpPr>
                <p:cNvPr id="1030" name="Freeform 2798"/>
                <p:cNvSpPr>
                  <a:spLocks/>
                </p:cNvSpPr>
                <p:nvPr/>
              </p:nvSpPr>
              <p:spPr bwMode="gray">
                <a:xfrm>
                  <a:off x="2971" y="2052"/>
                  <a:ext cx="82" cy="44"/>
                </a:xfrm>
                <a:custGeom>
                  <a:avLst/>
                  <a:gdLst>
                    <a:gd name="T0" fmla="*/ 7 w 82"/>
                    <a:gd name="T1" fmla="*/ 42 h 44"/>
                    <a:gd name="T2" fmla="*/ 5 w 82"/>
                    <a:gd name="T3" fmla="*/ 32 h 44"/>
                    <a:gd name="T4" fmla="*/ 0 w 82"/>
                    <a:gd name="T5" fmla="*/ 28 h 44"/>
                    <a:gd name="T6" fmla="*/ 0 w 82"/>
                    <a:gd name="T7" fmla="*/ 24 h 44"/>
                    <a:gd name="T8" fmla="*/ 2 w 82"/>
                    <a:gd name="T9" fmla="*/ 19 h 44"/>
                    <a:gd name="T10" fmla="*/ 5 w 82"/>
                    <a:gd name="T11" fmla="*/ 16 h 44"/>
                    <a:gd name="T12" fmla="*/ 0 w 82"/>
                    <a:gd name="T13" fmla="*/ 10 h 44"/>
                    <a:gd name="T14" fmla="*/ 0 w 82"/>
                    <a:gd name="T15" fmla="*/ 1 h 44"/>
                    <a:gd name="T16" fmla="*/ 3 w 82"/>
                    <a:gd name="T17" fmla="*/ 0 h 44"/>
                    <a:gd name="T18" fmla="*/ 7 w 82"/>
                    <a:gd name="T19" fmla="*/ 0 h 44"/>
                    <a:gd name="T20" fmla="*/ 5 w 82"/>
                    <a:gd name="T21" fmla="*/ 4 h 44"/>
                    <a:gd name="T22" fmla="*/ 9 w 82"/>
                    <a:gd name="T23" fmla="*/ 5 h 44"/>
                    <a:gd name="T24" fmla="*/ 40 w 82"/>
                    <a:gd name="T25" fmla="*/ 8 h 44"/>
                    <a:gd name="T26" fmla="*/ 61 w 82"/>
                    <a:gd name="T27" fmla="*/ 0 h 44"/>
                    <a:gd name="T28" fmla="*/ 64 w 82"/>
                    <a:gd name="T29" fmla="*/ 1 h 44"/>
                    <a:gd name="T30" fmla="*/ 67 w 82"/>
                    <a:gd name="T31" fmla="*/ 1 h 44"/>
                    <a:gd name="T32" fmla="*/ 73 w 82"/>
                    <a:gd name="T33" fmla="*/ 4 h 44"/>
                    <a:gd name="T34" fmla="*/ 78 w 82"/>
                    <a:gd name="T35" fmla="*/ 7 h 44"/>
                    <a:gd name="T36" fmla="*/ 82 w 82"/>
                    <a:gd name="T37" fmla="*/ 5 h 44"/>
                    <a:gd name="T38" fmla="*/ 81 w 82"/>
                    <a:gd name="T39" fmla="*/ 10 h 44"/>
                    <a:gd name="T40" fmla="*/ 81 w 82"/>
                    <a:gd name="T41" fmla="*/ 12 h 44"/>
                    <a:gd name="T42" fmla="*/ 76 w 82"/>
                    <a:gd name="T43" fmla="*/ 12 h 44"/>
                    <a:gd name="T44" fmla="*/ 73 w 82"/>
                    <a:gd name="T45" fmla="*/ 16 h 44"/>
                    <a:gd name="T46" fmla="*/ 73 w 82"/>
                    <a:gd name="T47" fmla="*/ 22 h 44"/>
                    <a:gd name="T48" fmla="*/ 70 w 82"/>
                    <a:gd name="T49" fmla="*/ 22 h 44"/>
                    <a:gd name="T50" fmla="*/ 67 w 82"/>
                    <a:gd name="T51" fmla="*/ 25 h 44"/>
                    <a:gd name="T52" fmla="*/ 68 w 82"/>
                    <a:gd name="T53" fmla="*/ 25 h 44"/>
                    <a:gd name="T54" fmla="*/ 70 w 82"/>
                    <a:gd name="T55" fmla="*/ 26 h 44"/>
                    <a:gd name="T56" fmla="*/ 73 w 82"/>
                    <a:gd name="T57" fmla="*/ 33 h 44"/>
                    <a:gd name="T58" fmla="*/ 71 w 82"/>
                    <a:gd name="T59" fmla="*/ 33 h 44"/>
                    <a:gd name="T60" fmla="*/ 67 w 82"/>
                    <a:gd name="T61" fmla="*/ 35 h 44"/>
                    <a:gd name="T62" fmla="*/ 61 w 82"/>
                    <a:gd name="T63" fmla="*/ 32 h 44"/>
                    <a:gd name="T64" fmla="*/ 54 w 82"/>
                    <a:gd name="T65" fmla="*/ 35 h 44"/>
                    <a:gd name="T66" fmla="*/ 52 w 82"/>
                    <a:gd name="T67" fmla="*/ 36 h 44"/>
                    <a:gd name="T68" fmla="*/ 49 w 82"/>
                    <a:gd name="T69" fmla="*/ 36 h 44"/>
                    <a:gd name="T70" fmla="*/ 48 w 82"/>
                    <a:gd name="T71" fmla="*/ 40 h 44"/>
                    <a:gd name="T72" fmla="*/ 45 w 82"/>
                    <a:gd name="T73" fmla="*/ 43 h 44"/>
                    <a:gd name="T74" fmla="*/ 40 w 82"/>
                    <a:gd name="T75" fmla="*/ 44 h 44"/>
                    <a:gd name="T76" fmla="*/ 32 w 82"/>
                    <a:gd name="T77" fmla="*/ 42 h 44"/>
                    <a:gd name="T78" fmla="*/ 29 w 82"/>
                    <a:gd name="T79" fmla="*/ 39 h 44"/>
                    <a:gd name="T80" fmla="*/ 7 w 82"/>
                    <a:gd name="T81" fmla="*/ 42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44"/>
                    <a:gd name="T125" fmla="*/ 82 w 82"/>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44">
                      <a:moveTo>
                        <a:pt x="7" y="42"/>
                      </a:moveTo>
                      <a:lnTo>
                        <a:pt x="5" y="32"/>
                      </a:lnTo>
                      <a:lnTo>
                        <a:pt x="0" y="28"/>
                      </a:lnTo>
                      <a:lnTo>
                        <a:pt x="0" y="24"/>
                      </a:lnTo>
                      <a:lnTo>
                        <a:pt x="2" y="19"/>
                      </a:lnTo>
                      <a:lnTo>
                        <a:pt x="5" y="16"/>
                      </a:lnTo>
                      <a:lnTo>
                        <a:pt x="0" y="10"/>
                      </a:lnTo>
                      <a:lnTo>
                        <a:pt x="0" y="1"/>
                      </a:lnTo>
                      <a:lnTo>
                        <a:pt x="3" y="0"/>
                      </a:lnTo>
                      <a:lnTo>
                        <a:pt x="7" y="0"/>
                      </a:lnTo>
                      <a:lnTo>
                        <a:pt x="5" y="4"/>
                      </a:lnTo>
                      <a:lnTo>
                        <a:pt x="9" y="5"/>
                      </a:lnTo>
                      <a:lnTo>
                        <a:pt x="40" y="8"/>
                      </a:lnTo>
                      <a:lnTo>
                        <a:pt x="61" y="0"/>
                      </a:lnTo>
                      <a:lnTo>
                        <a:pt x="64" y="1"/>
                      </a:lnTo>
                      <a:lnTo>
                        <a:pt x="67" y="1"/>
                      </a:lnTo>
                      <a:lnTo>
                        <a:pt x="73" y="4"/>
                      </a:lnTo>
                      <a:lnTo>
                        <a:pt x="78" y="7"/>
                      </a:lnTo>
                      <a:lnTo>
                        <a:pt x="82" y="5"/>
                      </a:lnTo>
                      <a:lnTo>
                        <a:pt x="81" y="10"/>
                      </a:lnTo>
                      <a:lnTo>
                        <a:pt x="81" y="12"/>
                      </a:lnTo>
                      <a:lnTo>
                        <a:pt x="76" y="12"/>
                      </a:lnTo>
                      <a:lnTo>
                        <a:pt x="73" y="16"/>
                      </a:lnTo>
                      <a:lnTo>
                        <a:pt x="73" y="22"/>
                      </a:lnTo>
                      <a:lnTo>
                        <a:pt x="70" y="22"/>
                      </a:lnTo>
                      <a:lnTo>
                        <a:pt x="67" y="25"/>
                      </a:lnTo>
                      <a:lnTo>
                        <a:pt x="68" y="25"/>
                      </a:lnTo>
                      <a:lnTo>
                        <a:pt x="70" y="26"/>
                      </a:lnTo>
                      <a:lnTo>
                        <a:pt x="73" y="33"/>
                      </a:lnTo>
                      <a:lnTo>
                        <a:pt x="71" y="33"/>
                      </a:lnTo>
                      <a:lnTo>
                        <a:pt x="67" y="35"/>
                      </a:lnTo>
                      <a:lnTo>
                        <a:pt x="61" y="32"/>
                      </a:lnTo>
                      <a:lnTo>
                        <a:pt x="54" y="35"/>
                      </a:lnTo>
                      <a:lnTo>
                        <a:pt x="52" y="36"/>
                      </a:lnTo>
                      <a:lnTo>
                        <a:pt x="49" y="36"/>
                      </a:lnTo>
                      <a:lnTo>
                        <a:pt x="48" y="40"/>
                      </a:lnTo>
                      <a:lnTo>
                        <a:pt x="45" y="43"/>
                      </a:lnTo>
                      <a:lnTo>
                        <a:pt x="40" y="44"/>
                      </a:lnTo>
                      <a:lnTo>
                        <a:pt x="32" y="42"/>
                      </a:lnTo>
                      <a:lnTo>
                        <a:pt x="29" y="39"/>
                      </a:lnTo>
                      <a:lnTo>
                        <a:pt x="7" y="4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31" name="Freeform 2799"/>
                <p:cNvSpPr>
                  <a:spLocks/>
                </p:cNvSpPr>
                <p:nvPr/>
              </p:nvSpPr>
              <p:spPr bwMode="gray">
                <a:xfrm>
                  <a:off x="2971" y="2052"/>
                  <a:ext cx="82" cy="44"/>
                </a:xfrm>
                <a:custGeom>
                  <a:avLst/>
                  <a:gdLst>
                    <a:gd name="T0" fmla="*/ 7 w 82"/>
                    <a:gd name="T1" fmla="*/ 42 h 44"/>
                    <a:gd name="T2" fmla="*/ 5 w 82"/>
                    <a:gd name="T3" fmla="*/ 32 h 44"/>
                    <a:gd name="T4" fmla="*/ 0 w 82"/>
                    <a:gd name="T5" fmla="*/ 28 h 44"/>
                    <a:gd name="T6" fmla="*/ 0 w 82"/>
                    <a:gd name="T7" fmla="*/ 24 h 44"/>
                    <a:gd name="T8" fmla="*/ 2 w 82"/>
                    <a:gd name="T9" fmla="*/ 19 h 44"/>
                    <a:gd name="T10" fmla="*/ 5 w 82"/>
                    <a:gd name="T11" fmla="*/ 16 h 44"/>
                    <a:gd name="T12" fmla="*/ 0 w 82"/>
                    <a:gd name="T13" fmla="*/ 10 h 44"/>
                    <a:gd name="T14" fmla="*/ 0 w 82"/>
                    <a:gd name="T15" fmla="*/ 1 h 44"/>
                    <a:gd name="T16" fmla="*/ 3 w 82"/>
                    <a:gd name="T17" fmla="*/ 0 h 44"/>
                    <a:gd name="T18" fmla="*/ 7 w 82"/>
                    <a:gd name="T19" fmla="*/ 0 h 44"/>
                    <a:gd name="T20" fmla="*/ 5 w 82"/>
                    <a:gd name="T21" fmla="*/ 4 h 44"/>
                    <a:gd name="T22" fmla="*/ 9 w 82"/>
                    <a:gd name="T23" fmla="*/ 5 h 44"/>
                    <a:gd name="T24" fmla="*/ 40 w 82"/>
                    <a:gd name="T25" fmla="*/ 8 h 44"/>
                    <a:gd name="T26" fmla="*/ 61 w 82"/>
                    <a:gd name="T27" fmla="*/ 0 h 44"/>
                    <a:gd name="T28" fmla="*/ 64 w 82"/>
                    <a:gd name="T29" fmla="*/ 1 h 44"/>
                    <a:gd name="T30" fmla="*/ 67 w 82"/>
                    <a:gd name="T31" fmla="*/ 1 h 44"/>
                    <a:gd name="T32" fmla="*/ 73 w 82"/>
                    <a:gd name="T33" fmla="*/ 4 h 44"/>
                    <a:gd name="T34" fmla="*/ 78 w 82"/>
                    <a:gd name="T35" fmla="*/ 7 h 44"/>
                    <a:gd name="T36" fmla="*/ 82 w 82"/>
                    <a:gd name="T37" fmla="*/ 5 h 44"/>
                    <a:gd name="T38" fmla="*/ 81 w 82"/>
                    <a:gd name="T39" fmla="*/ 10 h 44"/>
                    <a:gd name="T40" fmla="*/ 81 w 82"/>
                    <a:gd name="T41" fmla="*/ 12 h 44"/>
                    <a:gd name="T42" fmla="*/ 76 w 82"/>
                    <a:gd name="T43" fmla="*/ 12 h 44"/>
                    <a:gd name="T44" fmla="*/ 73 w 82"/>
                    <a:gd name="T45" fmla="*/ 16 h 44"/>
                    <a:gd name="T46" fmla="*/ 73 w 82"/>
                    <a:gd name="T47" fmla="*/ 22 h 44"/>
                    <a:gd name="T48" fmla="*/ 70 w 82"/>
                    <a:gd name="T49" fmla="*/ 22 h 44"/>
                    <a:gd name="T50" fmla="*/ 67 w 82"/>
                    <a:gd name="T51" fmla="*/ 25 h 44"/>
                    <a:gd name="T52" fmla="*/ 68 w 82"/>
                    <a:gd name="T53" fmla="*/ 25 h 44"/>
                    <a:gd name="T54" fmla="*/ 70 w 82"/>
                    <a:gd name="T55" fmla="*/ 26 h 44"/>
                    <a:gd name="T56" fmla="*/ 73 w 82"/>
                    <a:gd name="T57" fmla="*/ 33 h 44"/>
                    <a:gd name="T58" fmla="*/ 71 w 82"/>
                    <a:gd name="T59" fmla="*/ 33 h 44"/>
                    <a:gd name="T60" fmla="*/ 67 w 82"/>
                    <a:gd name="T61" fmla="*/ 35 h 44"/>
                    <a:gd name="T62" fmla="*/ 61 w 82"/>
                    <a:gd name="T63" fmla="*/ 32 h 44"/>
                    <a:gd name="T64" fmla="*/ 54 w 82"/>
                    <a:gd name="T65" fmla="*/ 35 h 44"/>
                    <a:gd name="T66" fmla="*/ 52 w 82"/>
                    <a:gd name="T67" fmla="*/ 36 h 44"/>
                    <a:gd name="T68" fmla="*/ 49 w 82"/>
                    <a:gd name="T69" fmla="*/ 36 h 44"/>
                    <a:gd name="T70" fmla="*/ 48 w 82"/>
                    <a:gd name="T71" fmla="*/ 40 h 44"/>
                    <a:gd name="T72" fmla="*/ 45 w 82"/>
                    <a:gd name="T73" fmla="*/ 43 h 44"/>
                    <a:gd name="T74" fmla="*/ 40 w 82"/>
                    <a:gd name="T75" fmla="*/ 44 h 44"/>
                    <a:gd name="T76" fmla="*/ 32 w 82"/>
                    <a:gd name="T77" fmla="*/ 42 h 44"/>
                    <a:gd name="T78" fmla="*/ 29 w 82"/>
                    <a:gd name="T79" fmla="*/ 39 h 44"/>
                    <a:gd name="T80" fmla="*/ 7 w 82"/>
                    <a:gd name="T81" fmla="*/ 42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44"/>
                    <a:gd name="T125" fmla="*/ 82 w 82"/>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44">
                      <a:moveTo>
                        <a:pt x="7" y="42"/>
                      </a:moveTo>
                      <a:lnTo>
                        <a:pt x="5" y="32"/>
                      </a:lnTo>
                      <a:lnTo>
                        <a:pt x="0" y="28"/>
                      </a:lnTo>
                      <a:lnTo>
                        <a:pt x="0" y="24"/>
                      </a:lnTo>
                      <a:lnTo>
                        <a:pt x="2" y="19"/>
                      </a:lnTo>
                      <a:lnTo>
                        <a:pt x="5" y="16"/>
                      </a:lnTo>
                      <a:lnTo>
                        <a:pt x="0" y="10"/>
                      </a:lnTo>
                      <a:lnTo>
                        <a:pt x="0" y="1"/>
                      </a:lnTo>
                      <a:lnTo>
                        <a:pt x="3" y="0"/>
                      </a:lnTo>
                      <a:lnTo>
                        <a:pt x="7" y="0"/>
                      </a:lnTo>
                      <a:lnTo>
                        <a:pt x="5" y="4"/>
                      </a:lnTo>
                      <a:lnTo>
                        <a:pt x="9" y="5"/>
                      </a:lnTo>
                      <a:lnTo>
                        <a:pt x="40" y="8"/>
                      </a:lnTo>
                      <a:lnTo>
                        <a:pt x="61" y="0"/>
                      </a:lnTo>
                      <a:lnTo>
                        <a:pt x="64" y="1"/>
                      </a:lnTo>
                      <a:lnTo>
                        <a:pt x="67" y="1"/>
                      </a:lnTo>
                      <a:lnTo>
                        <a:pt x="73" y="4"/>
                      </a:lnTo>
                      <a:lnTo>
                        <a:pt x="78" y="7"/>
                      </a:lnTo>
                      <a:lnTo>
                        <a:pt x="82" y="5"/>
                      </a:lnTo>
                      <a:lnTo>
                        <a:pt x="81" y="10"/>
                      </a:lnTo>
                      <a:lnTo>
                        <a:pt x="81" y="12"/>
                      </a:lnTo>
                      <a:lnTo>
                        <a:pt x="76" y="12"/>
                      </a:lnTo>
                      <a:lnTo>
                        <a:pt x="73" y="16"/>
                      </a:lnTo>
                      <a:lnTo>
                        <a:pt x="73" y="22"/>
                      </a:lnTo>
                      <a:lnTo>
                        <a:pt x="70" y="22"/>
                      </a:lnTo>
                      <a:lnTo>
                        <a:pt x="67" y="25"/>
                      </a:lnTo>
                      <a:lnTo>
                        <a:pt x="68" y="25"/>
                      </a:lnTo>
                      <a:lnTo>
                        <a:pt x="70" y="26"/>
                      </a:lnTo>
                      <a:lnTo>
                        <a:pt x="73" y="33"/>
                      </a:lnTo>
                      <a:lnTo>
                        <a:pt x="71" y="33"/>
                      </a:lnTo>
                      <a:lnTo>
                        <a:pt x="67" y="35"/>
                      </a:lnTo>
                      <a:lnTo>
                        <a:pt x="61" y="32"/>
                      </a:lnTo>
                      <a:lnTo>
                        <a:pt x="54" y="35"/>
                      </a:lnTo>
                      <a:lnTo>
                        <a:pt x="52" y="36"/>
                      </a:lnTo>
                      <a:lnTo>
                        <a:pt x="49" y="36"/>
                      </a:lnTo>
                      <a:lnTo>
                        <a:pt x="48" y="40"/>
                      </a:lnTo>
                      <a:lnTo>
                        <a:pt x="45" y="43"/>
                      </a:lnTo>
                      <a:lnTo>
                        <a:pt x="40" y="44"/>
                      </a:lnTo>
                      <a:lnTo>
                        <a:pt x="32" y="42"/>
                      </a:lnTo>
                      <a:lnTo>
                        <a:pt x="29" y="39"/>
                      </a:lnTo>
                      <a:lnTo>
                        <a:pt x="7" y="4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5" name="Group 2800"/>
              <p:cNvGrpSpPr>
                <a:grpSpLocks/>
              </p:cNvGrpSpPr>
              <p:nvPr/>
            </p:nvGrpSpPr>
            <p:grpSpPr bwMode="auto">
              <a:xfrm>
                <a:off x="2864" y="2036"/>
                <a:ext cx="3" cy="4"/>
                <a:chOff x="2864" y="2036"/>
                <a:chExt cx="3" cy="4"/>
              </a:xfrm>
              <a:grpFill/>
            </p:grpSpPr>
            <p:sp>
              <p:nvSpPr>
                <p:cNvPr id="1028" name="Freeform 2801"/>
                <p:cNvSpPr>
                  <a:spLocks/>
                </p:cNvSpPr>
                <p:nvPr/>
              </p:nvSpPr>
              <p:spPr bwMode="gray">
                <a:xfrm>
                  <a:off x="2864" y="2036"/>
                  <a:ext cx="3" cy="4"/>
                </a:xfrm>
                <a:custGeom>
                  <a:avLst/>
                  <a:gdLst>
                    <a:gd name="T0" fmla="*/ 2 w 3"/>
                    <a:gd name="T1" fmla="*/ 0 h 4"/>
                    <a:gd name="T2" fmla="*/ 2 w 3"/>
                    <a:gd name="T3" fmla="*/ 2 h 4"/>
                    <a:gd name="T4" fmla="*/ 3 w 3"/>
                    <a:gd name="T5" fmla="*/ 3 h 4"/>
                    <a:gd name="T6" fmla="*/ 3 w 3"/>
                    <a:gd name="T7" fmla="*/ 4 h 4"/>
                    <a:gd name="T8" fmla="*/ 2 w 3"/>
                    <a:gd name="T9" fmla="*/ 3 h 4"/>
                    <a:gd name="T10" fmla="*/ 0 w 3"/>
                    <a:gd name="T11" fmla="*/ 3 h 4"/>
                    <a:gd name="T12" fmla="*/ 0 w 3"/>
                    <a:gd name="T13" fmla="*/ 0 h 4"/>
                    <a:gd name="T14" fmla="*/ 2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2" y="2"/>
                      </a:lnTo>
                      <a:lnTo>
                        <a:pt x="3" y="3"/>
                      </a:lnTo>
                      <a:lnTo>
                        <a:pt x="3" y="4"/>
                      </a:lnTo>
                      <a:lnTo>
                        <a:pt x="2" y="3"/>
                      </a:lnTo>
                      <a:lnTo>
                        <a:pt x="0" y="3"/>
                      </a:lnTo>
                      <a:lnTo>
                        <a:pt x="0" y="0"/>
                      </a:lnTo>
                      <a:lnTo>
                        <a:pt x="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29" name="Freeform 2802"/>
                <p:cNvSpPr>
                  <a:spLocks/>
                </p:cNvSpPr>
                <p:nvPr/>
              </p:nvSpPr>
              <p:spPr bwMode="gray">
                <a:xfrm>
                  <a:off x="2864" y="2036"/>
                  <a:ext cx="3" cy="4"/>
                </a:xfrm>
                <a:custGeom>
                  <a:avLst/>
                  <a:gdLst>
                    <a:gd name="T0" fmla="*/ 2 w 3"/>
                    <a:gd name="T1" fmla="*/ 0 h 4"/>
                    <a:gd name="T2" fmla="*/ 2 w 3"/>
                    <a:gd name="T3" fmla="*/ 2 h 4"/>
                    <a:gd name="T4" fmla="*/ 3 w 3"/>
                    <a:gd name="T5" fmla="*/ 3 h 4"/>
                    <a:gd name="T6" fmla="*/ 3 w 3"/>
                    <a:gd name="T7" fmla="*/ 4 h 4"/>
                    <a:gd name="T8" fmla="*/ 2 w 3"/>
                    <a:gd name="T9" fmla="*/ 3 h 4"/>
                    <a:gd name="T10" fmla="*/ 0 w 3"/>
                    <a:gd name="T11" fmla="*/ 3 h 4"/>
                    <a:gd name="T12" fmla="*/ 0 w 3"/>
                    <a:gd name="T13" fmla="*/ 0 h 4"/>
                    <a:gd name="T14" fmla="*/ 2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2" y="0"/>
                      </a:moveTo>
                      <a:lnTo>
                        <a:pt x="2" y="2"/>
                      </a:lnTo>
                      <a:lnTo>
                        <a:pt x="3" y="3"/>
                      </a:lnTo>
                      <a:lnTo>
                        <a:pt x="3" y="4"/>
                      </a:lnTo>
                      <a:lnTo>
                        <a:pt x="2" y="3"/>
                      </a:lnTo>
                      <a:lnTo>
                        <a:pt x="0" y="3"/>
                      </a:lnTo>
                      <a:lnTo>
                        <a:pt x="0" y="0"/>
                      </a:lnTo>
                      <a:lnTo>
                        <a:pt x="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6" name="Group 2803"/>
              <p:cNvGrpSpPr>
                <a:grpSpLocks/>
              </p:cNvGrpSpPr>
              <p:nvPr/>
            </p:nvGrpSpPr>
            <p:grpSpPr bwMode="auto">
              <a:xfrm>
                <a:off x="2863" y="2036"/>
                <a:ext cx="1" cy="9"/>
                <a:chOff x="2863" y="2036"/>
                <a:chExt cx="1" cy="9"/>
              </a:xfrm>
              <a:grpFill/>
            </p:grpSpPr>
            <p:sp>
              <p:nvSpPr>
                <p:cNvPr id="1026" name="Freeform 2804"/>
                <p:cNvSpPr>
                  <a:spLocks/>
                </p:cNvSpPr>
                <p:nvPr/>
              </p:nvSpPr>
              <p:spPr bwMode="gray">
                <a:xfrm>
                  <a:off x="2863" y="2036"/>
                  <a:ext cx="1" cy="9"/>
                </a:xfrm>
                <a:custGeom>
                  <a:avLst/>
                  <a:gdLst>
                    <a:gd name="T0" fmla="*/ 0 w 1"/>
                    <a:gd name="T1" fmla="*/ 2 h 9"/>
                    <a:gd name="T2" fmla="*/ 0 w 1"/>
                    <a:gd name="T3" fmla="*/ 0 h 9"/>
                    <a:gd name="T4" fmla="*/ 0 w 1"/>
                    <a:gd name="T5" fmla="*/ 2 h 9"/>
                    <a:gd name="T6" fmla="*/ 1 w 1"/>
                    <a:gd name="T7" fmla="*/ 9 h 9"/>
                    <a:gd name="T8" fmla="*/ 0 w 1"/>
                    <a:gd name="T9" fmla="*/ 6 h 9"/>
                    <a:gd name="T10" fmla="*/ 0 w 1"/>
                    <a:gd name="T11" fmla="*/ 4 h 9"/>
                    <a:gd name="T12" fmla="*/ 0 w 1"/>
                    <a:gd name="T13" fmla="*/ 3 h 9"/>
                    <a:gd name="T14" fmla="*/ 0 w 1"/>
                    <a:gd name="T15" fmla="*/ 2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0" y="2"/>
                      </a:moveTo>
                      <a:lnTo>
                        <a:pt x="0" y="0"/>
                      </a:lnTo>
                      <a:lnTo>
                        <a:pt x="0" y="2"/>
                      </a:lnTo>
                      <a:lnTo>
                        <a:pt x="1" y="9"/>
                      </a:lnTo>
                      <a:lnTo>
                        <a:pt x="0" y="6"/>
                      </a:lnTo>
                      <a:lnTo>
                        <a:pt x="0" y="4"/>
                      </a:lnTo>
                      <a:lnTo>
                        <a:pt x="0" y="3"/>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27" name="Freeform 2805"/>
                <p:cNvSpPr>
                  <a:spLocks/>
                </p:cNvSpPr>
                <p:nvPr/>
              </p:nvSpPr>
              <p:spPr bwMode="gray">
                <a:xfrm>
                  <a:off x="2863" y="2036"/>
                  <a:ext cx="1" cy="9"/>
                </a:xfrm>
                <a:custGeom>
                  <a:avLst/>
                  <a:gdLst>
                    <a:gd name="T0" fmla="*/ 0 w 1"/>
                    <a:gd name="T1" fmla="*/ 2 h 9"/>
                    <a:gd name="T2" fmla="*/ 0 w 1"/>
                    <a:gd name="T3" fmla="*/ 0 h 9"/>
                    <a:gd name="T4" fmla="*/ 0 w 1"/>
                    <a:gd name="T5" fmla="*/ 2 h 9"/>
                    <a:gd name="T6" fmla="*/ 1 w 1"/>
                    <a:gd name="T7" fmla="*/ 9 h 9"/>
                    <a:gd name="T8" fmla="*/ 0 w 1"/>
                    <a:gd name="T9" fmla="*/ 6 h 9"/>
                    <a:gd name="T10" fmla="*/ 0 w 1"/>
                    <a:gd name="T11" fmla="*/ 4 h 9"/>
                    <a:gd name="T12" fmla="*/ 0 w 1"/>
                    <a:gd name="T13" fmla="*/ 3 h 9"/>
                    <a:gd name="T14" fmla="*/ 0 w 1"/>
                    <a:gd name="T15" fmla="*/ 2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0" y="2"/>
                      </a:moveTo>
                      <a:lnTo>
                        <a:pt x="0" y="0"/>
                      </a:lnTo>
                      <a:lnTo>
                        <a:pt x="0" y="2"/>
                      </a:lnTo>
                      <a:lnTo>
                        <a:pt x="1" y="9"/>
                      </a:lnTo>
                      <a:lnTo>
                        <a:pt x="0" y="6"/>
                      </a:lnTo>
                      <a:lnTo>
                        <a:pt x="0" y="4"/>
                      </a:lnTo>
                      <a:lnTo>
                        <a:pt x="0" y="3"/>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7" name="Group 2806"/>
              <p:cNvGrpSpPr>
                <a:grpSpLocks/>
              </p:cNvGrpSpPr>
              <p:nvPr/>
            </p:nvGrpSpPr>
            <p:grpSpPr bwMode="auto">
              <a:xfrm>
                <a:off x="2895" y="2070"/>
                <a:ext cx="5" cy="1"/>
                <a:chOff x="2895" y="2070"/>
                <a:chExt cx="5" cy="1"/>
              </a:xfrm>
              <a:grpFill/>
            </p:grpSpPr>
            <p:sp>
              <p:nvSpPr>
                <p:cNvPr id="1024" name="Rectangle 2807"/>
                <p:cNvSpPr>
                  <a:spLocks noChangeArrowheads="1"/>
                </p:cNvSpPr>
                <p:nvPr/>
              </p:nvSpPr>
              <p:spPr bwMode="gray">
                <a:xfrm>
                  <a:off x="2895" y="2070"/>
                  <a:ext cx="5" cy="1"/>
                </a:xfrm>
                <a:prstGeom prst="rect">
                  <a:avLst/>
                </a:prstGeom>
                <a:grpFill/>
                <a:ln w="6350">
                  <a:solidFill>
                    <a:schemeClr val="bg1">
                      <a:lumMod val="75000"/>
                    </a:schemeClr>
                  </a:solidFill>
                  <a:miter lim="800000"/>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sp>
              <p:nvSpPr>
                <p:cNvPr id="1025" name="Rectangle 2808"/>
                <p:cNvSpPr>
                  <a:spLocks noChangeArrowheads="1"/>
                </p:cNvSpPr>
                <p:nvPr/>
              </p:nvSpPr>
              <p:spPr bwMode="gray">
                <a:xfrm>
                  <a:off x="2895" y="2070"/>
                  <a:ext cx="5" cy="1"/>
                </a:xfrm>
                <a:prstGeom prst="rect">
                  <a:avLst/>
                </a:prstGeom>
                <a:grpFill/>
                <a:ln w="6350" cap="rnd">
                  <a:solidFill>
                    <a:schemeClr val="bg1">
                      <a:lumMod val="75000"/>
                    </a:schemeClr>
                  </a:solidFill>
                  <a:round/>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grpSp>
          <p:grpSp>
            <p:nvGrpSpPr>
              <p:cNvPr id="448" name="Group 2809"/>
              <p:cNvGrpSpPr>
                <a:grpSpLocks/>
              </p:cNvGrpSpPr>
              <p:nvPr/>
            </p:nvGrpSpPr>
            <p:grpSpPr bwMode="auto">
              <a:xfrm>
                <a:off x="2900" y="2070"/>
                <a:ext cx="19" cy="7"/>
                <a:chOff x="2900" y="2070"/>
                <a:chExt cx="19" cy="7"/>
              </a:xfrm>
              <a:grpFill/>
            </p:grpSpPr>
            <p:sp>
              <p:nvSpPr>
                <p:cNvPr id="1022" name="Freeform 2810"/>
                <p:cNvSpPr>
                  <a:spLocks/>
                </p:cNvSpPr>
                <p:nvPr/>
              </p:nvSpPr>
              <p:spPr bwMode="gray">
                <a:xfrm>
                  <a:off x="2900" y="2070"/>
                  <a:ext cx="19" cy="7"/>
                </a:xfrm>
                <a:custGeom>
                  <a:avLst/>
                  <a:gdLst>
                    <a:gd name="T0" fmla="*/ 17 w 19"/>
                    <a:gd name="T1" fmla="*/ 7 h 7"/>
                    <a:gd name="T2" fmla="*/ 12 w 19"/>
                    <a:gd name="T3" fmla="*/ 3 h 7"/>
                    <a:gd name="T4" fmla="*/ 6 w 19"/>
                    <a:gd name="T5" fmla="*/ 3 h 7"/>
                    <a:gd name="T6" fmla="*/ 3 w 19"/>
                    <a:gd name="T7" fmla="*/ 1 h 7"/>
                    <a:gd name="T8" fmla="*/ 0 w 19"/>
                    <a:gd name="T9" fmla="*/ 0 h 7"/>
                    <a:gd name="T10" fmla="*/ 1 w 19"/>
                    <a:gd name="T11" fmla="*/ 0 h 7"/>
                    <a:gd name="T12" fmla="*/ 3 w 19"/>
                    <a:gd name="T13" fmla="*/ 0 h 7"/>
                    <a:gd name="T14" fmla="*/ 5 w 19"/>
                    <a:gd name="T15" fmla="*/ 1 h 7"/>
                    <a:gd name="T16" fmla="*/ 6 w 19"/>
                    <a:gd name="T17" fmla="*/ 1 h 7"/>
                    <a:gd name="T18" fmla="*/ 9 w 19"/>
                    <a:gd name="T19" fmla="*/ 0 h 7"/>
                    <a:gd name="T20" fmla="*/ 10 w 19"/>
                    <a:gd name="T21" fmla="*/ 1 h 7"/>
                    <a:gd name="T22" fmla="*/ 12 w 19"/>
                    <a:gd name="T23" fmla="*/ 3 h 7"/>
                    <a:gd name="T24" fmla="*/ 13 w 19"/>
                    <a:gd name="T25" fmla="*/ 3 h 7"/>
                    <a:gd name="T26" fmla="*/ 16 w 19"/>
                    <a:gd name="T27" fmla="*/ 4 h 7"/>
                    <a:gd name="T28" fmla="*/ 17 w 19"/>
                    <a:gd name="T29" fmla="*/ 4 h 7"/>
                    <a:gd name="T30" fmla="*/ 17 w 19"/>
                    <a:gd name="T31" fmla="*/ 6 h 7"/>
                    <a:gd name="T32" fmla="*/ 19 w 19"/>
                    <a:gd name="T33" fmla="*/ 6 h 7"/>
                    <a:gd name="T34" fmla="*/ 17 w 19"/>
                    <a:gd name="T35" fmla="*/ 7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7"/>
                    <a:gd name="T56" fmla="*/ 19 w 19"/>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7">
                      <a:moveTo>
                        <a:pt x="17" y="7"/>
                      </a:moveTo>
                      <a:lnTo>
                        <a:pt x="12" y="3"/>
                      </a:lnTo>
                      <a:lnTo>
                        <a:pt x="6" y="3"/>
                      </a:lnTo>
                      <a:lnTo>
                        <a:pt x="3" y="1"/>
                      </a:lnTo>
                      <a:lnTo>
                        <a:pt x="0" y="0"/>
                      </a:lnTo>
                      <a:lnTo>
                        <a:pt x="1" y="0"/>
                      </a:lnTo>
                      <a:lnTo>
                        <a:pt x="3" y="0"/>
                      </a:lnTo>
                      <a:lnTo>
                        <a:pt x="5" y="1"/>
                      </a:lnTo>
                      <a:lnTo>
                        <a:pt x="6" y="1"/>
                      </a:lnTo>
                      <a:lnTo>
                        <a:pt x="9" y="0"/>
                      </a:lnTo>
                      <a:lnTo>
                        <a:pt x="10" y="1"/>
                      </a:lnTo>
                      <a:lnTo>
                        <a:pt x="12" y="3"/>
                      </a:lnTo>
                      <a:lnTo>
                        <a:pt x="13" y="3"/>
                      </a:lnTo>
                      <a:lnTo>
                        <a:pt x="16" y="4"/>
                      </a:lnTo>
                      <a:lnTo>
                        <a:pt x="17" y="4"/>
                      </a:lnTo>
                      <a:lnTo>
                        <a:pt x="17" y="6"/>
                      </a:lnTo>
                      <a:lnTo>
                        <a:pt x="19" y="6"/>
                      </a:lnTo>
                      <a:lnTo>
                        <a:pt x="17"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23" name="Freeform 2811"/>
                <p:cNvSpPr>
                  <a:spLocks/>
                </p:cNvSpPr>
                <p:nvPr/>
              </p:nvSpPr>
              <p:spPr bwMode="gray">
                <a:xfrm>
                  <a:off x="2900" y="2070"/>
                  <a:ext cx="19" cy="7"/>
                </a:xfrm>
                <a:custGeom>
                  <a:avLst/>
                  <a:gdLst>
                    <a:gd name="T0" fmla="*/ 17 w 19"/>
                    <a:gd name="T1" fmla="*/ 7 h 7"/>
                    <a:gd name="T2" fmla="*/ 12 w 19"/>
                    <a:gd name="T3" fmla="*/ 3 h 7"/>
                    <a:gd name="T4" fmla="*/ 6 w 19"/>
                    <a:gd name="T5" fmla="*/ 3 h 7"/>
                    <a:gd name="T6" fmla="*/ 3 w 19"/>
                    <a:gd name="T7" fmla="*/ 1 h 7"/>
                    <a:gd name="T8" fmla="*/ 0 w 19"/>
                    <a:gd name="T9" fmla="*/ 0 h 7"/>
                    <a:gd name="T10" fmla="*/ 1 w 19"/>
                    <a:gd name="T11" fmla="*/ 0 h 7"/>
                    <a:gd name="T12" fmla="*/ 3 w 19"/>
                    <a:gd name="T13" fmla="*/ 0 h 7"/>
                    <a:gd name="T14" fmla="*/ 5 w 19"/>
                    <a:gd name="T15" fmla="*/ 1 h 7"/>
                    <a:gd name="T16" fmla="*/ 6 w 19"/>
                    <a:gd name="T17" fmla="*/ 1 h 7"/>
                    <a:gd name="T18" fmla="*/ 9 w 19"/>
                    <a:gd name="T19" fmla="*/ 0 h 7"/>
                    <a:gd name="T20" fmla="*/ 10 w 19"/>
                    <a:gd name="T21" fmla="*/ 1 h 7"/>
                    <a:gd name="T22" fmla="*/ 12 w 19"/>
                    <a:gd name="T23" fmla="*/ 3 h 7"/>
                    <a:gd name="T24" fmla="*/ 13 w 19"/>
                    <a:gd name="T25" fmla="*/ 3 h 7"/>
                    <a:gd name="T26" fmla="*/ 16 w 19"/>
                    <a:gd name="T27" fmla="*/ 4 h 7"/>
                    <a:gd name="T28" fmla="*/ 17 w 19"/>
                    <a:gd name="T29" fmla="*/ 4 h 7"/>
                    <a:gd name="T30" fmla="*/ 17 w 19"/>
                    <a:gd name="T31" fmla="*/ 6 h 7"/>
                    <a:gd name="T32" fmla="*/ 19 w 19"/>
                    <a:gd name="T33" fmla="*/ 6 h 7"/>
                    <a:gd name="T34" fmla="*/ 17 w 19"/>
                    <a:gd name="T35" fmla="*/ 7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7"/>
                    <a:gd name="T56" fmla="*/ 19 w 19"/>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7">
                      <a:moveTo>
                        <a:pt x="17" y="7"/>
                      </a:moveTo>
                      <a:lnTo>
                        <a:pt x="12" y="3"/>
                      </a:lnTo>
                      <a:lnTo>
                        <a:pt x="6" y="3"/>
                      </a:lnTo>
                      <a:lnTo>
                        <a:pt x="3" y="1"/>
                      </a:lnTo>
                      <a:lnTo>
                        <a:pt x="0" y="0"/>
                      </a:lnTo>
                      <a:lnTo>
                        <a:pt x="1" y="0"/>
                      </a:lnTo>
                      <a:lnTo>
                        <a:pt x="3" y="0"/>
                      </a:lnTo>
                      <a:lnTo>
                        <a:pt x="5" y="1"/>
                      </a:lnTo>
                      <a:lnTo>
                        <a:pt x="6" y="1"/>
                      </a:lnTo>
                      <a:lnTo>
                        <a:pt x="9" y="0"/>
                      </a:lnTo>
                      <a:lnTo>
                        <a:pt x="10" y="1"/>
                      </a:lnTo>
                      <a:lnTo>
                        <a:pt x="12" y="3"/>
                      </a:lnTo>
                      <a:lnTo>
                        <a:pt x="13" y="3"/>
                      </a:lnTo>
                      <a:lnTo>
                        <a:pt x="16" y="4"/>
                      </a:lnTo>
                      <a:lnTo>
                        <a:pt x="17" y="4"/>
                      </a:lnTo>
                      <a:lnTo>
                        <a:pt x="17" y="6"/>
                      </a:lnTo>
                      <a:lnTo>
                        <a:pt x="19" y="6"/>
                      </a:lnTo>
                      <a:lnTo>
                        <a:pt x="17"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49" name="Group 2812"/>
              <p:cNvGrpSpPr>
                <a:grpSpLocks/>
              </p:cNvGrpSpPr>
              <p:nvPr/>
            </p:nvGrpSpPr>
            <p:grpSpPr bwMode="auto">
              <a:xfrm>
                <a:off x="2852" y="2014"/>
                <a:ext cx="78" cy="56"/>
                <a:chOff x="2852" y="2014"/>
                <a:chExt cx="78" cy="56"/>
              </a:xfrm>
              <a:grpFill/>
            </p:grpSpPr>
            <p:sp>
              <p:nvSpPr>
                <p:cNvPr id="1020" name="Freeform 2813"/>
                <p:cNvSpPr>
                  <a:spLocks/>
                </p:cNvSpPr>
                <p:nvPr/>
              </p:nvSpPr>
              <p:spPr bwMode="gray">
                <a:xfrm>
                  <a:off x="2852" y="2014"/>
                  <a:ext cx="78" cy="56"/>
                </a:xfrm>
                <a:custGeom>
                  <a:avLst/>
                  <a:gdLst>
                    <a:gd name="T0" fmla="*/ 66 w 78"/>
                    <a:gd name="T1" fmla="*/ 11 h 56"/>
                    <a:gd name="T2" fmla="*/ 56 w 78"/>
                    <a:gd name="T3" fmla="*/ 10 h 56"/>
                    <a:gd name="T4" fmla="*/ 49 w 78"/>
                    <a:gd name="T5" fmla="*/ 8 h 56"/>
                    <a:gd name="T6" fmla="*/ 45 w 78"/>
                    <a:gd name="T7" fmla="*/ 3 h 56"/>
                    <a:gd name="T8" fmla="*/ 39 w 78"/>
                    <a:gd name="T9" fmla="*/ 2 h 56"/>
                    <a:gd name="T10" fmla="*/ 36 w 78"/>
                    <a:gd name="T11" fmla="*/ 0 h 56"/>
                    <a:gd name="T12" fmla="*/ 36 w 78"/>
                    <a:gd name="T13" fmla="*/ 3 h 56"/>
                    <a:gd name="T14" fmla="*/ 35 w 78"/>
                    <a:gd name="T15" fmla="*/ 4 h 56"/>
                    <a:gd name="T16" fmla="*/ 33 w 78"/>
                    <a:gd name="T17" fmla="*/ 5 h 56"/>
                    <a:gd name="T18" fmla="*/ 27 w 78"/>
                    <a:gd name="T19" fmla="*/ 8 h 56"/>
                    <a:gd name="T20" fmla="*/ 29 w 78"/>
                    <a:gd name="T21" fmla="*/ 11 h 56"/>
                    <a:gd name="T22" fmla="*/ 26 w 78"/>
                    <a:gd name="T23" fmla="*/ 13 h 56"/>
                    <a:gd name="T24" fmla="*/ 24 w 78"/>
                    <a:gd name="T25" fmla="*/ 15 h 56"/>
                    <a:gd name="T26" fmla="*/ 24 w 78"/>
                    <a:gd name="T27" fmla="*/ 20 h 56"/>
                    <a:gd name="T28" fmla="*/ 21 w 78"/>
                    <a:gd name="T29" fmla="*/ 20 h 56"/>
                    <a:gd name="T30" fmla="*/ 18 w 78"/>
                    <a:gd name="T31" fmla="*/ 20 h 56"/>
                    <a:gd name="T32" fmla="*/ 11 w 78"/>
                    <a:gd name="T33" fmla="*/ 19 h 56"/>
                    <a:gd name="T34" fmla="*/ 6 w 78"/>
                    <a:gd name="T35" fmla="*/ 17 h 56"/>
                    <a:gd name="T36" fmla="*/ 3 w 78"/>
                    <a:gd name="T37" fmla="*/ 19 h 56"/>
                    <a:gd name="T38" fmla="*/ 2 w 78"/>
                    <a:gd name="T39" fmla="*/ 22 h 56"/>
                    <a:gd name="T40" fmla="*/ 6 w 78"/>
                    <a:gd name="T41" fmla="*/ 28 h 56"/>
                    <a:gd name="T42" fmla="*/ 11 w 78"/>
                    <a:gd name="T43" fmla="*/ 20 h 56"/>
                    <a:gd name="T44" fmla="*/ 15 w 78"/>
                    <a:gd name="T45" fmla="*/ 22 h 56"/>
                    <a:gd name="T46" fmla="*/ 18 w 78"/>
                    <a:gd name="T47" fmla="*/ 24 h 56"/>
                    <a:gd name="T48" fmla="*/ 20 w 78"/>
                    <a:gd name="T49" fmla="*/ 29 h 56"/>
                    <a:gd name="T50" fmla="*/ 26 w 78"/>
                    <a:gd name="T51" fmla="*/ 35 h 56"/>
                    <a:gd name="T52" fmla="*/ 23 w 78"/>
                    <a:gd name="T53" fmla="*/ 36 h 56"/>
                    <a:gd name="T54" fmla="*/ 26 w 78"/>
                    <a:gd name="T55" fmla="*/ 41 h 56"/>
                    <a:gd name="T56" fmla="*/ 33 w 78"/>
                    <a:gd name="T57" fmla="*/ 48 h 56"/>
                    <a:gd name="T58" fmla="*/ 54 w 78"/>
                    <a:gd name="T59" fmla="*/ 56 h 56"/>
                    <a:gd name="T60" fmla="*/ 49 w 78"/>
                    <a:gd name="T61" fmla="*/ 50 h 56"/>
                    <a:gd name="T62" fmla="*/ 48 w 78"/>
                    <a:gd name="T63" fmla="*/ 46 h 56"/>
                    <a:gd name="T64" fmla="*/ 39 w 78"/>
                    <a:gd name="T65" fmla="*/ 39 h 56"/>
                    <a:gd name="T66" fmla="*/ 36 w 78"/>
                    <a:gd name="T67" fmla="*/ 35 h 56"/>
                    <a:gd name="T68" fmla="*/ 35 w 78"/>
                    <a:gd name="T69" fmla="*/ 34 h 56"/>
                    <a:gd name="T70" fmla="*/ 35 w 78"/>
                    <a:gd name="T71" fmla="*/ 32 h 56"/>
                    <a:gd name="T72" fmla="*/ 33 w 78"/>
                    <a:gd name="T73" fmla="*/ 31 h 56"/>
                    <a:gd name="T74" fmla="*/ 32 w 78"/>
                    <a:gd name="T75" fmla="*/ 28 h 56"/>
                    <a:gd name="T76" fmla="*/ 30 w 78"/>
                    <a:gd name="T77" fmla="*/ 25 h 56"/>
                    <a:gd name="T78" fmla="*/ 32 w 78"/>
                    <a:gd name="T79" fmla="*/ 20 h 56"/>
                    <a:gd name="T80" fmla="*/ 33 w 78"/>
                    <a:gd name="T81" fmla="*/ 21 h 56"/>
                    <a:gd name="T82" fmla="*/ 38 w 78"/>
                    <a:gd name="T83" fmla="*/ 24 h 56"/>
                    <a:gd name="T84" fmla="*/ 45 w 78"/>
                    <a:gd name="T85" fmla="*/ 21 h 56"/>
                    <a:gd name="T86" fmla="*/ 49 w 78"/>
                    <a:gd name="T87" fmla="*/ 21 h 56"/>
                    <a:gd name="T88" fmla="*/ 56 w 78"/>
                    <a:gd name="T89" fmla="*/ 22 h 56"/>
                    <a:gd name="T90" fmla="*/ 59 w 78"/>
                    <a:gd name="T91" fmla="*/ 24 h 56"/>
                    <a:gd name="T92" fmla="*/ 60 w 78"/>
                    <a:gd name="T93" fmla="*/ 22 h 56"/>
                    <a:gd name="T94" fmla="*/ 63 w 78"/>
                    <a:gd name="T95" fmla="*/ 22 h 56"/>
                    <a:gd name="T96" fmla="*/ 66 w 78"/>
                    <a:gd name="T97" fmla="*/ 24 h 56"/>
                    <a:gd name="T98" fmla="*/ 67 w 78"/>
                    <a:gd name="T99" fmla="*/ 22 h 56"/>
                    <a:gd name="T100" fmla="*/ 70 w 78"/>
                    <a:gd name="T101" fmla="*/ 25 h 56"/>
                    <a:gd name="T102" fmla="*/ 73 w 78"/>
                    <a:gd name="T103" fmla="*/ 26 h 56"/>
                    <a:gd name="T104" fmla="*/ 75 w 78"/>
                    <a:gd name="T105" fmla="*/ 24 h 56"/>
                    <a:gd name="T106" fmla="*/ 75 w 78"/>
                    <a:gd name="T107" fmla="*/ 21 h 56"/>
                    <a:gd name="T108" fmla="*/ 78 w 78"/>
                    <a:gd name="T109" fmla="*/ 21 h 56"/>
                    <a:gd name="T110" fmla="*/ 76 w 78"/>
                    <a:gd name="T111" fmla="*/ 20 h 56"/>
                    <a:gd name="T112" fmla="*/ 73 w 78"/>
                    <a:gd name="T113" fmla="*/ 19 h 56"/>
                    <a:gd name="T114" fmla="*/ 73 w 78"/>
                    <a:gd name="T115" fmla="*/ 15 h 56"/>
                    <a:gd name="T116" fmla="*/ 72 w 78"/>
                    <a:gd name="T117" fmla="*/ 14 h 56"/>
                    <a:gd name="T118" fmla="*/ 72 w 78"/>
                    <a:gd name="T119" fmla="*/ 11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56"/>
                    <a:gd name="T182" fmla="*/ 78 w 78"/>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56">
                      <a:moveTo>
                        <a:pt x="70" y="10"/>
                      </a:moveTo>
                      <a:lnTo>
                        <a:pt x="66" y="11"/>
                      </a:lnTo>
                      <a:lnTo>
                        <a:pt x="59" y="13"/>
                      </a:lnTo>
                      <a:lnTo>
                        <a:pt x="56" y="10"/>
                      </a:lnTo>
                      <a:lnTo>
                        <a:pt x="53" y="10"/>
                      </a:lnTo>
                      <a:lnTo>
                        <a:pt x="49" y="8"/>
                      </a:lnTo>
                      <a:lnTo>
                        <a:pt x="46" y="6"/>
                      </a:lnTo>
                      <a:lnTo>
                        <a:pt x="45" y="3"/>
                      </a:lnTo>
                      <a:lnTo>
                        <a:pt x="41" y="2"/>
                      </a:lnTo>
                      <a:lnTo>
                        <a:pt x="39" y="2"/>
                      </a:lnTo>
                      <a:lnTo>
                        <a:pt x="38" y="0"/>
                      </a:lnTo>
                      <a:lnTo>
                        <a:pt x="36" y="0"/>
                      </a:lnTo>
                      <a:lnTo>
                        <a:pt x="36" y="2"/>
                      </a:lnTo>
                      <a:lnTo>
                        <a:pt x="36" y="3"/>
                      </a:lnTo>
                      <a:lnTo>
                        <a:pt x="36" y="4"/>
                      </a:lnTo>
                      <a:lnTo>
                        <a:pt x="35" y="4"/>
                      </a:lnTo>
                      <a:lnTo>
                        <a:pt x="33" y="4"/>
                      </a:lnTo>
                      <a:lnTo>
                        <a:pt x="33" y="5"/>
                      </a:lnTo>
                      <a:lnTo>
                        <a:pt x="29" y="6"/>
                      </a:lnTo>
                      <a:lnTo>
                        <a:pt x="27" y="8"/>
                      </a:lnTo>
                      <a:lnTo>
                        <a:pt x="29" y="9"/>
                      </a:lnTo>
                      <a:lnTo>
                        <a:pt x="29" y="11"/>
                      </a:lnTo>
                      <a:lnTo>
                        <a:pt x="29" y="13"/>
                      </a:lnTo>
                      <a:lnTo>
                        <a:pt x="26" y="13"/>
                      </a:lnTo>
                      <a:lnTo>
                        <a:pt x="24" y="14"/>
                      </a:lnTo>
                      <a:lnTo>
                        <a:pt x="24" y="15"/>
                      </a:lnTo>
                      <a:lnTo>
                        <a:pt x="24" y="17"/>
                      </a:lnTo>
                      <a:lnTo>
                        <a:pt x="24" y="20"/>
                      </a:lnTo>
                      <a:lnTo>
                        <a:pt x="23" y="20"/>
                      </a:lnTo>
                      <a:lnTo>
                        <a:pt x="21" y="20"/>
                      </a:lnTo>
                      <a:lnTo>
                        <a:pt x="20" y="19"/>
                      </a:lnTo>
                      <a:lnTo>
                        <a:pt x="18" y="20"/>
                      </a:lnTo>
                      <a:lnTo>
                        <a:pt x="14" y="15"/>
                      </a:lnTo>
                      <a:lnTo>
                        <a:pt x="11" y="19"/>
                      </a:lnTo>
                      <a:lnTo>
                        <a:pt x="8" y="19"/>
                      </a:lnTo>
                      <a:lnTo>
                        <a:pt x="6" y="17"/>
                      </a:lnTo>
                      <a:lnTo>
                        <a:pt x="6" y="19"/>
                      </a:lnTo>
                      <a:lnTo>
                        <a:pt x="3" y="19"/>
                      </a:lnTo>
                      <a:lnTo>
                        <a:pt x="0" y="17"/>
                      </a:lnTo>
                      <a:lnTo>
                        <a:pt x="2" y="22"/>
                      </a:lnTo>
                      <a:lnTo>
                        <a:pt x="5" y="28"/>
                      </a:lnTo>
                      <a:lnTo>
                        <a:pt x="6" y="28"/>
                      </a:lnTo>
                      <a:lnTo>
                        <a:pt x="8" y="28"/>
                      </a:lnTo>
                      <a:lnTo>
                        <a:pt x="11" y="20"/>
                      </a:lnTo>
                      <a:lnTo>
                        <a:pt x="14" y="21"/>
                      </a:lnTo>
                      <a:lnTo>
                        <a:pt x="15" y="22"/>
                      </a:lnTo>
                      <a:lnTo>
                        <a:pt x="18" y="22"/>
                      </a:lnTo>
                      <a:lnTo>
                        <a:pt x="18" y="24"/>
                      </a:lnTo>
                      <a:lnTo>
                        <a:pt x="20" y="26"/>
                      </a:lnTo>
                      <a:lnTo>
                        <a:pt x="20" y="29"/>
                      </a:lnTo>
                      <a:lnTo>
                        <a:pt x="21" y="32"/>
                      </a:lnTo>
                      <a:lnTo>
                        <a:pt x="26" y="35"/>
                      </a:lnTo>
                      <a:lnTo>
                        <a:pt x="24" y="35"/>
                      </a:lnTo>
                      <a:lnTo>
                        <a:pt x="23" y="36"/>
                      </a:lnTo>
                      <a:lnTo>
                        <a:pt x="23" y="38"/>
                      </a:lnTo>
                      <a:lnTo>
                        <a:pt x="26" y="41"/>
                      </a:lnTo>
                      <a:lnTo>
                        <a:pt x="32" y="45"/>
                      </a:lnTo>
                      <a:lnTo>
                        <a:pt x="33" y="48"/>
                      </a:lnTo>
                      <a:lnTo>
                        <a:pt x="41" y="49"/>
                      </a:lnTo>
                      <a:lnTo>
                        <a:pt x="54" y="56"/>
                      </a:lnTo>
                      <a:lnTo>
                        <a:pt x="56" y="56"/>
                      </a:lnTo>
                      <a:lnTo>
                        <a:pt x="49" y="50"/>
                      </a:lnTo>
                      <a:lnTo>
                        <a:pt x="49" y="48"/>
                      </a:lnTo>
                      <a:lnTo>
                        <a:pt x="48" y="46"/>
                      </a:lnTo>
                      <a:lnTo>
                        <a:pt x="42" y="42"/>
                      </a:lnTo>
                      <a:lnTo>
                        <a:pt x="39" y="39"/>
                      </a:lnTo>
                      <a:lnTo>
                        <a:pt x="38" y="38"/>
                      </a:lnTo>
                      <a:lnTo>
                        <a:pt x="36" y="35"/>
                      </a:lnTo>
                      <a:lnTo>
                        <a:pt x="35" y="35"/>
                      </a:lnTo>
                      <a:lnTo>
                        <a:pt x="35" y="34"/>
                      </a:lnTo>
                      <a:lnTo>
                        <a:pt x="36" y="34"/>
                      </a:lnTo>
                      <a:lnTo>
                        <a:pt x="35" y="32"/>
                      </a:lnTo>
                      <a:lnTo>
                        <a:pt x="33" y="31"/>
                      </a:lnTo>
                      <a:lnTo>
                        <a:pt x="33" y="28"/>
                      </a:lnTo>
                      <a:lnTo>
                        <a:pt x="32" y="28"/>
                      </a:lnTo>
                      <a:lnTo>
                        <a:pt x="30" y="26"/>
                      </a:lnTo>
                      <a:lnTo>
                        <a:pt x="30" y="25"/>
                      </a:lnTo>
                      <a:lnTo>
                        <a:pt x="30" y="21"/>
                      </a:lnTo>
                      <a:lnTo>
                        <a:pt x="32" y="20"/>
                      </a:lnTo>
                      <a:lnTo>
                        <a:pt x="33" y="20"/>
                      </a:lnTo>
                      <a:lnTo>
                        <a:pt x="33" y="21"/>
                      </a:lnTo>
                      <a:lnTo>
                        <a:pt x="36" y="24"/>
                      </a:lnTo>
                      <a:lnTo>
                        <a:pt x="38" y="24"/>
                      </a:lnTo>
                      <a:lnTo>
                        <a:pt x="39" y="20"/>
                      </a:lnTo>
                      <a:lnTo>
                        <a:pt x="45" y="21"/>
                      </a:lnTo>
                      <a:lnTo>
                        <a:pt x="46" y="20"/>
                      </a:lnTo>
                      <a:lnTo>
                        <a:pt x="49" y="21"/>
                      </a:lnTo>
                      <a:lnTo>
                        <a:pt x="51" y="21"/>
                      </a:lnTo>
                      <a:lnTo>
                        <a:pt x="56" y="22"/>
                      </a:lnTo>
                      <a:lnTo>
                        <a:pt x="57" y="24"/>
                      </a:lnTo>
                      <a:lnTo>
                        <a:pt x="59" y="24"/>
                      </a:lnTo>
                      <a:lnTo>
                        <a:pt x="60" y="21"/>
                      </a:lnTo>
                      <a:lnTo>
                        <a:pt x="60" y="22"/>
                      </a:lnTo>
                      <a:lnTo>
                        <a:pt x="62" y="22"/>
                      </a:lnTo>
                      <a:lnTo>
                        <a:pt x="63" y="22"/>
                      </a:lnTo>
                      <a:lnTo>
                        <a:pt x="64" y="22"/>
                      </a:lnTo>
                      <a:lnTo>
                        <a:pt x="66" y="24"/>
                      </a:lnTo>
                      <a:lnTo>
                        <a:pt x="66" y="22"/>
                      </a:lnTo>
                      <a:lnTo>
                        <a:pt x="67" y="22"/>
                      </a:lnTo>
                      <a:lnTo>
                        <a:pt x="70" y="24"/>
                      </a:lnTo>
                      <a:lnTo>
                        <a:pt x="70" y="25"/>
                      </a:lnTo>
                      <a:lnTo>
                        <a:pt x="72" y="26"/>
                      </a:lnTo>
                      <a:lnTo>
                        <a:pt x="73" y="26"/>
                      </a:lnTo>
                      <a:lnTo>
                        <a:pt x="75" y="25"/>
                      </a:lnTo>
                      <a:lnTo>
                        <a:pt x="75" y="24"/>
                      </a:lnTo>
                      <a:lnTo>
                        <a:pt x="75" y="22"/>
                      </a:lnTo>
                      <a:lnTo>
                        <a:pt x="75" y="21"/>
                      </a:lnTo>
                      <a:lnTo>
                        <a:pt x="76" y="21"/>
                      </a:lnTo>
                      <a:lnTo>
                        <a:pt x="78" y="21"/>
                      </a:lnTo>
                      <a:lnTo>
                        <a:pt x="78" y="20"/>
                      </a:lnTo>
                      <a:lnTo>
                        <a:pt x="76" y="20"/>
                      </a:lnTo>
                      <a:lnTo>
                        <a:pt x="75" y="20"/>
                      </a:lnTo>
                      <a:lnTo>
                        <a:pt x="73" y="19"/>
                      </a:lnTo>
                      <a:lnTo>
                        <a:pt x="73" y="17"/>
                      </a:lnTo>
                      <a:lnTo>
                        <a:pt x="73" y="15"/>
                      </a:lnTo>
                      <a:lnTo>
                        <a:pt x="72" y="15"/>
                      </a:lnTo>
                      <a:lnTo>
                        <a:pt x="72" y="14"/>
                      </a:lnTo>
                      <a:lnTo>
                        <a:pt x="72" y="13"/>
                      </a:lnTo>
                      <a:lnTo>
                        <a:pt x="72" y="11"/>
                      </a:lnTo>
                      <a:lnTo>
                        <a:pt x="70"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21" name="Freeform 2814"/>
                <p:cNvSpPr>
                  <a:spLocks/>
                </p:cNvSpPr>
                <p:nvPr/>
              </p:nvSpPr>
              <p:spPr bwMode="gray">
                <a:xfrm>
                  <a:off x="2852" y="2014"/>
                  <a:ext cx="78" cy="56"/>
                </a:xfrm>
                <a:custGeom>
                  <a:avLst/>
                  <a:gdLst>
                    <a:gd name="T0" fmla="*/ 66 w 78"/>
                    <a:gd name="T1" fmla="*/ 11 h 56"/>
                    <a:gd name="T2" fmla="*/ 56 w 78"/>
                    <a:gd name="T3" fmla="*/ 10 h 56"/>
                    <a:gd name="T4" fmla="*/ 49 w 78"/>
                    <a:gd name="T5" fmla="*/ 8 h 56"/>
                    <a:gd name="T6" fmla="*/ 45 w 78"/>
                    <a:gd name="T7" fmla="*/ 3 h 56"/>
                    <a:gd name="T8" fmla="*/ 39 w 78"/>
                    <a:gd name="T9" fmla="*/ 2 h 56"/>
                    <a:gd name="T10" fmla="*/ 36 w 78"/>
                    <a:gd name="T11" fmla="*/ 0 h 56"/>
                    <a:gd name="T12" fmla="*/ 36 w 78"/>
                    <a:gd name="T13" fmla="*/ 3 h 56"/>
                    <a:gd name="T14" fmla="*/ 35 w 78"/>
                    <a:gd name="T15" fmla="*/ 4 h 56"/>
                    <a:gd name="T16" fmla="*/ 33 w 78"/>
                    <a:gd name="T17" fmla="*/ 5 h 56"/>
                    <a:gd name="T18" fmla="*/ 27 w 78"/>
                    <a:gd name="T19" fmla="*/ 8 h 56"/>
                    <a:gd name="T20" fmla="*/ 29 w 78"/>
                    <a:gd name="T21" fmla="*/ 11 h 56"/>
                    <a:gd name="T22" fmla="*/ 26 w 78"/>
                    <a:gd name="T23" fmla="*/ 13 h 56"/>
                    <a:gd name="T24" fmla="*/ 24 w 78"/>
                    <a:gd name="T25" fmla="*/ 15 h 56"/>
                    <a:gd name="T26" fmla="*/ 24 w 78"/>
                    <a:gd name="T27" fmla="*/ 20 h 56"/>
                    <a:gd name="T28" fmla="*/ 21 w 78"/>
                    <a:gd name="T29" fmla="*/ 20 h 56"/>
                    <a:gd name="T30" fmla="*/ 18 w 78"/>
                    <a:gd name="T31" fmla="*/ 20 h 56"/>
                    <a:gd name="T32" fmla="*/ 11 w 78"/>
                    <a:gd name="T33" fmla="*/ 19 h 56"/>
                    <a:gd name="T34" fmla="*/ 6 w 78"/>
                    <a:gd name="T35" fmla="*/ 17 h 56"/>
                    <a:gd name="T36" fmla="*/ 3 w 78"/>
                    <a:gd name="T37" fmla="*/ 19 h 56"/>
                    <a:gd name="T38" fmla="*/ 2 w 78"/>
                    <a:gd name="T39" fmla="*/ 22 h 56"/>
                    <a:gd name="T40" fmla="*/ 6 w 78"/>
                    <a:gd name="T41" fmla="*/ 28 h 56"/>
                    <a:gd name="T42" fmla="*/ 11 w 78"/>
                    <a:gd name="T43" fmla="*/ 20 h 56"/>
                    <a:gd name="T44" fmla="*/ 15 w 78"/>
                    <a:gd name="T45" fmla="*/ 22 h 56"/>
                    <a:gd name="T46" fmla="*/ 18 w 78"/>
                    <a:gd name="T47" fmla="*/ 24 h 56"/>
                    <a:gd name="T48" fmla="*/ 20 w 78"/>
                    <a:gd name="T49" fmla="*/ 29 h 56"/>
                    <a:gd name="T50" fmla="*/ 26 w 78"/>
                    <a:gd name="T51" fmla="*/ 35 h 56"/>
                    <a:gd name="T52" fmla="*/ 23 w 78"/>
                    <a:gd name="T53" fmla="*/ 36 h 56"/>
                    <a:gd name="T54" fmla="*/ 26 w 78"/>
                    <a:gd name="T55" fmla="*/ 41 h 56"/>
                    <a:gd name="T56" fmla="*/ 33 w 78"/>
                    <a:gd name="T57" fmla="*/ 48 h 56"/>
                    <a:gd name="T58" fmla="*/ 54 w 78"/>
                    <a:gd name="T59" fmla="*/ 56 h 56"/>
                    <a:gd name="T60" fmla="*/ 49 w 78"/>
                    <a:gd name="T61" fmla="*/ 50 h 56"/>
                    <a:gd name="T62" fmla="*/ 48 w 78"/>
                    <a:gd name="T63" fmla="*/ 46 h 56"/>
                    <a:gd name="T64" fmla="*/ 39 w 78"/>
                    <a:gd name="T65" fmla="*/ 39 h 56"/>
                    <a:gd name="T66" fmla="*/ 36 w 78"/>
                    <a:gd name="T67" fmla="*/ 35 h 56"/>
                    <a:gd name="T68" fmla="*/ 35 w 78"/>
                    <a:gd name="T69" fmla="*/ 34 h 56"/>
                    <a:gd name="T70" fmla="*/ 35 w 78"/>
                    <a:gd name="T71" fmla="*/ 32 h 56"/>
                    <a:gd name="T72" fmla="*/ 33 w 78"/>
                    <a:gd name="T73" fmla="*/ 31 h 56"/>
                    <a:gd name="T74" fmla="*/ 32 w 78"/>
                    <a:gd name="T75" fmla="*/ 28 h 56"/>
                    <a:gd name="T76" fmla="*/ 30 w 78"/>
                    <a:gd name="T77" fmla="*/ 25 h 56"/>
                    <a:gd name="T78" fmla="*/ 32 w 78"/>
                    <a:gd name="T79" fmla="*/ 20 h 56"/>
                    <a:gd name="T80" fmla="*/ 33 w 78"/>
                    <a:gd name="T81" fmla="*/ 21 h 56"/>
                    <a:gd name="T82" fmla="*/ 38 w 78"/>
                    <a:gd name="T83" fmla="*/ 24 h 56"/>
                    <a:gd name="T84" fmla="*/ 45 w 78"/>
                    <a:gd name="T85" fmla="*/ 21 h 56"/>
                    <a:gd name="T86" fmla="*/ 49 w 78"/>
                    <a:gd name="T87" fmla="*/ 21 h 56"/>
                    <a:gd name="T88" fmla="*/ 56 w 78"/>
                    <a:gd name="T89" fmla="*/ 22 h 56"/>
                    <a:gd name="T90" fmla="*/ 59 w 78"/>
                    <a:gd name="T91" fmla="*/ 24 h 56"/>
                    <a:gd name="T92" fmla="*/ 60 w 78"/>
                    <a:gd name="T93" fmla="*/ 22 h 56"/>
                    <a:gd name="T94" fmla="*/ 63 w 78"/>
                    <a:gd name="T95" fmla="*/ 22 h 56"/>
                    <a:gd name="T96" fmla="*/ 66 w 78"/>
                    <a:gd name="T97" fmla="*/ 24 h 56"/>
                    <a:gd name="T98" fmla="*/ 67 w 78"/>
                    <a:gd name="T99" fmla="*/ 22 h 56"/>
                    <a:gd name="T100" fmla="*/ 70 w 78"/>
                    <a:gd name="T101" fmla="*/ 25 h 56"/>
                    <a:gd name="T102" fmla="*/ 73 w 78"/>
                    <a:gd name="T103" fmla="*/ 26 h 56"/>
                    <a:gd name="T104" fmla="*/ 75 w 78"/>
                    <a:gd name="T105" fmla="*/ 24 h 56"/>
                    <a:gd name="T106" fmla="*/ 75 w 78"/>
                    <a:gd name="T107" fmla="*/ 21 h 56"/>
                    <a:gd name="T108" fmla="*/ 78 w 78"/>
                    <a:gd name="T109" fmla="*/ 21 h 56"/>
                    <a:gd name="T110" fmla="*/ 76 w 78"/>
                    <a:gd name="T111" fmla="*/ 20 h 56"/>
                    <a:gd name="T112" fmla="*/ 73 w 78"/>
                    <a:gd name="T113" fmla="*/ 19 h 56"/>
                    <a:gd name="T114" fmla="*/ 73 w 78"/>
                    <a:gd name="T115" fmla="*/ 15 h 56"/>
                    <a:gd name="T116" fmla="*/ 72 w 78"/>
                    <a:gd name="T117" fmla="*/ 14 h 56"/>
                    <a:gd name="T118" fmla="*/ 72 w 78"/>
                    <a:gd name="T119" fmla="*/ 11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56"/>
                    <a:gd name="T182" fmla="*/ 78 w 78"/>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56">
                      <a:moveTo>
                        <a:pt x="70" y="10"/>
                      </a:moveTo>
                      <a:lnTo>
                        <a:pt x="66" y="11"/>
                      </a:lnTo>
                      <a:lnTo>
                        <a:pt x="59" y="13"/>
                      </a:lnTo>
                      <a:lnTo>
                        <a:pt x="56" y="10"/>
                      </a:lnTo>
                      <a:lnTo>
                        <a:pt x="53" y="10"/>
                      </a:lnTo>
                      <a:lnTo>
                        <a:pt x="49" y="8"/>
                      </a:lnTo>
                      <a:lnTo>
                        <a:pt x="46" y="6"/>
                      </a:lnTo>
                      <a:lnTo>
                        <a:pt x="45" y="3"/>
                      </a:lnTo>
                      <a:lnTo>
                        <a:pt x="41" y="2"/>
                      </a:lnTo>
                      <a:lnTo>
                        <a:pt x="39" y="2"/>
                      </a:lnTo>
                      <a:lnTo>
                        <a:pt x="38" y="0"/>
                      </a:lnTo>
                      <a:lnTo>
                        <a:pt x="36" y="0"/>
                      </a:lnTo>
                      <a:lnTo>
                        <a:pt x="36" y="2"/>
                      </a:lnTo>
                      <a:lnTo>
                        <a:pt x="36" y="3"/>
                      </a:lnTo>
                      <a:lnTo>
                        <a:pt x="36" y="4"/>
                      </a:lnTo>
                      <a:lnTo>
                        <a:pt x="35" y="4"/>
                      </a:lnTo>
                      <a:lnTo>
                        <a:pt x="33" y="4"/>
                      </a:lnTo>
                      <a:lnTo>
                        <a:pt x="33" y="5"/>
                      </a:lnTo>
                      <a:lnTo>
                        <a:pt x="29" y="6"/>
                      </a:lnTo>
                      <a:lnTo>
                        <a:pt x="27" y="8"/>
                      </a:lnTo>
                      <a:lnTo>
                        <a:pt x="29" y="9"/>
                      </a:lnTo>
                      <a:lnTo>
                        <a:pt x="29" y="11"/>
                      </a:lnTo>
                      <a:lnTo>
                        <a:pt x="29" y="13"/>
                      </a:lnTo>
                      <a:lnTo>
                        <a:pt x="26" y="13"/>
                      </a:lnTo>
                      <a:lnTo>
                        <a:pt x="24" y="14"/>
                      </a:lnTo>
                      <a:lnTo>
                        <a:pt x="24" y="15"/>
                      </a:lnTo>
                      <a:lnTo>
                        <a:pt x="24" y="17"/>
                      </a:lnTo>
                      <a:lnTo>
                        <a:pt x="24" y="20"/>
                      </a:lnTo>
                      <a:lnTo>
                        <a:pt x="23" y="20"/>
                      </a:lnTo>
                      <a:lnTo>
                        <a:pt x="21" y="20"/>
                      </a:lnTo>
                      <a:lnTo>
                        <a:pt x="20" y="19"/>
                      </a:lnTo>
                      <a:lnTo>
                        <a:pt x="18" y="20"/>
                      </a:lnTo>
                      <a:lnTo>
                        <a:pt x="14" y="15"/>
                      </a:lnTo>
                      <a:lnTo>
                        <a:pt x="11" y="19"/>
                      </a:lnTo>
                      <a:lnTo>
                        <a:pt x="8" y="19"/>
                      </a:lnTo>
                      <a:lnTo>
                        <a:pt x="6" y="17"/>
                      </a:lnTo>
                      <a:lnTo>
                        <a:pt x="6" y="19"/>
                      </a:lnTo>
                      <a:lnTo>
                        <a:pt x="3" y="19"/>
                      </a:lnTo>
                      <a:lnTo>
                        <a:pt x="0" y="17"/>
                      </a:lnTo>
                      <a:lnTo>
                        <a:pt x="2" y="22"/>
                      </a:lnTo>
                      <a:lnTo>
                        <a:pt x="5" y="28"/>
                      </a:lnTo>
                      <a:lnTo>
                        <a:pt x="6" y="28"/>
                      </a:lnTo>
                      <a:lnTo>
                        <a:pt x="8" y="28"/>
                      </a:lnTo>
                      <a:lnTo>
                        <a:pt x="11" y="20"/>
                      </a:lnTo>
                      <a:lnTo>
                        <a:pt x="14" y="21"/>
                      </a:lnTo>
                      <a:lnTo>
                        <a:pt x="15" y="22"/>
                      </a:lnTo>
                      <a:lnTo>
                        <a:pt x="18" y="22"/>
                      </a:lnTo>
                      <a:lnTo>
                        <a:pt x="18" y="24"/>
                      </a:lnTo>
                      <a:lnTo>
                        <a:pt x="20" y="26"/>
                      </a:lnTo>
                      <a:lnTo>
                        <a:pt x="20" y="29"/>
                      </a:lnTo>
                      <a:lnTo>
                        <a:pt x="21" y="32"/>
                      </a:lnTo>
                      <a:lnTo>
                        <a:pt x="26" y="35"/>
                      </a:lnTo>
                      <a:lnTo>
                        <a:pt x="24" y="35"/>
                      </a:lnTo>
                      <a:lnTo>
                        <a:pt x="23" y="36"/>
                      </a:lnTo>
                      <a:lnTo>
                        <a:pt x="23" y="38"/>
                      </a:lnTo>
                      <a:lnTo>
                        <a:pt x="26" y="41"/>
                      </a:lnTo>
                      <a:lnTo>
                        <a:pt x="32" y="45"/>
                      </a:lnTo>
                      <a:lnTo>
                        <a:pt x="33" y="48"/>
                      </a:lnTo>
                      <a:lnTo>
                        <a:pt x="41" y="49"/>
                      </a:lnTo>
                      <a:lnTo>
                        <a:pt x="54" y="56"/>
                      </a:lnTo>
                      <a:lnTo>
                        <a:pt x="56" y="56"/>
                      </a:lnTo>
                      <a:lnTo>
                        <a:pt x="49" y="50"/>
                      </a:lnTo>
                      <a:lnTo>
                        <a:pt x="49" y="48"/>
                      </a:lnTo>
                      <a:lnTo>
                        <a:pt x="48" y="46"/>
                      </a:lnTo>
                      <a:lnTo>
                        <a:pt x="42" y="42"/>
                      </a:lnTo>
                      <a:lnTo>
                        <a:pt x="39" y="39"/>
                      </a:lnTo>
                      <a:lnTo>
                        <a:pt x="38" y="38"/>
                      </a:lnTo>
                      <a:lnTo>
                        <a:pt x="36" y="35"/>
                      </a:lnTo>
                      <a:lnTo>
                        <a:pt x="35" y="35"/>
                      </a:lnTo>
                      <a:lnTo>
                        <a:pt x="35" y="34"/>
                      </a:lnTo>
                      <a:lnTo>
                        <a:pt x="36" y="34"/>
                      </a:lnTo>
                      <a:lnTo>
                        <a:pt x="35" y="32"/>
                      </a:lnTo>
                      <a:lnTo>
                        <a:pt x="33" y="31"/>
                      </a:lnTo>
                      <a:lnTo>
                        <a:pt x="33" y="28"/>
                      </a:lnTo>
                      <a:lnTo>
                        <a:pt x="32" y="28"/>
                      </a:lnTo>
                      <a:lnTo>
                        <a:pt x="30" y="26"/>
                      </a:lnTo>
                      <a:lnTo>
                        <a:pt x="30" y="25"/>
                      </a:lnTo>
                      <a:lnTo>
                        <a:pt x="30" y="21"/>
                      </a:lnTo>
                      <a:lnTo>
                        <a:pt x="32" y="20"/>
                      </a:lnTo>
                      <a:lnTo>
                        <a:pt x="33" y="20"/>
                      </a:lnTo>
                      <a:lnTo>
                        <a:pt x="33" y="21"/>
                      </a:lnTo>
                      <a:lnTo>
                        <a:pt x="36" y="24"/>
                      </a:lnTo>
                      <a:lnTo>
                        <a:pt x="38" y="24"/>
                      </a:lnTo>
                      <a:lnTo>
                        <a:pt x="39" y="20"/>
                      </a:lnTo>
                      <a:lnTo>
                        <a:pt x="45" y="21"/>
                      </a:lnTo>
                      <a:lnTo>
                        <a:pt x="46" y="20"/>
                      </a:lnTo>
                      <a:lnTo>
                        <a:pt x="49" y="21"/>
                      </a:lnTo>
                      <a:lnTo>
                        <a:pt x="51" y="21"/>
                      </a:lnTo>
                      <a:lnTo>
                        <a:pt x="56" y="22"/>
                      </a:lnTo>
                      <a:lnTo>
                        <a:pt x="57" y="24"/>
                      </a:lnTo>
                      <a:lnTo>
                        <a:pt x="59" y="24"/>
                      </a:lnTo>
                      <a:lnTo>
                        <a:pt x="60" y="21"/>
                      </a:lnTo>
                      <a:lnTo>
                        <a:pt x="60" y="22"/>
                      </a:lnTo>
                      <a:lnTo>
                        <a:pt x="62" y="22"/>
                      </a:lnTo>
                      <a:lnTo>
                        <a:pt x="63" y="22"/>
                      </a:lnTo>
                      <a:lnTo>
                        <a:pt x="64" y="22"/>
                      </a:lnTo>
                      <a:lnTo>
                        <a:pt x="66" y="24"/>
                      </a:lnTo>
                      <a:lnTo>
                        <a:pt x="66" y="22"/>
                      </a:lnTo>
                      <a:lnTo>
                        <a:pt x="67" y="22"/>
                      </a:lnTo>
                      <a:lnTo>
                        <a:pt x="70" y="24"/>
                      </a:lnTo>
                      <a:lnTo>
                        <a:pt x="70" y="25"/>
                      </a:lnTo>
                      <a:lnTo>
                        <a:pt x="72" y="26"/>
                      </a:lnTo>
                      <a:lnTo>
                        <a:pt x="73" y="26"/>
                      </a:lnTo>
                      <a:lnTo>
                        <a:pt x="75" y="25"/>
                      </a:lnTo>
                      <a:lnTo>
                        <a:pt x="75" y="24"/>
                      </a:lnTo>
                      <a:lnTo>
                        <a:pt x="75" y="22"/>
                      </a:lnTo>
                      <a:lnTo>
                        <a:pt x="75" y="21"/>
                      </a:lnTo>
                      <a:lnTo>
                        <a:pt x="76" y="21"/>
                      </a:lnTo>
                      <a:lnTo>
                        <a:pt x="78" y="21"/>
                      </a:lnTo>
                      <a:lnTo>
                        <a:pt x="78" y="20"/>
                      </a:lnTo>
                      <a:lnTo>
                        <a:pt x="76" y="20"/>
                      </a:lnTo>
                      <a:lnTo>
                        <a:pt x="75" y="20"/>
                      </a:lnTo>
                      <a:lnTo>
                        <a:pt x="73" y="19"/>
                      </a:lnTo>
                      <a:lnTo>
                        <a:pt x="73" y="17"/>
                      </a:lnTo>
                      <a:lnTo>
                        <a:pt x="73" y="15"/>
                      </a:lnTo>
                      <a:lnTo>
                        <a:pt x="72" y="15"/>
                      </a:lnTo>
                      <a:lnTo>
                        <a:pt x="72" y="14"/>
                      </a:lnTo>
                      <a:lnTo>
                        <a:pt x="72" y="13"/>
                      </a:lnTo>
                      <a:lnTo>
                        <a:pt x="72" y="11"/>
                      </a:lnTo>
                      <a:lnTo>
                        <a:pt x="70"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0" name="Group 2815"/>
              <p:cNvGrpSpPr>
                <a:grpSpLocks/>
              </p:cNvGrpSpPr>
              <p:nvPr/>
            </p:nvGrpSpPr>
            <p:grpSpPr bwMode="auto">
              <a:xfrm>
                <a:off x="2928" y="2074"/>
                <a:ext cx="24" cy="44"/>
                <a:chOff x="2928" y="2074"/>
                <a:chExt cx="24" cy="44"/>
              </a:xfrm>
              <a:grpFill/>
            </p:grpSpPr>
            <p:sp>
              <p:nvSpPr>
                <p:cNvPr id="1018" name="Freeform 2816"/>
                <p:cNvSpPr>
                  <a:spLocks/>
                </p:cNvSpPr>
                <p:nvPr/>
              </p:nvSpPr>
              <p:spPr bwMode="gray">
                <a:xfrm>
                  <a:off x="2928" y="2074"/>
                  <a:ext cx="24" cy="44"/>
                </a:xfrm>
                <a:custGeom>
                  <a:avLst/>
                  <a:gdLst>
                    <a:gd name="T0" fmla="*/ 13 w 24"/>
                    <a:gd name="T1" fmla="*/ 44 h 44"/>
                    <a:gd name="T2" fmla="*/ 10 w 24"/>
                    <a:gd name="T3" fmla="*/ 43 h 44"/>
                    <a:gd name="T4" fmla="*/ 10 w 24"/>
                    <a:gd name="T5" fmla="*/ 42 h 44"/>
                    <a:gd name="T6" fmla="*/ 8 w 24"/>
                    <a:gd name="T7" fmla="*/ 39 h 44"/>
                    <a:gd name="T8" fmla="*/ 5 w 24"/>
                    <a:gd name="T9" fmla="*/ 37 h 44"/>
                    <a:gd name="T10" fmla="*/ 0 w 24"/>
                    <a:gd name="T11" fmla="*/ 33 h 44"/>
                    <a:gd name="T12" fmla="*/ 3 w 24"/>
                    <a:gd name="T13" fmla="*/ 33 h 44"/>
                    <a:gd name="T14" fmla="*/ 2 w 24"/>
                    <a:gd name="T15" fmla="*/ 28 h 44"/>
                    <a:gd name="T16" fmla="*/ 3 w 24"/>
                    <a:gd name="T17" fmla="*/ 27 h 44"/>
                    <a:gd name="T18" fmla="*/ 3 w 24"/>
                    <a:gd name="T19" fmla="*/ 26 h 44"/>
                    <a:gd name="T20" fmla="*/ 3 w 24"/>
                    <a:gd name="T21" fmla="*/ 25 h 44"/>
                    <a:gd name="T22" fmla="*/ 3 w 24"/>
                    <a:gd name="T23" fmla="*/ 22 h 44"/>
                    <a:gd name="T24" fmla="*/ 2 w 24"/>
                    <a:gd name="T25" fmla="*/ 21 h 44"/>
                    <a:gd name="T26" fmla="*/ 5 w 24"/>
                    <a:gd name="T27" fmla="*/ 14 h 44"/>
                    <a:gd name="T28" fmla="*/ 3 w 24"/>
                    <a:gd name="T29" fmla="*/ 13 h 44"/>
                    <a:gd name="T30" fmla="*/ 2 w 24"/>
                    <a:gd name="T31" fmla="*/ 13 h 44"/>
                    <a:gd name="T32" fmla="*/ 3 w 24"/>
                    <a:gd name="T33" fmla="*/ 10 h 44"/>
                    <a:gd name="T34" fmla="*/ 2 w 24"/>
                    <a:gd name="T35" fmla="*/ 7 h 44"/>
                    <a:gd name="T36" fmla="*/ 3 w 24"/>
                    <a:gd name="T37" fmla="*/ 4 h 44"/>
                    <a:gd name="T38" fmla="*/ 5 w 24"/>
                    <a:gd name="T39" fmla="*/ 3 h 44"/>
                    <a:gd name="T40" fmla="*/ 6 w 24"/>
                    <a:gd name="T41" fmla="*/ 0 h 44"/>
                    <a:gd name="T42" fmla="*/ 8 w 24"/>
                    <a:gd name="T43" fmla="*/ 2 h 44"/>
                    <a:gd name="T44" fmla="*/ 11 w 24"/>
                    <a:gd name="T45" fmla="*/ 3 h 44"/>
                    <a:gd name="T46" fmla="*/ 13 w 24"/>
                    <a:gd name="T47" fmla="*/ 4 h 44"/>
                    <a:gd name="T48" fmla="*/ 16 w 24"/>
                    <a:gd name="T49" fmla="*/ 6 h 44"/>
                    <a:gd name="T50" fmla="*/ 19 w 24"/>
                    <a:gd name="T51" fmla="*/ 10 h 44"/>
                    <a:gd name="T52" fmla="*/ 18 w 24"/>
                    <a:gd name="T53" fmla="*/ 21 h 44"/>
                    <a:gd name="T54" fmla="*/ 19 w 24"/>
                    <a:gd name="T55" fmla="*/ 25 h 44"/>
                    <a:gd name="T56" fmla="*/ 24 w 24"/>
                    <a:gd name="T57" fmla="*/ 27 h 44"/>
                    <a:gd name="T58" fmla="*/ 24 w 24"/>
                    <a:gd name="T59" fmla="*/ 32 h 44"/>
                    <a:gd name="T60" fmla="*/ 21 w 24"/>
                    <a:gd name="T61" fmla="*/ 35 h 44"/>
                    <a:gd name="T62" fmla="*/ 19 w 24"/>
                    <a:gd name="T63" fmla="*/ 37 h 44"/>
                    <a:gd name="T64" fmla="*/ 16 w 24"/>
                    <a:gd name="T65" fmla="*/ 39 h 44"/>
                    <a:gd name="T66" fmla="*/ 16 w 24"/>
                    <a:gd name="T67" fmla="*/ 42 h 44"/>
                    <a:gd name="T68" fmla="*/ 15 w 24"/>
                    <a:gd name="T69" fmla="*/ 43 h 44"/>
                    <a:gd name="T70" fmla="*/ 13 w 24"/>
                    <a:gd name="T71" fmla="*/ 44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44"/>
                    <a:gd name="T110" fmla="*/ 24 w 24"/>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44">
                      <a:moveTo>
                        <a:pt x="13" y="44"/>
                      </a:moveTo>
                      <a:lnTo>
                        <a:pt x="10" y="43"/>
                      </a:lnTo>
                      <a:lnTo>
                        <a:pt x="10" y="42"/>
                      </a:lnTo>
                      <a:lnTo>
                        <a:pt x="8" y="39"/>
                      </a:lnTo>
                      <a:lnTo>
                        <a:pt x="5" y="37"/>
                      </a:lnTo>
                      <a:lnTo>
                        <a:pt x="0" y="33"/>
                      </a:lnTo>
                      <a:lnTo>
                        <a:pt x="3" y="33"/>
                      </a:lnTo>
                      <a:lnTo>
                        <a:pt x="2" y="28"/>
                      </a:lnTo>
                      <a:lnTo>
                        <a:pt x="3" y="27"/>
                      </a:lnTo>
                      <a:lnTo>
                        <a:pt x="3" y="26"/>
                      </a:lnTo>
                      <a:lnTo>
                        <a:pt x="3" y="25"/>
                      </a:lnTo>
                      <a:lnTo>
                        <a:pt x="3" y="22"/>
                      </a:lnTo>
                      <a:lnTo>
                        <a:pt x="2" y="21"/>
                      </a:lnTo>
                      <a:lnTo>
                        <a:pt x="5" y="14"/>
                      </a:lnTo>
                      <a:lnTo>
                        <a:pt x="3" y="13"/>
                      </a:lnTo>
                      <a:lnTo>
                        <a:pt x="2" y="13"/>
                      </a:lnTo>
                      <a:lnTo>
                        <a:pt x="3" y="10"/>
                      </a:lnTo>
                      <a:lnTo>
                        <a:pt x="2" y="7"/>
                      </a:lnTo>
                      <a:lnTo>
                        <a:pt x="3" y="4"/>
                      </a:lnTo>
                      <a:lnTo>
                        <a:pt x="5" y="3"/>
                      </a:lnTo>
                      <a:lnTo>
                        <a:pt x="6" y="0"/>
                      </a:lnTo>
                      <a:lnTo>
                        <a:pt x="8" y="2"/>
                      </a:lnTo>
                      <a:lnTo>
                        <a:pt x="11" y="3"/>
                      </a:lnTo>
                      <a:lnTo>
                        <a:pt x="13" y="4"/>
                      </a:lnTo>
                      <a:lnTo>
                        <a:pt x="16" y="6"/>
                      </a:lnTo>
                      <a:lnTo>
                        <a:pt x="19" y="10"/>
                      </a:lnTo>
                      <a:lnTo>
                        <a:pt x="18" y="21"/>
                      </a:lnTo>
                      <a:lnTo>
                        <a:pt x="19" y="25"/>
                      </a:lnTo>
                      <a:lnTo>
                        <a:pt x="24" y="27"/>
                      </a:lnTo>
                      <a:lnTo>
                        <a:pt x="24" y="32"/>
                      </a:lnTo>
                      <a:lnTo>
                        <a:pt x="21" y="35"/>
                      </a:lnTo>
                      <a:lnTo>
                        <a:pt x="19" y="37"/>
                      </a:lnTo>
                      <a:lnTo>
                        <a:pt x="16" y="39"/>
                      </a:lnTo>
                      <a:lnTo>
                        <a:pt x="16" y="42"/>
                      </a:lnTo>
                      <a:lnTo>
                        <a:pt x="15" y="43"/>
                      </a:lnTo>
                      <a:lnTo>
                        <a:pt x="13" y="4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19" name="Freeform 2817"/>
                <p:cNvSpPr>
                  <a:spLocks/>
                </p:cNvSpPr>
                <p:nvPr/>
              </p:nvSpPr>
              <p:spPr bwMode="gray">
                <a:xfrm>
                  <a:off x="2928" y="2074"/>
                  <a:ext cx="24" cy="44"/>
                </a:xfrm>
                <a:custGeom>
                  <a:avLst/>
                  <a:gdLst>
                    <a:gd name="T0" fmla="*/ 13 w 24"/>
                    <a:gd name="T1" fmla="*/ 44 h 44"/>
                    <a:gd name="T2" fmla="*/ 10 w 24"/>
                    <a:gd name="T3" fmla="*/ 43 h 44"/>
                    <a:gd name="T4" fmla="*/ 10 w 24"/>
                    <a:gd name="T5" fmla="*/ 42 h 44"/>
                    <a:gd name="T6" fmla="*/ 8 w 24"/>
                    <a:gd name="T7" fmla="*/ 39 h 44"/>
                    <a:gd name="T8" fmla="*/ 5 w 24"/>
                    <a:gd name="T9" fmla="*/ 37 h 44"/>
                    <a:gd name="T10" fmla="*/ 0 w 24"/>
                    <a:gd name="T11" fmla="*/ 33 h 44"/>
                    <a:gd name="T12" fmla="*/ 3 w 24"/>
                    <a:gd name="T13" fmla="*/ 33 h 44"/>
                    <a:gd name="T14" fmla="*/ 2 w 24"/>
                    <a:gd name="T15" fmla="*/ 28 h 44"/>
                    <a:gd name="T16" fmla="*/ 3 w 24"/>
                    <a:gd name="T17" fmla="*/ 27 h 44"/>
                    <a:gd name="T18" fmla="*/ 3 w 24"/>
                    <a:gd name="T19" fmla="*/ 26 h 44"/>
                    <a:gd name="T20" fmla="*/ 3 w 24"/>
                    <a:gd name="T21" fmla="*/ 25 h 44"/>
                    <a:gd name="T22" fmla="*/ 3 w 24"/>
                    <a:gd name="T23" fmla="*/ 22 h 44"/>
                    <a:gd name="T24" fmla="*/ 2 w 24"/>
                    <a:gd name="T25" fmla="*/ 21 h 44"/>
                    <a:gd name="T26" fmla="*/ 5 w 24"/>
                    <a:gd name="T27" fmla="*/ 14 h 44"/>
                    <a:gd name="T28" fmla="*/ 3 w 24"/>
                    <a:gd name="T29" fmla="*/ 13 h 44"/>
                    <a:gd name="T30" fmla="*/ 2 w 24"/>
                    <a:gd name="T31" fmla="*/ 13 h 44"/>
                    <a:gd name="T32" fmla="*/ 3 w 24"/>
                    <a:gd name="T33" fmla="*/ 10 h 44"/>
                    <a:gd name="T34" fmla="*/ 2 w 24"/>
                    <a:gd name="T35" fmla="*/ 7 h 44"/>
                    <a:gd name="T36" fmla="*/ 3 w 24"/>
                    <a:gd name="T37" fmla="*/ 4 h 44"/>
                    <a:gd name="T38" fmla="*/ 5 w 24"/>
                    <a:gd name="T39" fmla="*/ 3 h 44"/>
                    <a:gd name="T40" fmla="*/ 6 w 24"/>
                    <a:gd name="T41" fmla="*/ 0 h 44"/>
                    <a:gd name="T42" fmla="*/ 8 w 24"/>
                    <a:gd name="T43" fmla="*/ 2 h 44"/>
                    <a:gd name="T44" fmla="*/ 11 w 24"/>
                    <a:gd name="T45" fmla="*/ 3 h 44"/>
                    <a:gd name="T46" fmla="*/ 13 w 24"/>
                    <a:gd name="T47" fmla="*/ 4 h 44"/>
                    <a:gd name="T48" fmla="*/ 16 w 24"/>
                    <a:gd name="T49" fmla="*/ 6 h 44"/>
                    <a:gd name="T50" fmla="*/ 19 w 24"/>
                    <a:gd name="T51" fmla="*/ 10 h 44"/>
                    <a:gd name="T52" fmla="*/ 18 w 24"/>
                    <a:gd name="T53" fmla="*/ 21 h 44"/>
                    <a:gd name="T54" fmla="*/ 19 w 24"/>
                    <a:gd name="T55" fmla="*/ 25 h 44"/>
                    <a:gd name="T56" fmla="*/ 24 w 24"/>
                    <a:gd name="T57" fmla="*/ 27 h 44"/>
                    <a:gd name="T58" fmla="*/ 24 w 24"/>
                    <a:gd name="T59" fmla="*/ 32 h 44"/>
                    <a:gd name="T60" fmla="*/ 21 w 24"/>
                    <a:gd name="T61" fmla="*/ 35 h 44"/>
                    <a:gd name="T62" fmla="*/ 19 w 24"/>
                    <a:gd name="T63" fmla="*/ 37 h 44"/>
                    <a:gd name="T64" fmla="*/ 16 w 24"/>
                    <a:gd name="T65" fmla="*/ 39 h 44"/>
                    <a:gd name="T66" fmla="*/ 16 w 24"/>
                    <a:gd name="T67" fmla="*/ 42 h 44"/>
                    <a:gd name="T68" fmla="*/ 15 w 24"/>
                    <a:gd name="T69" fmla="*/ 43 h 44"/>
                    <a:gd name="T70" fmla="*/ 13 w 24"/>
                    <a:gd name="T71" fmla="*/ 44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44"/>
                    <a:gd name="T110" fmla="*/ 24 w 24"/>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44">
                      <a:moveTo>
                        <a:pt x="13" y="44"/>
                      </a:moveTo>
                      <a:lnTo>
                        <a:pt x="10" y="43"/>
                      </a:lnTo>
                      <a:lnTo>
                        <a:pt x="10" y="42"/>
                      </a:lnTo>
                      <a:lnTo>
                        <a:pt x="8" y="39"/>
                      </a:lnTo>
                      <a:lnTo>
                        <a:pt x="5" y="37"/>
                      </a:lnTo>
                      <a:lnTo>
                        <a:pt x="0" y="33"/>
                      </a:lnTo>
                      <a:lnTo>
                        <a:pt x="3" y="33"/>
                      </a:lnTo>
                      <a:lnTo>
                        <a:pt x="2" y="28"/>
                      </a:lnTo>
                      <a:lnTo>
                        <a:pt x="3" y="27"/>
                      </a:lnTo>
                      <a:lnTo>
                        <a:pt x="3" y="26"/>
                      </a:lnTo>
                      <a:lnTo>
                        <a:pt x="3" y="25"/>
                      </a:lnTo>
                      <a:lnTo>
                        <a:pt x="3" y="22"/>
                      </a:lnTo>
                      <a:lnTo>
                        <a:pt x="2" y="21"/>
                      </a:lnTo>
                      <a:lnTo>
                        <a:pt x="5" y="14"/>
                      </a:lnTo>
                      <a:lnTo>
                        <a:pt x="3" y="13"/>
                      </a:lnTo>
                      <a:lnTo>
                        <a:pt x="2" y="13"/>
                      </a:lnTo>
                      <a:lnTo>
                        <a:pt x="3" y="10"/>
                      </a:lnTo>
                      <a:lnTo>
                        <a:pt x="2" y="7"/>
                      </a:lnTo>
                      <a:lnTo>
                        <a:pt x="3" y="4"/>
                      </a:lnTo>
                      <a:lnTo>
                        <a:pt x="5" y="3"/>
                      </a:lnTo>
                      <a:lnTo>
                        <a:pt x="6" y="0"/>
                      </a:lnTo>
                      <a:lnTo>
                        <a:pt x="8" y="2"/>
                      </a:lnTo>
                      <a:lnTo>
                        <a:pt x="11" y="3"/>
                      </a:lnTo>
                      <a:lnTo>
                        <a:pt x="13" y="4"/>
                      </a:lnTo>
                      <a:lnTo>
                        <a:pt x="16" y="6"/>
                      </a:lnTo>
                      <a:lnTo>
                        <a:pt x="19" y="10"/>
                      </a:lnTo>
                      <a:lnTo>
                        <a:pt x="18" y="21"/>
                      </a:lnTo>
                      <a:lnTo>
                        <a:pt x="19" y="25"/>
                      </a:lnTo>
                      <a:lnTo>
                        <a:pt x="24" y="27"/>
                      </a:lnTo>
                      <a:lnTo>
                        <a:pt x="24" y="32"/>
                      </a:lnTo>
                      <a:lnTo>
                        <a:pt x="21" y="35"/>
                      </a:lnTo>
                      <a:lnTo>
                        <a:pt x="19" y="37"/>
                      </a:lnTo>
                      <a:lnTo>
                        <a:pt x="16" y="39"/>
                      </a:lnTo>
                      <a:lnTo>
                        <a:pt x="16" y="42"/>
                      </a:lnTo>
                      <a:lnTo>
                        <a:pt x="15" y="43"/>
                      </a:lnTo>
                      <a:lnTo>
                        <a:pt x="13" y="4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1" name="Group 2818"/>
              <p:cNvGrpSpPr>
                <a:grpSpLocks/>
              </p:cNvGrpSpPr>
              <p:nvPr/>
            </p:nvGrpSpPr>
            <p:grpSpPr bwMode="auto">
              <a:xfrm>
                <a:off x="3966" y="2362"/>
                <a:ext cx="102" cy="168"/>
                <a:chOff x="3966" y="2362"/>
                <a:chExt cx="102" cy="168"/>
              </a:xfrm>
              <a:grpFill/>
            </p:grpSpPr>
            <p:sp>
              <p:nvSpPr>
                <p:cNvPr id="1016" name="Freeform 2819"/>
                <p:cNvSpPr>
                  <a:spLocks/>
                </p:cNvSpPr>
                <p:nvPr/>
              </p:nvSpPr>
              <p:spPr bwMode="gray">
                <a:xfrm>
                  <a:off x="3966" y="2362"/>
                  <a:ext cx="102" cy="168"/>
                </a:xfrm>
                <a:custGeom>
                  <a:avLst/>
                  <a:gdLst>
                    <a:gd name="T0" fmla="*/ 29 w 102"/>
                    <a:gd name="T1" fmla="*/ 4 h 168"/>
                    <a:gd name="T2" fmla="*/ 6 w 102"/>
                    <a:gd name="T3" fmla="*/ 12 h 168"/>
                    <a:gd name="T4" fmla="*/ 0 w 102"/>
                    <a:gd name="T5" fmla="*/ 26 h 168"/>
                    <a:gd name="T6" fmla="*/ 11 w 102"/>
                    <a:gd name="T7" fmla="*/ 40 h 168"/>
                    <a:gd name="T8" fmla="*/ 15 w 102"/>
                    <a:gd name="T9" fmla="*/ 53 h 168"/>
                    <a:gd name="T10" fmla="*/ 11 w 102"/>
                    <a:gd name="T11" fmla="*/ 60 h 168"/>
                    <a:gd name="T12" fmla="*/ 7 w 102"/>
                    <a:gd name="T13" fmla="*/ 67 h 168"/>
                    <a:gd name="T14" fmla="*/ 20 w 102"/>
                    <a:gd name="T15" fmla="*/ 89 h 168"/>
                    <a:gd name="T16" fmla="*/ 26 w 102"/>
                    <a:gd name="T17" fmla="*/ 101 h 168"/>
                    <a:gd name="T18" fmla="*/ 9 w 102"/>
                    <a:gd name="T19" fmla="*/ 139 h 168"/>
                    <a:gd name="T20" fmla="*/ 18 w 102"/>
                    <a:gd name="T21" fmla="*/ 144 h 168"/>
                    <a:gd name="T22" fmla="*/ 28 w 102"/>
                    <a:gd name="T23" fmla="*/ 154 h 168"/>
                    <a:gd name="T24" fmla="*/ 36 w 102"/>
                    <a:gd name="T25" fmla="*/ 157 h 168"/>
                    <a:gd name="T26" fmla="*/ 47 w 102"/>
                    <a:gd name="T27" fmla="*/ 164 h 168"/>
                    <a:gd name="T28" fmla="*/ 53 w 102"/>
                    <a:gd name="T29" fmla="*/ 167 h 168"/>
                    <a:gd name="T30" fmla="*/ 59 w 102"/>
                    <a:gd name="T31" fmla="*/ 164 h 168"/>
                    <a:gd name="T32" fmla="*/ 39 w 102"/>
                    <a:gd name="T33" fmla="*/ 150 h 168"/>
                    <a:gd name="T34" fmla="*/ 31 w 102"/>
                    <a:gd name="T35" fmla="*/ 132 h 168"/>
                    <a:gd name="T36" fmla="*/ 23 w 102"/>
                    <a:gd name="T37" fmla="*/ 131 h 168"/>
                    <a:gd name="T38" fmla="*/ 22 w 102"/>
                    <a:gd name="T39" fmla="*/ 114 h 168"/>
                    <a:gd name="T40" fmla="*/ 25 w 102"/>
                    <a:gd name="T41" fmla="*/ 111 h 168"/>
                    <a:gd name="T42" fmla="*/ 31 w 102"/>
                    <a:gd name="T43" fmla="*/ 86 h 168"/>
                    <a:gd name="T44" fmla="*/ 38 w 102"/>
                    <a:gd name="T45" fmla="*/ 82 h 168"/>
                    <a:gd name="T46" fmla="*/ 42 w 102"/>
                    <a:gd name="T47" fmla="*/ 90 h 168"/>
                    <a:gd name="T48" fmla="*/ 55 w 102"/>
                    <a:gd name="T49" fmla="*/ 92 h 168"/>
                    <a:gd name="T50" fmla="*/ 66 w 102"/>
                    <a:gd name="T51" fmla="*/ 97 h 168"/>
                    <a:gd name="T52" fmla="*/ 69 w 102"/>
                    <a:gd name="T53" fmla="*/ 101 h 168"/>
                    <a:gd name="T54" fmla="*/ 63 w 102"/>
                    <a:gd name="T55" fmla="*/ 92 h 168"/>
                    <a:gd name="T56" fmla="*/ 63 w 102"/>
                    <a:gd name="T57" fmla="*/ 80 h 168"/>
                    <a:gd name="T58" fmla="*/ 71 w 102"/>
                    <a:gd name="T59" fmla="*/ 72 h 168"/>
                    <a:gd name="T60" fmla="*/ 98 w 102"/>
                    <a:gd name="T61" fmla="*/ 73 h 168"/>
                    <a:gd name="T62" fmla="*/ 101 w 102"/>
                    <a:gd name="T63" fmla="*/ 72 h 168"/>
                    <a:gd name="T64" fmla="*/ 102 w 102"/>
                    <a:gd name="T65" fmla="*/ 60 h 168"/>
                    <a:gd name="T66" fmla="*/ 101 w 102"/>
                    <a:gd name="T67" fmla="*/ 56 h 168"/>
                    <a:gd name="T68" fmla="*/ 96 w 102"/>
                    <a:gd name="T69" fmla="*/ 53 h 168"/>
                    <a:gd name="T70" fmla="*/ 93 w 102"/>
                    <a:gd name="T71" fmla="*/ 47 h 168"/>
                    <a:gd name="T72" fmla="*/ 89 w 102"/>
                    <a:gd name="T73" fmla="*/ 34 h 168"/>
                    <a:gd name="T74" fmla="*/ 80 w 102"/>
                    <a:gd name="T75" fmla="*/ 26 h 168"/>
                    <a:gd name="T76" fmla="*/ 69 w 102"/>
                    <a:gd name="T77" fmla="*/ 30 h 168"/>
                    <a:gd name="T78" fmla="*/ 61 w 102"/>
                    <a:gd name="T79" fmla="*/ 30 h 168"/>
                    <a:gd name="T80" fmla="*/ 51 w 102"/>
                    <a:gd name="T81" fmla="*/ 30 h 168"/>
                    <a:gd name="T82" fmla="*/ 45 w 102"/>
                    <a:gd name="T83" fmla="*/ 35 h 168"/>
                    <a:gd name="T84" fmla="*/ 42 w 102"/>
                    <a:gd name="T85" fmla="*/ 33 h 168"/>
                    <a:gd name="T86" fmla="*/ 45 w 102"/>
                    <a:gd name="T87" fmla="*/ 11 h 168"/>
                    <a:gd name="T88" fmla="*/ 38 w 102"/>
                    <a:gd name="T89" fmla="*/ 4 h 168"/>
                    <a:gd name="T90" fmla="*/ 32 w 102"/>
                    <a:gd name="T91" fmla="*/ 1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168"/>
                    <a:gd name="T140" fmla="*/ 102 w 102"/>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168">
                      <a:moveTo>
                        <a:pt x="34" y="0"/>
                      </a:moveTo>
                      <a:lnTo>
                        <a:pt x="32" y="0"/>
                      </a:lnTo>
                      <a:lnTo>
                        <a:pt x="29" y="4"/>
                      </a:lnTo>
                      <a:lnTo>
                        <a:pt x="26" y="5"/>
                      </a:lnTo>
                      <a:lnTo>
                        <a:pt x="15" y="11"/>
                      </a:lnTo>
                      <a:lnTo>
                        <a:pt x="6" y="12"/>
                      </a:lnTo>
                      <a:lnTo>
                        <a:pt x="1" y="23"/>
                      </a:lnTo>
                      <a:lnTo>
                        <a:pt x="1" y="25"/>
                      </a:lnTo>
                      <a:lnTo>
                        <a:pt x="0" y="26"/>
                      </a:lnTo>
                      <a:lnTo>
                        <a:pt x="4" y="35"/>
                      </a:lnTo>
                      <a:lnTo>
                        <a:pt x="9" y="39"/>
                      </a:lnTo>
                      <a:lnTo>
                        <a:pt x="11" y="40"/>
                      </a:lnTo>
                      <a:lnTo>
                        <a:pt x="11" y="50"/>
                      </a:lnTo>
                      <a:lnTo>
                        <a:pt x="14" y="50"/>
                      </a:lnTo>
                      <a:lnTo>
                        <a:pt x="15" y="53"/>
                      </a:lnTo>
                      <a:lnTo>
                        <a:pt x="14" y="53"/>
                      </a:lnTo>
                      <a:lnTo>
                        <a:pt x="11" y="58"/>
                      </a:lnTo>
                      <a:lnTo>
                        <a:pt x="11" y="60"/>
                      </a:lnTo>
                      <a:lnTo>
                        <a:pt x="9" y="62"/>
                      </a:lnTo>
                      <a:lnTo>
                        <a:pt x="7" y="64"/>
                      </a:lnTo>
                      <a:lnTo>
                        <a:pt x="7" y="67"/>
                      </a:lnTo>
                      <a:lnTo>
                        <a:pt x="9" y="69"/>
                      </a:lnTo>
                      <a:lnTo>
                        <a:pt x="18" y="76"/>
                      </a:lnTo>
                      <a:lnTo>
                        <a:pt x="20" y="89"/>
                      </a:lnTo>
                      <a:lnTo>
                        <a:pt x="22" y="89"/>
                      </a:lnTo>
                      <a:lnTo>
                        <a:pt x="26" y="100"/>
                      </a:lnTo>
                      <a:lnTo>
                        <a:pt x="26" y="101"/>
                      </a:lnTo>
                      <a:lnTo>
                        <a:pt x="22" y="108"/>
                      </a:lnTo>
                      <a:lnTo>
                        <a:pt x="18" y="110"/>
                      </a:lnTo>
                      <a:lnTo>
                        <a:pt x="9" y="139"/>
                      </a:lnTo>
                      <a:lnTo>
                        <a:pt x="9" y="141"/>
                      </a:lnTo>
                      <a:lnTo>
                        <a:pt x="14" y="141"/>
                      </a:lnTo>
                      <a:lnTo>
                        <a:pt x="18" y="144"/>
                      </a:lnTo>
                      <a:lnTo>
                        <a:pt x="20" y="144"/>
                      </a:lnTo>
                      <a:lnTo>
                        <a:pt x="26" y="151"/>
                      </a:lnTo>
                      <a:lnTo>
                        <a:pt x="28" y="154"/>
                      </a:lnTo>
                      <a:lnTo>
                        <a:pt x="34" y="161"/>
                      </a:lnTo>
                      <a:lnTo>
                        <a:pt x="32" y="157"/>
                      </a:lnTo>
                      <a:lnTo>
                        <a:pt x="36" y="157"/>
                      </a:lnTo>
                      <a:lnTo>
                        <a:pt x="38" y="160"/>
                      </a:lnTo>
                      <a:lnTo>
                        <a:pt x="44" y="160"/>
                      </a:lnTo>
                      <a:lnTo>
                        <a:pt x="47" y="164"/>
                      </a:lnTo>
                      <a:lnTo>
                        <a:pt x="45" y="167"/>
                      </a:lnTo>
                      <a:lnTo>
                        <a:pt x="47" y="168"/>
                      </a:lnTo>
                      <a:lnTo>
                        <a:pt x="53" y="167"/>
                      </a:lnTo>
                      <a:lnTo>
                        <a:pt x="55" y="167"/>
                      </a:lnTo>
                      <a:lnTo>
                        <a:pt x="58" y="167"/>
                      </a:lnTo>
                      <a:lnTo>
                        <a:pt x="59" y="164"/>
                      </a:lnTo>
                      <a:lnTo>
                        <a:pt x="51" y="155"/>
                      </a:lnTo>
                      <a:lnTo>
                        <a:pt x="42" y="154"/>
                      </a:lnTo>
                      <a:lnTo>
                        <a:pt x="39" y="150"/>
                      </a:lnTo>
                      <a:lnTo>
                        <a:pt x="36" y="141"/>
                      </a:lnTo>
                      <a:lnTo>
                        <a:pt x="32" y="139"/>
                      </a:lnTo>
                      <a:lnTo>
                        <a:pt x="31" y="132"/>
                      </a:lnTo>
                      <a:lnTo>
                        <a:pt x="29" y="129"/>
                      </a:lnTo>
                      <a:lnTo>
                        <a:pt x="26" y="129"/>
                      </a:lnTo>
                      <a:lnTo>
                        <a:pt x="23" y="131"/>
                      </a:lnTo>
                      <a:lnTo>
                        <a:pt x="22" y="129"/>
                      </a:lnTo>
                      <a:lnTo>
                        <a:pt x="20" y="118"/>
                      </a:lnTo>
                      <a:lnTo>
                        <a:pt x="22" y="114"/>
                      </a:lnTo>
                      <a:lnTo>
                        <a:pt x="23" y="111"/>
                      </a:lnTo>
                      <a:lnTo>
                        <a:pt x="25" y="111"/>
                      </a:lnTo>
                      <a:lnTo>
                        <a:pt x="25" y="108"/>
                      </a:lnTo>
                      <a:lnTo>
                        <a:pt x="29" y="97"/>
                      </a:lnTo>
                      <a:lnTo>
                        <a:pt x="31" y="86"/>
                      </a:lnTo>
                      <a:lnTo>
                        <a:pt x="31" y="83"/>
                      </a:lnTo>
                      <a:lnTo>
                        <a:pt x="34" y="82"/>
                      </a:lnTo>
                      <a:lnTo>
                        <a:pt x="38" y="82"/>
                      </a:lnTo>
                      <a:lnTo>
                        <a:pt x="42" y="83"/>
                      </a:lnTo>
                      <a:lnTo>
                        <a:pt x="44" y="83"/>
                      </a:lnTo>
                      <a:lnTo>
                        <a:pt x="42" y="90"/>
                      </a:lnTo>
                      <a:lnTo>
                        <a:pt x="44" y="92"/>
                      </a:lnTo>
                      <a:lnTo>
                        <a:pt x="44" y="90"/>
                      </a:lnTo>
                      <a:lnTo>
                        <a:pt x="55" y="92"/>
                      </a:lnTo>
                      <a:lnTo>
                        <a:pt x="61" y="96"/>
                      </a:lnTo>
                      <a:lnTo>
                        <a:pt x="65" y="97"/>
                      </a:lnTo>
                      <a:lnTo>
                        <a:pt x="66" y="97"/>
                      </a:lnTo>
                      <a:lnTo>
                        <a:pt x="68" y="101"/>
                      </a:lnTo>
                      <a:lnTo>
                        <a:pt x="69" y="103"/>
                      </a:lnTo>
                      <a:lnTo>
                        <a:pt x="69" y="101"/>
                      </a:lnTo>
                      <a:lnTo>
                        <a:pt x="69" y="100"/>
                      </a:lnTo>
                      <a:lnTo>
                        <a:pt x="66" y="94"/>
                      </a:lnTo>
                      <a:lnTo>
                        <a:pt x="63" y="92"/>
                      </a:lnTo>
                      <a:lnTo>
                        <a:pt x="61" y="86"/>
                      </a:lnTo>
                      <a:lnTo>
                        <a:pt x="61" y="82"/>
                      </a:lnTo>
                      <a:lnTo>
                        <a:pt x="63" y="80"/>
                      </a:lnTo>
                      <a:lnTo>
                        <a:pt x="65" y="79"/>
                      </a:lnTo>
                      <a:lnTo>
                        <a:pt x="66" y="78"/>
                      </a:lnTo>
                      <a:lnTo>
                        <a:pt x="71" y="72"/>
                      </a:lnTo>
                      <a:lnTo>
                        <a:pt x="74" y="72"/>
                      </a:lnTo>
                      <a:lnTo>
                        <a:pt x="95" y="72"/>
                      </a:lnTo>
                      <a:lnTo>
                        <a:pt x="98" y="73"/>
                      </a:lnTo>
                      <a:lnTo>
                        <a:pt x="99" y="73"/>
                      </a:lnTo>
                      <a:lnTo>
                        <a:pt x="99" y="72"/>
                      </a:lnTo>
                      <a:lnTo>
                        <a:pt x="101" y="72"/>
                      </a:lnTo>
                      <a:lnTo>
                        <a:pt x="102" y="69"/>
                      </a:lnTo>
                      <a:lnTo>
                        <a:pt x="102" y="62"/>
                      </a:lnTo>
                      <a:lnTo>
                        <a:pt x="102" y="60"/>
                      </a:lnTo>
                      <a:lnTo>
                        <a:pt x="102" y="58"/>
                      </a:lnTo>
                      <a:lnTo>
                        <a:pt x="102" y="57"/>
                      </a:lnTo>
                      <a:lnTo>
                        <a:pt x="101" y="56"/>
                      </a:lnTo>
                      <a:lnTo>
                        <a:pt x="99" y="54"/>
                      </a:lnTo>
                      <a:lnTo>
                        <a:pt x="99" y="53"/>
                      </a:lnTo>
                      <a:lnTo>
                        <a:pt x="96" y="53"/>
                      </a:lnTo>
                      <a:lnTo>
                        <a:pt x="95" y="51"/>
                      </a:lnTo>
                      <a:lnTo>
                        <a:pt x="93" y="50"/>
                      </a:lnTo>
                      <a:lnTo>
                        <a:pt x="93" y="47"/>
                      </a:lnTo>
                      <a:lnTo>
                        <a:pt x="93" y="40"/>
                      </a:lnTo>
                      <a:lnTo>
                        <a:pt x="90" y="35"/>
                      </a:lnTo>
                      <a:lnTo>
                        <a:pt x="89" y="34"/>
                      </a:lnTo>
                      <a:lnTo>
                        <a:pt x="89" y="33"/>
                      </a:lnTo>
                      <a:lnTo>
                        <a:pt x="83" y="31"/>
                      </a:lnTo>
                      <a:lnTo>
                        <a:pt x="80" y="26"/>
                      </a:lnTo>
                      <a:lnTo>
                        <a:pt x="72" y="26"/>
                      </a:lnTo>
                      <a:lnTo>
                        <a:pt x="71" y="29"/>
                      </a:lnTo>
                      <a:lnTo>
                        <a:pt x="69" y="30"/>
                      </a:lnTo>
                      <a:lnTo>
                        <a:pt x="65" y="31"/>
                      </a:lnTo>
                      <a:lnTo>
                        <a:pt x="63" y="31"/>
                      </a:lnTo>
                      <a:lnTo>
                        <a:pt x="61" y="30"/>
                      </a:lnTo>
                      <a:lnTo>
                        <a:pt x="59" y="29"/>
                      </a:lnTo>
                      <a:lnTo>
                        <a:pt x="58" y="29"/>
                      </a:lnTo>
                      <a:lnTo>
                        <a:pt x="51" y="30"/>
                      </a:lnTo>
                      <a:lnTo>
                        <a:pt x="48" y="31"/>
                      </a:lnTo>
                      <a:lnTo>
                        <a:pt x="47" y="33"/>
                      </a:lnTo>
                      <a:lnTo>
                        <a:pt x="45" y="35"/>
                      </a:lnTo>
                      <a:lnTo>
                        <a:pt x="44" y="35"/>
                      </a:lnTo>
                      <a:lnTo>
                        <a:pt x="44" y="34"/>
                      </a:lnTo>
                      <a:lnTo>
                        <a:pt x="42" y="33"/>
                      </a:lnTo>
                      <a:lnTo>
                        <a:pt x="45" y="18"/>
                      </a:lnTo>
                      <a:lnTo>
                        <a:pt x="45" y="15"/>
                      </a:lnTo>
                      <a:lnTo>
                        <a:pt x="45" y="11"/>
                      </a:lnTo>
                      <a:lnTo>
                        <a:pt x="39" y="11"/>
                      </a:lnTo>
                      <a:lnTo>
                        <a:pt x="38" y="10"/>
                      </a:lnTo>
                      <a:lnTo>
                        <a:pt x="38" y="4"/>
                      </a:lnTo>
                      <a:lnTo>
                        <a:pt x="34" y="1"/>
                      </a:lnTo>
                      <a:lnTo>
                        <a:pt x="34" y="2"/>
                      </a:lnTo>
                      <a:lnTo>
                        <a:pt x="32" y="1"/>
                      </a:lnTo>
                      <a:lnTo>
                        <a:pt x="32" y="0"/>
                      </a:lnTo>
                      <a:lnTo>
                        <a:pt x="3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17" name="Freeform 2820"/>
                <p:cNvSpPr>
                  <a:spLocks/>
                </p:cNvSpPr>
                <p:nvPr/>
              </p:nvSpPr>
              <p:spPr bwMode="gray">
                <a:xfrm>
                  <a:off x="3966" y="2362"/>
                  <a:ext cx="102" cy="168"/>
                </a:xfrm>
                <a:custGeom>
                  <a:avLst/>
                  <a:gdLst>
                    <a:gd name="T0" fmla="*/ 29 w 102"/>
                    <a:gd name="T1" fmla="*/ 4 h 168"/>
                    <a:gd name="T2" fmla="*/ 6 w 102"/>
                    <a:gd name="T3" fmla="*/ 12 h 168"/>
                    <a:gd name="T4" fmla="*/ 0 w 102"/>
                    <a:gd name="T5" fmla="*/ 26 h 168"/>
                    <a:gd name="T6" fmla="*/ 11 w 102"/>
                    <a:gd name="T7" fmla="*/ 40 h 168"/>
                    <a:gd name="T8" fmla="*/ 15 w 102"/>
                    <a:gd name="T9" fmla="*/ 53 h 168"/>
                    <a:gd name="T10" fmla="*/ 11 w 102"/>
                    <a:gd name="T11" fmla="*/ 60 h 168"/>
                    <a:gd name="T12" fmla="*/ 7 w 102"/>
                    <a:gd name="T13" fmla="*/ 67 h 168"/>
                    <a:gd name="T14" fmla="*/ 20 w 102"/>
                    <a:gd name="T15" fmla="*/ 89 h 168"/>
                    <a:gd name="T16" fmla="*/ 26 w 102"/>
                    <a:gd name="T17" fmla="*/ 101 h 168"/>
                    <a:gd name="T18" fmla="*/ 9 w 102"/>
                    <a:gd name="T19" fmla="*/ 139 h 168"/>
                    <a:gd name="T20" fmla="*/ 18 w 102"/>
                    <a:gd name="T21" fmla="*/ 144 h 168"/>
                    <a:gd name="T22" fmla="*/ 28 w 102"/>
                    <a:gd name="T23" fmla="*/ 154 h 168"/>
                    <a:gd name="T24" fmla="*/ 36 w 102"/>
                    <a:gd name="T25" fmla="*/ 157 h 168"/>
                    <a:gd name="T26" fmla="*/ 47 w 102"/>
                    <a:gd name="T27" fmla="*/ 164 h 168"/>
                    <a:gd name="T28" fmla="*/ 53 w 102"/>
                    <a:gd name="T29" fmla="*/ 167 h 168"/>
                    <a:gd name="T30" fmla="*/ 59 w 102"/>
                    <a:gd name="T31" fmla="*/ 164 h 168"/>
                    <a:gd name="T32" fmla="*/ 39 w 102"/>
                    <a:gd name="T33" fmla="*/ 150 h 168"/>
                    <a:gd name="T34" fmla="*/ 31 w 102"/>
                    <a:gd name="T35" fmla="*/ 132 h 168"/>
                    <a:gd name="T36" fmla="*/ 23 w 102"/>
                    <a:gd name="T37" fmla="*/ 131 h 168"/>
                    <a:gd name="T38" fmla="*/ 22 w 102"/>
                    <a:gd name="T39" fmla="*/ 114 h 168"/>
                    <a:gd name="T40" fmla="*/ 25 w 102"/>
                    <a:gd name="T41" fmla="*/ 111 h 168"/>
                    <a:gd name="T42" fmla="*/ 31 w 102"/>
                    <a:gd name="T43" fmla="*/ 86 h 168"/>
                    <a:gd name="T44" fmla="*/ 38 w 102"/>
                    <a:gd name="T45" fmla="*/ 82 h 168"/>
                    <a:gd name="T46" fmla="*/ 42 w 102"/>
                    <a:gd name="T47" fmla="*/ 90 h 168"/>
                    <a:gd name="T48" fmla="*/ 55 w 102"/>
                    <a:gd name="T49" fmla="*/ 92 h 168"/>
                    <a:gd name="T50" fmla="*/ 66 w 102"/>
                    <a:gd name="T51" fmla="*/ 97 h 168"/>
                    <a:gd name="T52" fmla="*/ 69 w 102"/>
                    <a:gd name="T53" fmla="*/ 101 h 168"/>
                    <a:gd name="T54" fmla="*/ 63 w 102"/>
                    <a:gd name="T55" fmla="*/ 92 h 168"/>
                    <a:gd name="T56" fmla="*/ 63 w 102"/>
                    <a:gd name="T57" fmla="*/ 80 h 168"/>
                    <a:gd name="T58" fmla="*/ 71 w 102"/>
                    <a:gd name="T59" fmla="*/ 72 h 168"/>
                    <a:gd name="T60" fmla="*/ 98 w 102"/>
                    <a:gd name="T61" fmla="*/ 73 h 168"/>
                    <a:gd name="T62" fmla="*/ 101 w 102"/>
                    <a:gd name="T63" fmla="*/ 72 h 168"/>
                    <a:gd name="T64" fmla="*/ 102 w 102"/>
                    <a:gd name="T65" fmla="*/ 60 h 168"/>
                    <a:gd name="T66" fmla="*/ 101 w 102"/>
                    <a:gd name="T67" fmla="*/ 56 h 168"/>
                    <a:gd name="T68" fmla="*/ 96 w 102"/>
                    <a:gd name="T69" fmla="*/ 53 h 168"/>
                    <a:gd name="T70" fmla="*/ 93 w 102"/>
                    <a:gd name="T71" fmla="*/ 47 h 168"/>
                    <a:gd name="T72" fmla="*/ 89 w 102"/>
                    <a:gd name="T73" fmla="*/ 34 h 168"/>
                    <a:gd name="T74" fmla="*/ 80 w 102"/>
                    <a:gd name="T75" fmla="*/ 26 h 168"/>
                    <a:gd name="T76" fmla="*/ 69 w 102"/>
                    <a:gd name="T77" fmla="*/ 30 h 168"/>
                    <a:gd name="T78" fmla="*/ 61 w 102"/>
                    <a:gd name="T79" fmla="*/ 30 h 168"/>
                    <a:gd name="T80" fmla="*/ 51 w 102"/>
                    <a:gd name="T81" fmla="*/ 30 h 168"/>
                    <a:gd name="T82" fmla="*/ 45 w 102"/>
                    <a:gd name="T83" fmla="*/ 35 h 168"/>
                    <a:gd name="T84" fmla="*/ 42 w 102"/>
                    <a:gd name="T85" fmla="*/ 33 h 168"/>
                    <a:gd name="T86" fmla="*/ 45 w 102"/>
                    <a:gd name="T87" fmla="*/ 11 h 168"/>
                    <a:gd name="T88" fmla="*/ 38 w 102"/>
                    <a:gd name="T89" fmla="*/ 4 h 168"/>
                    <a:gd name="T90" fmla="*/ 32 w 102"/>
                    <a:gd name="T91" fmla="*/ 1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168"/>
                    <a:gd name="T140" fmla="*/ 102 w 102"/>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168">
                      <a:moveTo>
                        <a:pt x="34" y="0"/>
                      </a:moveTo>
                      <a:lnTo>
                        <a:pt x="32" y="0"/>
                      </a:lnTo>
                      <a:lnTo>
                        <a:pt x="29" y="4"/>
                      </a:lnTo>
                      <a:lnTo>
                        <a:pt x="26" y="5"/>
                      </a:lnTo>
                      <a:lnTo>
                        <a:pt x="15" y="11"/>
                      </a:lnTo>
                      <a:lnTo>
                        <a:pt x="6" y="12"/>
                      </a:lnTo>
                      <a:lnTo>
                        <a:pt x="1" y="23"/>
                      </a:lnTo>
                      <a:lnTo>
                        <a:pt x="1" y="25"/>
                      </a:lnTo>
                      <a:lnTo>
                        <a:pt x="0" y="26"/>
                      </a:lnTo>
                      <a:lnTo>
                        <a:pt x="4" y="35"/>
                      </a:lnTo>
                      <a:lnTo>
                        <a:pt x="9" y="39"/>
                      </a:lnTo>
                      <a:lnTo>
                        <a:pt x="11" y="40"/>
                      </a:lnTo>
                      <a:lnTo>
                        <a:pt x="11" y="50"/>
                      </a:lnTo>
                      <a:lnTo>
                        <a:pt x="14" y="50"/>
                      </a:lnTo>
                      <a:lnTo>
                        <a:pt x="15" y="53"/>
                      </a:lnTo>
                      <a:lnTo>
                        <a:pt x="14" y="53"/>
                      </a:lnTo>
                      <a:lnTo>
                        <a:pt x="11" y="58"/>
                      </a:lnTo>
                      <a:lnTo>
                        <a:pt x="11" y="60"/>
                      </a:lnTo>
                      <a:lnTo>
                        <a:pt x="9" y="62"/>
                      </a:lnTo>
                      <a:lnTo>
                        <a:pt x="7" y="64"/>
                      </a:lnTo>
                      <a:lnTo>
                        <a:pt x="7" y="67"/>
                      </a:lnTo>
                      <a:lnTo>
                        <a:pt x="9" y="69"/>
                      </a:lnTo>
                      <a:lnTo>
                        <a:pt x="18" y="76"/>
                      </a:lnTo>
                      <a:lnTo>
                        <a:pt x="20" y="89"/>
                      </a:lnTo>
                      <a:lnTo>
                        <a:pt x="22" y="89"/>
                      </a:lnTo>
                      <a:lnTo>
                        <a:pt x="26" y="100"/>
                      </a:lnTo>
                      <a:lnTo>
                        <a:pt x="26" y="101"/>
                      </a:lnTo>
                      <a:lnTo>
                        <a:pt x="22" y="108"/>
                      </a:lnTo>
                      <a:lnTo>
                        <a:pt x="18" y="110"/>
                      </a:lnTo>
                      <a:lnTo>
                        <a:pt x="9" y="139"/>
                      </a:lnTo>
                      <a:lnTo>
                        <a:pt x="9" y="141"/>
                      </a:lnTo>
                      <a:lnTo>
                        <a:pt x="14" y="141"/>
                      </a:lnTo>
                      <a:lnTo>
                        <a:pt x="18" y="144"/>
                      </a:lnTo>
                      <a:lnTo>
                        <a:pt x="20" y="144"/>
                      </a:lnTo>
                      <a:lnTo>
                        <a:pt x="26" y="151"/>
                      </a:lnTo>
                      <a:lnTo>
                        <a:pt x="28" y="154"/>
                      </a:lnTo>
                      <a:lnTo>
                        <a:pt x="34" y="161"/>
                      </a:lnTo>
                      <a:lnTo>
                        <a:pt x="32" y="157"/>
                      </a:lnTo>
                      <a:lnTo>
                        <a:pt x="36" y="157"/>
                      </a:lnTo>
                      <a:lnTo>
                        <a:pt x="38" y="160"/>
                      </a:lnTo>
                      <a:lnTo>
                        <a:pt x="44" y="160"/>
                      </a:lnTo>
                      <a:lnTo>
                        <a:pt x="47" y="164"/>
                      </a:lnTo>
                      <a:lnTo>
                        <a:pt x="45" y="167"/>
                      </a:lnTo>
                      <a:lnTo>
                        <a:pt x="47" y="168"/>
                      </a:lnTo>
                      <a:lnTo>
                        <a:pt x="53" y="167"/>
                      </a:lnTo>
                      <a:lnTo>
                        <a:pt x="55" y="167"/>
                      </a:lnTo>
                      <a:lnTo>
                        <a:pt x="58" y="167"/>
                      </a:lnTo>
                      <a:lnTo>
                        <a:pt x="59" y="164"/>
                      </a:lnTo>
                      <a:lnTo>
                        <a:pt x="51" y="155"/>
                      </a:lnTo>
                      <a:lnTo>
                        <a:pt x="42" y="154"/>
                      </a:lnTo>
                      <a:lnTo>
                        <a:pt x="39" y="150"/>
                      </a:lnTo>
                      <a:lnTo>
                        <a:pt x="36" y="141"/>
                      </a:lnTo>
                      <a:lnTo>
                        <a:pt x="32" y="139"/>
                      </a:lnTo>
                      <a:lnTo>
                        <a:pt x="31" y="132"/>
                      </a:lnTo>
                      <a:lnTo>
                        <a:pt x="29" y="129"/>
                      </a:lnTo>
                      <a:lnTo>
                        <a:pt x="26" y="129"/>
                      </a:lnTo>
                      <a:lnTo>
                        <a:pt x="23" y="131"/>
                      </a:lnTo>
                      <a:lnTo>
                        <a:pt x="22" y="129"/>
                      </a:lnTo>
                      <a:lnTo>
                        <a:pt x="20" y="118"/>
                      </a:lnTo>
                      <a:lnTo>
                        <a:pt x="22" y="114"/>
                      </a:lnTo>
                      <a:lnTo>
                        <a:pt x="23" y="111"/>
                      </a:lnTo>
                      <a:lnTo>
                        <a:pt x="25" y="111"/>
                      </a:lnTo>
                      <a:lnTo>
                        <a:pt x="25" y="108"/>
                      </a:lnTo>
                      <a:lnTo>
                        <a:pt x="29" y="97"/>
                      </a:lnTo>
                      <a:lnTo>
                        <a:pt x="31" y="86"/>
                      </a:lnTo>
                      <a:lnTo>
                        <a:pt x="31" y="83"/>
                      </a:lnTo>
                      <a:lnTo>
                        <a:pt x="34" y="82"/>
                      </a:lnTo>
                      <a:lnTo>
                        <a:pt x="38" y="82"/>
                      </a:lnTo>
                      <a:lnTo>
                        <a:pt x="42" y="83"/>
                      </a:lnTo>
                      <a:lnTo>
                        <a:pt x="44" y="83"/>
                      </a:lnTo>
                      <a:lnTo>
                        <a:pt x="42" y="90"/>
                      </a:lnTo>
                      <a:lnTo>
                        <a:pt x="44" y="92"/>
                      </a:lnTo>
                      <a:lnTo>
                        <a:pt x="44" y="90"/>
                      </a:lnTo>
                      <a:lnTo>
                        <a:pt x="55" y="92"/>
                      </a:lnTo>
                      <a:lnTo>
                        <a:pt x="61" y="96"/>
                      </a:lnTo>
                      <a:lnTo>
                        <a:pt x="65" y="97"/>
                      </a:lnTo>
                      <a:lnTo>
                        <a:pt x="66" y="97"/>
                      </a:lnTo>
                      <a:lnTo>
                        <a:pt x="68" y="101"/>
                      </a:lnTo>
                      <a:lnTo>
                        <a:pt x="69" y="103"/>
                      </a:lnTo>
                      <a:lnTo>
                        <a:pt x="69" y="101"/>
                      </a:lnTo>
                      <a:lnTo>
                        <a:pt x="69" y="100"/>
                      </a:lnTo>
                      <a:lnTo>
                        <a:pt x="66" y="94"/>
                      </a:lnTo>
                      <a:lnTo>
                        <a:pt x="63" y="92"/>
                      </a:lnTo>
                      <a:lnTo>
                        <a:pt x="61" y="86"/>
                      </a:lnTo>
                      <a:lnTo>
                        <a:pt x="61" y="82"/>
                      </a:lnTo>
                      <a:lnTo>
                        <a:pt x="63" y="80"/>
                      </a:lnTo>
                      <a:lnTo>
                        <a:pt x="65" y="79"/>
                      </a:lnTo>
                      <a:lnTo>
                        <a:pt x="66" y="78"/>
                      </a:lnTo>
                      <a:lnTo>
                        <a:pt x="71" y="72"/>
                      </a:lnTo>
                      <a:lnTo>
                        <a:pt x="74" y="72"/>
                      </a:lnTo>
                      <a:lnTo>
                        <a:pt x="95" y="72"/>
                      </a:lnTo>
                      <a:lnTo>
                        <a:pt x="98" y="73"/>
                      </a:lnTo>
                      <a:lnTo>
                        <a:pt x="99" y="73"/>
                      </a:lnTo>
                      <a:lnTo>
                        <a:pt x="99" y="72"/>
                      </a:lnTo>
                      <a:lnTo>
                        <a:pt x="101" y="72"/>
                      </a:lnTo>
                      <a:lnTo>
                        <a:pt x="102" y="69"/>
                      </a:lnTo>
                      <a:lnTo>
                        <a:pt x="102" y="62"/>
                      </a:lnTo>
                      <a:lnTo>
                        <a:pt x="102" y="60"/>
                      </a:lnTo>
                      <a:lnTo>
                        <a:pt x="102" y="58"/>
                      </a:lnTo>
                      <a:lnTo>
                        <a:pt x="102" y="57"/>
                      </a:lnTo>
                      <a:lnTo>
                        <a:pt x="101" y="56"/>
                      </a:lnTo>
                      <a:lnTo>
                        <a:pt x="99" y="54"/>
                      </a:lnTo>
                      <a:lnTo>
                        <a:pt x="99" y="53"/>
                      </a:lnTo>
                      <a:lnTo>
                        <a:pt x="96" y="53"/>
                      </a:lnTo>
                      <a:lnTo>
                        <a:pt x="95" y="51"/>
                      </a:lnTo>
                      <a:lnTo>
                        <a:pt x="93" y="50"/>
                      </a:lnTo>
                      <a:lnTo>
                        <a:pt x="93" y="47"/>
                      </a:lnTo>
                      <a:lnTo>
                        <a:pt x="93" y="40"/>
                      </a:lnTo>
                      <a:lnTo>
                        <a:pt x="90" y="35"/>
                      </a:lnTo>
                      <a:lnTo>
                        <a:pt x="89" y="34"/>
                      </a:lnTo>
                      <a:lnTo>
                        <a:pt x="89" y="33"/>
                      </a:lnTo>
                      <a:lnTo>
                        <a:pt x="83" y="31"/>
                      </a:lnTo>
                      <a:lnTo>
                        <a:pt x="80" y="26"/>
                      </a:lnTo>
                      <a:lnTo>
                        <a:pt x="72" y="26"/>
                      </a:lnTo>
                      <a:lnTo>
                        <a:pt x="71" y="29"/>
                      </a:lnTo>
                      <a:lnTo>
                        <a:pt x="69" y="30"/>
                      </a:lnTo>
                      <a:lnTo>
                        <a:pt x="65" y="31"/>
                      </a:lnTo>
                      <a:lnTo>
                        <a:pt x="63" y="31"/>
                      </a:lnTo>
                      <a:lnTo>
                        <a:pt x="61" y="30"/>
                      </a:lnTo>
                      <a:lnTo>
                        <a:pt x="59" y="29"/>
                      </a:lnTo>
                      <a:lnTo>
                        <a:pt x="58" y="29"/>
                      </a:lnTo>
                      <a:lnTo>
                        <a:pt x="51" y="30"/>
                      </a:lnTo>
                      <a:lnTo>
                        <a:pt x="48" y="31"/>
                      </a:lnTo>
                      <a:lnTo>
                        <a:pt x="47" y="33"/>
                      </a:lnTo>
                      <a:lnTo>
                        <a:pt x="45" y="35"/>
                      </a:lnTo>
                      <a:lnTo>
                        <a:pt x="44" y="35"/>
                      </a:lnTo>
                      <a:lnTo>
                        <a:pt x="44" y="34"/>
                      </a:lnTo>
                      <a:lnTo>
                        <a:pt x="42" y="33"/>
                      </a:lnTo>
                      <a:lnTo>
                        <a:pt x="45" y="18"/>
                      </a:lnTo>
                      <a:lnTo>
                        <a:pt x="45" y="15"/>
                      </a:lnTo>
                      <a:lnTo>
                        <a:pt x="45" y="11"/>
                      </a:lnTo>
                      <a:lnTo>
                        <a:pt x="39" y="11"/>
                      </a:lnTo>
                      <a:lnTo>
                        <a:pt x="38" y="10"/>
                      </a:lnTo>
                      <a:lnTo>
                        <a:pt x="38" y="4"/>
                      </a:lnTo>
                      <a:lnTo>
                        <a:pt x="34" y="1"/>
                      </a:lnTo>
                      <a:lnTo>
                        <a:pt x="34" y="2"/>
                      </a:lnTo>
                      <a:lnTo>
                        <a:pt x="32" y="1"/>
                      </a:lnTo>
                      <a:lnTo>
                        <a:pt x="32" y="0"/>
                      </a:lnTo>
                      <a:lnTo>
                        <a:pt x="3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2" name="Group 2821"/>
              <p:cNvGrpSpPr>
                <a:grpSpLocks/>
              </p:cNvGrpSpPr>
              <p:nvPr/>
            </p:nvGrpSpPr>
            <p:grpSpPr bwMode="auto">
              <a:xfrm>
                <a:off x="2952" y="1838"/>
                <a:ext cx="76" cy="49"/>
                <a:chOff x="2952" y="1838"/>
                <a:chExt cx="76" cy="49"/>
              </a:xfrm>
              <a:grpFill/>
            </p:grpSpPr>
            <p:sp>
              <p:nvSpPr>
                <p:cNvPr id="1014" name="Freeform 2822"/>
                <p:cNvSpPr>
                  <a:spLocks/>
                </p:cNvSpPr>
                <p:nvPr/>
              </p:nvSpPr>
              <p:spPr bwMode="gray">
                <a:xfrm>
                  <a:off x="2952" y="1838"/>
                  <a:ext cx="76" cy="49"/>
                </a:xfrm>
                <a:custGeom>
                  <a:avLst/>
                  <a:gdLst>
                    <a:gd name="T0" fmla="*/ 0 w 76"/>
                    <a:gd name="T1" fmla="*/ 16 h 49"/>
                    <a:gd name="T2" fmla="*/ 1 w 76"/>
                    <a:gd name="T3" fmla="*/ 22 h 49"/>
                    <a:gd name="T4" fmla="*/ 3 w 76"/>
                    <a:gd name="T5" fmla="*/ 23 h 49"/>
                    <a:gd name="T6" fmla="*/ 4 w 76"/>
                    <a:gd name="T7" fmla="*/ 25 h 49"/>
                    <a:gd name="T8" fmla="*/ 9 w 76"/>
                    <a:gd name="T9" fmla="*/ 25 h 49"/>
                    <a:gd name="T10" fmla="*/ 16 w 76"/>
                    <a:gd name="T11" fmla="*/ 26 h 49"/>
                    <a:gd name="T12" fmla="*/ 22 w 76"/>
                    <a:gd name="T13" fmla="*/ 27 h 49"/>
                    <a:gd name="T14" fmla="*/ 22 w 76"/>
                    <a:gd name="T15" fmla="*/ 36 h 49"/>
                    <a:gd name="T16" fmla="*/ 31 w 76"/>
                    <a:gd name="T17" fmla="*/ 45 h 49"/>
                    <a:gd name="T18" fmla="*/ 37 w 76"/>
                    <a:gd name="T19" fmla="*/ 49 h 49"/>
                    <a:gd name="T20" fmla="*/ 43 w 76"/>
                    <a:gd name="T21" fmla="*/ 49 h 49"/>
                    <a:gd name="T22" fmla="*/ 48 w 76"/>
                    <a:gd name="T23" fmla="*/ 48 h 49"/>
                    <a:gd name="T24" fmla="*/ 51 w 76"/>
                    <a:gd name="T25" fmla="*/ 48 h 49"/>
                    <a:gd name="T26" fmla="*/ 51 w 76"/>
                    <a:gd name="T27" fmla="*/ 44 h 49"/>
                    <a:gd name="T28" fmla="*/ 54 w 76"/>
                    <a:gd name="T29" fmla="*/ 44 h 49"/>
                    <a:gd name="T30" fmla="*/ 58 w 76"/>
                    <a:gd name="T31" fmla="*/ 43 h 49"/>
                    <a:gd name="T32" fmla="*/ 62 w 76"/>
                    <a:gd name="T33" fmla="*/ 45 h 49"/>
                    <a:gd name="T34" fmla="*/ 62 w 76"/>
                    <a:gd name="T35" fmla="*/ 43 h 49"/>
                    <a:gd name="T36" fmla="*/ 61 w 76"/>
                    <a:gd name="T37" fmla="*/ 40 h 49"/>
                    <a:gd name="T38" fmla="*/ 64 w 76"/>
                    <a:gd name="T39" fmla="*/ 36 h 49"/>
                    <a:gd name="T40" fmla="*/ 64 w 76"/>
                    <a:gd name="T41" fmla="*/ 32 h 49"/>
                    <a:gd name="T42" fmla="*/ 64 w 76"/>
                    <a:gd name="T43" fmla="*/ 29 h 49"/>
                    <a:gd name="T44" fmla="*/ 68 w 76"/>
                    <a:gd name="T45" fmla="*/ 27 h 49"/>
                    <a:gd name="T46" fmla="*/ 71 w 76"/>
                    <a:gd name="T47" fmla="*/ 26 h 49"/>
                    <a:gd name="T48" fmla="*/ 76 w 76"/>
                    <a:gd name="T49" fmla="*/ 23 h 49"/>
                    <a:gd name="T50" fmla="*/ 71 w 76"/>
                    <a:gd name="T51" fmla="*/ 22 h 49"/>
                    <a:gd name="T52" fmla="*/ 75 w 76"/>
                    <a:gd name="T53" fmla="*/ 18 h 49"/>
                    <a:gd name="T54" fmla="*/ 73 w 76"/>
                    <a:gd name="T55" fmla="*/ 15 h 49"/>
                    <a:gd name="T56" fmla="*/ 67 w 76"/>
                    <a:gd name="T57" fmla="*/ 9 h 49"/>
                    <a:gd name="T58" fmla="*/ 56 w 76"/>
                    <a:gd name="T59" fmla="*/ 7 h 49"/>
                    <a:gd name="T60" fmla="*/ 52 w 76"/>
                    <a:gd name="T61" fmla="*/ 1 h 49"/>
                    <a:gd name="T62" fmla="*/ 49 w 76"/>
                    <a:gd name="T63" fmla="*/ 0 h 49"/>
                    <a:gd name="T64" fmla="*/ 43 w 76"/>
                    <a:gd name="T65" fmla="*/ 4 h 49"/>
                    <a:gd name="T66" fmla="*/ 30 w 76"/>
                    <a:gd name="T67" fmla="*/ 1 h 49"/>
                    <a:gd name="T68" fmla="*/ 27 w 76"/>
                    <a:gd name="T69" fmla="*/ 1 h 49"/>
                    <a:gd name="T70" fmla="*/ 22 w 76"/>
                    <a:gd name="T71" fmla="*/ 1 h 49"/>
                    <a:gd name="T72" fmla="*/ 15 w 76"/>
                    <a:gd name="T73" fmla="*/ 1 h 49"/>
                    <a:gd name="T74" fmla="*/ 3 w 76"/>
                    <a:gd name="T75" fmla="*/ 7 h 49"/>
                    <a:gd name="T76" fmla="*/ 0 w 76"/>
                    <a:gd name="T77" fmla="*/ 8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
                    <a:gd name="T118" fmla="*/ 0 h 49"/>
                    <a:gd name="T119" fmla="*/ 76 w 76"/>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 h="49">
                      <a:moveTo>
                        <a:pt x="0" y="8"/>
                      </a:moveTo>
                      <a:lnTo>
                        <a:pt x="0" y="16"/>
                      </a:lnTo>
                      <a:lnTo>
                        <a:pt x="0" y="11"/>
                      </a:lnTo>
                      <a:lnTo>
                        <a:pt x="1" y="22"/>
                      </a:lnTo>
                      <a:lnTo>
                        <a:pt x="1" y="23"/>
                      </a:lnTo>
                      <a:lnTo>
                        <a:pt x="3" y="23"/>
                      </a:lnTo>
                      <a:lnTo>
                        <a:pt x="3" y="25"/>
                      </a:lnTo>
                      <a:lnTo>
                        <a:pt x="4" y="25"/>
                      </a:lnTo>
                      <a:lnTo>
                        <a:pt x="6" y="25"/>
                      </a:lnTo>
                      <a:lnTo>
                        <a:pt x="9" y="25"/>
                      </a:lnTo>
                      <a:lnTo>
                        <a:pt x="9" y="26"/>
                      </a:lnTo>
                      <a:lnTo>
                        <a:pt x="16" y="26"/>
                      </a:lnTo>
                      <a:lnTo>
                        <a:pt x="21" y="26"/>
                      </a:lnTo>
                      <a:lnTo>
                        <a:pt x="22" y="27"/>
                      </a:lnTo>
                      <a:lnTo>
                        <a:pt x="24" y="32"/>
                      </a:lnTo>
                      <a:lnTo>
                        <a:pt x="22" y="36"/>
                      </a:lnTo>
                      <a:lnTo>
                        <a:pt x="24" y="41"/>
                      </a:lnTo>
                      <a:lnTo>
                        <a:pt x="31" y="45"/>
                      </a:lnTo>
                      <a:lnTo>
                        <a:pt x="31" y="49"/>
                      </a:lnTo>
                      <a:lnTo>
                        <a:pt x="37" y="49"/>
                      </a:lnTo>
                      <a:lnTo>
                        <a:pt x="40" y="49"/>
                      </a:lnTo>
                      <a:lnTo>
                        <a:pt x="43" y="49"/>
                      </a:lnTo>
                      <a:lnTo>
                        <a:pt x="46" y="49"/>
                      </a:lnTo>
                      <a:lnTo>
                        <a:pt x="48" y="48"/>
                      </a:lnTo>
                      <a:lnTo>
                        <a:pt x="49" y="48"/>
                      </a:lnTo>
                      <a:lnTo>
                        <a:pt x="51" y="48"/>
                      </a:lnTo>
                      <a:lnTo>
                        <a:pt x="49" y="45"/>
                      </a:lnTo>
                      <a:lnTo>
                        <a:pt x="51" y="44"/>
                      </a:lnTo>
                      <a:lnTo>
                        <a:pt x="54" y="45"/>
                      </a:lnTo>
                      <a:lnTo>
                        <a:pt x="54" y="44"/>
                      </a:lnTo>
                      <a:lnTo>
                        <a:pt x="56" y="43"/>
                      </a:lnTo>
                      <a:lnTo>
                        <a:pt x="58" y="43"/>
                      </a:lnTo>
                      <a:lnTo>
                        <a:pt x="58" y="44"/>
                      </a:lnTo>
                      <a:lnTo>
                        <a:pt x="62" y="45"/>
                      </a:lnTo>
                      <a:lnTo>
                        <a:pt x="64" y="45"/>
                      </a:lnTo>
                      <a:lnTo>
                        <a:pt x="62" y="43"/>
                      </a:lnTo>
                      <a:lnTo>
                        <a:pt x="62" y="41"/>
                      </a:lnTo>
                      <a:lnTo>
                        <a:pt x="61" y="40"/>
                      </a:lnTo>
                      <a:lnTo>
                        <a:pt x="61" y="38"/>
                      </a:lnTo>
                      <a:lnTo>
                        <a:pt x="64" y="36"/>
                      </a:lnTo>
                      <a:lnTo>
                        <a:pt x="64" y="34"/>
                      </a:lnTo>
                      <a:lnTo>
                        <a:pt x="64" y="32"/>
                      </a:lnTo>
                      <a:lnTo>
                        <a:pt x="64" y="31"/>
                      </a:lnTo>
                      <a:lnTo>
                        <a:pt x="64" y="29"/>
                      </a:lnTo>
                      <a:lnTo>
                        <a:pt x="65" y="27"/>
                      </a:lnTo>
                      <a:lnTo>
                        <a:pt x="68" y="27"/>
                      </a:lnTo>
                      <a:lnTo>
                        <a:pt x="68" y="26"/>
                      </a:lnTo>
                      <a:lnTo>
                        <a:pt x="71" y="26"/>
                      </a:lnTo>
                      <a:lnTo>
                        <a:pt x="73" y="26"/>
                      </a:lnTo>
                      <a:lnTo>
                        <a:pt x="76" y="23"/>
                      </a:lnTo>
                      <a:lnTo>
                        <a:pt x="75" y="22"/>
                      </a:lnTo>
                      <a:lnTo>
                        <a:pt x="71" y="22"/>
                      </a:lnTo>
                      <a:lnTo>
                        <a:pt x="71" y="19"/>
                      </a:lnTo>
                      <a:lnTo>
                        <a:pt x="75" y="18"/>
                      </a:lnTo>
                      <a:lnTo>
                        <a:pt x="75" y="16"/>
                      </a:lnTo>
                      <a:lnTo>
                        <a:pt x="73" y="15"/>
                      </a:lnTo>
                      <a:lnTo>
                        <a:pt x="71" y="15"/>
                      </a:lnTo>
                      <a:lnTo>
                        <a:pt x="67" y="9"/>
                      </a:lnTo>
                      <a:lnTo>
                        <a:pt x="61" y="7"/>
                      </a:lnTo>
                      <a:lnTo>
                        <a:pt x="56" y="7"/>
                      </a:lnTo>
                      <a:lnTo>
                        <a:pt x="55" y="5"/>
                      </a:lnTo>
                      <a:lnTo>
                        <a:pt x="52" y="1"/>
                      </a:lnTo>
                      <a:lnTo>
                        <a:pt x="51" y="0"/>
                      </a:lnTo>
                      <a:lnTo>
                        <a:pt x="49" y="0"/>
                      </a:lnTo>
                      <a:lnTo>
                        <a:pt x="46" y="3"/>
                      </a:lnTo>
                      <a:lnTo>
                        <a:pt x="43" y="4"/>
                      </a:lnTo>
                      <a:lnTo>
                        <a:pt x="34" y="1"/>
                      </a:lnTo>
                      <a:lnTo>
                        <a:pt x="30" y="1"/>
                      </a:lnTo>
                      <a:lnTo>
                        <a:pt x="28" y="1"/>
                      </a:lnTo>
                      <a:lnTo>
                        <a:pt x="27" y="1"/>
                      </a:lnTo>
                      <a:lnTo>
                        <a:pt x="24" y="1"/>
                      </a:lnTo>
                      <a:lnTo>
                        <a:pt x="22" y="1"/>
                      </a:lnTo>
                      <a:lnTo>
                        <a:pt x="21" y="1"/>
                      </a:lnTo>
                      <a:lnTo>
                        <a:pt x="15" y="1"/>
                      </a:lnTo>
                      <a:lnTo>
                        <a:pt x="6" y="4"/>
                      </a:lnTo>
                      <a:lnTo>
                        <a:pt x="3" y="7"/>
                      </a:lnTo>
                      <a:lnTo>
                        <a:pt x="1" y="8"/>
                      </a:lnTo>
                      <a:lnTo>
                        <a:pt x="0" y="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15" name="Freeform 2823"/>
                <p:cNvSpPr>
                  <a:spLocks/>
                </p:cNvSpPr>
                <p:nvPr/>
              </p:nvSpPr>
              <p:spPr bwMode="gray">
                <a:xfrm>
                  <a:off x="2952" y="1838"/>
                  <a:ext cx="76" cy="49"/>
                </a:xfrm>
                <a:custGeom>
                  <a:avLst/>
                  <a:gdLst>
                    <a:gd name="T0" fmla="*/ 0 w 76"/>
                    <a:gd name="T1" fmla="*/ 16 h 49"/>
                    <a:gd name="T2" fmla="*/ 1 w 76"/>
                    <a:gd name="T3" fmla="*/ 22 h 49"/>
                    <a:gd name="T4" fmla="*/ 3 w 76"/>
                    <a:gd name="T5" fmla="*/ 23 h 49"/>
                    <a:gd name="T6" fmla="*/ 4 w 76"/>
                    <a:gd name="T7" fmla="*/ 25 h 49"/>
                    <a:gd name="T8" fmla="*/ 9 w 76"/>
                    <a:gd name="T9" fmla="*/ 25 h 49"/>
                    <a:gd name="T10" fmla="*/ 16 w 76"/>
                    <a:gd name="T11" fmla="*/ 26 h 49"/>
                    <a:gd name="T12" fmla="*/ 22 w 76"/>
                    <a:gd name="T13" fmla="*/ 27 h 49"/>
                    <a:gd name="T14" fmla="*/ 22 w 76"/>
                    <a:gd name="T15" fmla="*/ 36 h 49"/>
                    <a:gd name="T16" fmla="*/ 31 w 76"/>
                    <a:gd name="T17" fmla="*/ 45 h 49"/>
                    <a:gd name="T18" fmla="*/ 37 w 76"/>
                    <a:gd name="T19" fmla="*/ 49 h 49"/>
                    <a:gd name="T20" fmla="*/ 43 w 76"/>
                    <a:gd name="T21" fmla="*/ 49 h 49"/>
                    <a:gd name="T22" fmla="*/ 48 w 76"/>
                    <a:gd name="T23" fmla="*/ 48 h 49"/>
                    <a:gd name="T24" fmla="*/ 51 w 76"/>
                    <a:gd name="T25" fmla="*/ 48 h 49"/>
                    <a:gd name="T26" fmla="*/ 51 w 76"/>
                    <a:gd name="T27" fmla="*/ 44 h 49"/>
                    <a:gd name="T28" fmla="*/ 54 w 76"/>
                    <a:gd name="T29" fmla="*/ 44 h 49"/>
                    <a:gd name="T30" fmla="*/ 58 w 76"/>
                    <a:gd name="T31" fmla="*/ 43 h 49"/>
                    <a:gd name="T32" fmla="*/ 62 w 76"/>
                    <a:gd name="T33" fmla="*/ 45 h 49"/>
                    <a:gd name="T34" fmla="*/ 62 w 76"/>
                    <a:gd name="T35" fmla="*/ 43 h 49"/>
                    <a:gd name="T36" fmla="*/ 61 w 76"/>
                    <a:gd name="T37" fmla="*/ 40 h 49"/>
                    <a:gd name="T38" fmla="*/ 64 w 76"/>
                    <a:gd name="T39" fmla="*/ 36 h 49"/>
                    <a:gd name="T40" fmla="*/ 64 w 76"/>
                    <a:gd name="T41" fmla="*/ 32 h 49"/>
                    <a:gd name="T42" fmla="*/ 64 w 76"/>
                    <a:gd name="T43" fmla="*/ 29 h 49"/>
                    <a:gd name="T44" fmla="*/ 68 w 76"/>
                    <a:gd name="T45" fmla="*/ 27 h 49"/>
                    <a:gd name="T46" fmla="*/ 71 w 76"/>
                    <a:gd name="T47" fmla="*/ 26 h 49"/>
                    <a:gd name="T48" fmla="*/ 76 w 76"/>
                    <a:gd name="T49" fmla="*/ 23 h 49"/>
                    <a:gd name="T50" fmla="*/ 71 w 76"/>
                    <a:gd name="T51" fmla="*/ 22 h 49"/>
                    <a:gd name="T52" fmla="*/ 75 w 76"/>
                    <a:gd name="T53" fmla="*/ 18 h 49"/>
                    <a:gd name="T54" fmla="*/ 73 w 76"/>
                    <a:gd name="T55" fmla="*/ 15 h 49"/>
                    <a:gd name="T56" fmla="*/ 67 w 76"/>
                    <a:gd name="T57" fmla="*/ 9 h 49"/>
                    <a:gd name="T58" fmla="*/ 56 w 76"/>
                    <a:gd name="T59" fmla="*/ 7 h 49"/>
                    <a:gd name="T60" fmla="*/ 52 w 76"/>
                    <a:gd name="T61" fmla="*/ 1 h 49"/>
                    <a:gd name="T62" fmla="*/ 49 w 76"/>
                    <a:gd name="T63" fmla="*/ 0 h 49"/>
                    <a:gd name="T64" fmla="*/ 43 w 76"/>
                    <a:gd name="T65" fmla="*/ 4 h 49"/>
                    <a:gd name="T66" fmla="*/ 30 w 76"/>
                    <a:gd name="T67" fmla="*/ 1 h 49"/>
                    <a:gd name="T68" fmla="*/ 27 w 76"/>
                    <a:gd name="T69" fmla="*/ 1 h 49"/>
                    <a:gd name="T70" fmla="*/ 22 w 76"/>
                    <a:gd name="T71" fmla="*/ 1 h 49"/>
                    <a:gd name="T72" fmla="*/ 15 w 76"/>
                    <a:gd name="T73" fmla="*/ 1 h 49"/>
                    <a:gd name="T74" fmla="*/ 3 w 76"/>
                    <a:gd name="T75" fmla="*/ 7 h 49"/>
                    <a:gd name="T76" fmla="*/ 0 w 76"/>
                    <a:gd name="T77" fmla="*/ 8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
                    <a:gd name="T118" fmla="*/ 0 h 49"/>
                    <a:gd name="T119" fmla="*/ 76 w 76"/>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 h="49">
                      <a:moveTo>
                        <a:pt x="0" y="8"/>
                      </a:moveTo>
                      <a:lnTo>
                        <a:pt x="0" y="16"/>
                      </a:lnTo>
                      <a:lnTo>
                        <a:pt x="0" y="11"/>
                      </a:lnTo>
                      <a:lnTo>
                        <a:pt x="1" y="22"/>
                      </a:lnTo>
                      <a:lnTo>
                        <a:pt x="1" y="23"/>
                      </a:lnTo>
                      <a:lnTo>
                        <a:pt x="3" y="23"/>
                      </a:lnTo>
                      <a:lnTo>
                        <a:pt x="3" y="25"/>
                      </a:lnTo>
                      <a:lnTo>
                        <a:pt x="4" y="25"/>
                      </a:lnTo>
                      <a:lnTo>
                        <a:pt x="6" y="25"/>
                      </a:lnTo>
                      <a:lnTo>
                        <a:pt x="9" y="25"/>
                      </a:lnTo>
                      <a:lnTo>
                        <a:pt x="9" y="26"/>
                      </a:lnTo>
                      <a:lnTo>
                        <a:pt x="16" y="26"/>
                      </a:lnTo>
                      <a:lnTo>
                        <a:pt x="21" y="26"/>
                      </a:lnTo>
                      <a:lnTo>
                        <a:pt x="22" y="27"/>
                      </a:lnTo>
                      <a:lnTo>
                        <a:pt x="24" y="32"/>
                      </a:lnTo>
                      <a:lnTo>
                        <a:pt x="22" y="36"/>
                      </a:lnTo>
                      <a:lnTo>
                        <a:pt x="24" y="41"/>
                      </a:lnTo>
                      <a:lnTo>
                        <a:pt x="31" y="45"/>
                      </a:lnTo>
                      <a:lnTo>
                        <a:pt x="31" y="49"/>
                      </a:lnTo>
                      <a:lnTo>
                        <a:pt x="37" y="49"/>
                      </a:lnTo>
                      <a:lnTo>
                        <a:pt x="40" y="49"/>
                      </a:lnTo>
                      <a:lnTo>
                        <a:pt x="43" y="49"/>
                      </a:lnTo>
                      <a:lnTo>
                        <a:pt x="46" y="49"/>
                      </a:lnTo>
                      <a:lnTo>
                        <a:pt x="48" y="48"/>
                      </a:lnTo>
                      <a:lnTo>
                        <a:pt x="49" y="48"/>
                      </a:lnTo>
                      <a:lnTo>
                        <a:pt x="51" y="48"/>
                      </a:lnTo>
                      <a:lnTo>
                        <a:pt x="49" y="45"/>
                      </a:lnTo>
                      <a:lnTo>
                        <a:pt x="51" y="44"/>
                      </a:lnTo>
                      <a:lnTo>
                        <a:pt x="54" y="45"/>
                      </a:lnTo>
                      <a:lnTo>
                        <a:pt x="54" y="44"/>
                      </a:lnTo>
                      <a:lnTo>
                        <a:pt x="56" y="43"/>
                      </a:lnTo>
                      <a:lnTo>
                        <a:pt x="58" y="43"/>
                      </a:lnTo>
                      <a:lnTo>
                        <a:pt x="58" y="44"/>
                      </a:lnTo>
                      <a:lnTo>
                        <a:pt x="62" y="45"/>
                      </a:lnTo>
                      <a:lnTo>
                        <a:pt x="64" y="45"/>
                      </a:lnTo>
                      <a:lnTo>
                        <a:pt x="62" y="43"/>
                      </a:lnTo>
                      <a:lnTo>
                        <a:pt x="62" y="41"/>
                      </a:lnTo>
                      <a:lnTo>
                        <a:pt x="61" y="40"/>
                      </a:lnTo>
                      <a:lnTo>
                        <a:pt x="61" y="38"/>
                      </a:lnTo>
                      <a:lnTo>
                        <a:pt x="64" y="36"/>
                      </a:lnTo>
                      <a:lnTo>
                        <a:pt x="64" y="34"/>
                      </a:lnTo>
                      <a:lnTo>
                        <a:pt x="64" y="32"/>
                      </a:lnTo>
                      <a:lnTo>
                        <a:pt x="64" y="31"/>
                      </a:lnTo>
                      <a:lnTo>
                        <a:pt x="64" y="29"/>
                      </a:lnTo>
                      <a:lnTo>
                        <a:pt x="65" y="27"/>
                      </a:lnTo>
                      <a:lnTo>
                        <a:pt x="68" y="27"/>
                      </a:lnTo>
                      <a:lnTo>
                        <a:pt x="68" y="26"/>
                      </a:lnTo>
                      <a:lnTo>
                        <a:pt x="71" y="26"/>
                      </a:lnTo>
                      <a:lnTo>
                        <a:pt x="73" y="26"/>
                      </a:lnTo>
                      <a:lnTo>
                        <a:pt x="76" y="23"/>
                      </a:lnTo>
                      <a:lnTo>
                        <a:pt x="75" y="22"/>
                      </a:lnTo>
                      <a:lnTo>
                        <a:pt x="71" y="22"/>
                      </a:lnTo>
                      <a:lnTo>
                        <a:pt x="71" y="19"/>
                      </a:lnTo>
                      <a:lnTo>
                        <a:pt x="75" y="18"/>
                      </a:lnTo>
                      <a:lnTo>
                        <a:pt x="75" y="16"/>
                      </a:lnTo>
                      <a:lnTo>
                        <a:pt x="73" y="15"/>
                      </a:lnTo>
                      <a:lnTo>
                        <a:pt x="71" y="15"/>
                      </a:lnTo>
                      <a:lnTo>
                        <a:pt x="67" y="9"/>
                      </a:lnTo>
                      <a:lnTo>
                        <a:pt x="61" y="7"/>
                      </a:lnTo>
                      <a:lnTo>
                        <a:pt x="56" y="7"/>
                      </a:lnTo>
                      <a:lnTo>
                        <a:pt x="55" y="5"/>
                      </a:lnTo>
                      <a:lnTo>
                        <a:pt x="52" y="1"/>
                      </a:lnTo>
                      <a:lnTo>
                        <a:pt x="51" y="0"/>
                      </a:lnTo>
                      <a:lnTo>
                        <a:pt x="49" y="0"/>
                      </a:lnTo>
                      <a:lnTo>
                        <a:pt x="46" y="3"/>
                      </a:lnTo>
                      <a:lnTo>
                        <a:pt x="43" y="4"/>
                      </a:lnTo>
                      <a:lnTo>
                        <a:pt x="34" y="1"/>
                      </a:lnTo>
                      <a:lnTo>
                        <a:pt x="30" y="1"/>
                      </a:lnTo>
                      <a:lnTo>
                        <a:pt x="28" y="1"/>
                      </a:lnTo>
                      <a:lnTo>
                        <a:pt x="27" y="1"/>
                      </a:lnTo>
                      <a:lnTo>
                        <a:pt x="24" y="1"/>
                      </a:lnTo>
                      <a:lnTo>
                        <a:pt x="22" y="1"/>
                      </a:lnTo>
                      <a:lnTo>
                        <a:pt x="21" y="1"/>
                      </a:lnTo>
                      <a:lnTo>
                        <a:pt x="15" y="1"/>
                      </a:lnTo>
                      <a:lnTo>
                        <a:pt x="6" y="4"/>
                      </a:lnTo>
                      <a:lnTo>
                        <a:pt x="3" y="7"/>
                      </a:lnTo>
                      <a:lnTo>
                        <a:pt x="1" y="8"/>
                      </a:lnTo>
                      <a:lnTo>
                        <a:pt x="0" y="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3" name="Group 2824"/>
              <p:cNvGrpSpPr>
                <a:grpSpLocks/>
              </p:cNvGrpSpPr>
              <p:nvPr/>
            </p:nvGrpSpPr>
            <p:grpSpPr bwMode="auto">
              <a:xfrm>
                <a:off x="914" y="1883"/>
                <a:ext cx="18" cy="19"/>
                <a:chOff x="914" y="1883"/>
                <a:chExt cx="18" cy="19"/>
              </a:xfrm>
              <a:grpFill/>
            </p:grpSpPr>
            <p:sp>
              <p:nvSpPr>
                <p:cNvPr id="1012" name="Freeform 2825"/>
                <p:cNvSpPr>
                  <a:spLocks/>
                </p:cNvSpPr>
                <p:nvPr/>
              </p:nvSpPr>
              <p:spPr bwMode="gray">
                <a:xfrm>
                  <a:off x="914" y="1883"/>
                  <a:ext cx="18" cy="19"/>
                </a:xfrm>
                <a:custGeom>
                  <a:avLst/>
                  <a:gdLst>
                    <a:gd name="T0" fmla="*/ 15 w 18"/>
                    <a:gd name="T1" fmla="*/ 3 h 19"/>
                    <a:gd name="T2" fmla="*/ 17 w 18"/>
                    <a:gd name="T3" fmla="*/ 2 h 19"/>
                    <a:gd name="T4" fmla="*/ 18 w 18"/>
                    <a:gd name="T5" fmla="*/ 2 h 19"/>
                    <a:gd name="T6" fmla="*/ 18 w 18"/>
                    <a:gd name="T7" fmla="*/ 4 h 19"/>
                    <a:gd name="T8" fmla="*/ 15 w 18"/>
                    <a:gd name="T9" fmla="*/ 19 h 19"/>
                    <a:gd name="T10" fmla="*/ 14 w 18"/>
                    <a:gd name="T11" fmla="*/ 17 h 19"/>
                    <a:gd name="T12" fmla="*/ 11 w 18"/>
                    <a:gd name="T13" fmla="*/ 16 h 19"/>
                    <a:gd name="T14" fmla="*/ 10 w 18"/>
                    <a:gd name="T15" fmla="*/ 17 h 19"/>
                    <a:gd name="T16" fmla="*/ 10 w 18"/>
                    <a:gd name="T17" fmla="*/ 19 h 19"/>
                    <a:gd name="T18" fmla="*/ 8 w 18"/>
                    <a:gd name="T19" fmla="*/ 19 h 19"/>
                    <a:gd name="T20" fmla="*/ 8 w 18"/>
                    <a:gd name="T21" fmla="*/ 17 h 19"/>
                    <a:gd name="T22" fmla="*/ 6 w 18"/>
                    <a:gd name="T23" fmla="*/ 14 h 19"/>
                    <a:gd name="T24" fmla="*/ 8 w 18"/>
                    <a:gd name="T25" fmla="*/ 16 h 19"/>
                    <a:gd name="T26" fmla="*/ 10 w 18"/>
                    <a:gd name="T27" fmla="*/ 14 h 19"/>
                    <a:gd name="T28" fmla="*/ 8 w 18"/>
                    <a:gd name="T29" fmla="*/ 13 h 19"/>
                    <a:gd name="T30" fmla="*/ 5 w 18"/>
                    <a:gd name="T31" fmla="*/ 12 h 19"/>
                    <a:gd name="T32" fmla="*/ 3 w 18"/>
                    <a:gd name="T33" fmla="*/ 10 h 19"/>
                    <a:gd name="T34" fmla="*/ 2 w 18"/>
                    <a:gd name="T35" fmla="*/ 6 h 19"/>
                    <a:gd name="T36" fmla="*/ 0 w 18"/>
                    <a:gd name="T37" fmla="*/ 4 h 19"/>
                    <a:gd name="T38" fmla="*/ 0 w 18"/>
                    <a:gd name="T39" fmla="*/ 0 h 19"/>
                    <a:gd name="T40" fmla="*/ 5 w 18"/>
                    <a:gd name="T41" fmla="*/ 0 h 19"/>
                    <a:gd name="T42" fmla="*/ 6 w 18"/>
                    <a:gd name="T43" fmla="*/ 2 h 19"/>
                    <a:gd name="T44" fmla="*/ 5 w 18"/>
                    <a:gd name="T45" fmla="*/ 4 h 19"/>
                    <a:gd name="T46" fmla="*/ 6 w 18"/>
                    <a:gd name="T47" fmla="*/ 3 h 19"/>
                    <a:gd name="T48" fmla="*/ 8 w 18"/>
                    <a:gd name="T49" fmla="*/ 2 h 19"/>
                    <a:gd name="T50" fmla="*/ 10 w 18"/>
                    <a:gd name="T51" fmla="*/ 2 h 19"/>
                    <a:gd name="T52" fmla="*/ 11 w 18"/>
                    <a:gd name="T53" fmla="*/ 4 h 19"/>
                    <a:gd name="T54" fmla="*/ 11 w 18"/>
                    <a:gd name="T55" fmla="*/ 6 h 19"/>
                    <a:gd name="T56" fmla="*/ 10 w 18"/>
                    <a:gd name="T57" fmla="*/ 6 h 19"/>
                    <a:gd name="T58" fmla="*/ 6 w 18"/>
                    <a:gd name="T59" fmla="*/ 9 h 19"/>
                    <a:gd name="T60" fmla="*/ 8 w 18"/>
                    <a:gd name="T61" fmla="*/ 9 h 19"/>
                    <a:gd name="T62" fmla="*/ 8 w 18"/>
                    <a:gd name="T63" fmla="*/ 10 h 19"/>
                    <a:gd name="T64" fmla="*/ 10 w 18"/>
                    <a:gd name="T65" fmla="*/ 10 h 19"/>
                    <a:gd name="T66" fmla="*/ 11 w 18"/>
                    <a:gd name="T67" fmla="*/ 9 h 19"/>
                    <a:gd name="T68" fmla="*/ 14 w 18"/>
                    <a:gd name="T69" fmla="*/ 6 h 19"/>
                    <a:gd name="T70" fmla="*/ 14 w 18"/>
                    <a:gd name="T71" fmla="*/ 3 h 19"/>
                    <a:gd name="T72" fmla="*/ 15 w 18"/>
                    <a:gd name="T73" fmla="*/ 3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19"/>
                    <a:gd name="T113" fmla="*/ 18 w 18"/>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19">
                      <a:moveTo>
                        <a:pt x="15" y="3"/>
                      </a:moveTo>
                      <a:lnTo>
                        <a:pt x="17" y="2"/>
                      </a:lnTo>
                      <a:lnTo>
                        <a:pt x="18" y="2"/>
                      </a:lnTo>
                      <a:lnTo>
                        <a:pt x="18" y="4"/>
                      </a:lnTo>
                      <a:lnTo>
                        <a:pt x="15" y="19"/>
                      </a:lnTo>
                      <a:lnTo>
                        <a:pt x="14" y="17"/>
                      </a:lnTo>
                      <a:lnTo>
                        <a:pt x="11" y="16"/>
                      </a:lnTo>
                      <a:lnTo>
                        <a:pt x="10" y="17"/>
                      </a:lnTo>
                      <a:lnTo>
                        <a:pt x="10" y="19"/>
                      </a:lnTo>
                      <a:lnTo>
                        <a:pt x="8" y="19"/>
                      </a:lnTo>
                      <a:lnTo>
                        <a:pt x="8" y="17"/>
                      </a:lnTo>
                      <a:lnTo>
                        <a:pt x="6" y="14"/>
                      </a:lnTo>
                      <a:lnTo>
                        <a:pt x="8" y="16"/>
                      </a:lnTo>
                      <a:lnTo>
                        <a:pt x="10" y="14"/>
                      </a:lnTo>
                      <a:lnTo>
                        <a:pt x="8" y="13"/>
                      </a:lnTo>
                      <a:lnTo>
                        <a:pt x="5" y="12"/>
                      </a:lnTo>
                      <a:lnTo>
                        <a:pt x="3" y="10"/>
                      </a:lnTo>
                      <a:lnTo>
                        <a:pt x="2" y="6"/>
                      </a:lnTo>
                      <a:lnTo>
                        <a:pt x="0" y="4"/>
                      </a:lnTo>
                      <a:lnTo>
                        <a:pt x="0" y="0"/>
                      </a:lnTo>
                      <a:lnTo>
                        <a:pt x="5" y="0"/>
                      </a:lnTo>
                      <a:lnTo>
                        <a:pt x="6" y="2"/>
                      </a:lnTo>
                      <a:lnTo>
                        <a:pt x="5" y="4"/>
                      </a:lnTo>
                      <a:lnTo>
                        <a:pt x="6" y="3"/>
                      </a:lnTo>
                      <a:lnTo>
                        <a:pt x="8" y="2"/>
                      </a:lnTo>
                      <a:lnTo>
                        <a:pt x="10" y="2"/>
                      </a:lnTo>
                      <a:lnTo>
                        <a:pt x="11" y="4"/>
                      </a:lnTo>
                      <a:lnTo>
                        <a:pt x="11" y="6"/>
                      </a:lnTo>
                      <a:lnTo>
                        <a:pt x="10" y="6"/>
                      </a:lnTo>
                      <a:lnTo>
                        <a:pt x="6" y="9"/>
                      </a:lnTo>
                      <a:lnTo>
                        <a:pt x="8" y="9"/>
                      </a:lnTo>
                      <a:lnTo>
                        <a:pt x="8" y="10"/>
                      </a:lnTo>
                      <a:lnTo>
                        <a:pt x="10" y="10"/>
                      </a:lnTo>
                      <a:lnTo>
                        <a:pt x="11" y="9"/>
                      </a:lnTo>
                      <a:lnTo>
                        <a:pt x="14" y="6"/>
                      </a:lnTo>
                      <a:lnTo>
                        <a:pt x="14" y="3"/>
                      </a:lnTo>
                      <a:lnTo>
                        <a:pt x="15"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13" name="Freeform 2826"/>
                <p:cNvSpPr>
                  <a:spLocks/>
                </p:cNvSpPr>
                <p:nvPr/>
              </p:nvSpPr>
              <p:spPr bwMode="gray">
                <a:xfrm>
                  <a:off x="914" y="1883"/>
                  <a:ext cx="18" cy="19"/>
                </a:xfrm>
                <a:custGeom>
                  <a:avLst/>
                  <a:gdLst>
                    <a:gd name="T0" fmla="*/ 15 w 18"/>
                    <a:gd name="T1" fmla="*/ 3 h 19"/>
                    <a:gd name="T2" fmla="*/ 17 w 18"/>
                    <a:gd name="T3" fmla="*/ 2 h 19"/>
                    <a:gd name="T4" fmla="*/ 18 w 18"/>
                    <a:gd name="T5" fmla="*/ 2 h 19"/>
                    <a:gd name="T6" fmla="*/ 18 w 18"/>
                    <a:gd name="T7" fmla="*/ 4 h 19"/>
                    <a:gd name="T8" fmla="*/ 15 w 18"/>
                    <a:gd name="T9" fmla="*/ 19 h 19"/>
                    <a:gd name="T10" fmla="*/ 14 w 18"/>
                    <a:gd name="T11" fmla="*/ 17 h 19"/>
                    <a:gd name="T12" fmla="*/ 11 w 18"/>
                    <a:gd name="T13" fmla="*/ 16 h 19"/>
                    <a:gd name="T14" fmla="*/ 10 w 18"/>
                    <a:gd name="T15" fmla="*/ 17 h 19"/>
                    <a:gd name="T16" fmla="*/ 10 w 18"/>
                    <a:gd name="T17" fmla="*/ 19 h 19"/>
                    <a:gd name="T18" fmla="*/ 8 w 18"/>
                    <a:gd name="T19" fmla="*/ 19 h 19"/>
                    <a:gd name="T20" fmla="*/ 8 w 18"/>
                    <a:gd name="T21" fmla="*/ 17 h 19"/>
                    <a:gd name="T22" fmla="*/ 6 w 18"/>
                    <a:gd name="T23" fmla="*/ 14 h 19"/>
                    <a:gd name="T24" fmla="*/ 8 w 18"/>
                    <a:gd name="T25" fmla="*/ 16 h 19"/>
                    <a:gd name="T26" fmla="*/ 10 w 18"/>
                    <a:gd name="T27" fmla="*/ 14 h 19"/>
                    <a:gd name="T28" fmla="*/ 8 w 18"/>
                    <a:gd name="T29" fmla="*/ 13 h 19"/>
                    <a:gd name="T30" fmla="*/ 5 w 18"/>
                    <a:gd name="T31" fmla="*/ 12 h 19"/>
                    <a:gd name="T32" fmla="*/ 3 w 18"/>
                    <a:gd name="T33" fmla="*/ 10 h 19"/>
                    <a:gd name="T34" fmla="*/ 2 w 18"/>
                    <a:gd name="T35" fmla="*/ 6 h 19"/>
                    <a:gd name="T36" fmla="*/ 0 w 18"/>
                    <a:gd name="T37" fmla="*/ 4 h 19"/>
                    <a:gd name="T38" fmla="*/ 0 w 18"/>
                    <a:gd name="T39" fmla="*/ 0 h 19"/>
                    <a:gd name="T40" fmla="*/ 5 w 18"/>
                    <a:gd name="T41" fmla="*/ 0 h 19"/>
                    <a:gd name="T42" fmla="*/ 6 w 18"/>
                    <a:gd name="T43" fmla="*/ 2 h 19"/>
                    <a:gd name="T44" fmla="*/ 5 w 18"/>
                    <a:gd name="T45" fmla="*/ 4 h 19"/>
                    <a:gd name="T46" fmla="*/ 6 w 18"/>
                    <a:gd name="T47" fmla="*/ 3 h 19"/>
                    <a:gd name="T48" fmla="*/ 8 w 18"/>
                    <a:gd name="T49" fmla="*/ 2 h 19"/>
                    <a:gd name="T50" fmla="*/ 10 w 18"/>
                    <a:gd name="T51" fmla="*/ 2 h 19"/>
                    <a:gd name="T52" fmla="*/ 11 w 18"/>
                    <a:gd name="T53" fmla="*/ 4 h 19"/>
                    <a:gd name="T54" fmla="*/ 11 w 18"/>
                    <a:gd name="T55" fmla="*/ 6 h 19"/>
                    <a:gd name="T56" fmla="*/ 10 w 18"/>
                    <a:gd name="T57" fmla="*/ 6 h 19"/>
                    <a:gd name="T58" fmla="*/ 6 w 18"/>
                    <a:gd name="T59" fmla="*/ 9 h 19"/>
                    <a:gd name="T60" fmla="*/ 8 w 18"/>
                    <a:gd name="T61" fmla="*/ 9 h 19"/>
                    <a:gd name="T62" fmla="*/ 8 w 18"/>
                    <a:gd name="T63" fmla="*/ 10 h 19"/>
                    <a:gd name="T64" fmla="*/ 10 w 18"/>
                    <a:gd name="T65" fmla="*/ 10 h 19"/>
                    <a:gd name="T66" fmla="*/ 11 w 18"/>
                    <a:gd name="T67" fmla="*/ 9 h 19"/>
                    <a:gd name="T68" fmla="*/ 14 w 18"/>
                    <a:gd name="T69" fmla="*/ 6 h 19"/>
                    <a:gd name="T70" fmla="*/ 14 w 18"/>
                    <a:gd name="T71" fmla="*/ 3 h 19"/>
                    <a:gd name="T72" fmla="*/ 15 w 18"/>
                    <a:gd name="T73" fmla="*/ 3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19"/>
                    <a:gd name="T113" fmla="*/ 18 w 18"/>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19">
                      <a:moveTo>
                        <a:pt x="15" y="3"/>
                      </a:moveTo>
                      <a:lnTo>
                        <a:pt x="17" y="2"/>
                      </a:lnTo>
                      <a:lnTo>
                        <a:pt x="18" y="2"/>
                      </a:lnTo>
                      <a:lnTo>
                        <a:pt x="18" y="4"/>
                      </a:lnTo>
                      <a:lnTo>
                        <a:pt x="15" y="19"/>
                      </a:lnTo>
                      <a:lnTo>
                        <a:pt x="14" y="17"/>
                      </a:lnTo>
                      <a:lnTo>
                        <a:pt x="11" y="16"/>
                      </a:lnTo>
                      <a:lnTo>
                        <a:pt x="10" y="17"/>
                      </a:lnTo>
                      <a:lnTo>
                        <a:pt x="10" y="19"/>
                      </a:lnTo>
                      <a:lnTo>
                        <a:pt x="8" y="19"/>
                      </a:lnTo>
                      <a:lnTo>
                        <a:pt x="8" y="17"/>
                      </a:lnTo>
                      <a:lnTo>
                        <a:pt x="6" y="14"/>
                      </a:lnTo>
                      <a:lnTo>
                        <a:pt x="8" y="16"/>
                      </a:lnTo>
                      <a:lnTo>
                        <a:pt x="10" y="14"/>
                      </a:lnTo>
                      <a:lnTo>
                        <a:pt x="8" y="13"/>
                      </a:lnTo>
                      <a:lnTo>
                        <a:pt x="5" y="12"/>
                      </a:lnTo>
                      <a:lnTo>
                        <a:pt x="3" y="10"/>
                      </a:lnTo>
                      <a:lnTo>
                        <a:pt x="2" y="6"/>
                      </a:lnTo>
                      <a:lnTo>
                        <a:pt x="0" y="4"/>
                      </a:lnTo>
                      <a:lnTo>
                        <a:pt x="0" y="0"/>
                      </a:lnTo>
                      <a:lnTo>
                        <a:pt x="5" y="0"/>
                      </a:lnTo>
                      <a:lnTo>
                        <a:pt x="6" y="2"/>
                      </a:lnTo>
                      <a:lnTo>
                        <a:pt x="5" y="4"/>
                      </a:lnTo>
                      <a:lnTo>
                        <a:pt x="6" y="3"/>
                      </a:lnTo>
                      <a:lnTo>
                        <a:pt x="8" y="2"/>
                      </a:lnTo>
                      <a:lnTo>
                        <a:pt x="10" y="2"/>
                      </a:lnTo>
                      <a:lnTo>
                        <a:pt x="11" y="4"/>
                      </a:lnTo>
                      <a:lnTo>
                        <a:pt x="11" y="6"/>
                      </a:lnTo>
                      <a:lnTo>
                        <a:pt x="10" y="6"/>
                      </a:lnTo>
                      <a:lnTo>
                        <a:pt x="6" y="9"/>
                      </a:lnTo>
                      <a:lnTo>
                        <a:pt x="8" y="9"/>
                      </a:lnTo>
                      <a:lnTo>
                        <a:pt x="8" y="10"/>
                      </a:lnTo>
                      <a:lnTo>
                        <a:pt x="10" y="10"/>
                      </a:lnTo>
                      <a:lnTo>
                        <a:pt x="11" y="9"/>
                      </a:lnTo>
                      <a:lnTo>
                        <a:pt x="14" y="6"/>
                      </a:lnTo>
                      <a:lnTo>
                        <a:pt x="14" y="3"/>
                      </a:lnTo>
                      <a:lnTo>
                        <a:pt x="15"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4" name="Group 2827"/>
              <p:cNvGrpSpPr>
                <a:grpSpLocks/>
              </p:cNvGrpSpPr>
              <p:nvPr/>
            </p:nvGrpSpPr>
            <p:grpSpPr bwMode="auto">
              <a:xfrm>
                <a:off x="924" y="1900"/>
                <a:ext cx="14" cy="20"/>
                <a:chOff x="924" y="1900"/>
                <a:chExt cx="14" cy="20"/>
              </a:xfrm>
              <a:grpFill/>
            </p:grpSpPr>
            <p:sp>
              <p:nvSpPr>
                <p:cNvPr id="1010" name="Freeform 2828"/>
                <p:cNvSpPr>
                  <a:spLocks/>
                </p:cNvSpPr>
                <p:nvPr/>
              </p:nvSpPr>
              <p:spPr bwMode="gray">
                <a:xfrm>
                  <a:off x="924" y="1900"/>
                  <a:ext cx="14" cy="20"/>
                </a:xfrm>
                <a:custGeom>
                  <a:avLst/>
                  <a:gdLst>
                    <a:gd name="T0" fmla="*/ 3 w 14"/>
                    <a:gd name="T1" fmla="*/ 10 h 20"/>
                    <a:gd name="T2" fmla="*/ 1 w 14"/>
                    <a:gd name="T3" fmla="*/ 8 h 20"/>
                    <a:gd name="T4" fmla="*/ 3 w 14"/>
                    <a:gd name="T5" fmla="*/ 6 h 20"/>
                    <a:gd name="T6" fmla="*/ 1 w 14"/>
                    <a:gd name="T7" fmla="*/ 7 h 20"/>
                    <a:gd name="T8" fmla="*/ 0 w 14"/>
                    <a:gd name="T9" fmla="*/ 7 h 20"/>
                    <a:gd name="T10" fmla="*/ 1 w 14"/>
                    <a:gd name="T11" fmla="*/ 6 h 20"/>
                    <a:gd name="T12" fmla="*/ 1 w 14"/>
                    <a:gd name="T13" fmla="*/ 4 h 20"/>
                    <a:gd name="T14" fmla="*/ 0 w 14"/>
                    <a:gd name="T15" fmla="*/ 3 h 20"/>
                    <a:gd name="T16" fmla="*/ 6 w 14"/>
                    <a:gd name="T17" fmla="*/ 0 h 20"/>
                    <a:gd name="T18" fmla="*/ 10 w 14"/>
                    <a:gd name="T19" fmla="*/ 3 h 20"/>
                    <a:gd name="T20" fmla="*/ 6 w 14"/>
                    <a:gd name="T21" fmla="*/ 3 h 20"/>
                    <a:gd name="T22" fmla="*/ 6 w 14"/>
                    <a:gd name="T23" fmla="*/ 4 h 20"/>
                    <a:gd name="T24" fmla="*/ 10 w 14"/>
                    <a:gd name="T25" fmla="*/ 4 h 20"/>
                    <a:gd name="T26" fmla="*/ 10 w 14"/>
                    <a:gd name="T27" fmla="*/ 6 h 20"/>
                    <a:gd name="T28" fmla="*/ 8 w 14"/>
                    <a:gd name="T29" fmla="*/ 7 h 20"/>
                    <a:gd name="T30" fmla="*/ 6 w 14"/>
                    <a:gd name="T31" fmla="*/ 7 h 20"/>
                    <a:gd name="T32" fmla="*/ 6 w 14"/>
                    <a:gd name="T33" fmla="*/ 10 h 20"/>
                    <a:gd name="T34" fmla="*/ 4 w 14"/>
                    <a:gd name="T35" fmla="*/ 10 h 20"/>
                    <a:gd name="T36" fmla="*/ 6 w 14"/>
                    <a:gd name="T37" fmla="*/ 13 h 20"/>
                    <a:gd name="T38" fmla="*/ 10 w 14"/>
                    <a:gd name="T39" fmla="*/ 14 h 20"/>
                    <a:gd name="T40" fmla="*/ 11 w 14"/>
                    <a:gd name="T41" fmla="*/ 15 h 20"/>
                    <a:gd name="T42" fmla="*/ 14 w 14"/>
                    <a:gd name="T43" fmla="*/ 18 h 20"/>
                    <a:gd name="T44" fmla="*/ 14 w 14"/>
                    <a:gd name="T45" fmla="*/ 20 h 20"/>
                    <a:gd name="T46" fmla="*/ 8 w 14"/>
                    <a:gd name="T47" fmla="*/ 16 h 20"/>
                    <a:gd name="T48" fmla="*/ 8 w 14"/>
                    <a:gd name="T49" fmla="*/ 15 h 20"/>
                    <a:gd name="T50" fmla="*/ 8 w 14"/>
                    <a:gd name="T51" fmla="*/ 14 h 20"/>
                    <a:gd name="T52" fmla="*/ 3 w 14"/>
                    <a:gd name="T53" fmla="*/ 10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20"/>
                    <a:gd name="T83" fmla="*/ 14 w 14"/>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20">
                      <a:moveTo>
                        <a:pt x="3" y="10"/>
                      </a:moveTo>
                      <a:lnTo>
                        <a:pt x="1" y="8"/>
                      </a:lnTo>
                      <a:lnTo>
                        <a:pt x="3" y="6"/>
                      </a:lnTo>
                      <a:lnTo>
                        <a:pt x="1" y="7"/>
                      </a:lnTo>
                      <a:lnTo>
                        <a:pt x="0" y="7"/>
                      </a:lnTo>
                      <a:lnTo>
                        <a:pt x="1" y="6"/>
                      </a:lnTo>
                      <a:lnTo>
                        <a:pt x="1" y="4"/>
                      </a:lnTo>
                      <a:lnTo>
                        <a:pt x="0" y="3"/>
                      </a:lnTo>
                      <a:lnTo>
                        <a:pt x="6" y="0"/>
                      </a:lnTo>
                      <a:lnTo>
                        <a:pt x="10" y="3"/>
                      </a:lnTo>
                      <a:lnTo>
                        <a:pt x="6" y="3"/>
                      </a:lnTo>
                      <a:lnTo>
                        <a:pt x="6" y="4"/>
                      </a:lnTo>
                      <a:lnTo>
                        <a:pt x="10" y="4"/>
                      </a:lnTo>
                      <a:lnTo>
                        <a:pt x="10" y="6"/>
                      </a:lnTo>
                      <a:lnTo>
                        <a:pt x="8" y="7"/>
                      </a:lnTo>
                      <a:lnTo>
                        <a:pt x="6" y="7"/>
                      </a:lnTo>
                      <a:lnTo>
                        <a:pt x="6" y="10"/>
                      </a:lnTo>
                      <a:lnTo>
                        <a:pt x="4" y="10"/>
                      </a:lnTo>
                      <a:lnTo>
                        <a:pt x="6" y="13"/>
                      </a:lnTo>
                      <a:lnTo>
                        <a:pt x="10" y="14"/>
                      </a:lnTo>
                      <a:lnTo>
                        <a:pt x="11" y="15"/>
                      </a:lnTo>
                      <a:lnTo>
                        <a:pt x="14" y="18"/>
                      </a:lnTo>
                      <a:lnTo>
                        <a:pt x="14" y="20"/>
                      </a:lnTo>
                      <a:lnTo>
                        <a:pt x="8" y="16"/>
                      </a:lnTo>
                      <a:lnTo>
                        <a:pt x="8" y="15"/>
                      </a:lnTo>
                      <a:lnTo>
                        <a:pt x="8" y="14"/>
                      </a:lnTo>
                      <a:lnTo>
                        <a:pt x="3"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11" name="Freeform 2829"/>
                <p:cNvSpPr>
                  <a:spLocks/>
                </p:cNvSpPr>
                <p:nvPr/>
              </p:nvSpPr>
              <p:spPr bwMode="gray">
                <a:xfrm>
                  <a:off x="924" y="1900"/>
                  <a:ext cx="14" cy="20"/>
                </a:xfrm>
                <a:custGeom>
                  <a:avLst/>
                  <a:gdLst>
                    <a:gd name="T0" fmla="*/ 3 w 14"/>
                    <a:gd name="T1" fmla="*/ 10 h 20"/>
                    <a:gd name="T2" fmla="*/ 1 w 14"/>
                    <a:gd name="T3" fmla="*/ 8 h 20"/>
                    <a:gd name="T4" fmla="*/ 3 w 14"/>
                    <a:gd name="T5" fmla="*/ 6 h 20"/>
                    <a:gd name="T6" fmla="*/ 1 w 14"/>
                    <a:gd name="T7" fmla="*/ 7 h 20"/>
                    <a:gd name="T8" fmla="*/ 0 w 14"/>
                    <a:gd name="T9" fmla="*/ 7 h 20"/>
                    <a:gd name="T10" fmla="*/ 1 w 14"/>
                    <a:gd name="T11" fmla="*/ 6 h 20"/>
                    <a:gd name="T12" fmla="*/ 1 w 14"/>
                    <a:gd name="T13" fmla="*/ 4 h 20"/>
                    <a:gd name="T14" fmla="*/ 0 w 14"/>
                    <a:gd name="T15" fmla="*/ 3 h 20"/>
                    <a:gd name="T16" fmla="*/ 6 w 14"/>
                    <a:gd name="T17" fmla="*/ 0 h 20"/>
                    <a:gd name="T18" fmla="*/ 10 w 14"/>
                    <a:gd name="T19" fmla="*/ 3 h 20"/>
                    <a:gd name="T20" fmla="*/ 6 w 14"/>
                    <a:gd name="T21" fmla="*/ 3 h 20"/>
                    <a:gd name="T22" fmla="*/ 6 w 14"/>
                    <a:gd name="T23" fmla="*/ 4 h 20"/>
                    <a:gd name="T24" fmla="*/ 10 w 14"/>
                    <a:gd name="T25" fmla="*/ 4 h 20"/>
                    <a:gd name="T26" fmla="*/ 10 w 14"/>
                    <a:gd name="T27" fmla="*/ 6 h 20"/>
                    <a:gd name="T28" fmla="*/ 8 w 14"/>
                    <a:gd name="T29" fmla="*/ 7 h 20"/>
                    <a:gd name="T30" fmla="*/ 6 w 14"/>
                    <a:gd name="T31" fmla="*/ 7 h 20"/>
                    <a:gd name="T32" fmla="*/ 6 w 14"/>
                    <a:gd name="T33" fmla="*/ 10 h 20"/>
                    <a:gd name="T34" fmla="*/ 4 w 14"/>
                    <a:gd name="T35" fmla="*/ 10 h 20"/>
                    <a:gd name="T36" fmla="*/ 6 w 14"/>
                    <a:gd name="T37" fmla="*/ 13 h 20"/>
                    <a:gd name="T38" fmla="*/ 10 w 14"/>
                    <a:gd name="T39" fmla="*/ 14 h 20"/>
                    <a:gd name="T40" fmla="*/ 11 w 14"/>
                    <a:gd name="T41" fmla="*/ 15 h 20"/>
                    <a:gd name="T42" fmla="*/ 14 w 14"/>
                    <a:gd name="T43" fmla="*/ 18 h 20"/>
                    <a:gd name="T44" fmla="*/ 14 w 14"/>
                    <a:gd name="T45" fmla="*/ 20 h 20"/>
                    <a:gd name="T46" fmla="*/ 8 w 14"/>
                    <a:gd name="T47" fmla="*/ 16 h 20"/>
                    <a:gd name="T48" fmla="*/ 8 w 14"/>
                    <a:gd name="T49" fmla="*/ 15 h 20"/>
                    <a:gd name="T50" fmla="*/ 8 w 14"/>
                    <a:gd name="T51" fmla="*/ 14 h 20"/>
                    <a:gd name="T52" fmla="*/ 3 w 14"/>
                    <a:gd name="T53" fmla="*/ 10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20"/>
                    <a:gd name="T83" fmla="*/ 14 w 14"/>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20">
                      <a:moveTo>
                        <a:pt x="3" y="10"/>
                      </a:moveTo>
                      <a:lnTo>
                        <a:pt x="1" y="8"/>
                      </a:lnTo>
                      <a:lnTo>
                        <a:pt x="3" y="6"/>
                      </a:lnTo>
                      <a:lnTo>
                        <a:pt x="1" y="7"/>
                      </a:lnTo>
                      <a:lnTo>
                        <a:pt x="0" y="7"/>
                      </a:lnTo>
                      <a:lnTo>
                        <a:pt x="1" y="6"/>
                      </a:lnTo>
                      <a:lnTo>
                        <a:pt x="1" y="4"/>
                      </a:lnTo>
                      <a:lnTo>
                        <a:pt x="0" y="3"/>
                      </a:lnTo>
                      <a:lnTo>
                        <a:pt x="6" y="0"/>
                      </a:lnTo>
                      <a:lnTo>
                        <a:pt x="10" y="3"/>
                      </a:lnTo>
                      <a:lnTo>
                        <a:pt x="6" y="3"/>
                      </a:lnTo>
                      <a:lnTo>
                        <a:pt x="6" y="4"/>
                      </a:lnTo>
                      <a:lnTo>
                        <a:pt x="10" y="4"/>
                      </a:lnTo>
                      <a:lnTo>
                        <a:pt x="10" y="6"/>
                      </a:lnTo>
                      <a:lnTo>
                        <a:pt x="8" y="7"/>
                      </a:lnTo>
                      <a:lnTo>
                        <a:pt x="6" y="7"/>
                      </a:lnTo>
                      <a:lnTo>
                        <a:pt x="6" y="10"/>
                      </a:lnTo>
                      <a:lnTo>
                        <a:pt x="4" y="10"/>
                      </a:lnTo>
                      <a:lnTo>
                        <a:pt x="6" y="13"/>
                      </a:lnTo>
                      <a:lnTo>
                        <a:pt x="10" y="14"/>
                      </a:lnTo>
                      <a:lnTo>
                        <a:pt x="11" y="15"/>
                      </a:lnTo>
                      <a:lnTo>
                        <a:pt x="14" y="18"/>
                      </a:lnTo>
                      <a:lnTo>
                        <a:pt x="14" y="20"/>
                      </a:lnTo>
                      <a:lnTo>
                        <a:pt x="8" y="16"/>
                      </a:lnTo>
                      <a:lnTo>
                        <a:pt x="8" y="15"/>
                      </a:lnTo>
                      <a:lnTo>
                        <a:pt x="8" y="14"/>
                      </a:lnTo>
                      <a:lnTo>
                        <a:pt x="3"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5" name="Group 2830"/>
              <p:cNvGrpSpPr>
                <a:grpSpLocks/>
              </p:cNvGrpSpPr>
              <p:nvPr/>
            </p:nvGrpSpPr>
            <p:grpSpPr bwMode="auto">
              <a:xfrm>
                <a:off x="978" y="1942"/>
                <a:ext cx="65" cy="44"/>
                <a:chOff x="978" y="1942"/>
                <a:chExt cx="65" cy="44"/>
              </a:xfrm>
              <a:grpFill/>
            </p:grpSpPr>
            <p:sp>
              <p:nvSpPr>
                <p:cNvPr id="1008" name="Freeform 2831"/>
                <p:cNvSpPr>
                  <a:spLocks/>
                </p:cNvSpPr>
                <p:nvPr/>
              </p:nvSpPr>
              <p:spPr bwMode="gray">
                <a:xfrm>
                  <a:off x="978" y="1942"/>
                  <a:ext cx="65" cy="44"/>
                </a:xfrm>
                <a:custGeom>
                  <a:avLst/>
                  <a:gdLst>
                    <a:gd name="T0" fmla="*/ 12 w 65"/>
                    <a:gd name="T1" fmla="*/ 9 h 44"/>
                    <a:gd name="T2" fmla="*/ 5 w 65"/>
                    <a:gd name="T3" fmla="*/ 4 h 44"/>
                    <a:gd name="T4" fmla="*/ 3 w 65"/>
                    <a:gd name="T5" fmla="*/ 5 h 44"/>
                    <a:gd name="T6" fmla="*/ 0 w 65"/>
                    <a:gd name="T7" fmla="*/ 4 h 44"/>
                    <a:gd name="T8" fmla="*/ 0 w 65"/>
                    <a:gd name="T9" fmla="*/ 2 h 44"/>
                    <a:gd name="T10" fmla="*/ 3 w 65"/>
                    <a:gd name="T11" fmla="*/ 0 h 44"/>
                    <a:gd name="T12" fmla="*/ 14 w 65"/>
                    <a:gd name="T13" fmla="*/ 4 h 44"/>
                    <a:gd name="T14" fmla="*/ 37 w 65"/>
                    <a:gd name="T15" fmla="*/ 11 h 44"/>
                    <a:gd name="T16" fmla="*/ 39 w 65"/>
                    <a:gd name="T17" fmla="*/ 14 h 44"/>
                    <a:gd name="T18" fmla="*/ 45 w 65"/>
                    <a:gd name="T19" fmla="*/ 22 h 44"/>
                    <a:gd name="T20" fmla="*/ 47 w 65"/>
                    <a:gd name="T21" fmla="*/ 25 h 44"/>
                    <a:gd name="T22" fmla="*/ 54 w 65"/>
                    <a:gd name="T23" fmla="*/ 26 h 44"/>
                    <a:gd name="T24" fmla="*/ 55 w 65"/>
                    <a:gd name="T25" fmla="*/ 28 h 44"/>
                    <a:gd name="T26" fmla="*/ 64 w 65"/>
                    <a:gd name="T27" fmla="*/ 40 h 44"/>
                    <a:gd name="T28" fmla="*/ 65 w 65"/>
                    <a:gd name="T29" fmla="*/ 42 h 44"/>
                    <a:gd name="T30" fmla="*/ 64 w 65"/>
                    <a:gd name="T31" fmla="*/ 44 h 44"/>
                    <a:gd name="T32" fmla="*/ 52 w 65"/>
                    <a:gd name="T33" fmla="*/ 39 h 44"/>
                    <a:gd name="T34" fmla="*/ 48 w 65"/>
                    <a:gd name="T35" fmla="*/ 39 h 44"/>
                    <a:gd name="T36" fmla="*/ 48 w 65"/>
                    <a:gd name="T37" fmla="*/ 36 h 44"/>
                    <a:gd name="T38" fmla="*/ 47 w 65"/>
                    <a:gd name="T39" fmla="*/ 37 h 44"/>
                    <a:gd name="T40" fmla="*/ 43 w 65"/>
                    <a:gd name="T41" fmla="*/ 35 h 44"/>
                    <a:gd name="T42" fmla="*/ 45 w 65"/>
                    <a:gd name="T43" fmla="*/ 33 h 44"/>
                    <a:gd name="T44" fmla="*/ 45 w 65"/>
                    <a:gd name="T45" fmla="*/ 32 h 44"/>
                    <a:gd name="T46" fmla="*/ 42 w 65"/>
                    <a:gd name="T47" fmla="*/ 33 h 44"/>
                    <a:gd name="T48" fmla="*/ 37 w 65"/>
                    <a:gd name="T49" fmla="*/ 33 h 44"/>
                    <a:gd name="T50" fmla="*/ 39 w 65"/>
                    <a:gd name="T51" fmla="*/ 31 h 44"/>
                    <a:gd name="T52" fmla="*/ 34 w 65"/>
                    <a:gd name="T53" fmla="*/ 28 h 44"/>
                    <a:gd name="T54" fmla="*/ 30 w 65"/>
                    <a:gd name="T55" fmla="*/ 26 h 44"/>
                    <a:gd name="T56" fmla="*/ 24 w 65"/>
                    <a:gd name="T57" fmla="*/ 26 h 44"/>
                    <a:gd name="T58" fmla="*/ 26 w 65"/>
                    <a:gd name="T59" fmla="*/ 23 h 44"/>
                    <a:gd name="T60" fmla="*/ 30 w 65"/>
                    <a:gd name="T61" fmla="*/ 22 h 44"/>
                    <a:gd name="T62" fmla="*/ 26 w 65"/>
                    <a:gd name="T63" fmla="*/ 22 h 44"/>
                    <a:gd name="T64" fmla="*/ 26 w 65"/>
                    <a:gd name="T65" fmla="*/ 19 h 44"/>
                    <a:gd name="T66" fmla="*/ 23 w 65"/>
                    <a:gd name="T67" fmla="*/ 19 h 44"/>
                    <a:gd name="T68" fmla="*/ 20 w 65"/>
                    <a:gd name="T69" fmla="*/ 18 h 44"/>
                    <a:gd name="T70" fmla="*/ 18 w 65"/>
                    <a:gd name="T71" fmla="*/ 18 h 44"/>
                    <a:gd name="T72" fmla="*/ 17 w 65"/>
                    <a:gd name="T73" fmla="*/ 15 h 44"/>
                    <a:gd name="T74" fmla="*/ 15 w 65"/>
                    <a:gd name="T75" fmla="*/ 12 h 44"/>
                    <a:gd name="T76" fmla="*/ 12 w 65"/>
                    <a:gd name="T77" fmla="*/ 12 h 44"/>
                    <a:gd name="T78" fmla="*/ 9 w 65"/>
                    <a:gd name="T79" fmla="*/ 14 h 44"/>
                    <a:gd name="T80" fmla="*/ 6 w 65"/>
                    <a:gd name="T81" fmla="*/ 12 h 44"/>
                    <a:gd name="T82" fmla="*/ 5 w 65"/>
                    <a:gd name="T83" fmla="*/ 10 h 44"/>
                    <a:gd name="T84" fmla="*/ 9 w 65"/>
                    <a:gd name="T85" fmla="*/ 7 h 44"/>
                    <a:gd name="T86" fmla="*/ 12 w 65"/>
                    <a:gd name="T87" fmla="*/ 9 h 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44"/>
                    <a:gd name="T134" fmla="*/ 65 w 65"/>
                    <a:gd name="T135" fmla="*/ 44 h 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44">
                      <a:moveTo>
                        <a:pt x="12" y="9"/>
                      </a:moveTo>
                      <a:lnTo>
                        <a:pt x="12" y="9"/>
                      </a:lnTo>
                      <a:lnTo>
                        <a:pt x="12" y="4"/>
                      </a:lnTo>
                      <a:lnTo>
                        <a:pt x="5" y="4"/>
                      </a:lnTo>
                      <a:lnTo>
                        <a:pt x="5" y="3"/>
                      </a:lnTo>
                      <a:lnTo>
                        <a:pt x="3" y="5"/>
                      </a:lnTo>
                      <a:lnTo>
                        <a:pt x="0" y="5"/>
                      </a:lnTo>
                      <a:lnTo>
                        <a:pt x="0" y="4"/>
                      </a:lnTo>
                      <a:lnTo>
                        <a:pt x="0" y="3"/>
                      </a:lnTo>
                      <a:lnTo>
                        <a:pt x="0" y="2"/>
                      </a:lnTo>
                      <a:lnTo>
                        <a:pt x="2" y="0"/>
                      </a:lnTo>
                      <a:lnTo>
                        <a:pt x="3" y="0"/>
                      </a:lnTo>
                      <a:lnTo>
                        <a:pt x="12" y="3"/>
                      </a:lnTo>
                      <a:lnTo>
                        <a:pt x="14" y="4"/>
                      </a:lnTo>
                      <a:lnTo>
                        <a:pt x="36" y="10"/>
                      </a:lnTo>
                      <a:lnTo>
                        <a:pt x="37" y="11"/>
                      </a:lnTo>
                      <a:lnTo>
                        <a:pt x="39" y="12"/>
                      </a:lnTo>
                      <a:lnTo>
                        <a:pt x="39" y="14"/>
                      </a:lnTo>
                      <a:lnTo>
                        <a:pt x="45" y="21"/>
                      </a:lnTo>
                      <a:lnTo>
                        <a:pt x="45" y="22"/>
                      </a:lnTo>
                      <a:lnTo>
                        <a:pt x="47" y="23"/>
                      </a:lnTo>
                      <a:lnTo>
                        <a:pt x="47" y="25"/>
                      </a:lnTo>
                      <a:lnTo>
                        <a:pt x="51" y="26"/>
                      </a:lnTo>
                      <a:lnTo>
                        <a:pt x="54" y="26"/>
                      </a:lnTo>
                      <a:lnTo>
                        <a:pt x="54" y="28"/>
                      </a:lnTo>
                      <a:lnTo>
                        <a:pt x="55" y="28"/>
                      </a:lnTo>
                      <a:lnTo>
                        <a:pt x="61" y="31"/>
                      </a:lnTo>
                      <a:lnTo>
                        <a:pt x="64" y="40"/>
                      </a:lnTo>
                      <a:lnTo>
                        <a:pt x="65" y="39"/>
                      </a:lnTo>
                      <a:lnTo>
                        <a:pt x="65" y="42"/>
                      </a:lnTo>
                      <a:lnTo>
                        <a:pt x="65" y="43"/>
                      </a:lnTo>
                      <a:lnTo>
                        <a:pt x="64" y="44"/>
                      </a:lnTo>
                      <a:lnTo>
                        <a:pt x="52" y="40"/>
                      </a:lnTo>
                      <a:lnTo>
                        <a:pt x="52" y="39"/>
                      </a:lnTo>
                      <a:lnTo>
                        <a:pt x="51" y="40"/>
                      </a:lnTo>
                      <a:lnTo>
                        <a:pt x="48" y="39"/>
                      </a:lnTo>
                      <a:lnTo>
                        <a:pt x="48" y="37"/>
                      </a:lnTo>
                      <a:lnTo>
                        <a:pt x="48" y="36"/>
                      </a:lnTo>
                      <a:lnTo>
                        <a:pt x="48" y="37"/>
                      </a:lnTo>
                      <a:lnTo>
                        <a:pt x="47" y="37"/>
                      </a:lnTo>
                      <a:lnTo>
                        <a:pt x="43" y="36"/>
                      </a:lnTo>
                      <a:lnTo>
                        <a:pt x="43" y="35"/>
                      </a:lnTo>
                      <a:lnTo>
                        <a:pt x="43" y="33"/>
                      </a:lnTo>
                      <a:lnTo>
                        <a:pt x="45" y="33"/>
                      </a:lnTo>
                      <a:lnTo>
                        <a:pt x="47" y="32"/>
                      </a:lnTo>
                      <a:lnTo>
                        <a:pt x="45" y="32"/>
                      </a:lnTo>
                      <a:lnTo>
                        <a:pt x="43" y="32"/>
                      </a:lnTo>
                      <a:lnTo>
                        <a:pt x="42" y="33"/>
                      </a:lnTo>
                      <a:lnTo>
                        <a:pt x="40" y="32"/>
                      </a:lnTo>
                      <a:lnTo>
                        <a:pt x="37" y="33"/>
                      </a:lnTo>
                      <a:lnTo>
                        <a:pt x="34" y="31"/>
                      </a:lnTo>
                      <a:lnTo>
                        <a:pt x="39" y="31"/>
                      </a:lnTo>
                      <a:lnTo>
                        <a:pt x="37" y="29"/>
                      </a:lnTo>
                      <a:lnTo>
                        <a:pt x="34" y="28"/>
                      </a:lnTo>
                      <a:lnTo>
                        <a:pt x="31" y="28"/>
                      </a:lnTo>
                      <a:lnTo>
                        <a:pt x="30" y="26"/>
                      </a:lnTo>
                      <a:lnTo>
                        <a:pt x="28" y="26"/>
                      </a:lnTo>
                      <a:lnTo>
                        <a:pt x="24" y="26"/>
                      </a:lnTo>
                      <a:lnTo>
                        <a:pt x="24" y="23"/>
                      </a:lnTo>
                      <a:lnTo>
                        <a:pt x="26" y="23"/>
                      </a:lnTo>
                      <a:lnTo>
                        <a:pt x="27" y="23"/>
                      </a:lnTo>
                      <a:lnTo>
                        <a:pt x="30" y="22"/>
                      </a:lnTo>
                      <a:lnTo>
                        <a:pt x="28" y="21"/>
                      </a:lnTo>
                      <a:lnTo>
                        <a:pt x="26" y="22"/>
                      </a:lnTo>
                      <a:lnTo>
                        <a:pt x="26" y="21"/>
                      </a:lnTo>
                      <a:lnTo>
                        <a:pt x="26" y="19"/>
                      </a:lnTo>
                      <a:lnTo>
                        <a:pt x="24" y="21"/>
                      </a:lnTo>
                      <a:lnTo>
                        <a:pt x="23" y="19"/>
                      </a:lnTo>
                      <a:lnTo>
                        <a:pt x="21" y="18"/>
                      </a:lnTo>
                      <a:lnTo>
                        <a:pt x="20" y="18"/>
                      </a:lnTo>
                      <a:lnTo>
                        <a:pt x="20" y="16"/>
                      </a:lnTo>
                      <a:lnTo>
                        <a:pt x="18" y="18"/>
                      </a:lnTo>
                      <a:lnTo>
                        <a:pt x="15" y="16"/>
                      </a:lnTo>
                      <a:lnTo>
                        <a:pt x="17" y="15"/>
                      </a:lnTo>
                      <a:lnTo>
                        <a:pt x="17" y="14"/>
                      </a:lnTo>
                      <a:lnTo>
                        <a:pt x="15" y="12"/>
                      </a:lnTo>
                      <a:lnTo>
                        <a:pt x="14" y="15"/>
                      </a:lnTo>
                      <a:lnTo>
                        <a:pt x="12" y="12"/>
                      </a:lnTo>
                      <a:lnTo>
                        <a:pt x="10" y="12"/>
                      </a:lnTo>
                      <a:lnTo>
                        <a:pt x="9" y="14"/>
                      </a:lnTo>
                      <a:lnTo>
                        <a:pt x="6" y="14"/>
                      </a:lnTo>
                      <a:lnTo>
                        <a:pt x="6" y="12"/>
                      </a:lnTo>
                      <a:lnTo>
                        <a:pt x="6" y="10"/>
                      </a:lnTo>
                      <a:lnTo>
                        <a:pt x="5" y="10"/>
                      </a:lnTo>
                      <a:lnTo>
                        <a:pt x="5" y="9"/>
                      </a:lnTo>
                      <a:lnTo>
                        <a:pt x="9" y="7"/>
                      </a:lnTo>
                      <a:lnTo>
                        <a:pt x="10" y="9"/>
                      </a:lnTo>
                      <a:lnTo>
                        <a:pt x="12" y="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09" name="Freeform 2832"/>
                <p:cNvSpPr>
                  <a:spLocks/>
                </p:cNvSpPr>
                <p:nvPr/>
              </p:nvSpPr>
              <p:spPr bwMode="gray">
                <a:xfrm>
                  <a:off x="978" y="1942"/>
                  <a:ext cx="65" cy="44"/>
                </a:xfrm>
                <a:custGeom>
                  <a:avLst/>
                  <a:gdLst>
                    <a:gd name="T0" fmla="*/ 12 w 65"/>
                    <a:gd name="T1" fmla="*/ 9 h 44"/>
                    <a:gd name="T2" fmla="*/ 5 w 65"/>
                    <a:gd name="T3" fmla="*/ 4 h 44"/>
                    <a:gd name="T4" fmla="*/ 3 w 65"/>
                    <a:gd name="T5" fmla="*/ 5 h 44"/>
                    <a:gd name="T6" fmla="*/ 0 w 65"/>
                    <a:gd name="T7" fmla="*/ 4 h 44"/>
                    <a:gd name="T8" fmla="*/ 0 w 65"/>
                    <a:gd name="T9" fmla="*/ 2 h 44"/>
                    <a:gd name="T10" fmla="*/ 3 w 65"/>
                    <a:gd name="T11" fmla="*/ 0 h 44"/>
                    <a:gd name="T12" fmla="*/ 14 w 65"/>
                    <a:gd name="T13" fmla="*/ 4 h 44"/>
                    <a:gd name="T14" fmla="*/ 37 w 65"/>
                    <a:gd name="T15" fmla="*/ 11 h 44"/>
                    <a:gd name="T16" fmla="*/ 39 w 65"/>
                    <a:gd name="T17" fmla="*/ 14 h 44"/>
                    <a:gd name="T18" fmla="*/ 45 w 65"/>
                    <a:gd name="T19" fmla="*/ 22 h 44"/>
                    <a:gd name="T20" fmla="*/ 47 w 65"/>
                    <a:gd name="T21" fmla="*/ 25 h 44"/>
                    <a:gd name="T22" fmla="*/ 54 w 65"/>
                    <a:gd name="T23" fmla="*/ 26 h 44"/>
                    <a:gd name="T24" fmla="*/ 55 w 65"/>
                    <a:gd name="T25" fmla="*/ 28 h 44"/>
                    <a:gd name="T26" fmla="*/ 64 w 65"/>
                    <a:gd name="T27" fmla="*/ 40 h 44"/>
                    <a:gd name="T28" fmla="*/ 65 w 65"/>
                    <a:gd name="T29" fmla="*/ 42 h 44"/>
                    <a:gd name="T30" fmla="*/ 64 w 65"/>
                    <a:gd name="T31" fmla="*/ 44 h 44"/>
                    <a:gd name="T32" fmla="*/ 52 w 65"/>
                    <a:gd name="T33" fmla="*/ 39 h 44"/>
                    <a:gd name="T34" fmla="*/ 48 w 65"/>
                    <a:gd name="T35" fmla="*/ 39 h 44"/>
                    <a:gd name="T36" fmla="*/ 48 w 65"/>
                    <a:gd name="T37" fmla="*/ 36 h 44"/>
                    <a:gd name="T38" fmla="*/ 47 w 65"/>
                    <a:gd name="T39" fmla="*/ 37 h 44"/>
                    <a:gd name="T40" fmla="*/ 43 w 65"/>
                    <a:gd name="T41" fmla="*/ 35 h 44"/>
                    <a:gd name="T42" fmla="*/ 45 w 65"/>
                    <a:gd name="T43" fmla="*/ 33 h 44"/>
                    <a:gd name="T44" fmla="*/ 45 w 65"/>
                    <a:gd name="T45" fmla="*/ 32 h 44"/>
                    <a:gd name="T46" fmla="*/ 42 w 65"/>
                    <a:gd name="T47" fmla="*/ 33 h 44"/>
                    <a:gd name="T48" fmla="*/ 37 w 65"/>
                    <a:gd name="T49" fmla="*/ 33 h 44"/>
                    <a:gd name="T50" fmla="*/ 39 w 65"/>
                    <a:gd name="T51" fmla="*/ 31 h 44"/>
                    <a:gd name="T52" fmla="*/ 34 w 65"/>
                    <a:gd name="T53" fmla="*/ 28 h 44"/>
                    <a:gd name="T54" fmla="*/ 30 w 65"/>
                    <a:gd name="T55" fmla="*/ 26 h 44"/>
                    <a:gd name="T56" fmla="*/ 24 w 65"/>
                    <a:gd name="T57" fmla="*/ 26 h 44"/>
                    <a:gd name="T58" fmla="*/ 26 w 65"/>
                    <a:gd name="T59" fmla="*/ 23 h 44"/>
                    <a:gd name="T60" fmla="*/ 30 w 65"/>
                    <a:gd name="T61" fmla="*/ 22 h 44"/>
                    <a:gd name="T62" fmla="*/ 26 w 65"/>
                    <a:gd name="T63" fmla="*/ 22 h 44"/>
                    <a:gd name="T64" fmla="*/ 26 w 65"/>
                    <a:gd name="T65" fmla="*/ 19 h 44"/>
                    <a:gd name="T66" fmla="*/ 23 w 65"/>
                    <a:gd name="T67" fmla="*/ 19 h 44"/>
                    <a:gd name="T68" fmla="*/ 20 w 65"/>
                    <a:gd name="T69" fmla="*/ 18 h 44"/>
                    <a:gd name="T70" fmla="*/ 18 w 65"/>
                    <a:gd name="T71" fmla="*/ 18 h 44"/>
                    <a:gd name="T72" fmla="*/ 17 w 65"/>
                    <a:gd name="T73" fmla="*/ 15 h 44"/>
                    <a:gd name="T74" fmla="*/ 15 w 65"/>
                    <a:gd name="T75" fmla="*/ 12 h 44"/>
                    <a:gd name="T76" fmla="*/ 12 w 65"/>
                    <a:gd name="T77" fmla="*/ 12 h 44"/>
                    <a:gd name="T78" fmla="*/ 9 w 65"/>
                    <a:gd name="T79" fmla="*/ 14 h 44"/>
                    <a:gd name="T80" fmla="*/ 6 w 65"/>
                    <a:gd name="T81" fmla="*/ 12 h 44"/>
                    <a:gd name="T82" fmla="*/ 5 w 65"/>
                    <a:gd name="T83" fmla="*/ 10 h 44"/>
                    <a:gd name="T84" fmla="*/ 9 w 65"/>
                    <a:gd name="T85" fmla="*/ 7 h 44"/>
                    <a:gd name="T86" fmla="*/ 12 w 65"/>
                    <a:gd name="T87" fmla="*/ 9 h 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44"/>
                    <a:gd name="T134" fmla="*/ 65 w 65"/>
                    <a:gd name="T135" fmla="*/ 44 h 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44">
                      <a:moveTo>
                        <a:pt x="12" y="9"/>
                      </a:moveTo>
                      <a:lnTo>
                        <a:pt x="12" y="9"/>
                      </a:lnTo>
                      <a:lnTo>
                        <a:pt x="12" y="4"/>
                      </a:lnTo>
                      <a:lnTo>
                        <a:pt x="5" y="4"/>
                      </a:lnTo>
                      <a:lnTo>
                        <a:pt x="5" y="3"/>
                      </a:lnTo>
                      <a:lnTo>
                        <a:pt x="3" y="5"/>
                      </a:lnTo>
                      <a:lnTo>
                        <a:pt x="0" y="5"/>
                      </a:lnTo>
                      <a:lnTo>
                        <a:pt x="0" y="4"/>
                      </a:lnTo>
                      <a:lnTo>
                        <a:pt x="0" y="3"/>
                      </a:lnTo>
                      <a:lnTo>
                        <a:pt x="0" y="2"/>
                      </a:lnTo>
                      <a:lnTo>
                        <a:pt x="2" y="0"/>
                      </a:lnTo>
                      <a:lnTo>
                        <a:pt x="3" y="0"/>
                      </a:lnTo>
                      <a:lnTo>
                        <a:pt x="12" y="3"/>
                      </a:lnTo>
                      <a:lnTo>
                        <a:pt x="14" y="4"/>
                      </a:lnTo>
                      <a:lnTo>
                        <a:pt x="36" y="10"/>
                      </a:lnTo>
                      <a:lnTo>
                        <a:pt x="37" y="11"/>
                      </a:lnTo>
                      <a:lnTo>
                        <a:pt x="39" y="12"/>
                      </a:lnTo>
                      <a:lnTo>
                        <a:pt x="39" y="14"/>
                      </a:lnTo>
                      <a:lnTo>
                        <a:pt x="45" y="21"/>
                      </a:lnTo>
                      <a:lnTo>
                        <a:pt x="45" y="22"/>
                      </a:lnTo>
                      <a:lnTo>
                        <a:pt x="47" y="23"/>
                      </a:lnTo>
                      <a:lnTo>
                        <a:pt x="47" y="25"/>
                      </a:lnTo>
                      <a:lnTo>
                        <a:pt x="51" y="26"/>
                      </a:lnTo>
                      <a:lnTo>
                        <a:pt x="54" y="26"/>
                      </a:lnTo>
                      <a:lnTo>
                        <a:pt x="54" y="28"/>
                      </a:lnTo>
                      <a:lnTo>
                        <a:pt x="55" y="28"/>
                      </a:lnTo>
                      <a:lnTo>
                        <a:pt x="61" y="31"/>
                      </a:lnTo>
                      <a:lnTo>
                        <a:pt x="64" y="40"/>
                      </a:lnTo>
                      <a:lnTo>
                        <a:pt x="65" y="39"/>
                      </a:lnTo>
                      <a:lnTo>
                        <a:pt x="65" y="42"/>
                      </a:lnTo>
                      <a:lnTo>
                        <a:pt x="65" y="43"/>
                      </a:lnTo>
                      <a:lnTo>
                        <a:pt x="64" y="44"/>
                      </a:lnTo>
                      <a:lnTo>
                        <a:pt x="52" y="40"/>
                      </a:lnTo>
                      <a:lnTo>
                        <a:pt x="52" y="39"/>
                      </a:lnTo>
                      <a:lnTo>
                        <a:pt x="51" y="40"/>
                      </a:lnTo>
                      <a:lnTo>
                        <a:pt x="48" y="39"/>
                      </a:lnTo>
                      <a:lnTo>
                        <a:pt x="48" y="37"/>
                      </a:lnTo>
                      <a:lnTo>
                        <a:pt x="48" y="36"/>
                      </a:lnTo>
                      <a:lnTo>
                        <a:pt x="48" y="37"/>
                      </a:lnTo>
                      <a:lnTo>
                        <a:pt x="47" y="37"/>
                      </a:lnTo>
                      <a:lnTo>
                        <a:pt x="43" y="36"/>
                      </a:lnTo>
                      <a:lnTo>
                        <a:pt x="43" y="35"/>
                      </a:lnTo>
                      <a:lnTo>
                        <a:pt x="43" y="33"/>
                      </a:lnTo>
                      <a:lnTo>
                        <a:pt x="45" y="33"/>
                      </a:lnTo>
                      <a:lnTo>
                        <a:pt x="47" y="32"/>
                      </a:lnTo>
                      <a:lnTo>
                        <a:pt x="45" y="32"/>
                      </a:lnTo>
                      <a:lnTo>
                        <a:pt x="43" y="32"/>
                      </a:lnTo>
                      <a:lnTo>
                        <a:pt x="42" y="33"/>
                      </a:lnTo>
                      <a:lnTo>
                        <a:pt x="40" y="32"/>
                      </a:lnTo>
                      <a:lnTo>
                        <a:pt x="37" y="33"/>
                      </a:lnTo>
                      <a:lnTo>
                        <a:pt x="34" y="31"/>
                      </a:lnTo>
                      <a:lnTo>
                        <a:pt x="39" y="31"/>
                      </a:lnTo>
                      <a:lnTo>
                        <a:pt x="37" y="29"/>
                      </a:lnTo>
                      <a:lnTo>
                        <a:pt x="34" y="28"/>
                      </a:lnTo>
                      <a:lnTo>
                        <a:pt x="31" y="28"/>
                      </a:lnTo>
                      <a:lnTo>
                        <a:pt x="30" y="26"/>
                      </a:lnTo>
                      <a:lnTo>
                        <a:pt x="28" y="26"/>
                      </a:lnTo>
                      <a:lnTo>
                        <a:pt x="24" y="26"/>
                      </a:lnTo>
                      <a:lnTo>
                        <a:pt x="24" y="23"/>
                      </a:lnTo>
                      <a:lnTo>
                        <a:pt x="26" y="23"/>
                      </a:lnTo>
                      <a:lnTo>
                        <a:pt x="27" y="23"/>
                      </a:lnTo>
                      <a:lnTo>
                        <a:pt x="30" y="22"/>
                      </a:lnTo>
                      <a:lnTo>
                        <a:pt x="28" y="21"/>
                      </a:lnTo>
                      <a:lnTo>
                        <a:pt x="26" y="22"/>
                      </a:lnTo>
                      <a:lnTo>
                        <a:pt x="26" y="21"/>
                      </a:lnTo>
                      <a:lnTo>
                        <a:pt x="26" y="19"/>
                      </a:lnTo>
                      <a:lnTo>
                        <a:pt x="24" y="21"/>
                      </a:lnTo>
                      <a:lnTo>
                        <a:pt x="23" y="19"/>
                      </a:lnTo>
                      <a:lnTo>
                        <a:pt x="21" y="18"/>
                      </a:lnTo>
                      <a:lnTo>
                        <a:pt x="20" y="18"/>
                      </a:lnTo>
                      <a:lnTo>
                        <a:pt x="20" y="16"/>
                      </a:lnTo>
                      <a:lnTo>
                        <a:pt x="18" y="18"/>
                      </a:lnTo>
                      <a:lnTo>
                        <a:pt x="15" y="16"/>
                      </a:lnTo>
                      <a:lnTo>
                        <a:pt x="17" y="15"/>
                      </a:lnTo>
                      <a:lnTo>
                        <a:pt x="17" y="14"/>
                      </a:lnTo>
                      <a:lnTo>
                        <a:pt x="15" y="12"/>
                      </a:lnTo>
                      <a:lnTo>
                        <a:pt x="14" y="15"/>
                      </a:lnTo>
                      <a:lnTo>
                        <a:pt x="12" y="12"/>
                      </a:lnTo>
                      <a:lnTo>
                        <a:pt x="10" y="12"/>
                      </a:lnTo>
                      <a:lnTo>
                        <a:pt x="9" y="14"/>
                      </a:lnTo>
                      <a:lnTo>
                        <a:pt x="6" y="14"/>
                      </a:lnTo>
                      <a:lnTo>
                        <a:pt x="6" y="12"/>
                      </a:lnTo>
                      <a:lnTo>
                        <a:pt x="6" y="10"/>
                      </a:lnTo>
                      <a:lnTo>
                        <a:pt x="5" y="10"/>
                      </a:lnTo>
                      <a:lnTo>
                        <a:pt x="5" y="9"/>
                      </a:lnTo>
                      <a:lnTo>
                        <a:pt x="9" y="7"/>
                      </a:lnTo>
                      <a:lnTo>
                        <a:pt x="10" y="9"/>
                      </a:lnTo>
                      <a:lnTo>
                        <a:pt x="12" y="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6" name="Group 2833"/>
              <p:cNvGrpSpPr>
                <a:grpSpLocks/>
              </p:cNvGrpSpPr>
              <p:nvPr/>
            </p:nvGrpSpPr>
            <p:grpSpPr bwMode="auto">
              <a:xfrm>
                <a:off x="1823" y="1958"/>
                <a:ext cx="35" cy="15"/>
                <a:chOff x="1823" y="1958"/>
                <a:chExt cx="35" cy="15"/>
              </a:xfrm>
              <a:grpFill/>
            </p:grpSpPr>
            <p:sp>
              <p:nvSpPr>
                <p:cNvPr id="1006" name="Freeform 2834"/>
                <p:cNvSpPr>
                  <a:spLocks/>
                </p:cNvSpPr>
                <p:nvPr/>
              </p:nvSpPr>
              <p:spPr bwMode="gray">
                <a:xfrm>
                  <a:off x="1823" y="1958"/>
                  <a:ext cx="35" cy="15"/>
                </a:xfrm>
                <a:custGeom>
                  <a:avLst/>
                  <a:gdLst>
                    <a:gd name="T0" fmla="*/ 7 w 35"/>
                    <a:gd name="T1" fmla="*/ 2 h 15"/>
                    <a:gd name="T2" fmla="*/ 25 w 35"/>
                    <a:gd name="T3" fmla="*/ 6 h 15"/>
                    <a:gd name="T4" fmla="*/ 29 w 35"/>
                    <a:gd name="T5" fmla="*/ 10 h 15"/>
                    <a:gd name="T6" fmla="*/ 30 w 35"/>
                    <a:gd name="T7" fmla="*/ 10 h 15"/>
                    <a:gd name="T8" fmla="*/ 32 w 35"/>
                    <a:gd name="T9" fmla="*/ 10 h 15"/>
                    <a:gd name="T10" fmla="*/ 33 w 35"/>
                    <a:gd name="T11" fmla="*/ 10 h 15"/>
                    <a:gd name="T12" fmla="*/ 33 w 35"/>
                    <a:gd name="T13" fmla="*/ 12 h 15"/>
                    <a:gd name="T14" fmla="*/ 35 w 35"/>
                    <a:gd name="T15" fmla="*/ 13 h 15"/>
                    <a:gd name="T16" fmla="*/ 35 w 35"/>
                    <a:gd name="T17" fmla="*/ 15 h 15"/>
                    <a:gd name="T18" fmla="*/ 33 w 35"/>
                    <a:gd name="T19" fmla="*/ 15 h 15"/>
                    <a:gd name="T20" fmla="*/ 21 w 35"/>
                    <a:gd name="T21" fmla="*/ 13 h 15"/>
                    <a:gd name="T22" fmla="*/ 13 w 35"/>
                    <a:gd name="T23" fmla="*/ 10 h 15"/>
                    <a:gd name="T24" fmla="*/ 11 w 35"/>
                    <a:gd name="T25" fmla="*/ 10 h 15"/>
                    <a:gd name="T26" fmla="*/ 10 w 35"/>
                    <a:gd name="T27" fmla="*/ 7 h 15"/>
                    <a:gd name="T28" fmla="*/ 0 w 35"/>
                    <a:gd name="T29" fmla="*/ 2 h 15"/>
                    <a:gd name="T30" fmla="*/ 0 w 35"/>
                    <a:gd name="T31" fmla="*/ 0 h 15"/>
                    <a:gd name="T32" fmla="*/ 2 w 35"/>
                    <a:gd name="T33" fmla="*/ 0 h 15"/>
                    <a:gd name="T34" fmla="*/ 7 w 35"/>
                    <a:gd name="T35" fmla="*/ 2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15"/>
                    <a:gd name="T56" fmla="*/ 35 w 3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15">
                      <a:moveTo>
                        <a:pt x="7" y="2"/>
                      </a:moveTo>
                      <a:lnTo>
                        <a:pt x="25" y="6"/>
                      </a:lnTo>
                      <a:lnTo>
                        <a:pt x="29" y="10"/>
                      </a:lnTo>
                      <a:lnTo>
                        <a:pt x="30" y="10"/>
                      </a:lnTo>
                      <a:lnTo>
                        <a:pt x="32" y="10"/>
                      </a:lnTo>
                      <a:lnTo>
                        <a:pt x="33" y="10"/>
                      </a:lnTo>
                      <a:lnTo>
                        <a:pt x="33" y="12"/>
                      </a:lnTo>
                      <a:lnTo>
                        <a:pt x="35" y="13"/>
                      </a:lnTo>
                      <a:lnTo>
                        <a:pt x="35" y="15"/>
                      </a:lnTo>
                      <a:lnTo>
                        <a:pt x="33" y="15"/>
                      </a:lnTo>
                      <a:lnTo>
                        <a:pt x="21" y="13"/>
                      </a:lnTo>
                      <a:lnTo>
                        <a:pt x="13" y="10"/>
                      </a:lnTo>
                      <a:lnTo>
                        <a:pt x="11" y="10"/>
                      </a:lnTo>
                      <a:lnTo>
                        <a:pt x="10" y="7"/>
                      </a:lnTo>
                      <a:lnTo>
                        <a:pt x="0" y="2"/>
                      </a:lnTo>
                      <a:lnTo>
                        <a:pt x="0" y="0"/>
                      </a:lnTo>
                      <a:lnTo>
                        <a:pt x="2" y="0"/>
                      </a:lnTo>
                      <a:lnTo>
                        <a:pt x="7"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07" name="Freeform 2835"/>
                <p:cNvSpPr>
                  <a:spLocks/>
                </p:cNvSpPr>
                <p:nvPr/>
              </p:nvSpPr>
              <p:spPr bwMode="gray">
                <a:xfrm>
                  <a:off x="1823" y="1958"/>
                  <a:ext cx="35" cy="15"/>
                </a:xfrm>
                <a:custGeom>
                  <a:avLst/>
                  <a:gdLst>
                    <a:gd name="T0" fmla="*/ 7 w 35"/>
                    <a:gd name="T1" fmla="*/ 2 h 15"/>
                    <a:gd name="T2" fmla="*/ 25 w 35"/>
                    <a:gd name="T3" fmla="*/ 6 h 15"/>
                    <a:gd name="T4" fmla="*/ 29 w 35"/>
                    <a:gd name="T5" fmla="*/ 10 h 15"/>
                    <a:gd name="T6" fmla="*/ 30 w 35"/>
                    <a:gd name="T7" fmla="*/ 10 h 15"/>
                    <a:gd name="T8" fmla="*/ 32 w 35"/>
                    <a:gd name="T9" fmla="*/ 10 h 15"/>
                    <a:gd name="T10" fmla="*/ 33 w 35"/>
                    <a:gd name="T11" fmla="*/ 10 h 15"/>
                    <a:gd name="T12" fmla="*/ 33 w 35"/>
                    <a:gd name="T13" fmla="*/ 12 h 15"/>
                    <a:gd name="T14" fmla="*/ 35 w 35"/>
                    <a:gd name="T15" fmla="*/ 13 h 15"/>
                    <a:gd name="T16" fmla="*/ 35 w 35"/>
                    <a:gd name="T17" fmla="*/ 15 h 15"/>
                    <a:gd name="T18" fmla="*/ 33 w 35"/>
                    <a:gd name="T19" fmla="*/ 15 h 15"/>
                    <a:gd name="T20" fmla="*/ 21 w 35"/>
                    <a:gd name="T21" fmla="*/ 13 h 15"/>
                    <a:gd name="T22" fmla="*/ 13 w 35"/>
                    <a:gd name="T23" fmla="*/ 10 h 15"/>
                    <a:gd name="T24" fmla="*/ 11 w 35"/>
                    <a:gd name="T25" fmla="*/ 10 h 15"/>
                    <a:gd name="T26" fmla="*/ 10 w 35"/>
                    <a:gd name="T27" fmla="*/ 7 h 15"/>
                    <a:gd name="T28" fmla="*/ 0 w 35"/>
                    <a:gd name="T29" fmla="*/ 2 h 15"/>
                    <a:gd name="T30" fmla="*/ 0 w 35"/>
                    <a:gd name="T31" fmla="*/ 0 h 15"/>
                    <a:gd name="T32" fmla="*/ 2 w 35"/>
                    <a:gd name="T33" fmla="*/ 0 h 15"/>
                    <a:gd name="T34" fmla="*/ 7 w 35"/>
                    <a:gd name="T35" fmla="*/ 2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15"/>
                    <a:gd name="T56" fmla="*/ 35 w 3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15">
                      <a:moveTo>
                        <a:pt x="7" y="2"/>
                      </a:moveTo>
                      <a:lnTo>
                        <a:pt x="25" y="6"/>
                      </a:lnTo>
                      <a:lnTo>
                        <a:pt x="29" y="10"/>
                      </a:lnTo>
                      <a:lnTo>
                        <a:pt x="30" y="10"/>
                      </a:lnTo>
                      <a:lnTo>
                        <a:pt x="32" y="10"/>
                      </a:lnTo>
                      <a:lnTo>
                        <a:pt x="33" y="10"/>
                      </a:lnTo>
                      <a:lnTo>
                        <a:pt x="33" y="12"/>
                      </a:lnTo>
                      <a:lnTo>
                        <a:pt x="35" y="13"/>
                      </a:lnTo>
                      <a:lnTo>
                        <a:pt x="35" y="15"/>
                      </a:lnTo>
                      <a:lnTo>
                        <a:pt x="33" y="15"/>
                      </a:lnTo>
                      <a:lnTo>
                        <a:pt x="21" y="13"/>
                      </a:lnTo>
                      <a:lnTo>
                        <a:pt x="13" y="10"/>
                      </a:lnTo>
                      <a:lnTo>
                        <a:pt x="11" y="10"/>
                      </a:lnTo>
                      <a:lnTo>
                        <a:pt x="10" y="7"/>
                      </a:lnTo>
                      <a:lnTo>
                        <a:pt x="0" y="2"/>
                      </a:lnTo>
                      <a:lnTo>
                        <a:pt x="0" y="0"/>
                      </a:lnTo>
                      <a:lnTo>
                        <a:pt x="2" y="0"/>
                      </a:lnTo>
                      <a:lnTo>
                        <a:pt x="7"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7" name="Group 2836"/>
              <p:cNvGrpSpPr>
                <a:grpSpLocks/>
              </p:cNvGrpSpPr>
              <p:nvPr/>
            </p:nvGrpSpPr>
            <p:grpSpPr bwMode="auto">
              <a:xfrm>
                <a:off x="1790" y="2043"/>
                <a:ext cx="1" cy="3"/>
                <a:chOff x="1790" y="2043"/>
                <a:chExt cx="1" cy="3"/>
              </a:xfrm>
              <a:grpFill/>
            </p:grpSpPr>
            <p:sp>
              <p:nvSpPr>
                <p:cNvPr id="1004" name="Freeform 2837"/>
                <p:cNvSpPr>
                  <a:spLocks/>
                </p:cNvSpPr>
                <p:nvPr/>
              </p:nvSpPr>
              <p:spPr bwMode="gray">
                <a:xfrm>
                  <a:off x="1790" y="2043"/>
                  <a:ext cx="1" cy="3"/>
                </a:xfrm>
                <a:custGeom>
                  <a:avLst/>
                  <a:gdLst>
                    <a:gd name="T0" fmla="*/ 0 w 1"/>
                    <a:gd name="T1" fmla="*/ 0 h 3"/>
                    <a:gd name="T2" fmla="*/ 0 w 1"/>
                    <a:gd name="T3" fmla="*/ 0 h 3"/>
                    <a:gd name="T4" fmla="*/ 0 w 1"/>
                    <a:gd name="T5" fmla="*/ 3 h 3"/>
                    <a:gd name="T6" fmla="*/ 0 w 1"/>
                    <a:gd name="T7" fmla="*/ 2 h 3"/>
                    <a:gd name="T8" fmla="*/ 1 w 1"/>
                    <a:gd name="T9" fmla="*/ 2 h 3"/>
                    <a:gd name="T10" fmla="*/ 1 w 1"/>
                    <a:gd name="T11" fmla="*/ 0 h 3"/>
                    <a:gd name="T12" fmla="*/ 0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0"/>
                      </a:moveTo>
                      <a:lnTo>
                        <a:pt x="0" y="0"/>
                      </a:lnTo>
                      <a:lnTo>
                        <a:pt x="0" y="3"/>
                      </a:lnTo>
                      <a:lnTo>
                        <a:pt x="0" y="2"/>
                      </a:lnTo>
                      <a:lnTo>
                        <a:pt x="1" y="2"/>
                      </a:lnTo>
                      <a:lnTo>
                        <a:pt x="1" y="0"/>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05" name="Freeform 2838"/>
                <p:cNvSpPr>
                  <a:spLocks/>
                </p:cNvSpPr>
                <p:nvPr/>
              </p:nvSpPr>
              <p:spPr bwMode="gray">
                <a:xfrm>
                  <a:off x="1790" y="2043"/>
                  <a:ext cx="1" cy="3"/>
                </a:xfrm>
                <a:custGeom>
                  <a:avLst/>
                  <a:gdLst>
                    <a:gd name="T0" fmla="*/ 0 w 1"/>
                    <a:gd name="T1" fmla="*/ 0 h 3"/>
                    <a:gd name="T2" fmla="*/ 0 w 1"/>
                    <a:gd name="T3" fmla="*/ 0 h 3"/>
                    <a:gd name="T4" fmla="*/ 0 w 1"/>
                    <a:gd name="T5" fmla="*/ 3 h 3"/>
                    <a:gd name="T6" fmla="*/ 0 w 1"/>
                    <a:gd name="T7" fmla="*/ 2 h 3"/>
                    <a:gd name="T8" fmla="*/ 1 w 1"/>
                    <a:gd name="T9" fmla="*/ 2 h 3"/>
                    <a:gd name="T10" fmla="*/ 1 w 1"/>
                    <a:gd name="T11" fmla="*/ 0 h 3"/>
                    <a:gd name="T12" fmla="*/ 0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0"/>
                      </a:moveTo>
                      <a:lnTo>
                        <a:pt x="0" y="0"/>
                      </a:lnTo>
                      <a:lnTo>
                        <a:pt x="0" y="3"/>
                      </a:lnTo>
                      <a:lnTo>
                        <a:pt x="0" y="2"/>
                      </a:lnTo>
                      <a:lnTo>
                        <a:pt x="1" y="2"/>
                      </a:lnTo>
                      <a:lnTo>
                        <a:pt x="1" y="0"/>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8" name="Group 2839"/>
              <p:cNvGrpSpPr>
                <a:grpSpLocks/>
              </p:cNvGrpSpPr>
              <p:nvPr/>
            </p:nvGrpSpPr>
            <p:grpSpPr bwMode="auto">
              <a:xfrm>
                <a:off x="1889" y="1930"/>
                <a:ext cx="88" cy="84"/>
                <a:chOff x="1889" y="1930"/>
                <a:chExt cx="88" cy="84"/>
              </a:xfrm>
              <a:grpFill/>
            </p:grpSpPr>
            <p:sp>
              <p:nvSpPr>
                <p:cNvPr id="1002" name="Freeform 2840"/>
                <p:cNvSpPr>
                  <a:spLocks/>
                </p:cNvSpPr>
                <p:nvPr/>
              </p:nvSpPr>
              <p:spPr bwMode="gray">
                <a:xfrm>
                  <a:off x="1889" y="1930"/>
                  <a:ext cx="88" cy="84"/>
                </a:xfrm>
                <a:custGeom>
                  <a:avLst/>
                  <a:gdLst>
                    <a:gd name="T0" fmla="*/ 36 w 88"/>
                    <a:gd name="T1" fmla="*/ 6 h 84"/>
                    <a:gd name="T2" fmla="*/ 32 w 88"/>
                    <a:gd name="T3" fmla="*/ 11 h 84"/>
                    <a:gd name="T4" fmla="*/ 27 w 88"/>
                    <a:gd name="T5" fmla="*/ 15 h 84"/>
                    <a:gd name="T6" fmla="*/ 27 w 88"/>
                    <a:gd name="T7" fmla="*/ 19 h 84"/>
                    <a:gd name="T8" fmla="*/ 27 w 88"/>
                    <a:gd name="T9" fmla="*/ 26 h 84"/>
                    <a:gd name="T10" fmla="*/ 20 w 88"/>
                    <a:gd name="T11" fmla="*/ 35 h 84"/>
                    <a:gd name="T12" fmla="*/ 18 w 88"/>
                    <a:gd name="T13" fmla="*/ 37 h 84"/>
                    <a:gd name="T14" fmla="*/ 17 w 88"/>
                    <a:gd name="T15" fmla="*/ 41 h 84"/>
                    <a:gd name="T16" fmla="*/ 18 w 88"/>
                    <a:gd name="T17" fmla="*/ 44 h 84"/>
                    <a:gd name="T18" fmla="*/ 8 w 88"/>
                    <a:gd name="T19" fmla="*/ 52 h 84"/>
                    <a:gd name="T20" fmla="*/ 3 w 88"/>
                    <a:gd name="T21" fmla="*/ 54 h 84"/>
                    <a:gd name="T22" fmla="*/ 11 w 88"/>
                    <a:gd name="T23" fmla="*/ 55 h 84"/>
                    <a:gd name="T24" fmla="*/ 2 w 88"/>
                    <a:gd name="T25" fmla="*/ 68 h 84"/>
                    <a:gd name="T26" fmla="*/ 26 w 88"/>
                    <a:gd name="T27" fmla="*/ 68 h 84"/>
                    <a:gd name="T28" fmla="*/ 45 w 88"/>
                    <a:gd name="T29" fmla="*/ 65 h 84"/>
                    <a:gd name="T30" fmla="*/ 44 w 88"/>
                    <a:gd name="T31" fmla="*/ 69 h 84"/>
                    <a:gd name="T32" fmla="*/ 51 w 88"/>
                    <a:gd name="T33" fmla="*/ 71 h 84"/>
                    <a:gd name="T34" fmla="*/ 59 w 88"/>
                    <a:gd name="T35" fmla="*/ 68 h 84"/>
                    <a:gd name="T36" fmla="*/ 53 w 88"/>
                    <a:gd name="T37" fmla="*/ 76 h 84"/>
                    <a:gd name="T38" fmla="*/ 50 w 88"/>
                    <a:gd name="T39" fmla="*/ 80 h 84"/>
                    <a:gd name="T40" fmla="*/ 64 w 88"/>
                    <a:gd name="T41" fmla="*/ 71 h 84"/>
                    <a:gd name="T42" fmla="*/ 70 w 88"/>
                    <a:gd name="T43" fmla="*/ 63 h 84"/>
                    <a:gd name="T44" fmla="*/ 72 w 88"/>
                    <a:gd name="T45" fmla="*/ 82 h 84"/>
                    <a:gd name="T46" fmla="*/ 77 w 88"/>
                    <a:gd name="T47" fmla="*/ 79 h 84"/>
                    <a:gd name="T48" fmla="*/ 80 w 88"/>
                    <a:gd name="T49" fmla="*/ 83 h 84"/>
                    <a:gd name="T50" fmla="*/ 88 w 88"/>
                    <a:gd name="T51" fmla="*/ 66 h 84"/>
                    <a:gd name="T52" fmla="*/ 82 w 88"/>
                    <a:gd name="T53" fmla="*/ 69 h 84"/>
                    <a:gd name="T54" fmla="*/ 86 w 88"/>
                    <a:gd name="T55" fmla="*/ 61 h 84"/>
                    <a:gd name="T56" fmla="*/ 78 w 88"/>
                    <a:gd name="T57" fmla="*/ 66 h 84"/>
                    <a:gd name="T58" fmla="*/ 73 w 88"/>
                    <a:gd name="T59" fmla="*/ 65 h 84"/>
                    <a:gd name="T60" fmla="*/ 73 w 88"/>
                    <a:gd name="T61" fmla="*/ 58 h 84"/>
                    <a:gd name="T62" fmla="*/ 81 w 88"/>
                    <a:gd name="T63" fmla="*/ 54 h 84"/>
                    <a:gd name="T64" fmla="*/ 77 w 88"/>
                    <a:gd name="T65" fmla="*/ 54 h 84"/>
                    <a:gd name="T66" fmla="*/ 70 w 88"/>
                    <a:gd name="T67" fmla="*/ 54 h 84"/>
                    <a:gd name="T68" fmla="*/ 72 w 88"/>
                    <a:gd name="T69" fmla="*/ 48 h 84"/>
                    <a:gd name="T70" fmla="*/ 78 w 88"/>
                    <a:gd name="T71" fmla="*/ 40 h 84"/>
                    <a:gd name="T72" fmla="*/ 67 w 88"/>
                    <a:gd name="T73" fmla="*/ 38 h 84"/>
                    <a:gd name="T74" fmla="*/ 53 w 88"/>
                    <a:gd name="T75" fmla="*/ 40 h 84"/>
                    <a:gd name="T76" fmla="*/ 53 w 88"/>
                    <a:gd name="T77" fmla="*/ 37 h 84"/>
                    <a:gd name="T78" fmla="*/ 47 w 88"/>
                    <a:gd name="T79" fmla="*/ 37 h 84"/>
                    <a:gd name="T80" fmla="*/ 51 w 88"/>
                    <a:gd name="T81" fmla="*/ 30 h 84"/>
                    <a:gd name="T82" fmla="*/ 44 w 88"/>
                    <a:gd name="T83" fmla="*/ 26 h 84"/>
                    <a:gd name="T84" fmla="*/ 33 w 88"/>
                    <a:gd name="T85" fmla="*/ 33 h 84"/>
                    <a:gd name="T86" fmla="*/ 42 w 88"/>
                    <a:gd name="T87" fmla="*/ 17 h 84"/>
                    <a:gd name="T88" fmla="*/ 47 w 88"/>
                    <a:gd name="T89" fmla="*/ 12 h 84"/>
                    <a:gd name="T90" fmla="*/ 47 w 88"/>
                    <a:gd name="T91" fmla="*/ 5 h 84"/>
                    <a:gd name="T92" fmla="*/ 51 w 88"/>
                    <a:gd name="T93" fmla="*/ 0 h 84"/>
                    <a:gd name="T94" fmla="*/ 42 w 88"/>
                    <a:gd name="T95" fmla="*/ 2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84"/>
                    <a:gd name="T146" fmla="*/ 88 w 88"/>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84">
                      <a:moveTo>
                        <a:pt x="42" y="2"/>
                      </a:moveTo>
                      <a:lnTo>
                        <a:pt x="36" y="5"/>
                      </a:lnTo>
                      <a:lnTo>
                        <a:pt x="36" y="6"/>
                      </a:lnTo>
                      <a:lnTo>
                        <a:pt x="33" y="9"/>
                      </a:lnTo>
                      <a:lnTo>
                        <a:pt x="33" y="11"/>
                      </a:lnTo>
                      <a:lnTo>
                        <a:pt x="32" y="11"/>
                      </a:lnTo>
                      <a:lnTo>
                        <a:pt x="30" y="12"/>
                      </a:lnTo>
                      <a:lnTo>
                        <a:pt x="29" y="14"/>
                      </a:lnTo>
                      <a:lnTo>
                        <a:pt x="27" y="15"/>
                      </a:lnTo>
                      <a:lnTo>
                        <a:pt x="26" y="16"/>
                      </a:lnTo>
                      <a:lnTo>
                        <a:pt x="29" y="17"/>
                      </a:lnTo>
                      <a:lnTo>
                        <a:pt x="27" y="19"/>
                      </a:lnTo>
                      <a:lnTo>
                        <a:pt x="26" y="23"/>
                      </a:lnTo>
                      <a:lnTo>
                        <a:pt x="26" y="24"/>
                      </a:lnTo>
                      <a:lnTo>
                        <a:pt x="27" y="26"/>
                      </a:lnTo>
                      <a:lnTo>
                        <a:pt x="23" y="26"/>
                      </a:lnTo>
                      <a:lnTo>
                        <a:pt x="20" y="33"/>
                      </a:lnTo>
                      <a:lnTo>
                        <a:pt x="20" y="35"/>
                      </a:lnTo>
                      <a:lnTo>
                        <a:pt x="21" y="35"/>
                      </a:lnTo>
                      <a:lnTo>
                        <a:pt x="21" y="37"/>
                      </a:lnTo>
                      <a:lnTo>
                        <a:pt x="18" y="37"/>
                      </a:lnTo>
                      <a:lnTo>
                        <a:pt x="17" y="38"/>
                      </a:lnTo>
                      <a:lnTo>
                        <a:pt x="15" y="40"/>
                      </a:lnTo>
                      <a:lnTo>
                        <a:pt x="17" y="41"/>
                      </a:lnTo>
                      <a:lnTo>
                        <a:pt x="18" y="41"/>
                      </a:lnTo>
                      <a:lnTo>
                        <a:pt x="18" y="43"/>
                      </a:lnTo>
                      <a:lnTo>
                        <a:pt x="18" y="44"/>
                      </a:lnTo>
                      <a:lnTo>
                        <a:pt x="14" y="43"/>
                      </a:lnTo>
                      <a:lnTo>
                        <a:pt x="10" y="51"/>
                      </a:lnTo>
                      <a:lnTo>
                        <a:pt x="8" y="52"/>
                      </a:lnTo>
                      <a:lnTo>
                        <a:pt x="7" y="51"/>
                      </a:lnTo>
                      <a:lnTo>
                        <a:pt x="3" y="52"/>
                      </a:lnTo>
                      <a:lnTo>
                        <a:pt x="3" y="54"/>
                      </a:lnTo>
                      <a:lnTo>
                        <a:pt x="8" y="52"/>
                      </a:lnTo>
                      <a:lnTo>
                        <a:pt x="11" y="54"/>
                      </a:lnTo>
                      <a:lnTo>
                        <a:pt x="11" y="55"/>
                      </a:lnTo>
                      <a:lnTo>
                        <a:pt x="0" y="64"/>
                      </a:lnTo>
                      <a:lnTo>
                        <a:pt x="0" y="66"/>
                      </a:lnTo>
                      <a:lnTo>
                        <a:pt x="2" y="68"/>
                      </a:lnTo>
                      <a:lnTo>
                        <a:pt x="5" y="69"/>
                      </a:lnTo>
                      <a:lnTo>
                        <a:pt x="18" y="66"/>
                      </a:lnTo>
                      <a:lnTo>
                        <a:pt x="26" y="68"/>
                      </a:lnTo>
                      <a:lnTo>
                        <a:pt x="27" y="68"/>
                      </a:lnTo>
                      <a:lnTo>
                        <a:pt x="44" y="66"/>
                      </a:lnTo>
                      <a:lnTo>
                        <a:pt x="45" y="65"/>
                      </a:lnTo>
                      <a:lnTo>
                        <a:pt x="48" y="64"/>
                      </a:lnTo>
                      <a:lnTo>
                        <a:pt x="48" y="68"/>
                      </a:lnTo>
                      <a:lnTo>
                        <a:pt x="44" y="69"/>
                      </a:lnTo>
                      <a:lnTo>
                        <a:pt x="47" y="69"/>
                      </a:lnTo>
                      <a:lnTo>
                        <a:pt x="47" y="71"/>
                      </a:lnTo>
                      <a:lnTo>
                        <a:pt x="51" y="71"/>
                      </a:lnTo>
                      <a:lnTo>
                        <a:pt x="54" y="66"/>
                      </a:lnTo>
                      <a:lnTo>
                        <a:pt x="56" y="68"/>
                      </a:lnTo>
                      <a:lnTo>
                        <a:pt x="59" y="68"/>
                      </a:lnTo>
                      <a:lnTo>
                        <a:pt x="61" y="68"/>
                      </a:lnTo>
                      <a:lnTo>
                        <a:pt x="54" y="72"/>
                      </a:lnTo>
                      <a:lnTo>
                        <a:pt x="53" y="76"/>
                      </a:lnTo>
                      <a:lnTo>
                        <a:pt x="47" y="77"/>
                      </a:lnTo>
                      <a:lnTo>
                        <a:pt x="47" y="79"/>
                      </a:lnTo>
                      <a:lnTo>
                        <a:pt x="50" y="80"/>
                      </a:lnTo>
                      <a:lnTo>
                        <a:pt x="54" y="79"/>
                      </a:lnTo>
                      <a:lnTo>
                        <a:pt x="61" y="72"/>
                      </a:lnTo>
                      <a:lnTo>
                        <a:pt x="64" y="71"/>
                      </a:lnTo>
                      <a:lnTo>
                        <a:pt x="66" y="71"/>
                      </a:lnTo>
                      <a:lnTo>
                        <a:pt x="69" y="63"/>
                      </a:lnTo>
                      <a:lnTo>
                        <a:pt x="70" y="63"/>
                      </a:lnTo>
                      <a:lnTo>
                        <a:pt x="72" y="72"/>
                      </a:lnTo>
                      <a:lnTo>
                        <a:pt x="70" y="80"/>
                      </a:lnTo>
                      <a:lnTo>
                        <a:pt x="72" y="82"/>
                      </a:lnTo>
                      <a:lnTo>
                        <a:pt x="77" y="75"/>
                      </a:lnTo>
                      <a:lnTo>
                        <a:pt x="78" y="76"/>
                      </a:lnTo>
                      <a:lnTo>
                        <a:pt x="77" y="79"/>
                      </a:lnTo>
                      <a:lnTo>
                        <a:pt x="77" y="83"/>
                      </a:lnTo>
                      <a:lnTo>
                        <a:pt x="78" y="84"/>
                      </a:lnTo>
                      <a:lnTo>
                        <a:pt x="80" y="83"/>
                      </a:lnTo>
                      <a:lnTo>
                        <a:pt x="82" y="83"/>
                      </a:lnTo>
                      <a:lnTo>
                        <a:pt x="88" y="71"/>
                      </a:lnTo>
                      <a:lnTo>
                        <a:pt x="88" y="66"/>
                      </a:lnTo>
                      <a:lnTo>
                        <a:pt x="88" y="65"/>
                      </a:lnTo>
                      <a:lnTo>
                        <a:pt x="82" y="71"/>
                      </a:lnTo>
                      <a:lnTo>
                        <a:pt x="82" y="69"/>
                      </a:lnTo>
                      <a:lnTo>
                        <a:pt x="82" y="66"/>
                      </a:lnTo>
                      <a:lnTo>
                        <a:pt x="85" y="62"/>
                      </a:lnTo>
                      <a:lnTo>
                        <a:pt x="86" y="61"/>
                      </a:lnTo>
                      <a:lnTo>
                        <a:pt x="86" y="59"/>
                      </a:lnTo>
                      <a:lnTo>
                        <a:pt x="81" y="62"/>
                      </a:lnTo>
                      <a:lnTo>
                        <a:pt x="78" y="66"/>
                      </a:lnTo>
                      <a:lnTo>
                        <a:pt x="77" y="66"/>
                      </a:lnTo>
                      <a:lnTo>
                        <a:pt x="75" y="66"/>
                      </a:lnTo>
                      <a:lnTo>
                        <a:pt x="73" y="65"/>
                      </a:lnTo>
                      <a:lnTo>
                        <a:pt x="75" y="62"/>
                      </a:lnTo>
                      <a:lnTo>
                        <a:pt x="75" y="61"/>
                      </a:lnTo>
                      <a:lnTo>
                        <a:pt x="73" y="58"/>
                      </a:lnTo>
                      <a:lnTo>
                        <a:pt x="78" y="56"/>
                      </a:lnTo>
                      <a:lnTo>
                        <a:pt x="80" y="55"/>
                      </a:lnTo>
                      <a:lnTo>
                        <a:pt x="81" y="54"/>
                      </a:lnTo>
                      <a:lnTo>
                        <a:pt x="82" y="52"/>
                      </a:lnTo>
                      <a:lnTo>
                        <a:pt x="82" y="51"/>
                      </a:lnTo>
                      <a:lnTo>
                        <a:pt x="77" y="54"/>
                      </a:lnTo>
                      <a:lnTo>
                        <a:pt x="75" y="54"/>
                      </a:lnTo>
                      <a:lnTo>
                        <a:pt x="72" y="55"/>
                      </a:lnTo>
                      <a:lnTo>
                        <a:pt x="70" y="54"/>
                      </a:lnTo>
                      <a:lnTo>
                        <a:pt x="75" y="49"/>
                      </a:lnTo>
                      <a:lnTo>
                        <a:pt x="73" y="48"/>
                      </a:lnTo>
                      <a:lnTo>
                        <a:pt x="72" y="48"/>
                      </a:lnTo>
                      <a:lnTo>
                        <a:pt x="73" y="45"/>
                      </a:lnTo>
                      <a:lnTo>
                        <a:pt x="77" y="43"/>
                      </a:lnTo>
                      <a:lnTo>
                        <a:pt x="78" y="40"/>
                      </a:lnTo>
                      <a:lnTo>
                        <a:pt x="78" y="38"/>
                      </a:lnTo>
                      <a:lnTo>
                        <a:pt x="72" y="38"/>
                      </a:lnTo>
                      <a:lnTo>
                        <a:pt x="67" y="38"/>
                      </a:lnTo>
                      <a:lnTo>
                        <a:pt x="66" y="37"/>
                      </a:lnTo>
                      <a:lnTo>
                        <a:pt x="56" y="40"/>
                      </a:lnTo>
                      <a:lnTo>
                        <a:pt x="53" y="40"/>
                      </a:lnTo>
                      <a:lnTo>
                        <a:pt x="56" y="37"/>
                      </a:lnTo>
                      <a:lnTo>
                        <a:pt x="56" y="35"/>
                      </a:lnTo>
                      <a:lnTo>
                        <a:pt x="53" y="37"/>
                      </a:lnTo>
                      <a:lnTo>
                        <a:pt x="53" y="38"/>
                      </a:lnTo>
                      <a:lnTo>
                        <a:pt x="51" y="37"/>
                      </a:lnTo>
                      <a:lnTo>
                        <a:pt x="47" y="37"/>
                      </a:lnTo>
                      <a:lnTo>
                        <a:pt x="47" y="34"/>
                      </a:lnTo>
                      <a:lnTo>
                        <a:pt x="44" y="34"/>
                      </a:lnTo>
                      <a:lnTo>
                        <a:pt x="51" y="30"/>
                      </a:lnTo>
                      <a:lnTo>
                        <a:pt x="50" y="28"/>
                      </a:lnTo>
                      <a:lnTo>
                        <a:pt x="44" y="28"/>
                      </a:lnTo>
                      <a:lnTo>
                        <a:pt x="44" y="26"/>
                      </a:lnTo>
                      <a:lnTo>
                        <a:pt x="42" y="26"/>
                      </a:lnTo>
                      <a:lnTo>
                        <a:pt x="36" y="34"/>
                      </a:lnTo>
                      <a:lnTo>
                        <a:pt x="33" y="33"/>
                      </a:lnTo>
                      <a:lnTo>
                        <a:pt x="36" y="30"/>
                      </a:lnTo>
                      <a:lnTo>
                        <a:pt x="36" y="27"/>
                      </a:lnTo>
                      <a:lnTo>
                        <a:pt x="42" y="17"/>
                      </a:lnTo>
                      <a:lnTo>
                        <a:pt x="42" y="12"/>
                      </a:lnTo>
                      <a:lnTo>
                        <a:pt x="44" y="14"/>
                      </a:lnTo>
                      <a:lnTo>
                        <a:pt x="47" y="12"/>
                      </a:lnTo>
                      <a:lnTo>
                        <a:pt x="48" y="7"/>
                      </a:lnTo>
                      <a:lnTo>
                        <a:pt x="45" y="6"/>
                      </a:lnTo>
                      <a:lnTo>
                        <a:pt x="47" y="5"/>
                      </a:lnTo>
                      <a:lnTo>
                        <a:pt x="50" y="5"/>
                      </a:lnTo>
                      <a:lnTo>
                        <a:pt x="51" y="1"/>
                      </a:lnTo>
                      <a:lnTo>
                        <a:pt x="51" y="0"/>
                      </a:lnTo>
                      <a:lnTo>
                        <a:pt x="48" y="1"/>
                      </a:lnTo>
                      <a:lnTo>
                        <a:pt x="45" y="1"/>
                      </a:lnTo>
                      <a:lnTo>
                        <a:pt x="42"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03" name="Freeform 2841"/>
                <p:cNvSpPr>
                  <a:spLocks/>
                </p:cNvSpPr>
                <p:nvPr/>
              </p:nvSpPr>
              <p:spPr bwMode="gray">
                <a:xfrm>
                  <a:off x="1889" y="1930"/>
                  <a:ext cx="88" cy="84"/>
                </a:xfrm>
                <a:custGeom>
                  <a:avLst/>
                  <a:gdLst>
                    <a:gd name="T0" fmla="*/ 36 w 88"/>
                    <a:gd name="T1" fmla="*/ 6 h 84"/>
                    <a:gd name="T2" fmla="*/ 32 w 88"/>
                    <a:gd name="T3" fmla="*/ 11 h 84"/>
                    <a:gd name="T4" fmla="*/ 27 w 88"/>
                    <a:gd name="T5" fmla="*/ 15 h 84"/>
                    <a:gd name="T6" fmla="*/ 27 w 88"/>
                    <a:gd name="T7" fmla="*/ 19 h 84"/>
                    <a:gd name="T8" fmla="*/ 27 w 88"/>
                    <a:gd name="T9" fmla="*/ 26 h 84"/>
                    <a:gd name="T10" fmla="*/ 20 w 88"/>
                    <a:gd name="T11" fmla="*/ 35 h 84"/>
                    <a:gd name="T12" fmla="*/ 18 w 88"/>
                    <a:gd name="T13" fmla="*/ 37 h 84"/>
                    <a:gd name="T14" fmla="*/ 17 w 88"/>
                    <a:gd name="T15" fmla="*/ 41 h 84"/>
                    <a:gd name="T16" fmla="*/ 18 w 88"/>
                    <a:gd name="T17" fmla="*/ 44 h 84"/>
                    <a:gd name="T18" fmla="*/ 8 w 88"/>
                    <a:gd name="T19" fmla="*/ 52 h 84"/>
                    <a:gd name="T20" fmla="*/ 3 w 88"/>
                    <a:gd name="T21" fmla="*/ 54 h 84"/>
                    <a:gd name="T22" fmla="*/ 11 w 88"/>
                    <a:gd name="T23" fmla="*/ 55 h 84"/>
                    <a:gd name="T24" fmla="*/ 2 w 88"/>
                    <a:gd name="T25" fmla="*/ 68 h 84"/>
                    <a:gd name="T26" fmla="*/ 26 w 88"/>
                    <a:gd name="T27" fmla="*/ 68 h 84"/>
                    <a:gd name="T28" fmla="*/ 45 w 88"/>
                    <a:gd name="T29" fmla="*/ 65 h 84"/>
                    <a:gd name="T30" fmla="*/ 44 w 88"/>
                    <a:gd name="T31" fmla="*/ 69 h 84"/>
                    <a:gd name="T32" fmla="*/ 51 w 88"/>
                    <a:gd name="T33" fmla="*/ 71 h 84"/>
                    <a:gd name="T34" fmla="*/ 59 w 88"/>
                    <a:gd name="T35" fmla="*/ 68 h 84"/>
                    <a:gd name="T36" fmla="*/ 53 w 88"/>
                    <a:gd name="T37" fmla="*/ 76 h 84"/>
                    <a:gd name="T38" fmla="*/ 50 w 88"/>
                    <a:gd name="T39" fmla="*/ 80 h 84"/>
                    <a:gd name="T40" fmla="*/ 64 w 88"/>
                    <a:gd name="T41" fmla="*/ 71 h 84"/>
                    <a:gd name="T42" fmla="*/ 70 w 88"/>
                    <a:gd name="T43" fmla="*/ 63 h 84"/>
                    <a:gd name="T44" fmla="*/ 72 w 88"/>
                    <a:gd name="T45" fmla="*/ 82 h 84"/>
                    <a:gd name="T46" fmla="*/ 77 w 88"/>
                    <a:gd name="T47" fmla="*/ 79 h 84"/>
                    <a:gd name="T48" fmla="*/ 80 w 88"/>
                    <a:gd name="T49" fmla="*/ 83 h 84"/>
                    <a:gd name="T50" fmla="*/ 88 w 88"/>
                    <a:gd name="T51" fmla="*/ 66 h 84"/>
                    <a:gd name="T52" fmla="*/ 82 w 88"/>
                    <a:gd name="T53" fmla="*/ 69 h 84"/>
                    <a:gd name="T54" fmla="*/ 86 w 88"/>
                    <a:gd name="T55" fmla="*/ 61 h 84"/>
                    <a:gd name="T56" fmla="*/ 78 w 88"/>
                    <a:gd name="T57" fmla="*/ 66 h 84"/>
                    <a:gd name="T58" fmla="*/ 73 w 88"/>
                    <a:gd name="T59" fmla="*/ 65 h 84"/>
                    <a:gd name="T60" fmla="*/ 73 w 88"/>
                    <a:gd name="T61" fmla="*/ 58 h 84"/>
                    <a:gd name="T62" fmla="*/ 81 w 88"/>
                    <a:gd name="T63" fmla="*/ 54 h 84"/>
                    <a:gd name="T64" fmla="*/ 77 w 88"/>
                    <a:gd name="T65" fmla="*/ 54 h 84"/>
                    <a:gd name="T66" fmla="*/ 70 w 88"/>
                    <a:gd name="T67" fmla="*/ 54 h 84"/>
                    <a:gd name="T68" fmla="*/ 72 w 88"/>
                    <a:gd name="T69" fmla="*/ 48 h 84"/>
                    <a:gd name="T70" fmla="*/ 78 w 88"/>
                    <a:gd name="T71" fmla="*/ 40 h 84"/>
                    <a:gd name="T72" fmla="*/ 67 w 88"/>
                    <a:gd name="T73" fmla="*/ 38 h 84"/>
                    <a:gd name="T74" fmla="*/ 53 w 88"/>
                    <a:gd name="T75" fmla="*/ 40 h 84"/>
                    <a:gd name="T76" fmla="*/ 53 w 88"/>
                    <a:gd name="T77" fmla="*/ 37 h 84"/>
                    <a:gd name="T78" fmla="*/ 47 w 88"/>
                    <a:gd name="T79" fmla="*/ 37 h 84"/>
                    <a:gd name="T80" fmla="*/ 51 w 88"/>
                    <a:gd name="T81" fmla="*/ 30 h 84"/>
                    <a:gd name="T82" fmla="*/ 44 w 88"/>
                    <a:gd name="T83" fmla="*/ 26 h 84"/>
                    <a:gd name="T84" fmla="*/ 33 w 88"/>
                    <a:gd name="T85" fmla="*/ 33 h 84"/>
                    <a:gd name="T86" fmla="*/ 42 w 88"/>
                    <a:gd name="T87" fmla="*/ 17 h 84"/>
                    <a:gd name="T88" fmla="*/ 47 w 88"/>
                    <a:gd name="T89" fmla="*/ 12 h 84"/>
                    <a:gd name="T90" fmla="*/ 47 w 88"/>
                    <a:gd name="T91" fmla="*/ 5 h 84"/>
                    <a:gd name="T92" fmla="*/ 51 w 88"/>
                    <a:gd name="T93" fmla="*/ 0 h 84"/>
                    <a:gd name="T94" fmla="*/ 42 w 88"/>
                    <a:gd name="T95" fmla="*/ 2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84"/>
                    <a:gd name="T146" fmla="*/ 88 w 88"/>
                    <a:gd name="T147" fmla="*/ 84 h 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84">
                      <a:moveTo>
                        <a:pt x="42" y="2"/>
                      </a:moveTo>
                      <a:lnTo>
                        <a:pt x="36" y="5"/>
                      </a:lnTo>
                      <a:lnTo>
                        <a:pt x="36" y="6"/>
                      </a:lnTo>
                      <a:lnTo>
                        <a:pt x="33" y="9"/>
                      </a:lnTo>
                      <a:lnTo>
                        <a:pt x="33" y="11"/>
                      </a:lnTo>
                      <a:lnTo>
                        <a:pt x="32" y="11"/>
                      </a:lnTo>
                      <a:lnTo>
                        <a:pt x="30" y="12"/>
                      </a:lnTo>
                      <a:lnTo>
                        <a:pt x="29" y="14"/>
                      </a:lnTo>
                      <a:lnTo>
                        <a:pt x="27" y="15"/>
                      </a:lnTo>
                      <a:lnTo>
                        <a:pt x="26" y="16"/>
                      </a:lnTo>
                      <a:lnTo>
                        <a:pt x="29" y="17"/>
                      </a:lnTo>
                      <a:lnTo>
                        <a:pt x="27" y="19"/>
                      </a:lnTo>
                      <a:lnTo>
                        <a:pt x="26" y="23"/>
                      </a:lnTo>
                      <a:lnTo>
                        <a:pt x="26" y="24"/>
                      </a:lnTo>
                      <a:lnTo>
                        <a:pt x="27" y="26"/>
                      </a:lnTo>
                      <a:lnTo>
                        <a:pt x="23" y="26"/>
                      </a:lnTo>
                      <a:lnTo>
                        <a:pt x="20" y="33"/>
                      </a:lnTo>
                      <a:lnTo>
                        <a:pt x="20" y="35"/>
                      </a:lnTo>
                      <a:lnTo>
                        <a:pt x="21" y="35"/>
                      </a:lnTo>
                      <a:lnTo>
                        <a:pt x="21" y="37"/>
                      </a:lnTo>
                      <a:lnTo>
                        <a:pt x="18" y="37"/>
                      </a:lnTo>
                      <a:lnTo>
                        <a:pt x="17" y="38"/>
                      </a:lnTo>
                      <a:lnTo>
                        <a:pt x="15" y="40"/>
                      </a:lnTo>
                      <a:lnTo>
                        <a:pt x="17" y="41"/>
                      </a:lnTo>
                      <a:lnTo>
                        <a:pt x="18" y="41"/>
                      </a:lnTo>
                      <a:lnTo>
                        <a:pt x="18" y="43"/>
                      </a:lnTo>
                      <a:lnTo>
                        <a:pt x="18" y="44"/>
                      </a:lnTo>
                      <a:lnTo>
                        <a:pt x="14" y="43"/>
                      </a:lnTo>
                      <a:lnTo>
                        <a:pt x="10" y="51"/>
                      </a:lnTo>
                      <a:lnTo>
                        <a:pt x="8" y="52"/>
                      </a:lnTo>
                      <a:lnTo>
                        <a:pt x="7" y="51"/>
                      </a:lnTo>
                      <a:lnTo>
                        <a:pt x="3" y="52"/>
                      </a:lnTo>
                      <a:lnTo>
                        <a:pt x="3" y="54"/>
                      </a:lnTo>
                      <a:lnTo>
                        <a:pt x="8" y="52"/>
                      </a:lnTo>
                      <a:lnTo>
                        <a:pt x="11" y="54"/>
                      </a:lnTo>
                      <a:lnTo>
                        <a:pt x="11" y="55"/>
                      </a:lnTo>
                      <a:lnTo>
                        <a:pt x="0" y="64"/>
                      </a:lnTo>
                      <a:lnTo>
                        <a:pt x="0" y="66"/>
                      </a:lnTo>
                      <a:lnTo>
                        <a:pt x="2" y="68"/>
                      </a:lnTo>
                      <a:lnTo>
                        <a:pt x="5" y="69"/>
                      </a:lnTo>
                      <a:lnTo>
                        <a:pt x="18" y="66"/>
                      </a:lnTo>
                      <a:lnTo>
                        <a:pt x="26" y="68"/>
                      </a:lnTo>
                      <a:lnTo>
                        <a:pt x="27" y="68"/>
                      </a:lnTo>
                      <a:lnTo>
                        <a:pt x="44" y="66"/>
                      </a:lnTo>
                      <a:lnTo>
                        <a:pt x="45" y="65"/>
                      </a:lnTo>
                      <a:lnTo>
                        <a:pt x="48" y="64"/>
                      </a:lnTo>
                      <a:lnTo>
                        <a:pt x="48" y="68"/>
                      </a:lnTo>
                      <a:lnTo>
                        <a:pt x="44" y="69"/>
                      </a:lnTo>
                      <a:lnTo>
                        <a:pt x="47" y="69"/>
                      </a:lnTo>
                      <a:lnTo>
                        <a:pt x="47" y="71"/>
                      </a:lnTo>
                      <a:lnTo>
                        <a:pt x="51" y="71"/>
                      </a:lnTo>
                      <a:lnTo>
                        <a:pt x="54" y="66"/>
                      </a:lnTo>
                      <a:lnTo>
                        <a:pt x="56" y="68"/>
                      </a:lnTo>
                      <a:lnTo>
                        <a:pt x="59" y="68"/>
                      </a:lnTo>
                      <a:lnTo>
                        <a:pt x="61" y="68"/>
                      </a:lnTo>
                      <a:lnTo>
                        <a:pt x="54" y="72"/>
                      </a:lnTo>
                      <a:lnTo>
                        <a:pt x="53" y="76"/>
                      </a:lnTo>
                      <a:lnTo>
                        <a:pt x="47" y="77"/>
                      </a:lnTo>
                      <a:lnTo>
                        <a:pt x="47" y="79"/>
                      </a:lnTo>
                      <a:lnTo>
                        <a:pt x="50" y="80"/>
                      </a:lnTo>
                      <a:lnTo>
                        <a:pt x="54" y="79"/>
                      </a:lnTo>
                      <a:lnTo>
                        <a:pt x="61" y="72"/>
                      </a:lnTo>
                      <a:lnTo>
                        <a:pt x="64" y="71"/>
                      </a:lnTo>
                      <a:lnTo>
                        <a:pt x="66" y="71"/>
                      </a:lnTo>
                      <a:lnTo>
                        <a:pt x="69" y="63"/>
                      </a:lnTo>
                      <a:lnTo>
                        <a:pt x="70" y="63"/>
                      </a:lnTo>
                      <a:lnTo>
                        <a:pt x="72" y="72"/>
                      </a:lnTo>
                      <a:lnTo>
                        <a:pt x="70" y="80"/>
                      </a:lnTo>
                      <a:lnTo>
                        <a:pt x="72" y="82"/>
                      </a:lnTo>
                      <a:lnTo>
                        <a:pt x="77" y="75"/>
                      </a:lnTo>
                      <a:lnTo>
                        <a:pt x="78" y="76"/>
                      </a:lnTo>
                      <a:lnTo>
                        <a:pt x="77" y="79"/>
                      </a:lnTo>
                      <a:lnTo>
                        <a:pt x="77" y="83"/>
                      </a:lnTo>
                      <a:lnTo>
                        <a:pt x="78" y="84"/>
                      </a:lnTo>
                      <a:lnTo>
                        <a:pt x="80" y="83"/>
                      </a:lnTo>
                      <a:lnTo>
                        <a:pt x="82" y="83"/>
                      </a:lnTo>
                      <a:lnTo>
                        <a:pt x="88" y="71"/>
                      </a:lnTo>
                      <a:lnTo>
                        <a:pt x="88" y="66"/>
                      </a:lnTo>
                      <a:lnTo>
                        <a:pt x="88" y="65"/>
                      </a:lnTo>
                      <a:lnTo>
                        <a:pt x="82" y="71"/>
                      </a:lnTo>
                      <a:lnTo>
                        <a:pt x="82" y="69"/>
                      </a:lnTo>
                      <a:lnTo>
                        <a:pt x="82" y="66"/>
                      </a:lnTo>
                      <a:lnTo>
                        <a:pt x="85" y="62"/>
                      </a:lnTo>
                      <a:lnTo>
                        <a:pt x="86" y="61"/>
                      </a:lnTo>
                      <a:lnTo>
                        <a:pt x="86" y="59"/>
                      </a:lnTo>
                      <a:lnTo>
                        <a:pt x="81" y="62"/>
                      </a:lnTo>
                      <a:lnTo>
                        <a:pt x="78" y="66"/>
                      </a:lnTo>
                      <a:lnTo>
                        <a:pt x="77" y="66"/>
                      </a:lnTo>
                      <a:lnTo>
                        <a:pt x="75" y="66"/>
                      </a:lnTo>
                      <a:lnTo>
                        <a:pt x="73" y="65"/>
                      </a:lnTo>
                      <a:lnTo>
                        <a:pt x="75" y="62"/>
                      </a:lnTo>
                      <a:lnTo>
                        <a:pt x="75" y="61"/>
                      </a:lnTo>
                      <a:lnTo>
                        <a:pt x="73" y="58"/>
                      </a:lnTo>
                      <a:lnTo>
                        <a:pt x="78" y="56"/>
                      </a:lnTo>
                      <a:lnTo>
                        <a:pt x="80" y="55"/>
                      </a:lnTo>
                      <a:lnTo>
                        <a:pt x="81" y="54"/>
                      </a:lnTo>
                      <a:lnTo>
                        <a:pt x="82" y="52"/>
                      </a:lnTo>
                      <a:lnTo>
                        <a:pt x="82" y="51"/>
                      </a:lnTo>
                      <a:lnTo>
                        <a:pt x="77" y="54"/>
                      </a:lnTo>
                      <a:lnTo>
                        <a:pt x="75" y="54"/>
                      </a:lnTo>
                      <a:lnTo>
                        <a:pt x="72" y="55"/>
                      </a:lnTo>
                      <a:lnTo>
                        <a:pt x="70" y="54"/>
                      </a:lnTo>
                      <a:lnTo>
                        <a:pt x="75" y="49"/>
                      </a:lnTo>
                      <a:lnTo>
                        <a:pt x="73" y="48"/>
                      </a:lnTo>
                      <a:lnTo>
                        <a:pt x="72" y="48"/>
                      </a:lnTo>
                      <a:lnTo>
                        <a:pt x="73" y="45"/>
                      </a:lnTo>
                      <a:lnTo>
                        <a:pt x="77" y="43"/>
                      </a:lnTo>
                      <a:lnTo>
                        <a:pt x="78" y="40"/>
                      </a:lnTo>
                      <a:lnTo>
                        <a:pt x="78" y="38"/>
                      </a:lnTo>
                      <a:lnTo>
                        <a:pt x="72" y="38"/>
                      </a:lnTo>
                      <a:lnTo>
                        <a:pt x="67" y="38"/>
                      </a:lnTo>
                      <a:lnTo>
                        <a:pt x="66" y="37"/>
                      </a:lnTo>
                      <a:lnTo>
                        <a:pt x="56" y="40"/>
                      </a:lnTo>
                      <a:lnTo>
                        <a:pt x="53" y="40"/>
                      </a:lnTo>
                      <a:lnTo>
                        <a:pt x="56" y="37"/>
                      </a:lnTo>
                      <a:lnTo>
                        <a:pt x="56" y="35"/>
                      </a:lnTo>
                      <a:lnTo>
                        <a:pt x="53" y="37"/>
                      </a:lnTo>
                      <a:lnTo>
                        <a:pt x="53" y="38"/>
                      </a:lnTo>
                      <a:lnTo>
                        <a:pt x="51" y="37"/>
                      </a:lnTo>
                      <a:lnTo>
                        <a:pt x="47" y="37"/>
                      </a:lnTo>
                      <a:lnTo>
                        <a:pt x="47" y="34"/>
                      </a:lnTo>
                      <a:lnTo>
                        <a:pt x="44" y="34"/>
                      </a:lnTo>
                      <a:lnTo>
                        <a:pt x="51" y="30"/>
                      </a:lnTo>
                      <a:lnTo>
                        <a:pt x="50" y="28"/>
                      </a:lnTo>
                      <a:lnTo>
                        <a:pt x="44" y="28"/>
                      </a:lnTo>
                      <a:lnTo>
                        <a:pt x="44" y="26"/>
                      </a:lnTo>
                      <a:lnTo>
                        <a:pt x="42" y="26"/>
                      </a:lnTo>
                      <a:lnTo>
                        <a:pt x="36" y="34"/>
                      </a:lnTo>
                      <a:lnTo>
                        <a:pt x="33" y="33"/>
                      </a:lnTo>
                      <a:lnTo>
                        <a:pt x="36" y="30"/>
                      </a:lnTo>
                      <a:lnTo>
                        <a:pt x="36" y="27"/>
                      </a:lnTo>
                      <a:lnTo>
                        <a:pt x="42" y="17"/>
                      </a:lnTo>
                      <a:lnTo>
                        <a:pt x="42" y="12"/>
                      </a:lnTo>
                      <a:lnTo>
                        <a:pt x="44" y="14"/>
                      </a:lnTo>
                      <a:lnTo>
                        <a:pt x="47" y="12"/>
                      </a:lnTo>
                      <a:lnTo>
                        <a:pt x="48" y="7"/>
                      </a:lnTo>
                      <a:lnTo>
                        <a:pt x="45" y="6"/>
                      </a:lnTo>
                      <a:lnTo>
                        <a:pt x="47" y="5"/>
                      </a:lnTo>
                      <a:lnTo>
                        <a:pt x="50" y="5"/>
                      </a:lnTo>
                      <a:lnTo>
                        <a:pt x="51" y="1"/>
                      </a:lnTo>
                      <a:lnTo>
                        <a:pt x="51" y="0"/>
                      </a:lnTo>
                      <a:lnTo>
                        <a:pt x="48" y="1"/>
                      </a:lnTo>
                      <a:lnTo>
                        <a:pt x="45" y="1"/>
                      </a:lnTo>
                      <a:lnTo>
                        <a:pt x="42"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59" name="Group 2842"/>
              <p:cNvGrpSpPr>
                <a:grpSpLocks/>
              </p:cNvGrpSpPr>
              <p:nvPr/>
            </p:nvGrpSpPr>
            <p:grpSpPr bwMode="auto">
              <a:xfrm>
                <a:off x="885" y="1509"/>
                <a:ext cx="19" cy="23"/>
                <a:chOff x="885" y="1509"/>
                <a:chExt cx="19" cy="23"/>
              </a:xfrm>
              <a:grpFill/>
            </p:grpSpPr>
            <p:sp>
              <p:nvSpPr>
                <p:cNvPr id="1000" name="Freeform 2843"/>
                <p:cNvSpPr>
                  <a:spLocks/>
                </p:cNvSpPr>
                <p:nvPr/>
              </p:nvSpPr>
              <p:spPr bwMode="gray">
                <a:xfrm>
                  <a:off x="885" y="1509"/>
                  <a:ext cx="19" cy="23"/>
                </a:xfrm>
                <a:custGeom>
                  <a:avLst/>
                  <a:gdLst>
                    <a:gd name="T0" fmla="*/ 4 w 19"/>
                    <a:gd name="T1" fmla="*/ 12 h 23"/>
                    <a:gd name="T2" fmla="*/ 4 w 19"/>
                    <a:gd name="T3" fmla="*/ 12 h 23"/>
                    <a:gd name="T4" fmla="*/ 6 w 19"/>
                    <a:gd name="T5" fmla="*/ 12 h 23"/>
                    <a:gd name="T6" fmla="*/ 4 w 19"/>
                    <a:gd name="T7" fmla="*/ 9 h 23"/>
                    <a:gd name="T8" fmla="*/ 6 w 19"/>
                    <a:gd name="T9" fmla="*/ 9 h 23"/>
                    <a:gd name="T10" fmla="*/ 7 w 19"/>
                    <a:gd name="T11" fmla="*/ 10 h 23"/>
                    <a:gd name="T12" fmla="*/ 7 w 19"/>
                    <a:gd name="T13" fmla="*/ 9 h 23"/>
                    <a:gd name="T14" fmla="*/ 9 w 19"/>
                    <a:gd name="T15" fmla="*/ 10 h 23"/>
                    <a:gd name="T16" fmla="*/ 10 w 19"/>
                    <a:gd name="T17" fmla="*/ 9 h 23"/>
                    <a:gd name="T18" fmla="*/ 10 w 19"/>
                    <a:gd name="T19" fmla="*/ 8 h 23"/>
                    <a:gd name="T20" fmla="*/ 9 w 19"/>
                    <a:gd name="T21" fmla="*/ 8 h 23"/>
                    <a:gd name="T22" fmla="*/ 10 w 19"/>
                    <a:gd name="T23" fmla="*/ 7 h 23"/>
                    <a:gd name="T24" fmla="*/ 10 w 19"/>
                    <a:gd name="T25" fmla="*/ 4 h 23"/>
                    <a:gd name="T26" fmla="*/ 10 w 19"/>
                    <a:gd name="T27" fmla="*/ 3 h 23"/>
                    <a:gd name="T28" fmla="*/ 10 w 19"/>
                    <a:gd name="T29" fmla="*/ 2 h 23"/>
                    <a:gd name="T30" fmla="*/ 10 w 19"/>
                    <a:gd name="T31" fmla="*/ 0 h 23"/>
                    <a:gd name="T32" fmla="*/ 10 w 19"/>
                    <a:gd name="T33" fmla="*/ 3 h 23"/>
                    <a:gd name="T34" fmla="*/ 14 w 19"/>
                    <a:gd name="T35" fmla="*/ 4 h 23"/>
                    <a:gd name="T36" fmla="*/ 14 w 19"/>
                    <a:gd name="T37" fmla="*/ 6 h 23"/>
                    <a:gd name="T38" fmla="*/ 14 w 19"/>
                    <a:gd name="T39" fmla="*/ 7 h 23"/>
                    <a:gd name="T40" fmla="*/ 16 w 19"/>
                    <a:gd name="T41" fmla="*/ 7 h 23"/>
                    <a:gd name="T42" fmla="*/ 19 w 19"/>
                    <a:gd name="T43" fmla="*/ 6 h 23"/>
                    <a:gd name="T44" fmla="*/ 19 w 19"/>
                    <a:gd name="T45" fmla="*/ 7 h 23"/>
                    <a:gd name="T46" fmla="*/ 19 w 19"/>
                    <a:gd name="T47" fmla="*/ 8 h 23"/>
                    <a:gd name="T48" fmla="*/ 19 w 19"/>
                    <a:gd name="T49" fmla="*/ 10 h 23"/>
                    <a:gd name="T50" fmla="*/ 7 w 19"/>
                    <a:gd name="T51" fmla="*/ 23 h 23"/>
                    <a:gd name="T52" fmla="*/ 6 w 19"/>
                    <a:gd name="T53" fmla="*/ 21 h 23"/>
                    <a:gd name="T54" fmla="*/ 4 w 19"/>
                    <a:gd name="T55" fmla="*/ 23 h 23"/>
                    <a:gd name="T56" fmla="*/ 4 w 19"/>
                    <a:gd name="T57" fmla="*/ 21 h 23"/>
                    <a:gd name="T58" fmla="*/ 4 w 19"/>
                    <a:gd name="T59" fmla="*/ 20 h 23"/>
                    <a:gd name="T60" fmla="*/ 6 w 19"/>
                    <a:gd name="T61" fmla="*/ 21 h 23"/>
                    <a:gd name="T62" fmla="*/ 7 w 19"/>
                    <a:gd name="T63" fmla="*/ 20 h 23"/>
                    <a:gd name="T64" fmla="*/ 9 w 19"/>
                    <a:gd name="T65" fmla="*/ 17 h 23"/>
                    <a:gd name="T66" fmla="*/ 6 w 19"/>
                    <a:gd name="T67" fmla="*/ 20 h 23"/>
                    <a:gd name="T68" fmla="*/ 3 w 19"/>
                    <a:gd name="T69" fmla="*/ 17 h 23"/>
                    <a:gd name="T70" fmla="*/ 1 w 19"/>
                    <a:gd name="T71" fmla="*/ 12 h 23"/>
                    <a:gd name="T72" fmla="*/ 0 w 19"/>
                    <a:gd name="T73" fmla="*/ 12 h 23"/>
                    <a:gd name="T74" fmla="*/ 0 w 19"/>
                    <a:gd name="T75" fmla="*/ 10 h 23"/>
                    <a:gd name="T76" fmla="*/ 0 w 19"/>
                    <a:gd name="T77" fmla="*/ 9 h 23"/>
                    <a:gd name="T78" fmla="*/ 1 w 19"/>
                    <a:gd name="T79" fmla="*/ 9 h 23"/>
                    <a:gd name="T80" fmla="*/ 4 w 19"/>
                    <a:gd name="T81" fmla="*/ 12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
                    <a:gd name="T124" fmla="*/ 0 h 23"/>
                    <a:gd name="T125" fmla="*/ 19 w 1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 h="23">
                      <a:moveTo>
                        <a:pt x="4" y="12"/>
                      </a:moveTo>
                      <a:lnTo>
                        <a:pt x="4" y="12"/>
                      </a:lnTo>
                      <a:lnTo>
                        <a:pt x="6" y="12"/>
                      </a:lnTo>
                      <a:lnTo>
                        <a:pt x="4" y="9"/>
                      </a:lnTo>
                      <a:lnTo>
                        <a:pt x="6" y="9"/>
                      </a:lnTo>
                      <a:lnTo>
                        <a:pt x="7" y="10"/>
                      </a:lnTo>
                      <a:lnTo>
                        <a:pt x="7" y="9"/>
                      </a:lnTo>
                      <a:lnTo>
                        <a:pt x="9" y="10"/>
                      </a:lnTo>
                      <a:lnTo>
                        <a:pt x="10" y="9"/>
                      </a:lnTo>
                      <a:lnTo>
                        <a:pt x="10" y="8"/>
                      </a:lnTo>
                      <a:lnTo>
                        <a:pt x="9" y="8"/>
                      </a:lnTo>
                      <a:lnTo>
                        <a:pt x="10" y="7"/>
                      </a:lnTo>
                      <a:lnTo>
                        <a:pt x="10" y="4"/>
                      </a:lnTo>
                      <a:lnTo>
                        <a:pt x="10" y="3"/>
                      </a:lnTo>
                      <a:lnTo>
                        <a:pt x="10" y="2"/>
                      </a:lnTo>
                      <a:lnTo>
                        <a:pt x="10" y="0"/>
                      </a:lnTo>
                      <a:lnTo>
                        <a:pt x="10" y="3"/>
                      </a:lnTo>
                      <a:lnTo>
                        <a:pt x="14" y="4"/>
                      </a:lnTo>
                      <a:lnTo>
                        <a:pt x="14" y="6"/>
                      </a:lnTo>
                      <a:lnTo>
                        <a:pt x="14" y="7"/>
                      </a:lnTo>
                      <a:lnTo>
                        <a:pt x="16" y="7"/>
                      </a:lnTo>
                      <a:lnTo>
                        <a:pt x="19" y="6"/>
                      </a:lnTo>
                      <a:lnTo>
                        <a:pt x="19" y="7"/>
                      </a:lnTo>
                      <a:lnTo>
                        <a:pt x="19" y="8"/>
                      </a:lnTo>
                      <a:lnTo>
                        <a:pt x="19" y="10"/>
                      </a:lnTo>
                      <a:lnTo>
                        <a:pt x="7" y="23"/>
                      </a:lnTo>
                      <a:lnTo>
                        <a:pt x="6" y="21"/>
                      </a:lnTo>
                      <a:lnTo>
                        <a:pt x="4" y="23"/>
                      </a:lnTo>
                      <a:lnTo>
                        <a:pt x="4" y="21"/>
                      </a:lnTo>
                      <a:lnTo>
                        <a:pt x="4" y="20"/>
                      </a:lnTo>
                      <a:lnTo>
                        <a:pt x="6" y="21"/>
                      </a:lnTo>
                      <a:lnTo>
                        <a:pt x="7" y="20"/>
                      </a:lnTo>
                      <a:lnTo>
                        <a:pt x="9" y="17"/>
                      </a:lnTo>
                      <a:lnTo>
                        <a:pt x="6" y="20"/>
                      </a:lnTo>
                      <a:lnTo>
                        <a:pt x="3" y="17"/>
                      </a:lnTo>
                      <a:lnTo>
                        <a:pt x="1" y="12"/>
                      </a:lnTo>
                      <a:lnTo>
                        <a:pt x="0" y="12"/>
                      </a:lnTo>
                      <a:lnTo>
                        <a:pt x="0" y="10"/>
                      </a:lnTo>
                      <a:lnTo>
                        <a:pt x="0" y="9"/>
                      </a:lnTo>
                      <a:lnTo>
                        <a:pt x="1" y="9"/>
                      </a:lnTo>
                      <a:lnTo>
                        <a:pt x="4" y="1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1001" name="Freeform 2844"/>
                <p:cNvSpPr>
                  <a:spLocks/>
                </p:cNvSpPr>
                <p:nvPr/>
              </p:nvSpPr>
              <p:spPr bwMode="gray">
                <a:xfrm>
                  <a:off x="885" y="1509"/>
                  <a:ext cx="19" cy="23"/>
                </a:xfrm>
                <a:custGeom>
                  <a:avLst/>
                  <a:gdLst>
                    <a:gd name="T0" fmla="*/ 4 w 19"/>
                    <a:gd name="T1" fmla="*/ 12 h 23"/>
                    <a:gd name="T2" fmla="*/ 4 w 19"/>
                    <a:gd name="T3" fmla="*/ 12 h 23"/>
                    <a:gd name="T4" fmla="*/ 6 w 19"/>
                    <a:gd name="T5" fmla="*/ 12 h 23"/>
                    <a:gd name="T6" fmla="*/ 4 w 19"/>
                    <a:gd name="T7" fmla="*/ 9 h 23"/>
                    <a:gd name="T8" fmla="*/ 6 w 19"/>
                    <a:gd name="T9" fmla="*/ 9 h 23"/>
                    <a:gd name="T10" fmla="*/ 7 w 19"/>
                    <a:gd name="T11" fmla="*/ 10 h 23"/>
                    <a:gd name="T12" fmla="*/ 7 w 19"/>
                    <a:gd name="T13" fmla="*/ 9 h 23"/>
                    <a:gd name="T14" fmla="*/ 9 w 19"/>
                    <a:gd name="T15" fmla="*/ 10 h 23"/>
                    <a:gd name="T16" fmla="*/ 10 w 19"/>
                    <a:gd name="T17" fmla="*/ 9 h 23"/>
                    <a:gd name="T18" fmla="*/ 10 w 19"/>
                    <a:gd name="T19" fmla="*/ 8 h 23"/>
                    <a:gd name="T20" fmla="*/ 9 w 19"/>
                    <a:gd name="T21" fmla="*/ 8 h 23"/>
                    <a:gd name="T22" fmla="*/ 10 w 19"/>
                    <a:gd name="T23" fmla="*/ 7 h 23"/>
                    <a:gd name="T24" fmla="*/ 10 w 19"/>
                    <a:gd name="T25" fmla="*/ 4 h 23"/>
                    <a:gd name="T26" fmla="*/ 10 w 19"/>
                    <a:gd name="T27" fmla="*/ 3 h 23"/>
                    <a:gd name="T28" fmla="*/ 10 w 19"/>
                    <a:gd name="T29" fmla="*/ 2 h 23"/>
                    <a:gd name="T30" fmla="*/ 10 w 19"/>
                    <a:gd name="T31" fmla="*/ 0 h 23"/>
                    <a:gd name="T32" fmla="*/ 10 w 19"/>
                    <a:gd name="T33" fmla="*/ 3 h 23"/>
                    <a:gd name="T34" fmla="*/ 14 w 19"/>
                    <a:gd name="T35" fmla="*/ 4 h 23"/>
                    <a:gd name="T36" fmla="*/ 14 w 19"/>
                    <a:gd name="T37" fmla="*/ 6 h 23"/>
                    <a:gd name="T38" fmla="*/ 14 w 19"/>
                    <a:gd name="T39" fmla="*/ 7 h 23"/>
                    <a:gd name="T40" fmla="*/ 16 w 19"/>
                    <a:gd name="T41" fmla="*/ 7 h 23"/>
                    <a:gd name="T42" fmla="*/ 19 w 19"/>
                    <a:gd name="T43" fmla="*/ 6 h 23"/>
                    <a:gd name="T44" fmla="*/ 19 w 19"/>
                    <a:gd name="T45" fmla="*/ 7 h 23"/>
                    <a:gd name="T46" fmla="*/ 19 w 19"/>
                    <a:gd name="T47" fmla="*/ 8 h 23"/>
                    <a:gd name="T48" fmla="*/ 19 w 19"/>
                    <a:gd name="T49" fmla="*/ 10 h 23"/>
                    <a:gd name="T50" fmla="*/ 7 w 19"/>
                    <a:gd name="T51" fmla="*/ 23 h 23"/>
                    <a:gd name="T52" fmla="*/ 6 w 19"/>
                    <a:gd name="T53" fmla="*/ 21 h 23"/>
                    <a:gd name="T54" fmla="*/ 4 w 19"/>
                    <a:gd name="T55" fmla="*/ 23 h 23"/>
                    <a:gd name="T56" fmla="*/ 4 w 19"/>
                    <a:gd name="T57" fmla="*/ 21 h 23"/>
                    <a:gd name="T58" fmla="*/ 4 w 19"/>
                    <a:gd name="T59" fmla="*/ 20 h 23"/>
                    <a:gd name="T60" fmla="*/ 6 w 19"/>
                    <a:gd name="T61" fmla="*/ 21 h 23"/>
                    <a:gd name="T62" fmla="*/ 7 w 19"/>
                    <a:gd name="T63" fmla="*/ 20 h 23"/>
                    <a:gd name="T64" fmla="*/ 9 w 19"/>
                    <a:gd name="T65" fmla="*/ 17 h 23"/>
                    <a:gd name="T66" fmla="*/ 6 w 19"/>
                    <a:gd name="T67" fmla="*/ 20 h 23"/>
                    <a:gd name="T68" fmla="*/ 3 w 19"/>
                    <a:gd name="T69" fmla="*/ 17 h 23"/>
                    <a:gd name="T70" fmla="*/ 1 w 19"/>
                    <a:gd name="T71" fmla="*/ 12 h 23"/>
                    <a:gd name="T72" fmla="*/ 0 w 19"/>
                    <a:gd name="T73" fmla="*/ 12 h 23"/>
                    <a:gd name="T74" fmla="*/ 0 w 19"/>
                    <a:gd name="T75" fmla="*/ 10 h 23"/>
                    <a:gd name="T76" fmla="*/ 0 w 19"/>
                    <a:gd name="T77" fmla="*/ 9 h 23"/>
                    <a:gd name="T78" fmla="*/ 1 w 19"/>
                    <a:gd name="T79" fmla="*/ 9 h 23"/>
                    <a:gd name="T80" fmla="*/ 4 w 19"/>
                    <a:gd name="T81" fmla="*/ 12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
                    <a:gd name="T124" fmla="*/ 0 h 23"/>
                    <a:gd name="T125" fmla="*/ 19 w 1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 h="23">
                      <a:moveTo>
                        <a:pt x="4" y="12"/>
                      </a:moveTo>
                      <a:lnTo>
                        <a:pt x="4" y="12"/>
                      </a:lnTo>
                      <a:lnTo>
                        <a:pt x="6" y="12"/>
                      </a:lnTo>
                      <a:lnTo>
                        <a:pt x="4" y="9"/>
                      </a:lnTo>
                      <a:lnTo>
                        <a:pt x="6" y="9"/>
                      </a:lnTo>
                      <a:lnTo>
                        <a:pt x="7" y="10"/>
                      </a:lnTo>
                      <a:lnTo>
                        <a:pt x="7" y="9"/>
                      </a:lnTo>
                      <a:lnTo>
                        <a:pt x="9" y="10"/>
                      </a:lnTo>
                      <a:lnTo>
                        <a:pt x="10" y="9"/>
                      </a:lnTo>
                      <a:lnTo>
                        <a:pt x="10" y="8"/>
                      </a:lnTo>
                      <a:lnTo>
                        <a:pt x="9" y="8"/>
                      </a:lnTo>
                      <a:lnTo>
                        <a:pt x="10" y="7"/>
                      </a:lnTo>
                      <a:lnTo>
                        <a:pt x="10" y="4"/>
                      </a:lnTo>
                      <a:lnTo>
                        <a:pt x="10" y="3"/>
                      </a:lnTo>
                      <a:lnTo>
                        <a:pt x="10" y="2"/>
                      </a:lnTo>
                      <a:lnTo>
                        <a:pt x="10" y="0"/>
                      </a:lnTo>
                      <a:lnTo>
                        <a:pt x="10" y="3"/>
                      </a:lnTo>
                      <a:lnTo>
                        <a:pt x="14" y="4"/>
                      </a:lnTo>
                      <a:lnTo>
                        <a:pt x="14" y="6"/>
                      </a:lnTo>
                      <a:lnTo>
                        <a:pt x="14" y="7"/>
                      </a:lnTo>
                      <a:lnTo>
                        <a:pt x="16" y="7"/>
                      </a:lnTo>
                      <a:lnTo>
                        <a:pt x="19" y="6"/>
                      </a:lnTo>
                      <a:lnTo>
                        <a:pt x="19" y="7"/>
                      </a:lnTo>
                      <a:lnTo>
                        <a:pt x="19" y="8"/>
                      </a:lnTo>
                      <a:lnTo>
                        <a:pt x="19" y="10"/>
                      </a:lnTo>
                      <a:lnTo>
                        <a:pt x="7" y="23"/>
                      </a:lnTo>
                      <a:lnTo>
                        <a:pt x="6" y="21"/>
                      </a:lnTo>
                      <a:lnTo>
                        <a:pt x="4" y="23"/>
                      </a:lnTo>
                      <a:lnTo>
                        <a:pt x="4" y="21"/>
                      </a:lnTo>
                      <a:lnTo>
                        <a:pt x="4" y="20"/>
                      </a:lnTo>
                      <a:lnTo>
                        <a:pt x="6" y="21"/>
                      </a:lnTo>
                      <a:lnTo>
                        <a:pt x="7" y="20"/>
                      </a:lnTo>
                      <a:lnTo>
                        <a:pt x="9" y="17"/>
                      </a:lnTo>
                      <a:lnTo>
                        <a:pt x="6" y="20"/>
                      </a:lnTo>
                      <a:lnTo>
                        <a:pt x="3" y="17"/>
                      </a:lnTo>
                      <a:lnTo>
                        <a:pt x="1" y="12"/>
                      </a:lnTo>
                      <a:lnTo>
                        <a:pt x="0" y="12"/>
                      </a:lnTo>
                      <a:lnTo>
                        <a:pt x="0" y="10"/>
                      </a:lnTo>
                      <a:lnTo>
                        <a:pt x="0" y="9"/>
                      </a:lnTo>
                      <a:lnTo>
                        <a:pt x="1" y="9"/>
                      </a:lnTo>
                      <a:lnTo>
                        <a:pt x="4" y="1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0" name="Group 2845"/>
              <p:cNvGrpSpPr>
                <a:grpSpLocks/>
              </p:cNvGrpSpPr>
              <p:nvPr/>
            </p:nvGrpSpPr>
            <p:grpSpPr bwMode="auto">
              <a:xfrm>
                <a:off x="876" y="1524"/>
                <a:ext cx="13" cy="12"/>
                <a:chOff x="876" y="1524"/>
                <a:chExt cx="13" cy="12"/>
              </a:xfrm>
              <a:grpFill/>
            </p:grpSpPr>
            <p:sp>
              <p:nvSpPr>
                <p:cNvPr id="998" name="Freeform 2846"/>
                <p:cNvSpPr>
                  <a:spLocks/>
                </p:cNvSpPr>
                <p:nvPr/>
              </p:nvSpPr>
              <p:spPr bwMode="gray">
                <a:xfrm>
                  <a:off x="876" y="1524"/>
                  <a:ext cx="13" cy="12"/>
                </a:xfrm>
                <a:custGeom>
                  <a:avLst/>
                  <a:gdLst>
                    <a:gd name="T0" fmla="*/ 0 w 13"/>
                    <a:gd name="T1" fmla="*/ 1 h 12"/>
                    <a:gd name="T2" fmla="*/ 0 w 13"/>
                    <a:gd name="T3" fmla="*/ 1 h 12"/>
                    <a:gd name="T4" fmla="*/ 0 w 13"/>
                    <a:gd name="T5" fmla="*/ 5 h 12"/>
                    <a:gd name="T6" fmla="*/ 2 w 13"/>
                    <a:gd name="T7" fmla="*/ 5 h 12"/>
                    <a:gd name="T8" fmla="*/ 3 w 13"/>
                    <a:gd name="T9" fmla="*/ 8 h 12"/>
                    <a:gd name="T10" fmla="*/ 5 w 13"/>
                    <a:gd name="T11" fmla="*/ 8 h 12"/>
                    <a:gd name="T12" fmla="*/ 8 w 13"/>
                    <a:gd name="T13" fmla="*/ 11 h 12"/>
                    <a:gd name="T14" fmla="*/ 9 w 13"/>
                    <a:gd name="T15" fmla="*/ 11 h 12"/>
                    <a:gd name="T16" fmla="*/ 9 w 13"/>
                    <a:gd name="T17" fmla="*/ 12 h 12"/>
                    <a:gd name="T18" fmla="*/ 12 w 13"/>
                    <a:gd name="T19" fmla="*/ 12 h 12"/>
                    <a:gd name="T20" fmla="*/ 13 w 13"/>
                    <a:gd name="T21" fmla="*/ 12 h 12"/>
                    <a:gd name="T22" fmla="*/ 13 w 13"/>
                    <a:gd name="T23" fmla="*/ 11 h 12"/>
                    <a:gd name="T24" fmla="*/ 12 w 13"/>
                    <a:gd name="T25" fmla="*/ 8 h 12"/>
                    <a:gd name="T26" fmla="*/ 6 w 13"/>
                    <a:gd name="T27" fmla="*/ 5 h 12"/>
                    <a:gd name="T28" fmla="*/ 8 w 13"/>
                    <a:gd name="T29" fmla="*/ 5 h 12"/>
                    <a:gd name="T30" fmla="*/ 5 w 13"/>
                    <a:gd name="T31" fmla="*/ 2 h 12"/>
                    <a:gd name="T32" fmla="*/ 3 w 13"/>
                    <a:gd name="T33" fmla="*/ 1 h 12"/>
                    <a:gd name="T34" fmla="*/ 3 w 13"/>
                    <a:gd name="T35" fmla="*/ 0 h 12"/>
                    <a:gd name="T36" fmla="*/ 2 w 13"/>
                    <a:gd name="T37" fmla="*/ 0 h 12"/>
                    <a:gd name="T38" fmla="*/ 0 w 13"/>
                    <a:gd name="T39" fmla="*/ 1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2"/>
                    <a:gd name="T62" fmla="*/ 13 w 13"/>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2">
                      <a:moveTo>
                        <a:pt x="0" y="1"/>
                      </a:moveTo>
                      <a:lnTo>
                        <a:pt x="0" y="1"/>
                      </a:lnTo>
                      <a:lnTo>
                        <a:pt x="0" y="5"/>
                      </a:lnTo>
                      <a:lnTo>
                        <a:pt x="2" y="5"/>
                      </a:lnTo>
                      <a:lnTo>
                        <a:pt x="3" y="8"/>
                      </a:lnTo>
                      <a:lnTo>
                        <a:pt x="5" y="8"/>
                      </a:lnTo>
                      <a:lnTo>
                        <a:pt x="8" y="11"/>
                      </a:lnTo>
                      <a:lnTo>
                        <a:pt x="9" y="11"/>
                      </a:lnTo>
                      <a:lnTo>
                        <a:pt x="9" y="12"/>
                      </a:lnTo>
                      <a:lnTo>
                        <a:pt x="12" y="12"/>
                      </a:lnTo>
                      <a:lnTo>
                        <a:pt x="13" y="12"/>
                      </a:lnTo>
                      <a:lnTo>
                        <a:pt x="13" y="11"/>
                      </a:lnTo>
                      <a:lnTo>
                        <a:pt x="12" y="8"/>
                      </a:lnTo>
                      <a:lnTo>
                        <a:pt x="6" y="5"/>
                      </a:lnTo>
                      <a:lnTo>
                        <a:pt x="8" y="5"/>
                      </a:lnTo>
                      <a:lnTo>
                        <a:pt x="5" y="2"/>
                      </a:lnTo>
                      <a:lnTo>
                        <a:pt x="3" y="1"/>
                      </a:lnTo>
                      <a:lnTo>
                        <a:pt x="3" y="0"/>
                      </a:lnTo>
                      <a:lnTo>
                        <a:pt x="2" y="0"/>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99" name="Freeform 2847"/>
                <p:cNvSpPr>
                  <a:spLocks/>
                </p:cNvSpPr>
                <p:nvPr/>
              </p:nvSpPr>
              <p:spPr bwMode="gray">
                <a:xfrm>
                  <a:off x="876" y="1524"/>
                  <a:ext cx="13" cy="12"/>
                </a:xfrm>
                <a:custGeom>
                  <a:avLst/>
                  <a:gdLst>
                    <a:gd name="T0" fmla="*/ 0 w 13"/>
                    <a:gd name="T1" fmla="*/ 1 h 12"/>
                    <a:gd name="T2" fmla="*/ 0 w 13"/>
                    <a:gd name="T3" fmla="*/ 1 h 12"/>
                    <a:gd name="T4" fmla="*/ 0 w 13"/>
                    <a:gd name="T5" fmla="*/ 5 h 12"/>
                    <a:gd name="T6" fmla="*/ 2 w 13"/>
                    <a:gd name="T7" fmla="*/ 5 h 12"/>
                    <a:gd name="T8" fmla="*/ 3 w 13"/>
                    <a:gd name="T9" fmla="*/ 8 h 12"/>
                    <a:gd name="T10" fmla="*/ 5 w 13"/>
                    <a:gd name="T11" fmla="*/ 8 h 12"/>
                    <a:gd name="T12" fmla="*/ 8 w 13"/>
                    <a:gd name="T13" fmla="*/ 11 h 12"/>
                    <a:gd name="T14" fmla="*/ 9 w 13"/>
                    <a:gd name="T15" fmla="*/ 11 h 12"/>
                    <a:gd name="T16" fmla="*/ 9 w 13"/>
                    <a:gd name="T17" fmla="*/ 12 h 12"/>
                    <a:gd name="T18" fmla="*/ 12 w 13"/>
                    <a:gd name="T19" fmla="*/ 12 h 12"/>
                    <a:gd name="T20" fmla="*/ 13 w 13"/>
                    <a:gd name="T21" fmla="*/ 12 h 12"/>
                    <a:gd name="T22" fmla="*/ 13 w 13"/>
                    <a:gd name="T23" fmla="*/ 11 h 12"/>
                    <a:gd name="T24" fmla="*/ 12 w 13"/>
                    <a:gd name="T25" fmla="*/ 8 h 12"/>
                    <a:gd name="T26" fmla="*/ 6 w 13"/>
                    <a:gd name="T27" fmla="*/ 5 h 12"/>
                    <a:gd name="T28" fmla="*/ 8 w 13"/>
                    <a:gd name="T29" fmla="*/ 5 h 12"/>
                    <a:gd name="T30" fmla="*/ 5 w 13"/>
                    <a:gd name="T31" fmla="*/ 2 h 12"/>
                    <a:gd name="T32" fmla="*/ 3 w 13"/>
                    <a:gd name="T33" fmla="*/ 1 h 12"/>
                    <a:gd name="T34" fmla="*/ 3 w 13"/>
                    <a:gd name="T35" fmla="*/ 0 h 12"/>
                    <a:gd name="T36" fmla="*/ 2 w 13"/>
                    <a:gd name="T37" fmla="*/ 0 h 12"/>
                    <a:gd name="T38" fmla="*/ 0 w 13"/>
                    <a:gd name="T39" fmla="*/ 1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2"/>
                    <a:gd name="T62" fmla="*/ 13 w 13"/>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2">
                      <a:moveTo>
                        <a:pt x="0" y="1"/>
                      </a:moveTo>
                      <a:lnTo>
                        <a:pt x="0" y="1"/>
                      </a:lnTo>
                      <a:lnTo>
                        <a:pt x="0" y="5"/>
                      </a:lnTo>
                      <a:lnTo>
                        <a:pt x="2" y="5"/>
                      </a:lnTo>
                      <a:lnTo>
                        <a:pt x="3" y="8"/>
                      </a:lnTo>
                      <a:lnTo>
                        <a:pt x="5" y="8"/>
                      </a:lnTo>
                      <a:lnTo>
                        <a:pt x="8" y="11"/>
                      </a:lnTo>
                      <a:lnTo>
                        <a:pt x="9" y="11"/>
                      </a:lnTo>
                      <a:lnTo>
                        <a:pt x="9" y="12"/>
                      </a:lnTo>
                      <a:lnTo>
                        <a:pt x="12" y="12"/>
                      </a:lnTo>
                      <a:lnTo>
                        <a:pt x="13" y="12"/>
                      </a:lnTo>
                      <a:lnTo>
                        <a:pt x="13" y="11"/>
                      </a:lnTo>
                      <a:lnTo>
                        <a:pt x="12" y="8"/>
                      </a:lnTo>
                      <a:lnTo>
                        <a:pt x="6" y="5"/>
                      </a:lnTo>
                      <a:lnTo>
                        <a:pt x="8" y="5"/>
                      </a:lnTo>
                      <a:lnTo>
                        <a:pt x="5" y="2"/>
                      </a:lnTo>
                      <a:lnTo>
                        <a:pt x="3" y="1"/>
                      </a:lnTo>
                      <a:lnTo>
                        <a:pt x="3" y="0"/>
                      </a:lnTo>
                      <a:lnTo>
                        <a:pt x="2" y="0"/>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1" name="Group 2848"/>
              <p:cNvGrpSpPr>
                <a:grpSpLocks/>
              </p:cNvGrpSpPr>
              <p:nvPr/>
            </p:nvGrpSpPr>
            <p:grpSpPr bwMode="auto">
              <a:xfrm>
                <a:off x="1359" y="1505"/>
                <a:ext cx="58" cy="43"/>
                <a:chOff x="1359" y="1505"/>
                <a:chExt cx="58" cy="43"/>
              </a:xfrm>
              <a:grpFill/>
            </p:grpSpPr>
            <p:sp>
              <p:nvSpPr>
                <p:cNvPr id="996" name="Freeform 2849"/>
                <p:cNvSpPr>
                  <a:spLocks/>
                </p:cNvSpPr>
                <p:nvPr/>
              </p:nvSpPr>
              <p:spPr bwMode="gray">
                <a:xfrm>
                  <a:off x="1359" y="1505"/>
                  <a:ext cx="58" cy="43"/>
                </a:xfrm>
                <a:custGeom>
                  <a:avLst/>
                  <a:gdLst>
                    <a:gd name="T0" fmla="*/ 31 w 58"/>
                    <a:gd name="T1" fmla="*/ 8 h 43"/>
                    <a:gd name="T2" fmla="*/ 28 w 58"/>
                    <a:gd name="T3" fmla="*/ 7 h 43"/>
                    <a:gd name="T4" fmla="*/ 28 w 58"/>
                    <a:gd name="T5" fmla="*/ 4 h 43"/>
                    <a:gd name="T6" fmla="*/ 25 w 58"/>
                    <a:gd name="T7" fmla="*/ 2 h 43"/>
                    <a:gd name="T8" fmla="*/ 20 w 58"/>
                    <a:gd name="T9" fmla="*/ 0 h 43"/>
                    <a:gd name="T10" fmla="*/ 17 w 58"/>
                    <a:gd name="T11" fmla="*/ 4 h 43"/>
                    <a:gd name="T12" fmla="*/ 17 w 58"/>
                    <a:gd name="T13" fmla="*/ 11 h 43"/>
                    <a:gd name="T14" fmla="*/ 16 w 58"/>
                    <a:gd name="T15" fmla="*/ 11 h 43"/>
                    <a:gd name="T16" fmla="*/ 13 w 58"/>
                    <a:gd name="T17" fmla="*/ 12 h 43"/>
                    <a:gd name="T18" fmla="*/ 14 w 58"/>
                    <a:gd name="T19" fmla="*/ 19 h 43"/>
                    <a:gd name="T20" fmla="*/ 10 w 58"/>
                    <a:gd name="T21" fmla="*/ 21 h 43"/>
                    <a:gd name="T22" fmla="*/ 6 w 58"/>
                    <a:gd name="T23" fmla="*/ 24 h 43"/>
                    <a:gd name="T24" fmla="*/ 0 w 58"/>
                    <a:gd name="T25" fmla="*/ 25 h 43"/>
                    <a:gd name="T26" fmla="*/ 0 w 58"/>
                    <a:gd name="T27" fmla="*/ 31 h 43"/>
                    <a:gd name="T28" fmla="*/ 4 w 58"/>
                    <a:gd name="T29" fmla="*/ 35 h 43"/>
                    <a:gd name="T30" fmla="*/ 6 w 58"/>
                    <a:gd name="T31" fmla="*/ 31 h 43"/>
                    <a:gd name="T32" fmla="*/ 9 w 58"/>
                    <a:gd name="T33" fmla="*/ 32 h 43"/>
                    <a:gd name="T34" fmla="*/ 13 w 58"/>
                    <a:gd name="T35" fmla="*/ 35 h 43"/>
                    <a:gd name="T36" fmla="*/ 14 w 58"/>
                    <a:gd name="T37" fmla="*/ 35 h 43"/>
                    <a:gd name="T38" fmla="*/ 17 w 58"/>
                    <a:gd name="T39" fmla="*/ 35 h 43"/>
                    <a:gd name="T40" fmla="*/ 19 w 58"/>
                    <a:gd name="T41" fmla="*/ 37 h 43"/>
                    <a:gd name="T42" fmla="*/ 24 w 58"/>
                    <a:gd name="T43" fmla="*/ 40 h 43"/>
                    <a:gd name="T44" fmla="*/ 31 w 58"/>
                    <a:gd name="T45" fmla="*/ 41 h 43"/>
                    <a:gd name="T46" fmla="*/ 31 w 58"/>
                    <a:gd name="T47" fmla="*/ 41 h 43"/>
                    <a:gd name="T48" fmla="*/ 40 w 58"/>
                    <a:gd name="T49" fmla="*/ 43 h 43"/>
                    <a:gd name="T50" fmla="*/ 44 w 58"/>
                    <a:gd name="T51" fmla="*/ 40 h 43"/>
                    <a:gd name="T52" fmla="*/ 50 w 58"/>
                    <a:gd name="T53" fmla="*/ 36 h 43"/>
                    <a:gd name="T54" fmla="*/ 52 w 58"/>
                    <a:gd name="T55" fmla="*/ 37 h 43"/>
                    <a:gd name="T56" fmla="*/ 56 w 58"/>
                    <a:gd name="T57" fmla="*/ 35 h 43"/>
                    <a:gd name="T58" fmla="*/ 56 w 58"/>
                    <a:gd name="T59" fmla="*/ 34 h 43"/>
                    <a:gd name="T60" fmla="*/ 50 w 58"/>
                    <a:gd name="T61" fmla="*/ 31 h 43"/>
                    <a:gd name="T62" fmla="*/ 49 w 58"/>
                    <a:gd name="T63" fmla="*/ 27 h 43"/>
                    <a:gd name="T64" fmla="*/ 43 w 58"/>
                    <a:gd name="T65" fmla="*/ 20 h 43"/>
                    <a:gd name="T66" fmla="*/ 35 w 58"/>
                    <a:gd name="T67" fmla="*/ 12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43"/>
                    <a:gd name="T104" fmla="*/ 58 w 58"/>
                    <a:gd name="T105" fmla="*/ 43 h 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43">
                      <a:moveTo>
                        <a:pt x="34" y="11"/>
                      </a:moveTo>
                      <a:lnTo>
                        <a:pt x="31" y="8"/>
                      </a:lnTo>
                      <a:lnTo>
                        <a:pt x="30" y="7"/>
                      </a:lnTo>
                      <a:lnTo>
                        <a:pt x="28" y="7"/>
                      </a:lnTo>
                      <a:lnTo>
                        <a:pt x="28" y="6"/>
                      </a:lnTo>
                      <a:lnTo>
                        <a:pt x="28" y="4"/>
                      </a:lnTo>
                      <a:lnTo>
                        <a:pt x="27" y="3"/>
                      </a:lnTo>
                      <a:lnTo>
                        <a:pt x="25" y="2"/>
                      </a:lnTo>
                      <a:lnTo>
                        <a:pt x="24" y="0"/>
                      </a:lnTo>
                      <a:lnTo>
                        <a:pt x="20" y="0"/>
                      </a:lnTo>
                      <a:lnTo>
                        <a:pt x="20" y="3"/>
                      </a:lnTo>
                      <a:lnTo>
                        <a:pt x="17" y="4"/>
                      </a:lnTo>
                      <a:lnTo>
                        <a:pt x="16" y="10"/>
                      </a:lnTo>
                      <a:lnTo>
                        <a:pt x="17" y="11"/>
                      </a:lnTo>
                      <a:lnTo>
                        <a:pt x="17" y="12"/>
                      </a:lnTo>
                      <a:lnTo>
                        <a:pt x="16" y="11"/>
                      </a:lnTo>
                      <a:lnTo>
                        <a:pt x="14" y="11"/>
                      </a:lnTo>
                      <a:lnTo>
                        <a:pt x="13" y="12"/>
                      </a:lnTo>
                      <a:lnTo>
                        <a:pt x="13" y="14"/>
                      </a:lnTo>
                      <a:lnTo>
                        <a:pt x="14" y="19"/>
                      </a:lnTo>
                      <a:lnTo>
                        <a:pt x="13" y="20"/>
                      </a:lnTo>
                      <a:lnTo>
                        <a:pt x="10" y="21"/>
                      </a:lnTo>
                      <a:lnTo>
                        <a:pt x="9" y="23"/>
                      </a:lnTo>
                      <a:lnTo>
                        <a:pt x="6" y="24"/>
                      </a:lnTo>
                      <a:lnTo>
                        <a:pt x="3" y="24"/>
                      </a:lnTo>
                      <a:lnTo>
                        <a:pt x="0" y="25"/>
                      </a:lnTo>
                      <a:lnTo>
                        <a:pt x="0" y="28"/>
                      </a:lnTo>
                      <a:lnTo>
                        <a:pt x="0" y="31"/>
                      </a:lnTo>
                      <a:lnTo>
                        <a:pt x="1" y="34"/>
                      </a:lnTo>
                      <a:lnTo>
                        <a:pt x="4" y="35"/>
                      </a:lnTo>
                      <a:lnTo>
                        <a:pt x="4" y="32"/>
                      </a:lnTo>
                      <a:lnTo>
                        <a:pt x="6" y="31"/>
                      </a:lnTo>
                      <a:lnTo>
                        <a:pt x="7" y="31"/>
                      </a:lnTo>
                      <a:lnTo>
                        <a:pt x="9" y="32"/>
                      </a:lnTo>
                      <a:lnTo>
                        <a:pt x="10" y="34"/>
                      </a:lnTo>
                      <a:lnTo>
                        <a:pt x="13" y="35"/>
                      </a:lnTo>
                      <a:lnTo>
                        <a:pt x="13" y="36"/>
                      </a:lnTo>
                      <a:lnTo>
                        <a:pt x="14" y="35"/>
                      </a:lnTo>
                      <a:lnTo>
                        <a:pt x="16" y="34"/>
                      </a:lnTo>
                      <a:lnTo>
                        <a:pt x="17" y="35"/>
                      </a:lnTo>
                      <a:lnTo>
                        <a:pt x="17" y="36"/>
                      </a:lnTo>
                      <a:lnTo>
                        <a:pt x="19" y="37"/>
                      </a:lnTo>
                      <a:lnTo>
                        <a:pt x="22" y="36"/>
                      </a:lnTo>
                      <a:lnTo>
                        <a:pt x="24" y="40"/>
                      </a:lnTo>
                      <a:lnTo>
                        <a:pt x="27" y="41"/>
                      </a:lnTo>
                      <a:lnTo>
                        <a:pt x="31" y="41"/>
                      </a:lnTo>
                      <a:lnTo>
                        <a:pt x="31" y="42"/>
                      </a:lnTo>
                      <a:lnTo>
                        <a:pt x="31" y="41"/>
                      </a:lnTo>
                      <a:lnTo>
                        <a:pt x="34" y="41"/>
                      </a:lnTo>
                      <a:lnTo>
                        <a:pt x="40" y="43"/>
                      </a:lnTo>
                      <a:lnTo>
                        <a:pt x="43" y="43"/>
                      </a:lnTo>
                      <a:lnTo>
                        <a:pt x="44" y="40"/>
                      </a:lnTo>
                      <a:lnTo>
                        <a:pt x="46" y="40"/>
                      </a:lnTo>
                      <a:lnTo>
                        <a:pt x="50" y="36"/>
                      </a:lnTo>
                      <a:lnTo>
                        <a:pt x="52" y="36"/>
                      </a:lnTo>
                      <a:lnTo>
                        <a:pt x="52" y="37"/>
                      </a:lnTo>
                      <a:lnTo>
                        <a:pt x="54" y="37"/>
                      </a:lnTo>
                      <a:lnTo>
                        <a:pt x="56" y="35"/>
                      </a:lnTo>
                      <a:lnTo>
                        <a:pt x="58" y="34"/>
                      </a:lnTo>
                      <a:lnTo>
                        <a:pt x="56" y="34"/>
                      </a:lnTo>
                      <a:lnTo>
                        <a:pt x="52" y="35"/>
                      </a:lnTo>
                      <a:lnTo>
                        <a:pt x="50" y="31"/>
                      </a:lnTo>
                      <a:lnTo>
                        <a:pt x="49" y="30"/>
                      </a:lnTo>
                      <a:lnTo>
                        <a:pt x="49" y="27"/>
                      </a:lnTo>
                      <a:lnTo>
                        <a:pt x="46" y="23"/>
                      </a:lnTo>
                      <a:lnTo>
                        <a:pt x="43" y="20"/>
                      </a:lnTo>
                      <a:lnTo>
                        <a:pt x="41" y="19"/>
                      </a:lnTo>
                      <a:lnTo>
                        <a:pt x="35" y="12"/>
                      </a:lnTo>
                      <a:lnTo>
                        <a:pt x="34"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97" name="Freeform 2850"/>
                <p:cNvSpPr>
                  <a:spLocks/>
                </p:cNvSpPr>
                <p:nvPr/>
              </p:nvSpPr>
              <p:spPr bwMode="gray">
                <a:xfrm>
                  <a:off x="1359" y="1505"/>
                  <a:ext cx="58" cy="43"/>
                </a:xfrm>
                <a:custGeom>
                  <a:avLst/>
                  <a:gdLst>
                    <a:gd name="T0" fmla="*/ 31 w 58"/>
                    <a:gd name="T1" fmla="*/ 8 h 43"/>
                    <a:gd name="T2" fmla="*/ 28 w 58"/>
                    <a:gd name="T3" fmla="*/ 7 h 43"/>
                    <a:gd name="T4" fmla="*/ 28 w 58"/>
                    <a:gd name="T5" fmla="*/ 4 h 43"/>
                    <a:gd name="T6" fmla="*/ 25 w 58"/>
                    <a:gd name="T7" fmla="*/ 2 h 43"/>
                    <a:gd name="T8" fmla="*/ 20 w 58"/>
                    <a:gd name="T9" fmla="*/ 0 h 43"/>
                    <a:gd name="T10" fmla="*/ 17 w 58"/>
                    <a:gd name="T11" fmla="*/ 4 h 43"/>
                    <a:gd name="T12" fmla="*/ 17 w 58"/>
                    <a:gd name="T13" fmla="*/ 11 h 43"/>
                    <a:gd name="T14" fmla="*/ 16 w 58"/>
                    <a:gd name="T15" fmla="*/ 11 h 43"/>
                    <a:gd name="T16" fmla="*/ 13 w 58"/>
                    <a:gd name="T17" fmla="*/ 12 h 43"/>
                    <a:gd name="T18" fmla="*/ 14 w 58"/>
                    <a:gd name="T19" fmla="*/ 19 h 43"/>
                    <a:gd name="T20" fmla="*/ 10 w 58"/>
                    <a:gd name="T21" fmla="*/ 21 h 43"/>
                    <a:gd name="T22" fmla="*/ 6 w 58"/>
                    <a:gd name="T23" fmla="*/ 24 h 43"/>
                    <a:gd name="T24" fmla="*/ 0 w 58"/>
                    <a:gd name="T25" fmla="*/ 25 h 43"/>
                    <a:gd name="T26" fmla="*/ 0 w 58"/>
                    <a:gd name="T27" fmla="*/ 31 h 43"/>
                    <a:gd name="T28" fmla="*/ 4 w 58"/>
                    <a:gd name="T29" fmla="*/ 35 h 43"/>
                    <a:gd name="T30" fmla="*/ 6 w 58"/>
                    <a:gd name="T31" fmla="*/ 31 h 43"/>
                    <a:gd name="T32" fmla="*/ 9 w 58"/>
                    <a:gd name="T33" fmla="*/ 32 h 43"/>
                    <a:gd name="T34" fmla="*/ 13 w 58"/>
                    <a:gd name="T35" fmla="*/ 35 h 43"/>
                    <a:gd name="T36" fmla="*/ 14 w 58"/>
                    <a:gd name="T37" fmla="*/ 35 h 43"/>
                    <a:gd name="T38" fmla="*/ 17 w 58"/>
                    <a:gd name="T39" fmla="*/ 35 h 43"/>
                    <a:gd name="T40" fmla="*/ 19 w 58"/>
                    <a:gd name="T41" fmla="*/ 37 h 43"/>
                    <a:gd name="T42" fmla="*/ 24 w 58"/>
                    <a:gd name="T43" fmla="*/ 40 h 43"/>
                    <a:gd name="T44" fmla="*/ 31 w 58"/>
                    <a:gd name="T45" fmla="*/ 41 h 43"/>
                    <a:gd name="T46" fmla="*/ 31 w 58"/>
                    <a:gd name="T47" fmla="*/ 41 h 43"/>
                    <a:gd name="T48" fmla="*/ 40 w 58"/>
                    <a:gd name="T49" fmla="*/ 43 h 43"/>
                    <a:gd name="T50" fmla="*/ 44 w 58"/>
                    <a:gd name="T51" fmla="*/ 40 h 43"/>
                    <a:gd name="T52" fmla="*/ 50 w 58"/>
                    <a:gd name="T53" fmla="*/ 36 h 43"/>
                    <a:gd name="T54" fmla="*/ 52 w 58"/>
                    <a:gd name="T55" fmla="*/ 37 h 43"/>
                    <a:gd name="T56" fmla="*/ 56 w 58"/>
                    <a:gd name="T57" fmla="*/ 35 h 43"/>
                    <a:gd name="T58" fmla="*/ 56 w 58"/>
                    <a:gd name="T59" fmla="*/ 34 h 43"/>
                    <a:gd name="T60" fmla="*/ 50 w 58"/>
                    <a:gd name="T61" fmla="*/ 31 h 43"/>
                    <a:gd name="T62" fmla="*/ 49 w 58"/>
                    <a:gd name="T63" fmla="*/ 27 h 43"/>
                    <a:gd name="T64" fmla="*/ 43 w 58"/>
                    <a:gd name="T65" fmla="*/ 20 h 43"/>
                    <a:gd name="T66" fmla="*/ 35 w 58"/>
                    <a:gd name="T67" fmla="*/ 12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43"/>
                    <a:gd name="T104" fmla="*/ 58 w 58"/>
                    <a:gd name="T105" fmla="*/ 43 h 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43">
                      <a:moveTo>
                        <a:pt x="34" y="11"/>
                      </a:moveTo>
                      <a:lnTo>
                        <a:pt x="31" y="8"/>
                      </a:lnTo>
                      <a:lnTo>
                        <a:pt x="30" y="7"/>
                      </a:lnTo>
                      <a:lnTo>
                        <a:pt x="28" y="7"/>
                      </a:lnTo>
                      <a:lnTo>
                        <a:pt x="28" y="6"/>
                      </a:lnTo>
                      <a:lnTo>
                        <a:pt x="28" y="4"/>
                      </a:lnTo>
                      <a:lnTo>
                        <a:pt x="27" y="3"/>
                      </a:lnTo>
                      <a:lnTo>
                        <a:pt x="25" y="2"/>
                      </a:lnTo>
                      <a:lnTo>
                        <a:pt x="24" y="0"/>
                      </a:lnTo>
                      <a:lnTo>
                        <a:pt x="20" y="0"/>
                      </a:lnTo>
                      <a:lnTo>
                        <a:pt x="20" y="3"/>
                      </a:lnTo>
                      <a:lnTo>
                        <a:pt x="17" y="4"/>
                      </a:lnTo>
                      <a:lnTo>
                        <a:pt x="16" y="10"/>
                      </a:lnTo>
                      <a:lnTo>
                        <a:pt x="17" y="11"/>
                      </a:lnTo>
                      <a:lnTo>
                        <a:pt x="17" y="12"/>
                      </a:lnTo>
                      <a:lnTo>
                        <a:pt x="16" y="11"/>
                      </a:lnTo>
                      <a:lnTo>
                        <a:pt x="14" y="11"/>
                      </a:lnTo>
                      <a:lnTo>
                        <a:pt x="13" y="12"/>
                      </a:lnTo>
                      <a:lnTo>
                        <a:pt x="13" y="14"/>
                      </a:lnTo>
                      <a:lnTo>
                        <a:pt x="14" y="19"/>
                      </a:lnTo>
                      <a:lnTo>
                        <a:pt x="13" y="20"/>
                      </a:lnTo>
                      <a:lnTo>
                        <a:pt x="10" y="21"/>
                      </a:lnTo>
                      <a:lnTo>
                        <a:pt x="9" y="23"/>
                      </a:lnTo>
                      <a:lnTo>
                        <a:pt x="6" y="24"/>
                      </a:lnTo>
                      <a:lnTo>
                        <a:pt x="3" y="24"/>
                      </a:lnTo>
                      <a:lnTo>
                        <a:pt x="0" y="25"/>
                      </a:lnTo>
                      <a:lnTo>
                        <a:pt x="0" y="28"/>
                      </a:lnTo>
                      <a:lnTo>
                        <a:pt x="0" y="31"/>
                      </a:lnTo>
                      <a:lnTo>
                        <a:pt x="1" y="34"/>
                      </a:lnTo>
                      <a:lnTo>
                        <a:pt x="4" y="35"/>
                      </a:lnTo>
                      <a:lnTo>
                        <a:pt x="4" y="32"/>
                      </a:lnTo>
                      <a:lnTo>
                        <a:pt x="6" y="31"/>
                      </a:lnTo>
                      <a:lnTo>
                        <a:pt x="7" y="31"/>
                      </a:lnTo>
                      <a:lnTo>
                        <a:pt x="9" y="32"/>
                      </a:lnTo>
                      <a:lnTo>
                        <a:pt x="10" y="34"/>
                      </a:lnTo>
                      <a:lnTo>
                        <a:pt x="13" y="35"/>
                      </a:lnTo>
                      <a:lnTo>
                        <a:pt x="13" y="36"/>
                      </a:lnTo>
                      <a:lnTo>
                        <a:pt x="14" y="35"/>
                      </a:lnTo>
                      <a:lnTo>
                        <a:pt x="16" y="34"/>
                      </a:lnTo>
                      <a:lnTo>
                        <a:pt x="17" y="35"/>
                      </a:lnTo>
                      <a:lnTo>
                        <a:pt x="17" y="36"/>
                      </a:lnTo>
                      <a:lnTo>
                        <a:pt x="19" y="37"/>
                      </a:lnTo>
                      <a:lnTo>
                        <a:pt x="22" y="36"/>
                      </a:lnTo>
                      <a:lnTo>
                        <a:pt x="24" y="40"/>
                      </a:lnTo>
                      <a:lnTo>
                        <a:pt x="27" y="41"/>
                      </a:lnTo>
                      <a:lnTo>
                        <a:pt x="31" y="41"/>
                      </a:lnTo>
                      <a:lnTo>
                        <a:pt x="31" y="42"/>
                      </a:lnTo>
                      <a:lnTo>
                        <a:pt x="31" y="41"/>
                      </a:lnTo>
                      <a:lnTo>
                        <a:pt x="34" y="41"/>
                      </a:lnTo>
                      <a:lnTo>
                        <a:pt x="40" y="43"/>
                      </a:lnTo>
                      <a:lnTo>
                        <a:pt x="43" y="43"/>
                      </a:lnTo>
                      <a:lnTo>
                        <a:pt x="44" y="40"/>
                      </a:lnTo>
                      <a:lnTo>
                        <a:pt x="46" y="40"/>
                      </a:lnTo>
                      <a:lnTo>
                        <a:pt x="50" y="36"/>
                      </a:lnTo>
                      <a:lnTo>
                        <a:pt x="52" y="36"/>
                      </a:lnTo>
                      <a:lnTo>
                        <a:pt x="52" y="37"/>
                      </a:lnTo>
                      <a:lnTo>
                        <a:pt x="54" y="37"/>
                      </a:lnTo>
                      <a:lnTo>
                        <a:pt x="56" y="35"/>
                      </a:lnTo>
                      <a:lnTo>
                        <a:pt x="58" y="34"/>
                      </a:lnTo>
                      <a:lnTo>
                        <a:pt x="56" y="34"/>
                      </a:lnTo>
                      <a:lnTo>
                        <a:pt x="52" y="35"/>
                      </a:lnTo>
                      <a:lnTo>
                        <a:pt x="50" y="31"/>
                      </a:lnTo>
                      <a:lnTo>
                        <a:pt x="49" y="30"/>
                      </a:lnTo>
                      <a:lnTo>
                        <a:pt x="49" y="27"/>
                      </a:lnTo>
                      <a:lnTo>
                        <a:pt x="46" y="23"/>
                      </a:lnTo>
                      <a:lnTo>
                        <a:pt x="43" y="20"/>
                      </a:lnTo>
                      <a:lnTo>
                        <a:pt x="41" y="19"/>
                      </a:lnTo>
                      <a:lnTo>
                        <a:pt x="35" y="12"/>
                      </a:lnTo>
                      <a:lnTo>
                        <a:pt x="34"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2" name="Group 2851"/>
              <p:cNvGrpSpPr>
                <a:grpSpLocks/>
              </p:cNvGrpSpPr>
              <p:nvPr/>
            </p:nvGrpSpPr>
            <p:grpSpPr bwMode="auto">
              <a:xfrm>
                <a:off x="1588" y="1902"/>
                <a:ext cx="19" cy="11"/>
                <a:chOff x="1588" y="1902"/>
                <a:chExt cx="19" cy="11"/>
              </a:xfrm>
              <a:grpFill/>
            </p:grpSpPr>
            <p:sp>
              <p:nvSpPr>
                <p:cNvPr id="994" name="Freeform 2852"/>
                <p:cNvSpPr>
                  <a:spLocks/>
                </p:cNvSpPr>
                <p:nvPr/>
              </p:nvSpPr>
              <p:spPr bwMode="gray">
                <a:xfrm>
                  <a:off x="1588" y="1902"/>
                  <a:ext cx="19" cy="11"/>
                </a:xfrm>
                <a:custGeom>
                  <a:avLst/>
                  <a:gdLst>
                    <a:gd name="T0" fmla="*/ 1 w 19"/>
                    <a:gd name="T1" fmla="*/ 1 h 11"/>
                    <a:gd name="T2" fmla="*/ 9 w 19"/>
                    <a:gd name="T3" fmla="*/ 0 h 11"/>
                    <a:gd name="T4" fmla="*/ 12 w 19"/>
                    <a:gd name="T5" fmla="*/ 1 h 11"/>
                    <a:gd name="T6" fmla="*/ 15 w 19"/>
                    <a:gd name="T7" fmla="*/ 1 h 11"/>
                    <a:gd name="T8" fmla="*/ 16 w 19"/>
                    <a:gd name="T9" fmla="*/ 2 h 11"/>
                    <a:gd name="T10" fmla="*/ 16 w 19"/>
                    <a:gd name="T11" fmla="*/ 5 h 11"/>
                    <a:gd name="T12" fmla="*/ 16 w 19"/>
                    <a:gd name="T13" fmla="*/ 6 h 11"/>
                    <a:gd name="T14" fmla="*/ 19 w 19"/>
                    <a:gd name="T15" fmla="*/ 9 h 11"/>
                    <a:gd name="T16" fmla="*/ 19 w 19"/>
                    <a:gd name="T17" fmla="*/ 11 h 11"/>
                    <a:gd name="T18" fmla="*/ 16 w 19"/>
                    <a:gd name="T19" fmla="*/ 9 h 11"/>
                    <a:gd name="T20" fmla="*/ 13 w 19"/>
                    <a:gd name="T21" fmla="*/ 9 h 11"/>
                    <a:gd name="T22" fmla="*/ 9 w 19"/>
                    <a:gd name="T23" fmla="*/ 5 h 11"/>
                    <a:gd name="T24" fmla="*/ 4 w 19"/>
                    <a:gd name="T25" fmla="*/ 5 h 11"/>
                    <a:gd name="T26" fmla="*/ 0 w 19"/>
                    <a:gd name="T27" fmla="*/ 4 h 11"/>
                    <a:gd name="T28" fmla="*/ 1 w 19"/>
                    <a:gd name="T29" fmla="*/ 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1"/>
                    <a:gd name="T47" fmla="*/ 19 w 1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1">
                      <a:moveTo>
                        <a:pt x="1" y="1"/>
                      </a:moveTo>
                      <a:lnTo>
                        <a:pt x="9" y="0"/>
                      </a:lnTo>
                      <a:lnTo>
                        <a:pt x="12" y="1"/>
                      </a:lnTo>
                      <a:lnTo>
                        <a:pt x="15" y="1"/>
                      </a:lnTo>
                      <a:lnTo>
                        <a:pt x="16" y="2"/>
                      </a:lnTo>
                      <a:lnTo>
                        <a:pt x="16" y="5"/>
                      </a:lnTo>
                      <a:lnTo>
                        <a:pt x="16" y="6"/>
                      </a:lnTo>
                      <a:lnTo>
                        <a:pt x="19" y="9"/>
                      </a:lnTo>
                      <a:lnTo>
                        <a:pt x="19" y="11"/>
                      </a:lnTo>
                      <a:lnTo>
                        <a:pt x="16" y="9"/>
                      </a:lnTo>
                      <a:lnTo>
                        <a:pt x="13" y="9"/>
                      </a:lnTo>
                      <a:lnTo>
                        <a:pt x="9" y="5"/>
                      </a:lnTo>
                      <a:lnTo>
                        <a:pt x="4" y="5"/>
                      </a:lnTo>
                      <a:lnTo>
                        <a:pt x="0" y="4"/>
                      </a:lnTo>
                      <a:lnTo>
                        <a:pt x="1"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95" name="Freeform 2853"/>
                <p:cNvSpPr>
                  <a:spLocks/>
                </p:cNvSpPr>
                <p:nvPr/>
              </p:nvSpPr>
              <p:spPr bwMode="gray">
                <a:xfrm>
                  <a:off x="1588" y="1902"/>
                  <a:ext cx="19" cy="11"/>
                </a:xfrm>
                <a:custGeom>
                  <a:avLst/>
                  <a:gdLst>
                    <a:gd name="T0" fmla="*/ 1 w 19"/>
                    <a:gd name="T1" fmla="*/ 1 h 11"/>
                    <a:gd name="T2" fmla="*/ 9 w 19"/>
                    <a:gd name="T3" fmla="*/ 0 h 11"/>
                    <a:gd name="T4" fmla="*/ 12 w 19"/>
                    <a:gd name="T5" fmla="*/ 1 h 11"/>
                    <a:gd name="T6" fmla="*/ 15 w 19"/>
                    <a:gd name="T7" fmla="*/ 1 h 11"/>
                    <a:gd name="T8" fmla="*/ 16 w 19"/>
                    <a:gd name="T9" fmla="*/ 2 h 11"/>
                    <a:gd name="T10" fmla="*/ 16 w 19"/>
                    <a:gd name="T11" fmla="*/ 5 h 11"/>
                    <a:gd name="T12" fmla="*/ 16 w 19"/>
                    <a:gd name="T13" fmla="*/ 6 h 11"/>
                    <a:gd name="T14" fmla="*/ 19 w 19"/>
                    <a:gd name="T15" fmla="*/ 9 h 11"/>
                    <a:gd name="T16" fmla="*/ 19 w 19"/>
                    <a:gd name="T17" fmla="*/ 11 h 11"/>
                    <a:gd name="T18" fmla="*/ 16 w 19"/>
                    <a:gd name="T19" fmla="*/ 9 h 11"/>
                    <a:gd name="T20" fmla="*/ 13 w 19"/>
                    <a:gd name="T21" fmla="*/ 9 h 11"/>
                    <a:gd name="T22" fmla="*/ 9 w 19"/>
                    <a:gd name="T23" fmla="*/ 5 h 11"/>
                    <a:gd name="T24" fmla="*/ 4 w 19"/>
                    <a:gd name="T25" fmla="*/ 5 h 11"/>
                    <a:gd name="T26" fmla="*/ 0 w 19"/>
                    <a:gd name="T27" fmla="*/ 4 h 11"/>
                    <a:gd name="T28" fmla="*/ 1 w 19"/>
                    <a:gd name="T29" fmla="*/ 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1"/>
                    <a:gd name="T47" fmla="*/ 19 w 1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1">
                      <a:moveTo>
                        <a:pt x="1" y="1"/>
                      </a:moveTo>
                      <a:lnTo>
                        <a:pt x="9" y="0"/>
                      </a:lnTo>
                      <a:lnTo>
                        <a:pt x="12" y="1"/>
                      </a:lnTo>
                      <a:lnTo>
                        <a:pt x="15" y="1"/>
                      </a:lnTo>
                      <a:lnTo>
                        <a:pt x="16" y="2"/>
                      </a:lnTo>
                      <a:lnTo>
                        <a:pt x="16" y="5"/>
                      </a:lnTo>
                      <a:lnTo>
                        <a:pt x="16" y="6"/>
                      </a:lnTo>
                      <a:lnTo>
                        <a:pt x="19" y="9"/>
                      </a:lnTo>
                      <a:lnTo>
                        <a:pt x="19" y="11"/>
                      </a:lnTo>
                      <a:lnTo>
                        <a:pt x="16" y="9"/>
                      </a:lnTo>
                      <a:lnTo>
                        <a:pt x="13" y="9"/>
                      </a:lnTo>
                      <a:lnTo>
                        <a:pt x="9" y="5"/>
                      </a:lnTo>
                      <a:lnTo>
                        <a:pt x="4" y="5"/>
                      </a:lnTo>
                      <a:lnTo>
                        <a:pt x="0" y="4"/>
                      </a:lnTo>
                      <a:lnTo>
                        <a:pt x="1"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3" name="Group 2854"/>
              <p:cNvGrpSpPr>
                <a:grpSpLocks/>
              </p:cNvGrpSpPr>
              <p:nvPr/>
            </p:nvGrpSpPr>
            <p:grpSpPr bwMode="auto">
              <a:xfrm>
                <a:off x="1008" y="1334"/>
                <a:ext cx="141" cy="131"/>
                <a:chOff x="1008" y="1334"/>
                <a:chExt cx="141" cy="131"/>
              </a:xfrm>
              <a:grpFill/>
            </p:grpSpPr>
            <p:sp>
              <p:nvSpPr>
                <p:cNvPr id="992" name="Freeform 2855"/>
                <p:cNvSpPr>
                  <a:spLocks/>
                </p:cNvSpPr>
                <p:nvPr/>
              </p:nvSpPr>
              <p:spPr bwMode="gray">
                <a:xfrm>
                  <a:off x="1008" y="1334"/>
                  <a:ext cx="141" cy="131"/>
                </a:xfrm>
                <a:custGeom>
                  <a:avLst/>
                  <a:gdLst>
                    <a:gd name="T0" fmla="*/ 27 w 141"/>
                    <a:gd name="T1" fmla="*/ 27 h 131"/>
                    <a:gd name="T2" fmla="*/ 21 w 141"/>
                    <a:gd name="T3" fmla="*/ 42 h 131"/>
                    <a:gd name="T4" fmla="*/ 20 w 141"/>
                    <a:gd name="T5" fmla="*/ 46 h 131"/>
                    <a:gd name="T6" fmla="*/ 17 w 141"/>
                    <a:gd name="T7" fmla="*/ 53 h 131"/>
                    <a:gd name="T8" fmla="*/ 15 w 141"/>
                    <a:gd name="T9" fmla="*/ 60 h 131"/>
                    <a:gd name="T10" fmla="*/ 18 w 141"/>
                    <a:gd name="T11" fmla="*/ 63 h 131"/>
                    <a:gd name="T12" fmla="*/ 12 w 141"/>
                    <a:gd name="T13" fmla="*/ 65 h 131"/>
                    <a:gd name="T14" fmla="*/ 12 w 141"/>
                    <a:gd name="T15" fmla="*/ 70 h 131"/>
                    <a:gd name="T16" fmla="*/ 12 w 141"/>
                    <a:gd name="T17" fmla="*/ 76 h 131"/>
                    <a:gd name="T18" fmla="*/ 12 w 141"/>
                    <a:gd name="T19" fmla="*/ 78 h 131"/>
                    <a:gd name="T20" fmla="*/ 9 w 141"/>
                    <a:gd name="T21" fmla="*/ 82 h 131"/>
                    <a:gd name="T22" fmla="*/ 6 w 141"/>
                    <a:gd name="T23" fmla="*/ 86 h 131"/>
                    <a:gd name="T24" fmla="*/ 8 w 141"/>
                    <a:gd name="T25" fmla="*/ 91 h 131"/>
                    <a:gd name="T26" fmla="*/ 5 w 141"/>
                    <a:gd name="T27" fmla="*/ 93 h 131"/>
                    <a:gd name="T28" fmla="*/ 3 w 141"/>
                    <a:gd name="T29" fmla="*/ 96 h 131"/>
                    <a:gd name="T30" fmla="*/ 0 w 141"/>
                    <a:gd name="T31" fmla="*/ 102 h 131"/>
                    <a:gd name="T32" fmla="*/ 13 w 141"/>
                    <a:gd name="T33" fmla="*/ 102 h 131"/>
                    <a:gd name="T34" fmla="*/ 12 w 141"/>
                    <a:gd name="T35" fmla="*/ 102 h 131"/>
                    <a:gd name="T36" fmla="*/ 17 w 141"/>
                    <a:gd name="T37" fmla="*/ 103 h 131"/>
                    <a:gd name="T38" fmla="*/ 24 w 141"/>
                    <a:gd name="T39" fmla="*/ 109 h 131"/>
                    <a:gd name="T40" fmla="*/ 30 w 141"/>
                    <a:gd name="T41" fmla="*/ 118 h 131"/>
                    <a:gd name="T42" fmla="*/ 40 w 141"/>
                    <a:gd name="T43" fmla="*/ 130 h 131"/>
                    <a:gd name="T44" fmla="*/ 54 w 141"/>
                    <a:gd name="T45" fmla="*/ 120 h 131"/>
                    <a:gd name="T46" fmla="*/ 58 w 141"/>
                    <a:gd name="T47" fmla="*/ 120 h 131"/>
                    <a:gd name="T48" fmla="*/ 64 w 141"/>
                    <a:gd name="T49" fmla="*/ 121 h 131"/>
                    <a:gd name="T50" fmla="*/ 65 w 141"/>
                    <a:gd name="T51" fmla="*/ 118 h 131"/>
                    <a:gd name="T52" fmla="*/ 70 w 141"/>
                    <a:gd name="T53" fmla="*/ 116 h 131"/>
                    <a:gd name="T54" fmla="*/ 73 w 141"/>
                    <a:gd name="T55" fmla="*/ 109 h 131"/>
                    <a:gd name="T56" fmla="*/ 72 w 141"/>
                    <a:gd name="T57" fmla="*/ 102 h 131"/>
                    <a:gd name="T58" fmla="*/ 76 w 141"/>
                    <a:gd name="T59" fmla="*/ 89 h 131"/>
                    <a:gd name="T60" fmla="*/ 84 w 141"/>
                    <a:gd name="T61" fmla="*/ 89 h 131"/>
                    <a:gd name="T62" fmla="*/ 141 w 141"/>
                    <a:gd name="T63" fmla="*/ 46 h 131"/>
                    <a:gd name="T64" fmla="*/ 137 w 141"/>
                    <a:gd name="T65" fmla="*/ 36 h 131"/>
                    <a:gd name="T66" fmla="*/ 116 w 141"/>
                    <a:gd name="T67" fmla="*/ 18 h 131"/>
                    <a:gd name="T68" fmla="*/ 94 w 141"/>
                    <a:gd name="T69" fmla="*/ 15 h 131"/>
                    <a:gd name="T70" fmla="*/ 94 w 141"/>
                    <a:gd name="T71" fmla="*/ 21 h 131"/>
                    <a:gd name="T72" fmla="*/ 89 w 141"/>
                    <a:gd name="T73" fmla="*/ 22 h 131"/>
                    <a:gd name="T74" fmla="*/ 88 w 141"/>
                    <a:gd name="T75" fmla="*/ 15 h 131"/>
                    <a:gd name="T76" fmla="*/ 84 w 141"/>
                    <a:gd name="T77" fmla="*/ 18 h 131"/>
                    <a:gd name="T78" fmla="*/ 84 w 141"/>
                    <a:gd name="T79" fmla="*/ 15 h 131"/>
                    <a:gd name="T80" fmla="*/ 58 w 141"/>
                    <a:gd name="T81" fmla="*/ 0 h 131"/>
                    <a:gd name="T82" fmla="*/ 52 w 141"/>
                    <a:gd name="T83" fmla="*/ 2 h 131"/>
                    <a:gd name="T84" fmla="*/ 39 w 141"/>
                    <a:gd name="T85" fmla="*/ 4 h 131"/>
                    <a:gd name="T86" fmla="*/ 37 w 141"/>
                    <a:gd name="T87" fmla="*/ 6 h 131"/>
                    <a:gd name="T88" fmla="*/ 34 w 141"/>
                    <a:gd name="T89" fmla="*/ 6 h 131"/>
                    <a:gd name="T90" fmla="*/ 30 w 141"/>
                    <a:gd name="T91" fmla="*/ 4 h 131"/>
                    <a:gd name="T92" fmla="*/ 24 w 141"/>
                    <a:gd name="T93" fmla="*/ 4 h 131"/>
                    <a:gd name="T94" fmla="*/ 20 w 141"/>
                    <a:gd name="T95" fmla="*/ 9 h 131"/>
                    <a:gd name="T96" fmla="*/ 21 w 141"/>
                    <a:gd name="T97" fmla="*/ 15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1"/>
                    <a:gd name="T149" fmla="*/ 141 w 141"/>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1">
                      <a:moveTo>
                        <a:pt x="22" y="23"/>
                      </a:moveTo>
                      <a:lnTo>
                        <a:pt x="25" y="25"/>
                      </a:lnTo>
                      <a:lnTo>
                        <a:pt x="27" y="27"/>
                      </a:lnTo>
                      <a:lnTo>
                        <a:pt x="27" y="30"/>
                      </a:lnTo>
                      <a:lnTo>
                        <a:pt x="22" y="41"/>
                      </a:lnTo>
                      <a:lnTo>
                        <a:pt x="21" y="42"/>
                      </a:lnTo>
                      <a:lnTo>
                        <a:pt x="21" y="43"/>
                      </a:lnTo>
                      <a:lnTo>
                        <a:pt x="21" y="46"/>
                      </a:lnTo>
                      <a:lnTo>
                        <a:pt x="20" y="46"/>
                      </a:lnTo>
                      <a:lnTo>
                        <a:pt x="18" y="49"/>
                      </a:lnTo>
                      <a:lnTo>
                        <a:pt x="18" y="51"/>
                      </a:lnTo>
                      <a:lnTo>
                        <a:pt x="17" y="53"/>
                      </a:lnTo>
                      <a:lnTo>
                        <a:pt x="17" y="54"/>
                      </a:lnTo>
                      <a:lnTo>
                        <a:pt x="15" y="57"/>
                      </a:lnTo>
                      <a:lnTo>
                        <a:pt x="15" y="60"/>
                      </a:lnTo>
                      <a:lnTo>
                        <a:pt x="17" y="60"/>
                      </a:lnTo>
                      <a:lnTo>
                        <a:pt x="17" y="61"/>
                      </a:lnTo>
                      <a:lnTo>
                        <a:pt x="18" y="63"/>
                      </a:lnTo>
                      <a:lnTo>
                        <a:pt x="18" y="64"/>
                      </a:lnTo>
                      <a:lnTo>
                        <a:pt x="13" y="67"/>
                      </a:lnTo>
                      <a:lnTo>
                        <a:pt x="12" y="65"/>
                      </a:lnTo>
                      <a:lnTo>
                        <a:pt x="12" y="67"/>
                      </a:lnTo>
                      <a:lnTo>
                        <a:pt x="12" y="68"/>
                      </a:lnTo>
                      <a:lnTo>
                        <a:pt x="12" y="70"/>
                      </a:lnTo>
                      <a:lnTo>
                        <a:pt x="12" y="72"/>
                      </a:lnTo>
                      <a:lnTo>
                        <a:pt x="13" y="72"/>
                      </a:lnTo>
                      <a:lnTo>
                        <a:pt x="12" y="76"/>
                      </a:lnTo>
                      <a:lnTo>
                        <a:pt x="13" y="76"/>
                      </a:lnTo>
                      <a:lnTo>
                        <a:pt x="13" y="77"/>
                      </a:lnTo>
                      <a:lnTo>
                        <a:pt x="12" y="78"/>
                      </a:lnTo>
                      <a:lnTo>
                        <a:pt x="9" y="80"/>
                      </a:lnTo>
                      <a:lnTo>
                        <a:pt x="12" y="81"/>
                      </a:lnTo>
                      <a:lnTo>
                        <a:pt x="9" y="82"/>
                      </a:lnTo>
                      <a:lnTo>
                        <a:pt x="8" y="81"/>
                      </a:lnTo>
                      <a:lnTo>
                        <a:pt x="6" y="84"/>
                      </a:lnTo>
                      <a:lnTo>
                        <a:pt x="6" y="86"/>
                      </a:lnTo>
                      <a:lnTo>
                        <a:pt x="5" y="88"/>
                      </a:lnTo>
                      <a:lnTo>
                        <a:pt x="6" y="89"/>
                      </a:lnTo>
                      <a:lnTo>
                        <a:pt x="8" y="91"/>
                      </a:lnTo>
                      <a:lnTo>
                        <a:pt x="3" y="92"/>
                      </a:lnTo>
                      <a:lnTo>
                        <a:pt x="5" y="92"/>
                      </a:lnTo>
                      <a:lnTo>
                        <a:pt x="5" y="93"/>
                      </a:lnTo>
                      <a:lnTo>
                        <a:pt x="3" y="93"/>
                      </a:lnTo>
                      <a:lnTo>
                        <a:pt x="3" y="95"/>
                      </a:lnTo>
                      <a:lnTo>
                        <a:pt x="3" y="96"/>
                      </a:lnTo>
                      <a:lnTo>
                        <a:pt x="5" y="97"/>
                      </a:lnTo>
                      <a:lnTo>
                        <a:pt x="1" y="100"/>
                      </a:lnTo>
                      <a:lnTo>
                        <a:pt x="0" y="102"/>
                      </a:lnTo>
                      <a:lnTo>
                        <a:pt x="1" y="102"/>
                      </a:lnTo>
                      <a:lnTo>
                        <a:pt x="8" y="100"/>
                      </a:lnTo>
                      <a:lnTo>
                        <a:pt x="13" y="102"/>
                      </a:lnTo>
                      <a:lnTo>
                        <a:pt x="12" y="102"/>
                      </a:lnTo>
                      <a:lnTo>
                        <a:pt x="15" y="105"/>
                      </a:lnTo>
                      <a:lnTo>
                        <a:pt x="17" y="106"/>
                      </a:lnTo>
                      <a:lnTo>
                        <a:pt x="17" y="103"/>
                      </a:lnTo>
                      <a:lnTo>
                        <a:pt x="20" y="105"/>
                      </a:lnTo>
                      <a:lnTo>
                        <a:pt x="20" y="106"/>
                      </a:lnTo>
                      <a:lnTo>
                        <a:pt x="24" y="109"/>
                      </a:lnTo>
                      <a:lnTo>
                        <a:pt x="27" y="113"/>
                      </a:lnTo>
                      <a:lnTo>
                        <a:pt x="28" y="116"/>
                      </a:lnTo>
                      <a:lnTo>
                        <a:pt x="30" y="118"/>
                      </a:lnTo>
                      <a:lnTo>
                        <a:pt x="33" y="128"/>
                      </a:lnTo>
                      <a:lnTo>
                        <a:pt x="37" y="131"/>
                      </a:lnTo>
                      <a:lnTo>
                        <a:pt x="40" y="130"/>
                      </a:lnTo>
                      <a:lnTo>
                        <a:pt x="45" y="126"/>
                      </a:lnTo>
                      <a:lnTo>
                        <a:pt x="48" y="125"/>
                      </a:lnTo>
                      <a:lnTo>
                        <a:pt x="54" y="120"/>
                      </a:lnTo>
                      <a:lnTo>
                        <a:pt x="55" y="117"/>
                      </a:lnTo>
                      <a:lnTo>
                        <a:pt x="57" y="118"/>
                      </a:lnTo>
                      <a:lnTo>
                        <a:pt x="58" y="120"/>
                      </a:lnTo>
                      <a:lnTo>
                        <a:pt x="57" y="121"/>
                      </a:lnTo>
                      <a:lnTo>
                        <a:pt x="61" y="121"/>
                      </a:lnTo>
                      <a:lnTo>
                        <a:pt x="64" y="121"/>
                      </a:lnTo>
                      <a:lnTo>
                        <a:pt x="64" y="118"/>
                      </a:lnTo>
                      <a:lnTo>
                        <a:pt x="64" y="117"/>
                      </a:lnTo>
                      <a:lnTo>
                        <a:pt x="65" y="118"/>
                      </a:lnTo>
                      <a:lnTo>
                        <a:pt x="67" y="118"/>
                      </a:lnTo>
                      <a:lnTo>
                        <a:pt x="68" y="118"/>
                      </a:lnTo>
                      <a:lnTo>
                        <a:pt x="70" y="116"/>
                      </a:lnTo>
                      <a:lnTo>
                        <a:pt x="73" y="113"/>
                      </a:lnTo>
                      <a:lnTo>
                        <a:pt x="73" y="110"/>
                      </a:lnTo>
                      <a:lnTo>
                        <a:pt x="73" y="109"/>
                      </a:lnTo>
                      <a:lnTo>
                        <a:pt x="73" y="107"/>
                      </a:lnTo>
                      <a:lnTo>
                        <a:pt x="73" y="102"/>
                      </a:lnTo>
                      <a:lnTo>
                        <a:pt x="72" y="102"/>
                      </a:lnTo>
                      <a:lnTo>
                        <a:pt x="76" y="96"/>
                      </a:lnTo>
                      <a:lnTo>
                        <a:pt x="76" y="91"/>
                      </a:lnTo>
                      <a:lnTo>
                        <a:pt x="76" y="89"/>
                      </a:lnTo>
                      <a:lnTo>
                        <a:pt x="79" y="92"/>
                      </a:lnTo>
                      <a:lnTo>
                        <a:pt x="81" y="89"/>
                      </a:lnTo>
                      <a:lnTo>
                        <a:pt x="84" y="89"/>
                      </a:lnTo>
                      <a:lnTo>
                        <a:pt x="88" y="86"/>
                      </a:lnTo>
                      <a:lnTo>
                        <a:pt x="90" y="76"/>
                      </a:lnTo>
                      <a:lnTo>
                        <a:pt x="141" y="46"/>
                      </a:lnTo>
                      <a:lnTo>
                        <a:pt x="141" y="41"/>
                      </a:lnTo>
                      <a:lnTo>
                        <a:pt x="138" y="41"/>
                      </a:lnTo>
                      <a:lnTo>
                        <a:pt x="137" y="36"/>
                      </a:lnTo>
                      <a:lnTo>
                        <a:pt x="134" y="35"/>
                      </a:lnTo>
                      <a:lnTo>
                        <a:pt x="117" y="20"/>
                      </a:lnTo>
                      <a:lnTo>
                        <a:pt x="116" y="18"/>
                      </a:lnTo>
                      <a:lnTo>
                        <a:pt x="113" y="14"/>
                      </a:lnTo>
                      <a:lnTo>
                        <a:pt x="101" y="13"/>
                      </a:lnTo>
                      <a:lnTo>
                        <a:pt x="94" y="15"/>
                      </a:lnTo>
                      <a:lnTo>
                        <a:pt x="92" y="18"/>
                      </a:lnTo>
                      <a:lnTo>
                        <a:pt x="94" y="20"/>
                      </a:lnTo>
                      <a:lnTo>
                        <a:pt x="94" y="21"/>
                      </a:lnTo>
                      <a:lnTo>
                        <a:pt x="92" y="23"/>
                      </a:lnTo>
                      <a:lnTo>
                        <a:pt x="90" y="24"/>
                      </a:lnTo>
                      <a:lnTo>
                        <a:pt x="89" y="22"/>
                      </a:lnTo>
                      <a:lnTo>
                        <a:pt x="90" y="21"/>
                      </a:lnTo>
                      <a:lnTo>
                        <a:pt x="90" y="15"/>
                      </a:lnTo>
                      <a:lnTo>
                        <a:pt x="88" y="15"/>
                      </a:lnTo>
                      <a:lnTo>
                        <a:pt x="86" y="17"/>
                      </a:lnTo>
                      <a:lnTo>
                        <a:pt x="86" y="18"/>
                      </a:lnTo>
                      <a:lnTo>
                        <a:pt x="84" y="18"/>
                      </a:lnTo>
                      <a:lnTo>
                        <a:pt x="82" y="22"/>
                      </a:lnTo>
                      <a:lnTo>
                        <a:pt x="81" y="18"/>
                      </a:lnTo>
                      <a:lnTo>
                        <a:pt x="84" y="15"/>
                      </a:lnTo>
                      <a:lnTo>
                        <a:pt x="68" y="4"/>
                      </a:lnTo>
                      <a:lnTo>
                        <a:pt x="67" y="2"/>
                      </a:lnTo>
                      <a:lnTo>
                        <a:pt x="58" y="0"/>
                      </a:lnTo>
                      <a:lnTo>
                        <a:pt x="55" y="0"/>
                      </a:lnTo>
                      <a:lnTo>
                        <a:pt x="54" y="3"/>
                      </a:lnTo>
                      <a:lnTo>
                        <a:pt x="52" y="2"/>
                      </a:lnTo>
                      <a:lnTo>
                        <a:pt x="48" y="3"/>
                      </a:lnTo>
                      <a:lnTo>
                        <a:pt x="39" y="3"/>
                      </a:lnTo>
                      <a:lnTo>
                        <a:pt x="39" y="4"/>
                      </a:lnTo>
                      <a:lnTo>
                        <a:pt x="39" y="9"/>
                      </a:lnTo>
                      <a:lnTo>
                        <a:pt x="39" y="7"/>
                      </a:lnTo>
                      <a:lnTo>
                        <a:pt x="37" y="6"/>
                      </a:lnTo>
                      <a:lnTo>
                        <a:pt x="37" y="4"/>
                      </a:lnTo>
                      <a:lnTo>
                        <a:pt x="34" y="3"/>
                      </a:lnTo>
                      <a:lnTo>
                        <a:pt x="34" y="6"/>
                      </a:lnTo>
                      <a:lnTo>
                        <a:pt x="33" y="6"/>
                      </a:lnTo>
                      <a:lnTo>
                        <a:pt x="33" y="4"/>
                      </a:lnTo>
                      <a:lnTo>
                        <a:pt x="30" y="4"/>
                      </a:lnTo>
                      <a:lnTo>
                        <a:pt x="30" y="6"/>
                      </a:lnTo>
                      <a:lnTo>
                        <a:pt x="25" y="4"/>
                      </a:lnTo>
                      <a:lnTo>
                        <a:pt x="24" y="4"/>
                      </a:lnTo>
                      <a:lnTo>
                        <a:pt x="24" y="6"/>
                      </a:lnTo>
                      <a:lnTo>
                        <a:pt x="18" y="7"/>
                      </a:lnTo>
                      <a:lnTo>
                        <a:pt x="20" y="9"/>
                      </a:lnTo>
                      <a:lnTo>
                        <a:pt x="20" y="13"/>
                      </a:lnTo>
                      <a:lnTo>
                        <a:pt x="22" y="15"/>
                      </a:lnTo>
                      <a:lnTo>
                        <a:pt x="21" y="15"/>
                      </a:lnTo>
                      <a:lnTo>
                        <a:pt x="21" y="18"/>
                      </a:lnTo>
                      <a:lnTo>
                        <a:pt x="22" y="2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93" name="Freeform 2856"/>
                <p:cNvSpPr>
                  <a:spLocks/>
                </p:cNvSpPr>
                <p:nvPr/>
              </p:nvSpPr>
              <p:spPr bwMode="gray">
                <a:xfrm>
                  <a:off x="1008" y="1334"/>
                  <a:ext cx="141" cy="131"/>
                </a:xfrm>
                <a:custGeom>
                  <a:avLst/>
                  <a:gdLst>
                    <a:gd name="T0" fmla="*/ 27 w 141"/>
                    <a:gd name="T1" fmla="*/ 27 h 131"/>
                    <a:gd name="T2" fmla="*/ 21 w 141"/>
                    <a:gd name="T3" fmla="*/ 42 h 131"/>
                    <a:gd name="T4" fmla="*/ 20 w 141"/>
                    <a:gd name="T5" fmla="*/ 46 h 131"/>
                    <a:gd name="T6" fmla="*/ 17 w 141"/>
                    <a:gd name="T7" fmla="*/ 53 h 131"/>
                    <a:gd name="T8" fmla="*/ 15 w 141"/>
                    <a:gd name="T9" fmla="*/ 60 h 131"/>
                    <a:gd name="T10" fmla="*/ 18 w 141"/>
                    <a:gd name="T11" fmla="*/ 63 h 131"/>
                    <a:gd name="T12" fmla="*/ 12 w 141"/>
                    <a:gd name="T13" fmla="*/ 65 h 131"/>
                    <a:gd name="T14" fmla="*/ 12 w 141"/>
                    <a:gd name="T15" fmla="*/ 70 h 131"/>
                    <a:gd name="T16" fmla="*/ 12 w 141"/>
                    <a:gd name="T17" fmla="*/ 76 h 131"/>
                    <a:gd name="T18" fmla="*/ 12 w 141"/>
                    <a:gd name="T19" fmla="*/ 78 h 131"/>
                    <a:gd name="T20" fmla="*/ 9 w 141"/>
                    <a:gd name="T21" fmla="*/ 82 h 131"/>
                    <a:gd name="T22" fmla="*/ 6 w 141"/>
                    <a:gd name="T23" fmla="*/ 86 h 131"/>
                    <a:gd name="T24" fmla="*/ 8 w 141"/>
                    <a:gd name="T25" fmla="*/ 91 h 131"/>
                    <a:gd name="T26" fmla="*/ 5 w 141"/>
                    <a:gd name="T27" fmla="*/ 93 h 131"/>
                    <a:gd name="T28" fmla="*/ 3 w 141"/>
                    <a:gd name="T29" fmla="*/ 96 h 131"/>
                    <a:gd name="T30" fmla="*/ 0 w 141"/>
                    <a:gd name="T31" fmla="*/ 102 h 131"/>
                    <a:gd name="T32" fmla="*/ 13 w 141"/>
                    <a:gd name="T33" fmla="*/ 102 h 131"/>
                    <a:gd name="T34" fmla="*/ 12 w 141"/>
                    <a:gd name="T35" fmla="*/ 102 h 131"/>
                    <a:gd name="T36" fmla="*/ 17 w 141"/>
                    <a:gd name="T37" fmla="*/ 103 h 131"/>
                    <a:gd name="T38" fmla="*/ 24 w 141"/>
                    <a:gd name="T39" fmla="*/ 109 h 131"/>
                    <a:gd name="T40" fmla="*/ 30 w 141"/>
                    <a:gd name="T41" fmla="*/ 118 h 131"/>
                    <a:gd name="T42" fmla="*/ 40 w 141"/>
                    <a:gd name="T43" fmla="*/ 130 h 131"/>
                    <a:gd name="T44" fmla="*/ 54 w 141"/>
                    <a:gd name="T45" fmla="*/ 120 h 131"/>
                    <a:gd name="T46" fmla="*/ 58 w 141"/>
                    <a:gd name="T47" fmla="*/ 120 h 131"/>
                    <a:gd name="T48" fmla="*/ 64 w 141"/>
                    <a:gd name="T49" fmla="*/ 121 h 131"/>
                    <a:gd name="T50" fmla="*/ 65 w 141"/>
                    <a:gd name="T51" fmla="*/ 118 h 131"/>
                    <a:gd name="T52" fmla="*/ 70 w 141"/>
                    <a:gd name="T53" fmla="*/ 116 h 131"/>
                    <a:gd name="T54" fmla="*/ 73 w 141"/>
                    <a:gd name="T55" fmla="*/ 109 h 131"/>
                    <a:gd name="T56" fmla="*/ 72 w 141"/>
                    <a:gd name="T57" fmla="*/ 102 h 131"/>
                    <a:gd name="T58" fmla="*/ 76 w 141"/>
                    <a:gd name="T59" fmla="*/ 89 h 131"/>
                    <a:gd name="T60" fmla="*/ 84 w 141"/>
                    <a:gd name="T61" fmla="*/ 89 h 131"/>
                    <a:gd name="T62" fmla="*/ 141 w 141"/>
                    <a:gd name="T63" fmla="*/ 46 h 131"/>
                    <a:gd name="T64" fmla="*/ 137 w 141"/>
                    <a:gd name="T65" fmla="*/ 36 h 131"/>
                    <a:gd name="T66" fmla="*/ 116 w 141"/>
                    <a:gd name="T67" fmla="*/ 18 h 131"/>
                    <a:gd name="T68" fmla="*/ 94 w 141"/>
                    <a:gd name="T69" fmla="*/ 15 h 131"/>
                    <a:gd name="T70" fmla="*/ 94 w 141"/>
                    <a:gd name="T71" fmla="*/ 21 h 131"/>
                    <a:gd name="T72" fmla="*/ 89 w 141"/>
                    <a:gd name="T73" fmla="*/ 22 h 131"/>
                    <a:gd name="T74" fmla="*/ 88 w 141"/>
                    <a:gd name="T75" fmla="*/ 15 h 131"/>
                    <a:gd name="T76" fmla="*/ 84 w 141"/>
                    <a:gd name="T77" fmla="*/ 18 h 131"/>
                    <a:gd name="T78" fmla="*/ 84 w 141"/>
                    <a:gd name="T79" fmla="*/ 15 h 131"/>
                    <a:gd name="T80" fmla="*/ 58 w 141"/>
                    <a:gd name="T81" fmla="*/ 0 h 131"/>
                    <a:gd name="T82" fmla="*/ 52 w 141"/>
                    <a:gd name="T83" fmla="*/ 2 h 131"/>
                    <a:gd name="T84" fmla="*/ 39 w 141"/>
                    <a:gd name="T85" fmla="*/ 4 h 131"/>
                    <a:gd name="T86" fmla="*/ 37 w 141"/>
                    <a:gd name="T87" fmla="*/ 6 h 131"/>
                    <a:gd name="T88" fmla="*/ 34 w 141"/>
                    <a:gd name="T89" fmla="*/ 6 h 131"/>
                    <a:gd name="T90" fmla="*/ 30 w 141"/>
                    <a:gd name="T91" fmla="*/ 4 h 131"/>
                    <a:gd name="T92" fmla="*/ 24 w 141"/>
                    <a:gd name="T93" fmla="*/ 4 h 131"/>
                    <a:gd name="T94" fmla="*/ 20 w 141"/>
                    <a:gd name="T95" fmla="*/ 9 h 131"/>
                    <a:gd name="T96" fmla="*/ 21 w 141"/>
                    <a:gd name="T97" fmla="*/ 15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1"/>
                    <a:gd name="T149" fmla="*/ 141 w 141"/>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1">
                      <a:moveTo>
                        <a:pt x="22" y="23"/>
                      </a:moveTo>
                      <a:lnTo>
                        <a:pt x="25" y="25"/>
                      </a:lnTo>
                      <a:lnTo>
                        <a:pt x="27" y="27"/>
                      </a:lnTo>
                      <a:lnTo>
                        <a:pt x="27" y="30"/>
                      </a:lnTo>
                      <a:lnTo>
                        <a:pt x="22" y="41"/>
                      </a:lnTo>
                      <a:lnTo>
                        <a:pt x="21" y="42"/>
                      </a:lnTo>
                      <a:lnTo>
                        <a:pt x="21" y="43"/>
                      </a:lnTo>
                      <a:lnTo>
                        <a:pt x="21" y="46"/>
                      </a:lnTo>
                      <a:lnTo>
                        <a:pt x="20" y="46"/>
                      </a:lnTo>
                      <a:lnTo>
                        <a:pt x="18" y="49"/>
                      </a:lnTo>
                      <a:lnTo>
                        <a:pt x="18" y="51"/>
                      </a:lnTo>
                      <a:lnTo>
                        <a:pt x="17" y="53"/>
                      </a:lnTo>
                      <a:lnTo>
                        <a:pt x="17" y="54"/>
                      </a:lnTo>
                      <a:lnTo>
                        <a:pt x="15" y="57"/>
                      </a:lnTo>
                      <a:lnTo>
                        <a:pt x="15" y="60"/>
                      </a:lnTo>
                      <a:lnTo>
                        <a:pt x="17" y="60"/>
                      </a:lnTo>
                      <a:lnTo>
                        <a:pt x="17" y="61"/>
                      </a:lnTo>
                      <a:lnTo>
                        <a:pt x="18" y="63"/>
                      </a:lnTo>
                      <a:lnTo>
                        <a:pt x="18" y="64"/>
                      </a:lnTo>
                      <a:lnTo>
                        <a:pt x="13" y="67"/>
                      </a:lnTo>
                      <a:lnTo>
                        <a:pt x="12" y="65"/>
                      </a:lnTo>
                      <a:lnTo>
                        <a:pt x="12" y="67"/>
                      </a:lnTo>
                      <a:lnTo>
                        <a:pt x="12" y="68"/>
                      </a:lnTo>
                      <a:lnTo>
                        <a:pt x="12" y="70"/>
                      </a:lnTo>
                      <a:lnTo>
                        <a:pt x="12" y="72"/>
                      </a:lnTo>
                      <a:lnTo>
                        <a:pt x="13" y="72"/>
                      </a:lnTo>
                      <a:lnTo>
                        <a:pt x="12" y="76"/>
                      </a:lnTo>
                      <a:lnTo>
                        <a:pt x="13" y="76"/>
                      </a:lnTo>
                      <a:lnTo>
                        <a:pt x="13" y="77"/>
                      </a:lnTo>
                      <a:lnTo>
                        <a:pt x="12" y="78"/>
                      </a:lnTo>
                      <a:lnTo>
                        <a:pt x="9" y="80"/>
                      </a:lnTo>
                      <a:lnTo>
                        <a:pt x="12" y="81"/>
                      </a:lnTo>
                      <a:lnTo>
                        <a:pt x="9" y="82"/>
                      </a:lnTo>
                      <a:lnTo>
                        <a:pt x="8" y="81"/>
                      </a:lnTo>
                      <a:lnTo>
                        <a:pt x="6" y="84"/>
                      </a:lnTo>
                      <a:lnTo>
                        <a:pt x="6" y="86"/>
                      </a:lnTo>
                      <a:lnTo>
                        <a:pt x="5" y="88"/>
                      </a:lnTo>
                      <a:lnTo>
                        <a:pt x="6" y="89"/>
                      </a:lnTo>
                      <a:lnTo>
                        <a:pt x="8" y="91"/>
                      </a:lnTo>
                      <a:lnTo>
                        <a:pt x="3" y="92"/>
                      </a:lnTo>
                      <a:lnTo>
                        <a:pt x="5" y="92"/>
                      </a:lnTo>
                      <a:lnTo>
                        <a:pt x="5" y="93"/>
                      </a:lnTo>
                      <a:lnTo>
                        <a:pt x="3" y="93"/>
                      </a:lnTo>
                      <a:lnTo>
                        <a:pt x="3" y="95"/>
                      </a:lnTo>
                      <a:lnTo>
                        <a:pt x="3" y="96"/>
                      </a:lnTo>
                      <a:lnTo>
                        <a:pt x="5" y="97"/>
                      </a:lnTo>
                      <a:lnTo>
                        <a:pt x="1" y="100"/>
                      </a:lnTo>
                      <a:lnTo>
                        <a:pt x="0" y="102"/>
                      </a:lnTo>
                      <a:lnTo>
                        <a:pt x="1" y="102"/>
                      </a:lnTo>
                      <a:lnTo>
                        <a:pt x="8" y="100"/>
                      </a:lnTo>
                      <a:lnTo>
                        <a:pt x="13" y="102"/>
                      </a:lnTo>
                      <a:lnTo>
                        <a:pt x="12" y="102"/>
                      </a:lnTo>
                      <a:lnTo>
                        <a:pt x="15" y="105"/>
                      </a:lnTo>
                      <a:lnTo>
                        <a:pt x="17" y="106"/>
                      </a:lnTo>
                      <a:lnTo>
                        <a:pt x="17" y="103"/>
                      </a:lnTo>
                      <a:lnTo>
                        <a:pt x="20" y="105"/>
                      </a:lnTo>
                      <a:lnTo>
                        <a:pt x="20" y="106"/>
                      </a:lnTo>
                      <a:lnTo>
                        <a:pt x="24" y="109"/>
                      </a:lnTo>
                      <a:lnTo>
                        <a:pt x="27" y="113"/>
                      </a:lnTo>
                      <a:lnTo>
                        <a:pt x="28" y="116"/>
                      </a:lnTo>
                      <a:lnTo>
                        <a:pt x="30" y="118"/>
                      </a:lnTo>
                      <a:lnTo>
                        <a:pt x="33" y="128"/>
                      </a:lnTo>
                      <a:lnTo>
                        <a:pt x="37" y="131"/>
                      </a:lnTo>
                      <a:lnTo>
                        <a:pt x="40" y="130"/>
                      </a:lnTo>
                      <a:lnTo>
                        <a:pt x="45" y="126"/>
                      </a:lnTo>
                      <a:lnTo>
                        <a:pt x="48" y="125"/>
                      </a:lnTo>
                      <a:lnTo>
                        <a:pt x="54" y="120"/>
                      </a:lnTo>
                      <a:lnTo>
                        <a:pt x="55" y="117"/>
                      </a:lnTo>
                      <a:lnTo>
                        <a:pt x="57" y="118"/>
                      </a:lnTo>
                      <a:lnTo>
                        <a:pt x="58" y="120"/>
                      </a:lnTo>
                      <a:lnTo>
                        <a:pt x="57" y="121"/>
                      </a:lnTo>
                      <a:lnTo>
                        <a:pt x="61" y="121"/>
                      </a:lnTo>
                      <a:lnTo>
                        <a:pt x="64" y="121"/>
                      </a:lnTo>
                      <a:lnTo>
                        <a:pt x="64" y="118"/>
                      </a:lnTo>
                      <a:lnTo>
                        <a:pt x="64" y="117"/>
                      </a:lnTo>
                      <a:lnTo>
                        <a:pt x="65" y="118"/>
                      </a:lnTo>
                      <a:lnTo>
                        <a:pt x="67" y="118"/>
                      </a:lnTo>
                      <a:lnTo>
                        <a:pt x="68" y="118"/>
                      </a:lnTo>
                      <a:lnTo>
                        <a:pt x="70" y="116"/>
                      </a:lnTo>
                      <a:lnTo>
                        <a:pt x="73" y="113"/>
                      </a:lnTo>
                      <a:lnTo>
                        <a:pt x="73" y="110"/>
                      </a:lnTo>
                      <a:lnTo>
                        <a:pt x="73" y="109"/>
                      </a:lnTo>
                      <a:lnTo>
                        <a:pt x="73" y="107"/>
                      </a:lnTo>
                      <a:lnTo>
                        <a:pt x="73" y="102"/>
                      </a:lnTo>
                      <a:lnTo>
                        <a:pt x="72" y="102"/>
                      </a:lnTo>
                      <a:lnTo>
                        <a:pt x="76" y="96"/>
                      </a:lnTo>
                      <a:lnTo>
                        <a:pt x="76" y="91"/>
                      </a:lnTo>
                      <a:lnTo>
                        <a:pt x="76" y="89"/>
                      </a:lnTo>
                      <a:lnTo>
                        <a:pt x="79" y="92"/>
                      </a:lnTo>
                      <a:lnTo>
                        <a:pt x="81" y="89"/>
                      </a:lnTo>
                      <a:lnTo>
                        <a:pt x="84" y="89"/>
                      </a:lnTo>
                      <a:lnTo>
                        <a:pt x="88" y="86"/>
                      </a:lnTo>
                      <a:lnTo>
                        <a:pt x="90" y="76"/>
                      </a:lnTo>
                      <a:lnTo>
                        <a:pt x="141" y="46"/>
                      </a:lnTo>
                      <a:lnTo>
                        <a:pt x="141" y="41"/>
                      </a:lnTo>
                      <a:lnTo>
                        <a:pt x="138" y="41"/>
                      </a:lnTo>
                      <a:lnTo>
                        <a:pt x="137" y="36"/>
                      </a:lnTo>
                      <a:lnTo>
                        <a:pt x="134" y="35"/>
                      </a:lnTo>
                      <a:lnTo>
                        <a:pt x="117" y="20"/>
                      </a:lnTo>
                      <a:lnTo>
                        <a:pt x="116" y="18"/>
                      </a:lnTo>
                      <a:lnTo>
                        <a:pt x="113" y="14"/>
                      </a:lnTo>
                      <a:lnTo>
                        <a:pt x="101" y="13"/>
                      </a:lnTo>
                      <a:lnTo>
                        <a:pt x="94" y="15"/>
                      </a:lnTo>
                      <a:lnTo>
                        <a:pt x="92" y="18"/>
                      </a:lnTo>
                      <a:lnTo>
                        <a:pt x="94" y="20"/>
                      </a:lnTo>
                      <a:lnTo>
                        <a:pt x="94" y="21"/>
                      </a:lnTo>
                      <a:lnTo>
                        <a:pt x="92" y="23"/>
                      </a:lnTo>
                      <a:lnTo>
                        <a:pt x="90" y="24"/>
                      </a:lnTo>
                      <a:lnTo>
                        <a:pt x="89" y="22"/>
                      </a:lnTo>
                      <a:lnTo>
                        <a:pt x="90" y="21"/>
                      </a:lnTo>
                      <a:lnTo>
                        <a:pt x="90" y="15"/>
                      </a:lnTo>
                      <a:lnTo>
                        <a:pt x="88" y="15"/>
                      </a:lnTo>
                      <a:lnTo>
                        <a:pt x="86" y="17"/>
                      </a:lnTo>
                      <a:lnTo>
                        <a:pt x="86" y="18"/>
                      </a:lnTo>
                      <a:lnTo>
                        <a:pt x="84" y="18"/>
                      </a:lnTo>
                      <a:lnTo>
                        <a:pt x="82" y="22"/>
                      </a:lnTo>
                      <a:lnTo>
                        <a:pt x="81" y="18"/>
                      </a:lnTo>
                      <a:lnTo>
                        <a:pt x="84" y="15"/>
                      </a:lnTo>
                      <a:lnTo>
                        <a:pt x="68" y="4"/>
                      </a:lnTo>
                      <a:lnTo>
                        <a:pt x="67" y="2"/>
                      </a:lnTo>
                      <a:lnTo>
                        <a:pt x="58" y="0"/>
                      </a:lnTo>
                      <a:lnTo>
                        <a:pt x="55" y="0"/>
                      </a:lnTo>
                      <a:lnTo>
                        <a:pt x="54" y="3"/>
                      </a:lnTo>
                      <a:lnTo>
                        <a:pt x="52" y="2"/>
                      </a:lnTo>
                      <a:lnTo>
                        <a:pt x="48" y="3"/>
                      </a:lnTo>
                      <a:lnTo>
                        <a:pt x="39" y="3"/>
                      </a:lnTo>
                      <a:lnTo>
                        <a:pt x="39" y="4"/>
                      </a:lnTo>
                      <a:lnTo>
                        <a:pt x="39" y="9"/>
                      </a:lnTo>
                      <a:lnTo>
                        <a:pt x="39" y="7"/>
                      </a:lnTo>
                      <a:lnTo>
                        <a:pt x="37" y="6"/>
                      </a:lnTo>
                      <a:lnTo>
                        <a:pt x="37" y="4"/>
                      </a:lnTo>
                      <a:lnTo>
                        <a:pt x="34" y="3"/>
                      </a:lnTo>
                      <a:lnTo>
                        <a:pt x="34" y="6"/>
                      </a:lnTo>
                      <a:lnTo>
                        <a:pt x="33" y="6"/>
                      </a:lnTo>
                      <a:lnTo>
                        <a:pt x="33" y="4"/>
                      </a:lnTo>
                      <a:lnTo>
                        <a:pt x="30" y="4"/>
                      </a:lnTo>
                      <a:lnTo>
                        <a:pt x="30" y="6"/>
                      </a:lnTo>
                      <a:lnTo>
                        <a:pt x="25" y="4"/>
                      </a:lnTo>
                      <a:lnTo>
                        <a:pt x="24" y="4"/>
                      </a:lnTo>
                      <a:lnTo>
                        <a:pt x="24" y="6"/>
                      </a:lnTo>
                      <a:lnTo>
                        <a:pt x="18" y="7"/>
                      </a:lnTo>
                      <a:lnTo>
                        <a:pt x="20" y="9"/>
                      </a:lnTo>
                      <a:lnTo>
                        <a:pt x="20" y="13"/>
                      </a:lnTo>
                      <a:lnTo>
                        <a:pt x="22" y="15"/>
                      </a:lnTo>
                      <a:lnTo>
                        <a:pt x="21" y="15"/>
                      </a:lnTo>
                      <a:lnTo>
                        <a:pt x="21" y="18"/>
                      </a:lnTo>
                      <a:lnTo>
                        <a:pt x="22" y="2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4" name="Group 2857"/>
              <p:cNvGrpSpPr>
                <a:grpSpLocks/>
              </p:cNvGrpSpPr>
              <p:nvPr/>
            </p:nvGrpSpPr>
            <p:grpSpPr bwMode="auto">
              <a:xfrm>
                <a:off x="1100" y="1384"/>
                <a:ext cx="242" cy="164"/>
                <a:chOff x="1100" y="1384"/>
                <a:chExt cx="242" cy="164"/>
              </a:xfrm>
              <a:grpFill/>
            </p:grpSpPr>
            <p:sp>
              <p:nvSpPr>
                <p:cNvPr id="990" name="Freeform 2858"/>
                <p:cNvSpPr>
                  <a:spLocks/>
                </p:cNvSpPr>
                <p:nvPr/>
              </p:nvSpPr>
              <p:spPr bwMode="gray">
                <a:xfrm>
                  <a:off x="1100" y="1384"/>
                  <a:ext cx="242" cy="164"/>
                </a:xfrm>
                <a:custGeom>
                  <a:avLst/>
                  <a:gdLst>
                    <a:gd name="T0" fmla="*/ 33 w 242"/>
                    <a:gd name="T1" fmla="*/ 134 h 164"/>
                    <a:gd name="T2" fmla="*/ 22 w 242"/>
                    <a:gd name="T3" fmla="*/ 117 h 164"/>
                    <a:gd name="T4" fmla="*/ 91 w 242"/>
                    <a:gd name="T5" fmla="*/ 105 h 164"/>
                    <a:gd name="T6" fmla="*/ 82 w 242"/>
                    <a:gd name="T7" fmla="*/ 99 h 164"/>
                    <a:gd name="T8" fmla="*/ 69 w 242"/>
                    <a:gd name="T9" fmla="*/ 95 h 164"/>
                    <a:gd name="T10" fmla="*/ 28 w 242"/>
                    <a:gd name="T11" fmla="*/ 97 h 164"/>
                    <a:gd name="T12" fmla="*/ 9 w 242"/>
                    <a:gd name="T13" fmla="*/ 84 h 164"/>
                    <a:gd name="T14" fmla="*/ 45 w 242"/>
                    <a:gd name="T15" fmla="*/ 71 h 164"/>
                    <a:gd name="T16" fmla="*/ 46 w 242"/>
                    <a:gd name="T17" fmla="*/ 66 h 164"/>
                    <a:gd name="T18" fmla="*/ 22 w 242"/>
                    <a:gd name="T19" fmla="*/ 70 h 164"/>
                    <a:gd name="T20" fmla="*/ 16 w 242"/>
                    <a:gd name="T21" fmla="*/ 71 h 164"/>
                    <a:gd name="T22" fmla="*/ 12 w 242"/>
                    <a:gd name="T23" fmla="*/ 67 h 164"/>
                    <a:gd name="T24" fmla="*/ 8 w 242"/>
                    <a:gd name="T25" fmla="*/ 62 h 164"/>
                    <a:gd name="T26" fmla="*/ 12 w 242"/>
                    <a:gd name="T27" fmla="*/ 42 h 164"/>
                    <a:gd name="T28" fmla="*/ 8 w 242"/>
                    <a:gd name="T29" fmla="*/ 32 h 164"/>
                    <a:gd name="T30" fmla="*/ 57 w 242"/>
                    <a:gd name="T31" fmla="*/ 0 h 164"/>
                    <a:gd name="T32" fmla="*/ 65 w 242"/>
                    <a:gd name="T33" fmla="*/ 18 h 164"/>
                    <a:gd name="T34" fmla="*/ 57 w 242"/>
                    <a:gd name="T35" fmla="*/ 26 h 164"/>
                    <a:gd name="T36" fmla="*/ 72 w 242"/>
                    <a:gd name="T37" fmla="*/ 25 h 164"/>
                    <a:gd name="T38" fmla="*/ 76 w 242"/>
                    <a:gd name="T39" fmla="*/ 13 h 164"/>
                    <a:gd name="T40" fmla="*/ 100 w 242"/>
                    <a:gd name="T41" fmla="*/ 22 h 164"/>
                    <a:gd name="T42" fmla="*/ 103 w 242"/>
                    <a:gd name="T43" fmla="*/ 32 h 164"/>
                    <a:gd name="T44" fmla="*/ 109 w 242"/>
                    <a:gd name="T45" fmla="*/ 31 h 164"/>
                    <a:gd name="T46" fmla="*/ 117 w 242"/>
                    <a:gd name="T47" fmla="*/ 30 h 164"/>
                    <a:gd name="T48" fmla="*/ 117 w 242"/>
                    <a:gd name="T49" fmla="*/ 26 h 164"/>
                    <a:gd name="T50" fmla="*/ 116 w 242"/>
                    <a:gd name="T51" fmla="*/ 20 h 164"/>
                    <a:gd name="T52" fmla="*/ 125 w 242"/>
                    <a:gd name="T53" fmla="*/ 17 h 164"/>
                    <a:gd name="T54" fmla="*/ 134 w 242"/>
                    <a:gd name="T55" fmla="*/ 25 h 164"/>
                    <a:gd name="T56" fmla="*/ 139 w 242"/>
                    <a:gd name="T57" fmla="*/ 43 h 164"/>
                    <a:gd name="T58" fmla="*/ 144 w 242"/>
                    <a:gd name="T59" fmla="*/ 62 h 164"/>
                    <a:gd name="T60" fmla="*/ 154 w 242"/>
                    <a:gd name="T61" fmla="*/ 53 h 164"/>
                    <a:gd name="T62" fmla="*/ 147 w 242"/>
                    <a:gd name="T63" fmla="*/ 38 h 164"/>
                    <a:gd name="T64" fmla="*/ 144 w 242"/>
                    <a:gd name="T65" fmla="*/ 10 h 164"/>
                    <a:gd name="T66" fmla="*/ 144 w 242"/>
                    <a:gd name="T67" fmla="*/ 3 h 164"/>
                    <a:gd name="T68" fmla="*/ 153 w 242"/>
                    <a:gd name="T69" fmla="*/ 2 h 164"/>
                    <a:gd name="T70" fmla="*/ 161 w 242"/>
                    <a:gd name="T71" fmla="*/ 2 h 164"/>
                    <a:gd name="T72" fmla="*/ 173 w 242"/>
                    <a:gd name="T73" fmla="*/ 13 h 164"/>
                    <a:gd name="T74" fmla="*/ 181 w 242"/>
                    <a:gd name="T75" fmla="*/ 22 h 164"/>
                    <a:gd name="T76" fmla="*/ 194 w 242"/>
                    <a:gd name="T77" fmla="*/ 64 h 164"/>
                    <a:gd name="T78" fmla="*/ 192 w 242"/>
                    <a:gd name="T79" fmla="*/ 79 h 164"/>
                    <a:gd name="T80" fmla="*/ 208 w 242"/>
                    <a:gd name="T81" fmla="*/ 96 h 164"/>
                    <a:gd name="T82" fmla="*/ 216 w 242"/>
                    <a:gd name="T83" fmla="*/ 96 h 164"/>
                    <a:gd name="T84" fmla="*/ 232 w 242"/>
                    <a:gd name="T85" fmla="*/ 110 h 164"/>
                    <a:gd name="T86" fmla="*/ 242 w 242"/>
                    <a:gd name="T87" fmla="*/ 117 h 164"/>
                    <a:gd name="T88" fmla="*/ 234 w 242"/>
                    <a:gd name="T89" fmla="*/ 124 h 164"/>
                    <a:gd name="T90" fmla="*/ 228 w 242"/>
                    <a:gd name="T91" fmla="*/ 127 h 164"/>
                    <a:gd name="T92" fmla="*/ 221 w 242"/>
                    <a:gd name="T93" fmla="*/ 124 h 164"/>
                    <a:gd name="T94" fmla="*/ 216 w 242"/>
                    <a:gd name="T95" fmla="*/ 131 h 164"/>
                    <a:gd name="T96" fmla="*/ 214 w 242"/>
                    <a:gd name="T97" fmla="*/ 137 h 164"/>
                    <a:gd name="T98" fmla="*/ 226 w 242"/>
                    <a:gd name="T99" fmla="*/ 135 h 164"/>
                    <a:gd name="T100" fmla="*/ 226 w 242"/>
                    <a:gd name="T101" fmla="*/ 142 h 164"/>
                    <a:gd name="T102" fmla="*/ 231 w 242"/>
                    <a:gd name="T103" fmla="*/ 146 h 164"/>
                    <a:gd name="T104" fmla="*/ 221 w 242"/>
                    <a:gd name="T105" fmla="*/ 153 h 164"/>
                    <a:gd name="T106" fmla="*/ 211 w 242"/>
                    <a:gd name="T107" fmla="*/ 155 h 164"/>
                    <a:gd name="T108" fmla="*/ 192 w 242"/>
                    <a:gd name="T109" fmla="*/ 151 h 164"/>
                    <a:gd name="T110" fmla="*/ 180 w 242"/>
                    <a:gd name="T111" fmla="*/ 145 h 164"/>
                    <a:gd name="T112" fmla="*/ 168 w 242"/>
                    <a:gd name="T113" fmla="*/ 138 h 164"/>
                    <a:gd name="T114" fmla="*/ 161 w 242"/>
                    <a:gd name="T115" fmla="*/ 142 h 164"/>
                    <a:gd name="T116" fmla="*/ 125 w 242"/>
                    <a:gd name="T117" fmla="*/ 159 h 164"/>
                    <a:gd name="T118" fmla="*/ 110 w 242"/>
                    <a:gd name="T119" fmla="*/ 159 h 164"/>
                    <a:gd name="T120" fmla="*/ 95 w 242"/>
                    <a:gd name="T121" fmla="*/ 163 h 164"/>
                    <a:gd name="T122" fmla="*/ 72 w 242"/>
                    <a:gd name="T123" fmla="*/ 152 h 164"/>
                    <a:gd name="T124" fmla="*/ 67 w 242"/>
                    <a:gd name="T125" fmla="*/ 142 h 1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
                    <a:gd name="T190" fmla="*/ 0 h 164"/>
                    <a:gd name="T191" fmla="*/ 242 w 242"/>
                    <a:gd name="T192" fmla="*/ 164 h 1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 h="164">
                      <a:moveTo>
                        <a:pt x="55" y="140"/>
                      </a:moveTo>
                      <a:lnTo>
                        <a:pt x="54" y="141"/>
                      </a:lnTo>
                      <a:lnTo>
                        <a:pt x="49" y="141"/>
                      </a:lnTo>
                      <a:lnTo>
                        <a:pt x="48" y="140"/>
                      </a:lnTo>
                      <a:lnTo>
                        <a:pt x="42" y="140"/>
                      </a:lnTo>
                      <a:lnTo>
                        <a:pt x="33" y="134"/>
                      </a:lnTo>
                      <a:lnTo>
                        <a:pt x="33" y="132"/>
                      </a:lnTo>
                      <a:lnTo>
                        <a:pt x="30" y="132"/>
                      </a:lnTo>
                      <a:lnTo>
                        <a:pt x="28" y="131"/>
                      </a:lnTo>
                      <a:lnTo>
                        <a:pt x="27" y="127"/>
                      </a:lnTo>
                      <a:lnTo>
                        <a:pt x="25" y="125"/>
                      </a:lnTo>
                      <a:lnTo>
                        <a:pt x="22" y="117"/>
                      </a:lnTo>
                      <a:lnTo>
                        <a:pt x="64" y="105"/>
                      </a:lnTo>
                      <a:lnTo>
                        <a:pt x="86" y="109"/>
                      </a:lnTo>
                      <a:lnTo>
                        <a:pt x="89" y="106"/>
                      </a:lnTo>
                      <a:lnTo>
                        <a:pt x="88" y="105"/>
                      </a:lnTo>
                      <a:lnTo>
                        <a:pt x="88" y="104"/>
                      </a:lnTo>
                      <a:lnTo>
                        <a:pt x="91" y="105"/>
                      </a:lnTo>
                      <a:lnTo>
                        <a:pt x="92" y="105"/>
                      </a:lnTo>
                      <a:lnTo>
                        <a:pt x="92" y="104"/>
                      </a:lnTo>
                      <a:lnTo>
                        <a:pt x="91" y="103"/>
                      </a:lnTo>
                      <a:lnTo>
                        <a:pt x="89" y="102"/>
                      </a:lnTo>
                      <a:lnTo>
                        <a:pt x="85" y="100"/>
                      </a:lnTo>
                      <a:lnTo>
                        <a:pt x="82" y="99"/>
                      </a:lnTo>
                      <a:lnTo>
                        <a:pt x="79" y="99"/>
                      </a:lnTo>
                      <a:lnTo>
                        <a:pt x="76" y="97"/>
                      </a:lnTo>
                      <a:lnTo>
                        <a:pt x="75" y="96"/>
                      </a:lnTo>
                      <a:lnTo>
                        <a:pt x="72" y="96"/>
                      </a:lnTo>
                      <a:lnTo>
                        <a:pt x="70" y="96"/>
                      </a:lnTo>
                      <a:lnTo>
                        <a:pt x="69" y="95"/>
                      </a:lnTo>
                      <a:lnTo>
                        <a:pt x="48" y="100"/>
                      </a:lnTo>
                      <a:lnTo>
                        <a:pt x="45" y="99"/>
                      </a:lnTo>
                      <a:lnTo>
                        <a:pt x="42" y="99"/>
                      </a:lnTo>
                      <a:lnTo>
                        <a:pt x="38" y="97"/>
                      </a:lnTo>
                      <a:lnTo>
                        <a:pt x="38" y="96"/>
                      </a:lnTo>
                      <a:lnTo>
                        <a:pt x="28" y="97"/>
                      </a:lnTo>
                      <a:lnTo>
                        <a:pt x="24" y="96"/>
                      </a:lnTo>
                      <a:lnTo>
                        <a:pt x="21" y="96"/>
                      </a:lnTo>
                      <a:lnTo>
                        <a:pt x="20" y="95"/>
                      </a:lnTo>
                      <a:lnTo>
                        <a:pt x="16" y="93"/>
                      </a:lnTo>
                      <a:lnTo>
                        <a:pt x="11" y="86"/>
                      </a:lnTo>
                      <a:lnTo>
                        <a:pt x="9" y="84"/>
                      </a:lnTo>
                      <a:lnTo>
                        <a:pt x="14" y="79"/>
                      </a:lnTo>
                      <a:lnTo>
                        <a:pt x="38" y="71"/>
                      </a:lnTo>
                      <a:lnTo>
                        <a:pt x="38" y="73"/>
                      </a:lnTo>
                      <a:lnTo>
                        <a:pt x="39" y="73"/>
                      </a:lnTo>
                      <a:lnTo>
                        <a:pt x="43" y="73"/>
                      </a:lnTo>
                      <a:lnTo>
                        <a:pt x="45" y="71"/>
                      </a:lnTo>
                      <a:lnTo>
                        <a:pt x="43" y="71"/>
                      </a:lnTo>
                      <a:lnTo>
                        <a:pt x="39" y="70"/>
                      </a:lnTo>
                      <a:lnTo>
                        <a:pt x="42" y="68"/>
                      </a:lnTo>
                      <a:lnTo>
                        <a:pt x="45" y="68"/>
                      </a:lnTo>
                      <a:lnTo>
                        <a:pt x="46" y="67"/>
                      </a:lnTo>
                      <a:lnTo>
                        <a:pt x="46" y="66"/>
                      </a:lnTo>
                      <a:lnTo>
                        <a:pt x="31" y="68"/>
                      </a:lnTo>
                      <a:lnTo>
                        <a:pt x="28" y="70"/>
                      </a:lnTo>
                      <a:lnTo>
                        <a:pt x="27" y="70"/>
                      </a:lnTo>
                      <a:lnTo>
                        <a:pt x="25" y="70"/>
                      </a:lnTo>
                      <a:lnTo>
                        <a:pt x="24" y="70"/>
                      </a:lnTo>
                      <a:lnTo>
                        <a:pt x="22" y="70"/>
                      </a:lnTo>
                      <a:lnTo>
                        <a:pt x="22" y="68"/>
                      </a:lnTo>
                      <a:lnTo>
                        <a:pt x="20" y="68"/>
                      </a:lnTo>
                      <a:lnTo>
                        <a:pt x="20" y="70"/>
                      </a:lnTo>
                      <a:lnTo>
                        <a:pt x="21" y="70"/>
                      </a:lnTo>
                      <a:lnTo>
                        <a:pt x="20" y="71"/>
                      </a:lnTo>
                      <a:lnTo>
                        <a:pt x="16" y="71"/>
                      </a:lnTo>
                      <a:lnTo>
                        <a:pt x="16" y="73"/>
                      </a:lnTo>
                      <a:lnTo>
                        <a:pt x="12" y="73"/>
                      </a:lnTo>
                      <a:lnTo>
                        <a:pt x="11" y="71"/>
                      </a:lnTo>
                      <a:lnTo>
                        <a:pt x="11" y="70"/>
                      </a:lnTo>
                      <a:lnTo>
                        <a:pt x="11" y="67"/>
                      </a:lnTo>
                      <a:lnTo>
                        <a:pt x="12" y="67"/>
                      </a:lnTo>
                      <a:lnTo>
                        <a:pt x="16" y="67"/>
                      </a:lnTo>
                      <a:lnTo>
                        <a:pt x="16" y="62"/>
                      </a:lnTo>
                      <a:lnTo>
                        <a:pt x="12" y="63"/>
                      </a:lnTo>
                      <a:lnTo>
                        <a:pt x="9" y="64"/>
                      </a:lnTo>
                      <a:lnTo>
                        <a:pt x="8" y="64"/>
                      </a:lnTo>
                      <a:lnTo>
                        <a:pt x="8" y="62"/>
                      </a:lnTo>
                      <a:lnTo>
                        <a:pt x="6" y="62"/>
                      </a:lnTo>
                      <a:lnTo>
                        <a:pt x="2" y="63"/>
                      </a:lnTo>
                      <a:lnTo>
                        <a:pt x="0" y="55"/>
                      </a:lnTo>
                      <a:lnTo>
                        <a:pt x="2" y="52"/>
                      </a:lnTo>
                      <a:lnTo>
                        <a:pt x="8" y="43"/>
                      </a:lnTo>
                      <a:lnTo>
                        <a:pt x="12" y="42"/>
                      </a:lnTo>
                      <a:lnTo>
                        <a:pt x="12" y="41"/>
                      </a:lnTo>
                      <a:lnTo>
                        <a:pt x="12" y="39"/>
                      </a:lnTo>
                      <a:lnTo>
                        <a:pt x="11" y="38"/>
                      </a:lnTo>
                      <a:lnTo>
                        <a:pt x="8" y="38"/>
                      </a:lnTo>
                      <a:lnTo>
                        <a:pt x="8" y="36"/>
                      </a:lnTo>
                      <a:lnTo>
                        <a:pt x="8" y="32"/>
                      </a:lnTo>
                      <a:lnTo>
                        <a:pt x="8" y="30"/>
                      </a:lnTo>
                      <a:lnTo>
                        <a:pt x="30" y="11"/>
                      </a:lnTo>
                      <a:lnTo>
                        <a:pt x="33" y="11"/>
                      </a:lnTo>
                      <a:lnTo>
                        <a:pt x="35" y="9"/>
                      </a:lnTo>
                      <a:lnTo>
                        <a:pt x="39" y="9"/>
                      </a:lnTo>
                      <a:lnTo>
                        <a:pt x="57" y="0"/>
                      </a:lnTo>
                      <a:lnTo>
                        <a:pt x="60" y="0"/>
                      </a:lnTo>
                      <a:lnTo>
                        <a:pt x="61" y="2"/>
                      </a:lnTo>
                      <a:lnTo>
                        <a:pt x="64" y="2"/>
                      </a:lnTo>
                      <a:lnTo>
                        <a:pt x="64" y="3"/>
                      </a:lnTo>
                      <a:lnTo>
                        <a:pt x="65" y="6"/>
                      </a:lnTo>
                      <a:lnTo>
                        <a:pt x="65" y="18"/>
                      </a:lnTo>
                      <a:lnTo>
                        <a:pt x="61" y="20"/>
                      </a:lnTo>
                      <a:lnTo>
                        <a:pt x="61" y="22"/>
                      </a:lnTo>
                      <a:lnTo>
                        <a:pt x="60" y="24"/>
                      </a:lnTo>
                      <a:lnTo>
                        <a:pt x="61" y="24"/>
                      </a:lnTo>
                      <a:lnTo>
                        <a:pt x="60" y="25"/>
                      </a:lnTo>
                      <a:lnTo>
                        <a:pt x="57" y="26"/>
                      </a:lnTo>
                      <a:lnTo>
                        <a:pt x="57" y="27"/>
                      </a:lnTo>
                      <a:lnTo>
                        <a:pt x="58" y="28"/>
                      </a:lnTo>
                      <a:lnTo>
                        <a:pt x="65" y="25"/>
                      </a:lnTo>
                      <a:lnTo>
                        <a:pt x="67" y="25"/>
                      </a:lnTo>
                      <a:lnTo>
                        <a:pt x="67" y="27"/>
                      </a:lnTo>
                      <a:lnTo>
                        <a:pt x="72" y="25"/>
                      </a:lnTo>
                      <a:lnTo>
                        <a:pt x="72" y="22"/>
                      </a:lnTo>
                      <a:lnTo>
                        <a:pt x="72" y="20"/>
                      </a:lnTo>
                      <a:lnTo>
                        <a:pt x="73" y="15"/>
                      </a:lnTo>
                      <a:lnTo>
                        <a:pt x="75" y="15"/>
                      </a:lnTo>
                      <a:lnTo>
                        <a:pt x="75" y="14"/>
                      </a:lnTo>
                      <a:lnTo>
                        <a:pt x="76" y="13"/>
                      </a:lnTo>
                      <a:lnTo>
                        <a:pt x="79" y="13"/>
                      </a:lnTo>
                      <a:lnTo>
                        <a:pt x="86" y="15"/>
                      </a:lnTo>
                      <a:lnTo>
                        <a:pt x="94" y="18"/>
                      </a:lnTo>
                      <a:lnTo>
                        <a:pt x="95" y="20"/>
                      </a:lnTo>
                      <a:lnTo>
                        <a:pt x="98" y="21"/>
                      </a:lnTo>
                      <a:lnTo>
                        <a:pt x="100" y="22"/>
                      </a:lnTo>
                      <a:lnTo>
                        <a:pt x="101" y="26"/>
                      </a:lnTo>
                      <a:lnTo>
                        <a:pt x="103" y="28"/>
                      </a:lnTo>
                      <a:lnTo>
                        <a:pt x="94" y="38"/>
                      </a:lnTo>
                      <a:lnTo>
                        <a:pt x="98" y="38"/>
                      </a:lnTo>
                      <a:lnTo>
                        <a:pt x="100" y="34"/>
                      </a:lnTo>
                      <a:lnTo>
                        <a:pt x="103" y="32"/>
                      </a:lnTo>
                      <a:lnTo>
                        <a:pt x="103" y="34"/>
                      </a:lnTo>
                      <a:lnTo>
                        <a:pt x="101" y="38"/>
                      </a:lnTo>
                      <a:lnTo>
                        <a:pt x="105" y="38"/>
                      </a:lnTo>
                      <a:lnTo>
                        <a:pt x="105" y="36"/>
                      </a:lnTo>
                      <a:lnTo>
                        <a:pt x="106" y="31"/>
                      </a:lnTo>
                      <a:lnTo>
                        <a:pt x="109" y="31"/>
                      </a:lnTo>
                      <a:lnTo>
                        <a:pt x="110" y="28"/>
                      </a:lnTo>
                      <a:lnTo>
                        <a:pt x="113" y="30"/>
                      </a:lnTo>
                      <a:lnTo>
                        <a:pt x="115" y="28"/>
                      </a:lnTo>
                      <a:lnTo>
                        <a:pt x="117" y="32"/>
                      </a:lnTo>
                      <a:lnTo>
                        <a:pt x="117" y="31"/>
                      </a:lnTo>
                      <a:lnTo>
                        <a:pt x="117" y="30"/>
                      </a:lnTo>
                      <a:lnTo>
                        <a:pt x="116" y="28"/>
                      </a:lnTo>
                      <a:lnTo>
                        <a:pt x="117" y="28"/>
                      </a:lnTo>
                      <a:lnTo>
                        <a:pt x="119" y="30"/>
                      </a:lnTo>
                      <a:lnTo>
                        <a:pt x="120" y="28"/>
                      </a:lnTo>
                      <a:lnTo>
                        <a:pt x="119" y="27"/>
                      </a:lnTo>
                      <a:lnTo>
                        <a:pt x="117" y="26"/>
                      </a:lnTo>
                      <a:lnTo>
                        <a:pt x="117" y="25"/>
                      </a:lnTo>
                      <a:lnTo>
                        <a:pt x="117" y="24"/>
                      </a:lnTo>
                      <a:lnTo>
                        <a:pt x="120" y="26"/>
                      </a:lnTo>
                      <a:lnTo>
                        <a:pt x="120" y="25"/>
                      </a:lnTo>
                      <a:lnTo>
                        <a:pt x="117" y="21"/>
                      </a:lnTo>
                      <a:lnTo>
                        <a:pt x="116" y="20"/>
                      </a:lnTo>
                      <a:lnTo>
                        <a:pt x="113" y="15"/>
                      </a:lnTo>
                      <a:lnTo>
                        <a:pt x="113" y="13"/>
                      </a:lnTo>
                      <a:lnTo>
                        <a:pt x="115" y="13"/>
                      </a:lnTo>
                      <a:lnTo>
                        <a:pt x="122" y="15"/>
                      </a:lnTo>
                      <a:lnTo>
                        <a:pt x="122" y="17"/>
                      </a:lnTo>
                      <a:lnTo>
                        <a:pt x="125" y="17"/>
                      </a:lnTo>
                      <a:lnTo>
                        <a:pt x="125" y="18"/>
                      </a:lnTo>
                      <a:lnTo>
                        <a:pt x="127" y="21"/>
                      </a:lnTo>
                      <a:lnTo>
                        <a:pt x="128" y="22"/>
                      </a:lnTo>
                      <a:lnTo>
                        <a:pt x="131" y="22"/>
                      </a:lnTo>
                      <a:lnTo>
                        <a:pt x="132" y="24"/>
                      </a:lnTo>
                      <a:lnTo>
                        <a:pt x="134" y="25"/>
                      </a:lnTo>
                      <a:lnTo>
                        <a:pt x="134" y="26"/>
                      </a:lnTo>
                      <a:lnTo>
                        <a:pt x="134" y="27"/>
                      </a:lnTo>
                      <a:lnTo>
                        <a:pt x="135" y="27"/>
                      </a:lnTo>
                      <a:lnTo>
                        <a:pt x="137" y="31"/>
                      </a:lnTo>
                      <a:lnTo>
                        <a:pt x="137" y="39"/>
                      </a:lnTo>
                      <a:lnTo>
                        <a:pt x="139" y="43"/>
                      </a:lnTo>
                      <a:lnTo>
                        <a:pt x="140" y="49"/>
                      </a:lnTo>
                      <a:lnTo>
                        <a:pt x="143" y="52"/>
                      </a:lnTo>
                      <a:lnTo>
                        <a:pt x="141" y="55"/>
                      </a:lnTo>
                      <a:lnTo>
                        <a:pt x="141" y="59"/>
                      </a:lnTo>
                      <a:lnTo>
                        <a:pt x="143" y="59"/>
                      </a:lnTo>
                      <a:lnTo>
                        <a:pt x="144" y="62"/>
                      </a:lnTo>
                      <a:lnTo>
                        <a:pt x="146" y="62"/>
                      </a:lnTo>
                      <a:lnTo>
                        <a:pt x="146" y="60"/>
                      </a:lnTo>
                      <a:lnTo>
                        <a:pt x="149" y="59"/>
                      </a:lnTo>
                      <a:lnTo>
                        <a:pt x="153" y="56"/>
                      </a:lnTo>
                      <a:lnTo>
                        <a:pt x="153" y="55"/>
                      </a:lnTo>
                      <a:lnTo>
                        <a:pt x="154" y="53"/>
                      </a:lnTo>
                      <a:lnTo>
                        <a:pt x="154" y="52"/>
                      </a:lnTo>
                      <a:lnTo>
                        <a:pt x="150" y="50"/>
                      </a:lnTo>
                      <a:lnTo>
                        <a:pt x="150" y="47"/>
                      </a:lnTo>
                      <a:lnTo>
                        <a:pt x="150" y="45"/>
                      </a:lnTo>
                      <a:lnTo>
                        <a:pt x="149" y="43"/>
                      </a:lnTo>
                      <a:lnTo>
                        <a:pt x="147" y="38"/>
                      </a:lnTo>
                      <a:lnTo>
                        <a:pt x="149" y="36"/>
                      </a:lnTo>
                      <a:lnTo>
                        <a:pt x="149" y="32"/>
                      </a:lnTo>
                      <a:lnTo>
                        <a:pt x="147" y="31"/>
                      </a:lnTo>
                      <a:lnTo>
                        <a:pt x="143" y="11"/>
                      </a:lnTo>
                      <a:lnTo>
                        <a:pt x="144" y="11"/>
                      </a:lnTo>
                      <a:lnTo>
                        <a:pt x="144" y="10"/>
                      </a:lnTo>
                      <a:lnTo>
                        <a:pt x="143" y="10"/>
                      </a:lnTo>
                      <a:lnTo>
                        <a:pt x="143" y="7"/>
                      </a:lnTo>
                      <a:lnTo>
                        <a:pt x="144" y="6"/>
                      </a:lnTo>
                      <a:lnTo>
                        <a:pt x="146" y="6"/>
                      </a:lnTo>
                      <a:lnTo>
                        <a:pt x="146" y="4"/>
                      </a:lnTo>
                      <a:lnTo>
                        <a:pt x="144" y="3"/>
                      </a:lnTo>
                      <a:lnTo>
                        <a:pt x="144" y="1"/>
                      </a:lnTo>
                      <a:lnTo>
                        <a:pt x="146" y="1"/>
                      </a:lnTo>
                      <a:lnTo>
                        <a:pt x="144" y="0"/>
                      </a:lnTo>
                      <a:lnTo>
                        <a:pt x="146" y="0"/>
                      </a:lnTo>
                      <a:lnTo>
                        <a:pt x="153" y="1"/>
                      </a:lnTo>
                      <a:lnTo>
                        <a:pt x="153" y="2"/>
                      </a:lnTo>
                      <a:lnTo>
                        <a:pt x="157" y="6"/>
                      </a:lnTo>
                      <a:lnTo>
                        <a:pt x="161" y="7"/>
                      </a:lnTo>
                      <a:lnTo>
                        <a:pt x="161" y="6"/>
                      </a:lnTo>
                      <a:lnTo>
                        <a:pt x="161" y="4"/>
                      </a:lnTo>
                      <a:lnTo>
                        <a:pt x="159" y="2"/>
                      </a:lnTo>
                      <a:lnTo>
                        <a:pt x="161" y="2"/>
                      </a:lnTo>
                      <a:lnTo>
                        <a:pt x="164" y="3"/>
                      </a:lnTo>
                      <a:lnTo>
                        <a:pt x="164" y="4"/>
                      </a:lnTo>
                      <a:lnTo>
                        <a:pt x="165" y="4"/>
                      </a:lnTo>
                      <a:lnTo>
                        <a:pt x="167" y="9"/>
                      </a:lnTo>
                      <a:lnTo>
                        <a:pt x="168" y="10"/>
                      </a:lnTo>
                      <a:lnTo>
                        <a:pt x="173" y="13"/>
                      </a:lnTo>
                      <a:lnTo>
                        <a:pt x="173" y="14"/>
                      </a:lnTo>
                      <a:lnTo>
                        <a:pt x="177" y="15"/>
                      </a:lnTo>
                      <a:lnTo>
                        <a:pt x="180" y="18"/>
                      </a:lnTo>
                      <a:lnTo>
                        <a:pt x="180" y="20"/>
                      </a:lnTo>
                      <a:lnTo>
                        <a:pt x="181" y="21"/>
                      </a:lnTo>
                      <a:lnTo>
                        <a:pt x="181" y="22"/>
                      </a:lnTo>
                      <a:lnTo>
                        <a:pt x="180" y="25"/>
                      </a:lnTo>
                      <a:lnTo>
                        <a:pt x="181" y="25"/>
                      </a:lnTo>
                      <a:lnTo>
                        <a:pt x="186" y="50"/>
                      </a:lnTo>
                      <a:lnTo>
                        <a:pt x="187" y="55"/>
                      </a:lnTo>
                      <a:lnTo>
                        <a:pt x="192" y="62"/>
                      </a:lnTo>
                      <a:lnTo>
                        <a:pt x="194" y="64"/>
                      </a:lnTo>
                      <a:lnTo>
                        <a:pt x="194" y="66"/>
                      </a:lnTo>
                      <a:lnTo>
                        <a:pt x="194" y="67"/>
                      </a:lnTo>
                      <a:lnTo>
                        <a:pt x="194" y="71"/>
                      </a:lnTo>
                      <a:lnTo>
                        <a:pt x="192" y="71"/>
                      </a:lnTo>
                      <a:lnTo>
                        <a:pt x="192" y="76"/>
                      </a:lnTo>
                      <a:lnTo>
                        <a:pt x="192" y="79"/>
                      </a:lnTo>
                      <a:lnTo>
                        <a:pt x="192" y="81"/>
                      </a:lnTo>
                      <a:lnTo>
                        <a:pt x="195" y="84"/>
                      </a:lnTo>
                      <a:lnTo>
                        <a:pt x="201" y="91"/>
                      </a:lnTo>
                      <a:lnTo>
                        <a:pt x="205" y="92"/>
                      </a:lnTo>
                      <a:lnTo>
                        <a:pt x="207" y="96"/>
                      </a:lnTo>
                      <a:lnTo>
                        <a:pt x="208" y="96"/>
                      </a:lnTo>
                      <a:lnTo>
                        <a:pt x="210" y="97"/>
                      </a:lnTo>
                      <a:lnTo>
                        <a:pt x="211" y="99"/>
                      </a:lnTo>
                      <a:lnTo>
                        <a:pt x="213" y="97"/>
                      </a:lnTo>
                      <a:lnTo>
                        <a:pt x="213" y="96"/>
                      </a:lnTo>
                      <a:lnTo>
                        <a:pt x="213" y="95"/>
                      </a:lnTo>
                      <a:lnTo>
                        <a:pt x="216" y="96"/>
                      </a:lnTo>
                      <a:lnTo>
                        <a:pt x="218" y="97"/>
                      </a:lnTo>
                      <a:lnTo>
                        <a:pt x="218" y="99"/>
                      </a:lnTo>
                      <a:lnTo>
                        <a:pt x="229" y="107"/>
                      </a:lnTo>
                      <a:lnTo>
                        <a:pt x="232" y="107"/>
                      </a:lnTo>
                      <a:lnTo>
                        <a:pt x="232" y="109"/>
                      </a:lnTo>
                      <a:lnTo>
                        <a:pt x="232" y="110"/>
                      </a:lnTo>
                      <a:lnTo>
                        <a:pt x="232" y="112"/>
                      </a:lnTo>
                      <a:lnTo>
                        <a:pt x="235" y="112"/>
                      </a:lnTo>
                      <a:lnTo>
                        <a:pt x="236" y="112"/>
                      </a:lnTo>
                      <a:lnTo>
                        <a:pt x="238" y="112"/>
                      </a:lnTo>
                      <a:lnTo>
                        <a:pt x="239" y="112"/>
                      </a:lnTo>
                      <a:lnTo>
                        <a:pt x="242" y="117"/>
                      </a:lnTo>
                      <a:lnTo>
                        <a:pt x="239" y="120"/>
                      </a:lnTo>
                      <a:lnTo>
                        <a:pt x="239" y="125"/>
                      </a:lnTo>
                      <a:lnTo>
                        <a:pt x="239" y="128"/>
                      </a:lnTo>
                      <a:lnTo>
                        <a:pt x="238" y="128"/>
                      </a:lnTo>
                      <a:lnTo>
                        <a:pt x="235" y="128"/>
                      </a:lnTo>
                      <a:lnTo>
                        <a:pt x="234" y="124"/>
                      </a:lnTo>
                      <a:lnTo>
                        <a:pt x="234" y="118"/>
                      </a:lnTo>
                      <a:lnTo>
                        <a:pt x="232" y="128"/>
                      </a:lnTo>
                      <a:lnTo>
                        <a:pt x="231" y="128"/>
                      </a:lnTo>
                      <a:lnTo>
                        <a:pt x="231" y="127"/>
                      </a:lnTo>
                      <a:lnTo>
                        <a:pt x="229" y="125"/>
                      </a:lnTo>
                      <a:lnTo>
                        <a:pt x="228" y="127"/>
                      </a:lnTo>
                      <a:lnTo>
                        <a:pt x="226" y="125"/>
                      </a:lnTo>
                      <a:lnTo>
                        <a:pt x="226" y="123"/>
                      </a:lnTo>
                      <a:lnTo>
                        <a:pt x="226" y="120"/>
                      </a:lnTo>
                      <a:lnTo>
                        <a:pt x="224" y="121"/>
                      </a:lnTo>
                      <a:lnTo>
                        <a:pt x="223" y="121"/>
                      </a:lnTo>
                      <a:lnTo>
                        <a:pt x="221" y="124"/>
                      </a:lnTo>
                      <a:lnTo>
                        <a:pt x="218" y="125"/>
                      </a:lnTo>
                      <a:lnTo>
                        <a:pt x="218" y="127"/>
                      </a:lnTo>
                      <a:lnTo>
                        <a:pt x="220" y="127"/>
                      </a:lnTo>
                      <a:lnTo>
                        <a:pt x="220" y="132"/>
                      </a:lnTo>
                      <a:lnTo>
                        <a:pt x="218" y="132"/>
                      </a:lnTo>
                      <a:lnTo>
                        <a:pt x="216" y="131"/>
                      </a:lnTo>
                      <a:lnTo>
                        <a:pt x="213" y="131"/>
                      </a:lnTo>
                      <a:lnTo>
                        <a:pt x="211" y="131"/>
                      </a:lnTo>
                      <a:lnTo>
                        <a:pt x="211" y="132"/>
                      </a:lnTo>
                      <a:lnTo>
                        <a:pt x="213" y="135"/>
                      </a:lnTo>
                      <a:lnTo>
                        <a:pt x="211" y="141"/>
                      </a:lnTo>
                      <a:lnTo>
                        <a:pt x="214" y="137"/>
                      </a:lnTo>
                      <a:lnTo>
                        <a:pt x="218" y="134"/>
                      </a:lnTo>
                      <a:lnTo>
                        <a:pt x="220" y="133"/>
                      </a:lnTo>
                      <a:lnTo>
                        <a:pt x="224" y="133"/>
                      </a:lnTo>
                      <a:lnTo>
                        <a:pt x="224" y="134"/>
                      </a:lnTo>
                      <a:lnTo>
                        <a:pt x="228" y="134"/>
                      </a:lnTo>
                      <a:lnTo>
                        <a:pt x="226" y="135"/>
                      </a:lnTo>
                      <a:lnTo>
                        <a:pt x="226" y="137"/>
                      </a:lnTo>
                      <a:lnTo>
                        <a:pt x="224" y="138"/>
                      </a:lnTo>
                      <a:lnTo>
                        <a:pt x="224" y="140"/>
                      </a:lnTo>
                      <a:lnTo>
                        <a:pt x="223" y="141"/>
                      </a:lnTo>
                      <a:lnTo>
                        <a:pt x="224" y="142"/>
                      </a:lnTo>
                      <a:lnTo>
                        <a:pt x="226" y="142"/>
                      </a:lnTo>
                      <a:lnTo>
                        <a:pt x="226" y="140"/>
                      </a:lnTo>
                      <a:lnTo>
                        <a:pt x="229" y="142"/>
                      </a:lnTo>
                      <a:lnTo>
                        <a:pt x="232" y="142"/>
                      </a:lnTo>
                      <a:lnTo>
                        <a:pt x="232" y="144"/>
                      </a:lnTo>
                      <a:lnTo>
                        <a:pt x="232" y="146"/>
                      </a:lnTo>
                      <a:lnTo>
                        <a:pt x="231" y="146"/>
                      </a:lnTo>
                      <a:lnTo>
                        <a:pt x="231" y="145"/>
                      </a:lnTo>
                      <a:lnTo>
                        <a:pt x="229" y="148"/>
                      </a:lnTo>
                      <a:lnTo>
                        <a:pt x="228" y="149"/>
                      </a:lnTo>
                      <a:lnTo>
                        <a:pt x="226" y="149"/>
                      </a:lnTo>
                      <a:lnTo>
                        <a:pt x="221" y="151"/>
                      </a:lnTo>
                      <a:lnTo>
                        <a:pt x="221" y="153"/>
                      </a:lnTo>
                      <a:lnTo>
                        <a:pt x="218" y="153"/>
                      </a:lnTo>
                      <a:lnTo>
                        <a:pt x="216" y="152"/>
                      </a:lnTo>
                      <a:lnTo>
                        <a:pt x="216" y="155"/>
                      </a:lnTo>
                      <a:lnTo>
                        <a:pt x="214" y="155"/>
                      </a:lnTo>
                      <a:lnTo>
                        <a:pt x="213" y="156"/>
                      </a:lnTo>
                      <a:lnTo>
                        <a:pt x="211" y="155"/>
                      </a:lnTo>
                      <a:lnTo>
                        <a:pt x="208" y="156"/>
                      </a:lnTo>
                      <a:lnTo>
                        <a:pt x="202" y="155"/>
                      </a:lnTo>
                      <a:lnTo>
                        <a:pt x="201" y="153"/>
                      </a:lnTo>
                      <a:lnTo>
                        <a:pt x="198" y="152"/>
                      </a:lnTo>
                      <a:lnTo>
                        <a:pt x="195" y="151"/>
                      </a:lnTo>
                      <a:lnTo>
                        <a:pt x="192" y="151"/>
                      </a:lnTo>
                      <a:lnTo>
                        <a:pt x="192" y="152"/>
                      </a:lnTo>
                      <a:lnTo>
                        <a:pt x="183" y="151"/>
                      </a:lnTo>
                      <a:lnTo>
                        <a:pt x="183" y="149"/>
                      </a:lnTo>
                      <a:lnTo>
                        <a:pt x="186" y="145"/>
                      </a:lnTo>
                      <a:lnTo>
                        <a:pt x="183" y="145"/>
                      </a:lnTo>
                      <a:lnTo>
                        <a:pt x="180" y="145"/>
                      </a:lnTo>
                      <a:lnTo>
                        <a:pt x="178" y="144"/>
                      </a:lnTo>
                      <a:lnTo>
                        <a:pt x="175" y="142"/>
                      </a:lnTo>
                      <a:lnTo>
                        <a:pt x="175" y="144"/>
                      </a:lnTo>
                      <a:lnTo>
                        <a:pt x="168" y="142"/>
                      </a:lnTo>
                      <a:lnTo>
                        <a:pt x="168" y="141"/>
                      </a:lnTo>
                      <a:lnTo>
                        <a:pt x="168" y="138"/>
                      </a:lnTo>
                      <a:lnTo>
                        <a:pt x="167" y="133"/>
                      </a:lnTo>
                      <a:lnTo>
                        <a:pt x="165" y="133"/>
                      </a:lnTo>
                      <a:lnTo>
                        <a:pt x="162" y="135"/>
                      </a:lnTo>
                      <a:lnTo>
                        <a:pt x="159" y="137"/>
                      </a:lnTo>
                      <a:lnTo>
                        <a:pt x="161" y="141"/>
                      </a:lnTo>
                      <a:lnTo>
                        <a:pt x="161" y="142"/>
                      </a:lnTo>
                      <a:lnTo>
                        <a:pt x="159" y="144"/>
                      </a:lnTo>
                      <a:lnTo>
                        <a:pt x="154" y="149"/>
                      </a:lnTo>
                      <a:lnTo>
                        <a:pt x="139" y="151"/>
                      </a:lnTo>
                      <a:lnTo>
                        <a:pt x="140" y="152"/>
                      </a:lnTo>
                      <a:lnTo>
                        <a:pt x="137" y="155"/>
                      </a:lnTo>
                      <a:lnTo>
                        <a:pt x="125" y="159"/>
                      </a:lnTo>
                      <a:lnTo>
                        <a:pt x="120" y="161"/>
                      </a:lnTo>
                      <a:lnTo>
                        <a:pt x="119" y="159"/>
                      </a:lnTo>
                      <a:lnTo>
                        <a:pt x="116" y="161"/>
                      </a:lnTo>
                      <a:lnTo>
                        <a:pt x="113" y="159"/>
                      </a:lnTo>
                      <a:lnTo>
                        <a:pt x="112" y="161"/>
                      </a:lnTo>
                      <a:lnTo>
                        <a:pt x="110" y="159"/>
                      </a:lnTo>
                      <a:lnTo>
                        <a:pt x="106" y="161"/>
                      </a:lnTo>
                      <a:lnTo>
                        <a:pt x="101" y="161"/>
                      </a:lnTo>
                      <a:lnTo>
                        <a:pt x="101" y="162"/>
                      </a:lnTo>
                      <a:lnTo>
                        <a:pt x="103" y="162"/>
                      </a:lnTo>
                      <a:lnTo>
                        <a:pt x="103" y="163"/>
                      </a:lnTo>
                      <a:lnTo>
                        <a:pt x="95" y="163"/>
                      </a:lnTo>
                      <a:lnTo>
                        <a:pt x="94" y="163"/>
                      </a:lnTo>
                      <a:lnTo>
                        <a:pt x="76" y="164"/>
                      </a:lnTo>
                      <a:lnTo>
                        <a:pt x="78" y="163"/>
                      </a:lnTo>
                      <a:lnTo>
                        <a:pt x="79" y="162"/>
                      </a:lnTo>
                      <a:lnTo>
                        <a:pt x="75" y="159"/>
                      </a:lnTo>
                      <a:lnTo>
                        <a:pt x="72" y="152"/>
                      </a:lnTo>
                      <a:lnTo>
                        <a:pt x="72" y="149"/>
                      </a:lnTo>
                      <a:lnTo>
                        <a:pt x="72" y="146"/>
                      </a:lnTo>
                      <a:lnTo>
                        <a:pt x="70" y="145"/>
                      </a:lnTo>
                      <a:lnTo>
                        <a:pt x="70" y="144"/>
                      </a:lnTo>
                      <a:lnTo>
                        <a:pt x="69" y="142"/>
                      </a:lnTo>
                      <a:lnTo>
                        <a:pt x="67" y="142"/>
                      </a:lnTo>
                      <a:lnTo>
                        <a:pt x="67" y="141"/>
                      </a:lnTo>
                      <a:lnTo>
                        <a:pt x="61" y="140"/>
                      </a:lnTo>
                      <a:lnTo>
                        <a:pt x="55" y="14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91" name="Freeform 2859"/>
                <p:cNvSpPr>
                  <a:spLocks/>
                </p:cNvSpPr>
                <p:nvPr/>
              </p:nvSpPr>
              <p:spPr bwMode="gray">
                <a:xfrm>
                  <a:off x="1100" y="1384"/>
                  <a:ext cx="242" cy="164"/>
                </a:xfrm>
                <a:custGeom>
                  <a:avLst/>
                  <a:gdLst>
                    <a:gd name="T0" fmla="*/ 33 w 242"/>
                    <a:gd name="T1" fmla="*/ 134 h 164"/>
                    <a:gd name="T2" fmla="*/ 22 w 242"/>
                    <a:gd name="T3" fmla="*/ 117 h 164"/>
                    <a:gd name="T4" fmla="*/ 91 w 242"/>
                    <a:gd name="T5" fmla="*/ 105 h 164"/>
                    <a:gd name="T6" fmla="*/ 82 w 242"/>
                    <a:gd name="T7" fmla="*/ 99 h 164"/>
                    <a:gd name="T8" fmla="*/ 69 w 242"/>
                    <a:gd name="T9" fmla="*/ 95 h 164"/>
                    <a:gd name="T10" fmla="*/ 28 w 242"/>
                    <a:gd name="T11" fmla="*/ 97 h 164"/>
                    <a:gd name="T12" fmla="*/ 9 w 242"/>
                    <a:gd name="T13" fmla="*/ 84 h 164"/>
                    <a:gd name="T14" fmla="*/ 45 w 242"/>
                    <a:gd name="T15" fmla="*/ 71 h 164"/>
                    <a:gd name="T16" fmla="*/ 46 w 242"/>
                    <a:gd name="T17" fmla="*/ 66 h 164"/>
                    <a:gd name="T18" fmla="*/ 22 w 242"/>
                    <a:gd name="T19" fmla="*/ 70 h 164"/>
                    <a:gd name="T20" fmla="*/ 16 w 242"/>
                    <a:gd name="T21" fmla="*/ 71 h 164"/>
                    <a:gd name="T22" fmla="*/ 12 w 242"/>
                    <a:gd name="T23" fmla="*/ 67 h 164"/>
                    <a:gd name="T24" fmla="*/ 8 w 242"/>
                    <a:gd name="T25" fmla="*/ 62 h 164"/>
                    <a:gd name="T26" fmla="*/ 12 w 242"/>
                    <a:gd name="T27" fmla="*/ 42 h 164"/>
                    <a:gd name="T28" fmla="*/ 8 w 242"/>
                    <a:gd name="T29" fmla="*/ 32 h 164"/>
                    <a:gd name="T30" fmla="*/ 57 w 242"/>
                    <a:gd name="T31" fmla="*/ 0 h 164"/>
                    <a:gd name="T32" fmla="*/ 65 w 242"/>
                    <a:gd name="T33" fmla="*/ 18 h 164"/>
                    <a:gd name="T34" fmla="*/ 57 w 242"/>
                    <a:gd name="T35" fmla="*/ 26 h 164"/>
                    <a:gd name="T36" fmla="*/ 72 w 242"/>
                    <a:gd name="T37" fmla="*/ 25 h 164"/>
                    <a:gd name="T38" fmla="*/ 76 w 242"/>
                    <a:gd name="T39" fmla="*/ 13 h 164"/>
                    <a:gd name="T40" fmla="*/ 100 w 242"/>
                    <a:gd name="T41" fmla="*/ 22 h 164"/>
                    <a:gd name="T42" fmla="*/ 103 w 242"/>
                    <a:gd name="T43" fmla="*/ 32 h 164"/>
                    <a:gd name="T44" fmla="*/ 109 w 242"/>
                    <a:gd name="T45" fmla="*/ 31 h 164"/>
                    <a:gd name="T46" fmla="*/ 117 w 242"/>
                    <a:gd name="T47" fmla="*/ 30 h 164"/>
                    <a:gd name="T48" fmla="*/ 117 w 242"/>
                    <a:gd name="T49" fmla="*/ 26 h 164"/>
                    <a:gd name="T50" fmla="*/ 116 w 242"/>
                    <a:gd name="T51" fmla="*/ 20 h 164"/>
                    <a:gd name="T52" fmla="*/ 125 w 242"/>
                    <a:gd name="T53" fmla="*/ 17 h 164"/>
                    <a:gd name="T54" fmla="*/ 134 w 242"/>
                    <a:gd name="T55" fmla="*/ 25 h 164"/>
                    <a:gd name="T56" fmla="*/ 139 w 242"/>
                    <a:gd name="T57" fmla="*/ 43 h 164"/>
                    <a:gd name="T58" fmla="*/ 144 w 242"/>
                    <a:gd name="T59" fmla="*/ 62 h 164"/>
                    <a:gd name="T60" fmla="*/ 154 w 242"/>
                    <a:gd name="T61" fmla="*/ 53 h 164"/>
                    <a:gd name="T62" fmla="*/ 147 w 242"/>
                    <a:gd name="T63" fmla="*/ 38 h 164"/>
                    <a:gd name="T64" fmla="*/ 144 w 242"/>
                    <a:gd name="T65" fmla="*/ 10 h 164"/>
                    <a:gd name="T66" fmla="*/ 144 w 242"/>
                    <a:gd name="T67" fmla="*/ 3 h 164"/>
                    <a:gd name="T68" fmla="*/ 153 w 242"/>
                    <a:gd name="T69" fmla="*/ 2 h 164"/>
                    <a:gd name="T70" fmla="*/ 161 w 242"/>
                    <a:gd name="T71" fmla="*/ 2 h 164"/>
                    <a:gd name="T72" fmla="*/ 173 w 242"/>
                    <a:gd name="T73" fmla="*/ 13 h 164"/>
                    <a:gd name="T74" fmla="*/ 181 w 242"/>
                    <a:gd name="T75" fmla="*/ 22 h 164"/>
                    <a:gd name="T76" fmla="*/ 194 w 242"/>
                    <a:gd name="T77" fmla="*/ 64 h 164"/>
                    <a:gd name="T78" fmla="*/ 192 w 242"/>
                    <a:gd name="T79" fmla="*/ 79 h 164"/>
                    <a:gd name="T80" fmla="*/ 208 w 242"/>
                    <a:gd name="T81" fmla="*/ 96 h 164"/>
                    <a:gd name="T82" fmla="*/ 216 w 242"/>
                    <a:gd name="T83" fmla="*/ 96 h 164"/>
                    <a:gd name="T84" fmla="*/ 232 w 242"/>
                    <a:gd name="T85" fmla="*/ 110 h 164"/>
                    <a:gd name="T86" fmla="*/ 242 w 242"/>
                    <a:gd name="T87" fmla="*/ 117 h 164"/>
                    <a:gd name="T88" fmla="*/ 234 w 242"/>
                    <a:gd name="T89" fmla="*/ 124 h 164"/>
                    <a:gd name="T90" fmla="*/ 228 w 242"/>
                    <a:gd name="T91" fmla="*/ 127 h 164"/>
                    <a:gd name="T92" fmla="*/ 221 w 242"/>
                    <a:gd name="T93" fmla="*/ 124 h 164"/>
                    <a:gd name="T94" fmla="*/ 216 w 242"/>
                    <a:gd name="T95" fmla="*/ 131 h 164"/>
                    <a:gd name="T96" fmla="*/ 214 w 242"/>
                    <a:gd name="T97" fmla="*/ 137 h 164"/>
                    <a:gd name="T98" fmla="*/ 226 w 242"/>
                    <a:gd name="T99" fmla="*/ 135 h 164"/>
                    <a:gd name="T100" fmla="*/ 226 w 242"/>
                    <a:gd name="T101" fmla="*/ 142 h 164"/>
                    <a:gd name="T102" fmla="*/ 231 w 242"/>
                    <a:gd name="T103" fmla="*/ 146 h 164"/>
                    <a:gd name="T104" fmla="*/ 221 w 242"/>
                    <a:gd name="T105" fmla="*/ 153 h 164"/>
                    <a:gd name="T106" fmla="*/ 211 w 242"/>
                    <a:gd name="T107" fmla="*/ 155 h 164"/>
                    <a:gd name="T108" fmla="*/ 192 w 242"/>
                    <a:gd name="T109" fmla="*/ 151 h 164"/>
                    <a:gd name="T110" fmla="*/ 180 w 242"/>
                    <a:gd name="T111" fmla="*/ 145 h 164"/>
                    <a:gd name="T112" fmla="*/ 168 w 242"/>
                    <a:gd name="T113" fmla="*/ 138 h 164"/>
                    <a:gd name="T114" fmla="*/ 161 w 242"/>
                    <a:gd name="T115" fmla="*/ 142 h 164"/>
                    <a:gd name="T116" fmla="*/ 125 w 242"/>
                    <a:gd name="T117" fmla="*/ 159 h 164"/>
                    <a:gd name="T118" fmla="*/ 110 w 242"/>
                    <a:gd name="T119" fmla="*/ 159 h 164"/>
                    <a:gd name="T120" fmla="*/ 95 w 242"/>
                    <a:gd name="T121" fmla="*/ 163 h 164"/>
                    <a:gd name="T122" fmla="*/ 72 w 242"/>
                    <a:gd name="T123" fmla="*/ 152 h 164"/>
                    <a:gd name="T124" fmla="*/ 67 w 242"/>
                    <a:gd name="T125" fmla="*/ 142 h 1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
                    <a:gd name="T190" fmla="*/ 0 h 164"/>
                    <a:gd name="T191" fmla="*/ 242 w 242"/>
                    <a:gd name="T192" fmla="*/ 164 h 1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 h="164">
                      <a:moveTo>
                        <a:pt x="55" y="140"/>
                      </a:moveTo>
                      <a:lnTo>
                        <a:pt x="54" y="141"/>
                      </a:lnTo>
                      <a:lnTo>
                        <a:pt x="49" y="141"/>
                      </a:lnTo>
                      <a:lnTo>
                        <a:pt x="48" y="140"/>
                      </a:lnTo>
                      <a:lnTo>
                        <a:pt x="42" y="140"/>
                      </a:lnTo>
                      <a:lnTo>
                        <a:pt x="33" y="134"/>
                      </a:lnTo>
                      <a:lnTo>
                        <a:pt x="33" y="132"/>
                      </a:lnTo>
                      <a:lnTo>
                        <a:pt x="30" y="132"/>
                      </a:lnTo>
                      <a:lnTo>
                        <a:pt x="28" y="131"/>
                      </a:lnTo>
                      <a:lnTo>
                        <a:pt x="27" y="127"/>
                      </a:lnTo>
                      <a:lnTo>
                        <a:pt x="25" y="125"/>
                      </a:lnTo>
                      <a:lnTo>
                        <a:pt x="22" y="117"/>
                      </a:lnTo>
                      <a:lnTo>
                        <a:pt x="64" y="105"/>
                      </a:lnTo>
                      <a:lnTo>
                        <a:pt x="86" y="109"/>
                      </a:lnTo>
                      <a:lnTo>
                        <a:pt x="89" y="106"/>
                      </a:lnTo>
                      <a:lnTo>
                        <a:pt x="88" y="105"/>
                      </a:lnTo>
                      <a:lnTo>
                        <a:pt x="88" y="104"/>
                      </a:lnTo>
                      <a:lnTo>
                        <a:pt x="91" y="105"/>
                      </a:lnTo>
                      <a:lnTo>
                        <a:pt x="92" y="105"/>
                      </a:lnTo>
                      <a:lnTo>
                        <a:pt x="92" y="104"/>
                      </a:lnTo>
                      <a:lnTo>
                        <a:pt x="91" y="103"/>
                      </a:lnTo>
                      <a:lnTo>
                        <a:pt x="89" y="102"/>
                      </a:lnTo>
                      <a:lnTo>
                        <a:pt x="85" y="100"/>
                      </a:lnTo>
                      <a:lnTo>
                        <a:pt x="82" y="99"/>
                      </a:lnTo>
                      <a:lnTo>
                        <a:pt x="79" y="99"/>
                      </a:lnTo>
                      <a:lnTo>
                        <a:pt x="76" y="97"/>
                      </a:lnTo>
                      <a:lnTo>
                        <a:pt x="75" y="96"/>
                      </a:lnTo>
                      <a:lnTo>
                        <a:pt x="72" y="96"/>
                      </a:lnTo>
                      <a:lnTo>
                        <a:pt x="70" y="96"/>
                      </a:lnTo>
                      <a:lnTo>
                        <a:pt x="69" y="95"/>
                      </a:lnTo>
                      <a:lnTo>
                        <a:pt x="48" y="100"/>
                      </a:lnTo>
                      <a:lnTo>
                        <a:pt x="45" y="99"/>
                      </a:lnTo>
                      <a:lnTo>
                        <a:pt x="42" y="99"/>
                      </a:lnTo>
                      <a:lnTo>
                        <a:pt x="38" y="97"/>
                      </a:lnTo>
                      <a:lnTo>
                        <a:pt x="38" y="96"/>
                      </a:lnTo>
                      <a:lnTo>
                        <a:pt x="28" y="97"/>
                      </a:lnTo>
                      <a:lnTo>
                        <a:pt x="24" y="96"/>
                      </a:lnTo>
                      <a:lnTo>
                        <a:pt x="21" y="96"/>
                      </a:lnTo>
                      <a:lnTo>
                        <a:pt x="20" y="95"/>
                      </a:lnTo>
                      <a:lnTo>
                        <a:pt x="16" y="93"/>
                      </a:lnTo>
                      <a:lnTo>
                        <a:pt x="11" y="86"/>
                      </a:lnTo>
                      <a:lnTo>
                        <a:pt x="9" y="84"/>
                      </a:lnTo>
                      <a:lnTo>
                        <a:pt x="14" y="79"/>
                      </a:lnTo>
                      <a:lnTo>
                        <a:pt x="38" y="71"/>
                      </a:lnTo>
                      <a:lnTo>
                        <a:pt x="38" y="73"/>
                      </a:lnTo>
                      <a:lnTo>
                        <a:pt x="39" y="73"/>
                      </a:lnTo>
                      <a:lnTo>
                        <a:pt x="43" y="73"/>
                      </a:lnTo>
                      <a:lnTo>
                        <a:pt x="45" y="71"/>
                      </a:lnTo>
                      <a:lnTo>
                        <a:pt x="43" y="71"/>
                      </a:lnTo>
                      <a:lnTo>
                        <a:pt x="39" y="70"/>
                      </a:lnTo>
                      <a:lnTo>
                        <a:pt x="42" y="68"/>
                      </a:lnTo>
                      <a:lnTo>
                        <a:pt x="45" y="68"/>
                      </a:lnTo>
                      <a:lnTo>
                        <a:pt x="46" y="67"/>
                      </a:lnTo>
                      <a:lnTo>
                        <a:pt x="46" y="66"/>
                      </a:lnTo>
                      <a:lnTo>
                        <a:pt x="31" y="68"/>
                      </a:lnTo>
                      <a:lnTo>
                        <a:pt x="28" y="70"/>
                      </a:lnTo>
                      <a:lnTo>
                        <a:pt x="27" y="70"/>
                      </a:lnTo>
                      <a:lnTo>
                        <a:pt x="25" y="70"/>
                      </a:lnTo>
                      <a:lnTo>
                        <a:pt x="24" y="70"/>
                      </a:lnTo>
                      <a:lnTo>
                        <a:pt x="22" y="70"/>
                      </a:lnTo>
                      <a:lnTo>
                        <a:pt x="22" y="68"/>
                      </a:lnTo>
                      <a:lnTo>
                        <a:pt x="20" y="68"/>
                      </a:lnTo>
                      <a:lnTo>
                        <a:pt x="20" y="70"/>
                      </a:lnTo>
                      <a:lnTo>
                        <a:pt x="21" y="70"/>
                      </a:lnTo>
                      <a:lnTo>
                        <a:pt x="20" y="71"/>
                      </a:lnTo>
                      <a:lnTo>
                        <a:pt x="16" y="71"/>
                      </a:lnTo>
                      <a:lnTo>
                        <a:pt x="16" y="73"/>
                      </a:lnTo>
                      <a:lnTo>
                        <a:pt x="12" y="73"/>
                      </a:lnTo>
                      <a:lnTo>
                        <a:pt x="11" y="71"/>
                      </a:lnTo>
                      <a:lnTo>
                        <a:pt x="11" y="70"/>
                      </a:lnTo>
                      <a:lnTo>
                        <a:pt x="11" y="67"/>
                      </a:lnTo>
                      <a:lnTo>
                        <a:pt x="12" y="67"/>
                      </a:lnTo>
                      <a:lnTo>
                        <a:pt x="16" y="67"/>
                      </a:lnTo>
                      <a:lnTo>
                        <a:pt x="16" y="62"/>
                      </a:lnTo>
                      <a:lnTo>
                        <a:pt x="12" y="63"/>
                      </a:lnTo>
                      <a:lnTo>
                        <a:pt x="9" y="64"/>
                      </a:lnTo>
                      <a:lnTo>
                        <a:pt x="8" y="64"/>
                      </a:lnTo>
                      <a:lnTo>
                        <a:pt x="8" y="62"/>
                      </a:lnTo>
                      <a:lnTo>
                        <a:pt x="6" y="62"/>
                      </a:lnTo>
                      <a:lnTo>
                        <a:pt x="2" y="63"/>
                      </a:lnTo>
                      <a:lnTo>
                        <a:pt x="0" y="55"/>
                      </a:lnTo>
                      <a:lnTo>
                        <a:pt x="2" y="52"/>
                      </a:lnTo>
                      <a:lnTo>
                        <a:pt x="8" y="43"/>
                      </a:lnTo>
                      <a:lnTo>
                        <a:pt x="12" y="42"/>
                      </a:lnTo>
                      <a:lnTo>
                        <a:pt x="12" y="41"/>
                      </a:lnTo>
                      <a:lnTo>
                        <a:pt x="12" y="39"/>
                      </a:lnTo>
                      <a:lnTo>
                        <a:pt x="11" y="38"/>
                      </a:lnTo>
                      <a:lnTo>
                        <a:pt x="8" y="38"/>
                      </a:lnTo>
                      <a:lnTo>
                        <a:pt x="8" y="36"/>
                      </a:lnTo>
                      <a:lnTo>
                        <a:pt x="8" y="32"/>
                      </a:lnTo>
                      <a:lnTo>
                        <a:pt x="8" y="30"/>
                      </a:lnTo>
                      <a:lnTo>
                        <a:pt x="30" y="11"/>
                      </a:lnTo>
                      <a:lnTo>
                        <a:pt x="33" y="11"/>
                      </a:lnTo>
                      <a:lnTo>
                        <a:pt x="35" y="9"/>
                      </a:lnTo>
                      <a:lnTo>
                        <a:pt x="39" y="9"/>
                      </a:lnTo>
                      <a:lnTo>
                        <a:pt x="57" y="0"/>
                      </a:lnTo>
                      <a:lnTo>
                        <a:pt x="60" y="0"/>
                      </a:lnTo>
                      <a:lnTo>
                        <a:pt x="61" y="2"/>
                      </a:lnTo>
                      <a:lnTo>
                        <a:pt x="64" y="2"/>
                      </a:lnTo>
                      <a:lnTo>
                        <a:pt x="64" y="3"/>
                      </a:lnTo>
                      <a:lnTo>
                        <a:pt x="65" y="6"/>
                      </a:lnTo>
                      <a:lnTo>
                        <a:pt x="65" y="18"/>
                      </a:lnTo>
                      <a:lnTo>
                        <a:pt x="61" y="20"/>
                      </a:lnTo>
                      <a:lnTo>
                        <a:pt x="61" y="22"/>
                      </a:lnTo>
                      <a:lnTo>
                        <a:pt x="60" y="24"/>
                      </a:lnTo>
                      <a:lnTo>
                        <a:pt x="61" y="24"/>
                      </a:lnTo>
                      <a:lnTo>
                        <a:pt x="60" y="25"/>
                      </a:lnTo>
                      <a:lnTo>
                        <a:pt x="57" y="26"/>
                      </a:lnTo>
                      <a:lnTo>
                        <a:pt x="57" y="27"/>
                      </a:lnTo>
                      <a:lnTo>
                        <a:pt x="58" y="28"/>
                      </a:lnTo>
                      <a:lnTo>
                        <a:pt x="65" y="25"/>
                      </a:lnTo>
                      <a:lnTo>
                        <a:pt x="67" y="25"/>
                      </a:lnTo>
                      <a:lnTo>
                        <a:pt x="67" y="27"/>
                      </a:lnTo>
                      <a:lnTo>
                        <a:pt x="72" y="25"/>
                      </a:lnTo>
                      <a:lnTo>
                        <a:pt x="72" y="22"/>
                      </a:lnTo>
                      <a:lnTo>
                        <a:pt x="72" y="20"/>
                      </a:lnTo>
                      <a:lnTo>
                        <a:pt x="73" y="15"/>
                      </a:lnTo>
                      <a:lnTo>
                        <a:pt x="75" y="15"/>
                      </a:lnTo>
                      <a:lnTo>
                        <a:pt x="75" y="14"/>
                      </a:lnTo>
                      <a:lnTo>
                        <a:pt x="76" y="13"/>
                      </a:lnTo>
                      <a:lnTo>
                        <a:pt x="79" y="13"/>
                      </a:lnTo>
                      <a:lnTo>
                        <a:pt x="86" y="15"/>
                      </a:lnTo>
                      <a:lnTo>
                        <a:pt x="94" y="18"/>
                      </a:lnTo>
                      <a:lnTo>
                        <a:pt x="95" y="20"/>
                      </a:lnTo>
                      <a:lnTo>
                        <a:pt x="98" y="21"/>
                      </a:lnTo>
                      <a:lnTo>
                        <a:pt x="100" y="22"/>
                      </a:lnTo>
                      <a:lnTo>
                        <a:pt x="101" y="26"/>
                      </a:lnTo>
                      <a:lnTo>
                        <a:pt x="103" y="28"/>
                      </a:lnTo>
                      <a:lnTo>
                        <a:pt x="94" y="38"/>
                      </a:lnTo>
                      <a:lnTo>
                        <a:pt x="98" y="38"/>
                      </a:lnTo>
                      <a:lnTo>
                        <a:pt x="100" y="34"/>
                      </a:lnTo>
                      <a:lnTo>
                        <a:pt x="103" y="32"/>
                      </a:lnTo>
                      <a:lnTo>
                        <a:pt x="103" y="34"/>
                      </a:lnTo>
                      <a:lnTo>
                        <a:pt x="101" y="38"/>
                      </a:lnTo>
                      <a:lnTo>
                        <a:pt x="105" y="38"/>
                      </a:lnTo>
                      <a:lnTo>
                        <a:pt x="105" y="36"/>
                      </a:lnTo>
                      <a:lnTo>
                        <a:pt x="106" y="31"/>
                      </a:lnTo>
                      <a:lnTo>
                        <a:pt x="109" y="31"/>
                      </a:lnTo>
                      <a:lnTo>
                        <a:pt x="110" y="28"/>
                      </a:lnTo>
                      <a:lnTo>
                        <a:pt x="113" y="30"/>
                      </a:lnTo>
                      <a:lnTo>
                        <a:pt x="115" y="28"/>
                      </a:lnTo>
                      <a:lnTo>
                        <a:pt x="117" y="32"/>
                      </a:lnTo>
                      <a:lnTo>
                        <a:pt x="117" y="31"/>
                      </a:lnTo>
                      <a:lnTo>
                        <a:pt x="117" y="30"/>
                      </a:lnTo>
                      <a:lnTo>
                        <a:pt x="116" y="28"/>
                      </a:lnTo>
                      <a:lnTo>
                        <a:pt x="117" y="28"/>
                      </a:lnTo>
                      <a:lnTo>
                        <a:pt x="119" y="30"/>
                      </a:lnTo>
                      <a:lnTo>
                        <a:pt x="120" y="28"/>
                      </a:lnTo>
                      <a:lnTo>
                        <a:pt x="119" y="27"/>
                      </a:lnTo>
                      <a:lnTo>
                        <a:pt x="117" y="26"/>
                      </a:lnTo>
                      <a:lnTo>
                        <a:pt x="117" y="25"/>
                      </a:lnTo>
                      <a:lnTo>
                        <a:pt x="117" y="24"/>
                      </a:lnTo>
                      <a:lnTo>
                        <a:pt x="120" y="26"/>
                      </a:lnTo>
                      <a:lnTo>
                        <a:pt x="120" y="25"/>
                      </a:lnTo>
                      <a:lnTo>
                        <a:pt x="117" y="21"/>
                      </a:lnTo>
                      <a:lnTo>
                        <a:pt x="116" y="20"/>
                      </a:lnTo>
                      <a:lnTo>
                        <a:pt x="113" y="15"/>
                      </a:lnTo>
                      <a:lnTo>
                        <a:pt x="113" y="13"/>
                      </a:lnTo>
                      <a:lnTo>
                        <a:pt x="115" y="13"/>
                      </a:lnTo>
                      <a:lnTo>
                        <a:pt x="122" y="15"/>
                      </a:lnTo>
                      <a:lnTo>
                        <a:pt x="122" y="17"/>
                      </a:lnTo>
                      <a:lnTo>
                        <a:pt x="125" y="17"/>
                      </a:lnTo>
                      <a:lnTo>
                        <a:pt x="125" y="18"/>
                      </a:lnTo>
                      <a:lnTo>
                        <a:pt x="127" y="21"/>
                      </a:lnTo>
                      <a:lnTo>
                        <a:pt x="128" y="22"/>
                      </a:lnTo>
                      <a:lnTo>
                        <a:pt x="131" y="22"/>
                      </a:lnTo>
                      <a:lnTo>
                        <a:pt x="132" y="24"/>
                      </a:lnTo>
                      <a:lnTo>
                        <a:pt x="134" y="25"/>
                      </a:lnTo>
                      <a:lnTo>
                        <a:pt x="134" y="26"/>
                      </a:lnTo>
                      <a:lnTo>
                        <a:pt x="134" y="27"/>
                      </a:lnTo>
                      <a:lnTo>
                        <a:pt x="135" y="27"/>
                      </a:lnTo>
                      <a:lnTo>
                        <a:pt x="137" y="31"/>
                      </a:lnTo>
                      <a:lnTo>
                        <a:pt x="137" y="39"/>
                      </a:lnTo>
                      <a:lnTo>
                        <a:pt x="139" y="43"/>
                      </a:lnTo>
                      <a:lnTo>
                        <a:pt x="140" y="49"/>
                      </a:lnTo>
                      <a:lnTo>
                        <a:pt x="143" y="52"/>
                      </a:lnTo>
                      <a:lnTo>
                        <a:pt x="141" y="55"/>
                      </a:lnTo>
                      <a:lnTo>
                        <a:pt x="141" y="59"/>
                      </a:lnTo>
                      <a:lnTo>
                        <a:pt x="143" y="59"/>
                      </a:lnTo>
                      <a:lnTo>
                        <a:pt x="144" y="62"/>
                      </a:lnTo>
                      <a:lnTo>
                        <a:pt x="146" y="62"/>
                      </a:lnTo>
                      <a:lnTo>
                        <a:pt x="146" y="60"/>
                      </a:lnTo>
                      <a:lnTo>
                        <a:pt x="149" y="59"/>
                      </a:lnTo>
                      <a:lnTo>
                        <a:pt x="153" y="56"/>
                      </a:lnTo>
                      <a:lnTo>
                        <a:pt x="153" y="55"/>
                      </a:lnTo>
                      <a:lnTo>
                        <a:pt x="154" y="53"/>
                      </a:lnTo>
                      <a:lnTo>
                        <a:pt x="154" y="52"/>
                      </a:lnTo>
                      <a:lnTo>
                        <a:pt x="150" y="50"/>
                      </a:lnTo>
                      <a:lnTo>
                        <a:pt x="150" y="47"/>
                      </a:lnTo>
                      <a:lnTo>
                        <a:pt x="150" y="45"/>
                      </a:lnTo>
                      <a:lnTo>
                        <a:pt x="149" y="43"/>
                      </a:lnTo>
                      <a:lnTo>
                        <a:pt x="147" y="38"/>
                      </a:lnTo>
                      <a:lnTo>
                        <a:pt x="149" y="36"/>
                      </a:lnTo>
                      <a:lnTo>
                        <a:pt x="149" y="32"/>
                      </a:lnTo>
                      <a:lnTo>
                        <a:pt x="147" y="31"/>
                      </a:lnTo>
                      <a:lnTo>
                        <a:pt x="143" y="11"/>
                      </a:lnTo>
                      <a:lnTo>
                        <a:pt x="144" y="11"/>
                      </a:lnTo>
                      <a:lnTo>
                        <a:pt x="144" y="10"/>
                      </a:lnTo>
                      <a:lnTo>
                        <a:pt x="143" y="10"/>
                      </a:lnTo>
                      <a:lnTo>
                        <a:pt x="143" y="7"/>
                      </a:lnTo>
                      <a:lnTo>
                        <a:pt x="144" y="6"/>
                      </a:lnTo>
                      <a:lnTo>
                        <a:pt x="146" y="6"/>
                      </a:lnTo>
                      <a:lnTo>
                        <a:pt x="146" y="4"/>
                      </a:lnTo>
                      <a:lnTo>
                        <a:pt x="144" y="3"/>
                      </a:lnTo>
                      <a:lnTo>
                        <a:pt x="144" y="1"/>
                      </a:lnTo>
                      <a:lnTo>
                        <a:pt x="146" y="1"/>
                      </a:lnTo>
                      <a:lnTo>
                        <a:pt x="144" y="0"/>
                      </a:lnTo>
                      <a:lnTo>
                        <a:pt x="146" y="0"/>
                      </a:lnTo>
                      <a:lnTo>
                        <a:pt x="153" y="1"/>
                      </a:lnTo>
                      <a:lnTo>
                        <a:pt x="153" y="2"/>
                      </a:lnTo>
                      <a:lnTo>
                        <a:pt x="157" y="6"/>
                      </a:lnTo>
                      <a:lnTo>
                        <a:pt x="161" y="7"/>
                      </a:lnTo>
                      <a:lnTo>
                        <a:pt x="161" y="6"/>
                      </a:lnTo>
                      <a:lnTo>
                        <a:pt x="161" y="4"/>
                      </a:lnTo>
                      <a:lnTo>
                        <a:pt x="159" y="2"/>
                      </a:lnTo>
                      <a:lnTo>
                        <a:pt x="161" y="2"/>
                      </a:lnTo>
                      <a:lnTo>
                        <a:pt x="164" y="3"/>
                      </a:lnTo>
                      <a:lnTo>
                        <a:pt x="164" y="4"/>
                      </a:lnTo>
                      <a:lnTo>
                        <a:pt x="165" y="4"/>
                      </a:lnTo>
                      <a:lnTo>
                        <a:pt x="167" y="9"/>
                      </a:lnTo>
                      <a:lnTo>
                        <a:pt x="168" y="10"/>
                      </a:lnTo>
                      <a:lnTo>
                        <a:pt x="173" y="13"/>
                      </a:lnTo>
                      <a:lnTo>
                        <a:pt x="173" y="14"/>
                      </a:lnTo>
                      <a:lnTo>
                        <a:pt x="177" y="15"/>
                      </a:lnTo>
                      <a:lnTo>
                        <a:pt x="180" y="18"/>
                      </a:lnTo>
                      <a:lnTo>
                        <a:pt x="180" y="20"/>
                      </a:lnTo>
                      <a:lnTo>
                        <a:pt x="181" y="21"/>
                      </a:lnTo>
                      <a:lnTo>
                        <a:pt x="181" y="22"/>
                      </a:lnTo>
                      <a:lnTo>
                        <a:pt x="180" y="25"/>
                      </a:lnTo>
                      <a:lnTo>
                        <a:pt x="181" y="25"/>
                      </a:lnTo>
                      <a:lnTo>
                        <a:pt x="186" y="50"/>
                      </a:lnTo>
                      <a:lnTo>
                        <a:pt x="187" y="55"/>
                      </a:lnTo>
                      <a:lnTo>
                        <a:pt x="192" y="62"/>
                      </a:lnTo>
                      <a:lnTo>
                        <a:pt x="194" y="64"/>
                      </a:lnTo>
                      <a:lnTo>
                        <a:pt x="194" y="66"/>
                      </a:lnTo>
                      <a:lnTo>
                        <a:pt x="194" y="67"/>
                      </a:lnTo>
                      <a:lnTo>
                        <a:pt x="194" y="71"/>
                      </a:lnTo>
                      <a:lnTo>
                        <a:pt x="192" y="71"/>
                      </a:lnTo>
                      <a:lnTo>
                        <a:pt x="192" y="76"/>
                      </a:lnTo>
                      <a:lnTo>
                        <a:pt x="192" y="79"/>
                      </a:lnTo>
                      <a:lnTo>
                        <a:pt x="192" y="81"/>
                      </a:lnTo>
                      <a:lnTo>
                        <a:pt x="195" y="84"/>
                      </a:lnTo>
                      <a:lnTo>
                        <a:pt x="201" y="91"/>
                      </a:lnTo>
                      <a:lnTo>
                        <a:pt x="205" y="92"/>
                      </a:lnTo>
                      <a:lnTo>
                        <a:pt x="207" y="96"/>
                      </a:lnTo>
                      <a:lnTo>
                        <a:pt x="208" y="96"/>
                      </a:lnTo>
                      <a:lnTo>
                        <a:pt x="210" y="97"/>
                      </a:lnTo>
                      <a:lnTo>
                        <a:pt x="211" y="99"/>
                      </a:lnTo>
                      <a:lnTo>
                        <a:pt x="213" y="97"/>
                      </a:lnTo>
                      <a:lnTo>
                        <a:pt x="213" y="96"/>
                      </a:lnTo>
                      <a:lnTo>
                        <a:pt x="213" y="95"/>
                      </a:lnTo>
                      <a:lnTo>
                        <a:pt x="216" y="96"/>
                      </a:lnTo>
                      <a:lnTo>
                        <a:pt x="218" y="97"/>
                      </a:lnTo>
                      <a:lnTo>
                        <a:pt x="218" y="99"/>
                      </a:lnTo>
                      <a:lnTo>
                        <a:pt x="229" y="107"/>
                      </a:lnTo>
                      <a:lnTo>
                        <a:pt x="232" y="107"/>
                      </a:lnTo>
                      <a:lnTo>
                        <a:pt x="232" y="109"/>
                      </a:lnTo>
                      <a:lnTo>
                        <a:pt x="232" y="110"/>
                      </a:lnTo>
                      <a:lnTo>
                        <a:pt x="232" y="112"/>
                      </a:lnTo>
                      <a:lnTo>
                        <a:pt x="235" y="112"/>
                      </a:lnTo>
                      <a:lnTo>
                        <a:pt x="236" y="112"/>
                      </a:lnTo>
                      <a:lnTo>
                        <a:pt x="238" y="112"/>
                      </a:lnTo>
                      <a:lnTo>
                        <a:pt x="239" y="112"/>
                      </a:lnTo>
                      <a:lnTo>
                        <a:pt x="242" y="117"/>
                      </a:lnTo>
                      <a:lnTo>
                        <a:pt x="239" y="120"/>
                      </a:lnTo>
                      <a:lnTo>
                        <a:pt x="239" y="125"/>
                      </a:lnTo>
                      <a:lnTo>
                        <a:pt x="239" y="128"/>
                      </a:lnTo>
                      <a:lnTo>
                        <a:pt x="238" y="128"/>
                      </a:lnTo>
                      <a:lnTo>
                        <a:pt x="235" y="128"/>
                      </a:lnTo>
                      <a:lnTo>
                        <a:pt x="234" y="124"/>
                      </a:lnTo>
                      <a:lnTo>
                        <a:pt x="234" y="118"/>
                      </a:lnTo>
                      <a:lnTo>
                        <a:pt x="232" y="128"/>
                      </a:lnTo>
                      <a:lnTo>
                        <a:pt x="231" y="128"/>
                      </a:lnTo>
                      <a:lnTo>
                        <a:pt x="231" y="127"/>
                      </a:lnTo>
                      <a:lnTo>
                        <a:pt x="229" y="125"/>
                      </a:lnTo>
                      <a:lnTo>
                        <a:pt x="228" y="127"/>
                      </a:lnTo>
                      <a:lnTo>
                        <a:pt x="226" y="125"/>
                      </a:lnTo>
                      <a:lnTo>
                        <a:pt x="226" y="123"/>
                      </a:lnTo>
                      <a:lnTo>
                        <a:pt x="226" y="120"/>
                      </a:lnTo>
                      <a:lnTo>
                        <a:pt x="224" y="121"/>
                      </a:lnTo>
                      <a:lnTo>
                        <a:pt x="223" y="121"/>
                      </a:lnTo>
                      <a:lnTo>
                        <a:pt x="221" y="124"/>
                      </a:lnTo>
                      <a:lnTo>
                        <a:pt x="218" y="125"/>
                      </a:lnTo>
                      <a:lnTo>
                        <a:pt x="218" y="127"/>
                      </a:lnTo>
                      <a:lnTo>
                        <a:pt x="220" y="127"/>
                      </a:lnTo>
                      <a:lnTo>
                        <a:pt x="220" y="132"/>
                      </a:lnTo>
                      <a:lnTo>
                        <a:pt x="218" y="132"/>
                      </a:lnTo>
                      <a:lnTo>
                        <a:pt x="216" y="131"/>
                      </a:lnTo>
                      <a:lnTo>
                        <a:pt x="213" y="131"/>
                      </a:lnTo>
                      <a:lnTo>
                        <a:pt x="211" y="131"/>
                      </a:lnTo>
                      <a:lnTo>
                        <a:pt x="211" y="132"/>
                      </a:lnTo>
                      <a:lnTo>
                        <a:pt x="213" y="135"/>
                      </a:lnTo>
                      <a:lnTo>
                        <a:pt x="211" y="141"/>
                      </a:lnTo>
                      <a:lnTo>
                        <a:pt x="214" y="137"/>
                      </a:lnTo>
                      <a:lnTo>
                        <a:pt x="218" y="134"/>
                      </a:lnTo>
                      <a:lnTo>
                        <a:pt x="220" y="133"/>
                      </a:lnTo>
                      <a:lnTo>
                        <a:pt x="224" y="133"/>
                      </a:lnTo>
                      <a:lnTo>
                        <a:pt x="224" y="134"/>
                      </a:lnTo>
                      <a:lnTo>
                        <a:pt x="228" y="134"/>
                      </a:lnTo>
                      <a:lnTo>
                        <a:pt x="226" y="135"/>
                      </a:lnTo>
                      <a:lnTo>
                        <a:pt x="226" y="137"/>
                      </a:lnTo>
                      <a:lnTo>
                        <a:pt x="224" y="138"/>
                      </a:lnTo>
                      <a:lnTo>
                        <a:pt x="224" y="140"/>
                      </a:lnTo>
                      <a:lnTo>
                        <a:pt x="223" y="141"/>
                      </a:lnTo>
                      <a:lnTo>
                        <a:pt x="224" y="142"/>
                      </a:lnTo>
                      <a:lnTo>
                        <a:pt x="226" y="142"/>
                      </a:lnTo>
                      <a:lnTo>
                        <a:pt x="226" y="140"/>
                      </a:lnTo>
                      <a:lnTo>
                        <a:pt x="229" y="142"/>
                      </a:lnTo>
                      <a:lnTo>
                        <a:pt x="232" y="142"/>
                      </a:lnTo>
                      <a:lnTo>
                        <a:pt x="232" y="144"/>
                      </a:lnTo>
                      <a:lnTo>
                        <a:pt x="232" y="146"/>
                      </a:lnTo>
                      <a:lnTo>
                        <a:pt x="231" y="146"/>
                      </a:lnTo>
                      <a:lnTo>
                        <a:pt x="231" y="145"/>
                      </a:lnTo>
                      <a:lnTo>
                        <a:pt x="229" y="148"/>
                      </a:lnTo>
                      <a:lnTo>
                        <a:pt x="228" y="149"/>
                      </a:lnTo>
                      <a:lnTo>
                        <a:pt x="226" y="149"/>
                      </a:lnTo>
                      <a:lnTo>
                        <a:pt x="221" y="151"/>
                      </a:lnTo>
                      <a:lnTo>
                        <a:pt x="221" y="153"/>
                      </a:lnTo>
                      <a:lnTo>
                        <a:pt x="218" y="153"/>
                      </a:lnTo>
                      <a:lnTo>
                        <a:pt x="216" y="152"/>
                      </a:lnTo>
                      <a:lnTo>
                        <a:pt x="216" y="155"/>
                      </a:lnTo>
                      <a:lnTo>
                        <a:pt x="214" y="155"/>
                      </a:lnTo>
                      <a:lnTo>
                        <a:pt x="213" y="156"/>
                      </a:lnTo>
                      <a:lnTo>
                        <a:pt x="211" y="155"/>
                      </a:lnTo>
                      <a:lnTo>
                        <a:pt x="208" y="156"/>
                      </a:lnTo>
                      <a:lnTo>
                        <a:pt x="202" y="155"/>
                      </a:lnTo>
                      <a:lnTo>
                        <a:pt x="201" y="153"/>
                      </a:lnTo>
                      <a:lnTo>
                        <a:pt x="198" y="152"/>
                      </a:lnTo>
                      <a:lnTo>
                        <a:pt x="195" y="151"/>
                      </a:lnTo>
                      <a:lnTo>
                        <a:pt x="192" y="151"/>
                      </a:lnTo>
                      <a:lnTo>
                        <a:pt x="192" y="152"/>
                      </a:lnTo>
                      <a:lnTo>
                        <a:pt x="183" y="151"/>
                      </a:lnTo>
                      <a:lnTo>
                        <a:pt x="183" y="149"/>
                      </a:lnTo>
                      <a:lnTo>
                        <a:pt x="186" y="145"/>
                      </a:lnTo>
                      <a:lnTo>
                        <a:pt x="183" y="145"/>
                      </a:lnTo>
                      <a:lnTo>
                        <a:pt x="180" y="145"/>
                      </a:lnTo>
                      <a:lnTo>
                        <a:pt x="178" y="144"/>
                      </a:lnTo>
                      <a:lnTo>
                        <a:pt x="175" y="142"/>
                      </a:lnTo>
                      <a:lnTo>
                        <a:pt x="175" y="144"/>
                      </a:lnTo>
                      <a:lnTo>
                        <a:pt x="168" y="142"/>
                      </a:lnTo>
                      <a:lnTo>
                        <a:pt x="168" y="141"/>
                      </a:lnTo>
                      <a:lnTo>
                        <a:pt x="168" y="138"/>
                      </a:lnTo>
                      <a:lnTo>
                        <a:pt x="167" y="133"/>
                      </a:lnTo>
                      <a:lnTo>
                        <a:pt x="165" y="133"/>
                      </a:lnTo>
                      <a:lnTo>
                        <a:pt x="162" y="135"/>
                      </a:lnTo>
                      <a:lnTo>
                        <a:pt x="159" y="137"/>
                      </a:lnTo>
                      <a:lnTo>
                        <a:pt x="161" y="141"/>
                      </a:lnTo>
                      <a:lnTo>
                        <a:pt x="161" y="142"/>
                      </a:lnTo>
                      <a:lnTo>
                        <a:pt x="159" y="144"/>
                      </a:lnTo>
                      <a:lnTo>
                        <a:pt x="154" y="149"/>
                      </a:lnTo>
                      <a:lnTo>
                        <a:pt x="139" y="151"/>
                      </a:lnTo>
                      <a:lnTo>
                        <a:pt x="140" y="152"/>
                      </a:lnTo>
                      <a:lnTo>
                        <a:pt x="137" y="155"/>
                      </a:lnTo>
                      <a:lnTo>
                        <a:pt x="125" y="159"/>
                      </a:lnTo>
                      <a:lnTo>
                        <a:pt x="120" y="161"/>
                      </a:lnTo>
                      <a:lnTo>
                        <a:pt x="119" y="159"/>
                      </a:lnTo>
                      <a:lnTo>
                        <a:pt x="116" y="161"/>
                      </a:lnTo>
                      <a:lnTo>
                        <a:pt x="113" y="159"/>
                      </a:lnTo>
                      <a:lnTo>
                        <a:pt x="112" y="161"/>
                      </a:lnTo>
                      <a:lnTo>
                        <a:pt x="110" y="159"/>
                      </a:lnTo>
                      <a:lnTo>
                        <a:pt x="106" y="161"/>
                      </a:lnTo>
                      <a:lnTo>
                        <a:pt x="101" y="161"/>
                      </a:lnTo>
                      <a:lnTo>
                        <a:pt x="101" y="162"/>
                      </a:lnTo>
                      <a:lnTo>
                        <a:pt x="103" y="162"/>
                      </a:lnTo>
                      <a:lnTo>
                        <a:pt x="103" y="163"/>
                      </a:lnTo>
                      <a:lnTo>
                        <a:pt x="95" y="163"/>
                      </a:lnTo>
                      <a:lnTo>
                        <a:pt x="94" y="163"/>
                      </a:lnTo>
                      <a:lnTo>
                        <a:pt x="76" y="164"/>
                      </a:lnTo>
                      <a:lnTo>
                        <a:pt x="78" y="163"/>
                      </a:lnTo>
                      <a:lnTo>
                        <a:pt x="79" y="162"/>
                      </a:lnTo>
                      <a:lnTo>
                        <a:pt x="75" y="159"/>
                      </a:lnTo>
                      <a:lnTo>
                        <a:pt x="72" y="152"/>
                      </a:lnTo>
                      <a:lnTo>
                        <a:pt x="72" y="149"/>
                      </a:lnTo>
                      <a:lnTo>
                        <a:pt x="72" y="146"/>
                      </a:lnTo>
                      <a:lnTo>
                        <a:pt x="70" y="145"/>
                      </a:lnTo>
                      <a:lnTo>
                        <a:pt x="70" y="144"/>
                      </a:lnTo>
                      <a:lnTo>
                        <a:pt x="69" y="142"/>
                      </a:lnTo>
                      <a:lnTo>
                        <a:pt x="67" y="142"/>
                      </a:lnTo>
                      <a:lnTo>
                        <a:pt x="67" y="141"/>
                      </a:lnTo>
                      <a:lnTo>
                        <a:pt x="61" y="140"/>
                      </a:lnTo>
                      <a:lnTo>
                        <a:pt x="55" y="14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5" name="Group 2860"/>
              <p:cNvGrpSpPr>
                <a:grpSpLocks/>
              </p:cNvGrpSpPr>
              <p:nvPr/>
            </p:nvGrpSpPr>
            <p:grpSpPr bwMode="auto">
              <a:xfrm>
                <a:off x="1259" y="1368"/>
                <a:ext cx="33" cy="33"/>
                <a:chOff x="1259" y="1368"/>
                <a:chExt cx="33" cy="33"/>
              </a:xfrm>
              <a:grpFill/>
            </p:grpSpPr>
            <p:sp>
              <p:nvSpPr>
                <p:cNvPr id="988" name="Freeform 2861"/>
                <p:cNvSpPr>
                  <a:spLocks/>
                </p:cNvSpPr>
                <p:nvPr/>
              </p:nvSpPr>
              <p:spPr bwMode="gray">
                <a:xfrm>
                  <a:off x="1259" y="1368"/>
                  <a:ext cx="33" cy="33"/>
                </a:xfrm>
                <a:custGeom>
                  <a:avLst/>
                  <a:gdLst>
                    <a:gd name="T0" fmla="*/ 27 w 33"/>
                    <a:gd name="T1" fmla="*/ 26 h 33"/>
                    <a:gd name="T2" fmla="*/ 27 w 33"/>
                    <a:gd name="T3" fmla="*/ 25 h 33"/>
                    <a:gd name="T4" fmla="*/ 30 w 33"/>
                    <a:gd name="T5" fmla="*/ 19 h 33"/>
                    <a:gd name="T6" fmla="*/ 33 w 33"/>
                    <a:gd name="T7" fmla="*/ 8 h 33"/>
                    <a:gd name="T8" fmla="*/ 31 w 33"/>
                    <a:gd name="T9" fmla="*/ 7 h 33"/>
                    <a:gd name="T10" fmla="*/ 30 w 33"/>
                    <a:gd name="T11" fmla="*/ 5 h 33"/>
                    <a:gd name="T12" fmla="*/ 28 w 33"/>
                    <a:gd name="T13" fmla="*/ 4 h 33"/>
                    <a:gd name="T14" fmla="*/ 24 w 33"/>
                    <a:gd name="T15" fmla="*/ 1 h 33"/>
                    <a:gd name="T16" fmla="*/ 21 w 33"/>
                    <a:gd name="T17" fmla="*/ 0 h 33"/>
                    <a:gd name="T18" fmla="*/ 18 w 33"/>
                    <a:gd name="T19" fmla="*/ 1 h 33"/>
                    <a:gd name="T20" fmla="*/ 8 w 33"/>
                    <a:gd name="T21" fmla="*/ 1 h 33"/>
                    <a:gd name="T22" fmla="*/ 6 w 33"/>
                    <a:gd name="T23" fmla="*/ 2 h 33"/>
                    <a:gd name="T24" fmla="*/ 0 w 33"/>
                    <a:gd name="T25" fmla="*/ 9 h 33"/>
                    <a:gd name="T26" fmla="*/ 0 w 33"/>
                    <a:gd name="T27" fmla="*/ 12 h 33"/>
                    <a:gd name="T28" fmla="*/ 6 w 33"/>
                    <a:gd name="T29" fmla="*/ 15 h 33"/>
                    <a:gd name="T30" fmla="*/ 18 w 33"/>
                    <a:gd name="T31" fmla="*/ 26 h 33"/>
                    <a:gd name="T32" fmla="*/ 18 w 33"/>
                    <a:gd name="T33" fmla="*/ 29 h 33"/>
                    <a:gd name="T34" fmla="*/ 22 w 33"/>
                    <a:gd name="T35" fmla="*/ 33 h 33"/>
                    <a:gd name="T36" fmla="*/ 24 w 33"/>
                    <a:gd name="T37" fmla="*/ 33 h 33"/>
                    <a:gd name="T38" fmla="*/ 24 w 33"/>
                    <a:gd name="T39" fmla="*/ 31 h 33"/>
                    <a:gd name="T40" fmla="*/ 27 w 33"/>
                    <a:gd name="T41" fmla="*/ 27 h 33"/>
                    <a:gd name="T42" fmla="*/ 27 w 33"/>
                    <a:gd name="T43" fmla="*/ 26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3"/>
                    <a:gd name="T68" fmla="*/ 33 w 33"/>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3">
                      <a:moveTo>
                        <a:pt x="27" y="26"/>
                      </a:moveTo>
                      <a:lnTo>
                        <a:pt x="27" y="25"/>
                      </a:lnTo>
                      <a:lnTo>
                        <a:pt x="30" y="19"/>
                      </a:lnTo>
                      <a:lnTo>
                        <a:pt x="33" y="8"/>
                      </a:lnTo>
                      <a:lnTo>
                        <a:pt x="31" y="7"/>
                      </a:lnTo>
                      <a:lnTo>
                        <a:pt x="30" y="5"/>
                      </a:lnTo>
                      <a:lnTo>
                        <a:pt x="28" y="4"/>
                      </a:lnTo>
                      <a:lnTo>
                        <a:pt x="24" y="1"/>
                      </a:lnTo>
                      <a:lnTo>
                        <a:pt x="21" y="0"/>
                      </a:lnTo>
                      <a:lnTo>
                        <a:pt x="18" y="1"/>
                      </a:lnTo>
                      <a:lnTo>
                        <a:pt x="8" y="1"/>
                      </a:lnTo>
                      <a:lnTo>
                        <a:pt x="6" y="2"/>
                      </a:lnTo>
                      <a:lnTo>
                        <a:pt x="0" y="9"/>
                      </a:lnTo>
                      <a:lnTo>
                        <a:pt x="0" y="12"/>
                      </a:lnTo>
                      <a:lnTo>
                        <a:pt x="6" y="15"/>
                      </a:lnTo>
                      <a:lnTo>
                        <a:pt x="18" y="26"/>
                      </a:lnTo>
                      <a:lnTo>
                        <a:pt x="18" y="29"/>
                      </a:lnTo>
                      <a:lnTo>
                        <a:pt x="22" y="33"/>
                      </a:lnTo>
                      <a:lnTo>
                        <a:pt x="24" y="33"/>
                      </a:lnTo>
                      <a:lnTo>
                        <a:pt x="24" y="31"/>
                      </a:lnTo>
                      <a:lnTo>
                        <a:pt x="27" y="27"/>
                      </a:lnTo>
                      <a:lnTo>
                        <a:pt x="27" y="2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89" name="Freeform 2862"/>
                <p:cNvSpPr>
                  <a:spLocks/>
                </p:cNvSpPr>
                <p:nvPr/>
              </p:nvSpPr>
              <p:spPr bwMode="gray">
                <a:xfrm>
                  <a:off x="1259" y="1368"/>
                  <a:ext cx="33" cy="33"/>
                </a:xfrm>
                <a:custGeom>
                  <a:avLst/>
                  <a:gdLst>
                    <a:gd name="T0" fmla="*/ 27 w 33"/>
                    <a:gd name="T1" fmla="*/ 26 h 33"/>
                    <a:gd name="T2" fmla="*/ 27 w 33"/>
                    <a:gd name="T3" fmla="*/ 25 h 33"/>
                    <a:gd name="T4" fmla="*/ 30 w 33"/>
                    <a:gd name="T5" fmla="*/ 19 h 33"/>
                    <a:gd name="T6" fmla="*/ 33 w 33"/>
                    <a:gd name="T7" fmla="*/ 8 h 33"/>
                    <a:gd name="T8" fmla="*/ 31 w 33"/>
                    <a:gd name="T9" fmla="*/ 7 h 33"/>
                    <a:gd name="T10" fmla="*/ 30 w 33"/>
                    <a:gd name="T11" fmla="*/ 5 h 33"/>
                    <a:gd name="T12" fmla="*/ 28 w 33"/>
                    <a:gd name="T13" fmla="*/ 4 h 33"/>
                    <a:gd name="T14" fmla="*/ 24 w 33"/>
                    <a:gd name="T15" fmla="*/ 1 h 33"/>
                    <a:gd name="T16" fmla="*/ 21 w 33"/>
                    <a:gd name="T17" fmla="*/ 0 h 33"/>
                    <a:gd name="T18" fmla="*/ 18 w 33"/>
                    <a:gd name="T19" fmla="*/ 1 h 33"/>
                    <a:gd name="T20" fmla="*/ 8 w 33"/>
                    <a:gd name="T21" fmla="*/ 1 h 33"/>
                    <a:gd name="T22" fmla="*/ 6 w 33"/>
                    <a:gd name="T23" fmla="*/ 2 h 33"/>
                    <a:gd name="T24" fmla="*/ 0 w 33"/>
                    <a:gd name="T25" fmla="*/ 9 h 33"/>
                    <a:gd name="T26" fmla="*/ 0 w 33"/>
                    <a:gd name="T27" fmla="*/ 12 h 33"/>
                    <a:gd name="T28" fmla="*/ 6 w 33"/>
                    <a:gd name="T29" fmla="*/ 15 h 33"/>
                    <a:gd name="T30" fmla="*/ 18 w 33"/>
                    <a:gd name="T31" fmla="*/ 26 h 33"/>
                    <a:gd name="T32" fmla="*/ 18 w 33"/>
                    <a:gd name="T33" fmla="*/ 29 h 33"/>
                    <a:gd name="T34" fmla="*/ 22 w 33"/>
                    <a:gd name="T35" fmla="*/ 33 h 33"/>
                    <a:gd name="T36" fmla="*/ 24 w 33"/>
                    <a:gd name="T37" fmla="*/ 33 h 33"/>
                    <a:gd name="T38" fmla="*/ 24 w 33"/>
                    <a:gd name="T39" fmla="*/ 31 h 33"/>
                    <a:gd name="T40" fmla="*/ 27 w 33"/>
                    <a:gd name="T41" fmla="*/ 27 h 33"/>
                    <a:gd name="T42" fmla="*/ 27 w 33"/>
                    <a:gd name="T43" fmla="*/ 26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3"/>
                    <a:gd name="T68" fmla="*/ 33 w 33"/>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3">
                      <a:moveTo>
                        <a:pt x="27" y="26"/>
                      </a:moveTo>
                      <a:lnTo>
                        <a:pt x="27" y="25"/>
                      </a:lnTo>
                      <a:lnTo>
                        <a:pt x="30" y="19"/>
                      </a:lnTo>
                      <a:lnTo>
                        <a:pt x="33" y="8"/>
                      </a:lnTo>
                      <a:lnTo>
                        <a:pt x="31" y="7"/>
                      </a:lnTo>
                      <a:lnTo>
                        <a:pt x="30" y="5"/>
                      </a:lnTo>
                      <a:lnTo>
                        <a:pt x="28" y="4"/>
                      </a:lnTo>
                      <a:lnTo>
                        <a:pt x="24" y="1"/>
                      </a:lnTo>
                      <a:lnTo>
                        <a:pt x="21" y="0"/>
                      </a:lnTo>
                      <a:lnTo>
                        <a:pt x="18" y="1"/>
                      </a:lnTo>
                      <a:lnTo>
                        <a:pt x="8" y="1"/>
                      </a:lnTo>
                      <a:lnTo>
                        <a:pt x="6" y="2"/>
                      </a:lnTo>
                      <a:lnTo>
                        <a:pt x="0" y="9"/>
                      </a:lnTo>
                      <a:lnTo>
                        <a:pt x="0" y="12"/>
                      </a:lnTo>
                      <a:lnTo>
                        <a:pt x="6" y="15"/>
                      </a:lnTo>
                      <a:lnTo>
                        <a:pt x="18" y="26"/>
                      </a:lnTo>
                      <a:lnTo>
                        <a:pt x="18" y="29"/>
                      </a:lnTo>
                      <a:lnTo>
                        <a:pt x="22" y="33"/>
                      </a:lnTo>
                      <a:lnTo>
                        <a:pt x="24" y="33"/>
                      </a:lnTo>
                      <a:lnTo>
                        <a:pt x="24" y="31"/>
                      </a:lnTo>
                      <a:lnTo>
                        <a:pt x="27" y="27"/>
                      </a:lnTo>
                      <a:lnTo>
                        <a:pt x="27" y="2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6" name="Group 2863"/>
              <p:cNvGrpSpPr>
                <a:grpSpLocks/>
              </p:cNvGrpSpPr>
              <p:nvPr/>
            </p:nvGrpSpPr>
            <p:grpSpPr bwMode="auto">
              <a:xfrm>
                <a:off x="1320" y="1362"/>
                <a:ext cx="79" cy="98"/>
                <a:chOff x="1320" y="1362"/>
                <a:chExt cx="79" cy="98"/>
              </a:xfrm>
              <a:grpFill/>
            </p:grpSpPr>
            <p:sp>
              <p:nvSpPr>
                <p:cNvPr id="986" name="Freeform 2864"/>
                <p:cNvSpPr>
                  <a:spLocks/>
                </p:cNvSpPr>
                <p:nvPr/>
              </p:nvSpPr>
              <p:spPr bwMode="gray">
                <a:xfrm>
                  <a:off x="1320" y="1362"/>
                  <a:ext cx="79" cy="98"/>
                </a:xfrm>
                <a:custGeom>
                  <a:avLst/>
                  <a:gdLst>
                    <a:gd name="T0" fmla="*/ 29 w 79"/>
                    <a:gd name="T1" fmla="*/ 72 h 98"/>
                    <a:gd name="T2" fmla="*/ 25 w 79"/>
                    <a:gd name="T3" fmla="*/ 68 h 98"/>
                    <a:gd name="T4" fmla="*/ 19 w 79"/>
                    <a:gd name="T5" fmla="*/ 64 h 98"/>
                    <a:gd name="T6" fmla="*/ 12 w 79"/>
                    <a:gd name="T7" fmla="*/ 63 h 98"/>
                    <a:gd name="T8" fmla="*/ 0 w 79"/>
                    <a:gd name="T9" fmla="*/ 50 h 98"/>
                    <a:gd name="T10" fmla="*/ 8 w 79"/>
                    <a:gd name="T11" fmla="*/ 36 h 98"/>
                    <a:gd name="T12" fmla="*/ 11 w 79"/>
                    <a:gd name="T13" fmla="*/ 42 h 98"/>
                    <a:gd name="T14" fmla="*/ 15 w 79"/>
                    <a:gd name="T15" fmla="*/ 44 h 98"/>
                    <a:gd name="T16" fmla="*/ 21 w 79"/>
                    <a:gd name="T17" fmla="*/ 50 h 98"/>
                    <a:gd name="T18" fmla="*/ 25 w 79"/>
                    <a:gd name="T19" fmla="*/ 48 h 98"/>
                    <a:gd name="T20" fmla="*/ 29 w 79"/>
                    <a:gd name="T21" fmla="*/ 44 h 98"/>
                    <a:gd name="T22" fmla="*/ 31 w 79"/>
                    <a:gd name="T23" fmla="*/ 43 h 98"/>
                    <a:gd name="T24" fmla="*/ 31 w 79"/>
                    <a:gd name="T25" fmla="*/ 37 h 98"/>
                    <a:gd name="T26" fmla="*/ 25 w 79"/>
                    <a:gd name="T27" fmla="*/ 29 h 98"/>
                    <a:gd name="T28" fmla="*/ 33 w 79"/>
                    <a:gd name="T29" fmla="*/ 31 h 98"/>
                    <a:gd name="T30" fmla="*/ 27 w 79"/>
                    <a:gd name="T31" fmla="*/ 24 h 98"/>
                    <a:gd name="T32" fmla="*/ 18 w 79"/>
                    <a:gd name="T33" fmla="*/ 25 h 98"/>
                    <a:gd name="T34" fmla="*/ 14 w 79"/>
                    <a:gd name="T35" fmla="*/ 19 h 98"/>
                    <a:gd name="T36" fmla="*/ 21 w 79"/>
                    <a:gd name="T37" fmla="*/ 18 h 98"/>
                    <a:gd name="T38" fmla="*/ 24 w 79"/>
                    <a:gd name="T39" fmla="*/ 19 h 98"/>
                    <a:gd name="T40" fmla="*/ 19 w 79"/>
                    <a:gd name="T41" fmla="*/ 15 h 98"/>
                    <a:gd name="T42" fmla="*/ 16 w 79"/>
                    <a:gd name="T43" fmla="*/ 10 h 98"/>
                    <a:gd name="T44" fmla="*/ 24 w 79"/>
                    <a:gd name="T45" fmla="*/ 6 h 98"/>
                    <a:gd name="T46" fmla="*/ 31 w 79"/>
                    <a:gd name="T47" fmla="*/ 7 h 98"/>
                    <a:gd name="T48" fmla="*/ 25 w 79"/>
                    <a:gd name="T49" fmla="*/ 3 h 98"/>
                    <a:gd name="T50" fmla="*/ 33 w 79"/>
                    <a:gd name="T51" fmla="*/ 2 h 98"/>
                    <a:gd name="T52" fmla="*/ 42 w 79"/>
                    <a:gd name="T53" fmla="*/ 8 h 98"/>
                    <a:gd name="T54" fmla="*/ 52 w 79"/>
                    <a:gd name="T55" fmla="*/ 7 h 98"/>
                    <a:gd name="T56" fmla="*/ 67 w 79"/>
                    <a:gd name="T57" fmla="*/ 2 h 98"/>
                    <a:gd name="T58" fmla="*/ 70 w 79"/>
                    <a:gd name="T59" fmla="*/ 11 h 98"/>
                    <a:gd name="T60" fmla="*/ 64 w 79"/>
                    <a:gd name="T61" fmla="*/ 17 h 98"/>
                    <a:gd name="T62" fmla="*/ 69 w 79"/>
                    <a:gd name="T63" fmla="*/ 23 h 98"/>
                    <a:gd name="T64" fmla="*/ 61 w 79"/>
                    <a:gd name="T65" fmla="*/ 26 h 98"/>
                    <a:gd name="T66" fmla="*/ 54 w 79"/>
                    <a:gd name="T67" fmla="*/ 33 h 98"/>
                    <a:gd name="T68" fmla="*/ 58 w 79"/>
                    <a:gd name="T69" fmla="*/ 35 h 98"/>
                    <a:gd name="T70" fmla="*/ 67 w 79"/>
                    <a:gd name="T71" fmla="*/ 39 h 98"/>
                    <a:gd name="T72" fmla="*/ 70 w 79"/>
                    <a:gd name="T73" fmla="*/ 44 h 98"/>
                    <a:gd name="T74" fmla="*/ 70 w 79"/>
                    <a:gd name="T75" fmla="*/ 48 h 98"/>
                    <a:gd name="T76" fmla="*/ 75 w 79"/>
                    <a:gd name="T77" fmla="*/ 48 h 98"/>
                    <a:gd name="T78" fmla="*/ 76 w 79"/>
                    <a:gd name="T79" fmla="*/ 49 h 98"/>
                    <a:gd name="T80" fmla="*/ 79 w 79"/>
                    <a:gd name="T81" fmla="*/ 57 h 98"/>
                    <a:gd name="T82" fmla="*/ 75 w 79"/>
                    <a:gd name="T83" fmla="*/ 61 h 98"/>
                    <a:gd name="T84" fmla="*/ 78 w 79"/>
                    <a:gd name="T85" fmla="*/ 71 h 98"/>
                    <a:gd name="T86" fmla="*/ 78 w 79"/>
                    <a:gd name="T87" fmla="*/ 74 h 98"/>
                    <a:gd name="T88" fmla="*/ 73 w 79"/>
                    <a:gd name="T89" fmla="*/ 79 h 98"/>
                    <a:gd name="T90" fmla="*/ 64 w 79"/>
                    <a:gd name="T91" fmla="*/ 86 h 98"/>
                    <a:gd name="T92" fmla="*/ 56 w 79"/>
                    <a:gd name="T93" fmla="*/ 86 h 98"/>
                    <a:gd name="T94" fmla="*/ 56 w 79"/>
                    <a:gd name="T95" fmla="*/ 95 h 98"/>
                    <a:gd name="T96" fmla="*/ 51 w 79"/>
                    <a:gd name="T97" fmla="*/ 98 h 98"/>
                    <a:gd name="T98" fmla="*/ 46 w 79"/>
                    <a:gd name="T99" fmla="*/ 96 h 98"/>
                    <a:gd name="T100" fmla="*/ 42 w 79"/>
                    <a:gd name="T101" fmla="*/ 86 h 98"/>
                    <a:gd name="T102" fmla="*/ 34 w 79"/>
                    <a:gd name="T103" fmla="*/ 78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8"/>
                    <a:gd name="T158" fmla="*/ 79 w 79"/>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8">
                      <a:moveTo>
                        <a:pt x="33" y="75"/>
                      </a:moveTo>
                      <a:lnTo>
                        <a:pt x="33" y="75"/>
                      </a:lnTo>
                      <a:lnTo>
                        <a:pt x="29" y="72"/>
                      </a:lnTo>
                      <a:lnTo>
                        <a:pt x="29" y="69"/>
                      </a:lnTo>
                      <a:lnTo>
                        <a:pt x="27" y="68"/>
                      </a:lnTo>
                      <a:lnTo>
                        <a:pt x="25" y="68"/>
                      </a:lnTo>
                      <a:lnTo>
                        <a:pt x="24" y="69"/>
                      </a:lnTo>
                      <a:lnTo>
                        <a:pt x="21" y="64"/>
                      </a:lnTo>
                      <a:lnTo>
                        <a:pt x="19" y="64"/>
                      </a:lnTo>
                      <a:lnTo>
                        <a:pt x="18" y="67"/>
                      </a:lnTo>
                      <a:lnTo>
                        <a:pt x="14" y="65"/>
                      </a:lnTo>
                      <a:lnTo>
                        <a:pt x="12" y="63"/>
                      </a:lnTo>
                      <a:lnTo>
                        <a:pt x="11" y="61"/>
                      </a:lnTo>
                      <a:lnTo>
                        <a:pt x="11" y="60"/>
                      </a:lnTo>
                      <a:lnTo>
                        <a:pt x="0" y="50"/>
                      </a:lnTo>
                      <a:lnTo>
                        <a:pt x="0" y="39"/>
                      </a:lnTo>
                      <a:lnTo>
                        <a:pt x="3" y="37"/>
                      </a:lnTo>
                      <a:lnTo>
                        <a:pt x="8" y="36"/>
                      </a:lnTo>
                      <a:lnTo>
                        <a:pt x="9" y="39"/>
                      </a:lnTo>
                      <a:lnTo>
                        <a:pt x="11" y="40"/>
                      </a:lnTo>
                      <a:lnTo>
                        <a:pt x="11" y="42"/>
                      </a:lnTo>
                      <a:lnTo>
                        <a:pt x="12" y="43"/>
                      </a:lnTo>
                      <a:lnTo>
                        <a:pt x="14" y="43"/>
                      </a:lnTo>
                      <a:lnTo>
                        <a:pt x="15" y="44"/>
                      </a:lnTo>
                      <a:lnTo>
                        <a:pt x="15" y="47"/>
                      </a:lnTo>
                      <a:lnTo>
                        <a:pt x="16" y="49"/>
                      </a:lnTo>
                      <a:lnTo>
                        <a:pt x="21" y="50"/>
                      </a:lnTo>
                      <a:lnTo>
                        <a:pt x="22" y="49"/>
                      </a:lnTo>
                      <a:lnTo>
                        <a:pt x="24" y="48"/>
                      </a:lnTo>
                      <a:lnTo>
                        <a:pt x="25" y="48"/>
                      </a:lnTo>
                      <a:lnTo>
                        <a:pt x="27" y="48"/>
                      </a:lnTo>
                      <a:lnTo>
                        <a:pt x="29" y="46"/>
                      </a:lnTo>
                      <a:lnTo>
                        <a:pt x="29" y="44"/>
                      </a:lnTo>
                      <a:lnTo>
                        <a:pt x="27" y="40"/>
                      </a:lnTo>
                      <a:lnTo>
                        <a:pt x="29" y="40"/>
                      </a:lnTo>
                      <a:lnTo>
                        <a:pt x="31" y="43"/>
                      </a:lnTo>
                      <a:lnTo>
                        <a:pt x="33" y="42"/>
                      </a:lnTo>
                      <a:lnTo>
                        <a:pt x="33" y="39"/>
                      </a:lnTo>
                      <a:lnTo>
                        <a:pt x="31" y="37"/>
                      </a:lnTo>
                      <a:lnTo>
                        <a:pt x="29" y="37"/>
                      </a:lnTo>
                      <a:lnTo>
                        <a:pt x="27" y="35"/>
                      </a:lnTo>
                      <a:lnTo>
                        <a:pt x="25" y="29"/>
                      </a:lnTo>
                      <a:lnTo>
                        <a:pt x="27" y="28"/>
                      </a:lnTo>
                      <a:lnTo>
                        <a:pt x="29" y="28"/>
                      </a:lnTo>
                      <a:lnTo>
                        <a:pt x="33" y="31"/>
                      </a:lnTo>
                      <a:lnTo>
                        <a:pt x="34" y="29"/>
                      </a:lnTo>
                      <a:lnTo>
                        <a:pt x="29" y="23"/>
                      </a:lnTo>
                      <a:lnTo>
                        <a:pt x="27" y="24"/>
                      </a:lnTo>
                      <a:lnTo>
                        <a:pt x="27" y="26"/>
                      </a:lnTo>
                      <a:lnTo>
                        <a:pt x="22" y="28"/>
                      </a:lnTo>
                      <a:lnTo>
                        <a:pt x="18" y="25"/>
                      </a:lnTo>
                      <a:lnTo>
                        <a:pt x="16" y="22"/>
                      </a:lnTo>
                      <a:lnTo>
                        <a:pt x="15" y="22"/>
                      </a:lnTo>
                      <a:lnTo>
                        <a:pt x="14" y="19"/>
                      </a:lnTo>
                      <a:lnTo>
                        <a:pt x="15" y="17"/>
                      </a:lnTo>
                      <a:lnTo>
                        <a:pt x="19" y="17"/>
                      </a:lnTo>
                      <a:lnTo>
                        <a:pt x="21" y="18"/>
                      </a:lnTo>
                      <a:lnTo>
                        <a:pt x="21" y="19"/>
                      </a:lnTo>
                      <a:lnTo>
                        <a:pt x="24" y="21"/>
                      </a:lnTo>
                      <a:lnTo>
                        <a:pt x="24" y="19"/>
                      </a:lnTo>
                      <a:lnTo>
                        <a:pt x="22" y="17"/>
                      </a:lnTo>
                      <a:lnTo>
                        <a:pt x="22" y="15"/>
                      </a:lnTo>
                      <a:lnTo>
                        <a:pt x="19" y="15"/>
                      </a:lnTo>
                      <a:lnTo>
                        <a:pt x="19" y="13"/>
                      </a:lnTo>
                      <a:lnTo>
                        <a:pt x="16" y="13"/>
                      </a:lnTo>
                      <a:lnTo>
                        <a:pt x="16" y="10"/>
                      </a:lnTo>
                      <a:lnTo>
                        <a:pt x="18" y="7"/>
                      </a:lnTo>
                      <a:lnTo>
                        <a:pt x="22" y="4"/>
                      </a:lnTo>
                      <a:lnTo>
                        <a:pt x="24" y="6"/>
                      </a:lnTo>
                      <a:lnTo>
                        <a:pt x="27" y="7"/>
                      </a:lnTo>
                      <a:lnTo>
                        <a:pt x="29" y="8"/>
                      </a:lnTo>
                      <a:lnTo>
                        <a:pt x="31" y="7"/>
                      </a:lnTo>
                      <a:lnTo>
                        <a:pt x="31" y="6"/>
                      </a:lnTo>
                      <a:lnTo>
                        <a:pt x="27" y="4"/>
                      </a:lnTo>
                      <a:lnTo>
                        <a:pt x="25" y="3"/>
                      </a:lnTo>
                      <a:lnTo>
                        <a:pt x="29" y="2"/>
                      </a:lnTo>
                      <a:lnTo>
                        <a:pt x="31" y="0"/>
                      </a:lnTo>
                      <a:lnTo>
                        <a:pt x="33" y="2"/>
                      </a:lnTo>
                      <a:lnTo>
                        <a:pt x="34" y="4"/>
                      </a:lnTo>
                      <a:lnTo>
                        <a:pt x="37" y="6"/>
                      </a:lnTo>
                      <a:lnTo>
                        <a:pt x="42" y="8"/>
                      </a:lnTo>
                      <a:lnTo>
                        <a:pt x="45" y="7"/>
                      </a:lnTo>
                      <a:lnTo>
                        <a:pt x="46" y="8"/>
                      </a:lnTo>
                      <a:lnTo>
                        <a:pt x="52" y="7"/>
                      </a:lnTo>
                      <a:lnTo>
                        <a:pt x="59" y="2"/>
                      </a:lnTo>
                      <a:lnTo>
                        <a:pt x="66" y="0"/>
                      </a:lnTo>
                      <a:lnTo>
                        <a:pt x="67" y="2"/>
                      </a:lnTo>
                      <a:lnTo>
                        <a:pt x="69" y="6"/>
                      </a:lnTo>
                      <a:lnTo>
                        <a:pt x="70" y="7"/>
                      </a:lnTo>
                      <a:lnTo>
                        <a:pt x="70" y="11"/>
                      </a:lnTo>
                      <a:lnTo>
                        <a:pt x="69" y="14"/>
                      </a:lnTo>
                      <a:lnTo>
                        <a:pt x="66" y="15"/>
                      </a:lnTo>
                      <a:lnTo>
                        <a:pt x="64" y="17"/>
                      </a:lnTo>
                      <a:lnTo>
                        <a:pt x="66" y="17"/>
                      </a:lnTo>
                      <a:lnTo>
                        <a:pt x="67" y="18"/>
                      </a:lnTo>
                      <a:lnTo>
                        <a:pt x="69" y="23"/>
                      </a:lnTo>
                      <a:lnTo>
                        <a:pt x="67" y="23"/>
                      </a:lnTo>
                      <a:lnTo>
                        <a:pt x="64" y="23"/>
                      </a:lnTo>
                      <a:lnTo>
                        <a:pt x="61" y="26"/>
                      </a:lnTo>
                      <a:lnTo>
                        <a:pt x="58" y="31"/>
                      </a:lnTo>
                      <a:lnTo>
                        <a:pt x="56" y="32"/>
                      </a:lnTo>
                      <a:lnTo>
                        <a:pt x="54" y="33"/>
                      </a:lnTo>
                      <a:lnTo>
                        <a:pt x="52" y="35"/>
                      </a:lnTo>
                      <a:lnTo>
                        <a:pt x="52" y="40"/>
                      </a:lnTo>
                      <a:lnTo>
                        <a:pt x="58" y="35"/>
                      </a:lnTo>
                      <a:lnTo>
                        <a:pt x="63" y="35"/>
                      </a:lnTo>
                      <a:lnTo>
                        <a:pt x="64" y="36"/>
                      </a:lnTo>
                      <a:lnTo>
                        <a:pt x="67" y="39"/>
                      </a:lnTo>
                      <a:lnTo>
                        <a:pt x="67" y="42"/>
                      </a:lnTo>
                      <a:lnTo>
                        <a:pt x="69" y="44"/>
                      </a:lnTo>
                      <a:lnTo>
                        <a:pt x="70" y="44"/>
                      </a:lnTo>
                      <a:lnTo>
                        <a:pt x="70" y="46"/>
                      </a:lnTo>
                      <a:lnTo>
                        <a:pt x="70" y="47"/>
                      </a:lnTo>
                      <a:lnTo>
                        <a:pt x="70" y="48"/>
                      </a:lnTo>
                      <a:lnTo>
                        <a:pt x="70" y="50"/>
                      </a:lnTo>
                      <a:lnTo>
                        <a:pt x="73" y="48"/>
                      </a:lnTo>
                      <a:lnTo>
                        <a:pt x="75" y="48"/>
                      </a:lnTo>
                      <a:lnTo>
                        <a:pt x="76" y="46"/>
                      </a:lnTo>
                      <a:lnTo>
                        <a:pt x="78" y="48"/>
                      </a:lnTo>
                      <a:lnTo>
                        <a:pt x="76" y="49"/>
                      </a:lnTo>
                      <a:lnTo>
                        <a:pt x="78" y="50"/>
                      </a:lnTo>
                      <a:lnTo>
                        <a:pt x="79" y="56"/>
                      </a:lnTo>
                      <a:lnTo>
                        <a:pt x="79" y="57"/>
                      </a:lnTo>
                      <a:lnTo>
                        <a:pt x="79" y="58"/>
                      </a:lnTo>
                      <a:lnTo>
                        <a:pt x="76" y="61"/>
                      </a:lnTo>
                      <a:lnTo>
                        <a:pt x="75" y="61"/>
                      </a:lnTo>
                      <a:lnTo>
                        <a:pt x="78" y="65"/>
                      </a:lnTo>
                      <a:lnTo>
                        <a:pt x="78" y="69"/>
                      </a:lnTo>
                      <a:lnTo>
                        <a:pt x="78" y="71"/>
                      </a:lnTo>
                      <a:lnTo>
                        <a:pt x="76" y="72"/>
                      </a:lnTo>
                      <a:lnTo>
                        <a:pt x="78" y="72"/>
                      </a:lnTo>
                      <a:lnTo>
                        <a:pt x="78" y="74"/>
                      </a:lnTo>
                      <a:lnTo>
                        <a:pt x="78" y="78"/>
                      </a:lnTo>
                      <a:lnTo>
                        <a:pt x="76" y="78"/>
                      </a:lnTo>
                      <a:lnTo>
                        <a:pt x="73" y="79"/>
                      </a:lnTo>
                      <a:lnTo>
                        <a:pt x="73" y="84"/>
                      </a:lnTo>
                      <a:lnTo>
                        <a:pt x="67" y="86"/>
                      </a:lnTo>
                      <a:lnTo>
                        <a:pt x="64" y="86"/>
                      </a:lnTo>
                      <a:lnTo>
                        <a:pt x="59" y="86"/>
                      </a:lnTo>
                      <a:lnTo>
                        <a:pt x="58" y="86"/>
                      </a:lnTo>
                      <a:lnTo>
                        <a:pt x="56" y="86"/>
                      </a:lnTo>
                      <a:lnTo>
                        <a:pt x="59" y="90"/>
                      </a:lnTo>
                      <a:lnTo>
                        <a:pt x="59" y="92"/>
                      </a:lnTo>
                      <a:lnTo>
                        <a:pt x="56" y="95"/>
                      </a:lnTo>
                      <a:lnTo>
                        <a:pt x="54" y="96"/>
                      </a:lnTo>
                      <a:lnTo>
                        <a:pt x="52" y="98"/>
                      </a:lnTo>
                      <a:lnTo>
                        <a:pt x="51" y="98"/>
                      </a:lnTo>
                      <a:lnTo>
                        <a:pt x="49" y="95"/>
                      </a:lnTo>
                      <a:lnTo>
                        <a:pt x="48" y="95"/>
                      </a:lnTo>
                      <a:lnTo>
                        <a:pt x="46" y="96"/>
                      </a:lnTo>
                      <a:lnTo>
                        <a:pt x="45" y="96"/>
                      </a:lnTo>
                      <a:lnTo>
                        <a:pt x="43" y="88"/>
                      </a:lnTo>
                      <a:lnTo>
                        <a:pt x="42" y="86"/>
                      </a:lnTo>
                      <a:lnTo>
                        <a:pt x="40" y="82"/>
                      </a:lnTo>
                      <a:lnTo>
                        <a:pt x="39" y="79"/>
                      </a:lnTo>
                      <a:lnTo>
                        <a:pt x="34" y="78"/>
                      </a:lnTo>
                      <a:lnTo>
                        <a:pt x="33" y="7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87" name="Freeform 2865"/>
                <p:cNvSpPr>
                  <a:spLocks/>
                </p:cNvSpPr>
                <p:nvPr/>
              </p:nvSpPr>
              <p:spPr bwMode="gray">
                <a:xfrm>
                  <a:off x="1320" y="1362"/>
                  <a:ext cx="79" cy="98"/>
                </a:xfrm>
                <a:custGeom>
                  <a:avLst/>
                  <a:gdLst>
                    <a:gd name="T0" fmla="*/ 29 w 79"/>
                    <a:gd name="T1" fmla="*/ 72 h 98"/>
                    <a:gd name="T2" fmla="*/ 25 w 79"/>
                    <a:gd name="T3" fmla="*/ 68 h 98"/>
                    <a:gd name="T4" fmla="*/ 19 w 79"/>
                    <a:gd name="T5" fmla="*/ 64 h 98"/>
                    <a:gd name="T6" fmla="*/ 12 w 79"/>
                    <a:gd name="T7" fmla="*/ 63 h 98"/>
                    <a:gd name="T8" fmla="*/ 0 w 79"/>
                    <a:gd name="T9" fmla="*/ 50 h 98"/>
                    <a:gd name="T10" fmla="*/ 8 w 79"/>
                    <a:gd name="T11" fmla="*/ 36 h 98"/>
                    <a:gd name="T12" fmla="*/ 11 w 79"/>
                    <a:gd name="T13" fmla="*/ 42 h 98"/>
                    <a:gd name="T14" fmla="*/ 15 w 79"/>
                    <a:gd name="T15" fmla="*/ 44 h 98"/>
                    <a:gd name="T16" fmla="*/ 21 w 79"/>
                    <a:gd name="T17" fmla="*/ 50 h 98"/>
                    <a:gd name="T18" fmla="*/ 25 w 79"/>
                    <a:gd name="T19" fmla="*/ 48 h 98"/>
                    <a:gd name="T20" fmla="*/ 29 w 79"/>
                    <a:gd name="T21" fmla="*/ 44 h 98"/>
                    <a:gd name="T22" fmla="*/ 31 w 79"/>
                    <a:gd name="T23" fmla="*/ 43 h 98"/>
                    <a:gd name="T24" fmla="*/ 31 w 79"/>
                    <a:gd name="T25" fmla="*/ 37 h 98"/>
                    <a:gd name="T26" fmla="*/ 25 w 79"/>
                    <a:gd name="T27" fmla="*/ 29 h 98"/>
                    <a:gd name="T28" fmla="*/ 33 w 79"/>
                    <a:gd name="T29" fmla="*/ 31 h 98"/>
                    <a:gd name="T30" fmla="*/ 27 w 79"/>
                    <a:gd name="T31" fmla="*/ 24 h 98"/>
                    <a:gd name="T32" fmla="*/ 18 w 79"/>
                    <a:gd name="T33" fmla="*/ 25 h 98"/>
                    <a:gd name="T34" fmla="*/ 14 w 79"/>
                    <a:gd name="T35" fmla="*/ 19 h 98"/>
                    <a:gd name="T36" fmla="*/ 21 w 79"/>
                    <a:gd name="T37" fmla="*/ 18 h 98"/>
                    <a:gd name="T38" fmla="*/ 24 w 79"/>
                    <a:gd name="T39" fmla="*/ 19 h 98"/>
                    <a:gd name="T40" fmla="*/ 19 w 79"/>
                    <a:gd name="T41" fmla="*/ 15 h 98"/>
                    <a:gd name="T42" fmla="*/ 16 w 79"/>
                    <a:gd name="T43" fmla="*/ 10 h 98"/>
                    <a:gd name="T44" fmla="*/ 24 w 79"/>
                    <a:gd name="T45" fmla="*/ 6 h 98"/>
                    <a:gd name="T46" fmla="*/ 31 w 79"/>
                    <a:gd name="T47" fmla="*/ 7 h 98"/>
                    <a:gd name="T48" fmla="*/ 25 w 79"/>
                    <a:gd name="T49" fmla="*/ 3 h 98"/>
                    <a:gd name="T50" fmla="*/ 33 w 79"/>
                    <a:gd name="T51" fmla="*/ 2 h 98"/>
                    <a:gd name="T52" fmla="*/ 42 w 79"/>
                    <a:gd name="T53" fmla="*/ 8 h 98"/>
                    <a:gd name="T54" fmla="*/ 52 w 79"/>
                    <a:gd name="T55" fmla="*/ 7 h 98"/>
                    <a:gd name="T56" fmla="*/ 67 w 79"/>
                    <a:gd name="T57" fmla="*/ 2 h 98"/>
                    <a:gd name="T58" fmla="*/ 70 w 79"/>
                    <a:gd name="T59" fmla="*/ 11 h 98"/>
                    <a:gd name="T60" fmla="*/ 64 w 79"/>
                    <a:gd name="T61" fmla="*/ 17 h 98"/>
                    <a:gd name="T62" fmla="*/ 69 w 79"/>
                    <a:gd name="T63" fmla="*/ 23 h 98"/>
                    <a:gd name="T64" fmla="*/ 61 w 79"/>
                    <a:gd name="T65" fmla="*/ 26 h 98"/>
                    <a:gd name="T66" fmla="*/ 54 w 79"/>
                    <a:gd name="T67" fmla="*/ 33 h 98"/>
                    <a:gd name="T68" fmla="*/ 58 w 79"/>
                    <a:gd name="T69" fmla="*/ 35 h 98"/>
                    <a:gd name="T70" fmla="*/ 67 w 79"/>
                    <a:gd name="T71" fmla="*/ 39 h 98"/>
                    <a:gd name="T72" fmla="*/ 70 w 79"/>
                    <a:gd name="T73" fmla="*/ 44 h 98"/>
                    <a:gd name="T74" fmla="*/ 70 w 79"/>
                    <a:gd name="T75" fmla="*/ 48 h 98"/>
                    <a:gd name="T76" fmla="*/ 75 w 79"/>
                    <a:gd name="T77" fmla="*/ 48 h 98"/>
                    <a:gd name="T78" fmla="*/ 76 w 79"/>
                    <a:gd name="T79" fmla="*/ 49 h 98"/>
                    <a:gd name="T80" fmla="*/ 79 w 79"/>
                    <a:gd name="T81" fmla="*/ 57 h 98"/>
                    <a:gd name="T82" fmla="*/ 75 w 79"/>
                    <a:gd name="T83" fmla="*/ 61 h 98"/>
                    <a:gd name="T84" fmla="*/ 78 w 79"/>
                    <a:gd name="T85" fmla="*/ 71 h 98"/>
                    <a:gd name="T86" fmla="*/ 78 w 79"/>
                    <a:gd name="T87" fmla="*/ 74 h 98"/>
                    <a:gd name="T88" fmla="*/ 73 w 79"/>
                    <a:gd name="T89" fmla="*/ 79 h 98"/>
                    <a:gd name="T90" fmla="*/ 64 w 79"/>
                    <a:gd name="T91" fmla="*/ 86 h 98"/>
                    <a:gd name="T92" fmla="*/ 56 w 79"/>
                    <a:gd name="T93" fmla="*/ 86 h 98"/>
                    <a:gd name="T94" fmla="*/ 56 w 79"/>
                    <a:gd name="T95" fmla="*/ 95 h 98"/>
                    <a:gd name="T96" fmla="*/ 51 w 79"/>
                    <a:gd name="T97" fmla="*/ 98 h 98"/>
                    <a:gd name="T98" fmla="*/ 46 w 79"/>
                    <a:gd name="T99" fmla="*/ 96 h 98"/>
                    <a:gd name="T100" fmla="*/ 42 w 79"/>
                    <a:gd name="T101" fmla="*/ 86 h 98"/>
                    <a:gd name="T102" fmla="*/ 34 w 79"/>
                    <a:gd name="T103" fmla="*/ 78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8"/>
                    <a:gd name="T158" fmla="*/ 79 w 79"/>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8">
                      <a:moveTo>
                        <a:pt x="33" y="75"/>
                      </a:moveTo>
                      <a:lnTo>
                        <a:pt x="33" y="75"/>
                      </a:lnTo>
                      <a:lnTo>
                        <a:pt x="29" y="72"/>
                      </a:lnTo>
                      <a:lnTo>
                        <a:pt x="29" y="69"/>
                      </a:lnTo>
                      <a:lnTo>
                        <a:pt x="27" y="68"/>
                      </a:lnTo>
                      <a:lnTo>
                        <a:pt x="25" y="68"/>
                      </a:lnTo>
                      <a:lnTo>
                        <a:pt x="24" y="69"/>
                      </a:lnTo>
                      <a:lnTo>
                        <a:pt x="21" y="64"/>
                      </a:lnTo>
                      <a:lnTo>
                        <a:pt x="19" y="64"/>
                      </a:lnTo>
                      <a:lnTo>
                        <a:pt x="18" y="67"/>
                      </a:lnTo>
                      <a:lnTo>
                        <a:pt x="14" y="65"/>
                      </a:lnTo>
                      <a:lnTo>
                        <a:pt x="12" y="63"/>
                      </a:lnTo>
                      <a:lnTo>
                        <a:pt x="11" y="61"/>
                      </a:lnTo>
                      <a:lnTo>
                        <a:pt x="11" y="60"/>
                      </a:lnTo>
                      <a:lnTo>
                        <a:pt x="0" y="50"/>
                      </a:lnTo>
                      <a:lnTo>
                        <a:pt x="0" y="39"/>
                      </a:lnTo>
                      <a:lnTo>
                        <a:pt x="3" y="37"/>
                      </a:lnTo>
                      <a:lnTo>
                        <a:pt x="8" y="36"/>
                      </a:lnTo>
                      <a:lnTo>
                        <a:pt x="9" y="39"/>
                      </a:lnTo>
                      <a:lnTo>
                        <a:pt x="11" y="40"/>
                      </a:lnTo>
                      <a:lnTo>
                        <a:pt x="11" y="42"/>
                      </a:lnTo>
                      <a:lnTo>
                        <a:pt x="12" y="43"/>
                      </a:lnTo>
                      <a:lnTo>
                        <a:pt x="14" y="43"/>
                      </a:lnTo>
                      <a:lnTo>
                        <a:pt x="15" y="44"/>
                      </a:lnTo>
                      <a:lnTo>
                        <a:pt x="15" y="47"/>
                      </a:lnTo>
                      <a:lnTo>
                        <a:pt x="16" y="49"/>
                      </a:lnTo>
                      <a:lnTo>
                        <a:pt x="21" y="50"/>
                      </a:lnTo>
                      <a:lnTo>
                        <a:pt x="22" y="49"/>
                      </a:lnTo>
                      <a:lnTo>
                        <a:pt x="24" y="48"/>
                      </a:lnTo>
                      <a:lnTo>
                        <a:pt x="25" y="48"/>
                      </a:lnTo>
                      <a:lnTo>
                        <a:pt x="27" y="48"/>
                      </a:lnTo>
                      <a:lnTo>
                        <a:pt x="29" y="46"/>
                      </a:lnTo>
                      <a:lnTo>
                        <a:pt x="29" y="44"/>
                      </a:lnTo>
                      <a:lnTo>
                        <a:pt x="27" y="40"/>
                      </a:lnTo>
                      <a:lnTo>
                        <a:pt x="29" y="40"/>
                      </a:lnTo>
                      <a:lnTo>
                        <a:pt x="31" y="43"/>
                      </a:lnTo>
                      <a:lnTo>
                        <a:pt x="33" y="42"/>
                      </a:lnTo>
                      <a:lnTo>
                        <a:pt x="33" y="39"/>
                      </a:lnTo>
                      <a:lnTo>
                        <a:pt x="31" y="37"/>
                      </a:lnTo>
                      <a:lnTo>
                        <a:pt x="29" y="37"/>
                      </a:lnTo>
                      <a:lnTo>
                        <a:pt x="27" y="35"/>
                      </a:lnTo>
                      <a:lnTo>
                        <a:pt x="25" y="29"/>
                      </a:lnTo>
                      <a:lnTo>
                        <a:pt x="27" y="28"/>
                      </a:lnTo>
                      <a:lnTo>
                        <a:pt x="29" y="28"/>
                      </a:lnTo>
                      <a:lnTo>
                        <a:pt x="33" y="31"/>
                      </a:lnTo>
                      <a:lnTo>
                        <a:pt x="34" y="29"/>
                      </a:lnTo>
                      <a:lnTo>
                        <a:pt x="29" y="23"/>
                      </a:lnTo>
                      <a:lnTo>
                        <a:pt x="27" y="24"/>
                      </a:lnTo>
                      <a:lnTo>
                        <a:pt x="27" y="26"/>
                      </a:lnTo>
                      <a:lnTo>
                        <a:pt x="22" y="28"/>
                      </a:lnTo>
                      <a:lnTo>
                        <a:pt x="18" y="25"/>
                      </a:lnTo>
                      <a:lnTo>
                        <a:pt x="16" y="22"/>
                      </a:lnTo>
                      <a:lnTo>
                        <a:pt x="15" y="22"/>
                      </a:lnTo>
                      <a:lnTo>
                        <a:pt x="14" y="19"/>
                      </a:lnTo>
                      <a:lnTo>
                        <a:pt x="15" y="17"/>
                      </a:lnTo>
                      <a:lnTo>
                        <a:pt x="19" y="17"/>
                      </a:lnTo>
                      <a:lnTo>
                        <a:pt x="21" y="18"/>
                      </a:lnTo>
                      <a:lnTo>
                        <a:pt x="21" y="19"/>
                      </a:lnTo>
                      <a:lnTo>
                        <a:pt x="24" y="21"/>
                      </a:lnTo>
                      <a:lnTo>
                        <a:pt x="24" y="19"/>
                      </a:lnTo>
                      <a:lnTo>
                        <a:pt x="22" y="17"/>
                      </a:lnTo>
                      <a:lnTo>
                        <a:pt x="22" y="15"/>
                      </a:lnTo>
                      <a:lnTo>
                        <a:pt x="19" y="15"/>
                      </a:lnTo>
                      <a:lnTo>
                        <a:pt x="19" y="13"/>
                      </a:lnTo>
                      <a:lnTo>
                        <a:pt x="16" y="13"/>
                      </a:lnTo>
                      <a:lnTo>
                        <a:pt x="16" y="10"/>
                      </a:lnTo>
                      <a:lnTo>
                        <a:pt x="18" y="7"/>
                      </a:lnTo>
                      <a:lnTo>
                        <a:pt x="22" y="4"/>
                      </a:lnTo>
                      <a:lnTo>
                        <a:pt x="24" y="6"/>
                      </a:lnTo>
                      <a:lnTo>
                        <a:pt x="27" y="7"/>
                      </a:lnTo>
                      <a:lnTo>
                        <a:pt x="29" y="8"/>
                      </a:lnTo>
                      <a:lnTo>
                        <a:pt x="31" y="7"/>
                      </a:lnTo>
                      <a:lnTo>
                        <a:pt x="31" y="6"/>
                      </a:lnTo>
                      <a:lnTo>
                        <a:pt x="27" y="4"/>
                      </a:lnTo>
                      <a:lnTo>
                        <a:pt x="25" y="3"/>
                      </a:lnTo>
                      <a:lnTo>
                        <a:pt x="29" y="2"/>
                      </a:lnTo>
                      <a:lnTo>
                        <a:pt x="31" y="0"/>
                      </a:lnTo>
                      <a:lnTo>
                        <a:pt x="33" y="2"/>
                      </a:lnTo>
                      <a:lnTo>
                        <a:pt x="34" y="4"/>
                      </a:lnTo>
                      <a:lnTo>
                        <a:pt x="37" y="6"/>
                      </a:lnTo>
                      <a:lnTo>
                        <a:pt x="42" y="8"/>
                      </a:lnTo>
                      <a:lnTo>
                        <a:pt x="45" y="7"/>
                      </a:lnTo>
                      <a:lnTo>
                        <a:pt x="46" y="8"/>
                      </a:lnTo>
                      <a:lnTo>
                        <a:pt x="52" y="7"/>
                      </a:lnTo>
                      <a:lnTo>
                        <a:pt x="59" y="2"/>
                      </a:lnTo>
                      <a:lnTo>
                        <a:pt x="66" y="0"/>
                      </a:lnTo>
                      <a:lnTo>
                        <a:pt x="67" y="2"/>
                      </a:lnTo>
                      <a:lnTo>
                        <a:pt x="69" y="6"/>
                      </a:lnTo>
                      <a:lnTo>
                        <a:pt x="70" y="7"/>
                      </a:lnTo>
                      <a:lnTo>
                        <a:pt x="70" y="11"/>
                      </a:lnTo>
                      <a:lnTo>
                        <a:pt x="69" y="14"/>
                      </a:lnTo>
                      <a:lnTo>
                        <a:pt x="66" y="15"/>
                      </a:lnTo>
                      <a:lnTo>
                        <a:pt x="64" y="17"/>
                      </a:lnTo>
                      <a:lnTo>
                        <a:pt x="66" y="17"/>
                      </a:lnTo>
                      <a:lnTo>
                        <a:pt x="67" y="18"/>
                      </a:lnTo>
                      <a:lnTo>
                        <a:pt x="69" y="23"/>
                      </a:lnTo>
                      <a:lnTo>
                        <a:pt x="67" y="23"/>
                      </a:lnTo>
                      <a:lnTo>
                        <a:pt x="64" y="23"/>
                      </a:lnTo>
                      <a:lnTo>
                        <a:pt x="61" y="26"/>
                      </a:lnTo>
                      <a:lnTo>
                        <a:pt x="58" y="31"/>
                      </a:lnTo>
                      <a:lnTo>
                        <a:pt x="56" y="32"/>
                      </a:lnTo>
                      <a:lnTo>
                        <a:pt x="54" y="33"/>
                      </a:lnTo>
                      <a:lnTo>
                        <a:pt x="52" y="35"/>
                      </a:lnTo>
                      <a:lnTo>
                        <a:pt x="52" y="40"/>
                      </a:lnTo>
                      <a:lnTo>
                        <a:pt x="58" y="35"/>
                      </a:lnTo>
                      <a:lnTo>
                        <a:pt x="63" y="35"/>
                      </a:lnTo>
                      <a:lnTo>
                        <a:pt x="64" y="36"/>
                      </a:lnTo>
                      <a:lnTo>
                        <a:pt x="67" y="39"/>
                      </a:lnTo>
                      <a:lnTo>
                        <a:pt x="67" y="42"/>
                      </a:lnTo>
                      <a:lnTo>
                        <a:pt x="69" y="44"/>
                      </a:lnTo>
                      <a:lnTo>
                        <a:pt x="70" y="44"/>
                      </a:lnTo>
                      <a:lnTo>
                        <a:pt x="70" y="46"/>
                      </a:lnTo>
                      <a:lnTo>
                        <a:pt x="70" y="47"/>
                      </a:lnTo>
                      <a:lnTo>
                        <a:pt x="70" y="48"/>
                      </a:lnTo>
                      <a:lnTo>
                        <a:pt x="70" y="50"/>
                      </a:lnTo>
                      <a:lnTo>
                        <a:pt x="73" y="48"/>
                      </a:lnTo>
                      <a:lnTo>
                        <a:pt x="75" y="48"/>
                      </a:lnTo>
                      <a:lnTo>
                        <a:pt x="76" y="46"/>
                      </a:lnTo>
                      <a:lnTo>
                        <a:pt x="78" y="48"/>
                      </a:lnTo>
                      <a:lnTo>
                        <a:pt x="76" y="49"/>
                      </a:lnTo>
                      <a:lnTo>
                        <a:pt x="78" y="50"/>
                      </a:lnTo>
                      <a:lnTo>
                        <a:pt x="79" y="56"/>
                      </a:lnTo>
                      <a:lnTo>
                        <a:pt x="79" y="57"/>
                      </a:lnTo>
                      <a:lnTo>
                        <a:pt x="79" y="58"/>
                      </a:lnTo>
                      <a:lnTo>
                        <a:pt x="76" y="61"/>
                      </a:lnTo>
                      <a:lnTo>
                        <a:pt x="75" y="61"/>
                      </a:lnTo>
                      <a:lnTo>
                        <a:pt x="78" y="65"/>
                      </a:lnTo>
                      <a:lnTo>
                        <a:pt x="78" y="69"/>
                      </a:lnTo>
                      <a:lnTo>
                        <a:pt x="78" y="71"/>
                      </a:lnTo>
                      <a:lnTo>
                        <a:pt x="76" y="72"/>
                      </a:lnTo>
                      <a:lnTo>
                        <a:pt x="78" y="72"/>
                      </a:lnTo>
                      <a:lnTo>
                        <a:pt x="78" y="74"/>
                      </a:lnTo>
                      <a:lnTo>
                        <a:pt x="78" y="78"/>
                      </a:lnTo>
                      <a:lnTo>
                        <a:pt x="76" y="78"/>
                      </a:lnTo>
                      <a:lnTo>
                        <a:pt x="73" y="79"/>
                      </a:lnTo>
                      <a:lnTo>
                        <a:pt x="73" y="84"/>
                      </a:lnTo>
                      <a:lnTo>
                        <a:pt x="67" y="86"/>
                      </a:lnTo>
                      <a:lnTo>
                        <a:pt x="64" y="86"/>
                      </a:lnTo>
                      <a:lnTo>
                        <a:pt x="59" y="86"/>
                      </a:lnTo>
                      <a:lnTo>
                        <a:pt x="58" y="86"/>
                      </a:lnTo>
                      <a:lnTo>
                        <a:pt x="56" y="86"/>
                      </a:lnTo>
                      <a:lnTo>
                        <a:pt x="59" y="90"/>
                      </a:lnTo>
                      <a:lnTo>
                        <a:pt x="59" y="92"/>
                      </a:lnTo>
                      <a:lnTo>
                        <a:pt x="56" y="95"/>
                      </a:lnTo>
                      <a:lnTo>
                        <a:pt x="54" y="96"/>
                      </a:lnTo>
                      <a:lnTo>
                        <a:pt x="52" y="98"/>
                      </a:lnTo>
                      <a:lnTo>
                        <a:pt x="51" y="98"/>
                      </a:lnTo>
                      <a:lnTo>
                        <a:pt x="49" y="95"/>
                      </a:lnTo>
                      <a:lnTo>
                        <a:pt x="48" y="95"/>
                      </a:lnTo>
                      <a:lnTo>
                        <a:pt x="46" y="96"/>
                      </a:lnTo>
                      <a:lnTo>
                        <a:pt x="45" y="96"/>
                      </a:lnTo>
                      <a:lnTo>
                        <a:pt x="43" y="88"/>
                      </a:lnTo>
                      <a:lnTo>
                        <a:pt x="42" y="86"/>
                      </a:lnTo>
                      <a:lnTo>
                        <a:pt x="40" y="82"/>
                      </a:lnTo>
                      <a:lnTo>
                        <a:pt x="39" y="79"/>
                      </a:lnTo>
                      <a:lnTo>
                        <a:pt x="34" y="78"/>
                      </a:lnTo>
                      <a:lnTo>
                        <a:pt x="33" y="7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7" name="Group 2866"/>
              <p:cNvGrpSpPr>
                <a:grpSpLocks/>
              </p:cNvGrpSpPr>
              <p:nvPr/>
            </p:nvGrpSpPr>
            <p:grpSpPr bwMode="auto">
              <a:xfrm>
                <a:off x="1360" y="1356"/>
                <a:ext cx="21" cy="12"/>
                <a:chOff x="1360" y="1356"/>
                <a:chExt cx="21" cy="12"/>
              </a:xfrm>
              <a:grpFill/>
            </p:grpSpPr>
            <p:sp>
              <p:nvSpPr>
                <p:cNvPr id="984" name="Freeform 2867"/>
                <p:cNvSpPr>
                  <a:spLocks/>
                </p:cNvSpPr>
                <p:nvPr/>
              </p:nvSpPr>
              <p:spPr bwMode="gray">
                <a:xfrm>
                  <a:off x="1360" y="1356"/>
                  <a:ext cx="21" cy="12"/>
                </a:xfrm>
                <a:custGeom>
                  <a:avLst/>
                  <a:gdLst>
                    <a:gd name="T0" fmla="*/ 9 w 21"/>
                    <a:gd name="T1" fmla="*/ 10 h 12"/>
                    <a:gd name="T2" fmla="*/ 15 w 21"/>
                    <a:gd name="T3" fmla="*/ 9 h 12"/>
                    <a:gd name="T4" fmla="*/ 19 w 21"/>
                    <a:gd name="T5" fmla="*/ 3 h 12"/>
                    <a:gd name="T6" fmla="*/ 21 w 21"/>
                    <a:gd name="T7" fmla="*/ 1 h 12"/>
                    <a:gd name="T8" fmla="*/ 21 w 21"/>
                    <a:gd name="T9" fmla="*/ 0 h 12"/>
                    <a:gd name="T10" fmla="*/ 18 w 21"/>
                    <a:gd name="T11" fmla="*/ 0 h 12"/>
                    <a:gd name="T12" fmla="*/ 9 w 21"/>
                    <a:gd name="T13" fmla="*/ 2 h 12"/>
                    <a:gd name="T14" fmla="*/ 6 w 21"/>
                    <a:gd name="T15" fmla="*/ 2 h 12"/>
                    <a:gd name="T16" fmla="*/ 5 w 21"/>
                    <a:gd name="T17" fmla="*/ 5 h 12"/>
                    <a:gd name="T18" fmla="*/ 5 w 21"/>
                    <a:gd name="T19" fmla="*/ 6 h 12"/>
                    <a:gd name="T20" fmla="*/ 0 w 21"/>
                    <a:gd name="T21" fmla="*/ 8 h 12"/>
                    <a:gd name="T22" fmla="*/ 0 w 21"/>
                    <a:gd name="T23" fmla="*/ 9 h 12"/>
                    <a:gd name="T24" fmla="*/ 3 w 21"/>
                    <a:gd name="T25" fmla="*/ 10 h 12"/>
                    <a:gd name="T26" fmla="*/ 5 w 21"/>
                    <a:gd name="T27" fmla="*/ 9 h 12"/>
                    <a:gd name="T28" fmla="*/ 6 w 21"/>
                    <a:gd name="T29" fmla="*/ 12 h 12"/>
                    <a:gd name="T30" fmla="*/ 8 w 21"/>
                    <a:gd name="T31" fmla="*/ 9 h 12"/>
                    <a:gd name="T32" fmla="*/ 8 w 21"/>
                    <a:gd name="T33" fmla="*/ 10 h 12"/>
                    <a:gd name="T34" fmla="*/ 9 w 21"/>
                    <a:gd name="T35" fmla="*/ 1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2"/>
                    <a:gd name="T56" fmla="*/ 21 w 2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2">
                      <a:moveTo>
                        <a:pt x="9" y="10"/>
                      </a:moveTo>
                      <a:lnTo>
                        <a:pt x="15" y="9"/>
                      </a:lnTo>
                      <a:lnTo>
                        <a:pt x="19" y="3"/>
                      </a:lnTo>
                      <a:lnTo>
                        <a:pt x="21" y="1"/>
                      </a:lnTo>
                      <a:lnTo>
                        <a:pt x="21" y="0"/>
                      </a:lnTo>
                      <a:lnTo>
                        <a:pt x="18" y="0"/>
                      </a:lnTo>
                      <a:lnTo>
                        <a:pt x="9" y="2"/>
                      </a:lnTo>
                      <a:lnTo>
                        <a:pt x="6" y="2"/>
                      </a:lnTo>
                      <a:lnTo>
                        <a:pt x="5" y="5"/>
                      </a:lnTo>
                      <a:lnTo>
                        <a:pt x="5" y="6"/>
                      </a:lnTo>
                      <a:lnTo>
                        <a:pt x="0" y="8"/>
                      </a:lnTo>
                      <a:lnTo>
                        <a:pt x="0" y="9"/>
                      </a:lnTo>
                      <a:lnTo>
                        <a:pt x="3" y="10"/>
                      </a:lnTo>
                      <a:lnTo>
                        <a:pt x="5" y="9"/>
                      </a:lnTo>
                      <a:lnTo>
                        <a:pt x="6" y="12"/>
                      </a:lnTo>
                      <a:lnTo>
                        <a:pt x="8" y="9"/>
                      </a:lnTo>
                      <a:lnTo>
                        <a:pt x="8" y="10"/>
                      </a:lnTo>
                      <a:lnTo>
                        <a:pt x="9"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85" name="Freeform 2868"/>
                <p:cNvSpPr>
                  <a:spLocks/>
                </p:cNvSpPr>
                <p:nvPr/>
              </p:nvSpPr>
              <p:spPr bwMode="gray">
                <a:xfrm>
                  <a:off x="1360" y="1356"/>
                  <a:ext cx="21" cy="12"/>
                </a:xfrm>
                <a:custGeom>
                  <a:avLst/>
                  <a:gdLst>
                    <a:gd name="T0" fmla="*/ 9 w 21"/>
                    <a:gd name="T1" fmla="*/ 10 h 12"/>
                    <a:gd name="T2" fmla="*/ 15 w 21"/>
                    <a:gd name="T3" fmla="*/ 9 h 12"/>
                    <a:gd name="T4" fmla="*/ 19 w 21"/>
                    <a:gd name="T5" fmla="*/ 3 h 12"/>
                    <a:gd name="T6" fmla="*/ 21 w 21"/>
                    <a:gd name="T7" fmla="*/ 1 h 12"/>
                    <a:gd name="T8" fmla="*/ 21 w 21"/>
                    <a:gd name="T9" fmla="*/ 0 h 12"/>
                    <a:gd name="T10" fmla="*/ 18 w 21"/>
                    <a:gd name="T11" fmla="*/ 0 h 12"/>
                    <a:gd name="T12" fmla="*/ 9 w 21"/>
                    <a:gd name="T13" fmla="*/ 2 h 12"/>
                    <a:gd name="T14" fmla="*/ 6 w 21"/>
                    <a:gd name="T15" fmla="*/ 2 h 12"/>
                    <a:gd name="T16" fmla="*/ 5 w 21"/>
                    <a:gd name="T17" fmla="*/ 5 h 12"/>
                    <a:gd name="T18" fmla="*/ 5 w 21"/>
                    <a:gd name="T19" fmla="*/ 6 h 12"/>
                    <a:gd name="T20" fmla="*/ 0 w 21"/>
                    <a:gd name="T21" fmla="*/ 8 h 12"/>
                    <a:gd name="T22" fmla="*/ 0 w 21"/>
                    <a:gd name="T23" fmla="*/ 9 h 12"/>
                    <a:gd name="T24" fmla="*/ 3 w 21"/>
                    <a:gd name="T25" fmla="*/ 10 h 12"/>
                    <a:gd name="T26" fmla="*/ 5 w 21"/>
                    <a:gd name="T27" fmla="*/ 9 h 12"/>
                    <a:gd name="T28" fmla="*/ 6 w 21"/>
                    <a:gd name="T29" fmla="*/ 12 h 12"/>
                    <a:gd name="T30" fmla="*/ 8 w 21"/>
                    <a:gd name="T31" fmla="*/ 9 h 12"/>
                    <a:gd name="T32" fmla="*/ 8 w 21"/>
                    <a:gd name="T33" fmla="*/ 10 h 12"/>
                    <a:gd name="T34" fmla="*/ 9 w 21"/>
                    <a:gd name="T35" fmla="*/ 1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2"/>
                    <a:gd name="T56" fmla="*/ 21 w 2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2">
                      <a:moveTo>
                        <a:pt x="9" y="10"/>
                      </a:moveTo>
                      <a:lnTo>
                        <a:pt x="15" y="9"/>
                      </a:lnTo>
                      <a:lnTo>
                        <a:pt x="19" y="3"/>
                      </a:lnTo>
                      <a:lnTo>
                        <a:pt x="21" y="1"/>
                      </a:lnTo>
                      <a:lnTo>
                        <a:pt x="21" y="0"/>
                      </a:lnTo>
                      <a:lnTo>
                        <a:pt x="18" y="0"/>
                      </a:lnTo>
                      <a:lnTo>
                        <a:pt x="9" y="2"/>
                      </a:lnTo>
                      <a:lnTo>
                        <a:pt x="6" y="2"/>
                      </a:lnTo>
                      <a:lnTo>
                        <a:pt x="5" y="5"/>
                      </a:lnTo>
                      <a:lnTo>
                        <a:pt x="5" y="6"/>
                      </a:lnTo>
                      <a:lnTo>
                        <a:pt x="0" y="8"/>
                      </a:lnTo>
                      <a:lnTo>
                        <a:pt x="0" y="9"/>
                      </a:lnTo>
                      <a:lnTo>
                        <a:pt x="3" y="10"/>
                      </a:lnTo>
                      <a:lnTo>
                        <a:pt x="5" y="9"/>
                      </a:lnTo>
                      <a:lnTo>
                        <a:pt x="6" y="12"/>
                      </a:lnTo>
                      <a:lnTo>
                        <a:pt x="8" y="9"/>
                      </a:lnTo>
                      <a:lnTo>
                        <a:pt x="8" y="10"/>
                      </a:lnTo>
                      <a:lnTo>
                        <a:pt x="9"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8" name="Group 2869"/>
              <p:cNvGrpSpPr>
                <a:grpSpLocks/>
              </p:cNvGrpSpPr>
              <p:nvPr/>
            </p:nvGrpSpPr>
            <p:grpSpPr bwMode="auto">
              <a:xfrm>
                <a:off x="1314" y="1241"/>
                <a:ext cx="72" cy="76"/>
                <a:chOff x="1314" y="1241"/>
                <a:chExt cx="72" cy="76"/>
              </a:xfrm>
              <a:grpFill/>
            </p:grpSpPr>
            <p:sp>
              <p:nvSpPr>
                <p:cNvPr id="982" name="Freeform 2870"/>
                <p:cNvSpPr>
                  <a:spLocks/>
                </p:cNvSpPr>
                <p:nvPr/>
              </p:nvSpPr>
              <p:spPr bwMode="gray">
                <a:xfrm>
                  <a:off x="1314" y="1241"/>
                  <a:ext cx="72" cy="76"/>
                </a:xfrm>
                <a:custGeom>
                  <a:avLst/>
                  <a:gdLst>
                    <a:gd name="T0" fmla="*/ 69 w 72"/>
                    <a:gd name="T1" fmla="*/ 36 h 76"/>
                    <a:gd name="T2" fmla="*/ 70 w 72"/>
                    <a:gd name="T3" fmla="*/ 42 h 76"/>
                    <a:gd name="T4" fmla="*/ 69 w 72"/>
                    <a:gd name="T5" fmla="*/ 49 h 76"/>
                    <a:gd name="T6" fmla="*/ 64 w 72"/>
                    <a:gd name="T7" fmla="*/ 49 h 76"/>
                    <a:gd name="T8" fmla="*/ 65 w 72"/>
                    <a:gd name="T9" fmla="*/ 53 h 76"/>
                    <a:gd name="T10" fmla="*/ 64 w 72"/>
                    <a:gd name="T11" fmla="*/ 53 h 76"/>
                    <a:gd name="T12" fmla="*/ 64 w 72"/>
                    <a:gd name="T13" fmla="*/ 57 h 76"/>
                    <a:gd name="T14" fmla="*/ 60 w 72"/>
                    <a:gd name="T15" fmla="*/ 61 h 76"/>
                    <a:gd name="T16" fmla="*/ 67 w 72"/>
                    <a:gd name="T17" fmla="*/ 70 h 76"/>
                    <a:gd name="T18" fmla="*/ 64 w 72"/>
                    <a:gd name="T19" fmla="*/ 67 h 76"/>
                    <a:gd name="T20" fmla="*/ 60 w 72"/>
                    <a:gd name="T21" fmla="*/ 68 h 76"/>
                    <a:gd name="T22" fmla="*/ 61 w 72"/>
                    <a:gd name="T23" fmla="*/ 74 h 76"/>
                    <a:gd name="T24" fmla="*/ 54 w 72"/>
                    <a:gd name="T25" fmla="*/ 75 h 76"/>
                    <a:gd name="T26" fmla="*/ 51 w 72"/>
                    <a:gd name="T27" fmla="*/ 72 h 76"/>
                    <a:gd name="T28" fmla="*/ 46 w 72"/>
                    <a:gd name="T29" fmla="*/ 74 h 76"/>
                    <a:gd name="T30" fmla="*/ 45 w 72"/>
                    <a:gd name="T31" fmla="*/ 75 h 76"/>
                    <a:gd name="T32" fmla="*/ 41 w 72"/>
                    <a:gd name="T33" fmla="*/ 76 h 76"/>
                    <a:gd name="T34" fmla="*/ 30 w 72"/>
                    <a:gd name="T35" fmla="*/ 72 h 76"/>
                    <a:gd name="T36" fmla="*/ 30 w 72"/>
                    <a:gd name="T37" fmla="*/ 65 h 76"/>
                    <a:gd name="T38" fmla="*/ 31 w 72"/>
                    <a:gd name="T39" fmla="*/ 63 h 76"/>
                    <a:gd name="T40" fmla="*/ 28 w 72"/>
                    <a:gd name="T41" fmla="*/ 59 h 76"/>
                    <a:gd name="T42" fmla="*/ 31 w 72"/>
                    <a:gd name="T43" fmla="*/ 56 h 76"/>
                    <a:gd name="T44" fmla="*/ 39 w 72"/>
                    <a:gd name="T45" fmla="*/ 54 h 76"/>
                    <a:gd name="T46" fmla="*/ 38 w 72"/>
                    <a:gd name="T47" fmla="*/ 52 h 76"/>
                    <a:gd name="T48" fmla="*/ 41 w 72"/>
                    <a:gd name="T49" fmla="*/ 49 h 76"/>
                    <a:gd name="T50" fmla="*/ 41 w 72"/>
                    <a:gd name="T51" fmla="*/ 45 h 76"/>
                    <a:gd name="T52" fmla="*/ 49 w 72"/>
                    <a:gd name="T53" fmla="*/ 42 h 76"/>
                    <a:gd name="T54" fmla="*/ 39 w 72"/>
                    <a:gd name="T55" fmla="*/ 43 h 76"/>
                    <a:gd name="T56" fmla="*/ 31 w 72"/>
                    <a:gd name="T57" fmla="*/ 45 h 76"/>
                    <a:gd name="T58" fmla="*/ 17 w 72"/>
                    <a:gd name="T59" fmla="*/ 50 h 76"/>
                    <a:gd name="T60" fmla="*/ 6 w 72"/>
                    <a:gd name="T61" fmla="*/ 52 h 76"/>
                    <a:gd name="T62" fmla="*/ 0 w 72"/>
                    <a:gd name="T63" fmla="*/ 49 h 76"/>
                    <a:gd name="T64" fmla="*/ 3 w 72"/>
                    <a:gd name="T65" fmla="*/ 45 h 76"/>
                    <a:gd name="T66" fmla="*/ 9 w 72"/>
                    <a:gd name="T67" fmla="*/ 43 h 76"/>
                    <a:gd name="T68" fmla="*/ 6 w 72"/>
                    <a:gd name="T69" fmla="*/ 41 h 76"/>
                    <a:gd name="T70" fmla="*/ 13 w 72"/>
                    <a:gd name="T71" fmla="*/ 36 h 76"/>
                    <a:gd name="T72" fmla="*/ 21 w 72"/>
                    <a:gd name="T73" fmla="*/ 41 h 76"/>
                    <a:gd name="T74" fmla="*/ 17 w 72"/>
                    <a:gd name="T75" fmla="*/ 33 h 76"/>
                    <a:gd name="T76" fmla="*/ 13 w 72"/>
                    <a:gd name="T77" fmla="*/ 32 h 76"/>
                    <a:gd name="T78" fmla="*/ 11 w 72"/>
                    <a:gd name="T79" fmla="*/ 24 h 76"/>
                    <a:gd name="T80" fmla="*/ 8 w 72"/>
                    <a:gd name="T81" fmla="*/ 17 h 76"/>
                    <a:gd name="T82" fmla="*/ 13 w 72"/>
                    <a:gd name="T83" fmla="*/ 10 h 76"/>
                    <a:gd name="T84" fmla="*/ 21 w 72"/>
                    <a:gd name="T85" fmla="*/ 14 h 76"/>
                    <a:gd name="T86" fmla="*/ 27 w 72"/>
                    <a:gd name="T87" fmla="*/ 25 h 76"/>
                    <a:gd name="T88" fmla="*/ 31 w 72"/>
                    <a:gd name="T89" fmla="*/ 26 h 76"/>
                    <a:gd name="T90" fmla="*/ 39 w 72"/>
                    <a:gd name="T91" fmla="*/ 33 h 76"/>
                    <a:gd name="T92" fmla="*/ 35 w 72"/>
                    <a:gd name="T93" fmla="*/ 24 h 76"/>
                    <a:gd name="T94" fmla="*/ 31 w 72"/>
                    <a:gd name="T95" fmla="*/ 21 h 76"/>
                    <a:gd name="T96" fmla="*/ 33 w 72"/>
                    <a:gd name="T97" fmla="*/ 18 h 76"/>
                    <a:gd name="T98" fmla="*/ 35 w 72"/>
                    <a:gd name="T99" fmla="*/ 15 h 76"/>
                    <a:gd name="T100" fmla="*/ 27 w 72"/>
                    <a:gd name="T101" fmla="*/ 13 h 76"/>
                    <a:gd name="T102" fmla="*/ 27 w 72"/>
                    <a:gd name="T103" fmla="*/ 8 h 76"/>
                    <a:gd name="T104" fmla="*/ 38 w 72"/>
                    <a:gd name="T105" fmla="*/ 3 h 76"/>
                    <a:gd name="T106" fmla="*/ 49 w 72"/>
                    <a:gd name="T107" fmla="*/ 7 h 76"/>
                    <a:gd name="T108" fmla="*/ 51 w 72"/>
                    <a:gd name="T109" fmla="*/ 10 h 76"/>
                    <a:gd name="T110" fmla="*/ 52 w 72"/>
                    <a:gd name="T111" fmla="*/ 4 h 76"/>
                    <a:gd name="T112" fmla="*/ 57 w 72"/>
                    <a:gd name="T113" fmla="*/ 1 h 76"/>
                    <a:gd name="T114" fmla="*/ 58 w 72"/>
                    <a:gd name="T115" fmla="*/ 3 h 76"/>
                    <a:gd name="T116" fmla="*/ 60 w 72"/>
                    <a:gd name="T117" fmla="*/ 5 h 76"/>
                    <a:gd name="T118" fmla="*/ 67 w 72"/>
                    <a:gd name="T119" fmla="*/ 18 h 76"/>
                    <a:gd name="T120" fmla="*/ 69 w 72"/>
                    <a:gd name="T121" fmla="*/ 31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76"/>
                    <a:gd name="T185" fmla="*/ 72 w 72"/>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76">
                      <a:moveTo>
                        <a:pt x="69" y="32"/>
                      </a:moveTo>
                      <a:lnTo>
                        <a:pt x="69" y="33"/>
                      </a:lnTo>
                      <a:lnTo>
                        <a:pt x="69" y="36"/>
                      </a:lnTo>
                      <a:lnTo>
                        <a:pt x="65" y="39"/>
                      </a:lnTo>
                      <a:lnTo>
                        <a:pt x="65" y="41"/>
                      </a:lnTo>
                      <a:lnTo>
                        <a:pt x="70" y="42"/>
                      </a:lnTo>
                      <a:lnTo>
                        <a:pt x="72" y="42"/>
                      </a:lnTo>
                      <a:lnTo>
                        <a:pt x="72" y="57"/>
                      </a:lnTo>
                      <a:lnTo>
                        <a:pt x="69" y="49"/>
                      </a:lnTo>
                      <a:lnTo>
                        <a:pt x="67" y="47"/>
                      </a:lnTo>
                      <a:lnTo>
                        <a:pt x="67" y="49"/>
                      </a:lnTo>
                      <a:lnTo>
                        <a:pt x="64" y="49"/>
                      </a:lnTo>
                      <a:lnTo>
                        <a:pt x="64" y="50"/>
                      </a:lnTo>
                      <a:lnTo>
                        <a:pt x="65" y="52"/>
                      </a:lnTo>
                      <a:lnTo>
                        <a:pt x="65" y="53"/>
                      </a:lnTo>
                      <a:lnTo>
                        <a:pt x="65" y="54"/>
                      </a:lnTo>
                      <a:lnTo>
                        <a:pt x="65" y="52"/>
                      </a:lnTo>
                      <a:lnTo>
                        <a:pt x="64" y="53"/>
                      </a:lnTo>
                      <a:lnTo>
                        <a:pt x="61" y="54"/>
                      </a:lnTo>
                      <a:lnTo>
                        <a:pt x="64" y="56"/>
                      </a:lnTo>
                      <a:lnTo>
                        <a:pt x="64" y="57"/>
                      </a:lnTo>
                      <a:lnTo>
                        <a:pt x="64" y="58"/>
                      </a:lnTo>
                      <a:lnTo>
                        <a:pt x="61" y="57"/>
                      </a:lnTo>
                      <a:lnTo>
                        <a:pt x="60" y="61"/>
                      </a:lnTo>
                      <a:lnTo>
                        <a:pt x="60" y="62"/>
                      </a:lnTo>
                      <a:lnTo>
                        <a:pt x="61" y="62"/>
                      </a:lnTo>
                      <a:lnTo>
                        <a:pt x="67" y="70"/>
                      </a:lnTo>
                      <a:lnTo>
                        <a:pt x="65" y="70"/>
                      </a:lnTo>
                      <a:lnTo>
                        <a:pt x="64" y="68"/>
                      </a:lnTo>
                      <a:lnTo>
                        <a:pt x="64" y="67"/>
                      </a:lnTo>
                      <a:lnTo>
                        <a:pt x="61" y="65"/>
                      </a:lnTo>
                      <a:lnTo>
                        <a:pt x="60" y="65"/>
                      </a:lnTo>
                      <a:lnTo>
                        <a:pt x="60" y="68"/>
                      </a:lnTo>
                      <a:lnTo>
                        <a:pt x="60" y="70"/>
                      </a:lnTo>
                      <a:lnTo>
                        <a:pt x="61" y="71"/>
                      </a:lnTo>
                      <a:lnTo>
                        <a:pt x="61" y="74"/>
                      </a:lnTo>
                      <a:lnTo>
                        <a:pt x="55" y="75"/>
                      </a:lnTo>
                      <a:lnTo>
                        <a:pt x="55" y="72"/>
                      </a:lnTo>
                      <a:lnTo>
                        <a:pt x="54" y="75"/>
                      </a:lnTo>
                      <a:lnTo>
                        <a:pt x="52" y="75"/>
                      </a:lnTo>
                      <a:lnTo>
                        <a:pt x="51" y="74"/>
                      </a:lnTo>
                      <a:lnTo>
                        <a:pt x="51" y="72"/>
                      </a:lnTo>
                      <a:lnTo>
                        <a:pt x="49" y="72"/>
                      </a:lnTo>
                      <a:lnTo>
                        <a:pt x="49" y="75"/>
                      </a:lnTo>
                      <a:lnTo>
                        <a:pt x="46" y="74"/>
                      </a:lnTo>
                      <a:lnTo>
                        <a:pt x="46" y="72"/>
                      </a:lnTo>
                      <a:lnTo>
                        <a:pt x="46" y="74"/>
                      </a:lnTo>
                      <a:lnTo>
                        <a:pt x="45" y="75"/>
                      </a:lnTo>
                      <a:lnTo>
                        <a:pt x="43" y="72"/>
                      </a:lnTo>
                      <a:lnTo>
                        <a:pt x="45" y="71"/>
                      </a:lnTo>
                      <a:lnTo>
                        <a:pt x="41" y="76"/>
                      </a:lnTo>
                      <a:lnTo>
                        <a:pt x="35" y="76"/>
                      </a:lnTo>
                      <a:lnTo>
                        <a:pt x="31" y="75"/>
                      </a:lnTo>
                      <a:lnTo>
                        <a:pt x="30" y="72"/>
                      </a:lnTo>
                      <a:lnTo>
                        <a:pt x="30" y="68"/>
                      </a:lnTo>
                      <a:lnTo>
                        <a:pt x="28" y="65"/>
                      </a:lnTo>
                      <a:lnTo>
                        <a:pt x="30" y="65"/>
                      </a:lnTo>
                      <a:lnTo>
                        <a:pt x="35" y="65"/>
                      </a:lnTo>
                      <a:lnTo>
                        <a:pt x="36" y="64"/>
                      </a:lnTo>
                      <a:lnTo>
                        <a:pt x="31" y="63"/>
                      </a:lnTo>
                      <a:lnTo>
                        <a:pt x="33" y="61"/>
                      </a:lnTo>
                      <a:lnTo>
                        <a:pt x="28" y="62"/>
                      </a:lnTo>
                      <a:lnTo>
                        <a:pt x="28" y="59"/>
                      </a:lnTo>
                      <a:lnTo>
                        <a:pt x="31" y="58"/>
                      </a:lnTo>
                      <a:lnTo>
                        <a:pt x="28" y="57"/>
                      </a:lnTo>
                      <a:lnTo>
                        <a:pt x="31" y="56"/>
                      </a:lnTo>
                      <a:lnTo>
                        <a:pt x="35" y="56"/>
                      </a:lnTo>
                      <a:lnTo>
                        <a:pt x="35" y="54"/>
                      </a:lnTo>
                      <a:lnTo>
                        <a:pt x="39" y="54"/>
                      </a:lnTo>
                      <a:lnTo>
                        <a:pt x="39" y="53"/>
                      </a:lnTo>
                      <a:lnTo>
                        <a:pt x="35" y="53"/>
                      </a:lnTo>
                      <a:lnTo>
                        <a:pt x="38" y="52"/>
                      </a:lnTo>
                      <a:lnTo>
                        <a:pt x="36" y="50"/>
                      </a:lnTo>
                      <a:lnTo>
                        <a:pt x="38" y="50"/>
                      </a:lnTo>
                      <a:lnTo>
                        <a:pt x="41" y="49"/>
                      </a:lnTo>
                      <a:lnTo>
                        <a:pt x="41" y="47"/>
                      </a:lnTo>
                      <a:lnTo>
                        <a:pt x="39" y="46"/>
                      </a:lnTo>
                      <a:lnTo>
                        <a:pt x="41" y="45"/>
                      </a:lnTo>
                      <a:lnTo>
                        <a:pt x="49" y="43"/>
                      </a:lnTo>
                      <a:lnTo>
                        <a:pt x="51" y="42"/>
                      </a:lnTo>
                      <a:lnTo>
                        <a:pt x="49" y="42"/>
                      </a:lnTo>
                      <a:lnTo>
                        <a:pt x="43" y="43"/>
                      </a:lnTo>
                      <a:lnTo>
                        <a:pt x="41" y="42"/>
                      </a:lnTo>
                      <a:lnTo>
                        <a:pt x="39" y="43"/>
                      </a:lnTo>
                      <a:lnTo>
                        <a:pt x="38" y="43"/>
                      </a:lnTo>
                      <a:lnTo>
                        <a:pt x="33" y="46"/>
                      </a:lnTo>
                      <a:lnTo>
                        <a:pt x="31" y="45"/>
                      </a:lnTo>
                      <a:lnTo>
                        <a:pt x="22" y="49"/>
                      </a:lnTo>
                      <a:lnTo>
                        <a:pt x="17" y="47"/>
                      </a:lnTo>
                      <a:lnTo>
                        <a:pt x="17" y="50"/>
                      </a:lnTo>
                      <a:lnTo>
                        <a:pt x="16" y="49"/>
                      </a:lnTo>
                      <a:lnTo>
                        <a:pt x="13" y="50"/>
                      </a:lnTo>
                      <a:lnTo>
                        <a:pt x="6" y="52"/>
                      </a:lnTo>
                      <a:lnTo>
                        <a:pt x="5" y="53"/>
                      </a:lnTo>
                      <a:lnTo>
                        <a:pt x="2" y="52"/>
                      </a:lnTo>
                      <a:lnTo>
                        <a:pt x="0" y="49"/>
                      </a:lnTo>
                      <a:lnTo>
                        <a:pt x="3" y="47"/>
                      </a:lnTo>
                      <a:lnTo>
                        <a:pt x="3" y="46"/>
                      </a:lnTo>
                      <a:lnTo>
                        <a:pt x="3" y="45"/>
                      </a:lnTo>
                      <a:lnTo>
                        <a:pt x="5" y="43"/>
                      </a:lnTo>
                      <a:lnTo>
                        <a:pt x="9" y="46"/>
                      </a:lnTo>
                      <a:lnTo>
                        <a:pt x="9" y="43"/>
                      </a:lnTo>
                      <a:lnTo>
                        <a:pt x="8" y="43"/>
                      </a:lnTo>
                      <a:lnTo>
                        <a:pt x="8" y="41"/>
                      </a:lnTo>
                      <a:lnTo>
                        <a:pt x="6" y="41"/>
                      </a:lnTo>
                      <a:lnTo>
                        <a:pt x="8" y="38"/>
                      </a:lnTo>
                      <a:lnTo>
                        <a:pt x="11" y="36"/>
                      </a:lnTo>
                      <a:lnTo>
                        <a:pt x="13" y="36"/>
                      </a:lnTo>
                      <a:lnTo>
                        <a:pt x="17" y="39"/>
                      </a:lnTo>
                      <a:lnTo>
                        <a:pt x="17" y="42"/>
                      </a:lnTo>
                      <a:lnTo>
                        <a:pt x="21" y="41"/>
                      </a:lnTo>
                      <a:lnTo>
                        <a:pt x="21" y="36"/>
                      </a:lnTo>
                      <a:lnTo>
                        <a:pt x="16" y="36"/>
                      </a:lnTo>
                      <a:lnTo>
                        <a:pt x="17" y="33"/>
                      </a:lnTo>
                      <a:lnTo>
                        <a:pt x="20" y="32"/>
                      </a:lnTo>
                      <a:lnTo>
                        <a:pt x="20" y="31"/>
                      </a:lnTo>
                      <a:lnTo>
                        <a:pt x="13" y="32"/>
                      </a:lnTo>
                      <a:lnTo>
                        <a:pt x="13" y="31"/>
                      </a:lnTo>
                      <a:lnTo>
                        <a:pt x="11" y="28"/>
                      </a:lnTo>
                      <a:lnTo>
                        <a:pt x="11" y="24"/>
                      </a:lnTo>
                      <a:lnTo>
                        <a:pt x="13" y="22"/>
                      </a:lnTo>
                      <a:lnTo>
                        <a:pt x="8" y="22"/>
                      </a:lnTo>
                      <a:lnTo>
                        <a:pt x="8" y="17"/>
                      </a:lnTo>
                      <a:lnTo>
                        <a:pt x="11" y="13"/>
                      </a:lnTo>
                      <a:lnTo>
                        <a:pt x="11" y="10"/>
                      </a:lnTo>
                      <a:lnTo>
                        <a:pt x="13" y="10"/>
                      </a:lnTo>
                      <a:lnTo>
                        <a:pt x="20" y="11"/>
                      </a:lnTo>
                      <a:lnTo>
                        <a:pt x="21" y="11"/>
                      </a:lnTo>
                      <a:lnTo>
                        <a:pt x="21" y="14"/>
                      </a:lnTo>
                      <a:lnTo>
                        <a:pt x="24" y="15"/>
                      </a:lnTo>
                      <a:lnTo>
                        <a:pt x="22" y="18"/>
                      </a:lnTo>
                      <a:lnTo>
                        <a:pt x="27" y="25"/>
                      </a:lnTo>
                      <a:lnTo>
                        <a:pt x="28" y="26"/>
                      </a:lnTo>
                      <a:lnTo>
                        <a:pt x="30" y="26"/>
                      </a:lnTo>
                      <a:lnTo>
                        <a:pt x="31" y="26"/>
                      </a:lnTo>
                      <a:lnTo>
                        <a:pt x="30" y="28"/>
                      </a:lnTo>
                      <a:lnTo>
                        <a:pt x="36" y="33"/>
                      </a:lnTo>
                      <a:lnTo>
                        <a:pt x="39" y="33"/>
                      </a:lnTo>
                      <a:lnTo>
                        <a:pt x="41" y="32"/>
                      </a:lnTo>
                      <a:lnTo>
                        <a:pt x="39" y="32"/>
                      </a:lnTo>
                      <a:lnTo>
                        <a:pt x="35" y="24"/>
                      </a:lnTo>
                      <a:lnTo>
                        <a:pt x="38" y="22"/>
                      </a:lnTo>
                      <a:lnTo>
                        <a:pt x="38" y="21"/>
                      </a:lnTo>
                      <a:lnTo>
                        <a:pt x="31" y="21"/>
                      </a:lnTo>
                      <a:lnTo>
                        <a:pt x="30" y="20"/>
                      </a:lnTo>
                      <a:lnTo>
                        <a:pt x="30" y="18"/>
                      </a:lnTo>
                      <a:lnTo>
                        <a:pt x="33" y="18"/>
                      </a:lnTo>
                      <a:lnTo>
                        <a:pt x="35" y="17"/>
                      </a:lnTo>
                      <a:lnTo>
                        <a:pt x="36" y="17"/>
                      </a:lnTo>
                      <a:lnTo>
                        <a:pt x="35" y="15"/>
                      </a:lnTo>
                      <a:lnTo>
                        <a:pt x="33" y="14"/>
                      </a:lnTo>
                      <a:lnTo>
                        <a:pt x="28" y="14"/>
                      </a:lnTo>
                      <a:lnTo>
                        <a:pt x="27" y="13"/>
                      </a:lnTo>
                      <a:lnTo>
                        <a:pt x="24" y="10"/>
                      </a:lnTo>
                      <a:lnTo>
                        <a:pt x="24" y="8"/>
                      </a:lnTo>
                      <a:lnTo>
                        <a:pt x="27" y="8"/>
                      </a:lnTo>
                      <a:lnTo>
                        <a:pt x="27" y="4"/>
                      </a:lnTo>
                      <a:lnTo>
                        <a:pt x="31" y="1"/>
                      </a:lnTo>
                      <a:lnTo>
                        <a:pt x="38" y="3"/>
                      </a:lnTo>
                      <a:lnTo>
                        <a:pt x="41" y="1"/>
                      </a:lnTo>
                      <a:lnTo>
                        <a:pt x="45" y="5"/>
                      </a:lnTo>
                      <a:lnTo>
                        <a:pt x="49" y="7"/>
                      </a:lnTo>
                      <a:lnTo>
                        <a:pt x="49" y="10"/>
                      </a:lnTo>
                      <a:lnTo>
                        <a:pt x="51" y="10"/>
                      </a:lnTo>
                      <a:lnTo>
                        <a:pt x="52" y="10"/>
                      </a:lnTo>
                      <a:lnTo>
                        <a:pt x="54" y="8"/>
                      </a:lnTo>
                      <a:lnTo>
                        <a:pt x="52" y="4"/>
                      </a:lnTo>
                      <a:lnTo>
                        <a:pt x="52" y="3"/>
                      </a:lnTo>
                      <a:lnTo>
                        <a:pt x="55" y="4"/>
                      </a:lnTo>
                      <a:lnTo>
                        <a:pt x="57" y="1"/>
                      </a:lnTo>
                      <a:lnTo>
                        <a:pt x="54" y="0"/>
                      </a:lnTo>
                      <a:lnTo>
                        <a:pt x="57" y="0"/>
                      </a:lnTo>
                      <a:lnTo>
                        <a:pt x="58" y="3"/>
                      </a:lnTo>
                      <a:lnTo>
                        <a:pt x="61" y="4"/>
                      </a:lnTo>
                      <a:lnTo>
                        <a:pt x="58" y="4"/>
                      </a:lnTo>
                      <a:lnTo>
                        <a:pt x="60" y="5"/>
                      </a:lnTo>
                      <a:lnTo>
                        <a:pt x="65" y="7"/>
                      </a:lnTo>
                      <a:lnTo>
                        <a:pt x="67" y="10"/>
                      </a:lnTo>
                      <a:lnTo>
                        <a:pt x="67" y="18"/>
                      </a:lnTo>
                      <a:lnTo>
                        <a:pt x="69" y="21"/>
                      </a:lnTo>
                      <a:lnTo>
                        <a:pt x="70" y="25"/>
                      </a:lnTo>
                      <a:lnTo>
                        <a:pt x="69" y="31"/>
                      </a:lnTo>
                      <a:lnTo>
                        <a:pt x="69" y="3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83" name="Freeform 2871"/>
                <p:cNvSpPr>
                  <a:spLocks/>
                </p:cNvSpPr>
                <p:nvPr/>
              </p:nvSpPr>
              <p:spPr bwMode="gray">
                <a:xfrm>
                  <a:off x="1314" y="1241"/>
                  <a:ext cx="72" cy="76"/>
                </a:xfrm>
                <a:custGeom>
                  <a:avLst/>
                  <a:gdLst>
                    <a:gd name="T0" fmla="*/ 69 w 72"/>
                    <a:gd name="T1" fmla="*/ 36 h 76"/>
                    <a:gd name="T2" fmla="*/ 70 w 72"/>
                    <a:gd name="T3" fmla="*/ 42 h 76"/>
                    <a:gd name="T4" fmla="*/ 69 w 72"/>
                    <a:gd name="T5" fmla="*/ 49 h 76"/>
                    <a:gd name="T6" fmla="*/ 64 w 72"/>
                    <a:gd name="T7" fmla="*/ 49 h 76"/>
                    <a:gd name="T8" fmla="*/ 65 w 72"/>
                    <a:gd name="T9" fmla="*/ 53 h 76"/>
                    <a:gd name="T10" fmla="*/ 64 w 72"/>
                    <a:gd name="T11" fmla="*/ 53 h 76"/>
                    <a:gd name="T12" fmla="*/ 64 w 72"/>
                    <a:gd name="T13" fmla="*/ 57 h 76"/>
                    <a:gd name="T14" fmla="*/ 60 w 72"/>
                    <a:gd name="T15" fmla="*/ 61 h 76"/>
                    <a:gd name="T16" fmla="*/ 67 w 72"/>
                    <a:gd name="T17" fmla="*/ 70 h 76"/>
                    <a:gd name="T18" fmla="*/ 64 w 72"/>
                    <a:gd name="T19" fmla="*/ 67 h 76"/>
                    <a:gd name="T20" fmla="*/ 60 w 72"/>
                    <a:gd name="T21" fmla="*/ 68 h 76"/>
                    <a:gd name="T22" fmla="*/ 61 w 72"/>
                    <a:gd name="T23" fmla="*/ 74 h 76"/>
                    <a:gd name="T24" fmla="*/ 54 w 72"/>
                    <a:gd name="T25" fmla="*/ 75 h 76"/>
                    <a:gd name="T26" fmla="*/ 51 w 72"/>
                    <a:gd name="T27" fmla="*/ 72 h 76"/>
                    <a:gd name="T28" fmla="*/ 46 w 72"/>
                    <a:gd name="T29" fmla="*/ 74 h 76"/>
                    <a:gd name="T30" fmla="*/ 45 w 72"/>
                    <a:gd name="T31" fmla="*/ 75 h 76"/>
                    <a:gd name="T32" fmla="*/ 41 w 72"/>
                    <a:gd name="T33" fmla="*/ 76 h 76"/>
                    <a:gd name="T34" fmla="*/ 30 w 72"/>
                    <a:gd name="T35" fmla="*/ 72 h 76"/>
                    <a:gd name="T36" fmla="*/ 30 w 72"/>
                    <a:gd name="T37" fmla="*/ 65 h 76"/>
                    <a:gd name="T38" fmla="*/ 31 w 72"/>
                    <a:gd name="T39" fmla="*/ 63 h 76"/>
                    <a:gd name="T40" fmla="*/ 28 w 72"/>
                    <a:gd name="T41" fmla="*/ 59 h 76"/>
                    <a:gd name="T42" fmla="*/ 31 w 72"/>
                    <a:gd name="T43" fmla="*/ 56 h 76"/>
                    <a:gd name="T44" fmla="*/ 39 w 72"/>
                    <a:gd name="T45" fmla="*/ 54 h 76"/>
                    <a:gd name="T46" fmla="*/ 38 w 72"/>
                    <a:gd name="T47" fmla="*/ 52 h 76"/>
                    <a:gd name="T48" fmla="*/ 41 w 72"/>
                    <a:gd name="T49" fmla="*/ 49 h 76"/>
                    <a:gd name="T50" fmla="*/ 41 w 72"/>
                    <a:gd name="T51" fmla="*/ 45 h 76"/>
                    <a:gd name="T52" fmla="*/ 49 w 72"/>
                    <a:gd name="T53" fmla="*/ 42 h 76"/>
                    <a:gd name="T54" fmla="*/ 39 w 72"/>
                    <a:gd name="T55" fmla="*/ 43 h 76"/>
                    <a:gd name="T56" fmla="*/ 31 w 72"/>
                    <a:gd name="T57" fmla="*/ 45 h 76"/>
                    <a:gd name="T58" fmla="*/ 17 w 72"/>
                    <a:gd name="T59" fmla="*/ 50 h 76"/>
                    <a:gd name="T60" fmla="*/ 6 w 72"/>
                    <a:gd name="T61" fmla="*/ 52 h 76"/>
                    <a:gd name="T62" fmla="*/ 0 w 72"/>
                    <a:gd name="T63" fmla="*/ 49 h 76"/>
                    <a:gd name="T64" fmla="*/ 3 w 72"/>
                    <a:gd name="T65" fmla="*/ 45 h 76"/>
                    <a:gd name="T66" fmla="*/ 9 w 72"/>
                    <a:gd name="T67" fmla="*/ 43 h 76"/>
                    <a:gd name="T68" fmla="*/ 6 w 72"/>
                    <a:gd name="T69" fmla="*/ 41 h 76"/>
                    <a:gd name="T70" fmla="*/ 13 w 72"/>
                    <a:gd name="T71" fmla="*/ 36 h 76"/>
                    <a:gd name="T72" fmla="*/ 21 w 72"/>
                    <a:gd name="T73" fmla="*/ 41 h 76"/>
                    <a:gd name="T74" fmla="*/ 17 w 72"/>
                    <a:gd name="T75" fmla="*/ 33 h 76"/>
                    <a:gd name="T76" fmla="*/ 13 w 72"/>
                    <a:gd name="T77" fmla="*/ 32 h 76"/>
                    <a:gd name="T78" fmla="*/ 11 w 72"/>
                    <a:gd name="T79" fmla="*/ 24 h 76"/>
                    <a:gd name="T80" fmla="*/ 8 w 72"/>
                    <a:gd name="T81" fmla="*/ 17 h 76"/>
                    <a:gd name="T82" fmla="*/ 13 w 72"/>
                    <a:gd name="T83" fmla="*/ 10 h 76"/>
                    <a:gd name="T84" fmla="*/ 21 w 72"/>
                    <a:gd name="T85" fmla="*/ 14 h 76"/>
                    <a:gd name="T86" fmla="*/ 27 w 72"/>
                    <a:gd name="T87" fmla="*/ 25 h 76"/>
                    <a:gd name="T88" fmla="*/ 31 w 72"/>
                    <a:gd name="T89" fmla="*/ 26 h 76"/>
                    <a:gd name="T90" fmla="*/ 39 w 72"/>
                    <a:gd name="T91" fmla="*/ 33 h 76"/>
                    <a:gd name="T92" fmla="*/ 35 w 72"/>
                    <a:gd name="T93" fmla="*/ 24 h 76"/>
                    <a:gd name="T94" fmla="*/ 31 w 72"/>
                    <a:gd name="T95" fmla="*/ 21 h 76"/>
                    <a:gd name="T96" fmla="*/ 33 w 72"/>
                    <a:gd name="T97" fmla="*/ 18 h 76"/>
                    <a:gd name="T98" fmla="*/ 35 w 72"/>
                    <a:gd name="T99" fmla="*/ 15 h 76"/>
                    <a:gd name="T100" fmla="*/ 27 w 72"/>
                    <a:gd name="T101" fmla="*/ 13 h 76"/>
                    <a:gd name="T102" fmla="*/ 27 w 72"/>
                    <a:gd name="T103" fmla="*/ 8 h 76"/>
                    <a:gd name="T104" fmla="*/ 38 w 72"/>
                    <a:gd name="T105" fmla="*/ 3 h 76"/>
                    <a:gd name="T106" fmla="*/ 49 w 72"/>
                    <a:gd name="T107" fmla="*/ 7 h 76"/>
                    <a:gd name="T108" fmla="*/ 51 w 72"/>
                    <a:gd name="T109" fmla="*/ 10 h 76"/>
                    <a:gd name="T110" fmla="*/ 52 w 72"/>
                    <a:gd name="T111" fmla="*/ 4 h 76"/>
                    <a:gd name="T112" fmla="*/ 57 w 72"/>
                    <a:gd name="T113" fmla="*/ 1 h 76"/>
                    <a:gd name="T114" fmla="*/ 58 w 72"/>
                    <a:gd name="T115" fmla="*/ 3 h 76"/>
                    <a:gd name="T116" fmla="*/ 60 w 72"/>
                    <a:gd name="T117" fmla="*/ 5 h 76"/>
                    <a:gd name="T118" fmla="*/ 67 w 72"/>
                    <a:gd name="T119" fmla="*/ 18 h 76"/>
                    <a:gd name="T120" fmla="*/ 69 w 72"/>
                    <a:gd name="T121" fmla="*/ 31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76"/>
                    <a:gd name="T185" fmla="*/ 72 w 72"/>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76">
                      <a:moveTo>
                        <a:pt x="69" y="32"/>
                      </a:moveTo>
                      <a:lnTo>
                        <a:pt x="69" y="33"/>
                      </a:lnTo>
                      <a:lnTo>
                        <a:pt x="69" y="36"/>
                      </a:lnTo>
                      <a:lnTo>
                        <a:pt x="65" y="39"/>
                      </a:lnTo>
                      <a:lnTo>
                        <a:pt x="65" y="41"/>
                      </a:lnTo>
                      <a:lnTo>
                        <a:pt x="70" y="42"/>
                      </a:lnTo>
                      <a:lnTo>
                        <a:pt x="72" y="42"/>
                      </a:lnTo>
                      <a:lnTo>
                        <a:pt x="72" y="57"/>
                      </a:lnTo>
                      <a:lnTo>
                        <a:pt x="69" y="49"/>
                      </a:lnTo>
                      <a:lnTo>
                        <a:pt x="67" y="47"/>
                      </a:lnTo>
                      <a:lnTo>
                        <a:pt x="67" y="49"/>
                      </a:lnTo>
                      <a:lnTo>
                        <a:pt x="64" y="49"/>
                      </a:lnTo>
                      <a:lnTo>
                        <a:pt x="64" y="50"/>
                      </a:lnTo>
                      <a:lnTo>
                        <a:pt x="65" y="52"/>
                      </a:lnTo>
                      <a:lnTo>
                        <a:pt x="65" y="53"/>
                      </a:lnTo>
                      <a:lnTo>
                        <a:pt x="65" y="54"/>
                      </a:lnTo>
                      <a:lnTo>
                        <a:pt x="65" y="52"/>
                      </a:lnTo>
                      <a:lnTo>
                        <a:pt x="64" y="53"/>
                      </a:lnTo>
                      <a:lnTo>
                        <a:pt x="61" y="54"/>
                      </a:lnTo>
                      <a:lnTo>
                        <a:pt x="64" y="56"/>
                      </a:lnTo>
                      <a:lnTo>
                        <a:pt x="64" y="57"/>
                      </a:lnTo>
                      <a:lnTo>
                        <a:pt x="64" y="58"/>
                      </a:lnTo>
                      <a:lnTo>
                        <a:pt x="61" y="57"/>
                      </a:lnTo>
                      <a:lnTo>
                        <a:pt x="60" y="61"/>
                      </a:lnTo>
                      <a:lnTo>
                        <a:pt x="60" y="62"/>
                      </a:lnTo>
                      <a:lnTo>
                        <a:pt x="61" y="62"/>
                      </a:lnTo>
                      <a:lnTo>
                        <a:pt x="67" y="70"/>
                      </a:lnTo>
                      <a:lnTo>
                        <a:pt x="65" y="70"/>
                      </a:lnTo>
                      <a:lnTo>
                        <a:pt x="64" y="68"/>
                      </a:lnTo>
                      <a:lnTo>
                        <a:pt x="64" y="67"/>
                      </a:lnTo>
                      <a:lnTo>
                        <a:pt x="61" y="65"/>
                      </a:lnTo>
                      <a:lnTo>
                        <a:pt x="60" y="65"/>
                      </a:lnTo>
                      <a:lnTo>
                        <a:pt x="60" y="68"/>
                      </a:lnTo>
                      <a:lnTo>
                        <a:pt x="60" y="70"/>
                      </a:lnTo>
                      <a:lnTo>
                        <a:pt x="61" y="71"/>
                      </a:lnTo>
                      <a:lnTo>
                        <a:pt x="61" y="74"/>
                      </a:lnTo>
                      <a:lnTo>
                        <a:pt x="55" y="75"/>
                      </a:lnTo>
                      <a:lnTo>
                        <a:pt x="55" y="72"/>
                      </a:lnTo>
                      <a:lnTo>
                        <a:pt x="54" y="75"/>
                      </a:lnTo>
                      <a:lnTo>
                        <a:pt x="52" y="75"/>
                      </a:lnTo>
                      <a:lnTo>
                        <a:pt x="51" y="74"/>
                      </a:lnTo>
                      <a:lnTo>
                        <a:pt x="51" y="72"/>
                      </a:lnTo>
                      <a:lnTo>
                        <a:pt x="49" y="72"/>
                      </a:lnTo>
                      <a:lnTo>
                        <a:pt x="49" y="75"/>
                      </a:lnTo>
                      <a:lnTo>
                        <a:pt x="46" y="74"/>
                      </a:lnTo>
                      <a:lnTo>
                        <a:pt x="46" y="72"/>
                      </a:lnTo>
                      <a:lnTo>
                        <a:pt x="46" y="74"/>
                      </a:lnTo>
                      <a:lnTo>
                        <a:pt x="45" y="75"/>
                      </a:lnTo>
                      <a:lnTo>
                        <a:pt x="43" y="72"/>
                      </a:lnTo>
                      <a:lnTo>
                        <a:pt x="45" y="71"/>
                      </a:lnTo>
                      <a:lnTo>
                        <a:pt x="41" y="76"/>
                      </a:lnTo>
                      <a:lnTo>
                        <a:pt x="35" y="76"/>
                      </a:lnTo>
                      <a:lnTo>
                        <a:pt x="31" y="75"/>
                      </a:lnTo>
                      <a:lnTo>
                        <a:pt x="30" y="72"/>
                      </a:lnTo>
                      <a:lnTo>
                        <a:pt x="30" y="68"/>
                      </a:lnTo>
                      <a:lnTo>
                        <a:pt x="28" y="65"/>
                      </a:lnTo>
                      <a:lnTo>
                        <a:pt x="30" y="65"/>
                      </a:lnTo>
                      <a:lnTo>
                        <a:pt x="35" y="65"/>
                      </a:lnTo>
                      <a:lnTo>
                        <a:pt x="36" y="64"/>
                      </a:lnTo>
                      <a:lnTo>
                        <a:pt x="31" y="63"/>
                      </a:lnTo>
                      <a:lnTo>
                        <a:pt x="33" y="61"/>
                      </a:lnTo>
                      <a:lnTo>
                        <a:pt x="28" y="62"/>
                      </a:lnTo>
                      <a:lnTo>
                        <a:pt x="28" y="59"/>
                      </a:lnTo>
                      <a:lnTo>
                        <a:pt x="31" y="58"/>
                      </a:lnTo>
                      <a:lnTo>
                        <a:pt x="28" y="57"/>
                      </a:lnTo>
                      <a:lnTo>
                        <a:pt x="31" y="56"/>
                      </a:lnTo>
                      <a:lnTo>
                        <a:pt x="35" y="56"/>
                      </a:lnTo>
                      <a:lnTo>
                        <a:pt x="35" y="54"/>
                      </a:lnTo>
                      <a:lnTo>
                        <a:pt x="39" y="54"/>
                      </a:lnTo>
                      <a:lnTo>
                        <a:pt x="39" y="53"/>
                      </a:lnTo>
                      <a:lnTo>
                        <a:pt x="35" y="53"/>
                      </a:lnTo>
                      <a:lnTo>
                        <a:pt x="38" y="52"/>
                      </a:lnTo>
                      <a:lnTo>
                        <a:pt x="36" y="50"/>
                      </a:lnTo>
                      <a:lnTo>
                        <a:pt x="38" y="50"/>
                      </a:lnTo>
                      <a:lnTo>
                        <a:pt x="41" y="49"/>
                      </a:lnTo>
                      <a:lnTo>
                        <a:pt x="41" y="47"/>
                      </a:lnTo>
                      <a:lnTo>
                        <a:pt x="39" y="46"/>
                      </a:lnTo>
                      <a:lnTo>
                        <a:pt x="41" y="45"/>
                      </a:lnTo>
                      <a:lnTo>
                        <a:pt x="49" y="43"/>
                      </a:lnTo>
                      <a:lnTo>
                        <a:pt x="51" y="42"/>
                      </a:lnTo>
                      <a:lnTo>
                        <a:pt x="49" y="42"/>
                      </a:lnTo>
                      <a:lnTo>
                        <a:pt x="43" y="43"/>
                      </a:lnTo>
                      <a:lnTo>
                        <a:pt x="41" y="42"/>
                      </a:lnTo>
                      <a:lnTo>
                        <a:pt x="39" y="43"/>
                      </a:lnTo>
                      <a:lnTo>
                        <a:pt x="38" y="43"/>
                      </a:lnTo>
                      <a:lnTo>
                        <a:pt x="33" y="46"/>
                      </a:lnTo>
                      <a:lnTo>
                        <a:pt x="31" y="45"/>
                      </a:lnTo>
                      <a:lnTo>
                        <a:pt x="22" y="49"/>
                      </a:lnTo>
                      <a:lnTo>
                        <a:pt x="17" y="47"/>
                      </a:lnTo>
                      <a:lnTo>
                        <a:pt x="17" y="50"/>
                      </a:lnTo>
                      <a:lnTo>
                        <a:pt x="16" y="49"/>
                      </a:lnTo>
                      <a:lnTo>
                        <a:pt x="13" y="50"/>
                      </a:lnTo>
                      <a:lnTo>
                        <a:pt x="6" y="52"/>
                      </a:lnTo>
                      <a:lnTo>
                        <a:pt x="5" y="53"/>
                      </a:lnTo>
                      <a:lnTo>
                        <a:pt x="2" y="52"/>
                      </a:lnTo>
                      <a:lnTo>
                        <a:pt x="0" y="49"/>
                      </a:lnTo>
                      <a:lnTo>
                        <a:pt x="3" y="47"/>
                      </a:lnTo>
                      <a:lnTo>
                        <a:pt x="3" y="46"/>
                      </a:lnTo>
                      <a:lnTo>
                        <a:pt x="3" y="45"/>
                      </a:lnTo>
                      <a:lnTo>
                        <a:pt x="5" y="43"/>
                      </a:lnTo>
                      <a:lnTo>
                        <a:pt x="9" y="46"/>
                      </a:lnTo>
                      <a:lnTo>
                        <a:pt x="9" y="43"/>
                      </a:lnTo>
                      <a:lnTo>
                        <a:pt x="8" y="43"/>
                      </a:lnTo>
                      <a:lnTo>
                        <a:pt x="8" y="41"/>
                      </a:lnTo>
                      <a:lnTo>
                        <a:pt x="6" y="41"/>
                      </a:lnTo>
                      <a:lnTo>
                        <a:pt x="8" y="38"/>
                      </a:lnTo>
                      <a:lnTo>
                        <a:pt x="11" y="36"/>
                      </a:lnTo>
                      <a:lnTo>
                        <a:pt x="13" y="36"/>
                      </a:lnTo>
                      <a:lnTo>
                        <a:pt x="17" y="39"/>
                      </a:lnTo>
                      <a:lnTo>
                        <a:pt x="17" y="42"/>
                      </a:lnTo>
                      <a:lnTo>
                        <a:pt x="21" y="41"/>
                      </a:lnTo>
                      <a:lnTo>
                        <a:pt x="21" y="36"/>
                      </a:lnTo>
                      <a:lnTo>
                        <a:pt x="16" y="36"/>
                      </a:lnTo>
                      <a:lnTo>
                        <a:pt x="17" y="33"/>
                      </a:lnTo>
                      <a:lnTo>
                        <a:pt x="20" y="32"/>
                      </a:lnTo>
                      <a:lnTo>
                        <a:pt x="20" y="31"/>
                      </a:lnTo>
                      <a:lnTo>
                        <a:pt x="13" y="32"/>
                      </a:lnTo>
                      <a:lnTo>
                        <a:pt x="13" y="31"/>
                      </a:lnTo>
                      <a:lnTo>
                        <a:pt x="11" y="28"/>
                      </a:lnTo>
                      <a:lnTo>
                        <a:pt x="11" y="24"/>
                      </a:lnTo>
                      <a:lnTo>
                        <a:pt x="13" y="22"/>
                      </a:lnTo>
                      <a:lnTo>
                        <a:pt x="8" y="22"/>
                      </a:lnTo>
                      <a:lnTo>
                        <a:pt x="8" y="17"/>
                      </a:lnTo>
                      <a:lnTo>
                        <a:pt x="11" y="13"/>
                      </a:lnTo>
                      <a:lnTo>
                        <a:pt x="11" y="10"/>
                      </a:lnTo>
                      <a:lnTo>
                        <a:pt x="13" y="10"/>
                      </a:lnTo>
                      <a:lnTo>
                        <a:pt x="20" y="11"/>
                      </a:lnTo>
                      <a:lnTo>
                        <a:pt x="21" y="11"/>
                      </a:lnTo>
                      <a:lnTo>
                        <a:pt x="21" y="14"/>
                      </a:lnTo>
                      <a:lnTo>
                        <a:pt x="24" y="15"/>
                      </a:lnTo>
                      <a:lnTo>
                        <a:pt x="22" y="18"/>
                      </a:lnTo>
                      <a:lnTo>
                        <a:pt x="27" y="25"/>
                      </a:lnTo>
                      <a:lnTo>
                        <a:pt x="28" y="26"/>
                      </a:lnTo>
                      <a:lnTo>
                        <a:pt x="30" y="26"/>
                      </a:lnTo>
                      <a:lnTo>
                        <a:pt x="31" y="26"/>
                      </a:lnTo>
                      <a:lnTo>
                        <a:pt x="30" y="28"/>
                      </a:lnTo>
                      <a:lnTo>
                        <a:pt x="36" y="33"/>
                      </a:lnTo>
                      <a:lnTo>
                        <a:pt x="39" y="33"/>
                      </a:lnTo>
                      <a:lnTo>
                        <a:pt x="41" y="32"/>
                      </a:lnTo>
                      <a:lnTo>
                        <a:pt x="39" y="32"/>
                      </a:lnTo>
                      <a:lnTo>
                        <a:pt x="35" y="24"/>
                      </a:lnTo>
                      <a:lnTo>
                        <a:pt x="38" y="22"/>
                      </a:lnTo>
                      <a:lnTo>
                        <a:pt x="38" y="21"/>
                      </a:lnTo>
                      <a:lnTo>
                        <a:pt x="31" y="21"/>
                      </a:lnTo>
                      <a:lnTo>
                        <a:pt x="30" y="20"/>
                      </a:lnTo>
                      <a:lnTo>
                        <a:pt x="30" y="18"/>
                      </a:lnTo>
                      <a:lnTo>
                        <a:pt x="33" y="18"/>
                      </a:lnTo>
                      <a:lnTo>
                        <a:pt x="35" y="17"/>
                      </a:lnTo>
                      <a:lnTo>
                        <a:pt x="36" y="17"/>
                      </a:lnTo>
                      <a:lnTo>
                        <a:pt x="35" y="15"/>
                      </a:lnTo>
                      <a:lnTo>
                        <a:pt x="33" y="14"/>
                      </a:lnTo>
                      <a:lnTo>
                        <a:pt x="28" y="14"/>
                      </a:lnTo>
                      <a:lnTo>
                        <a:pt x="27" y="13"/>
                      </a:lnTo>
                      <a:lnTo>
                        <a:pt x="24" y="10"/>
                      </a:lnTo>
                      <a:lnTo>
                        <a:pt x="24" y="8"/>
                      </a:lnTo>
                      <a:lnTo>
                        <a:pt x="27" y="8"/>
                      </a:lnTo>
                      <a:lnTo>
                        <a:pt x="27" y="4"/>
                      </a:lnTo>
                      <a:lnTo>
                        <a:pt x="31" y="1"/>
                      </a:lnTo>
                      <a:lnTo>
                        <a:pt x="38" y="3"/>
                      </a:lnTo>
                      <a:lnTo>
                        <a:pt x="41" y="1"/>
                      </a:lnTo>
                      <a:lnTo>
                        <a:pt x="45" y="5"/>
                      </a:lnTo>
                      <a:lnTo>
                        <a:pt x="49" y="7"/>
                      </a:lnTo>
                      <a:lnTo>
                        <a:pt x="49" y="10"/>
                      </a:lnTo>
                      <a:lnTo>
                        <a:pt x="51" y="10"/>
                      </a:lnTo>
                      <a:lnTo>
                        <a:pt x="52" y="10"/>
                      </a:lnTo>
                      <a:lnTo>
                        <a:pt x="54" y="8"/>
                      </a:lnTo>
                      <a:lnTo>
                        <a:pt x="52" y="4"/>
                      </a:lnTo>
                      <a:lnTo>
                        <a:pt x="52" y="3"/>
                      </a:lnTo>
                      <a:lnTo>
                        <a:pt x="55" y="4"/>
                      </a:lnTo>
                      <a:lnTo>
                        <a:pt x="57" y="1"/>
                      </a:lnTo>
                      <a:lnTo>
                        <a:pt x="54" y="0"/>
                      </a:lnTo>
                      <a:lnTo>
                        <a:pt x="57" y="0"/>
                      </a:lnTo>
                      <a:lnTo>
                        <a:pt x="58" y="3"/>
                      </a:lnTo>
                      <a:lnTo>
                        <a:pt x="61" y="4"/>
                      </a:lnTo>
                      <a:lnTo>
                        <a:pt x="58" y="4"/>
                      </a:lnTo>
                      <a:lnTo>
                        <a:pt x="60" y="5"/>
                      </a:lnTo>
                      <a:lnTo>
                        <a:pt x="65" y="7"/>
                      </a:lnTo>
                      <a:lnTo>
                        <a:pt x="67" y="10"/>
                      </a:lnTo>
                      <a:lnTo>
                        <a:pt x="67" y="18"/>
                      </a:lnTo>
                      <a:lnTo>
                        <a:pt x="69" y="21"/>
                      </a:lnTo>
                      <a:lnTo>
                        <a:pt x="70" y="25"/>
                      </a:lnTo>
                      <a:lnTo>
                        <a:pt x="69" y="31"/>
                      </a:lnTo>
                      <a:lnTo>
                        <a:pt x="69" y="3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69" name="Group 2872"/>
              <p:cNvGrpSpPr>
                <a:grpSpLocks/>
              </p:cNvGrpSpPr>
              <p:nvPr/>
            </p:nvGrpSpPr>
            <p:grpSpPr bwMode="auto">
              <a:xfrm>
                <a:off x="1317" y="1176"/>
                <a:ext cx="22" cy="12"/>
                <a:chOff x="1317" y="1176"/>
                <a:chExt cx="22" cy="12"/>
              </a:xfrm>
              <a:grpFill/>
            </p:grpSpPr>
            <p:sp>
              <p:nvSpPr>
                <p:cNvPr id="980" name="Freeform 2873"/>
                <p:cNvSpPr>
                  <a:spLocks/>
                </p:cNvSpPr>
                <p:nvPr/>
              </p:nvSpPr>
              <p:spPr bwMode="gray">
                <a:xfrm>
                  <a:off x="1317" y="1176"/>
                  <a:ext cx="22" cy="12"/>
                </a:xfrm>
                <a:custGeom>
                  <a:avLst/>
                  <a:gdLst>
                    <a:gd name="T0" fmla="*/ 9 w 22"/>
                    <a:gd name="T1" fmla="*/ 1 h 12"/>
                    <a:gd name="T2" fmla="*/ 12 w 22"/>
                    <a:gd name="T3" fmla="*/ 0 h 12"/>
                    <a:gd name="T4" fmla="*/ 21 w 22"/>
                    <a:gd name="T5" fmla="*/ 7 h 12"/>
                    <a:gd name="T6" fmla="*/ 22 w 22"/>
                    <a:gd name="T7" fmla="*/ 9 h 12"/>
                    <a:gd name="T8" fmla="*/ 18 w 22"/>
                    <a:gd name="T9" fmla="*/ 9 h 12"/>
                    <a:gd name="T10" fmla="*/ 15 w 22"/>
                    <a:gd name="T11" fmla="*/ 11 h 12"/>
                    <a:gd name="T12" fmla="*/ 14 w 22"/>
                    <a:gd name="T13" fmla="*/ 12 h 12"/>
                    <a:gd name="T14" fmla="*/ 7 w 22"/>
                    <a:gd name="T15" fmla="*/ 12 h 12"/>
                    <a:gd name="T16" fmla="*/ 2 w 22"/>
                    <a:gd name="T17" fmla="*/ 5 h 12"/>
                    <a:gd name="T18" fmla="*/ 0 w 22"/>
                    <a:gd name="T19" fmla="*/ 4 h 12"/>
                    <a:gd name="T20" fmla="*/ 6 w 22"/>
                    <a:gd name="T21" fmla="*/ 1 h 12"/>
                    <a:gd name="T22" fmla="*/ 9 w 22"/>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
                    <a:gd name="T38" fmla="*/ 22 w 2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
                      <a:moveTo>
                        <a:pt x="9" y="1"/>
                      </a:moveTo>
                      <a:lnTo>
                        <a:pt x="12" y="0"/>
                      </a:lnTo>
                      <a:lnTo>
                        <a:pt x="21" y="7"/>
                      </a:lnTo>
                      <a:lnTo>
                        <a:pt x="22" y="9"/>
                      </a:lnTo>
                      <a:lnTo>
                        <a:pt x="18" y="9"/>
                      </a:lnTo>
                      <a:lnTo>
                        <a:pt x="15" y="11"/>
                      </a:lnTo>
                      <a:lnTo>
                        <a:pt x="14" y="12"/>
                      </a:lnTo>
                      <a:lnTo>
                        <a:pt x="7" y="12"/>
                      </a:lnTo>
                      <a:lnTo>
                        <a:pt x="2" y="5"/>
                      </a:lnTo>
                      <a:lnTo>
                        <a:pt x="0" y="4"/>
                      </a:lnTo>
                      <a:lnTo>
                        <a:pt x="6" y="1"/>
                      </a:lnTo>
                      <a:lnTo>
                        <a:pt x="9"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81" name="Freeform 2874"/>
                <p:cNvSpPr>
                  <a:spLocks/>
                </p:cNvSpPr>
                <p:nvPr/>
              </p:nvSpPr>
              <p:spPr bwMode="gray">
                <a:xfrm>
                  <a:off x="1317" y="1176"/>
                  <a:ext cx="22" cy="12"/>
                </a:xfrm>
                <a:custGeom>
                  <a:avLst/>
                  <a:gdLst>
                    <a:gd name="T0" fmla="*/ 9 w 22"/>
                    <a:gd name="T1" fmla="*/ 1 h 12"/>
                    <a:gd name="T2" fmla="*/ 12 w 22"/>
                    <a:gd name="T3" fmla="*/ 0 h 12"/>
                    <a:gd name="T4" fmla="*/ 21 w 22"/>
                    <a:gd name="T5" fmla="*/ 7 h 12"/>
                    <a:gd name="T6" fmla="*/ 22 w 22"/>
                    <a:gd name="T7" fmla="*/ 9 h 12"/>
                    <a:gd name="T8" fmla="*/ 18 w 22"/>
                    <a:gd name="T9" fmla="*/ 9 h 12"/>
                    <a:gd name="T10" fmla="*/ 15 w 22"/>
                    <a:gd name="T11" fmla="*/ 11 h 12"/>
                    <a:gd name="T12" fmla="*/ 14 w 22"/>
                    <a:gd name="T13" fmla="*/ 12 h 12"/>
                    <a:gd name="T14" fmla="*/ 7 w 22"/>
                    <a:gd name="T15" fmla="*/ 12 h 12"/>
                    <a:gd name="T16" fmla="*/ 2 w 22"/>
                    <a:gd name="T17" fmla="*/ 5 h 12"/>
                    <a:gd name="T18" fmla="*/ 0 w 22"/>
                    <a:gd name="T19" fmla="*/ 4 h 12"/>
                    <a:gd name="T20" fmla="*/ 6 w 22"/>
                    <a:gd name="T21" fmla="*/ 1 h 12"/>
                    <a:gd name="T22" fmla="*/ 9 w 22"/>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
                    <a:gd name="T38" fmla="*/ 22 w 2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
                      <a:moveTo>
                        <a:pt x="9" y="1"/>
                      </a:moveTo>
                      <a:lnTo>
                        <a:pt x="12" y="0"/>
                      </a:lnTo>
                      <a:lnTo>
                        <a:pt x="21" y="7"/>
                      </a:lnTo>
                      <a:lnTo>
                        <a:pt x="22" y="9"/>
                      </a:lnTo>
                      <a:lnTo>
                        <a:pt x="18" y="9"/>
                      </a:lnTo>
                      <a:lnTo>
                        <a:pt x="15" y="11"/>
                      </a:lnTo>
                      <a:lnTo>
                        <a:pt x="14" y="12"/>
                      </a:lnTo>
                      <a:lnTo>
                        <a:pt x="7" y="12"/>
                      </a:lnTo>
                      <a:lnTo>
                        <a:pt x="2" y="5"/>
                      </a:lnTo>
                      <a:lnTo>
                        <a:pt x="0" y="4"/>
                      </a:lnTo>
                      <a:lnTo>
                        <a:pt x="6" y="1"/>
                      </a:lnTo>
                      <a:lnTo>
                        <a:pt x="9"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0" name="Group 2875"/>
              <p:cNvGrpSpPr>
                <a:grpSpLocks/>
              </p:cNvGrpSpPr>
              <p:nvPr/>
            </p:nvGrpSpPr>
            <p:grpSpPr bwMode="auto">
              <a:xfrm>
                <a:off x="1273" y="1187"/>
                <a:ext cx="22" cy="35"/>
                <a:chOff x="1273" y="1187"/>
                <a:chExt cx="22" cy="35"/>
              </a:xfrm>
              <a:grpFill/>
            </p:grpSpPr>
            <p:sp>
              <p:nvSpPr>
                <p:cNvPr id="978" name="Freeform 2876"/>
                <p:cNvSpPr>
                  <a:spLocks/>
                </p:cNvSpPr>
                <p:nvPr/>
              </p:nvSpPr>
              <p:spPr bwMode="gray">
                <a:xfrm>
                  <a:off x="1273" y="1187"/>
                  <a:ext cx="22" cy="35"/>
                </a:xfrm>
                <a:custGeom>
                  <a:avLst/>
                  <a:gdLst>
                    <a:gd name="T0" fmla="*/ 13 w 22"/>
                    <a:gd name="T1" fmla="*/ 10 h 35"/>
                    <a:gd name="T2" fmla="*/ 14 w 22"/>
                    <a:gd name="T3" fmla="*/ 13 h 35"/>
                    <a:gd name="T4" fmla="*/ 14 w 22"/>
                    <a:gd name="T5" fmla="*/ 15 h 35"/>
                    <a:gd name="T6" fmla="*/ 14 w 22"/>
                    <a:gd name="T7" fmla="*/ 17 h 35"/>
                    <a:gd name="T8" fmla="*/ 17 w 22"/>
                    <a:gd name="T9" fmla="*/ 18 h 35"/>
                    <a:gd name="T10" fmla="*/ 17 w 22"/>
                    <a:gd name="T11" fmla="*/ 19 h 35"/>
                    <a:gd name="T12" fmla="*/ 22 w 22"/>
                    <a:gd name="T13" fmla="*/ 24 h 35"/>
                    <a:gd name="T14" fmla="*/ 21 w 22"/>
                    <a:gd name="T15" fmla="*/ 25 h 35"/>
                    <a:gd name="T16" fmla="*/ 22 w 22"/>
                    <a:gd name="T17" fmla="*/ 26 h 35"/>
                    <a:gd name="T18" fmla="*/ 22 w 22"/>
                    <a:gd name="T19" fmla="*/ 29 h 35"/>
                    <a:gd name="T20" fmla="*/ 21 w 22"/>
                    <a:gd name="T21" fmla="*/ 31 h 35"/>
                    <a:gd name="T22" fmla="*/ 19 w 22"/>
                    <a:gd name="T23" fmla="*/ 31 h 35"/>
                    <a:gd name="T24" fmla="*/ 19 w 22"/>
                    <a:gd name="T25" fmla="*/ 35 h 35"/>
                    <a:gd name="T26" fmla="*/ 14 w 22"/>
                    <a:gd name="T27" fmla="*/ 30 h 35"/>
                    <a:gd name="T28" fmla="*/ 11 w 22"/>
                    <a:gd name="T29" fmla="*/ 30 h 35"/>
                    <a:gd name="T30" fmla="*/ 4 w 22"/>
                    <a:gd name="T31" fmla="*/ 14 h 35"/>
                    <a:gd name="T32" fmla="*/ 4 w 22"/>
                    <a:gd name="T33" fmla="*/ 13 h 35"/>
                    <a:gd name="T34" fmla="*/ 0 w 22"/>
                    <a:gd name="T35" fmla="*/ 3 h 35"/>
                    <a:gd name="T36" fmla="*/ 0 w 22"/>
                    <a:gd name="T37" fmla="*/ 0 h 35"/>
                    <a:gd name="T38" fmla="*/ 1 w 22"/>
                    <a:gd name="T39" fmla="*/ 1 h 35"/>
                    <a:gd name="T40" fmla="*/ 4 w 22"/>
                    <a:gd name="T41" fmla="*/ 3 h 35"/>
                    <a:gd name="T42" fmla="*/ 8 w 22"/>
                    <a:gd name="T43" fmla="*/ 4 h 35"/>
                    <a:gd name="T44" fmla="*/ 10 w 22"/>
                    <a:gd name="T45" fmla="*/ 7 h 35"/>
                    <a:gd name="T46" fmla="*/ 11 w 22"/>
                    <a:gd name="T47" fmla="*/ 8 h 35"/>
                    <a:gd name="T48" fmla="*/ 13 w 22"/>
                    <a:gd name="T49" fmla="*/ 1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35"/>
                    <a:gd name="T77" fmla="*/ 22 w 22"/>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35">
                      <a:moveTo>
                        <a:pt x="13" y="10"/>
                      </a:moveTo>
                      <a:lnTo>
                        <a:pt x="14" y="13"/>
                      </a:lnTo>
                      <a:lnTo>
                        <a:pt x="14" y="15"/>
                      </a:lnTo>
                      <a:lnTo>
                        <a:pt x="14" y="17"/>
                      </a:lnTo>
                      <a:lnTo>
                        <a:pt x="17" y="18"/>
                      </a:lnTo>
                      <a:lnTo>
                        <a:pt x="17" y="19"/>
                      </a:lnTo>
                      <a:lnTo>
                        <a:pt x="22" y="24"/>
                      </a:lnTo>
                      <a:lnTo>
                        <a:pt x="21" y="25"/>
                      </a:lnTo>
                      <a:lnTo>
                        <a:pt x="22" y="26"/>
                      </a:lnTo>
                      <a:lnTo>
                        <a:pt x="22" y="29"/>
                      </a:lnTo>
                      <a:lnTo>
                        <a:pt x="21" y="31"/>
                      </a:lnTo>
                      <a:lnTo>
                        <a:pt x="19" y="31"/>
                      </a:lnTo>
                      <a:lnTo>
                        <a:pt x="19" y="35"/>
                      </a:lnTo>
                      <a:lnTo>
                        <a:pt x="14" y="30"/>
                      </a:lnTo>
                      <a:lnTo>
                        <a:pt x="11" y="30"/>
                      </a:lnTo>
                      <a:lnTo>
                        <a:pt x="4" y="14"/>
                      </a:lnTo>
                      <a:lnTo>
                        <a:pt x="4" y="13"/>
                      </a:lnTo>
                      <a:lnTo>
                        <a:pt x="0" y="3"/>
                      </a:lnTo>
                      <a:lnTo>
                        <a:pt x="0" y="0"/>
                      </a:lnTo>
                      <a:lnTo>
                        <a:pt x="1" y="1"/>
                      </a:lnTo>
                      <a:lnTo>
                        <a:pt x="4" y="3"/>
                      </a:lnTo>
                      <a:lnTo>
                        <a:pt x="8" y="4"/>
                      </a:lnTo>
                      <a:lnTo>
                        <a:pt x="10" y="7"/>
                      </a:lnTo>
                      <a:lnTo>
                        <a:pt x="11" y="8"/>
                      </a:lnTo>
                      <a:lnTo>
                        <a:pt x="13"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79" name="Freeform 2877"/>
                <p:cNvSpPr>
                  <a:spLocks/>
                </p:cNvSpPr>
                <p:nvPr/>
              </p:nvSpPr>
              <p:spPr bwMode="gray">
                <a:xfrm>
                  <a:off x="1273" y="1187"/>
                  <a:ext cx="22" cy="35"/>
                </a:xfrm>
                <a:custGeom>
                  <a:avLst/>
                  <a:gdLst>
                    <a:gd name="T0" fmla="*/ 13 w 22"/>
                    <a:gd name="T1" fmla="*/ 10 h 35"/>
                    <a:gd name="T2" fmla="*/ 14 w 22"/>
                    <a:gd name="T3" fmla="*/ 13 h 35"/>
                    <a:gd name="T4" fmla="*/ 14 w 22"/>
                    <a:gd name="T5" fmla="*/ 15 h 35"/>
                    <a:gd name="T6" fmla="*/ 14 w 22"/>
                    <a:gd name="T7" fmla="*/ 17 h 35"/>
                    <a:gd name="T8" fmla="*/ 17 w 22"/>
                    <a:gd name="T9" fmla="*/ 18 h 35"/>
                    <a:gd name="T10" fmla="*/ 17 w 22"/>
                    <a:gd name="T11" fmla="*/ 19 h 35"/>
                    <a:gd name="T12" fmla="*/ 22 w 22"/>
                    <a:gd name="T13" fmla="*/ 24 h 35"/>
                    <a:gd name="T14" fmla="*/ 21 w 22"/>
                    <a:gd name="T15" fmla="*/ 25 h 35"/>
                    <a:gd name="T16" fmla="*/ 22 w 22"/>
                    <a:gd name="T17" fmla="*/ 26 h 35"/>
                    <a:gd name="T18" fmla="*/ 22 w 22"/>
                    <a:gd name="T19" fmla="*/ 29 h 35"/>
                    <a:gd name="T20" fmla="*/ 21 w 22"/>
                    <a:gd name="T21" fmla="*/ 31 h 35"/>
                    <a:gd name="T22" fmla="*/ 19 w 22"/>
                    <a:gd name="T23" fmla="*/ 31 h 35"/>
                    <a:gd name="T24" fmla="*/ 19 w 22"/>
                    <a:gd name="T25" fmla="*/ 35 h 35"/>
                    <a:gd name="T26" fmla="*/ 14 w 22"/>
                    <a:gd name="T27" fmla="*/ 30 h 35"/>
                    <a:gd name="T28" fmla="*/ 11 w 22"/>
                    <a:gd name="T29" fmla="*/ 30 h 35"/>
                    <a:gd name="T30" fmla="*/ 4 w 22"/>
                    <a:gd name="T31" fmla="*/ 14 h 35"/>
                    <a:gd name="T32" fmla="*/ 4 w 22"/>
                    <a:gd name="T33" fmla="*/ 13 h 35"/>
                    <a:gd name="T34" fmla="*/ 0 w 22"/>
                    <a:gd name="T35" fmla="*/ 3 h 35"/>
                    <a:gd name="T36" fmla="*/ 0 w 22"/>
                    <a:gd name="T37" fmla="*/ 0 h 35"/>
                    <a:gd name="T38" fmla="*/ 1 w 22"/>
                    <a:gd name="T39" fmla="*/ 1 h 35"/>
                    <a:gd name="T40" fmla="*/ 4 w 22"/>
                    <a:gd name="T41" fmla="*/ 3 h 35"/>
                    <a:gd name="T42" fmla="*/ 8 w 22"/>
                    <a:gd name="T43" fmla="*/ 4 h 35"/>
                    <a:gd name="T44" fmla="*/ 10 w 22"/>
                    <a:gd name="T45" fmla="*/ 7 h 35"/>
                    <a:gd name="T46" fmla="*/ 11 w 22"/>
                    <a:gd name="T47" fmla="*/ 8 h 35"/>
                    <a:gd name="T48" fmla="*/ 13 w 22"/>
                    <a:gd name="T49" fmla="*/ 1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35"/>
                    <a:gd name="T77" fmla="*/ 22 w 22"/>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35">
                      <a:moveTo>
                        <a:pt x="13" y="10"/>
                      </a:moveTo>
                      <a:lnTo>
                        <a:pt x="14" y="13"/>
                      </a:lnTo>
                      <a:lnTo>
                        <a:pt x="14" y="15"/>
                      </a:lnTo>
                      <a:lnTo>
                        <a:pt x="14" y="17"/>
                      </a:lnTo>
                      <a:lnTo>
                        <a:pt x="17" y="18"/>
                      </a:lnTo>
                      <a:lnTo>
                        <a:pt x="17" y="19"/>
                      </a:lnTo>
                      <a:lnTo>
                        <a:pt x="22" y="24"/>
                      </a:lnTo>
                      <a:lnTo>
                        <a:pt x="21" y="25"/>
                      </a:lnTo>
                      <a:lnTo>
                        <a:pt x="22" y="26"/>
                      </a:lnTo>
                      <a:lnTo>
                        <a:pt x="22" y="29"/>
                      </a:lnTo>
                      <a:lnTo>
                        <a:pt x="21" y="31"/>
                      </a:lnTo>
                      <a:lnTo>
                        <a:pt x="19" y="31"/>
                      </a:lnTo>
                      <a:lnTo>
                        <a:pt x="19" y="35"/>
                      </a:lnTo>
                      <a:lnTo>
                        <a:pt x="14" y="30"/>
                      </a:lnTo>
                      <a:lnTo>
                        <a:pt x="11" y="30"/>
                      </a:lnTo>
                      <a:lnTo>
                        <a:pt x="4" y="14"/>
                      </a:lnTo>
                      <a:lnTo>
                        <a:pt x="4" y="13"/>
                      </a:lnTo>
                      <a:lnTo>
                        <a:pt x="0" y="3"/>
                      </a:lnTo>
                      <a:lnTo>
                        <a:pt x="0" y="0"/>
                      </a:lnTo>
                      <a:lnTo>
                        <a:pt x="1" y="1"/>
                      </a:lnTo>
                      <a:lnTo>
                        <a:pt x="4" y="3"/>
                      </a:lnTo>
                      <a:lnTo>
                        <a:pt x="8" y="4"/>
                      </a:lnTo>
                      <a:lnTo>
                        <a:pt x="10" y="7"/>
                      </a:lnTo>
                      <a:lnTo>
                        <a:pt x="11" y="8"/>
                      </a:lnTo>
                      <a:lnTo>
                        <a:pt x="13"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1" name="Group 2878"/>
              <p:cNvGrpSpPr>
                <a:grpSpLocks/>
              </p:cNvGrpSpPr>
              <p:nvPr/>
            </p:nvGrpSpPr>
            <p:grpSpPr bwMode="auto">
              <a:xfrm>
                <a:off x="1290" y="1242"/>
                <a:ext cx="21" cy="16"/>
                <a:chOff x="1290" y="1242"/>
                <a:chExt cx="21" cy="16"/>
              </a:xfrm>
              <a:grpFill/>
            </p:grpSpPr>
            <p:sp>
              <p:nvSpPr>
                <p:cNvPr id="976" name="Freeform 2879"/>
                <p:cNvSpPr>
                  <a:spLocks/>
                </p:cNvSpPr>
                <p:nvPr/>
              </p:nvSpPr>
              <p:spPr bwMode="gray">
                <a:xfrm>
                  <a:off x="1290" y="1242"/>
                  <a:ext cx="21" cy="16"/>
                </a:xfrm>
                <a:custGeom>
                  <a:avLst/>
                  <a:gdLst>
                    <a:gd name="T0" fmla="*/ 8 w 21"/>
                    <a:gd name="T1" fmla="*/ 3 h 16"/>
                    <a:gd name="T2" fmla="*/ 10 w 21"/>
                    <a:gd name="T3" fmla="*/ 3 h 16"/>
                    <a:gd name="T4" fmla="*/ 10 w 21"/>
                    <a:gd name="T5" fmla="*/ 2 h 16"/>
                    <a:gd name="T6" fmla="*/ 14 w 21"/>
                    <a:gd name="T7" fmla="*/ 4 h 16"/>
                    <a:gd name="T8" fmla="*/ 14 w 21"/>
                    <a:gd name="T9" fmla="*/ 7 h 16"/>
                    <a:gd name="T10" fmla="*/ 18 w 21"/>
                    <a:gd name="T11" fmla="*/ 9 h 16"/>
                    <a:gd name="T12" fmla="*/ 21 w 21"/>
                    <a:gd name="T13" fmla="*/ 12 h 16"/>
                    <a:gd name="T14" fmla="*/ 20 w 21"/>
                    <a:gd name="T15" fmla="*/ 14 h 16"/>
                    <a:gd name="T16" fmla="*/ 13 w 21"/>
                    <a:gd name="T17" fmla="*/ 16 h 16"/>
                    <a:gd name="T18" fmla="*/ 5 w 21"/>
                    <a:gd name="T19" fmla="*/ 16 h 16"/>
                    <a:gd name="T20" fmla="*/ 2 w 21"/>
                    <a:gd name="T21" fmla="*/ 12 h 16"/>
                    <a:gd name="T22" fmla="*/ 4 w 21"/>
                    <a:gd name="T23" fmla="*/ 10 h 16"/>
                    <a:gd name="T24" fmla="*/ 4 w 21"/>
                    <a:gd name="T25" fmla="*/ 7 h 16"/>
                    <a:gd name="T26" fmla="*/ 2 w 21"/>
                    <a:gd name="T27" fmla="*/ 9 h 16"/>
                    <a:gd name="T28" fmla="*/ 2 w 21"/>
                    <a:gd name="T29" fmla="*/ 6 h 16"/>
                    <a:gd name="T30" fmla="*/ 0 w 21"/>
                    <a:gd name="T31" fmla="*/ 6 h 16"/>
                    <a:gd name="T32" fmla="*/ 0 w 21"/>
                    <a:gd name="T33" fmla="*/ 4 h 16"/>
                    <a:gd name="T34" fmla="*/ 2 w 21"/>
                    <a:gd name="T35" fmla="*/ 2 h 16"/>
                    <a:gd name="T36" fmla="*/ 7 w 21"/>
                    <a:gd name="T37" fmla="*/ 0 h 16"/>
                    <a:gd name="T38" fmla="*/ 10 w 21"/>
                    <a:gd name="T39" fmla="*/ 0 h 16"/>
                    <a:gd name="T40" fmla="*/ 10 w 21"/>
                    <a:gd name="T41" fmla="*/ 2 h 16"/>
                    <a:gd name="T42" fmla="*/ 8 w 21"/>
                    <a:gd name="T43" fmla="*/ 3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6"/>
                    <a:gd name="T68" fmla="*/ 21 w 21"/>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6">
                      <a:moveTo>
                        <a:pt x="8" y="3"/>
                      </a:moveTo>
                      <a:lnTo>
                        <a:pt x="10" y="3"/>
                      </a:lnTo>
                      <a:lnTo>
                        <a:pt x="10" y="2"/>
                      </a:lnTo>
                      <a:lnTo>
                        <a:pt x="14" y="4"/>
                      </a:lnTo>
                      <a:lnTo>
                        <a:pt x="14" y="7"/>
                      </a:lnTo>
                      <a:lnTo>
                        <a:pt x="18" y="9"/>
                      </a:lnTo>
                      <a:lnTo>
                        <a:pt x="21" y="12"/>
                      </a:lnTo>
                      <a:lnTo>
                        <a:pt x="20" y="14"/>
                      </a:lnTo>
                      <a:lnTo>
                        <a:pt x="13" y="16"/>
                      </a:lnTo>
                      <a:lnTo>
                        <a:pt x="5" y="16"/>
                      </a:lnTo>
                      <a:lnTo>
                        <a:pt x="2" y="12"/>
                      </a:lnTo>
                      <a:lnTo>
                        <a:pt x="4" y="10"/>
                      </a:lnTo>
                      <a:lnTo>
                        <a:pt x="4" y="7"/>
                      </a:lnTo>
                      <a:lnTo>
                        <a:pt x="2" y="9"/>
                      </a:lnTo>
                      <a:lnTo>
                        <a:pt x="2" y="6"/>
                      </a:lnTo>
                      <a:lnTo>
                        <a:pt x="0" y="6"/>
                      </a:lnTo>
                      <a:lnTo>
                        <a:pt x="0" y="4"/>
                      </a:lnTo>
                      <a:lnTo>
                        <a:pt x="2" y="2"/>
                      </a:lnTo>
                      <a:lnTo>
                        <a:pt x="7" y="0"/>
                      </a:lnTo>
                      <a:lnTo>
                        <a:pt x="10" y="0"/>
                      </a:lnTo>
                      <a:lnTo>
                        <a:pt x="10" y="2"/>
                      </a:lnTo>
                      <a:lnTo>
                        <a:pt x="8"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77" name="Freeform 2880"/>
                <p:cNvSpPr>
                  <a:spLocks/>
                </p:cNvSpPr>
                <p:nvPr/>
              </p:nvSpPr>
              <p:spPr bwMode="gray">
                <a:xfrm>
                  <a:off x="1290" y="1242"/>
                  <a:ext cx="21" cy="16"/>
                </a:xfrm>
                <a:custGeom>
                  <a:avLst/>
                  <a:gdLst>
                    <a:gd name="T0" fmla="*/ 8 w 21"/>
                    <a:gd name="T1" fmla="*/ 3 h 16"/>
                    <a:gd name="T2" fmla="*/ 10 w 21"/>
                    <a:gd name="T3" fmla="*/ 3 h 16"/>
                    <a:gd name="T4" fmla="*/ 10 w 21"/>
                    <a:gd name="T5" fmla="*/ 2 h 16"/>
                    <a:gd name="T6" fmla="*/ 14 w 21"/>
                    <a:gd name="T7" fmla="*/ 4 h 16"/>
                    <a:gd name="T8" fmla="*/ 14 w 21"/>
                    <a:gd name="T9" fmla="*/ 7 h 16"/>
                    <a:gd name="T10" fmla="*/ 18 w 21"/>
                    <a:gd name="T11" fmla="*/ 9 h 16"/>
                    <a:gd name="T12" fmla="*/ 21 w 21"/>
                    <a:gd name="T13" fmla="*/ 12 h 16"/>
                    <a:gd name="T14" fmla="*/ 20 w 21"/>
                    <a:gd name="T15" fmla="*/ 14 h 16"/>
                    <a:gd name="T16" fmla="*/ 13 w 21"/>
                    <a:gd name="T17" fmla="*/ 16 h 16"/>
                    <a:gd name="T18" fmla="*/ 5 w 21"/>
                    <a:gd name="T19" fmla="*/ 16 h 16"/>
                    <a:gd name="T20" fmla="*/ 2 w 21"/>
                    <a:gd name="T21" fmla="*/ 12 h 16"/>
                    <a:gd name="T22" fmla="*/ 4 w 21"/>
                    <a:gd name="T23" fmla="*/ 10 h 16"/>
                    <a:gd name="T24" fmla="*/ 4 w 21"/>
                    <a:gd name="T25" fmla="*/ 7 h 16"/>
                    <a:gd name="T26" fmla="*/ 2 w 21"/>
                    <a:gd name="T27" fmla="*/ 9 h 16"/>
                    <a:gd name="T28" fmla="*/ 2 w 21"/>
                    <a:gd name="T29" fmla="*/ 6 h 16"/>
                    <a:gd name="T30" fmla="*/ 0 w 21"/>
                    <a:gd name="T31" fmla="*/ 6 h 16"/>
                    <a:gd name="T32" fmla="*/ 0 w 21"/>
                    <a:gd name="T33" fmla="*/ 4 h 16"/>
                    <a:gd name="T34" fmla="*/ 2 w 21"/>
                    <a:gd name="T35" fmla="*/ 2 h 16"/>
                    <a:gd name="T36" fmla="*/ 7 w 21"/>
                    <a:gd name="T37" fmla="*/ 0 h 16"/>
                    <a:gd name="T38" fmla="*/ 10 w 21"/>
                    <a:gd name="T39" fmla="*/ 0 h 16"/>
                    <a:gd name="T40" fmla="*/ 10 w 21"/>
                    <a:gd name="T41" fmla="*/ 2 h 16"/>
                    <a:gd name="T42" fmla="*/ 8 w 21"/>
                    <a:gd name="T43" fmla="*/ 3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6"/>
                    <a:gd name="T68" fmla="*/ 21 w 21"/>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6">
                      <a:moveTo>
                        <a:pt x="8" y="3"/>
                      </a:moveTo>
                      <a:lnTo>
                        <a:pt x="10" y="3"/>
                      </a:lnTo>
                      <a:lnTo>
                        <a:pt x="10" y="2"/>
                      </a:lnTo>
                      <a:lnTo>
                        <a:pt x="14" y="4"/>
                      </a:lnTo>
                      <a:lnTo>
                        <a:pt x="14" y="7"/>
                      </a:lnTo>
                      <a:lnTo>
                        <a:pt x="18" y="9"/>
                      </a:lnTo>
                      <a:lnTo>
                        <a:pt x="21" y="12"/>
                      </a:lnTo>
                      <a:lnTo>
                        <a:pt x="20" y="14"/>
                      </a:lnTo>
                      <a:lnTo>
                        <a:pt x="13" y="16"/>
                      </a:lnTo>
                      <a:lnTo>
                        <a:pt x="5" y="16"/>
                      </a:lnTo>
                      <a:lnTo>
                        <a:pt x="2" y="12"/>
                      </a:lnTo>
                      <a:lnTo>
                        <a:pt x="4" y="10"/>
                      </a:lnTo>
                      <a:lnTo>
                        <a:pt x="4" y="7"/>
                      </a:lnTo>
                      <a:lnTo>
                        <a:pt x="2" y="9"/>
                      </a:lnTo>
                      <a:lnTo>
                        <a:pt x="2" y="6"/>
                      </a:lnTo>
                      <a:lnTo>
                        <a:pt x="0" y="6"/>
                      </a:lnTo>
                      <a:lnTo>
                        <a:pt x="0" y="4"/>
                      </a:lnTo>
                      <a:lnTo>
                        <a:pt x="2" y="2"/>
                      </a:lnTo>
                      <a:lnTo>
                        <a:pt x="7" y="0"/>
                      </a:lnTo>
                      <a:lnTo>
                        <a:pt x="10" y="0"/>
                      </a:lnTo>
                      <a:lnTo>
                        <a:pt x="10" y="2"/>
                      </a:lnTo>
                      <a:lnTo>
                        <a:pt x="8"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2" name="Group 2881"/>
              <p:cNvGrpSpPr>
                <a:grpSpLocks/>
              </p:cNvGrpSpPr>
              <p:nvPr/>
            </p:nvGrpSpPr>
            <p:grpSpPr bwMode="auto">
              <a:xfrm>
                <a:off x="1292" y="1258"/>
                <a:ext cx="25" cy="12"/>
                <a:chOff x="1292" y="1258"/>
                <a:chExt cx="25" cy="12"/>
              </a:xfrm>
              <a:grpFill/>
            </p:grpSpPr>
            <p:sp>
              <p:nvSpPr>
                <p:cNvPr id="974" name="Freeform 2882"/>
                <p:cNvSpPr>
                  <a:spLocks/>
                </p:cNvSpPr>
                <p:nvPr/>
              </p:nvSpPr>
              <p:spPr bwMode="gray">
                <a:xfrm>
                  <a:off x="1292" y="1258"/>
                  <a:ext cx="25" cy="12"/>
                </a:xfrm>
                <a:custGeom>
                  <a:avLst/>
                  <a:gdLst>
                    <a:gd name="T0" fmla="*/ 21 w 25"/>
                    <a:gd name="T1" fmla="*/ 0 h 12"/>
                    <a:gd name="T2" fmla="*/ 24 w 25"/>
                    <a:gd name="T3" fmla="*/ 0 h 12"/>
                    <a:gd name="T4" fmla="*/ 24 w 25"/>
                    <a:gd name="T5" fmla="*/ 1 h 12"/>
                    <a:gd name="T6" fmla="*/ 25 w 25"/>
                    <a:gd name="T7" fmla="*/ 4 h 12"/>
                    <a:gd name="T8" fmla="*/ 25 w 25"/>
                    <a:gd name="T9" fmla="*/ 7 h 12"/>
                    <a:gd name="T10" fmla="*/ 25 w 25"/>
                    <a:gd name="T11" fmla="*/ 8 h 12"/>
                    <a:gd name="T12" fmla="*/ 16 w 25"/>
                    <a:gd name="T13" fmla="*/ 12 h 12"/>
                    <a:gd name="T14" fmla="*/ 9 w 25"/>
                    <a:gd name="T15" fmla="*/ 12 h 12"/>
                    <a:gd name="T16" fmla="*/ 7 w 25"/>
                    <a:gd name="T17" fmla="*/ 11 h 12"/>
                    <a:gd name="T18" fmla="*/ 6 w 25"/>
                    <a:gd name="T19" fmla="*/ 12 h 12"/>
                    <a:gd name="T20" fmla="*/ 4 w 25"/>
                    <a:gd name="T21" fmla="*/ 11 h 12"/>
                    <a:gd name="T22" fmla="*/ 2 w 25"/>
                    <a:gd name="T23" fmla="*/ 11 h 12"/>
                    <a:gd name="T24" fmla="*/ 0 w 25"/>
                    <a:gd name="T25" fmla="*/ 7 h 12"/>
                    <a:gd name="T26" fmla="*/ 2 w 25"/>
                    <a:gd name="T27" fmla="*/ 5 h 12"/>
                    <a:gd name="T28" fmla="*/ 2 w 25"/>
                    <a:gd name="T29" fmla="*/ 4 h 12"/>
                    <a:gd name="T30" fmla="*/ 7 w 25"/>
                    <a:gd name="T31" fmla="*/ 4 h 12"/>
                    <a:gd name="T32" fmla="*/ 19 w 25"/>
                    <a:gd name="T33" fmla="*/ 0 h 12"/>
                    <a:gd name="T34" fmla="*/ 21 w 25"/>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2"/>
                    <a:gd name="T56" fmla="*/ 25 w 25"/>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2">
                      <a:moveTo>
                        <a:pt x="21" y="0"/>
                      </a:moveTo>
                      <a:lnTo>
                        <a:pt x="24" y="0"/>
                      </a:lnTo>
                      <a:lnTo>
                        <a:pt x="24" y="1"/>
                      </a:lnTo>
                      <a:lnTo>
                        <a:pt x="25" y="4"/>
                      </a:lnTo>
                      <a:lnTo>
                        <a:pt x="25" y="7"/>
                      </a:lnTo>
                      <a:lnTo>
                        <a:pt x="25" y="8"/>
                      </a:lnTo>
                      <a:lnTo>
                        <a:pt x="16" y="12"/>
                      </a:lnTo>
                      <a:lnTo>
                        <a:pt x="9" y="12"/>
                      </a:lnTo>
                      <a:lnTo>
                        <a:pt x="7" y="11"/>
                      </a:lnTo>
                      <a:lnTo>
                        <a:pt x="6" y="12"/>
                      </a:lnTo>
                      <a:lnTo>
                        <a:pt x="4" y="11"/>
                      </a:lnTo>
                      <a:lnTo>
                        <a:pt x="2" y="11"/>
                      </a:lnTo>
                      <a:lnTo>
                        <a:pt x="0" y="7"/>
                      </a:lnTo>
                      <a:lnTo>
                        <a:pt x="2" y="5"/>
                      </a:lnTo>
                      <a:lnTo>
                        <a:pt x="2" y="4"/>
                      </a:lnTo>
                      <a:lnTo>
                        <a:pt x="7" y="4"/>
                      </a:lnTo>
                      <a:lnTo>
                        <a:pt x="19" y="0"/>
                      </a:lnTo>
                      <a:lnTo>
                        <a:pt x="2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75" name="Freeform 2883"/>
                <p:cNvSpPr>
                  <a:spLocks/>
                </p:cNvSpPr>
                <p:nvPr/>
              </p:nvSpPr>
              <p:spPr bwMode="gray">
                <a:xfrm>
                  <a:off x="1292" y="1258"/>
                  <a:ext cx="25" cy="12"/>
                </a:xfrm>
                <a:custGeom>
                  <a:avLst/>
                  <a:gdLst>
                    <a:gd name="T0" fmla="*/ 21 w 25"/>
                    <a:gd name="T1" fmla="*/ 0 h 12"/>
                    <a:gd name="T2" fmla="*/ 24 w 25"/>
                    <a:gd name="T3" fmla="*/ 0 h 12"/>
                    <a:gd name="T4" fmla="*/ 24 w 25"/>
                    <a:gd name="T5" fmla="*/ 1 h 12"/>
                    <a:gd name="T6" fmla="*/ 25 w 25"/>
                    <a:gd name="T7" fmla="*/ 4 h 12"/>
                    <a:gd name="T8" fmla="*/ 25 w 25"/>
                    <a:gd name="T9" fmla="*/ 7 h 12"/>
                    <a:gd name="T10" fmla="*/ 25 w 25"/>
                    <a:gd name="T11" fmla="*/ 8 h 12"/>
                    <a:gd name="T12" fmla="*/ 16 w 25"/>
                    <a:gd name="T13" fmla="*/ 12 h 12"/>
                    <a:gd name="T14" fmla="*/ 9 w 25"/>
                    <a:gd name="T15" fmla="*/ 12 h 12"/>
                    <a:gd name="T16" fmla="*/ 7 w 25"/>
                    <a:gd name="T17" fmla="*/ 11 h 12"/>
                    <a:gd name="T18" fmla="*/ 6 w 25"/>
                    <a:gd name="T19" fmla="*/ 12 h 12"/>
                    <a:gd name="T20" fmla="*/ 4 w 25"/>
                    <a:gd name="T21" fmla="*/ 11 h 12"/>
                    <a:gd name="T22" fmla="*/ 2 w 25"/>
                    <a:gd name="T23" fmla="*/ 11 h 12"/>
                    <a:gd name="T24" fmla="*/ 0 w 25"/>
                    <a:gd name="T25" fmla="*/ 7 h 12"/>
                    <a:gd name="T26" fmla="*/ 2 w 25"/>
                    <a:gd name="T27" fmla="*/ 5 h 12"/>
                    <a:gd name="T28" fmla="*/ 2 w 25"/>
                    <a:gd name="T29" fmla="*/ 4 h 12"/>
                    <a:gd name="T30" fmla="*/ 7 w 25"/>
                    <a:gd name="T31" fmla="*/ 4 h 12"/>
                    <a:gd name="T32" fmla="*/ 19 w 25"/>
                    <a:gd name="T33" fmla="*/ 0 h 12"/>
                    <a:gd name="T34" fmla="*/ 21 w 25"/>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2"/>
                    <a:gd name="T56" fmla="*/ 25 w 25"/>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2">
                      <a:moveTo>
                        <a:pt x="21" y="0"/>
                      </a:moveTo>
                      <a:lnTo>
                        <a:pt x="24" y="0"/>
                      </a:lnTo>
                      <a:lnTo>
                        <a:pt x="24" y="1"/>
                      </a:lnTo>
                      <a:lnTo>
                        <a:pt x="25" y="4"/>
                      </a:lnTo>
                      <a:lnTo>
                        <a:pt x="25" y="7"/>
                      </a:lnTo>
                      <a:lnTo>
                        <a:pt x="25" y="8"/>
                      </a:lnTo>
                      <a:lnTo>
                        <a:pt x="16" y="12"/>
                      </a:lnTo>
                      <a:lnTo>
                        <a:pt x="9" y="12"/>
                      </a:lnTo>
                      <a:lnTo>
                        <a:pt x="7" y="11"/>
                      </a:lnTo>
                      <a:lnTo>
                        <a:pt x="6" y="12"/>
                      </a:lnTo>
                      <a:lnTo>
                        <a:pt x="4" y="11"/>
                      </a:lnTo>
                      <a:lnTo>
                        <a:pt x="2" y="11"/>
                      </a:lnTo>
                      <a:lnTo>
                        <a:pt x="0" y="7"/>
                      </a:lnTo>
                      <a:lnTo>
                        <a:pt x="2" y="5"/>
                      </a:lnTo>
                      <a:lnTo>
                        <a:pt x="2" y="4"/>
                      </a:lnTo>
                      <a:lnTo>
                        <a:pt x="7" y="4"/>
                      </a:lnTo>
                      <a:lnTo>
                        <a:pt x="19" y="0"/>
                      </a:lnTo>
                      <a:lnTo>
                        <a:pt x="2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3" name="Group 2884"/>
              <p:cNvGrpSpPr>
                <a:grpSpLocks/>
              </p:cNvGrpSpPr>
              <p:nvPr/>
            </p:nvGrpSpPr>
            <p:grpSpPr bwMode="auto">
              <a:xfrm>
                <a:off x="1300" y="1269"/>
                <a:ext cx="20" cy="8"/>
                <a:chOff x="1300" y="1269"/>
                <a:chExt cx="20" cy="8"/>
              </a:xfrm>
              <a:grpFill/>
            </p:grpSpPr>
            <p:sp>
              <p:nvSpPr>
                <p:cNvPr id="972" name="Freeform 2885"/>
                <p:cNvSpPr>
                  <a:spLocks/>
                </p:cNvSpPr>
                <p:nvPr/>
              </p:nvSpPr>
              <p:spPr bwMode="gray">
                <a:xfrm>
                  <a:off x="1300" y="1269"/>
                  <a:ext cx="20" cy="8"/>
                </a:xfrm>
                <a:custGeom>
                  <a:avLst/>
                  <a:gdLst>
                    <a:gd name="T0" fmla="*/ 11 w 20"/>
                    <a:gd name="T1" fmla="*/ 1 h 8"/>
                    <a:gd name="T2" fmla="*/ 17 w 20"/>
                    <a:gd name="T3" fmla="*/ 0 h 8"/>
                    <a:gd name="T4" fmla="*/ 20 w 20"/>
                    <a:gd name="T5" fmla="*/ 1 h 8"/>
                    <a:gd name="T6" fmla="*/ 20 w 20"/>
                    <a:gd name="T7" fmla="*/ 3 h 8"/>
                    <a:gd name="T8" fmla="*/ 19 w 20"/>
                    <a:gd name="T9" fmla="*/ 4 h 8"/>
                    <a:gd name="T10" fmla="*/ 0 w 20"/>
                    <a:gd name="T11" fmla="*/ 8 h 8"/>
                    <a:gd name="T12" fmla="*/ 0 w 20"/>
                    <a:gd name="T13" fmla="*/ 7 h 8"/>
                    <a:gd name="T14" fmla="*/ 11 w 20"/>
                    <a:gd name="T15" fmla="*/ 1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11" y="1"/>
                      </a:moveTo>
                      <a:lnTo>
                        <a:pt x="17" y="0"/>
                      </a:lnTo>
                      <a:lnTo>
                        <a:pt x="20" y="1"/>
                      </a:lnTo>
                      <a:lnTo>
                        <a:pt x="20" y="3"/>
                      </a:lnTo>
                      <a:lnTo>
                        <a:pt x="19" y="4"/>
                      </a:lnTo>
                      <a:lnTo>
                        <a:pt x="0" y="8"/>
                      </a:lnTo>
                      <a:lnTo>
                        <a:pt x="0" y="7"/>
                      </a:lnTo>
                      <a:lnTo>
                        <a:pt x="11"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73" name="Freeform 2886"/>
                <p:cNvSpPr>
                  <a:spLocks/>
                </p:cNvSpPr>
                <p:nvPr/>
              </p:nvSpPr>
              <p:spPr bwMode="gray">
                <a:xfrm>
                  <a:off x="1300" y="1269"/>
                  <a:ext cx="20" cy="8"/>
                </a:xfrm>
                <a:custGeom>
                  <a:avLst/>
                  <a:gdLst>
                    <a:gd name="T0" fmla="*/ 11 w 20"/>
                    <a:gd name="T1" fmla="*/ 1 h 8"/>
                    <a:gd name="T2" fmla="*/ 17 w 20"/>
                    <a:gd name="T3" fmla="*/ 0 h 8"/>
                    <a:gd name="T4" fmla="*/ 20 w 20"/>
                    <a:gd name="T5" fmla="*/ 1 h 8"/>
                    <a:gd name="T6" fmla="*/ 20 w 20"/>
                    <a:gd name="T7" fmla="*/ 3 h 8"/>
                    <a:gd name="T8" fmla="*/ 19 w 20"/>
                    <a:gd name="T9" fmla="*/ 4 h 8"/>
                    <a:gd name="T10" fmla="*/ 0 w 20"/>
                    <a:gd name="T11" fmla="*/ 8 h 8"/>
                    <a:gd name="T12" fmla="*/ 0 w 20"/>
                    <a:gd name="T13" fmla="*/ 7 h 8"/>
                    <a:gd name="T14" fmla="*/ 11 w 20"/>
                    <a:gd name="T15" fmla="*/ 1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11" y="1"/>
                      </a:moveTo>
                      <a:lnTo>
                        <a:pt x="17" y="0"/>
                      </a:lnTo>
                      <a:lnTo>
                        <a:pt x="20" y="1"/>
                      </a:lnTo>
                      <a:lnTo>
                        <a:pt x="20" y="3"/>
                      </a:lnTo>
                      <a:lnTo>
                        <a:pt x="19" y="4"/>
                      </a:lnTo>
                      <a:lnTo>
                        <a:pt x="0" y="8"/>
                      </a:lnTo>
                      <a:lnTo>
                        <a:pt x="0" y="7"/>
                      </a:lnTo>
                      <a:lnTo>
                        <a:pt x="11"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4" name="Group 2887"/>
              <p:cNvGrpSpPr>
                <a:grpSpLocks/>
              </p:cNvGrpSpPr>
              <p:nvPr/>
            </p:nvGrpSpPr>
            <p:grpSpPr bwMode="auto">
              <a:xfrm>
                <a:off x="1307" y="1273"/>
                <a:ext cx="16" cy="11"/>
                <a:chOff x="1307" y="1273"/>
                <a:chExt cx="16" cy="11"/>
              </a:xfrm>
              <a:grpFill/>
            </p:grpSpPr>
            <p:sp>
              <p:nvSpPr>
                <p:cNvPr id="970" name="Freeform 2888"/>
                <p:cNvSpPr>
                  <a:spLocks/>
                </p:cNvSpPr>
                <p:nvPr/>
              </p:nvSpPr>
              <p:spPr bwMode="gray">
                <a:xfrm>
                  <a:off x="1307" y="1273"/>
                  <a:ext cx="16" cy="11"/>
                </a:xfrm>
                <a:custGeom>
                  <a:avLst/>
                  <a:gdLst>
                    <a:gd name="T0" fmla="*/ 4 w 16"/>
                    <a:gd name="T1" fmla="*/ 4 h 11"/>
                    <a:gd name="T2" fmla="*/ 6 w 16"/>
                    <a:gd name="T3" fmla="*/ 3 h 11"/>
                    <a:gd name="T4" fmla="*/ 15 w 16"/>
                    <a:gd name="T5" fmla="*/ 0 h 11"/>
                    <a:gd name="T6" fmla="*/ 16 w 16"/>
                    <a:gd name="T7" fmla="*/ 3 h 11"/>
                    <a:gd name="T8" fmla="*/ 12 w 16"/>
                    <a:gd name="T9" fmla="*/ 7 h 11"/>
                    <a:gd name="T10" fmla="*/ 10 w 16"/>
                    <a:gd name="T11" fmla="*/ 10 h 11"/>
                    <a:gd name="T12" fmla="*/ 7 w 16"/>
                    <a:gd name="T13" fmla="*/ 10 h 11"/>
                    <a:gd name="T14" fmla="*/ 4 w 16"/>
                    <a:gd name="T15" fmla="*/ 11 h 11"/>
                    <a:gd name="T16" fmla="*/ 1 w 16"/>
                    <a:gd name="T17" fmla="*/ 11 h 11"/>
                    <a:gd name="T18" fmla="*/ 0 w 16"/>
                    <a:gd name="T19" fmla="*/ 10 h 11"/>
                    <a:gd name="T20" fmla="*/ 1 w 16"/>
                    <a:gd name="T21" fmla="*/ 9 h 11"/>
                    <a:gd name="T22" fmla="*/ 4 w 16"/>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1"/>
                    <a:gd name="T38" fmla="*/ 16 w 1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1">
                      <a:moveTo>
                        <a:pt x="4" y="4"/>
                      </a:moveTo>
                      <a:lnTo>
                        <a:pt x="6" y="3"/>
                      </a:lnTo>
                      <a:lnTo>
                        <a:pt x="15" y="0"/>
                      </a:lnTo>
                      <a:lnTo>
                        <a:pt x="16" y="3"/>
                      </a:lnTo>
                      <a:lnTo>
                        <a:pt x="12" y="7"/>
                      </a:lnTo>
                      <a:lnTo>
                        <a:pt x="10" y="10"/>
                      </a:lnTo>
                      <a:lnTo>
                        <a:pt x="7" y="10"/>
                      </a:lnTo>
                      <a:lnTo>
                        <a:pt x="4" y="11"/>
                      </a:lnTo>
                      <a:lnTo>
                        <a:pt x="1" y="11"/>
                      </a:lnTo>
                      <a:lnTo>
                        <a:pt x="0" y="10"/>
                      </a:lnTo>
                      <a:lnTo>
                        <a:pt x="1" y="9"/>
                      </a:lnTo>
                      <a:lnTo>
                        <a:pt x="4"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71" name="Freeform 2889"/>
                <p:cNvSpPr>
                  <a:spLocks/>
                </p:cNvSpPr>
                <p:nvPr/>
              </p:nvSpPr>
              <p:spPr bwMode="gray">
                <a:xfrm>
                  <a:off x="1307" y="1273"/>
                  <a:ext cx="16" cy="11"/>
                </a:xfrm>
                <a:custGeom>
                  <a:avLst/>
                  <a:gdLst>
                    <a:gd name="T0" fmla="*/ 4 w 16"/>
                    <a:gd name="T1" fmla="*/ 4 h 11"/>
                    <a:gd name="T2" fmla="*/ 6 w 16"/>
                    <a:gd name="T3" fmla="*/ 3 h 11"/>
                    <a:gd name="T4" fmla="*/ 15 w 16"/>
                    <a:gd name="T5" fmla="*/ 0 h 11"/>
                    <a:gd name="T6" fmla="*/ 16 w 16"/>
                    <a:gd name="T7" fmla="*/ 3 h 11"/>
                    <a:gd name="T8" fmla="*/ 12 w 16"/>
                    <a:gd name="T9" fmla="*/ 7 h 11"/>
                    <a:gd name="T10" fmla="*/ 10 w 16"/>
                    <a:gd name="T11" fmla="*/ 10 h 11"/>
                    <a:gd name="T12" fmla="*/ 7 w 16"/>
                    <a:gd name="T13" fmla="*/ 10 h 11"/>
                    <a:gd name="T14" fmla="*/ 4 w 16"/>
                    <a:gd name="T15" fmla="*/ 11 h 11"/>
                    <a:gd name="T16" fmla="*/ 1 w 16"/>
                    <a:gd name="T17" fmla="*/ 11 h 11"/>
                    <a:gd name="T18" fmla="*/ 0 w 16"/>
                    <a:gd name="T19" fmla="*/ 10 h 11"/>
                    <a:gd name="T20" fmla="*/ 1 w 16"/>
                    <a:gd name="T21" fmla="*/ 9 h 11"/>
                    <a:gd name="T22" fmla="*/ 4 w 16"/>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1"/>
                    <a:gd name="T38" fmla="*/ 16 w 1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1">
                      <a:moveTo>
                        <a:pt x="4" y="4"/>
                      </a:moveTo>
                      <a:lnTo>
                        <a:pt x="6" y="3"/>
                      </a:lnTo>
                      <a:lnTo>
                        <a:pt x="15" y="0"/>
                      </a:lnTo>
                      <a:lnTo>
                        <a:pt x="16" y="3"/>
                      </a:lnTo>
                      <a:lnTo>
                        <a:pt x="12" y="7"/>
                      </a:lnTo>
                      <a:lnTo>
                        <a:pt x="10" y="10"/>
                      </a:lnTo>
                      <a:lnTo>
                        <a:pt x="7" y="10"/>
                      </a:lnTo>
                      <a:lnTo>
                        <a:pt x="4" y="11"/>
                      </a:lnTo>
                      <a:lnTo>
                        <a:pt x="1" y="11"/>
                      </a:lnTo>
                      <a:lnTo>
                        <a:pt x="0" y="10"/>
                      </a:lnTo>
                      <a:lnTo>
                        <a:pt x="1" y="9"/>
                      </a:lnTo>
                      <a:lnTo>
                        <a:pt x="4"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5" name="Group 2890"/>
              <p:cNvGrpSpPr>
                <a:grpSpLocks/>
              </p:cNvGrpSpPr>
              <p:nvPr/>
            </p:nvGrpSpPr>
            <p:grpSpPr bwMode="auto">
              <a:xfrm>
                <a:off x="1287" y="1298"/>
                <a:ext cx="18" cy="17"/>
                <a:chOff x="1287" y="1298"/>
                <a:chExt cx="18" cy="17"/>
              </a:xfrm>
              <a:grpFill/>
            </p:grpSpPr>
            <p:sp>
              <p:nvSpPr>
                <p:cNvPr id="968" name="Freeform 2891"/>
                <p:cNvSpPr>
                  <a:spLocks/>
                </p:cNvSpPr>
                <p:nvPr/>
              </p:nvSpPr>
              <p:spPr bwMode="gray">
                <a:xfrm>
                  <a:off x="1287" y="1298"/>
                  <a:ext cx="18" cy="17"/>
                </a:xfrm>
                <a:custGeom>
                  <a:avLst/>
                  <a:gdLst>
                    <a:gd name="T0" fmla="*/ 11 w 18"/>
                    <a:gd name="T1" fmla="*/ 0 h 17"/>
                    <a:gd name="T2" fmla="*/ 14 w 18"/>
                    <a:gd name="T3" fmla="*/ 1 h 17"/>
                    <a:gd name="T4" fmla="*/ 14 w 18"/>
                    <a:gd name="T5" fmla="*/ 2 h 17"/>
                    <a:gd name="T6" fmla="*/ 15 w 18"/>
                    <a:gd name="T7" fmla="*/ 4 h 17"/>
                    <a:gd name="T8" fmla="*/ 18 w 18"/>
                    <a:gd name="T9" fmla="*/ 11 h 17"/>
                    <a:gd name="T10" fmla="*/ 15 w 18"/>
                    <a:gd name="T11" fmla="*/ 14 h 17"/>
                    <a:gd name="T12" fmla="*/ 10 w 18"/>
                    <a:gd name="T13" fmla="*/ 17 h 17"/>
                    <a:gd name="T14" fmla="*/ 3 w 18"/>
                    <a:gd name="T15" fmla="*/ 15 h 17"/>
                    <a:gd name="T16" fmla="*/ 0 w 18"/>
                    <a:gd name="T17" fmla="*/ 14 h 17"/>
                    <a:gd name="T18" fmla="*/ 0 w 18"/>
                    <a:gd name="T19" fmla="*/ 11 h 17"/>
                    <a:gd name="T20" fmla="*/ 5 w 18"/>
                    <a:gd name="T21" fmla="*/ 1 h 17"/>
                    <a:gd name="T22" fmla="*/ 11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7"/>
                    <a:gd name="T38" fmla="*/ 18 w 1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7">
                      <a:moveTo>
                        <a:pt x="11" y="0"/>
                      </a:moveTo>
                      <a:lnTo>
                        <a:pt x="14" y="1"/>
                      </a:lnTo>
                      <a:lnTo>
                        <a:pt x="14" y="2"/>
                      </a:lnTo>
                      <a:lnTo>
                        <a:pt x="15" y="4"/>
                      </a:lnTo>
                      <a:lnTo>
                        <a:pt x="18" y="11"/>
                      </a:lnTo>
                      <a:lnTo>
                        <a:pt x="15" y="14"/>
                      </a:lnTo>
                      <a:lnTo>
                        <a:pt x="10" y="17"/>
                      </a:lnTo>
                      <a:lnTo>
                        <a:pt x="3" y="15"/>
                      </a:lnTo>
                      <a:lnTo>
                        <a:pt x="0" y="14"/>
                      </a:lnTo>
                      <a:lnTo>
                        <a:pt x="0" y="11"/>
                      </a:lnTo>
                      <a:lnTo>
                        <a:pt x="5" y="1"/>
                      </a:lnTo>
                      <a:lnTo>
                        <a:pt x="1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69" name="Freeform 2892"/>
                <p:cNvSpPr>
                  <a:spLocks/>
                </p:cNvSpPr>
                <p:nvPr/>
              </p:nvSpPr>
              <p:spPr bwMode="gray">
                <a:xfrm>
                  <a:off x="1287" y="1298"/>
                  <a:ext cx="18" cy="17"/>
                </a:xfrm>
                <a:custGeom>
                  <a:avLst/>
                  <a:gdLst>
                    <a:gd name="T0" fmla="*/ 11 w 18"/>
                    <a:gd name="T1" fmla="*/ 0 h 17"/>
                    <a:gd name="T2" fmla="*/ 14 w 18"/>
                    <a:gd name="T3" fmla="*/ 1 h 17"/>
                    <a:gd name="T4" fmla="*/ 14 w 18"/>
                    <a:gd name="T5" fmla="*/ 2 h 17"/>
                    <a:gd name="T6" fmla="*/ 15 w 18"/>
                    <a:gd name="T7" fmla="*/ 4 h 17"/>
                    <a:gd name="T8" fmla="*/ 18 w 18"/>
                    <a:gd name="T9" fmla="*/ 11 h 17"/>
                    <a:gd name="T10" fmla="*/ 15 w 18"/>
                    <a:gd name="T11" fmla="*/ 14 h 17"/>
                    <a:gd name="T12" fmla="*/ 10 w 18"/>
                    <a:gd name="T13" fmla="*/ 17 h 17"/>
                    <a:gd name="T14" fmla="*/ 3 w 18"/>
                    <a:gd name="T15" fmla="*/ 15 h 17"/>
                    <a:gd name="T16" fmla="*/ 0 w 18"/>
                    <a:gd name="T17" fmla="*/ 14 h 17"/>
                    <a:gd name="T18" fmla="*/ 0 w 18"/>
                    <a:gd name="T19" fmla="*/ 11 h 17"/>
                    <a:gd name="T20" fmla="*/ 5 w 18"/>
                    <a:gd name="T21" fmla="*/ 1 h 17"/>
                    <a:gd name="T22" fmla="*/ 11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7"/>
                    <a:gd name="T38" fmla="*/ 18 w 1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7">
                      <a:moveTo>
                        <a:pt x="11" y="0"/>
                      </a:moveTo>
                      <a:lnTo>
                        <a:pt x="14" y="1"/>
                      </a:lnTo>
                      <a:lnTo>
                        <a:pt x="14" y="2"/>
                      </a:lnTo>
                      <a:lnTo>
                        <a:pt x="15" y="4"/>
                      </a:lnTo>
                      <a:lnTo>
                        <a:pt x="18" y="11"/>
                      </a:lnTo>
                      <a:lnTo>
                        <a:pt x="15" y="14"/>
                      </a:lnTo>
                      <a:lnTo>
                        <a:pt x="10" y="17"/>
                      </a:lnTo>
                      <a:lnTo>
                        <a:pt x="3" y="15"/>
                      </a:lnTo>
                      <a:lnTo>
                        <a:pt x="0" y="14"/>
                      </a:lnTo>
                      <a:lnTo>
                        <a:pt x="0" y="11"/>
                      </a:lnTo>
                      <a:lnTo>
                        <a:pt x="5" y="1"/>
                      </a:lnTo>
                      <a:lnTo>
                        <a:pt x="1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6" name="Group 2893"/>
              <p:cNvGrpSpPr>
                <a:grpSpLocks/>
              </p:cNvGrpSpPr>
              <p:nvPr/>
            </p:nvGrpSpPr>
            <p:grpSpPr bwMode="auto">
              <a:xfrm>
                <a:off x="1118" y="1233"/>
                <a:ext cx="163" cy="107"/>
                <a:chOff x="1118" y="1233"/>
                <a:chExt cx="163" cy="107"/>
              </a:xfrm>
              <a:grpFill/>
            </p:grpSpPr>
            <p:sp>
              <p:nvSpPr>
                <p:cNvPr id="966" name="Freeform 2894"/>
                <p:cNvSpPr>
                  <a:spLocks/>
                </p:cNvSpPr>
                <p:nvPr/>
              </p:nvSpPr>
              <p:spPr bwMode="gray">
                <a:xfrm>
                  <a:off x="1118" y="1233"/>
                  <a:ext cx="163" cy="107"/>
                </a:xfrm>
                <a:custGeom>
                  <a:avLst/>
                  <a:gdLst>
                    <a:gd name="T0" fmla="*/ 104 w 163"/>
                    <a:gd name="T1" fmla="*/ 16 h 107"/>
                    <a:gd name="T2" fmla="*/ 113 w 163"/>
                    <a:gd name="T3" fmla="*/ 1 h 107"/>
                    <a:gd name="T4" fmla="*/ 122 w 163"/>
                    <a:gd name="T5" fmla="*/ 8 h 107"/>
                    <a:gd name="T6" fmla="*/ 121 w 163"/>
                    <a:gd name="T7" fmla="*/ 16 h 107"/>
                    <a:gd name="T8" fmla="*/ 126 w 163"/>
                    <a:gd name="T9" fmla="*/ 23 h 107"/>
                    <a:gd name="T10" fmla="*/ 125 w 163"/>
                    <a:gd name="T11" fmla="*/ 30 h 107"/>
                    <a:gd name="T12" fmla="*/ 129 w 163"/>
                    <a:gd name="T13" fmla="*/ 36 h 107"/>
                    <a:gd name="T14" fmla="*/ 128 w 163"/>
                    <a:gd name="T15" fmla="*/ 47 h 107"/>
                    <a:gd name="T16" fmla="*/ 139 w 163"/>
                    <a:gd name="T17" fmla="*/ 44 h 107"/>
                    <a:gd name="T18" fmla="*/ 146 w 163"/>
                    <a:gd name="T19" fmla="*/ 47 h 107"/>
                    <a:gd name="T20" fmla="*/ 160 w 163"/>
                    <a:gd name="T21" fmla="*/ 44 h 107"/>
                    <a:gd name="T22" fmla="*/ 162 w 163"/>
                    <a:gd name="T23" fmla="*/ 60 h 107"/>
                    <a:gd name="T24" fmla="*/ 147 w 163"/>
                    <a:gd name="T25" fmla="*/ 82 h 107"/>
                    <a:gd name="T26" fmla="*/ 131 w 163"/>
                    <a:gd name="T27" fmla="*/ 82 h 107"/>
                    <a:gd name="T28" fmla="*/ 119 w 163"/>
                    <a:gd name="T29" fmla="*/ 84 h 107"/>
                    <a:gd name="T30" fmla="*/ 117 w 163"/>
                    <a:gd name="T31" fmla="*/ 79 h 107"/>
                    <a:gd name="T32" fmla="*/ 110 w 163"/>
                    <a:gd name="T33" fmla="*/ 87 h 107"/>
                    <a:gd name="T34" fmla="*/ 94 w 163"/>
                    <a:gd name="T35" fmla="*/ 94 h 107"/>
                    <a:gd name="T36" fmla="*/ 88 w 163"/>
                    <a:gd name="T37" fmla="*/ 99 h 107"/>
                    <a:gd name="T38" fmla="*/ 67 w 163"/>
                    <a:gd name="T39" fmla="*/ 107 h 107"/>
                    <a:gd name="T40" fmla="*/ 44 w 163"/>
                    <a:gd name="T41" fmla="*/ 94 h 107"/>
                    <a:gd name="T42" fmla="*/ 54 w 163"/>
                    <a:gd name="T43" fmla="*/ 89 h 107"/>
                    <a:gd name="T44" fmla="*/ 58 w 163"/>
                    <a:gd name="T45" fmla="*/ 86 h 107"/>
                    <a:gd name="T46" fmla="*/ 79 w 163"/>
                    <a:gd name="T47" fmla="*/ 84 h 107"/>
                    <a:gd name="T48" fmla="*/ 88 w 163"/>
                    <a:gd name="T49" fmla="*/ 75 h 107"/>
                    <a:gd name="T50" fmla="*/ 82 w 163"/>
                    <a:gd name="T51" fmla="*/ 75 h 107"/>
                    <a:gd name="T52" fmla="*/ 71 w 163"/>
                    <a:gd name="T53" fmla="*/ 72 h 107"/>
                    <a:gd name="T54" fmla="*/ 64 w 163"/>
                    <a:gd name="T55" fmla="*/ 78 h 107"/>
                    <a:gd name="T56" fmla="*/ 54 w 163"/>
                    <a:gd name="T57" fmla="*/ 79 h 107"/>
                    <a:gd name="T58" fmla="*/ 52 w 163"/>
                    <a:gd name="T59" fmla="*/ 75 h 107"/>
                    <a:gd name="T60" fmla="*/ 57 w 163"/>
                    <a:gd name="T61" fmla="*/ 65 h 107"/>
                    <a:gd name="T62" fmla="*/ 46 w 163"/>
                    <a:gd name="T63" fmla="*/ 72 h 107"/>
                    <a:gd name="T64" fmla="*/ 41 w 163"/>
                    <a:gd name="T65" fmla="*/ 72 h 107"/>
                    <a:gd name="T66" fmla="*/ 38 w 163"/>
                    <a:gd name="T67" fmla="*/ 83 h 107"/>
                    <a:gd name="T68" fmla="*/ 30 w 163"/>
                    <a:gd name="T69" fmla="*/ 78 h 107"/>
                    <a:gd name="T70" fmla="*/ 19 w 163"/>
                    <a:gd name="T71" fmla="*/ 80 h 107"/>
                    <a:gd name="T72" fmla="*/ 16 w 163"/>
                    <a:gd name="T73" fmla="*/ 75 h 107"/>
                    <a:gd name="T74" fmla="*/ 0 w 163"/>
                    <a:gd name="T75" fmla="*/ 72 h 107"/>
                    <a:gd name="T76" fmla="*/ 25 w 163"/>
                    <a:gd name="T77" fmla="*/ 58 h 107"/>
                    <a:gd name="T78" fmla="*/ 25 w 163"/>
                    <a:gd name="T79" fmla="*/ 55 h 107"/>
                    <a:gd name="T80" fmla="*/ 6 w 163"/>
                    <a:gd name="T81" fmla="*/ 54 h 107"/>
                    <a:gd name="T82" fmla="*/ 34 w 163"/>
                    <a:gd name="T83" fmla="*/ 44 h 107"/>
                    <a:gd name="T84" fmla="*/ 10 w 163"/>
                    <a:gd name="T85" fmla="*/ 43 h 107"/>
                    <a:gd name="T86" fmla="*/ 12 w 163"/>
                    <a:gd name="T87" fmla="*/ 36 h 107"/>
                    <a:gd name="T88" fmla="*/ 28 w 163"/>
                    <a:gd name="T89" fmla="*/ 30 h 107"/>
                    <a:gd name="T90" fmla="*/ 34 w 163"/>
                    <a:gd name="T91" fmla="*/ 29 h 107"/>
                    <a:gd name="T92" fmla="*/ 28 w 163"/>
                    <a:gd name="T93" fmla="*/ 18 h 107"/>
                    <a:gd name="T94" fmla="*/ 44 w 163"/>
                    <a:gd name="T95" fmla="*/ 18 h 107"/>
                    <a:gd name="T96" fmla="*/ 46 w 163"/>
                    <a:gd name="T97" fmla="*/ 29 h 107"/>
                    <a:gd name="T98" fmla="*/ 64 w 163"/>
                    <a:gd name="T99" fmla="*/ 30 h 107"/>
                    <a:gd name="T100" fmla="*/ 76 w 163"/>
                    <a:gd name="T101" fmla="*/ 40 h 107"/>
                    <a:gd name="T102" fmla="*/ 74 w 163"/>
                    <a:gd name="T103" fmla="*/ 47 h 107"/>
                    <a:gd name="T104" fmla="*/ 80 w 163"/>
                    <a:gd name="T105" fmla="*/ 51 h 107"/>
                    <a:gd name="T106" fmla="*/ 84 w 163"/>
                    <a:gd name="T107" fmla="*/ 60 h 107"/>
                    <a:gd name="T108" fmla="*/ 92 w 163"/>
                    <a:gd name="T109" fmla="*/ 60 h 107"/>
                    <a:gd name="T110" fmla="*/ 114 w 163"/>
                    <a:gd name="T111" fmla="*/ 61 h 107"/>
                    <a:gd name="T112" fmla="*/ 110 w 163"/>
                    <a:gd name="T113" fmla="*/ 47 h 107"/>
                    <a:gd name="T114" fmla="*/ 102 w 163"/>
                    <a:gd name="T115" fmla="*/ 44 h 107"/>
                    <a:gd name="T116" fmla="*/ 111 w 163"/>
                    <a:gd name="T117" fmla="*/ 33 h 107"/>
                    <a:gd name="T118" fmla="*/ 102 w 163"/>
                    <a:gd name="T119" fmla="*/ 28 h 107"/>
                    <a:gd name="T120" fmla="*/ 99 w 163"/>
                    <a:gd name="T121" fmla="*/ 18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
                    <a:gd name="T184" fmla="*/ 0 h 107"/>
                    <a:gd name="T185" fmla="*/ 163 w 163"/>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 h="107">
                      <a:moveTo>
                        <a:pt x="101" y="18"/>
                      </a:moveTo>
                      <a:lnTo>
                        <a:pt x="101" y="16"/>
                      </a:lnTo>
                      <a:lnTo>
                        <a:pt x="101" y="18"/>
                      </a:lnTo>
                      <a:lnTo>
                        <a:pt x="104" y="16"/>
                      </a:lnTo>
                      <a:lnTo>
                        <a:pt x="106" y="15"/>
                      </a:lnTo>
                      <a:lnTo>
                        <a:pt x="106" y="12"/>
                      </a:lnTo>
                      <a:lnTo>
                        <a:pt x="111" y="1"/>
                      </a:lnTo>
                      <a:lnTo>
                        <a:pt x="113" y="1"/>
                      </a:lnTo>
                      <a:lnTo>
                        <a:pt x="116" y="1"/>
                      </a:lnTo>
                      <a:lnTo>
                        <a:pt x="119" y="0"/>
                      </a:lnTo>
                      <a:lnTo>
                        <a:pt x="122" y="5"/>
                      </a:lnTo>
                      <a:lnTo>
                        <a:pt x="122" y="8"/>
                      </a:lnTo>
                      <a:lnTo>
                        <a:pt x="119" y="9"/>
                      </a:lnTo>
                      <a:lnTo>
                        <a:pt x="121" y="12"/>
                      </a:lnTo>
                      <a:lnTo>
                        <a:pt x="122" y="15"/>
                      </a:lnTo>
                      <a:lnTo>
                        <a:pt x="121" y="16"/>
                      </a:lnTo>
                      <a:lnTo>
                        <a:pt x="122" y="18"/>
                      </a:lnTo>
                      <a:lnTo>
                        <a:pt x="122" y="19"/>
                      </a:lnTo>
                      <a:lnTo>
                        <a:pt x="123" y="19"/>
                      </a:lnTo>
                      <a:lnTo>
                        <a:pt x="126" y="23"/>
                      </a:lnTo>
                      <a:lnTo>
                        <a:pt x="126" y="26"/>
                      </a:lnTo>
                      <a:lnTo>
                        <a:pt x="126" y="28"/>
                      </a:lnTo>
                      <a:lnTo>
                        <a:pt x="126" y="29"/>
                      </a:lnTo>
                      <a:lnTo>
                        <a:pt x="125" y="30"/>
                      </a:lnTo>
                      <a:lnTo>
                        <a:pt x="123" y="34"/>
                      </a:lnTo>
                      <a:lnTo>
                        <a:pt x="121" y="36"/>
                      </a:lnTo>
                      <a:lnTo>
                        <a:pt x="123" y="37"/>
                      </a:lnTo>
                      <a:lnTo>
                        <a:pt x="129" y="36"/>
                      </a:lnTo>
                      <a:lnTo>
                        <a:pt x="135" y="40"/>
                      </a:lnTo>
                      <a:lnTo>
                        <a:pt x="133" y="44"/>
                      </a:lnTo>
                      <a:lnTo>
                        <a:pt x="129" y="44"/>
                      </a:lnTo>
                      <a:lnTo>
                        <a:pt x="128" y="47"/>
                      </a:lnTo>
                      <a:lnTo>
                        <a:pt x="128" y="49"/>
                      </a:lnTo>
                      <a:lnTo>
                        <a:pt x="131" y="44"/>
                      </a:lnTo>
                      <a:lnTo>
                        <a:pt x="136" y="44"/>
                      </a:lnTo>
                      <a:lnTo>
                        <a:pt x="139" y="44"/>
                      </a:lnTo>
                      <a:lnTo>
                        <a:pt x="144" y="53"/>
                      </a:lnTo>
                      <a:lnTo>
                        <a:pt x="144" y="49"/>
                      </a:lnTo>
                      <a:lnTo>
                        <a:pt x="146" y="49"/>
                      </a:lnTo>
                      <a:lnTo>
                        <a:pt x="146" y="47"/>
                      </a:lnTo>
                      <a:lnTo>
                        <a:pt x="144" y="41"/>
                      </a:lnTo>
                      <a:lnTo>
                        <a:pt x="146" y="37"/>
                      </a:lnTo>
                      <a:lnTo>
                        <a:pt x="153" y="39"/>
                      </a:lnTo>
                      <a:lnTo>
                        <a:pt x="160" y="44"/>
                      </a:lnTo>
                      <a:lnTo>
                        <a:pt x="162" y="49"/>
                      </a:lnTo>
                      <a:lnTo>
                        <a:pt x="162" y="51"/>
                      </a:lnTo>
                      <a:lnTo>
                        <a:pt x="163" y="53"/>
                      </a:lnTo>
                      <a:lnTo>
                        <a:pt x="162" y="60"/>
                      </a:lnTo>
                      <a:lnTo>
                        <a:pt x="160" y="61"/>
                      </a:lnTo>
                      <a:lnTo>
                        <a:pt x="153" y="82"/>
                      </a:lnTo>
                      <a:lnTo>
                        <a:pt x="149" y="82"/>
                      </a:lnTo>
                      <a:lnTo>
                        <a:pt x="147" y="82"/>
                      </a:lnTo>
                      <a:lnTo>
                        <a:pt x="146" y="86"/>
                      </a:lnTo>
                      <a:lnTo>
                        <a:pt x="139" y="86"/>
                      </a:lnTo>
                      <a:lnTo>
                        <a:pt x="136" y="84"/>
                      </a:lnTo>
                      <a:lnTo>
                        <a:pt x="131" y="82"/>
                      </a:lnTo>
                      <a:lnTo>
                        <a:pt x="133" y="79"/>
                      </a:lnTo>
                      <a:lnTo>
                        <a:pt x="126" y="84"/>
                      </a:lnTo>
                      <a:lnTo>
                        <a:pt x="123" y="86"/>
                      </a:lnTo>
                      <a:lnTo>
                        <a:pt x="119" y="84"/>
                      </a:lnTo>
                      <a:lnTo>
                        <a:pt x="121" y="83"/>
                      </a:lnTo>
                      <a:lnTo>
                        <a:pt x="119" y="80"/>
                      </a:lnTo>
                      <a:lnTo>
                        <a:pt x="119" y="78"/>
                      </a:lnTo>
                      <a:lnTo>
                        <a:pt x="117" y="79"/>
                      </a:lnTo>
                      <a:lnTo>
                        <a:pt x="116" y="82"/>
                      </a:lnTo>
                      <a:lnTo>
                        <a:pt x="114" y="83"/>
                      </a:lnTo>
                      <a:lnTo>
                        <a:pt x="111" y="84"/>
                      </a:lnTo>
                      <a:lnTo>
                        <a:pt x="110" y="87"/>
                      </a:lnTo>
                      <a:lnTo>
                        <a:pt x="102" y="89"/>
                      </a:lnTo>
                      <a:lnTo>
                        <a:pt x="99" y="89"/>
                      </a:lnTo>
                      <a:lnTo>
                        <a:pt x="94" y="93"/>
                      </a:lnTo>
                      <a:lnTo>
                        <a:pt x="94" y="94"/>
                      </a:lnTo>
                      <a:lnTo>
                        <a:pt x="94" y="95"/>
                      </a:lnTo>
                      <a:lnTo>
                        <a:pt x="92" y="96"/>
                      </a:lnTo>
                      <a:lnTo>
                        <a:pt x="91" y="97"/>
                      </a:lnTo>
                      <a:lnTo>
                        <a:pt x="88" y="99"/>
                      </a:lnTo>
                      <a:lnTo>
                        <a:pt x="84" y="100"/>
                      </a:lnTo>
                      <a:lnTo>
                        <a:pt x="80" y="101"/>
                      </a:lnTo>
                      <a:lnTo>
                        <a:pt x="79" y="103"/>
                      </a:lnTo>
                      <a:lnTo>
                        <a:pt x="67" y="107"/>
                      </a:lnTo>
                      <a:lnTo>
                        <a:pt x="55" y="107"/>
                      </a:lnTo>
                      <a:lnTo>
                        <a:pt x="44" y="99"/>
                      </a:lnTo>
                      <a:lnTo>
                        <a:pt x="43" y="96"/>
                      </a:lnTo>
                      <a:lnTo>
                        <a:pt x="44" y="94"/>
                      </a:lnTo>
                      <a:lnTo>
                        <a:pt x="46" y="91"/>
                      </a:lnTo>
                      <a:lnTo>
                        <a:pt x="47" y="91"/>
                      </a:lnTo>
                      <a:lnTo>
                        <a:pt x="51" y="90"/>
                      </a:lnTo>
                      <a:lnTo>
                        <a:pt x="54" y="89"/>
                      </a:lnTo>
                      <a:lnTo>
                        <a:pt x="55" y="90"/>
                      </a:lnTo>
                      <a:lnTo>
                        <a:pt x="57" y="90"/>
                      </a:lnTo>
                      <a:lnTo>
                        <a:pt x="58" y="89"/>
                      </a:lnTo>
                      <a:lnTo>
                        <a:pt x="58" y="86"/>
                      </a:lnTo>
                      <a:lnTo>
                        <a:pt x="62" y="83"/>
                      </a:lnTo>
                      <a:lnTo>
                        <a:pt x="76" y="82"/>
                      </a:lnTo>
                      <a:lnTo>
                        <a:pt x="77" y="84"/>
                      </a:lnTo>
                      <a:lnTo>
                        <a:pt x="79" y="84"/>
                      </a:lnTo>
                      <a:lnTo>
                        <a:pt x="80" y="80"/>
                      </a:lnTo>
                      <a:lnTo>
                        <a:pt x="84" y="79"/>
                      </a:lnTo>
                      <a:lnTo>
                        <a:pt x="86" y="76"/>
                      </a:lnTo>
                      <a:lnTo>
                        <a:pt x="88" y="75"/>
                      </a:lnTo>
                      <a:lnTo>
                        <a:pt x="89" y="72"/>
                      </a:lnTo>
                      <a:lnTo>
                        <a:pt x="89" y="71"/>
                      </a:lnTo>
                      <a:lnTo>
                        <a:pt x="86" y="71"/>
                      </a:lnTo>
                      <a:lnTo>
                        <a:pt x="82" y="75"/>
                      </a:lnTo>
                      <a:lnTo>
                        <a:pt x="80" y="75"/>
                      </a:lnTo>
                      <a:lnTo>
                        <a:pt x="71" y="76"/>
                      </a:lnTo>
                      <a:lnTo>
                        <a:pt x="70" y="75"/>
                      </a:lnTo>
                      <a:lnTo>
                        <a:pt x="71" y="72"/>
                      </a:lnTo>
                      <a:lnTo>
                        <a:pt x="68" y="75"/>
                      </a:lnTo>
                      <a:lnTo>
                        <a:pt x="67" y="71"/>
                      </a:lnTo>
                      <a:lnTo>
                        <a:pt x="65" y="75"/>
                      </a:lnTo>
                      <a:lnTo>
                        <a:pt x="64" y="78"/>
                      </a:lnTo>
                      <a:lnTo>
                        <a:pt x="61" y="79"/>
                      </a:lnTo>
                      <a:lnTo>
                        <a:pt x="61" y="76"/>
                      </a:lnTo>
                      <a:lnTo>
                        <a:pt x="58" y="79"/>
                      </a:lnTo>
                      <a:lnTo>
                        <a:pt x="54" y="79"/>
                      </a:lnTo>
                      <a:lnTo>
                        <a:pt x="51" y="82"/>
                      </a:lnTo>
                      <a:lnTo>
                        <a:pt x="49" y="79"/>
                      </a:lnTo>
                      <a:lnTo>
                        <a:pt x="49" y="78"/>
                      </a:lnTo>
                      <a:lnTo>
                        <a:pt x="52" y="75"/>
                      </a:lnTo>
                      <a:lnTo>
                        <a:pt x="51" y="75"/>
                      </a:lnTo>
                      <a:lnTo>
                        <a:pt x="51" y="69"/>
                      </a:lnTo>
                      <a:lnTo>
                        <a:pt x="55" y="66"/>
                      </a:lnTo>
                      <a:lnTo>
                        <a:pt x="57" y="65"/>
                      </a:lnTo>
                      <a:lnTo>
                        <a:pt x="55" y="65"/>
                      </a:lnTo>
                      <a:lnTo>
                        <a:pt x="52" y="66"/>
                      </a:lnTo>
                      <a:lnTo>
                        <a:pt x="49" y="65"/>
                      </a:lnTo>
                      <a:lnTo>
                        <a:pt x="46" y="72"/>
                      </a:lnTo>
                      <a:lnTo>
                        <a:pt x="46" y="73"/>
                      </a:lnTo>
                      <a:lnTo>
                        <a:pt x="43" y="70"/>
                      </a:lnTo>
                      <a:lnTo>
                        <a:pt x="41" y="70"/>
                      </a:lnTo>
                      <a:lnTo>
                        <a:pt x="41" y="72"/>
                      </a:lnTo>
                      <a:lnTo>
                        <a:pt x="43" y="75"/>
                      </a:lnTo>
                      <a:lnTo>
                        <a:pt x="43" y="79"/>
                      </a:lnTo>
                      <a:lnTo>
                        <a:pt x="41" y="79"/>
                      </a:lnTo>
                      <a:lnTo>
                        <a:pt x="38" y="83"/>
                      </a:lnTo>
                      <a:lnTo>
                        <a:pt x="34" y="83"/>
                      </a:lnTo>
                      <a:lnTo>
                        <a:pt x="33" y="79"/>
                      </a:lnTo>
                      <a:lnTo>
                        <a:pt x="33" y="76"/>
                      </a:lnTo>
                      <a:lnTo>
                        <a:pt x="30" y="78"/>
                      </a:lnTo>
                      <a:lnTo>
                        <a:pt x="28" y="78"/>
                      </a:lnTo>
                      <a:lnTo>
                        <a:pt x="28" y="84"/>
                      </a:lnTo>
                      <a:lnTo>
                        <a:pt x="25" y="83"/>
                      </a:lnTo>
                      <a:lnTo>
                        <a:pt x="19" y="80"/>
                      </a:lnTo>
                      <a:lnTo>
                        <a:pt x="21" y="78"/>
                      </a:lnTo>
                      <a:lnTo>
                        <a:pt x="19" y="76"/>
                      </a:lnTo>
                      <a:lnTo>
                        <a:pt x="19" y="73"/>
                      </a:lnTo>
                      <a:lnTo>
                        <a:pt x="16" y="75"/>
                      </a:lnTo>
                      <a:lnTo>
                        <a:pt x="14" y="78"/>
                      </a:lnTo>
                      <a:lnTo>
                        <a:pt x="6" y="76"/>
                      </a:lnTo>
                      <a:lnTo>
                        <a:pt x="3" y="75"/>
                      </a:lnTo>
                      <a:lnTo>
                        <a:pt x="0" y="72"/>
                      </a:lnTo>
                      <a:lnTo>
                        <a:pt x="3" y="65"/>
                      </a:lnTo>
                      <a:lnTo>
                        <a:pt x="6" y="62"/>
                      </a:lnTo>
                      <a:lnTo>
                        <a:pt x="22" y="62"/>
                      </a:lnTo>
                      <a:lnTo>
                        <a:pt x="25" y="58"/>
                      </a:lnTo>
                      <a:lnTo>
                        <a:pt x="31" y="55"/>
                      </a:lnTo>
                      <a:lnTo>
                        <a:pt x="34" y="51"/>
                      </a:lnTo>
                      <a:lnTo>
                        <a:pt x="30" y="54"/>
                      </a:lnTo>
                      <a:lnTo>
                        <a:pt x="25" y="55"/>
                      </a:lnTo>
                      <a:lnTo>
                        <a:pt x="21" y="58"/>
                      </a:lnTo>
                      <a:lnTo>
                        <a:pt x="14" y="60"/>
                      </a:lnTo>
                      <a:lnTo>
                        <a:pt x="6" y="60"/>
                      </a:lnTo>
                      <a:lnTo>
                        <a:pt x="6" y="54"/>
                      </a:lnTo>
                      <a:lnTo>
                        <a:pt x="7" y="49"/>
                      </a:lnTo>
                      <a:lnTo>
                        <a:pt x="19" y="49"/>
                      </a:lnTo>
                      <a:lnTo>
                        <a:pt x="25" y="46"/>
                      </a:lnTo>
                      <a:lnTo>
                        <a:pt x="34" y="44"/>
                      </a:lnTo>
                      <a:lnTo>
                        <a:pt x="38" y="43"/>
                      </a:lnTo>
                      <a:lnTo>
                        <a:pt x="14" y="46"/>
                      </a:lnTo>
                      <a:lnTo>
                        <a:pt x="10" y="44"/>
                      </a:lnTo>
                      <a:lnTo>
                        <a:pt x="10" y="43"/>
                      </a:lnTo>
                      <a:lnTo>
                        <a:pt x="12" y="40"/>
                      </a:lnTo>
                      <a:lnTo>
                        <a:pt x="14" y="40"/>
                      </a:lnTo>
                      <a:lnTo>
                        <a:pt x="14" y="39"/>
                      </a:lnTo>
                      <a:lnTo>
                        <a:pt x="12" y="36"/>
                      </a:lnTo>
                      <a:lnTo>
                        <a:pt x="16" y="32"/>
                      </a:lnTo>
                      <a:lnTo>
                        <a:pt x="19" y="30"/>
                      </a:lnTo>
                      <a:lnTo>
                        <a:pt x="25" y="30"/>
                      </a:lnTo>
                      <a:lnTo>
                        <a:pt x="28" y="30"/>
                      </a:lnTo>
                      <a:lnTo>
                        <a:pt x="38" y="32"/>
                      </a:lnTo>
                      <a:lnTo>
                        <a:pt x="40" y="32"/>
                      </a:lnTo>
                      <a:lnTo>
                        <a:pt x="36" y="30"/>
                      </a:lnTo>
                      <a:lnTo>
                        <a:pt x="34" y="29"/>
                      </a:lnTo>
                      <a:lnTo>
                        <a:pt x="24" y="28"/>
                      </a:lnTo>
                      <a:lnTo>
                        <a:pt x="22" y="26"/>
                      </a:lnTo>
                      <a:lnTo>
                        <a:pt x="25" y="21"/>
                      </a:lnTo>
                      <a:lnTo>
                        <a:pt x="28" y="18"/>
                      </a:lnTo>
                      <a:lnTo>
                        <a:pt x="33" y="18"/>
                      </a:lnTo>
                      <a:lnTo>
                        <a:pt x="36" y="16"/>
                      </a:lnTo>
                      <a:lnTo>
                        <a:pt x="41" y="16"/>
                      </a:lnTo>
                      <a:lnTo>
                        <a:pt x="44" y="18"/>
                      </a:lnTo>
                      <a:lnTo>
                        <a:pt x="46" y="19"/>
                      </a:lnTo>
                      <a:lnTo>
                        <a:pt x="46" y="23"/>
                      </a:lnTo>
                      <a:lnTo>
                        <a:pt x="46" y="25"/>
                      </a:lnTo>
                      <a:lnTo>
                        <a:pt x="46" y="29"/>
                      </a:lnTo>
                      <a:lnTo>
                        <a:pt x="54" y="29"/>
                      </a:lnTo>
                      <a:lnTo>
                        <a:pt x="57" y="28"/>
                      </a:lnTo>
                      <a:lnTo>
                        <a:pt x="62" y="28"/>
                      </a:lnTo>
                      <a:lnTo>
                        <a:pt x="64" y="30"/>
                      </a:lnTo>
                      <a:lnTo>
                        <a:pt x="68" y="30"/>
                      </a:lnTo>
                      <a:lnTo>
                        <a:pt x="70" y="36"/>
                      </a:lnTo>
                      <a:lnTo>
                        <a:pt x="73" y="40"/>
                      </a:lnTo>
                      <a:lnTo>
                        <a:pt x="76" y="40"/>
                      </a:lnTo>
                      <a:lnTo>
                        <a:pt x="77" y="43"/>
                      </a:lnTo>
                      <a:lnTo>
                        <a:pt x="73" y="44"/>
                      </a:lnTo>
                      <a:lnTo>
                        <a:pt x="73" y="47"/>
                      </a:lnTo>
                      <a:lnTo>
                        <a:pt x="74" y="47"/>
                      </a:lnTo>
                      <a:lnTo>
                        <a:pt x="80" y="46"/>
                      </a:lnTo>
                      <a:lnTo>
                        <a:pt x="82" y="47"/>
                      </a:lnTo>
                      <a:lnTo>
                        <a:pt x="82" y="50"/>
                      </a:lnTo>
                      <a:lnTo>
                        <a:pt x="80" y="51"/>
                      </a:lnTo>
                      <a:lnTo>
                        <a:pt x="82" y="51"/>
                      </a:lnTo>
                      <a:lnTo>
                        <a:pt x="84" y="54"/>
                      </a:lnTo>
                      <a:lnTo>
                        <a:pt x="82" y="58"/>
                      </a:lnTo>
                      <a:lnTo>
                        <a:pt x="84" y="60"/>
                      </a:lnTo>
                      <a:lnTo>
                        <a:pt x="88" y="60"/>
                      </a:lnTo>
                      <a:lnTo>
                        <a:pt x="89" y="60"/>
                      </a:lnTo>
                      <a:lnTo>
                        <a:pt x="91" y="58"/>
                      </a:lnTo>
                      <a:lnTo>
                        <a:pt x="92" y="60"/>
                      </a:lnTo>
                      <a:lnTo>
                        <a:pt x="95" y="58"/>
                      </a:lnTo>
                      <a:lnTo>
                        <a:pt x="97" y="60"/>
                      </a:lnTo>
                      <a:lnTo>
                        <a:pt x="101" y="60"/>
                      </a:lnTo>
                      <a:lnTo>
                        <a:pt x="114" y="61"/>
                      </a:lnTo>
                      <a:lnTo>
                        <a:pt x="116" y="61"/>
                      </a:lnTo>
                      <a:lnTo>
                        <a:pt x="117" y="53"/>
                      </a:lnTo>
                      <a:lnTo>
                        <a:pt x="113" y="46"/>
                      </a:lnTo>
                      <a:lnTo>
                        <a:pt x="110" y="47"/>
                      </a:lnTo>
                      <a:lnTo>
                        <a:pt x="107" y="46"/>
                      </a:lnTo>
                      <a:lnTo>
                        <a:pt x="106" y="44"/>
                      </a:lnTo>
                      <a:lnTo>
                        <a:pt x="104" y="46"/>
                      </a:lnTo>
                      <a:lnTo>
                        <a:pt x="102" y="44"/>
                      </a:lnTo>
                      <a:lnTo>
                        <a:pt x="110" y="41"/>
                      </a:lnTo>
                      <a:lnTo>
                        <a:pt x="110" y="39"/>
                      </a:lnTo>
                      <a:lnTo>
                        <a:pt x="111" y="39"/>
                      </a:lnTo>
                      <a:lnTo>
                        <a:pt x="111" y="33"/>
                      </a:lnTo>
                      <a:lnTo>
                        <a:pt x="110" y="30"/>
                      </a:lnTo>
                      <a:lnTo>
                        <a:pt x="106" y="30"/>
                      </a:lnTo>
                      <a:lnTo>
                        <a:pt x="106" y="29"/>
                      </a:lnTo>
                      <a:lnTo>
                        <a:pt x="102" y="28"/>
                      </a:lnTo>
                      <a:lnTo>
                        <a:pt x="97" y="23"/>
                      </a:lnTo>
                      <a:lnTo>
                        <a:pt x="97" y="19"/>
                      </a:lnTo>
                      <a:lnTo>
                        <a:pt x="97" y="18"/>
                      </a:lnTo>
                      <a:lnTo>
                        <a:pt x="99" y="18"/>
                      </a:lnTo>
                      <a:lnTo>
                        <a:pt x="101" y="1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67" name="Freeform 2895"/>
                <p:cNvSpPr>
                  <a:spLocks/>
                </p:cNvSpPr>
                <p:nvPr/>
              </p:nvSpPr>
              <p:spPr bwMode="gray">
                <a:xfrm>
                  <a:off x="1118" y="1233"/>
                  <a:ext cx="163" cy="107"/>
                </a:xfrm>
                <a:custGeom>
                  <a:avLst/>
                  <a:gdLst>
                    <a:gd name="T0" fmla="*/ 104 w 163"/>
                    <a:gd name="T1" fmla="*/ 16 h 107"/>
                    <a:gd name="T2" fmla="*/ 113 w 163"/>
                    <a:gd name="T3" fmla="*/ 1 h 107"/>
                    <a:gd name="T4" fmla="*/ 122 w 163"/>
                    <a:gd name="T5" fmla="*/ 8 h 107"/>
                    <a:gd name="T6" fmla="*/ 121 w 163"/>
                    <a:gd name="T7" fmla="*/ 16 h 107"/>
                    <a:gd name="T8" fmla="*/ 126 w 163"/>
                    <a:gd name="T9" fmla="*/ 23 h 107"/>
                    <a:gd name="T10" fmla="*/ 125 w 163"/>
                    <a:gd name="T11" fmla="*/ 30 h 107"/>
                    <a:gd name="T12" fmla="*/ 129 w 163"/>
                    <a:gd name="T13" fmla="*/ 36 h 107"/>
                    <a:gd name="T14" fmla="*/ 128 w 163"/>
                    <a:gd name="T15" fmla="*/ 47 h 107"/>
                    <a:gd name="T16" fmla="*/ 139 w 163"/>
                    <a:gd name="T17" fmla="*/ 44 h 107"/>
                    <a:gd name="T18" fmla="*/ 146 w 163"/>
                    <a:gd name="T19" fmla="*/ 47 h 107"/>
                    <a:gd name="T20" fmla="*/ 160 w 163"/>
                    <a:gd name="T21" fmla="*/ 44 h 107"/>
                    <a:gd name="T22" fmla="*/ 162 w 163"/>
                    <a:gd name="T23" fmla="*/ 60 h 107"/>
                    <a:gd name="T24" fmla="*/ 147 w 163"/>
                    <a:gd name="T25" fmla="*/ 82 h 107"/>
                    <a:gd name="T26" fmla="*/ 131 w 163"/>
                    <a:gd name="T27" fmla="*/ 82 h 107"/>
                    <a:gd name="T28" fmla="*/ 119 w 163"/>
                    <a:gd name="T29" fmla="*/ 84 h 107"/>
                    <a:gd name="T30" fmla="*/ 117 w 163"/>
                    <a:gd name="T31" fmla="*/ 79 h 107"/>
                    <a:gd name="T32" fmla="*/ 110 w 163"/>
                    <a:gd name="T33" fmla="*/ 87 h 107"/>
                    <a:gd name="T34" fmla="*/ 94 w 163"/>
                    <a:gd name="T35" fmla="*/ 94 h 107"/>
                    <a:gd name="T36" fmla="*/ 88 w 163"/>
                    <a:gd name="T37" fmla="*/ 99 h 107"/>
                    <a:gd name="T38" fmla="*/ 67 w 163"/>
                    <a:gd name="T39" fmla="*/ 107 h 107"/>
                    <a:gd name="T40" fmla="*/ 44 w 163"/>
                    <a:gd name="T41" fmla="*/ 94 h 107"/>
                    <a:gd name="T42" fmla="*/ 54 w 163"/>
                    <a:gd name="T43" fmla="*/ 89 h 107"/>
                    <a:gd name="T44" fmla="*/ 58 w 163"/>
                    <a:gd name="T45" fmla="*/ 86 h 107"/>
                    <a:gd name="T46" fmla="*/ 79 w 163"/>
                    <a:gd name="T47" fmla="*/ 84 h 107"/>
                    <a:gd name="T48" fmla="*/ 88 w 163"/>
                    <a:gd name="T49" fmla="*/ 75 h 107"/>
                    <a:gd name="T50" fmla="*/ 82 w 163"/>
                    <a:gd name="T51" fmla="*/ 75 h 107"/>
                    <a:gd name="T52" fmla="*/ 71 w 163"/>
                    <a:gd name="T53" fmla="*/ 72 h 107"/>
                    <a:gd name="T54" fmla="*/ 64 w 163"/>
                    <a:gd name="T55" fmla="*/ 78 h 107"/>
                    <a:gd name="T56" fmla="*/ 54 w 163"/>
                    <a:gd name="T57" fmla="*/ 79 h 107"/>
                    <a:gd name="T58" fmla="*/ 52 w 163"/>
                    <a:gd name="T59" fmla="*/ 75 h 107"/>
                    <a:gd name="T60" fmla="*/ 57 w 163"/>
                    <a:gd name="T61" fmla="*/ 65 h 107"/>
                    <a:gd name="T62" fmla="*/ 46 w 163"/>
                    <a:gd name="T63" fmla="*/ 72 h 107"/>
                    <a:gd name="T64" fmla="*/ 41 w 163"/>
                    <a:gd name="T65" fmla="*/ 72 h 107"/>
                    <a:gd name="T66" fmla="*/ 38 w 163"/>
                    <a:gd name="T67" fmla="*/ 83 h 107"/>
                    <a:gd name="T68" fmla="*/ 30 w 163"/>
                    <a:gd name="T69" fmla="*/ 78 h 107"/>
                    <a:gd name="T70" fmla="*/ 19 w 163"/>
                    <a:gd name="T71" fmla="*/ 80 h 107"/>
                    <a:gd name="T72" fmla="*/ 16 w 163"/>
                    <a:gd name="T73" fmla="*/ 75 h 107"/>
                    <a:gd name="T74" fmla="*/ 0 w 163"/>
                    <a:gd name="T75" fmla="*/ 72 h 107"/>
                    <a:gd name="T76" fmla="*/ 25 w 163"/>
                    <a:gd name="T77" fmla="*/ 58 h 107"/>
                    <a:gd name="T78" fmla="*/ 25 w 163"/>
                    <a:gd name="T79" fmla="*/ 55 h 107"/>
                    <a:gd name="T80" fmla="*/ 6 w 163"/>
                    <a:gd name="T81" fmla="*/ 54 h 107"/>
                    <a:gd name="T82" fmla="*/ 34 w 163"/>
                    <a:gd name="T83" fmla="*/ 44 h 107"/>
                    <a:gd name="T84" fmla="*/ 10 w 163"/>
                    <a:gd name="T85" fmla="*/ 43 h 107"/>
                    <a:gd name="T86" fmla="*/ 12 w 163"/>
                    <a:gd name="T87" fmla="*/ 36 h 107"/>
                    <a:gd name="T88" fmla="*/ 28 w 163"/>
                    <a:gd name="T89" fmla="*/ 30 h 107"/>
                    <a:gd name="T90" fmla="*/ 34 w 163"/>
                    <a:gd name="T91" fmla="*/ 29 h 107"/>
                    <a:gd name="T92" fmla="*/ 28 w 163"/>
                    <a:gd name="T93" fmla="*/ 18 h 107"/>
                    <a:gd name="T94" fmla="*/ 44 w 163"/>
                    <a:gd name="T95" fmla="*/ 18 h 107"/>
                    <a:gd name="T96" fmla="*/ 46 w 163"/>
                    <a:gd name="T97" fmla="*/ 29 h 107"/>
                    <a:gd name="T98" fmla="*/ 64 w 163"/>
                    <a:gd name="T99" fmla="*/ 30 h 107"/>
                    <a:gd name="T100" fmla="*/ 76 w 163"/>
                    <a:gd name="T101" fmla="*/ 40 h 107"/>
                    <a:gd name="T102" fmla="*/ 74 w 163"/>
                    <a:gd name="T103" fmla="*/ 47 h 107"/>
                    <a:gd name="T104" fmla="*/ 80 w 163"/>
                    <a:gd name="T105" fmla="*/ 51 h 107"/>
                    <a:gd name="T106" fmla="*/ 84 w 163"/>
                    <a:gd name="T107" fmla="*/ 60 h 107"/>
                    <a:gd name="T108" fmla="*/ 92 w 163"/>
                    <a:gd name="T109" fmla="*/ 60 h 107"/>
                    <a:gd name="T110" fmla="*/ 114 w 163"/>
                    <a:gd name="T111" fmla="*/ 61 h 107"/>
                    <a:gd name="T112" fmla="*/ 110 w 163"/>
                    <a:gd name="T113" fmla="*/ 47 h 107"/>
                    <a:gd name="T114" fmla="*/ 102 w 163"/>
                    <a:gd name="T115" fmla="*/ 44 h 107"/>
                    <a:gd name="T116" fmla="*/ 111 w 163"/>
                    <a:gd name="T117" fmla="*/ 33 h 107"/>
                    <a:gd name="T118" fmla="*/ 102 w 163"/>
                    <a:gd name="T119" fmla="*/ 28 h 107"/>
                    <a:gd name="T120" fmla="*/ 99 w 163"/>
                    <a:gd name="T121" fmla="*/ 18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
                    <a:gd name="T184" fmla="*/ 0 h 107"/>
                    <a:gd name="T185" fmla="*/ 163 w 163"/>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 h="107">
                      <a:moveTo>
                        <a:pt x="101" y="18"/>
                      </a:moveTo>
                      <a:lnTo>
                        <a:pt x="101" y="16"/>
                      </a:lnTo>
                      <a:lnTo>
                        <a:pt x="101" y="18"/>
                      </a:lnTo>
                      <a:lnTo>
                        <a:pt x="104" y="16"/>
                      </a:lnTo>
                      <a:lnTo>
                        <a:pt x="106" y="15"/>
                      </a:lnTo>
                      <a:lnTo>
                        <a:pt x="106" y="12"/>
                      </a:lnTo>
                      <a:lnTo>
                        <a:pt x="111" y="1"/>
                      </a:lnTo>
                      <a:lnTo>
                        <a:pt x="113" y="1"/>
                      </a:lnTo>
                      <a:lnTo>
                        <a:pt x="116" y="1"/>
                      </a:lnTo>
                      <a:lnTo>
                        <a:pt x="119" y="0"/>
                      </a:lnTo>
                      <a:lnTo>
                        <a:pt x="122" y="5"/>
                      </a:lnTo>
                      <a:lnTo>
                        <a:pt x="122" y="8"/>
                      </a:lnTo>
                      <a:lnTo>
                        <a:pt x="119" y="9"/>
                      </a:lnTo>
                      <a:lnTo>
                        <a:pt x="121" y="12"/>
                      </a:lnTo>
                      <a:lnTo>
                        <a:pt x="122" y="15"/>
                      </a:lnTo>
                      <a:lnTo>
                        <a:pt x="121" y="16"/>
                      </a:lnTo>
                      <a:lnTo>
                        <a:pt x="122" y="18"/>
                      </a:lnTo>
                      <a:lnTo>
                        <a:pt x="122" y="19"/>
                      </a:lnTo>
                      <a:lnTo>
                        <a:pt x="123" y="19"/>
                      </a:lnTo>
                      <a:lnTo>
                        <a:pt x="126" y="23"/>
                      </a:lnTo>
                      <a:lnTo>
                        <a:pt x="126" y="26"/>
                      </a:lnTo>
                      <a:lnTo>
                        <a:pt x="126" y="28"/>
                      </a:lnTo>
                      <a:lnTo>
                        <a:pt x="126" y="29"/>
                      </a:lnTo>
                      <a:lnTo>
                        <a:pt x="125" y="30"/>
                      </a:lnTo>
                      <a:lnTo>
                        <a:pt x="123" y="34"/>
                      </a:lnTo>
                      <a:lnTo>
                        <a:pt x="121" y="36"/>
                      </a:lnTo>
                      <a:lnTo>
                        <a:pt x="123" y="37"/>
                      </a:lnTo>
                      <a:lnTo>
                        <a:pt x="129" y="36"/>
                      </a:lnTo>
                      <a:lnTo>
                        <a:pt x="135" y="40"/>
                      </a:lnTo>
                      <a:lnTo>
                        <a:pt x="133" y="44"/>
                      </a:lnTo>
                      <a:lnTo>
                        <a:pt x="129" y="44"/>
                      </a:lnTo>
                      <a:lnTo>
                        <a:pt x="128" y="47"/>
                      </a:lnTo>
                      <a:lnTo>
                        <a:pt x="128" y="49"/>
                      </a:lnTo>
                      <a:lnTo>
                        <a:pt x="131" y="44"/>
                      </a:lnTo>
                      <a:lnTo>
                        <a:pt x="136" y="44"/>
                      </a:lnTo>
                      <a:lnTo>
                        <a:pt x="139" y="44"/>
                      </a:lnTo>
                      <a:lnTo>
                        <a:pt x="144" y="53"/>
                      </a:lnTo>
                      <a:lnTo>
                        <a:pt x="144" y="49"/>
                      </a:lnTo>
                      <a:lnTo>
                        <a:pt x="146" y="49"/>
                      </a:lnTo>
                      <a:lnTo>
                        <a:pt x="146" y="47"/>
                      </a:lnTo>
                      <a:lnTo>
                        <a:pt x="144" y="41"/>
                      </a:lnTo>
                      <a:lnTo>
                        <a:pt x="146" y="37"/>
                      </a:lnTo>
                      <a:lnTo>
                        <a:pt x="153" y="39"/>
                      </a:lnTo>
                      <a:lnTo>
                        <a:pt x="160" y="44"/>
                      </a:lnTo>
                      <a:lnTo>
                        <a:pt x="162" y="49"/>
                      </a:lnTo>
                      <a:lnTo>
                        <a:pt x="162" y="51"/>
                      </a:lnTo>
                      <a:lnTo>
                        <a:pt x="163" y="53"/>
                      </a:lnTo>
                      <a:lnTo>
                        <a:pt x="162" y="60"/>
                      </a:lnTo>
                      <a:lnTo>
                        <a:pt x="160" y="61"/>
                      </a:lnTo>
                      <a:lnTo>
                        <a:pt x="153" y="82"/>
                      </a:lnTo>
                      <a:lnTo>
                        <a:pt x="149" y="82"/>
                      </a:lnTo>
                      <a:lnTo>
                        <a:pt x="147" y="82"/>
                      </a:lnTo>
                      <a:lnTo>
                        <a:pt x="146" y="86"/>
                      </a:lnTo>
                      <a:lnTo>
                        <a:pt x="139" y="86"/>
                      </a:lnTo>
                      <a:lnTo>
                        <a:pt x="136" y="84"/>
                      </a:lnTo>
                      <a:lnTo>
                        <a:pt x="131" y="82"/>
                      </a:lnTo>
                      <a:lnTo>
                        <a:pt x="133" y="79"/>
                      </a:lnTo>
                      <a:lnTo>
                        <a:pt x="126" y="84"/>
                      </a:lnTo>
                      <a:lnTo>
                        <a:pt x="123" y="86"/>
                      </a:lnTo>
                      <a:lnTo>
                        <a:pt x="119" y="84"/>
                      </a:lnTo>
                      <a:lnTo>
                        <a:pt x="121" y="83"/>
                      </a:lnTo>
                      <a:lnTo>
                        <a:pt x="119" y="80"/>
                      </a:lnTo>
                      <a:lnTo>
                        <a:pt x="119" y="78"/>
                      </a:lnTo>
                      <a:lnTo>
                        <a:pt x="117" y="79"/>
                      </a:lnTo>
                      <a:lnTo>
                        <a:pt x="116" y="82"/>
                      </a:lnTo>
                      <a:lnTo>
                        <a:pt x="114" y="83"/>
                      </a:lnTo>
                      <a:lnTo>
                        <a:pt x="111" y="84"/>
                      </a:lnTo>
                      <a:lnTo>
                        <a:pt x="110" y="87"/>
                      </a:lnTo>
                      <a:lnTo>
                        <a:pt x="102" y="89"/>
                      </a:lnTo>
                      <a:lnTo>
                        <a:pt x="99" y="89"/>
                      </a:lnTo>
                      <a:lnTo>
                        <a:pt x="94" y="93"/>
                      </a:lnTo>
                      <a:lnTo>
                        <a:pt x="94" y="94"/>
                      </a:lnTo>
                      <a:lnTo>
                        <a:pt x="94" y="95"/>
                      </a:lnTo>
                      <a:lnTo>
                        <a:pt x="92" y="96"/>
                      </a:lnTo>
                      <a:lnTo>
                        <a:pt x="91" y="97"/>
                      </a:lnTo>
                      <a:lnTo>
                        <a:pt x="88" y="99"/>
                      </a:lnTo>
                      <a:lnTo>
                        <a:pt x="84" y="100"/>
                      </a:lnTo>
                      <a:lnTo>
                        <a:pt x="80" y="101"/>
                      </a:lnTo>
                      <a:lnTo>
                        <a:pt x="79" y="103"/>
                      </a:lnTo>
                      <a:lnTo>
                        <a:pt x="67" y="107"/>
                      </a:lnTo>
                      <a:lnTo>
                        <a:pt x="55" y="107"/>
                      </a:lnTo>
                      <a:lnTo>
                        <a:pt x="44" y="99"/>
                      </a:lnTo>
                      <a:lnTo>
                        <a:pt x="43" y="96"/>
                      </a:lnTo>
                      <a:lnTo>
                        <a:pt x="44" y="94"/>
                      </a:lnTo>
                      <a:lnTo>
                        <a:pt x="46" y="91"/>
                      </a:lnTo>
                      <a:lnTo>
                        <a:pt x="47" y="91"/>
                      </a:lnTo>
                      <a:lnTo>
                        <a:pt x="51" y="90"/>
                      </a:lnTo>
                      <a:lnTo>
                        <a:pt x="54" y="89"/>
                      </a:lnTo>
                      <a:lnTo>
                        <a:pt x="55" y="90"/>
                      </a:lnTo>
                      <a:lnTo>
                        <a:pt x="57" y="90"/>
                      </a:lnTo>
                      <a:lnTo>
                        <a:pt x="58" y="89"/>
                      </a:lnTo>
                      <a:lnTo>
                        <a:pt x="58" y="86"/>
                      </a:lnTo>
                      <a:lnTo>
                        <a:pt x="62" y="83"/>
                      </a:lnTo>
                      <a:lnTo>
                        <a:pt x="76" y="82"/>
                      </a:lnTo>
                      <a:lnTo>
                        <a:pt x="77" y="84"/>
                      </a:lnTo>
                      <a:lnTo>
                        <a:pt x="79" y="84"/>
                      </a:lnTo>
                      <a:lnTo>
                        <a:pt x="80" y="80"/>
                      </a:lnTo>
                      <a:lnTo>
                        <a:pt x="84" y="79"/>
                      </a:lnTo>
                      <a:lnTo>
                        <a:pt x="86" y="76"/>
                      </a:lnTo>
                      <a:lnTo>
                        <a:pt x="88" y="75"/>
                      </a:lnTo>
                      <a:lnTo>
                        <a:pt x="89" y="72"/>
                      </a:lnTo>
                      <a:lnTo>
                        <a:pt x="89" y="71"/>
                      </a:lnTo>
                      <a:lnTo>
                        <a:pt x="86" y="71"/>
                      </a:lnTo>
                      <a:lnTo>
                        <a:pt x="82" y="75"/>
                      </a:lnTo>
                      <a:lnTo>
                        <a:pt x="80" y="75"/>
                      </a:lnTo>
                      <a:lnTo>
                        <a:pt x="71" y="76"/>
                      </a:lnTo>
                      <a:lnTo>
                        <a:pt x="70" y="75"/>
                      </a:lnTo>
                      <a:lnTo>
                        <a:pt x="71" y="72"/>
                      </a:lnTo>
                      <a:lnTo>
                        <a:pt x="68" y="75"/>
                      </a:lnTo>
                      <a:lnTo>
                        <a:pt x="67" y="71"/>
                      </a:lnTo>
                      <a:lnTo>
                        <a:pt x="65" y="75"/>
                      </a:lnTo>
                      <a:lnTo>
                        <a:pt x="64" y="78"/>
                      </a:lnTo>
                      <a:lnTo>
                        <a:pt x="61" y="79"/>
                      </a:lnTo>
                      <a:lnTo>
                        <a:pt x="61" y="76"/>
                      </a:lnTo>
                      <a:lnTo>
                        <a:pt x="58" y="79"/>
                      </a:lnTo>
                      <a:lnTo>
                        <a:pt x="54" y="79"/>
                      </a:lnTo>
                      <a:lnTo>
                        <a:pt x="51" y="82"/>
                      </a:lnTo>
                      <a:lnTo>
                        <a:pt x="49" y="79"/>
                      </a:lnTo>
                      <a:lnTo>
                        <a:pt x="49" y="78"/>
                      </a:lnTo>
                      <a:lnTo>
                        <a:pt x="52" y="75"/>
                      </a:lnTo>
                      <a:lnTo>
                        <a:pt x="51" y="75"/>
                      </a:lnTo>
                      <a:lnTo>
                        <a:pt x="51" y="69"/>
                      </a:lnTo>
                      <a:lnTo>
                        <a:pt x="55" y="66"/>
                      </a:lnTo>
                      <a:lnTo>
                        <a:pt x="57" y="65"/>
                      </a:lnTo>
                      <a:lnTo>
                        <a:pt x="55" y="65"/>
                      </a:lnTo>
                      <a:lnTo>
                        <a:pt x="52" y="66"/>
                      </a:lnTo>
                      <a:lnTo>
                        <a:pt x="49" y="65"/>
                      </a:lnTo>
                      <a:lnTo>
                        <a:pt x="46" y="72"/>
                      </a:lnTo>
                      <a:lnTo>
                        <a:pt x="46" y="73"/>
                      </a:lnTo>
                      <a:lnTo>
                        <a:pt x="43" y="70"/>
                      </a:lnTo>
                      <a:lnTo>
                        <a:pt x="41" y="70"/>
                      </a:lnTo>
                      <a:lnTo>
                        <a:pt x="41" y="72"/>
                      </a:lnTo>
                      <a:lnTo>
                        <a:pt x="43" y="75"/>
                      </a:lnTo>
                      <a:lnTo>
                        <a:pt x="43" y="79"/>
                      </a:lnTo>
                      <a:lnTo>
                        <a:pt x="41" y="79"/>
                      </a:lnTo>
                      <a:lnTo>
                        <a:pt x="38" y="83"/>
                      </a:lnTo>
                      <a:lnTo>
                        <a:pt x="34" y="83"/>
                      </a:lnTo>
                      <a:lnTo>
                        <a:pt x="33" y="79"/>
                      </a:lnTo>
                      <a:lnTo>
                        <a:pt x="33" y="76"/>
                      </a:lnTo>
                      <a:lnTo>
                        <a:pt x="30" y="78"/>
                      </a:lnTo>
                      <a:lnTo>
                        <a:pt x="28" y="78"/>
                      </a:lnTo>
                      <a:lnTo>
                        <a:pt x="28" y="84"/>
                      </a:lnTo>
                      <a:lnTo>
                        <a:pt x="25" y="83"/>
                      </a:lnTo>
                      <a:lnTo>
                        <a:pt x="19" y="80"/>
                      </a:lnTo>
                      <a:lnTo>
                        <a:pt x="21" y="78"/>
                      </a:lnTo>
                      <a:lnTo>
                        <a:pt x="19" y="76"/>
                      </a:lnTo>
                      <a:lnTo>
                        <a:pt x="19" y="73"/>
                      </a:lnTo>
                      <a:lnTo>
                        <a:pt x="16" y="75"/>
                      </a:lnTo>
                      <a:lnTo>
                        <a:pt x="14" y="78"/>
                      </a:lnTo>
                      <a:lnTo>
                        <a:pt x="6" y="76"/>
                      </a:lnTo>
                      <a:lnTo>
                        <a:pt x="3" y="75"/>
                      </a:lnTo>
                      <a:lnTo>
                        <a:pt x="0" y="72"/>
                      </a:lnTo>
                      <a:lnTo>
                        <a:pt x="3" y="65"/>
                      </a:lnTo>
                      <a:lnTo>
                        <a:pt x="6" y="62"/>
                      </a:lnTo>
                      <a:lnTo>
                        <a:pt x="22" y="62"/>
                      </a:lnTo>
                      <a:lnTo>
                        <a:pt x="25" y="58"/>
                      </a:lnTo>
                      <a:lnTo>
                        <a:pt x="31" y="55"/>
                      </a:lnTo>
                      <a:lnTo>
                        <a:pt x="34" y="51"/>
                      </a:lnTo>
                      <a:lnTo>
                        <a:pt x="30" y="54"/>
                      </a:lnTo>
                      <a:lnTo>
                        <a:pt x="25" y="55"/>
                      </a:lnTo>
                      <a:lnTo>
                        <a:pt x="21" y="58"/>
                      </a:lnTo>
                      <a:lnTo>
                        <a:pt x="14" y="60"/>
                      </a:lnTo>
                      <a:lnTo>
                        <a:pt x="6" y="60"/>
                      </a:lnTo>
                      <a:lnTo>
                        <a:pt x="6" y="54"/>
                      </a:lnTo>
                      <a:lnTo>
                        <a:pt x="7" y="49"/>
                      </a:lnTo>
                      <a:lnTo>
                        <a:pt x="19" y="49"/>
                      </a:lnTo>
                      <a:lnTo>
                        <a:pt x="25" y="46"/>
                      </a:lnTo>
                      <a:lnTo>
                        <a:pt x="34" y="44"/>
                      </a:lnTo>
                      <a:lnTo>
                        <a:pt x="38" y="43"/>
                      </a:lnTo>
                      <a:lnTo>
                        <a:pt x="14" y="46"/>
                      </a:lnTo>
                      <a:lnTo>
                        <a:pt x="10" y="44"/>
                      </a:lnTo>
                      <a:lnTo>
                        <a:pt x="10" y="43"/>
                      </a:lnTo>
                      <a:lnTo>
                        <a:pt x="12" y="40"/>
                      </a:lnTo>
                      <a:lnTo>
                        <a:pt x="14" y="40"/>
                      </a:lnTo>
                      <a:lnTo>
                        <a:pt x="14" y="39"/>
                      </a:lnTo>
                      <a:lnTo>
                        <a:pt x="12" y="36"/>
                      </a:lnTo>
                      <a:lnTo>
                        <a:pt x="16" y="32"/>
                      </a:lnTo>
                      <a:lnTo>
                        <a:pt x="19" y="30"/>
                      </a:lnTo>
                      <a:lnTo>
                        <a:pt x="25" y="30"/>
                      </a:lnTo>
                      <a:lnTo>
                        <a:pt x="28" y="30"/>
                      </a:lnTo>
                      <a:lnTo>
                        <a:pt x="38" y="32"/>
                      </a:lnTo>
                      <a:lnTo>
                        <a:pt x="40" y="32"/>
                      </a:lnTo>
                      <a:lnTo>
                        <a:pt x="36" y="30"/>
                      </a:lnTo>
                      <a:lnTo>
                        <a:pt x="34" y="29"/>
                      </a:lnTo>
                      <a:lnTo>
                        <a:pt x="24" y="28"/>
                      </a:lnTo>
                      <a:lnTo>
                        <a:pt x="22" y="26"/>
                      </a:lnTo>
                      <a:lnTo>
                        <a:pt x="25" y="21"/>
                      </a:lnTo>
                      <a:lnTo>
                        <a:pt x="28" y="18"/>
                      </a:lnTo>
                      <a:lnTo>
                        <a:pt x="33" y="18"/>
                      </a:lnTo>
                      <a:lnTo>
                        <a:pt x="36" y="16"/>
                      </a:lnTo>
                      <a:lnTo>
                        <a:pt x="41" y="16"/>
                      </a:lnTo>
                      <a:lnTo>
                        <a:pt x="44" y="18"/>
                      </a:lnTo>
                      <a:lnTo>
                        <a:pt x="46" y="19"/>
                      </a:lnTo>
                      <a:lnTo>
                        <a:pt x="46" y="23"/>
                      </a:lnTo>
                      <a:lnTo>
                        <a:pt x="46" y="25"/>
                      </a:lnTo>
                      <a:lnTo>
                        <a:pt x="46" y="29"/>
                      </a:lnTo>
                      <a:lnTo>
                        <a:pt x="54" y="29"/>
                      </a:lnTo>
                      <a:lnTo>
                        <a:pt x="57" y="28"/>
                      </a:lnTo>
                      <a:lnTo>
                        <a:pt x="62" y="28"/>
                      </a:lnTo>
                      <a:lnTo>
                        <a:pt x="64" y="30"/>
                      </a:lnTo>
                      <a:lnTo>
                        <a:pt x="68" y="30"/>
                      </a:lnTo>
                      <a:lnTo>
                        <a:pt x="70" y="36"/>
                      </a:lnTo>
                      <a:lnTo>
                        <a:pt x="73" y="40"/>
                      </a:lnTo>
                      <a:lnTo>
                        <a:pt x="76" y="40"/>
                      </a:lnTo>
                      <a:lnTo>
                        <a:pt x="77" y="43"/>
                      </a:lnTo>
                      <a:lnTo>
                        <a:pt x="73" y="44"/>
                      </a:lnTo>
                      <a:lnTo>
                        <a:pt x="73" y="47"/>
                      </a:lnTo>
                      <a:lnTo>
                        <a:pt x="74" y="47"/>
                      </a:lnTo>
                      <a:lnTo>
                        <a:pt x="80" y="46"/>
                      </a:lnTo>
                      <a:lnTo>
                        <a:pt x="82" y="47"/>
                      </a:lnTo>
                      <a:lnTo>
                        <a:pt x="82" y="50"/>
                      </a:lnTo>
                      <a:lnTo>
                        <a:pt x="80" y="51"/>
                      </a:lnTo>
                      <a:lnTo>
                        <a:pt x="82" y="51"/>
                      </a:lnTo>
                      <a:lnTo>
                        <a:pt x="84" y="54"/>
                      </a:lnTo>
                      <a:lnTo>
                        <a:pt x="82" y="58"/>
                      </a:lnTo>
                      <a:lnTo>
                        <a:pt x="84" y="60"/>
                      </a:lnTo>
                      <a:lnTo>
                        <a:pt x="88" y="60"/>
                      </a:lnTo>
                      <a:lnTo>
                        <a:pt x="89" y="60"/>
                      </a:lnTo>
                      <a:lnTo>
                        <a:pt x="91" y="58"/>
                      </a:lnTo>
                      <a:lnTo>
                        <a:pt x="92" y="60"/>
                      </a:lnTo>
                      <a:lnTo>
                        <a:pt x="95" y="58"/>
                      </a:lnTo>
                      <a:lnTo>
                        <a:pt x="97" y="60"/>
                      </a:lnTo>
                      <a:lnTo>
                        <a:pt x="101" y="60"/>
                      </a:lnTo>
                      <a:lnTo>
                        <a:pt x="114" y="61"/>
                      </a:lnTo>
                      <a:lnTo>
                        <a:pt x="116" y="61"/>
                      </a:lnTo>
                      <a:lnTo>
                        <a:pt x="117" y="53"/>
                      </a:lnTo>
                      <a:lnTo>
                        <a:pt x="113" y="46"/>
                      </a:lnTo>
                      <a:lnTo>
                        <a:pt x="110" y="47"/>
                      </a:lnTo>
                      <a:lnTo>
                        <a:pt x="107" y="46"/>
                      </a:lnTo>
                      <a:lnTo>
                        <a:pt x="106" y="44"/>
                      </a:lnTo>
                      <a:lnTo>
                        <a:pt x="104" y="46"/>
                      </a:lnTo>
                      <a:lnTo>
                        <a:pt x="102" y="44"/>
                      </a:lnTo>
                      <a:lnTo>
                        <a:pt x="110" y="41"/>
                      </a:lnTo>
                      <a:lnTo>
                        <a:pt x="110" y="39"/>
                      </a:lnTo>
                      <a:lnTo>
                        <a:pt x="111" y="39"/>
                      </a:lnTo>
                      <a:lnTo>
                        <a:pt x="111" y="33"/>
                      </a:lnTo>
                      <a:lnTo>
                        <a:pt x="110" y="30"/>
                      </a:lnTo>
                      <a:lnTo>
                        <a:pt x="106" y="30"/>
                      </a:lnTo>
                      <a:lnTo>
                        <a:pt x="106" y="29"/>
                      </a:lnTo>
                      <a:lnTo>
                        <a:pt x="102" y="28"/>
                      </a:lnTo>
                      <a:lnTo>
                        <a:pt x="97" y="23"/>
                      </a:lnTo>
                      <a:lnTo>
                        <a:pt x="97" y="19"/>
                      </a:lnTo>
                      <a:lnTo>
                        <a:pt x="97" y="18"/>
                      </a:lnTo>
                      <a:lnTo>
                        <a:pt x="99" y="18"/>
                      </a:lnTo>
                      <a:lnTo>
                        <a:pt x="101" y="1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7" name="Group 2896"/>
              <p:cNvGrpSpPr>
                <a:grpSpLocks/>
              </p:cNvGrpSpPr>
              <p:nvPr/>
            </p:nvGrpSpPr>
            <p:grpSpPr bwMode="auto">
              <a:xfrm>
                <a:off x="1096" y="1267"/>
                <a:ext cx="24" cy="28"/>
                <a:chOff x="1096" y="1267"/>
                <a:chExt cx="24" cy="28"/>
              </a:xfrm>
              <a:grpFill/>
            </p:grpSpPr>
            <p:sp>
              <p:nvSpPr>
                <p:cNvPr id="964" name="Freeform 2897"/>
                <p:cNvSpPr>
                  <a:spLocks/>
                </p:cNvSpPr>
                <p:nvPr/>
              </p:nvSpPr>
              <p:spPr bwMode="gray">
                <a:xfrm>
                  <a:off x="1096" y="1267"/>
                  <a:ext cx="24" cy="28"/>
                </a:xfrm>
                <a:custGeom>
                  <a:avLst/>
                  <a:gdLst>
                    <a:gd name="T0" fmla="*/ 17 w 24"/>
                    <a:gd name="T1" fmla="*/ 5 h 28"/>
                    <a:gd name="T2" fmla="*/ 16 w 24"/>
                    <a:gd name="T3" fmla="*/ 6 h 28"/>
                    <a:gd name="T4" fmla="*/ 16 w 24"/>
                    <a:gd name="T5" fmla="*/ 5 h 28"/>
                    <a:gd name="T6" fmla="*/ 17 w 24"/>
                    <a:gd name="T7" fmla="*/ 5 h 28"/>
                    <a:gd name="T8" fmla="*/ 19 w 24"/>
                    <a:gd name="T9" fmla="*/ 2 h 28"/>
                    <a:gd name="T10" fmla="*/ 22 w 24"/>
                    <a:gd name="T11" fmla="*/ 0 h 28"/>
                    <a:gd name="T12" fmla="*/ 24 w 24"/>
                    <a:gd name="T13" fmla="*/ 0 h 28"/>
                    <a:gd name="T14" fmla="*/ 21 w 24"/>
                    <a:gd name="T15" fmla="*/ 13 h 28"/>
                    <a:gd name="T16" fmla="*/ 19 w 24"/>
                    <a:gd name="T17" fmla="*/ 15 h 28"/>
                    <a:gd name="T18" fmla="*/ 16 w 24"/>
                    <a:gd name="T19" fmla="*/ 24 h 28"/>
                    <a:gd name="T20" fmla="*/ 12 w 24"/>
                    <a:gd name="T21" fmla="*/ 27 h 28"/>
                    <a:gd name="T22" fmla="*/ 7 w 24"/>
                    <a:gd name="T23" fmla="*/ 28 h 28"/>
                    <a:gd name="T24" fmla="*/ 6 w 24"/>
                    <a:gd name="T25" fmla="*/ 26 h 28"/>
                    <a:gd name="T26" fmla="*/ 1 w 24"/>
                    <a:gd name="T27" fmla="*/ 23 h 28"/>
                    <a:gd name="T28" fmla="*/ 0 w 24"/>
                    <a:gd name="T29" fmla="*/ 20 h 28"/>
                    <a:gd name="T30" fmla="*/ 1 w 24"/>
                    <a:gd name="T31" fmla="*/ 17 h 28"/>
                    <a:gd name="T32" fmla="*/ 10 w 24"/>
                    <a:gd name="T33" fmla="*/ 9 h 28"/>
                    <a:gd name="T34" fmla="*/ 13 w 24"/>
                    <a:gd name="T35" fmla="*/ 7 h 28"/>
                    <a:gd name="T36" fmla="*/ 16 w 24"/>
                    <a:gd name="T37" fmla="*/ 5 h 28"/>
                    <a:gd name="T38" fmla="*/ 17 w 24"/>
                    <a:gd name="T39" fmla="*/ 5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8"/>
                    <a:gd name="T62" fmla="*/ 24 w 24"/>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8">
                      <a:moveTo>
                        <a:pt x="17" y="5"/>
                      </a:moveTo>
                      <a:lnTo>
                        <a:pt x="16" y="6"/>
                      </a:lnTo>
                      <a:lnTo>
                        <a:pt x="16" y="5"/>
                      </a:lnTo>
                      <a:lnTo>
                        <a:pt x="17" y="5"/>
                      </a:lnTo>
                      <a:lnTo>
                        <a:pt x="19" y="2"/>
                      </a:lnTo>
                      <a:lnTo>
                        <a:pt x="22" y="0"/>
                      </a:lnTo>
                      <a:lnTo>
                        <a:pt x="24" y="0"/>
                      </a:lnTo>
                      <a:lnTo>
                        <a:pt x="21" y="13"/>
                      </a:lnTo>
                      <a:lnTo>
                        <a:pt x="19" y="15"/>
                      </a:lnTo>
                      <a:lnTo>
                        <a:pt x="16" y="24"/>
                      </a:lnTo>
                      <a:lnTo>
                        <a:pt x="12" y="27"/>
                      </a:lnTo>
                      <a:lnTo>
                        <a:pt x="7" y="28"/>
                      </a:lnTo>
                      <a:lnTo>
                        <a:pt x="6" y="26"/>
                      </a:lnTo>
                      <a:lnTo>
                        <a:pt x="1" y="23"/>
                      </a:lnTo>
                      <a:lnTo>
                        <a:pt x="0" y="20"/>
                      </a:lnTo>
                      <a:lnTo>
                        <a:pt x="1" y="17"/>
                      </a:lnTo>
                      <a:lnTo>
                        <a:pt x="10" y="9"/>
                      </a:lnTo>
                      <a:lnTo>
                        <a:pt x="13" y="7"/>
                      </a:lnTo>
                      <a:lnTo>
                        <a:pt x="16" y="5"/>
                      </a:lnTo>
                      <a:lnTo>
                        <a:pt x="17"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65" name="Freeform 2898"/>
                <p:cNvSpPr>
                  <a:spLocks/>
                </p:cNvSpPr>
                <p:nvPr/>
              </p:nvSpPr>
              <p:spPr bwMode="gray">
                <a:xfrm>
                  <a:off x="1096" y="1267"/>
                  <a:ext cx="24" cy="28"/>
                </a:xfrm>
                <a:custGeom>
                  <a:avLst/>
                  <a:gdLst>
                    <a:gd name="T0" fmla="*/ 17 w 24"/>
                    <a:gd name="T1" fmla="*/ 5 h 28"/>
                    <a:gd name="T2" fmla="*/ 16 w 24"/>
                    <a:gd name="T3" fmla="*/ 6 h 28"/>
                    <a:gd name="T4" fmla="*/ 16 w 24"/>
                    <a:gd name="T5" fmla="*/ 5 h 28"/>
                    <a:gd name="T6" fmla="*/ 17 w 24"/>
                    <a:gd name="T7" fmla="*/ 5 h 28"/>
                    <a:gd name="T8" fmla="*/ 19 w 24"/>
                    <a:gd name="T9" fmla="*/ 2 h 28"/>
                    <a:gd name="T10" fmla="*/ 22 w 24"/>
                    <a:gd name="T11" fmla="*/ 0 h 28"/>
                    <a:gd name="T12" fmla="*/ 24 w 24"/>
                    <a:gd name="T13" fmla="*/ 0 h 28"/>
                    <a:gd name="T14" fmla="*/ 21 w 24"/>
                    <a:gd name="T15" fmla="*/ 13 h 28"/>
                    <a:gd name="T16" fmla="*/ 19 w 24"/>
                    <a:gd name="T17" fmla="*/ 15 h 28"/>
                    <a:gd name="T18" fmla="*/ 16 w 24"/>
                    <a:gd name="T19" fmla="*/ 24 h 28"/>
                    <a:gd name="T20" fmla="*/ 12 w 24"/>
                    <a:gd name="T21" fmla="*/ 27 h 28"/>
                    <a:gd name="T22" fmla="*/ 7 w 24"/>
                    <a:gd name="T23" fmla="*/ 28 h 28"/>
                    <a:gd name="T24" fmla="*/ 6 w 24"/>
                    <a:gd name="T25" fmla="*/ 26 h 28"/>
                    <a:gd name="T26" fmla="*/ 1 w 24"/>
                    <a:gd name="T27" fmla="*/ 23 h 28"/>
                    <a:gd name="T28" fmla="*/ 0 w 24"/>
                    <a:gd name="T29" fmla="*/ 20 h 28"/>
                    <a:gd name="T30" fmla="*/ 1 w 24"/>
                    <a:gd name="T31" fmla="*/ 17 h 28"/>
                    <a:gd name="T32" fmla="*/ 10 w 24"/>
                    <a:gd name="T33" fmla="*/ 9 h 28"/>
                    <a:gd name="T34" fmla="*/ 13 w 24"/>
                    <a:gd name="T35" fmla="*/ 7 h 28"/>
                    <a:gd name="T36" fmla="*/ 16 w 24"/>
                    <a:gd name="T37" fmla="*/ 5 h 28"/>
                    <a:gd name="T38" fmla="*/ 17 w 24"/>
                    <a:gd name="T39" fmla="*/ 5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8"/>
                    <a:gd name="T62" fmla="*/ 24 w 24"/>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8">
                      <a:moveTo>
                        <a:pt x="17" y="5"/>
                      </a:moveTo>
                      <a:lnTo>
                        <a:pt x="16" y="6"/>
                      </a:lnTo>
                      <a:lnTo>
                        <a:pt x="16" y="5"/>
                      </a:lnTo>
                      <a:lnTo>
                        <a:pt x="17" y="5"/>
                      </a:lnTo>
                      <a:lnTo>
                        <a:pt x="19" y="2"/>
                      </a:lnTo>
                      <a:lnTo>
                        <a:pt x="22" y="0"/>
                      </a:lnTo>
                      <a:lnTo>
                        <a:pt x="24" y="0"/>
                      </a:lnTo>
                      <a:lnTo>
                        <a:pt x="21" y="13"/>
                      </a:lnTo>
                      <a:lnTo>
                        <a:pt x="19" y="15"/>
                      </a:lnTo>
                      <a:lnTo>
                        <a:pt x="16" y="24"/>
                      </a:lnTo>
                      <a:lnTo>
                        <a:pt x="12" y="27"/>
                      </a:lnTo>
                      <a:lnTo>
                        <a:pt x="7" y="28"/>
                      </a:lnTo>
                      <a:lnTo>
                        <a:pt x="6" y="26"/>
                      </a:lnTo>
                      <a:lnTo>
                        <a:pt x="1" y="23"/>
                      </a:lnTo>
                      <a:lnTo>
                        <a:pt x="0" y="20"/>
                      </a:lnTo>
                      <a:lnTo>
                        <a:pt x="1" y="17"/>
                      </a:lnTo>
                      <a:lnTo>
                        <a:pt x="10" y="9"/>
                      </a:lnTo>
                      <a:lnTo>
                        <a:pt x="13" y="7"/>
                      </a:lnTo>
                      <a:lnTo>
                        <a:pt x="16" y="5"/>
                      </a:lnTo>
                      <a:lnTo>
                        <a:pt x="17"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8" name="Group 2899"/>
              <p:cNvGrpSpPr>
                <a:grpSpLocks/>
              </p:cNvGrpSpPr>
              <p:nvPr/>
            </p:nvGrpSpPr>
            <p:grpSpPr bwMode="auto">
              <a:xfrm>
                <a:off x="1050" y="1198"/>
                <a:ext cx="96" cy="82"/>
                <a:chOff x="1050" y="1198"/>
                <a:chExt cx="96" cy="82"/>
              </a:xfrm>
              <a:grpFill/>
            </p:grpSpPr>
            <p:sp>
              <p:nvSpPr>
                <p:cNvPr id="962" name="Freeform 2900"/>
                <p:cNvSpPr>
                  <a:spLocks/>
                </p:cNvSpPr>
                <p:nvPr/>
              </p:nvSpPr>
              <p:spPr bwMode="gray">
                <a:xfrm>
                  <a:off x="1050" y="1198"/>
                  <a:ext cx="96" cy="82"/>
                </a:xfrm>
                <a:custGeom>
                  <a:avLst/>
                  <a:gdLst>
                    <a:gd name="T0" fmla="*/ 37 w 96"/>
                    <a:gd name="T1" fmla="*/ 26 h 82"/>
                    <a:gd name="T2" fmla="*/ 42 w 96"/>
                    <a:gd name="T3" fmla="*/ 20 h 82"/>
                    <a:gd name="T4" fmla="*/ 47 w 96"/>
                    <a:gd name="T5" fmla="*/ 15 h 82"/>
                    <a:gd name="T6" fmla="*/ 53 w 96"/>
                    <a:gd name="T7" fmla="*/ 10 h 82"/>
                    <a:gd name="T8" fmla="*/ 58 w 96"/>
                    <a:gd name="T9" fmla="*/ 11 h 82"/>
                    <a:gd name="T10" fmla="*/ 64 w 96"/>
                    <a:gd name="T11" fmla="*/ 10 h 82"/>
                    <a:gd name="T12" fmla="*/ 67 w 96"/>
                    <a:gd name="T13" fmla="*/ 15 h 82"/>
                    <a:gd name="T14" fmla="*/ 68 w 96"/>
                    <a:gd name="T15" fmla="*/ 13 h 82"/>
                    <a:gd name="T16" fmla="*/ 72 w 96"/>
                    <a:gd name="T17" fmla="*/ 13 h 82"/>
                    <a:gd name="T18" fmla="*/ 78 w 96"/>
                    <a:gd name="T19" fmla="*/ 8 h 82"/>
                    <a:gd name="T20" fmla="*/ 72 w 96"/>
                    <a:gd name="T21" fmla="*/ 4 h 82"/>
                    <a:gd name="T22" fmla="*/ 81 w 96"/>
                    <a:gd name="T23" fmla="*/ 0 h 82"/>
                    <a:gd name="T24" fmla="*/ 95 w 96"/>
                    <a:gd name="T25" fmla="*/ 13 h 82"/>
                    <a:gd name="T26" fmla="*/ 92 w 96"/>
                    <a:gd name="T27" fmla="*/ 17 h 82"/>
                    <a:gd name="T28" fmla="*/ 83 w 96"/>
                    <a:gd name="T29" fmla="*/ 20 h 82"/>
                    <a:gd name="T30" fmla="*/ 90 w 96"/>
                    <a:gd name="T31" fmla="*/ 29 h 82"/>
                    <a:gd name="T32" fmla="*/ 87 w 96"/>
                    <a:gd name="T33" fmla="*/ 30 h 82"/>
                    <a:gd name="T34" fmla="*/ 87 w 96"/>
                    <a:gd name="T35" fmla="*/ 35 h 82"/>
                    <a:gd name="T36" fmla="*/ 90 w 96"/>
                    <a:gd name="T37" fmla="*/ 43 h 82"/>
                    <a:gd name="T38" fmla="*/ 77 w 96"/>
                    <a:gd name="T39" fmla="*/ 48 h 82"/>
                    <a:gd name="T40" fmla="*/ 75 w 96"/>
                    <a:gd name="T41" fmla="*/ 58 h 82"/>
                    <a:gd name="T42" fmla="*/ 70 w 96"/>
                    <a:gd name="T43" fmla="*/ 63 h 82"/>
                    <a:gd name="T44" fmla="*/ 64 w 96"/>
                    <a:gd name="T45" fmla="*/ 37 h 82"/>
                    <a:gd name="T46" fmla="*/ 58 w 96"/>
                    <a:gd name="T47" fmla="*/ 42 h 82"/>
                    <a:gd name="T48" fmla="*/ 58 w 96"/>
                    <a:gd name="T49" fmla="*/ 50 h 82"/>
                    <a:gd name="T50" fmla="*/ 52 w 96"/>
                    <a:gd name="T51" fmla="*/ 48 h 82"/>
                    <a:gd name="T52" fmla="*/ 52 w 96"/>
                    <a:gd name="T53" fmla="*/ 53 h 82"/>
                    <a:gd name="T54" fmla="*/ 55 w 96"/>
                    <a:gd name="T55" fmla="*/ 61 h 82"/>
                    <a:gd name="T56" fmla="*/ 50 w 96"/>
                    <a:gd name="T57" fmla="*/ 69 h 82"/>
                    <a:gd name="T58" fmla="*/ 42 w 96"/>
                    <a:gd name="T59" fmla="*/ 60 h 82"/>
                    <a:gd name="T60" fmla="*/ 42 w 96"/>
                    <a:gd name="T61" fmla="*/ 65 h 82"/>
                    <a:gd name="T62" fmla="*/ 39 w 96"/>
                    <a:gd name="T63" fmla="*/ 71 h 82"/>
                    <a:gd name="T64" fmla="*/ 40 w 96"/>
                    <a:gd name="T65" fmla="*/ 76 h 82"/>
                    <a:gd name="T66" fmla="*/ 36 w 96"/>
                    <a:gd name="T67" fmla="*/ 79 h 82"/>
                    <a:gd name="T68" fmla="*/ 31 w 96"/>
                    <a:gd name="T69" fmla="*/ 79 h 82"/>
                    <a:gd name="T70" fmla="*/ 26 w 96"/>
                    <a:gd name="T71" fmla="*/ 71 h 82"/>
                    <a:gd name="T72" fmla="*/ 23 w 96"/>
                    <a:gd name="T73" fmla="*/ 67 h 82"/>
                    <a:gd name="T74" fmla="*/ 18 w 96"/>
                    <a:gd name="T75" fmla="*/ 75 h 82"/>
                    <a:gd name="T76" fmla="*/ 13 w 96"/>
                    <a:gd name="T77" fmla="*/ 71 h 82"/>
                    <a:gd name="T78" fmla="*/ 9 w 96"/>
                    <a:gd name="T79" fmla="*/ 74 h 82"/>
                    <a:gd name="T80" fmla="*/ 3 w 96"/>
                    <a:gd name="T81" fmla="*/ 76 h 82"/>
                    <a:gd name="T82" fmla="*/ 0 w 96"/>
                    <a:gd name="T83" fmla="*/ 69 h 82"/>
                    <a:gd name="T84" fmla="*/ 3 w 96"/>
                    <a:gd name="T85" fmla="*/ 63 h 82"/>
                    <a:gd name="T86" fmla="*/ 6 w 96"/>
                    <a:gd name="T87" fmla="*/ 54 h 82"/>
                    <a:gd name="T88" fmla="*/ 13 w 96"/>
                    <a:gd name="T89" fmla="*/ 56 h 82"/>
                    <a:gd name="T90" fmla="*/ 18 w 96"/>
                    <a:gd name="T91" fmla="*/ 48 h 82"/>
                    <a:gd name="T92" fmla="*/ 22 w 96"/>
                    <a:gd name="T93" fmla="*/ 44 h 82"/>
                    <a:gd name="T94" fmla="*/ 26 w 96"/>
                    <a:gd name="T95" fmla="*/ 40 h 82"/>
                    <a:gd name="T96" fmla="*/ 34 w 96"/>
                    <a:gd name="T97" fmla="*/ 35 h 82"/>
                    <a:gd name="T98" fmla="*/ 36 w 96"/>
                    <a:gd name="T99" fmla="*/ 26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82"/>
                    <a:gd name="T152" fmla="*/ 96 w 96"/>
                    <a:gd name="T153" fmla="*/ 82 h 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82">
                      <a:moveTo>
                        <a:pt x="36" y="26"/>
                      </a:moveTo>
                      <a:lnTo>
                        <a:pt x="36" y="28"/>
                      </a:lnTo>
                      <a:lnTo>
                        <a:pt x="37" y="26"/>
                      </a:lnTo>
                      <a:lnTo>
                        <a:pt x="39" y="25"/>
                      </a:lnTo>
                      <a:lnTo>
                        <a:pt x="40" y="22"/>
                      </a:lnTo>
                      <a:lnTo>
                        <a:pt x="42" y="20"/>
                      </a:lnTo>
                      <a:lnTo>
                        <a:pt x="44" y="20"/>
                      </a:lnTo>
                      <a:lnTo>
                        <a:pt x="44" y="18"/>
                      </a:lnTo>
                      <a:lnTo>
                        <a:pt x="47" y="15"/>
                      </a:lnTo>
                      <a:lnTo>
                        <a:pt x="47" y="13"/>
                      </a:lnTo>
                      <a:lnTo>
                        <a:pt x="52" y="13"/>
                      </a:lnTo>
                      <a:lnTo>
                        <a:pt x="53" y="10"/>
                      </a:lnTo>
                      <a:lnTo>
                        <a:pt x="55" y="10"/>
                      </a:lnTo>
                      <a:lnTo>
                        <a:pt x="56" y="13"/>
                      </a:lnTo>
                      <a:lnTo>
                        <a:pt x="58" y="11"/>
                      </a:lnTo>
                      <a:lnTo>
                        <a:pt x="61" y="11"/>
                      </a:lnTo>
                      <a:lnTo>
                        <a:pt x="61" y="10"/>
                      </a:lnTo>
                      <a:lnTo>
                        <a:pt x="64" y="10"/>
                      </a:lnTo>
                      <a:lnTo>
                        <a:pt x="62" y="13"/>
                      </a:lnTo>
                      <a:lnTo>
                        <a:pt x="64" y="15"/>
                      </a:lnTo>
                      <a:lnTo>
                        <a:pt x="67" y="15"/>
                      </a:lnTo>
                      <a:lnTo>
                        <a:pt x="64" y="13"/>
                      </a:lnTo>
                      <a:lnTo>
                        <a:pt x="67" y="10"/>
                      </a:lnTo>
                      <a:lnTo>
                        <a:pt x="68" y="13"/>
                      </a:lnTo>
                      <a:lnTo>
                        <a:pt x="71" y="14"/>
                      </a:lnTo>
                      <a:lnTo>
                        <a:pt x="72" y="14"/>
                      </a:lnTo>
                      <a:lnTo>
                        <a:pt x="72" y="13"/>
                      </a:lnTo>
                      <a:lnTo>
                        <a:pt x="75" y="13"/>
                      </a:lnTo>
                      <a:lnTo>
                        <a:pt x="78" y="10"/>
                      </a:lnTo>
                      <a:lnTo>
                        <a:pt x="78" y="8"/>
                      </a:lnTo>
                      <a:lnTo>
                        <a:pt x="77" y="10"/>
                      </a:lnTo>
                      <a:lnTo>
                        <a:pt x="74" y="8"/>
                      </a:lnTo>
                      <a:lnTo>
                        <a:pt x="72" y="4"/>
                      </a:lnTo>
                      <a:lnTo>
                        <a:pt x="75" y="4"/>
                      </a:lnTo>
                      <a:lnTo>
                        <a:pt x="77" y="2"/>
                      </a:lnTo>
                      <a:lnTo>
                        <a:pt x="81" y="0"/>
                      </a:lnTo>
                      <a:lnTo>
                        <a:pt x="87" y="4"/>
                      </a:lnTo>
                      <a:lnTo>
                        <a:pt x="87" y="6"/>
                      </a:lnTo>
                      <a:lnTo>
                        <a:pt x="95" y="13"/>
                      </a:lnTo>
                      <a:lnTo>
                        <a:pt x="96" y="14"/>
                      </a:lnTo>
                      <a:lnTo>
                        <a:pt x="95" y="15"/>
                      </a:lnTo>
                      <a:lnTo>
                        <a:pt x="92" y="17"/>
                      </a:lnTo>
                      <a:lnTo>
                        <a:pt x="92" y="18"/>
                      </a:lnTo>
                      <a:lnTo>
                        <a:pt x="85" y="19"/>
                      </a:lnTo>
                      <a:lnTo>
                        <a:pt x="83" y="20"/>
                      </a:lnTo>
                      <a:lnTo>
                        <a:pt x="83" y="22"/>
                      </a:lnTo>
                      <a:lnTo>
                        <a:pt x="83" y="25"/>
                      </a:lnTo>
                      <a:lnTo>
                        <a:pt x="90" y="29"/>
                      </a:lnTo>
                      <a:lnTo>
                        <a:pt x="90" y="32"/>
                      </a:lnTo>
                      <a:lnTo>
                        <a:pt x="89" y="32"/>
                      </a:lnTo>
                      <a:lnTo>
                        <a:pt x="87" y="30"/>
                      </a:lnTo>
                      <a:lnTo>
                        <a:pt x="83" y="32"/>
                      </a:lnTo>
                      <a:lnTo>
                        <a:pt x="85" y="35"/>
                      </a:lnTo>
                      <a:lnTo>
                        <a:pt x="87" y="35"/>
                      </a:lnTo>
                      <a:lnTo>
                        <a:pt x="89" y="37"/>
                      </a:lnTo>
                      <a:lnTo>
                        <a:pt x="89" y="39"/>
                      </a:lnTo>
                      <a:lnTo>
                        <a:pt x="90" y="43"/>
                      </a:lnTo>
                      <a:lnTo>
                        <a:pt x="89" y="46"/>
                      </a:lnTo>
                      <a:lnTo>
                        <a:pt x="83" y="48"/>
                      </a:lnTo>
                      <a:lnTo>
                        <a:pt x="77" y="48"/>
                      </a:lnTo>
                      <a:lnTo>
                        <a:pt x="75" y="50"/>
                      </a:lnTo>
                      <a:lnTo>
                        <a:pt x="75" y="53"/>
                      </a:lnTo>
                      <a:lnTo>
                        <a:pt x="75" y="58"/>
                      </a:lnTo>
                      <a:lnTo>
                        <a:pt x="74" y="61"/>
                      </a:lnTo>
                      <a:lnTo>
                        <a:pt x="71" y="63"/>
                      </a:lnTo>
                      <a:lnTo>
                        <a:pt x="70" y="63"/>
                      </a:lnTo>
                      <a:lnTo>
                        <a:pt x="62" y="54"/>
                      </a:lnTo>
                      <a:lnTo>
                        <a:pt x="67" y="37"/>
                      </a:lnTo>
                      <a:lnTo>
                        <a:pt x="64" y="37"/>
                      </a:lnTo>
                      <a:lnTo>
                        <a:pt x="62" y="39"/>
                      </a:lnTo>
                      <a:lnTo>
                        <a:pt x="58" y="39"/>
                      </a:lnTo>
                      <a:lnTo>
                        <a:pt x="58" y="42"/>
                      </a:lnTo>
                      <a:lnTo>
                        <a:pt x="56" y="43"/>
                      </a:lnTo>
                      <a:lnTo>
                        <a:pt x="58" y="44"/>
                      </a:lnTo>
                      <a:lnTo>
                        <a:pt x="58" y="50"/>
                      </a:lnTo>
                      <a:lnTo>
                        <a:pt x="55" y="53"/>
                      </a:lnTo>
                      <a:lnTo>
                        <a:pt x="53" y="50"/>
                      </a:lnTo>
                      <a:lnTo>
                        <a:pt x="52" y="48"/>
                      </a:lnTo>
                      <a:lnTo>
                        <a:pt x="52" y="50"/>
                      </a:lnTo>
                      <a:lnTo>
                        <a:pt x="50" y="53"/>
                      </a:lnTo>
                      <a:lnTo>
                        <a:pt x="52" y="53"/>
                      </a:lnTo>
                      <a:lnTo>
                        <a:pt x="53" y="53"/>
                      </a:lnTo>
                      <a:lnTo>
                        <a:pt x="55" y="58"/>
                      </a:lnTo>
                      <a:lnTo>
                        <a:pt x="55" y="61"/>
                      </a:lnTo>
                      <a:lnTo>
                        <a:pt x="52" y="63"/>
                      </a:lnTo>
                      <a:lnTo>
                        <a:pt x="50" y="67"/>
                      </a:lnTo>
                      <a:lnTo>
                        <a:pt x="50" y="69"/>
                      </a:lnTo>
                      <a:lnTo>
                        <a:pt x="48" y="69"/>
                      </a:lnTo>
                      <a:lnTo>
                        <a:pt x="44" y="58"/>
                      </a:lnTo>
                      <a:lnTo>
                        <a:pt x="42" y="60"/>
                      </a:lnTo>
                      <a:lnTo>
                        <a:pt x="40" y="58"/>
                      </a:lnTo>
                      <a:lnTo>
                        <a:pt x="40" y="64"/>
                      </a:lnTo>
                      <a:lnTo>
                        <a:pt x="42" y="65"/>
                      </a:lnTo>
                      <a:lnTo>
                        <a:pt x="40" y="68"/>
                      </a:lnTo>
                      <a:lnTo>
                        <a:pt x="42" y="68"/>
                      </a:lnTo>
                      <a:lnTo>
                        <a:pt x="39" y="71"/>
                      </a:lnTo>
                      <a:lnTo>
                        <a:pt x="40" y="72"/>
                      </a:lnTo>
                      <a:lnTo>
                        <a:pt x="42" y="76"/>
                      </a:lnTo>
                      <a:lnTo>
                        <a:pt x="40" y="76"/>
                      </a:lnTo>
                      <a:lnTo>
                        <a:pt x="40" y="79"/>
                      </a:lnTo>
                      <a:lnTo>
                        <a:pt x="37" y="79"/>
                      </a:lnTo>
                      <a:lnTo>
                        <a:pt x="36" y="79"/>
                      </a:lnTo>
                      <a:lnTo>
                        <a:pt x="34" y="78"/>
                      </a:lnTo>
                      <a:lnTo>
                        <a:pt x="33" y="82"/>
                      </a:lnTo>
                      <a:lnTo>
                        <a:pt x="31" y="79"/>
                      </a:lnTo>
                      <a:lnTo>
                        <a:pt x="31" y="75"/>
                      </a:lnTo>
                      <a:lnTo>
                        <a:pt x="28" y="75"/>
                      </a:lnTo>
                      <a:lnTo>
                        <a:pt x="26" y="71"/>
                      </a:lnTo>
                      <a:lnTo>
                        <a:pt x="28" y="68"/>
                      </a:lnTo>
                      <a:lnTo>
                        <a:pt x="26" y="64"/>
                      </a:lnTo>
                      <a:lnTo>
                        <a:pt x="23" y="67"/>
                      </a:lnTo>
                      <a:lnTo>
                        <a:pt x="23" y="74"/>
                      </a:lnTo>
                      <a:lnTo>
                        <a:pt x="22" y="78"/>
                      </a:lnTo>
                      <a:lnTo>
                        <a:pt x="18" y="75"/>
                      </a:lnTo>
                      <a:lnTo>
                        <a:pt x="12" y="74"/>
                      </a:lnTo>
                      <a:lnTo>
                        <a:pt x="12" y="72"/>
                      </a:lnTo>
                      <a:lnTo>
                        <a:pt x="13" y="71"/>
                      </a:lnTo>
                      <a:lnTo>
                        <a:pt x="13" y="68"/>
                      </a:lnTo>
                      <a:lnTo>
                        <a:pt x="10" y="72"/>
                      </a:lnTo>
                      <a:lnTo>
                        <a:pt x="9" y="74"/>
                      </a:lnTo>
                      <a:lnTo>
                        <a:pt x="7" y="76"/>
                      </a:lnTo>
                      <a:lnTo>
                        <a:pt x="4" y="78"/>
                      </a:lnTo>
                      <a:lnTo>
                        <a:pt x="3" y="76"/>
                      </a:lnTo>
                      <a:lnTo>
                        <a:pt x="4" y="67"/>
                      </a:lnTo>
                      <a:lnTo>
                        <a:pt x="3" y="67"/>
                      </a:lnTo>
                      <a:lnTo>
                        <a:pt x="0" y="69"/>
                      </a:lnTo>
                      <a:lnTo>
                        <a:pt x="0" y="67"/>
                      </a:lnTo>
                      <a:lnTo>
                        <a:pt x="1" y="64"/>
                      </a:lnTo>
                      <a:lnTo>
                        <a:pt x="3" y="63"/>
                      </a:lnTo>
                      <a:lnTo>
                        <a:pt x="3" y="57"/>
                      </a:lnTo>
                      <a:lnTo>
                        <a:pt x="6" y="56"/>
                      </a:lnTo>
                      <a:lnTo>
                        <a:pt x="6" y="54"/>
                      </a:lnTo>
                      <a:lnTo>
                        <a:pt x="9" y="53"/>
                      </a:lnTo>
                      <a:lnTo>
                        <a:pt x="10" y="53"/>
                      </a:lnTo>
                      <a:lnTo>
                        <a:pt x="13" y="56"/>
                      </a:lnTo>
                      <a:lnTo>
                        <a:pt x="13" y="54"/>
                      </a:lnTo>
                      <a:lnTo>
                        <a:pt x="15" y="54"/>
                      </a:lnTo>
                      <a:lnTo>
                        <a:pt x="18" y="48"/>
                      </a:lnTo>
                      <a:lnTo>
                        <a:pt x="19" y="47"/>
                      </a:lnTo>
                      <a:lnTo>
                        <a:pt x="19" y="43"/>
                      </a:lnTo>
                      <a:lnTo>
                        <a:pt x="22" y="44"/>
                      </a:lnTo>
                      <a:lnTo>
                        <a:pt x="23" y="43"/>
                      </a:lnTo>
                      <a:lnTo>
                        <a:pt x="26" y="42"/>
                      </a:lnTo>
                      <a:lnTo>
                        <a:pt x="26" y="40"/>
                      </a:lnTo>
                      <a:lnTo>
                        <a:pt x="28" y="40"/>
                      </a:lnTo>
                      <a:lnTo>
                        <a:pt x="31" y="36"/>
                      </a:lnTo>
                      <a:lnTo>
                        <a:pt x="34" y="35"/>
                      </a:lnTo>
                      <a:lnTo>
                        <a:pt x="33" y="35"/>
                      </a:lnTo>
                      <a:lnTo>
                        <a:pt x="34" y="28"/>
                      </a:lnTo>
                      <a:lnTo>
                        <a:pt x="36" y="2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63" name="Freeform 2901"/>
                <p:cNvSpPr>
                  <a:spLocks/>
                </p:cNvSpPr>
                <p:nvPr/>
              </p:nvSpPr>
              <p:spPr bwMode="gray">
                <a:xfrm>
                  <a:off x="1050" y="1198"/>
                  <a:ext cx="96" cy="82"/>
                </a:xfrm>
                <a:custGeom>
                  <a:avLst/>
                  <a:gdLst>
                    <a:gd name="T0" fmla="*/ 37 w 96"/>
                    <a:gd name="T1" fmla="*/ 26 h 82"/>
                    <a:gd name="T2" fmla="*/ 42 w 96"/>
                    <a:gd name="T3" fmla="*/ 20 h 82"/>
                    <a:gd name="T4" fmla="*/ 47 w 96"/>
                    <a:gd name="T5" fmla="*/ 15 h 82"/>
                    <a:gd name="T6" fmla="*/ 53 w 96"/>
                    <a:gd name="T7" fmla="*/ 10 h 82"/>
                    <a:gd name="T8" fmla="*/ 58 w 96"/>
                    <a:gd name="T9" fmla="*/ 11 h 82"/>
                    <a:gd name="T10" fmla="*/ 64 w 96"/>
                    <a:gd name="T11" fmla="*/ 10 h 82"/>
                    <a:gd name="T12" fmla="*/ 67 w 96"/>
                    <a:gd name="T13" fmla="*/ 15 h 82"/>
                    <a:gd name="T14" fmla="*/ 68 w 96"/>
                    <a:gd name="T15" fmla="*/ 13 h 82"/>
                    <a:gd name="T16" fmla="*/ 72 w 96"/>
                    <a:gd name="T17" fmla="*/ 13 h 82"/>
                    <a:gd name="T18" fmla="*/ 78 w 96"/>
                    <a:gd name="T19" fmla="*/ 8 h 82"/>
                    <a:gd name="T20" fmla="*/ 72 w 96"/>
                    <a:gd name="T21" fmla="*/ 4 h 82"/>
                    <a:gd name="T22" fmla="*/ 81 w 96"/>
                    <a:gd name="T23" fmla="*/ 0 h 82"/>
                    <a:gd name="T24" fmla="*/ 95 w 96"/>
                    <a:gd name="T25" fmla="*/ 13 h 82"/>
                    <a:gd name="T26" fmla="*/ 92 w 96"/>
                    <a:gd name="T27" fmla="*/ 17 h 82"/>
                    <a:gd name="T28" fmla="*/ 83 w 96"/>
                    <a:gd name="T29" fmla="*/ 20 h 82"/>
                    <a:gd name="T30" fmla="*/ 90 w 96"/>
                    <a:gd name="T31" fmla="*/ 29 h 82"/>
                    <a:gd name="T32" fmla="*/ 87 w 96"/>
                    <a:gd name="T33" fmla="*/ 30 h 82"/>
                    <a:gd name="T34" fmla="*/ 87 w 96"/>
                    <a:gd name="T35" fmla="*/ 35 h 82"/>
                    <a:gd name="T36" fmla="*/ 90 w 96"/>
                    <a:gd name="T37" fmla="*/ 43 h 82"/>
                    <a:gd name="T38" fmla="*/ 77 w 96"/>
                    <a:gd name="T39" fmla="*/ 48 h 82"/>
                    <a:gd name="T40" fmla="*/ 75 w 96"/>
                    <a:gd name="T41" fmla="*/ 58 h 82"/>
                    <a:gd name="T42" fmla="*/ 70 w 96"/>
                    <a:gd name="T43" fmla="*/ 63 h 82"/>
                    <a:gd name="T44" fmla="*/ 64 w 96"/>
                    <a:gd name="T45" fmla="*/ 37 h 82"/>
                    <a:gd name="T46" fmla="*/ 58 w 96"/>
                    <a:gd name="T47" fmla="*/ 42 h 82"/>
                    <a:gd name="T48" fmla="*/ 58 w 96"/>
                    <a:gd name="T49" fmla="*/ 50 h 82"/>
                    <a:gd name="T50" fmla="*/ 52 w 96"/>
                    <a:gd name="T51" fmla="*/ 48 h 82"/>
                    <a:gd name="T52" fmla="*/ 52 w 96"/>
                    <a:gd name="T53" fmla="*/ 53 h 82"/>
                    <a:gd name="T54" fmla="*/ 55 w 96"/>
                    <a:gd name="T55" fmla="*/ 61 h 82"/>
                    <a:gd name="T56" fmla="*/ 50 w 96"/>
                    <a:gd name="T57" fmla="*/ 69 h 82"/>
                    <a:gd name="T58" fmla="*/ 42 w 96"/>
                    <a:gd name="T59" fmla="*/ 60 h 82"/>
                    <a:gd name="T60" fmla="*/ 42 w 96"/>
                    <a:gd name="T61" fmla="*/ 65 h 82"/>
                    <a:gd name="T62" fmla="*/ 39 w 96"/>
                    <a:gd name="T63" fmla="*/ 71 h 82"/>
                    <a:gd name="T64" fmla="*/ 40 w 96"/>
                    <a:gd name="T65" fmla="*/ 76 h 82"/>
                    <a:gd name="T66" fmla="*/ 36 w 96"/>
                    <a:gd name="T67" fmla="*/ 79 h 82"/>
                    <a:gd name="T68" fmla="*/ 31 w 96"/>
                    <a:gd name="T69" fmla="*/ 79 h 82"/>
                    <a:gd name="T70" fmla="*/ 26 w 96"/>
                    <a:gd name="T71" fmla="*/ 71 h 82"/>
                    <a:gd name="T72" fmla="*/ 23 w 96"/>
                    <a:gd name="T73" fmla="*/ 67 h 82"/>
                    <a:gd name="T74" fmla="*/ 18 w 96"/>
                    <a:gd name="T75" fmla="*/ 75 h 82"/>
                    <a:gd name="T76" fmla="*/ 13 w 96"/>
                    <a:gd name="T77" fmla="*/ 71 h 82"/>
                    <a:gd name="T78" fmla="*/ 9 w 96"/>
                    <a:gd name="T79" fmla="*/ 74 h 82"/>
                    <a:gd name="T80" fmla="*/ 3 w 96"/>
                    <a:gd name="T81" fmla="*/ 76 h 82"/>
                    <a:gd name="T82" fmla="*/ 0 w 96"/>
                    <a:gd name="T83" fmla="*/ 69 h 82"/>
                    <a:gd name="T84" fmla="*/ 3 w 96"/>
                    <a:gd name="T85" fmla="*/ 63 h 82"/>
                    <a:gd name="T86" fmla="*/ 6 w 96"/>
                    <a:gd name="T87" fmla="*/ 54 h 82"/>
                    <a:gd name="T88" fmla="*/ 13 w 96"/>
                    <a:gd name="T89" fmla="*/ 56 h 82"/>
                    <a:gd name="T90" fmla="*/ 18 w 96"/>
                    <a:gd name="T91" fmla="*/ 48 h 82"/>
                    <a:gd name="T92" fmla="*/ 22 w 96"/>
                    <a:gd name="T93" fmla="*/ 44 h 82"/>
                    <a:gd name="T94" fmla="*/ 26 w 96"/>
                    <a:gd name="T95" fmla="*/ 40 h 82"/>
                    <a:gd name="T96" fmla="*/ 34 w 96"/>
                    <a:gd name="T97" fmla="*/ 35 h 82"/>
                    <a:gd name="T98" fmla="*/ 36 w 96"/>
                    <a:gd name="T99" fmla="*/ 26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82"/>
                    <a:gd name="T152" fmla="*/ 96 w 96"/>
                    <a:gd name="T153" fmla="*/ 82 h 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82">
                      <a:moveTo>
                        <a:pt x="36" y="26"/>
                      </a:moveTo>
                      <a:lnTo>
                        <a:pt x="36" y="28"/>
                      </a:lnTo>
                      <a:lnTo>
                        <a:pt x="37" y="26"/>
                      </a:lnTo>
                      <a:lnTo>
                        <a:pt x="39" y="25"/>
                      </a:lnTo>
                      <a:lnTo>
                        <a:pt x="40" y="22"/>
                      </a:lnTo>
                      <a:lnTo>
                        <a:pt x="42" y="20"/>
                      </a:lnTo>
                      <a:lnTo>
                        <a:pt x="44" y="20"/>
                      </a:lnTo>
                      <a:lnTo>
                        <a:pt x="44" y="18"/>
                      </a:lnTo>
                      <a:lnTo>
                        <a:pt x="47" y="15"/>
                      </a:lnTo>
                      <a:lnTo>
                        <a:pt x="47" y="13"/>
                      </a:lnTo>
                      <a:lnTo>
                        <a:pt x="52" y="13"/>
                      </a:lnTo>
                      <a:lnTo>
                        <a:pt x="53" y="10"/>
                      </a:lnTo>
                      <a:lnTo>
                        <a:pt x="55" y="10"/>
                      </a:lnTo>
                      <a:lnTo>
                        <a:pt x="56" y="13"/>
                      </a:lnTo>
                      <a:lnTo>
                        <a:pt x="58" y="11"/>
                      </a:lnTo>
                      <a:lnTo>
                        <a:pt x="61" y="11"/>
                      </a:lnTo>
                      <a:lnTo>
                        <a:pt x="61" y="10"/>
                      </a:lnTo>
                      <a:lnTo>
                        <a:pt x="64" y="10"/>
                      </a:lnTo>
                      <a:lnTo>
                        <a:pt x="62" y="13"/>
                      </a:lnTo>
                      <a:lnTo>
                        <a:pt x="64" y="15"/>
                      </a:lnTo>
                      <a:lnTo>
                        <a:pt x="67" y="15"/>
                      </a:lnTo>
                      <a:lnTo>
                        <a:pt x="64" y="13"/>
                      </a:lnTo>
                      <a:lnTo>
                        <a:pt x="67" y="10"/>
                      </a:lnTo>
                      <a:lnTo>
                        <a:pt x="68" y="13"/>
                      </a:lnTo>
                      <a:lnTo>
                        <a:pt x="71" y="14"/>
                      </a:lnTo>
                      <a:lnTo>
                        <a:pt x="72" y="14"/>
                      </a:lnTo>
                      <a:lnTo>
                        <a:pt x="72" y="13"/>
                      </a:lnTo>
                      <a:lnTo>
                        <a:pt x="75" y="13"/>
                      </a:lnTo>
                      <a:lnTo>
                        <a:pt x="78" y="10"/>
                      </a:lnTo>
                      <a:lnTo>
                        <a:pt x="78" y="8"/>
                      </a:lnTo>
                      <a:lnTo>
                        <a:pt x="77" y="10"/>
                      </a:lnTo>
                      <a:lnTo>
                        <a:pt x="74" y="8"/>
                      </a:lnTo>
                      <a:lnTo>
                        <a:pt x="72" y="4"/>
                      </a:lnTo>
                      <a:lnTo>
                        <a:pt x="75" y="4"/>
                      </a:lnTo>
                      <a:lnTo>
                        <a:pt x="77" y="2"/>
                      </a:lnTo>
                      <a:lnTo>
                        <a:pt x="81" y="0"/>
                      </a:lnTo>
                      <a:lnTo>
                        <a:pt x="87" y="4"/>
                      </a:lnTo>
                      <a:lnTo>
                        <a:pt x="87" y="6"/>
                      </a:lnTo>
                      <a:lnTo>
                        <a:pt x="95" y="13"/>
                      </a:lnTo>
                      <a:lnTo>
                        <a:pt x="96" y="14"/>
                      </a:lnTo>
                      <a:lnTo>
                        <a:pt x="95" y="15"/>
                      </a:lnTo>
                      <a:lnTo>
                        <a:pt x="92" y="17"/>
                      </a:lnTo>
                      <a:lnTo>
                        <a:pt x="92" y="18"/>
                      </a:lnTo>
                      <a:lnTo>
                        <a:pt x="85" y="19"/>
                      </a:lnTo>
                      <a:lnTo>
                        <a:pt x="83" y="20"/>
                      </a:lnTo>
                      <a:lnTo>
                        <a:pt x="83" y="22"/>
                      </a:lnTo>
                      <a:lnTo>
                        <a:pt x="83" y="25"/>
                      </a:lnTo>
                      <a:lnTo>
                        <a:pt x="90" y="29"/>
                      </a:lnTo>
                      <a:lnTo>
                        <a:pt x="90" y="32"/>
                      </a:lnTo>
                      <a:lnTo>
                        <a:pt x="89" y="32"/>
                      </a:lnTo>
                      <a:lnTo>
                        <a:pt x="87" y="30"/>
                      </a:lnTo>
                      <a:lnTo>
                        <a:pt x="83" y="32"/>
                      </a:lnTo>
                      <a:lnTo>
                        <a:pt x="85" y="35"/>
                      </a:lnTo>
                      <a:lnTo>
                        <a:pt x="87" y="35"/>
                      </a:lnTo>
                      <a:lnTo>
                        <a:pt x="89" y="37"/>
                      </a:lnTo>
                      <a:lnTo>
                        <a:pt x="89" y="39"/>
                      </a:lnTo>
                      <a:lnTo>
                        <a:pt x="90" y="43"/>
                      </a:lnTo>
                      <a:lnTo>
                        <a:pt x="89" y="46"/>
                      </a:lnTo>
                      <a:lnTo>
                        <a:pt x="83" y="48"/>
                      </a:lnTo>
                      <a:lnTo>
                        <a:pt x="77" y="48"/>
                      </a:lnTo>
                      <a:lnTo>
                        <a:pt x="75" y="50"/>
                      </a:lnTo>
                      <a:lnTo>
                        <a:pt x="75" y="53"/>
                      </a:lnTo>
                      <a:lnTo>
                        <a:pt x="75" y="58"/>
                      </a:lnTo>
                      <a:lnTo>
                        <a:pt x="74" y="61"/>
                      </a:lnTo>
                      <a:lnTo>
                        <a:pt x="71" y="63"/>
                      </a:lnTo>
                      <a:lnTo>
                        <a:pt x="70" y="63"/>
                      </a:lnTo>
                      <a:lnTo>
                        <a:pt x="62" y="54"/>
                      </a:lnTo>
                      <a:lnTo>
                        <a:pt x="67" y="37"/>
                      </a:lnTo>
                      <a:lnTo>
                        <a:pt x="64" y="37"/>
                      </a:lnTo>
                      <a:lnTo>
                        <a:pt x="62" y="39"/>
                      </a:lnTo>
                      <a:lnTo>
                        <a:pt x="58" y="39"/>
                      </a:lnTo>
                      <a:lnTo>
                        <a:pt x="58" y="42"/>
                      </a:lnTo>
                      <a:lnTo>
                        <a:pt x="56" y="43"/>
                      </a:lnTo>
                      <a:lnTo>
                        <a:pt x="58" y="44"/>
                      </a:lnTo>
                      <a:lnTo>
                        <a:pt x="58" y="50"/>
                      </a:lnTo>
                      <a:lnTo>
                        <a:pt x="55" y="53"/>
                      </a:lnTo>
                      <a:lnTo>
                        <a:pt x="53" y="50"/>
                      </a:lnTo>
                      <a:lnTo>
                        <a:pt x="52" y="48"/>
                      </a:lnTo>
                      <a:lnTo>
                        <a:pt x="52" y="50"/>
                      </a:lnTo>
                      <a:lnTo>
                        <a:pt x="50" y="53"/>
                      </a:lnTo>
                      <a:lnTo>
                        <a:pt x="52" y="53"/>
                      </a:lnTo>
                      <a:lnTo>
                        <a:pt x="53" y="53"/>
                      </a:lnTo>
                      <a:lnTo>
                        <a:pt x="55" y="58"/>
                      </a:lnTo>
                      <a:lnTo>
                        <a:pt x="55" y="61"/>
                      </a:lnTo>
                      <a:lnTo>
                        <a:pt x="52" y="63"/>
                      </a:lnTo>
                      <a:lnTo>
                        <a:pt x="50" y="67"/>
                      </a:lnTo>
                      <a:lnTo>
                        <a:pt x="50" y="69"/>
                      </a:lnTo>
                      <a:lnTo>
                        <a:pt x="48" y="69"/>
                      </a:lnTo>
                      <a:lnTo>
                        <a:pt x="44" y="58"/>
                      </a:lnTo>
                      <a:lnTo>
                        <a:pt x="42" y="60"/>
                      </a:lnTo>
                      <a:lnTo>
                        <a:pt x="40" y="58"/>
                      </a:lnTo>
                      <a:lnTo>
                        <a:pt x="40" y="64"/>
                      </a:lnTo>
                      <a:lnTo>
                        <a:pt x="42" y="65"/>
                      </a:lnTo>
                      <a:lnTo>
                        <a:pt x="40" y="68"/>
                      </a:lnTo>
                      <a:lnTo>
                        <a:pt x="42" y="68"/>
                      </a:lnTo>
                      <a:lnTo>
                        <a:pt x="39" y="71"/>
                      </a:lnTo>
                      <a:lnTo>
                        <a:pt x="40" y="72"/>
                      </a:lnTo>
                      <a:lnTo>
                        <a:pt x="42" y="76"/>
                      </a:lnTo>
                      <a:lnTo>
                        <a:pt x="40" y="76"/>
                      </a:lnTo>
                      <a:lnTo>
                        <a:pt x="40" y="79"/>
                      </a:lnTo>
                      <a:lnTo>
                        <a:pt x="37" y="79"/>
                      </a:lnTo>
                      <a:lnTo>
                        <a:pt x="36" y="79"/>
                      </a:lnTo>
                      <a:lnTo>
                        <a:pt x="34" y="78"/>
                      </a:lnTo>
                      <a:lnTo>
                        <a:pt x="33" y="82"/>
                      </a:lnTo>
                      <a:lnTo>
                        <a:pt x="31" y="79"/>
                      </a:lnTo>
                      <a:lnTo>
                        <a:pt x="31" y="75"/>
                      </a:lnTo>
                      <a:lnTo>
                        <a:pt x="28" y="75"/>
                      </a:lnTo>
                      <a:lnTo>
                        <a:pt x="26" y="71"/>
                      </a:lnTo>
                      <a:lnTo>
                        <a:pt x="28" y="68"/>
                      </a:lnTo>
                      <a:lnTo>
                        <a:pt x="26" y="64"/>
                      </a:lnTo>
                      <a:lnTo>
                        <a:pt x="23" y="67"/>
                      </a:lnTo>
                      <a:lnTo>
                        <a:pt x="23" y="74"/>
                      </a:lnTo>
                      <a:lnTo>
                        <a:pt x="22" y="78"/>
                      </a:lnTo>
                      <a:lnTo>
                        <a:pt x="18" y="75"/>
                      </a:lnTo>
                      <a:lnTo>
                        <a:pt x="12" y="74"/>
                      </a:lnTo>
                      <a:lnTo>
                        <a:pt x="12" y="72"/>
                      </a:lnTo>
                      <a:lnTo>
                        <a:pt x="13" y="71"/>
                      </a:lnTo>
                      <a:lnTo>
                        <a:pt x="13" y="68"/>
                      </a:lnTo>
                      <a:lnTo>
                        <a:pt x="10" y="72"/>
                      </a:lnTo>
                      <a:lnTo>
                        <a:pt x="9" y="74"/>
                      </a:lnTo>
                      <a:lnTo>
                        <a:pt x="7" y="76"/>
                      </a:lnTo>
                      <a:lnTo>
                        <a:pt x="4" y="78"/>
                      </a:lnTo>
                      <a:lnTo>
                        <a:pt x="3" y="76"/>
                      </a:lnTo>
                      <a:lnTo>
                        <a:pt x="4" y="67"/>
                      </a:lnTo>
                      <a:lnTo>
                        <a:pt x="3" y="67"/>
                      </a:lnTo>
                      <a:lnTo>
                        <a:pt x="0" y="69"/>
                      </a:lnTo>
                      <a:lnTo>
                        <a:pt x="0" y="67"/>
                      </a:lnTo>
                      <a:lnTo>
                        <a:pt x="1" y="64"/>
                      </a:lnTo>
                      <a:lnTo>
                        <a:pt x="3" y="63"/>
                      </a:lnTo>
                      <a:lnTo>
                        <a:pt x="3" y="57"/>
                      </a:lnTo>
                      <a:lnTo>
                        <a:pt x="6" y="56"/>
                      </a:lnTo>
                      <a:lnTo>
                        <a:pt x="6" y="54"/>
                      </a:lnTo>
                      <a:lnTo>
                        <a:pt x="9" y="53"/>
                      </a:lnTo>
                      <a:lnTo>
                        <a:pt x="10" y="53"/>
                      </a:lnTo>
                      <a:lnTo>
                        <a:pt x="13" y="56"/>
                      </a:lnTo>
                      <a:lnTo>
                        <a:pt x="13" y="54"/>
                      </a:lnTo>
                      <a:lnTo>
                        <a:pt x="15" y="54"/>
                      </a:lnTo>
                      <a:lnTo>
                        <a:pt x="18" y="48"/>
                      </a:lnTo>
                      <a:lnTo>
                        <a:pt x="19" y="47"/>
                      </a:lnTo>
                      <a:lnTo>
                        <a:pt x="19" y="43"/>
                      </a:lnTo>
                      <a:lnTo>
                        <a:pt x="22" y="44"/>
                      </a:lnTo>
                      <a:lnTo>
                        <a:pt x="23" y="43"/>
                      </a:lnTo>
                      <a:lnTo>
                        <a:pt x="26" y="42"/>
                      </a:lnTo>
                      <a:lnTo>
                        <a:pt x="26" y="40"/>
                      </a:lnTo>
                      <a:lnTo>
                        <a:pt x="28" y="40"/>
                      </a:lnTo>
                      <a:lnTo>
                        <a:pt x="31" y="36"/>
                      </a:lnTo>
                      <a:lnTo>
                        <a:pt x="34" y="35"/>
                      </a:lnTo>
                      <a:lnTo>
                        <a:pt x="33" y="35"/>
                      </a:lnTo>
                      <a:lnTo>
                        <a:pt x="34" y="28"/>
                      </a:lnTo>
                      <a:lnTo>
                        <a:pt x="36" y="2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79" name="Group 2902"/>
              <p:cNvGrpSpPr>
                <a:grpSpLocks/>
              </p:cNvGrpSpPr>
              <p:nvPr/>
            </p:nvGrpSpPr>
            <p:grpSpPr bwMode="auto">
              <a:xfrm>
                <a:off x="1173" y="1170"/>
                <a:ext cx="49" cy="39"/>
                <a:chOff x="1173" y="1170"/>
                <a:chExt cx="49" cy="39"/>
              </a:xfrm>
              <a:grpFill/>
            </p:grpSpPr>
            <p:sp>
              <p:nvSpPr>
                <p:cNvPr id="960" name="Freeform 2903"/>
                <p:cNvSpPr>
                  <a:spLocks/>
                </p:cNvSpPr>
                <p:nvPr/>
              </p:nvSpPr>
              <p:spPr bwMode="gray">
                <a:xfrm>
                  <a:off x="1173" y="1170"/>
                  <a:ext cx="49" cy="39"/>
                </a:xfrm>
                <a:custGeom>
                  <a:avLst/>
                  <a:gdLst>
                    <a:gd name="T0" fmla="*/ 19 w 49"/>
                    <a:gd name="T1" fmla="*/ 3 h 39"/>
                    <a:gd name="T2" fmla="*/ 21 w 49"/>
                    <a:gd name="T3" fmla="*/ 3 h 39"/>
                    <a:gd name="T4" fmla="*/ 24 w 49"/>
                    <a:gd name="T5" fmla="*/ 2 h 39"/>
                    <a:gd name="T6" fmla="*/ 32 w 49"/>
                    <a:gd name="T7" fmla="*/ 0 h 39"/>
                    <a:gd name="T8" fmla="*/ 32 w 49"/>
                    <a:gd name="T9" fmla="*/ 2 h 39"/>
                    <a:gd name="T10" fmla="*/ 33 w 49"/>
                    <a:gd name="T11" fmla="*/ 2 h 39"/>
                    <a:gd name="T12" fmla="*/ 36 w 49"/>
                    <a:gd name="T13" fmla="*/ 0 h 39"/>
                    <a:gd name="T14" fmla="*/ 43 w 49"/>
                    <a:gd name="T15" fmla="*/ 0 h 39"/>
                    <a:gd name="T16" fmla="*/ 49 w 49"/>
                    <a:gd name="T17" fmla="*/ 0 h 39"/>
                    <a:gd name="T18" fmla="*/ 49 w 49"/>
                    <a:gd name="T19" fmla="*/ 3 h 39"/>
                    <a:gd name="T20" fmla="*/ 49 w 49"/>
                    <a:gd name="T21" fmla="*/ 6 h 39"/>
                    <a:gd name="T22" fmla="*/ 47 w 49"/>
                    <a:gd name="T23" fmla="*/ 9 h 39"/>
                    <a:gd name="T24" fmla="*/ 36 w 49"/>
                    <a:gd name="T25" fmla="*/ 11 h 39"/>
                    <a:gd name="T26" fmla="*/ 33 w 49"/>
                    <a:gd name="T27" fmla="*/ 11 h 39"/>
                    <a:gd name="T28" fmla="*/ 33 w 49"/>
                    <a:gd name="T29" fmla="*/ 13 h 39"/>
                    <a:gd name="T30" fmla="*/ 32 w 49"/>
                    <a:gd name="T31" fmla="*/ 13 h 39"/>
                    <a:gd name="T32" fmla="*/ 33 w 49"/>
                    <a:gd name="T33" fmla="*/ 14 h 39"/>
                    <a:gd name="T34" fmla="*/ 32 w 49"/>
                    <a:gd name="T35" fmla="*/ 15 h 39"/>
                    <a:gd name="T36" fmla="*/ 25 w 49"/>
                    <a:gd name="T37" fmla="*/ 15 h 39"/>
                    <a:gd name="T38" fmla="*/ 27 w 49"/>
                    <a:gd name="T39" fmla="*/ 17 h 39"/>
                    <a:gd name="T40" fmla="*/ 27 w 49"/>
                    <a:gd name="T41" fmla="*/ 20 h 39"/>
                    <a:gd name="T42" fmla="*/ 28 w 49"/>
                    <a:gd name="T43" fmla="*/ 17 h 39"/>
                    <a:gd name="T44" fmla="*/ 28 w 49"/>
                    <a:gd name="T45" fmla="*/ 18 h 39"/>
                    <a:gd name="T46" fmla="*/ 27 w 49"/>
                    <a:gd name="T47" fmla="*/ 21 h 39"/>
                    <a:gd name="T48" fmla="*/ 30 w 49"/>
                    <a:gd name="T49" fmla="*/ 18 h 39"/>
                    <a:gd name="T50" fmla="*/ 32 w 49"/>
                    <a:gd name="T51" fmla="*/ 18 h 39"/>
                    <a:gd name="T52" fmla="*/ 32 w 49"/>
                    <a:gd name="T53" fmla="*/ 21 h 39"/>
                    <a:gd name="T54" fmla="*/ 33 w 49"/>
                    <a:gd name="T55" fmla="*/ 20 h 39"/>
                    <a:gd name="T56" fmla="*/ 33 w 49"/>
                    <a:gd name="T57" fmla="*/ 17 h 39"/>
                    <a:gd name="T58" fmla="*/ 35 w 49"/>
                    <a:gd name="T59" fmla="*/ 15 h 39"/>
                    <a:gd name="T60" fmla="*/ 35 w 49"/>
                    <a:gd name="T61" fmla="*/ 17 h 39"/>
                    <a:gd name="T62" fmla="*/ 39 w 49"/>
                    <a:gd name="T63" fmla="*/ 18 h 39"/>
                    <a:gd name="T64" fmla="*/ 43 w 49"/>
                    <a:gd name="T65" fmla="*/ 17 h 39"/>
                    <a:gd name="T66" fmla="*/ 43 w 49"/>
                    <a:gd name="T67" fmla="*/ 30 h 39"/>
                    <a:gd name="T68" fmla="*/ 40 w 49"/>
                    <a:gd name="T69" fmla="*/ 32 h 39"/>
                    <a:gd name="T70" fmla="*/ 32 w 49"/>
                    <a:gd name="T71" fmla="*/ 35 h 39"/>
                    <a:gd name="T72" fmla="*/ 28 w 49"/>
                    <a:gd name="T73" fmla="*/ 34 h 39"/>
                    <a:gd name="T74" fmla="*/ 19 w 49"/>
                    <a:gd name="T75" fmla="*/ 39 h 39"/>
                    <a:gd name="T76" fmla="*/ 16 w 49"/>
                    <a:gd name="T77" fmla="*/ 39 h 39"/>
                    <a:gd name="T78" fmla="*/ 12 w 49"/>
                    <a:gd name="T79" fmla="*/ 38 h 39"/>
                    <a:gd name="T80" fmla="*/ 11 w 49"/>
                    <a:gd name="T81" fmla="*/ 35 h 39"/>
                    <a:gd name="T82" fmla="*/ 11 w 49"/>
                    <a:gd name="T83" fmla="*/ 34 h 39"/>
                    <a:gd name="T84" fmla="*/ 5 w 49"/>
                    <a:gd name="T85" fmla="*/ 31 h 39"/>
                    <a:gd name="T86" fmla="*/ 2 w 49"/>
                    <a:gd name="T87" fmla="*/ 28 h 39"/>
                    <a:gd name="T88" fmla="*/ 2 w 49"/>
                    <a:gd name="T89" fmla="*/ 26 h 39"/>
                    <a:gd name="T90" fmla="*/ 3 w 49"/>
                    <a:gd name="T91" fmla="*/ 25 h 39"/>
                    <a:gd name="T92" fmla="*/ 0 w 49"/>
                    <a:gd name="T93" fmla="*/ 17 h 39"/>
                    <a:gd name="T94" fmla="*/ 2 w 49"/>
                    <a:gd name="T95" fmla="*/ 11 h 39"/>
                    <a:gd name="T96" fmla="*/ 3 w 49"/>
                    <a:gd name="T97" fmla="*/ 10 h 39"/>
                    <a:gd name="T98" fmla="*/ 8 w 49"/>
                    <a:gd name="T99" fmla="*/ 9 h 39"/>
                    <a:gd name="T100" fmla="*/ 9 w 49"/>
                    <a:gd name="T101" fmla="*/ 7 h 39"/>
                    <a:gd name="T102" fmla="*/ 11 w 49"/>
                    <a:gd name="T103" fmla="*/ 6 h 39"/>
                    <a:gd name="T104" fmla="*/ 15 w 49"/>
                    <a:gd name="T105" fmla="*/ 6 h 39"/>
                    <a:gd name="T106" fmla="*/ 16 w 49"/>
                    <a:gd name="T107" fmla="*/ 3 h 39"/>
                    <a:gd name="T108" fmla="*/ 18 w 49"/>
                    <a:gd name="T109" fmla="*/ 3 h 39"/>
                    <a:gd name="T110" fmla="*/ 19 w 49"/>
                    <a:gd name="T111" fmla="*/ 3 h 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
                    <a:gd name="T169" fmla="*/ 0 h 39"/>
                    <a:gd name="T170" fmla="*/ 49 w 49"/>
                    <a:gd name="T171" fmla="*/ 39 h 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 h="39">
                      <a:moveTo>
                        <a:pt x="19" y="3"/>
                      </a:moveTo>
                      <a:lnTo>
                        <a:pt x="21" y="3"/>
                      </a:lnTo>
                      <a:lnTo>
                        <a:pt x="24" y="2"/>
                      </a:lnTo>
                      <a:lnTo>
                        <a:pt x="32" y="0"/>
                      </a:lnTo>
                      <a:lnTo>
                        <a:pt x="32" y="2"/>
                      </a:lnTo>
                      <a:lnTo>
                        <a:pt x="33" y="2"/>
                      </a:lnTo>
                      <a:lnTo>
                        <a:pt x="36" y="0"/>
                      </a:lnTo>
                      <a:lnTo>
                        <a:pt x="43" y="0"/>
                      </a:lnTo>
                      <a:lnTo>
                        <a:pt x="49" y="0"/>
                      </a:lnTo>
                      <a:lnTo>
                        <a:pt x="49" y="3"/>
                      </a:lnTo>
                      <a:lnTo>
                        <a:pt x="49" y="6"/>
                      </a:lnTo>
                      <a:lnTo>
                        <a:pt x="47" y="9"/>
                      </a:lnTo>
                      <a:lnTo>
                        <a:pt x="36" y="11"/>
                      </a:lnTo>
                      <a:lnTo>
                        <a:pt x="33" y="11"/>
                      </a:lnTo>
                      <a:lnTo>
                        <a:pt x="33" y="13"/>
                      </a:lnTo>
                      <a:lnTo>
                        <a:pt x="32" y="13"/>
                      </a:lnTo>
                      <a:lnTo>
                        <a:pt x="33" y="14"/>
                      </a:lnTo>
                      <a:lnTo>
                        <a:pt x="32" y="15"/>
                      </a:lnTo>
                      <a:lnTo>
                        <a:pt x="25" y="15"/>
                      </a:lnTo>
                      <a:lnTo>
                        <a:pt x="27" y="17"/>
                      </a:lnTo>
                      <a:lnTo>
                        <a:pt x="27" y="20"/>
                      </a:lnTo>
                      <a:lnTo>
                        <a:pt x="28" y="17"/>
                      </a:lnTo>
                      <a:lnTo>
                        <a:pt x="28" y="18"/>
                      </a:lnTo>
                      <a:lnTo>
                        <a:pt x="27" y="21"/>
                      </a:lnTo>
                      <a:lnTo>
                        <a:pt x="30" y="18"/>
                      </a:lnTo>
                      <a:lnTo>
                        <a:pt x="32" y="18"/>
                      </a:lnTo>
                      <a:lnTo>
                        <a:pt x="32" y="21"/>
                      </a:lnTo>
                      <a:lnTo>
                        <a:pt x="33" y="20"/>
                      </a:lnTo>
                      <a:lnTo>
                        <a:pt x="33" y="17"/>
                      </a:lnTo>
                      <a:lnTo>
                        <a:pt x="35" y="15"/>
                      </a:lnTo>
                      <a:lnTo>
                        <a:pt x="35" y="17"/>
                      </a:lnTo>
                      <a:lnTo>
                        <a:pt x="39" y="18"/>
                      </a:lnTo>
                      <a:lnTo>
                        <a:pt x="43" y="17"/>
                      </a:lnTo>
                      <a:lnTo>
                        <a:pt x="43" y="30"/>
                      </a:lnTo>
                      <a:lnTo>
                        <a:pt x="40" y="32"/>
                      </a:lnTo>
                      <a:lnTo>
                        <a:pt x="32" y="35"/>
                      </a:lnTo>
                      <a:lnTo>
                        <a:pt x="28" y="34"/>
                      </a:lnTo>
                      <a:lnTo>
                        <a:pt x="19" y="39"/>
                      </a:lnTo>
                      <a:lnTo>
                        <a:pt x="16" y="39"/>
                      </a:lnTo>
                      <a:lnTo>
                        <a:pt x="12" y="38"/>
                      </a:lnTo>
                      <a:lnTo>
                        <a:pt x="11" y="35"/>
                      </a:lnTo>
                      <a:lnTo>
                        <a:pt x="11" y="34"/>
                      </a:lnTo>
                      <a:lnTo>
                        <a:pt x="5" y="31"/>
                      </a:lnTo>
                      <a:lnTo>
                        <a:pt x="2" y="28"/>
                      </a:lnTo>
                      <a:lnTo>
                        <a:pt x="2" y="26"/>
                      </a:lnTo>
                      <a:lnTo>
                        <a:pt x="3" y="25"/>
                      </a:lnTo>
                      <a:lnTo>
                        <a:pt x="0" y="17"/>
                      </a:lnTo>
                      <a:lnTo>
                        <a:pt x="2" y="11"/>
                      </a:lnTo>
                      <a:lnTo>
                        <a:pt x="3" y="10"/>
                      </a:lnTo>
                      <a:lnTo>
                        <a:pt x="8" y="9"/>
                      </a:lnTo>
                      <a:lnTo>
                        <a:pt x="9" y="7"/>
                      </a:lnTo>
                      <a:lnTo>
                        <a:pt x="11" y="6"/>
                      </a:lnTo>
                      <a:lnTo>
                        <a:pt x="15" y="6"/>
                      </a:lnTo>
                      <a:lnTo>
                        <a:pt x="16" y="3"/>
                      </a:lnTo>
                      <a:lnTo>
                        <a:pt x="18" y="3"/>
                      </a:lnTo>
                      <a:lnTo>
                        <a:pt x="19"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61" name="Freeform 2904"/>
                <p:cNvSpPr>
                  <a:spLocks/>
                </p:cNvSpPr>
                <p:nvPr/>
              </p:nvSpPr>
              <p:spPr bwMode="gray">
                <a:xfrm>
                  <a:off x="1173" y="1170"/>
                  <a:ext cx="49" cy="39"/>
                </a:xfrm>
                <a:custGeom>
                  <a:avLst/>
                  <a:gdLst>
                    <a:gd name="T0" fmla="*/ 19 w 49"/>
                    <a:gd name="T1" fmla="*/ 3 h 39"/>
                    <a:gd name="T2" fmla="*/ 21 w 49"/>
                    <a:gd name="T3" fmla="*/ 3 h 39"/>
                    <a:gd name="T4" fmla="*/ 24 w 49"/>
                    <a:gd name="T5" fmla="*/ 2 h 39"/>
                    <a:gd name="T6" fmla="*/ 32 w 49"/>
                    <a:gd name="T7" fmla="*/ 0 h 39"/>
                    <a:gd name="T8" fmla="*/ 32 w 49"/>
                    <a:gd name="T9" fmla="*/ 2 h 39"/>
                    <a:gd name="T10" fmla="*/ 33 w 49"/>
                    <a:gd name="T11" fmla="*/ 2 h 39"/>
                    <a:gd name="T12" fmla="*/ 36 w 49"/>
                    <a:gd name="T13" fmla="*/ 0 h 39"/>
                    <a:gd name="T14" fmla="*/ 43 w 49"/>
                    <a:gd name="T15" fmla="*/ 0 h 39"/>
                    <a:gd name="T16" fmla="*/ 49 w 49"/>
                    <a:gd name="T17" fmla="*/ 0 h 39"/>
                    <a:gd name="T18" fmla="*/ 49 w 49"/>
                    <a:gd name="T19" fmla="*/ 3 h 39"/>
                    <a:gd name="T20" fmla="*/ 49 w 49"/>
                    <a:gd name="T21" fmla="*/ 6 h 39"/>
                    <a:gd name="T22" fmla="*/ 47 w 49"/>
                    <a:gd name="T23" fmla="*/ 9 h 39"/>
                    <a:gd name="T24" fmla="*/ 36 w 49"/>
                    <a:gd name="T25" fmla="*/ 11 h 39"/>
                    <a:gd name="T26" fmla="*/ 33 w 49"/>
                    <a:gd name="T27" fmla="*/ 11 h 39"/>
                    <a:gd name="T28" fmla="*/ 33 w 49"/>
                    <a:gd name="T29" fmla="*/ 13 h 39"/>
                    <a:gd name="T30" fmla="*/ 32 w 49"/>
                    <a:gd name="T31" fmla="*/ 13 h 39"/>
                    <a:gd name="T32" fmla="*/ 33 w 49"/>
                    <a:gd name="T33" fmla="*/ 14 h 39"/>
                    <a:gd name="T34" fmla="*/ 32 w 49"/>
                    <a:gd name="T35" fmla="*/ 15 h 39"/>
                    <a:gd name="T36" fmla="*/ 25 w 49"/>
                    <a:gd name="T37" fmla="*/ 15 h 39"/>
                    <a:gd name="T38" fmla="*/ 27 w 49"/>
                    <a:gd name="T39" fmla="*/ 17 h 39"/>
                    <a:gd name="T40" fmla="*/ 27 w 49"/>
                    <a:gd name="T41" fmla="*/ 20 h 39"/>
                    <a:gd name="T42" fmla="*/ 28 w 49"/>
                    <a:gd name="T43" fmla="*/ 17 h 39"/>
                    <a:gd name="T44" fmla="*/ 28 w 49"/>
                    <a:gd name="T45" fmla="*/ 18 h 39"/>
                    <a:gd name="T46" fmla="*/ 27 w 49"/>
                    <a:gd name="T47" fmla="*/ 21 h 39"/>
                    <a:gd name="T48" fmla="*/ 30 w 49"/>
                    <a:gd name="T49" fmla="*/ 18 h 39"/>
                    <a:gd name="T50" fmla="*/ 32 w 49"/>
                    <a:gd name="T51" fmla="*/ 18 h 39"/>
                    <a:gd name="T52" fmla="*/ 32 w 49"/>
                    <a:gd name="T53" fmla="*/ 21 h 39"/>
                    <a:gd name="T54" fmla="*/ 33 w 49"/>
                    <a:gd name="T55" fmla="*/ 20 h 39"/>
                    <a:gd name="T56" fmla="*/ 33 w 49"/>
                    <a:gd name="T57" fmla="*/ 17 h 39"/>
                    <a:gd name="T58" fmla="*/ 35 w 49"/>
                    <a:gd name="T59" fmla="*/ 15 h 39"/>
                    <a:gd name="T60" fmla="*/ 35 w 49"/>
                    <a:gd name="T61" fmla="*/ 17 h 39"/>
                    <a:gd name="T62" fmla="*/ 39 w 49"/>
                    <a:gd name="T63" fmla="*/ 18 h 39"/>
                    <a:gd name="T64" fmla="*/ 43 w 49"/>
                    <a:gd name="T65" fmla="*/ 17 h 39"/>
                    <a:gd name="T66" fmla="*/ 43 w 49"/>
                    <a:gd name="T67" fmla="*/ 30 h 39"/>
                    <a:gd name="T68" fmla="*/ 40 w 49"/>
                    <a:gd name="T69" fmla="*/ 32 h 39"/>
                    <a:gd name="T70" fmla="*/ 32 w 49"/>
                    <a:gd name="T71" fmla="*/ 35 h 39"/>
                    <a:gd name="T72" fmla="*/ 28 w 49"/>
                    <a:gd name="T73" fmla="*/ 34 h 39"/>
                    <a:gd name="T74" fmla="*/ 19 w 49"/>
                    <a:gd name="T75" fmla="*/ 39 h 39"/>
                    <a:gd name="T76" fmla="*/ 16 w 49"/>
                    <a:gd name="T77" fmla="*/ 39 h 39"/>
                    <a:gd name="T78" fmla="*/ 12 w 49"/>
                    <a:gd name="T79" fmla="*/ 38 h 39"/>
                    <a:gd name="T80" fmla="*/ 11 w 49"/>
                    <a:gd name="T81" fmla="*/ 35 h 39"/>
                    <a:gd name="T82" fmla="*/ 11 w 49"/>
                    <a:gd name="T83" fmla="*/ 34 h 39"/>
                    <a:gd name="T84" fmla="*/ 5 w 49"/>
                    <a:gd name="T85" fmla="*/ 31 h 39"/>
                    <a:gd name="T86" fmla="*/ 2 w 49"/>
                    <a:gd name="T87" fmla="*/ 28 h 39"/>
                    <a:gd name="T88" fmla="*/ 2 w 49"/>
                    <a:gd name="T89" fmla="*/ 26 h 39"/>
                    <a:gd name="T90" fmla="*/ 3 w 49"/>
                    <a:gd name="T91" fmla="*/ 25 h 39"/>
                    <a:gd name="T92" fmla="*/ 0 w 49"/>
                    <a:gd name="T93" fmla="*/ 17 h 39"/>
                    <a:gd name="T94" fmla="*/ 2 w 49"/>
                    <a:gd name="T95" fmla="*/ 11 h 39"/>
                    <a:gd name="T96" fmla="*/ 3 w 49"/>
                    <a:gd name="T97" fmla="*/ 10 h 39"/>
                    <a:gd name="T98" fmla="*/ 8 w 49"/>
                    <a:gd name="T99" fmla="*/ 9 h 39"/>
                    <a:gd name="T100" fmla="*/ 9 w 49"/>
                    <a:gd name="T101" fmla="*/ 7 h 39"/>
                    <a:gd name="T102" fmla="*/ 11 w 49"/>
                    <a:gd name="T103" fmla="*/ 6 h 39"/>
                    <a:gd name="T104" fmla="*/ 15 w 49"/>
                    <a:gd name="T105" fmla="*/ 6 h 39"/>
                    <a:gd name="T106" fmla="*/ 16 w 49"/>
                    <a:gd name="T107" fmla="*/ 3 h 39"/>
                    <a:gd name="T108" fmla="*/ 18 w 49"/>
                    <a:gd name="T109" fmla="*/ 3 h 39"/>
                    <a:gd name="T110" fmla="*/ 19 w 49"/>
                    <a:gd name="T111" fmla="*/ 3 h 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
                    <a:gd name="T169" fmla="*/ 0 h 39"/>
                    <a:gd name="T170" fmla="*/ 49 w 49"/>
                    <a:gd name="T171" fmla="*/ 39 h 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 h="39">
                      <a:moveTo>
                        <a:pt x="19" y="3"/>
                      </a:moveTo>
                      <a:lnTo>
                        <a:pt x="21" y="3"/>
                      </a:lnTo>
                      <a:lnTo>
                        <a:pt x="24" y="2"/>
                      </a:lnTo>
                      <a:lnTo>
                        <a:pt x="32" y="0"/>
                      </a:lnTo>
                      <a:lnTo>
                        <a:pt x="32" y="2"/>
                      </a:lnTo>
                      <a:lnTo>
                        <a:pt x="33" y="2"/>
                      </a:lnTo>
                      <a:lnTo>
                        <a:pt x="36" y="0"/>
                      </a:lnTo>
                      <a:lnTo>
                        <a:pt x="43" y="0"/>
                      </a:lnTo>
                      <a:lnTo>
                        <a:pt x="49" y="0"/>
                      </a:lnTo>
                      <a:lnTo>
                        <a:pt x="49" y="3"/>
                      </a:lnTo>
                      <a:lnTo>
                        <a:pt x="49" y="6"/>
                      </a:lnTo>
                      <a:lnTo>
                        <a:pt x="47" y="9"/>
                      </a:lnTo>
                      <a:lnTo>
                        <a:pt x="36" y="11"/>
                      </a:lnTo>
                      <a:lnTo>
                        <a:pt x="33" y="11"/>
                      </a:lnTo>
                      <a:lnTo>
                        <a:pt x="33" y="13"/>
                      </a:lnTo>
                      <a:lnTo>
                        <a:pt x="32" y="13"/>
                      </a:lnTo>
                      <a:lnTo>
                        <a:pt x="33" y="14"/>
                      </a:lnTo>
                      <a:lnTo>
                        <a:pt x="32" y="15"/>
                      </a:lnTo>
                      <a:lnTo>
                        <a:pt x="25" y="15"/>
                      </a:lnTo>
                      <a:lnTo>
                        <a:pt x="27" y="17"/>
                      </a:lnTo>
                      <a:lnTo>
                        <a:pt x="27" y="20"/>
                      </a:lnTo>
                      <a:lnTo>
                        <a:pt x="28" y="17"/>
                      </a:lnTo>
                      <a:lnTo>
                        <a:pt x="28" y="18"/>
                      </a:lnTo>
                      <a:lnTo>
                        <a:pt x="27" y="21"/>
                      </a:lnTo>
                      <a:lnTo>
                        <a:pt x="30" y="18"/>
                      </a:lnTo>
                      <a:lnTo>
                        <a:pt x="32" y="18"/>
                      </a:lnTo>
                      <a:lnTo>
                        <a:pt x="32" y="21"/>
                      </a:lnTo>
                      <a:lnTo>
                        <a:pt x="33" y="20"/>
                      </a:lnTo>
                      <a:lnTo>
                        <a:pt x="33" y="17"/>
                      </a:lnTo>
                      <a:lnTo>
                        <a:pt x="35" y="15"/>
                      </a:lnTo>
                      <a:lnTo>
                        <a:pt x="35" y="17"/>
                      </a:lnTo>
                      <a:lnTo>
                        <a:pt x="39" y="18"/>
                      </a:lnTo>
                      <a:lnTo>
                        <a:pt x="43" y="17"/>
                      </a:lnTo>
                      <a:lnTo>
                        <a:pt x="43" y="30"/>
                      </a:lnTo>
                      <a:lnTo>
                        <a:pt x="40" y="32"/>
                      </a:lnTo>
                      <a:lnTo>
                        <a:pt x="32" y="35"/>
                      </a:lnTo>
                      <a:lnTo>
                        <a:pt x="28" y="34"/>
                      </a:lnTo>
                      <a:lnTo>
                        <a:pt x="19" y="39"/>
                      </a:lnTo>
                      <a:lnTo>
                        <a:pt x="16" y="39"/>
                      </a:lnTo>
                      <a:lnTo>
                        <a:pt x="12" y="38"/>
                      </a:lnTo>
                      <a:lnTo>
                        <a:pt x="11" y="35"/>
                      </a:lnTo>
                      <a:lnTo>
                        <a:pt x="11" y="34"/>
                      </a:lnTo>
                      <a:lnTo>
                        <a:pt x="5" y="31"/>
                      </a:lnTo>
                      <a:lnTo>
                        <a:pt x="2" y="28"/>
                      </a:lnTo>
                      <a:lnTo>
                        <a:pt x="2" y="26"/>
                      </a:lnTo>
                      <a:lnTo>
                        <a:pt x="3" y="25"/>
                      </a:lnTo>
                      <a:lnTo>
                        <a:pt x="0" y="17"/>
                      </a:lnTo>
                      <a:lnTo>
                        <a:pt x="2" y="11"/>
                      </a:lnTo>
                      <a:lnTo>
                        <a:pt x="3" y="10"/>
                      </a:lnTo>
                      <a:lnTo>
                        <a:pt x="8" y="9"/>
                      </a:lnTo>
                      <a:lnTo>
                        <a:pt x="9" y="7"/>
                      </a:lnTo>
                      <a:lnTo>
                        <a:pt x="11" y="6"/>
                      </a:lnTo>
                      <a:lnTo>
                        <a:pt x="15" y="6"/>
                      </a:lnTo>
                      <a:lnTo>
                        <a:pt x="16" y="3"/>
                      </a:lnTo>
                      <a:lnTo>
                        <a:pt x="18" y="3"/>
                      </a:lnTo>
                      <a:lnTo>
                        <a:pt x="19"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0" name="Group 2905"/>
              <p:cNvGrpSpPr>
                <a:grpSpLocks/>
              </p:cNvGrpSpPr>
              <p:nvPr/>
            </p:nvGrpSpPr>
            <p:grpSpPr bwMode="auto">
              <a:xfrm>
                <a:off x="1151" y="1172"/>
                <a:ext cx="19" cy="19"/>
                <a:chOff x="1151" y="1172"/>
                <a:chExt cx="19" cy="19"/>
              </a:xfrm>
              <a:grpFill/>
            </p:grpSpPr>
            <p:sp>
              <p:nvSpPr>
                <p:cNvPr id="958" name="Freeform 2906"/>
                <p:cNvSpPr>
                  <a:spLocks/>
                </p:cNvSpPr>
                <p:nvPr/>
              </p:nvSpPr>
              <p:spPr bwMode="gray">
                <a:xfrm>
                  <a:off x="1151" y="1172"/>
                  <a:ext cx="19" cy="19"/>
                </a:xfrm>
                <a:custGeom>
                  <a:avLst/>
                  <a:gdLst>
                    <a:gd name="T0" fmla="*/ 1 w 19"/>
                    <a:gd name="T1" fmla="*/ 5 h 19"/>
                    <a:gd name="T2" fmla="*/ 3 w 19"/>
                    <a:gd name="T3" fmla="*/ 5 h 19"/>
                    <a:gd name="T4" fmla="*/ 4 w 19"/>
                    <a:gd name="T5" fmla="*/ 7 h 19"/>
                    <a:gd name="T6" fmla="*/ 4 w 19"/>
                    <a:gd name="T7" fmla="*/ 4 h 19"/>
                    <a:gd name="T8" fmla="*/ 4 w 19"/>
                    <a:gd name="T9" fmla="*/ 2 h 19"/>
                    <a:gd name="T10" fmla="*/ 9 w 19"/>
                    <a:gd name="T11" fmla="*/ 0 h 19"/>
                    <a:gd name="T12" fmla="*/ 9 w 19"/>
                    <a:gd name="T13" fmla="*/ 1 h 19"/>
                    <a:gd name="T14" fmla="*/ 9 w 19"/>
                    <a:gd name="T15" fmla="*/ 2 h 19"/>
                    <a:gd name="T16" fmla="*/ 9 w 19"/>
                    <a:gd name="T17" fmla="*/ 5 h 19"/>
                    <a:gd name="T18" fmla="*/ 19 w 19"/>
                    <a:gd name="T19" fmla="*/ 11 h 19"/>
                    <a:gd name="T20" fmla="*/ 19 w 19"/>
                    <a:gd name="T21" fmla="*/ 15 h 19"/>
                    <a:gd name="T22" fmla="*/ 18 w 19"/>
                    <a:gd name="T23" fmla="*/ 18 h 19"/>
                    <a:gd name="T24" fmla="*/ 10 w 19"/>
                    <a:gd name="T25" fmla="*/ 19 h 19"/>
                    <a:gd name="T26" fmla="*/ 7 w 19"/>
                    <a:gd name="T27" fmla="*/ 16 h 19"/>
                    <a:gd name="T28" fmla="*/ 4 w 19"/>
                    <a:gd name="T29" fmla="*/ 11 h 19"/>
                    <a:gd name="T30" fmla="*/ 3 w 19"/>
                    <a:gd name="T31" fmla="*/ 11 h 19"/>
                    <a:gd name="T32" fmla="*/ 1 w 19"/>
                    <a:gd name="T33" fmla="*/ 8 h 19"/>
                    <a:gd name="T34" fmla="*/ 0 w 19"/>
                    <a:gd name="T35" fmla="*/ 7 h 19"/>
                    <a:gd name="T36" fmla="*/ 1 w 19"/>
                    <a:gd name="T37" fmla="*/ 5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9"/>
                    <a:gd name="T59" fmla="*/ 19 w 1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9">
                      <a:moveTo>
                        <a:pt x="1" y="5"/>
                      </a:moveTo>
                      <a:lnTo>
                        <a:pt x="3" y="5"/>
                      </a:lnTo>
                      <a:lnTo>
                        <a:pt x="4" y="7"/>
                      </a:lnTo>
                      <a:lnTo>
                        <a:pt x="4" y="4"/>
                      </a:lnTo>
                      <a:lnTo>
                        <a:pt x="4" y="2"/>
                      </a:lnTo>
                      <a:lnTo>
                        <a:pt x="9" y="0"/>
                      </a:lnTo>
                      <a:lnTo>
                        <a:pt x="9" y="1"/>
                      </a:lnTo>
                      <a:lnTo>
                        <a:pt x="9" y="2"/>
                      </a:lnTo>
                      <a:lnTo>
                        <a:pt x="9" y="5"/>
                      </a:lnTo>
                      <a:lnTo>
                        <a:pt x="19" y="11"/>
                      </a:lnTo>
                      <a:lnTo>
                        <a:pt x="19" y="15"/>
                      </a:lnTo>
                      <a:lnTo>
                        <a:pt x="18" y="18"/>
                      </a:lnTo>
                      <a:lnTo>
                        <a:pt x="10" y="19"/>
                      </a:lnTo>
                      <a:lnTo>
                        <a:pt x="7" y="16"/>
                      </a:lnTo>
                      <a:lnTo>
                        <a:pt x="4" y="11"/>
                      </a:lnTo>
                      <a:lnTo>
                        <a:pt x="3" y="11"/>
                      </a:lnTo>
                      <a:lnTo>
                        <a:pt x="1" y="8"/>
                      </a:lnTo>
                      <a:lnTo>
                        <a:pt x="0" y="7"/>
                      </a:lnTo>
                      <a:lnTo>
                        <a:pt x="1"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59" name="Freeform 2907"/>
                <p:cNvSpPr>
                  <a:spLocks/>
                </p:cNvSpPr>
                <p:nvPr/>
              </p:nvSpPr>
              <p:spPr bwMode="gray">
                <a:xfrm>
                  <a:off x="1151" y="1172"/>
                  <a:ext cx="19" cy="19"/>
                </a:xfrm>
                <a:custGeom>
                  <a:avLst/>
                  <a:gdLst>
                    <a:gd name="T0" fmla="*/ 1 w 19"/>
                    <a:gd name="T1" fmla="*/ 5 h 19"/>
                    <a:gd name="T2" fmla="*/ 3 w 19"/>
                    <a:gd name="T3" fmla="*/ 5 h 19"/>
                    <a:gd name="T4" fmla="*/ 4 w 19"/>
                    <a:gd name="T5" fmla="*/ 7 h 19"/>
                    <a:gd name="T6" fmla="*/ 4 w 19"/>
                    <a:gd name="T7" fmla="*/ 4 h 19"/>
                    <a:gd name="T8" fmla="*/ 4 w 19"/>
                    <a:gd name="T9" fmla="*/ 2 h 19"/>
                    <a:gd name="T10" fmla="*/ 9 w 19"/>
                    <a:gd name="T11" fmla="*/ 0 h 19"/>
                    <a:gd name="T12" fmla="*/ 9 w 19"/>
                    <a:gd name="T13" fmla="*/ 1 h 19"/>
                    <a:gd name="T14" fmla="*/ 9 w 19"/>
                    <a:gd name="T15" fmla="*/ 2 h 19"/>
                    <a:gd name="T16" fmla="*/ 9 w 19"/>
                    <a:gd name="T17" fmla="*/ 5 h 19"/>
                    <a:gd name="T18" fmla="*/ 19 w 19"/>
                    <a:gd name="T19" fmla="*/ 11 h 19"/>
                    <a:gd name="T20" fmla="*/ 19 w 19"/>
                    <a:gd name="T21" fmla="*/ 15 h 19"/>
                    <a:gd name="T22" fmla="*/ 18 w 19"/>
                    <a:gd name="T23" fmla="*/ 18 h 19"/>
                    <a:gd name="T24" fmla="*/ 10 w 19"/>
                    <a:gd name="T25" fmla="*/ 19 h 19"/>
                    <a:gd name="T26" fmla="*/ 7 w 19"/>
                    <a:gd name="T27" fmla="*/ 16 h 19"/>
                    <a:gd name="T28" fmla="*/ 4 w 19"/>
                    <a:gd name="T29" fmla="*/ 11 h 19"/>
                    <a:gd name="T30" fmla="*/ 3 w 19"/>
                    <a:gd name="T31" fmla="*/ 11 h 19"/>
                    <a:gd name="T32" fmla="*/ 1 w 19"/>
                    <a:gd name="T33" fmla="*/ 8 h 19"/>
                    <a:gd name="T34" fmla="*/ 0 w 19"/>
                    <a:gd name="T35" fmla="*/ 7 h 19"/>
                    <a:gd name="T36" fmla="*/ 1 w 19"/>
                    <a:gd name="T37" fmla="*/ 5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9"/>
                    <a:gd name="T59" fmla="*/ 19 w 1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9">
                      <a:moveTo>
                        <a:pt x="1" y="5"/>
                      </a:moveTo>
                      <a:lnTo>
                        <a:pt x="3" y="5"/>
                      </a:lnTo>
                      <a:lnTo>
                        <a:pt x="4" y="7"/>
                      </a:lnTo>
                      <a:lnTo>
                        <a:pt x="4" y="4"/>
                      </a:lnTo>
                      <a:lnTo>
                        <a:pt x="4" y="2"/>
                      </a:lnTo>
                      <a:lnTo>
                        <a:pt x="9" y="0"/>
                      </a:lnTo>
                      <a:lnTo>
                        <a:pt x="9" y="1"/>
                      </a:lnTo>
                      <a:lnTo>
                        <a:pt x="9" y="2"/>
                      </a:lnTo>
                      <a:lnTo>
                        <a:pt x="9" y="5"/>
                      </a:lnTo>
                      <a:lnTo>
                        <a:pt x="19" y="11"/>
                      </a:lnTo>
                      <a:lnTo>
                        <a:pt x="19" y="15"/>
                      </a:lnTo>
                      <a:lnTo>
                        <a:pt x="18" y="18"/>
                      </a:lnTo>
                      <a:lnTo>
                        <a:pt x="10" y="19"/>
                      </a:lnTo>
                      <a:lnTo>
                        <a:pt x="7" y="16"/>
                      </a:lnTo>
                      <a:lnTo>
                        <a:pt x="4" y="11"/>
                      </a:lnTo>
                      <a:lnTo>
                        <a:pt x="3" y="11"/>
                      </a:lnTo>
                      <a:lnTo>
                        <a:pt x="1" y="8"/>
                      </a:lnTo>
                      <a:lnTo>
                        <a:pt x="0" y="7"/>
                      </a:lnTo>
                      <a:lnTo>
                        <a:pt x="1"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1" name="Group 2908"/>
              <p:cNvGrpSpPr>
                <a:grpSpLocks/>
              </p:cNvGrpSpPr>
              <p:nvPr/>
            </p:nvGrpSpPr>
            <p:grpSpPr bwMode="auto">
              <a:xfrm>
                <a:off x="1173" y="1134"/>
                <a:ext cx="52" cy="28"/>
                <a:chOff x="1173" y="1134"/>
                <a:chExt cx="52" cy="28"/>
              </a:xfrm>
              <a:grpFill/>
            </p:grpSpPr>
            <p:sp>
              <p:nvSpPr>
                <p:cNvPr id="956" name="Freeform 2909"/>
                <p:cNvSpPr>
                  <a:spLocks/>
                </p:cNvSpPr>
                <p:nvPr/>
              </p:nvSpPr>
              <p:spPr bwMode="gray">
                <a:xfrm>
                  <a:off x="1173" y="1134"/>
                  <a:ext cx="52" cy="28"/>
                </a:xfrm>
                <a:custGeom>
                  <a:avLst/>
                  <a:gdLst>
                    <a:gd name="T0" fmla="*/ 46 w 52"/>
                    <a:gd name="T1" fmla="*/ 7 h 28"/>
                    <a:gd name="T2" fmla="*/ 46 w 52"/>
                    <a:gd name="T3" fmla="*/ 7 h 28"/>
                    <a:gd name="T4" fmla="*/ 47 w 52"/>
                    <a:gd name="T5" fmla="*/ 9 h 28"/>
                    <a:gd name="T6" fmla="*/ 51 w 52"/>
                    <a:gd name="T7" fmla="*/ 9 h 28"/>
                    <a:gd name="T8" fmla="*/ 51 w 52"/>
                    <a:gd name="T9" fmla="*/ 11 h 28"/>
                    <a:gd name="T10" fmla="*/ 52 w 52"/>
                    <a:gd name="T11" fmla="*/ 12 h 28"/>
                    <a:gd name="T12" fmla="*/ 52 w 52"/>
                    <a:gd name="T13" fmla="*/ 23 h 28"/>
                    <a:gd name="T14" fmla="*/ 51 w 52"/>
                    <a:gd name="T15" fmla="*/ 25 h 28"/>
                    <a:gd name="T16" fmla="*/ 47 w 52"/>
                    <a:gd name="T17" fmla="*/ 25 h 28"/>
                    <a:gd name="T18" fmla="*/ 46 w 52"/>
                    <a:gd name="T19" fmla="*/ 25 h 28"/>
                    <a:gd name="T20" fmla="*/ 39 w 52"/>
                    <a:gd name="T21" fmla="*/ 26 h 28"/>
                    <a:gd name="T22" fmla="*/ 36 w 52"/>
                    <a:gd name="T23" fmla="*/ 26 h 28"/>
                    <a:gd name="T24" fmla="*/ 32 w 52"/>
                    <a:gd name="T25" fmla="*/ 21 h 28"/>
                    <a:gd name="T26" fmla="*/ 30 w 52"/>
                    <a:gd name="T27" fmla="*/ 21 h 28"/>
                    <a:gd name="T28" fmla="*/ 28 w 52"/>
                    <a:gd name="T29" fmla="*/ 19 h 28"/>
                    <a:gd name="T30" fmla="*/ 27 w 52"/>
                    <a:gd name="T31" fmla="*/ 19 h 28"/>
                    <a:gd name="T32" fmla="*/ 27 w 52"/>
                    <a:gd name="T33" fmla="*/ 18 h 28"/>
                    <a:gd name="T34" fmla="*/ 27 w 52"/>
                    <a:gd name="T35" fmla="*/ 21 h 28"/>
                    <a:gd name="T36" fmla="*/ 27 w 52"/>
                    <a:gd name="T37" fmla="*/ 23 h 28"/>
                    <a:gd name="T38" fmla="*/ 25 w 52"/>
                    <a:gd name="T39" fmla="*/ 23 h 28"/>
                    <a:gd name="T40" fmla="*/ 27 w 52"/>
                    <a:gd name="T41" fmla="*/ 26 h 28"/>
                    <a:gd name="T42" fmla="*/ 22 w 52"/>
                    <a:gd name="T43" fmla="*/ 28 h 28"/>
                    <a:gd name="T44" fmla="*/ 19 w 52"/>
                    <a:gd name="T45" fmla="*/ 22 h 28"/>
                    <a:gd name="T46" fmla="*/ 15 w 52"/>
                    <a:gd name="T47" fmla="*/ 22 h 28"/>
                    <a:gd name="T48" fmla="*/ 14 w 52"/>
                    <a:gd name="T49" fmla="*/ 19 h 28"/>
                    <a:gd name="T50" fmla="*/ 12 w 52"/>
                    <a:gd name="T51" fmla="*/ 21 h 28"/>
                    <a:gd name="T52" fmla="*/ 12 w 52"/>
                    <a:gd name="T53" fmla="*/ 22 h 28"/>
                    <a:gd name="T54" fmla="*/ 11 w 52"/>
                    <a:gd name="T55" fmla="*/ 22 h 28"/>
                    <a:gd name="T56" fmla="*/ 8 w 52"/>
                    <a:gd name="T57" fmla="*/ 23 h 28"/>
                    <a:gd name="T58" fmla="*/ 8 w 52"/>
                    <a:gd name="T59" fmla="*/ 25 h 28"/>
                    <a:gd name="T60" fmla="*/ 8 w 52"/>
                    <a:gd name="T61" fmla="*/ 26 h 28"/>
                    <a:gd name="T62" fmla="*/ 8 w 52"/>
                    <a:gd name="T63" fmla="*/ 25 h 28"/>
                    <a:gd name="T64" fmla="*/ 5 w 52"/>
                    <a:gd name="T65" fmla="*/ 28 h 28"/>
                    <a:gd name="T66" fmla="*/ 3 w 52"/>
                    <a:gd name="T67" fmla="*/ 26 h 28"/>
                    <a:gd name="T68" fmla="*/ 2 w 52"/>
                    <a:gd name="T69" fmla="*/ 23 h 28"/>
                    <a:gd name="T70" fmla="*/ 0 w 52"/>
                    <a:gd name="T71" fmla="*/ 23 h 28"/>
                    <a:gd name="T72" fmla="*/ 3 w 52"/>
                    <a:gd name="T73" fmla="*/ 19 h 28"/>
                    <a:gd name="T74" fmla="*/ 6 w 52"/>
                    <a:gd name="T75" fmla="*/ 16 h 28"/>
                    <a:gd name="T76" fmla="*/ 8 w 52"/>
                    <a:gd name="T77" fmla="*/ 17 h 28"/>
                    <a:gd name="T78" fmla="*/ 9 w 52"/>
                    <a:gd name="T79" fmla="*/ 17 h 28"/>
                    <a:gd name="T80" fmla="*/ 9 w 52"/>
                    <a:gd name="T81" fmla="*/ 16 h 28"/>
                    <a:gd name="T82" fmla="*/ 12 w 52"/>
                    <a:gd name="T83" fmla="*/ 12 h 28"/>
                    <a:gd name="T84" fmla="*/ 25 w 52"/>
                    <a:gd name="T85" fmla="*/ 9 h 28"/>
                    <a:gd name="T86" fmla="*/ 28 w 52"/>
                    <a:gd name="T87" fmla="*/ 4 h 28"/>
                    <a:gd name="T88" fmla="*/ 30 w 52"/>
                    <a:gd name="T89" fmla="*/ 6 h 28"/>
                    <a:gd name="T90" fmla="*/ 35 w 52"/>
                    <a:gd name="T91" fmla="*/ 1 h 28"/>
                    <a:gd name="T92" fmla="*/ 39 w 52"/>
                    <a:gd name="T93" fmla="*/ 0 h 28"/>
                    <a:gd name="T94" fmla="*/ 39 w 52"/>
                    <a:gd name="T95" fmla="*/ 1 h 28"/>
                    <a:gd name="T96" fmla="*/ 39 w 52"/>
                    <a:gd name="T97" fmla="*/ 2 h 28"/>
                    <a:gd name="T98" fmla="*/ 42 w 52"/>
                    <a:gd name="T99" fmla="*/ 2 h 28"/>
                    <a:gd name="T100" fmla="*/ 42 w 52"/>
                    <a:gd name="T101" fmla="*/ 4 h 28"/>
                    <a:gd name="T102" fmla="*/ 46 w 52"/>
                    <a:gd name="T103" fmla="*/ 6 h 28"/>
                    <a:gd name="T104" fmla="*/ 46 w 52"/>
                    <a:gd name="T105" fmla="*/ 7 h 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
                    <a:gd name="T160" fmla="*/ 0 h 28"/>
                    <a:gd name="T161" fmla="*/ 52 w 52"/>
                    <a:gd name="T162" fmla="*/ 28 h 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 h="28">
                      <a:moveTo>
                        <a:pt x="46" y="7"/>
                      </a:moveTo>
                      <a:lnTo>
                        <a:pt x="46" y="7"/>
                      </a:lnTo>
                      <a:lnTo>
                        <a:pt x="47" y="9"/>
                      </a:lnTo>
                      <a:lnTo>
                        <a:pt x="51" y="9"/>
                      </a:lnTo>
                      <a:lnTo>
                        <a:pt x="51" y="11"/>
                      </a:lnTo>
                      <a:lnTo>
                        <a:pt x="52" y="12"/>
                      </a:lnTo>
                      <a:lnTo>
                        <a:pt x="52" y="23"/>
                      </a:lnTo>
                      <a:lnTo>
                        <a:pt x="51" y="25"/>
                      </a:lnTo>
                      <a:lnTo>
                        <a:pt x="47" y="25"/>
                      </a:lnTo>
                      <a:lnTo>
                        <a:pt x="46" y="25"/>
                      </a:lnTo>
                      <a:lnTo>
                        <a:pt x="39" y="26"/>
                      </a:lnTo>
                      <a:lnTo>
                        <a:pt x="36" y="26"/>
                      </a:lnTo>
                      <a:lnTo>
                        <a:pt x="32" y="21"/>
                      </a:lnTo>
                      <a:lnTo>
                        <a:pt x="30" y="21"/>
                      </a:lnTo>
                      <a:lnTo>
                        <a:pt x="28" y="19"/>
                      </a:lnTo>
                      <a:lnTo>
                        <a:pt x="27" y="19"/>
                      </a:lnTo>
                      <a:lnTo>
                        <a:pt x="27" y="18"/>
                      </a:lnTo>
                      <a:lnTo>
                        <a:pt x="27" y="21"/>
                      </a:lnTo>
                      <a:lnTo>
                        <a:pt x="27" y="23"/>
                      </a:lnTo>
                      <a:lnTo>
                        <a:pt x="25" y="23"/>
                      </a:lnTo>
                      <a:lnTo>
                        <a:pt x="27" y="26"/>
                      </a:lnTo>
                      <a:lnTo>
                        <a:pt x="22" y="28"/>
                      </a:lnTo>
                      <a:lnTo>
                        <a:pt x="19" y="22"/>
                      </a:lnTo>
                      <a:lnTo>
                        <a:pt x="15" y="22"/>
                      </a:lnTo>
                      <a:lnTo>
                        <a:pt x="14" y="19"/>
                      </a:lnTo>
                      <a:lnTo>
                        <a:pt x="12" y="21"/>
                      </a:lnTo>
                      <a:lnTo>
                        <a:pt x="12" y="22"/>
                      </a:lnTo>
                      <a:lnTo>
                        <a:pt x="11" y="22"/>
                      </a:lnTo>
                      <a:lnTo>
                        <a:pt x="8" y="23"/>
                      </a:lnTo>
                      <a:lnTo>
                        <a:pt x="8" y="25"/>
                      </a:lnTo>
                      <a:lnTo>
                        <a:pt x="8" y="26"/>
                      </a:lnTo>
                      <a:lnTo>
                        <a:pt x="8" y="25"/>
                      </a:lnTo>
                      <a:lnTo>
                        <a:pt x="5" y="28"/>
                      </a:lnTo>
                      <a:lnTo>
                        <a:pt x="3" y="26"/>
                      </a:lnTo>
                      <a:lnTo>
                        <a:pt x="2" y="23"/>
                      </a:lnTo>
                      <a:lnTo>
                        <a:pt x="0" y="23"/>
                      </a:lnTo>
                      <a:lnTo>
                        <a:pt x="3" y="19"/>
                      </a:lnTo>
                      <a:lnTo>
                        <a:pt x="6" y="16"/>
                      </a:lnTo>
                      <a:lnTo>
                        <a:pt x="8" y="17"/>
                      </a:lnTo>
                      <a:lnTo>
                        <a:pt x="9" y="17"/>
                      </a:lnTo>
                      <a:lnTo>
                        <a:pt x="9" y="16"/>
                      </a:lnTo>
                      <a:lnTo>
                        <a:pt x="12" y="12"/>
                      </a:lnTo>
                      <a:lnTo>
                        <a:pt x="25" y="9"/>
                      </a:lnTo>
                      <a:lnTo>
                        <a:pt x="28" y="4"/>
                      </a:lnTo>
                      <a:lnTo>
                        <a:pt x="30" y="6"/>
                      </a:lnTo>
                      <a:lnTo>
                        <a:pt x="35" y="1"/>
                      </a:lnTo>
                      <a:lnTo>
                        <a:pt x="39" y="0"/>
                      </a:lnTo>
                      <a:lnTo>
                        <a:pt x="39" y="1"/>
                      </a:lnTo>
                      <a:lnTo>
                        <a:pt x="39" y="2"/>
                      </a:lnTo>
                      <a:lnTo>
                        <a:pt x="42" y="2"/>
                      </a:lnTo>
                      <a:lnTo>
                        <a:pt x="42" y="4"/>
                      </a:lnTo>
                      <a:lnTo>
                        <a:pt x="46" y="6"/>
                      </a:lnTo>
                      <a:lnTo>
                        <a:pt x="46"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57" name="Freeform 2910"/>
                <p:cNvSpPr>
                  <a:spLocks/>
                </p:cNvSpPr>
                <p:nvPr/>
              </p:nvSpPr>
              <p:spPr bwMode="gray">
                <a:xfrm>
                  <a:off x="1173" y="1134"/>
                  <a:ext cx="52" cy="28"/>
                </a:xfrm>
                <a:custGeom>
                  <a:avLst/>
                  <a:gdLst>
                    <a:gd name="T0" fmla="*/ 46 w 52"/>
                    <a:gd name="T1" fmla="*/ 7 h 28"/>
                    <a:gd name="T2" fmla="*/ 46 w 52"/>
                    <a:gd name="T3" fmla="*/ 7 h 28"/>
                    <a:gd name="T4" fmla="*/ 47 w 52"/>
                    <a:gd name="T5" fmla="*/ 9 h 28"/>
                    <a:gd name="T6" fmla="*/ 51 w 52"/>
                    <a:gd name="T7" fmla="*/ 9 h 28"/>
                    <a:gd name="T8" fmla="*/ 51 w 52"/>
                    <a:gd name="T9" fmla="*/ 11 h 28"/>
                    <a:gd name="T10" fmla="*/ 52 w 52"/>
                    <a:gd name="T11" fmla="*/ 12 h 28"/>
                    <a:gd name="T12" fmla="*/ 52 w 52"/>
                    <a:gd name="T13" fmla="*/ 23 h 28"/>
                    <a:gd name="T14" fmla="*/ 51 w 52"/>
                    <a:gd name="T15" fmla="*/ 25 h 28"/>
                    <a:gd name="T16" fmla="*/ 47 w 52"/>
                    <a:gd name="T17" fmla="*/ 25 h 28"/>
                    <a:gd name="T18" fmla="*/ 46 w 52"/>
                    <a:gd name="T19" fmla="*/ 25 h 28"/>
                    <a:gd name="T20" fmla="*/ 39 w 52"/>
                    <a:gd name="T21" fmla="*/ 26 h 28"/>
                    <a:gd name="T22" fmla="*/ 36 w 52"/>
                    <a:gd name="T23" fmla="*/ 26 h 28"/>
                    <a:gd name="T24" fmla="*/ 32 w 52"/>
                    <a:gd name="T25" fmla="*/ 21 h 28"/>
                    <a:gd name="T26" fmla="*/ 30 w 52"/>
                    <a:gd name="T27" fmla="*/ 21 h 28"/>
                    <a:gd name="T28" fmla="*/ 28 w 52"/>
                    <a:gd name="T29" fmla="*/ 19 h 28"/>
                    <a:gd name="T30" fmla="*/ 27 w 52"/>
                    <a:gd name="T31" fmla="*/ 19 h 28"/>
                    <a:gd name="T32" fmla="*/ 27 w 52"/>
                    <a:gd name="T33" fmla="*/ 18 h 28"/>
                    <a:gd name="T34" fmla="*/ 27 w 52"/>
                    <a:gd name="T35" fmla="*/ 21 h 28"/>
                    <a:gd name="T36" fmla="*/ 27 w 52"/>
                    <a:gd name="T37" fmla="*/ 23 h 28"/>
                    <a:gd name="T38" fmla="*/ 25 w 52"/>
                    <a:gd name="T39" fmla="*/ 23 h 28"/>
                    <a:gd name="T40" fmla="*/ 27 w 52"/>
                    <a:gd name="T41" fmla="*/ 26 h 28"/>
                    <a:gd name="T42" fmla="*/ 22 w 52"/>
                    <a:gd name="T43" fmla="*/ 28 h 28"/>
                    <a:gd name="T44" fmla="*/ 19 w 52"/>
                    <a:gd name="T45" fmla="*/ 22 h 28"/>
                    <a:gd name="T46" fmla="*/ 15 w 52"/>
                    <a:gd name="T47" fmla="*/ 22 h 28"/>
                    <a:gd name="T48" fmla="*/ 14 w 52"/>
                    <a:gd name="T49" fmla="*/ 19 h 28"/>
                    <a:gd name="T50" fmla="*/ 12 w 52"/>
                    <a:gd name="T51" fmla="*/ 21 h 28"/>
                    <a:gd name="T52" fmla="*/ 12 w 52"/>
                    <a:gd name="T53" fmla="*/ 22 h 28"/>
                    <a:gd name="T54" fmla="*/ 11 w 52"/>
                    <a:gd name="T55" fmla="*/ 22 h 28"/>
                    <a:gd name="T56" fmla="*/ 8 w 52"/>
                    <a:gd name="T57" fmla="*/ 23 h 28"/>
                    <a:gd name="T58" fmla="*/ 8 w 52"/>
                    <a:gd name="T59" fmla="*/ 25 h 28"/>
                    <a:gd name="T60" fmla="*/ 8 w 52"/>
                    <a:gd name="T61" fmla="*/ 26 h 28"/>
                    <a:gd name="T62" fmla="*/ 8 w 52"/>
                    <a:gd name="T63" fmla="*/ 25 h 28"/>
                    <a:gd name="T64" fmla="*/ 5 w 52"/>
                    <a:gd name="T65" fmla="*/ 28 h 28"/>
                    <a:gd name="T66" fmla="*/ 3 w 52"/>
                    <a:gd name="T67" fmla="*/ 26 h 28"/>
                    <a:gd name="T68" fmla="*/ 2 w 52"/>
                    <a:gd name="T69" fmla="*/ 23 h 28"/>
                    <a:gd name="T70" fmla="*/ 0 w 52"/>
                    <a:gd name="T71" fmla="*/ 23 h 28"/>
                    <a:gd name="T72" fmla="*/ 3 w 52"/>
                    <a:gd name="T73" fmla="*/ 19 h 28"/>
                    <a:gd name="T74" fmla="*/ 6 w 52"/>
                    <a:gd name="T75" fmla="*/ 16 h 28"/>
                    <a:gd name="T76" fmla="*/ 8 w 52"/>
                    <a:gd name="T77" fmla="*/ 17 h 28"/>
                    <a:gd name="T78" fmla="*/ 9 w 52"/>
                    <a:gd name="T79" fmla="*/ 17 h 28"/>
                    <a:gd name="T80" fmla="*/ 9 w 52"/>
                    <a:gd name="T81" fmla="*/ 16 h 28"/>
                    <a:gd name="T82" fmla="*/ 12 w 52"/>
                    <a:gd name="T83" fmla="*/ 12 h 28"/>
                    <a:gd name="T84" fmla="*/ 25 w 52"/>
                    <a:gd name="T85" fmla="*/ 9 h 28"/>
                    <a:gd name="T86" fmla="*/ 28 w 52"/>
                    <a:gd name="T87" fmla="*/ 4 h 28"/>
                    <a:gd name="T88" fmla="*/ 30 w 52"/>
                    <a:gd name="T89" fmla="*/ 6 h 28"/>
                    <a:gd name="T90" fmla="*/ 35 w 52"/>
                    <a:gd name="T91" fmla="*/ 1 h 28"/>
                    <a:gd name="T92" fmla="*/ 39 w 52"/>
                    <a:gd name="T93" fmla="*/ 0 h 28"/>
                    <a:gd name="T94" fmla="*/ 39 w 52"/>
                    <a:gd name="T95" fmla="*/ 1 h 28"/>
                    <a:gd name="T96" fmla="*/ 39 w 52"/>
                    <a:gd name="T97" fmla="*/ 2 h 28"/>
                    <a:gd name="T98" fmla="*/ 42 w 52"/>
                    <a:gd name="T99" fmla="*/ 2 h 28"/>
                    <a:gd name="T100" fmla="*/ 42 w 52"/>
                    <a:gd name="T101" fmla="*/ 4 h 28"/>
                    <a:gd name="T102" fmla="*/ 46 w 52"/>
                    <a:gd name="T103" fmla="*/ 6 h 28"/>
                    <a:gd name="T104" fmla="*/ 46 w 52"/>
                    <a:gd name="T105" fmla="*/ 7 h 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
                    <a:gd name="T160" fmla="*/ 0 h 28"/>
                    <a:gd name="T161" fmla="*/ 52 w 52"/>
                    <a:gd name="T162" fmla="*/ 28 h 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 h="28">
                      <a:moveTo>
                        <a:pt x="46" y="7"/>
                      </a:moveTo>
                      <a:lnTo>
                        <a:pt x="46" y="7"/>
                      </a:lnTo>
                      <a:lnTo>
                        <a:pt x="47" y="9"/>
                      </a:lnTo>
                      <a:lnTo>
                        <a:pt x="51" y="9"/>
                      </a:lnTo>
                      <a:lnTo>
                        <a:pt x="51" y="11"/>
                      </a:lnTo>
                      <a:lnTo>
                        <a:pt x="52" y="12"/>
                      </a:lnTo>
                      <a:lnTo>
                        <a:pt x="52" y="23"/>
                      </a:lnTo>
                      <a:lnTo>
                        <a:pt x="51" y="25"/>
                      </a:lnTo>
                      <a:lnTo>
                        <a:pt x="47" y="25"/>
                      </a:lnTo>
                      <a:lnTo>
                        <a:pt x="46" y="25"/>
                      </a:lnTo>
                      <a:lnTo>
                        <a:pt x="39" y="26"/>
                      </a:lnTo>
                      <a:lnTo>
                        <a:pt x="36" y="26"/>
                      </a:lnTo>
                      <a:lnTo>
                        <a:pt x="32" y="21"/>
                      </a:lnTo>
                      <a:lnTo>
                        <a:pt x="30" y="21"/>
                      </a:lnTo>
                      <a:lnTo>
                        <a:pt x="28" y="19"/>
                      </a:lnTo>
                      <a:lnTo>
                        <a:pt x="27" y="19"/>
                      </a:lnTo>
                      <a:lnTo>
                        <a:pt x="27" y="18"/>
                      </a:lnTo>
                      <a:lnTo>
                        <a:pt x="27" y="21"/>
                      </a:lnTo>
                      <a:lnTo>
                        <a:pt x="27" y="23"/>
                      </a:lnTo>
                      <a:lnTo>
                        <a:pt x="25" y="23"/>
                      </a:lnTo>
                      <a:lnTo>
                        <a:pt x="27" y="26"/>
                      </a:lnTo>
                      <a:lnTo>
                        <a:pt x="22" y="28"/>
                      </a:lnTo>
                      <a:lnTo>
                        <a:pt x="19" y="22"/>
                      </a:lnTo>
                      <a:lnTo>
                        <a:pt x="15" y="22"/>
                      </a:lnTo>
                      <a:lnTo>
                        <a:pt x="14" y="19"/>
                      </a:lnTo>
                      <a:lnTo>
                        <a:pt x="12" y="21"/>
                      </a:lnTo>
                      <a:lnTo>
                        <a:pt x="12" y="22"/>
                      </a:lnTo>
                      <a:lnTo>
                        <a:pt x="11" y="22"/>
                      </a:lnTo>
                      <a:lnTo>
                        <a:pt x="8" y="23"/>
                      </a:lnTo>
                      <a:lnTo>
                        <a:pt x="8" y="25"/>
                      </a:lnTo>
                      <a:lnTo>
                        <a:pt x="8" y="26"/>
                      </a:lnTo>
                      <a:lnTo>
                        <a:pt x="8" y="25"/>
                      </a:lnTo>
                      <a:lnTo>
                        <a:pt x="5" y="28"/>
                      </a:lnTo>
                      <a:lnTo>
                        <a:pt x="3" y="26"/>
                      </a:lnTo>
                      <a:lnTo>
                        <a:pt x="2" y="23"/>
                      </a:lnTo>
                      <a:lnTo>
                        <a:pt x="0" y="23"/>
                      </a:lnTo>
                      <a:lnTo>
                        <a:pt x="3" y="19"/>
                      </a:lnTo>
                      <a:lnTo>
                        <a:pt x="6" y="16"/>
                      </a:lnTo>
                      <a:lnTo>
                        <a:pt x="8" y="17"/>
                      </a:lnTo>
                      <a:lnTo>
                        <a:pt x="9" y="17"/>
                      </a:lnTo>
                      <a:lnTo>
                        <a:pt x="9" y="16"/>
                      </a:lnTo>
                      <a:lnTo>
                        <a:pt x="12" y="12"/>
                      </a:lnTo>
                      <a:lnTo>
                        <a:pt x="25" y="9"/>
                      </a:lnTo>
                      <a:lnTo>
                        <a:pt x="28" y="4"/>
                      </a:lnTo>
                      <a:lnTo>
                        <a:pt x="30" y="6"/>
                      </a:lnTo>
                      <a:lnTo>
                        <a:pt x="35" y="1"/>
                      </a:lnTo>
                      <a:lnTo>
                        <a:pt x="39" y="0"/>
                      </a:lnTo>
                      <a:lnTo>
                        <a:pt x="39" y="1"/>
                      </a:lnTo>
                      <a:lnTo>
                        <a:pt x="39" y="2"/>
                      </a:lnTo>
                      <a:lnTo>
                        <a:pt x="42" y="2"/>
                      </a:lnTo>
                      <a:lnTo>
                        <a:pt x="42" y="4"/>
                      </a:lnTo>
                      <a:lnTo>
                        <a:pt x="46" y="6"/>
                      </a:lnTo>
                      <a:lnTo>
                        <a:pt x="46"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2" name="Group 2911"/>
              <p:cNvGrpSpPr>
                <a:grpSpLocks/>
              </p:cNvGrpSpPr>
              <p:nvPr/>
            </p:nvGrpSpPr>
            <p:grpSpPr bwMode="auto">
              <a:xfrm>
                <a:off x="1402" y="1185"/>
                <a:ext cx="41" cy="21"/>
                <a:chOff x="1402" y="1185"/>
                <a:chExt cx="41" cy="21"/>
              </a:xfrm>
              <a:grpFill/>
            </p:grpSpPr>
            <p:sp>
              <p:nvSpPr>
                <p:cNvPr id="954" name="Freeform 2912"/>
                <p:cNvSpPr>
                  <a:spLocks/>
                </p:cNvSpPr>
                <p:nvPr/>
              </p:nvSpPr>
              <p:spPr bwMode="gray">
                <a:xfrm>
                  <a:off x="1402" y="1185"/>
                  <a:ext cx="41" cy="21"/>
                </a:xfrm>
                <a:custGeom>
                  <a:avLst/>
                  <a:gdLst>
                    <a:gd name="T0" fmla="*/ 15 w 41"/>
                    <a:gd name="T1" fmla="*/ 5 h 21"/>
                    <a:gd name="T2" fmla="*/ 17 w 41"/>
                    <a:gd name="T3" fmla="*/ 5 h 21"/>
                    <a:gd name="T4" fmla="*/ 18 w 41"/>
                    <a:gd name="T5" fmla="*/ 3 h 21"/>
                    <a:gd name="T6" fmla="*/ 22 w 41"/>
                    <a:gd name="T7" fmla="*/ 3 h 21"/>
                    <a:gd name="T8" fmla="*/ 22 w 41"/>
                    <a:gd name="T9" fmla="*/ 5 h 21"/>
                    <a:gd name="T10" fmla="*/ 25 w 41"/>
                    <a:gd name="T11" fmla="*/ 5 h 21"/>
                    <a:gd name="T12" fmla="*/ 26 w 41"/>
                    <a:gd name="T13" fmla="*/ 5 h 21"/>
                    <a:gd name="T14" fmla="*/ 31 w 41"/>
                    <a:gd name="T15" fmla="*/ 6 h 21"/>
                    <a:gd name="T16" fmla="*/ 32 w 41"/>
                    <a:gd name="T17" fmla="*/ 6 h 21"/>
                    <a:gd name="T18" fmla="*/ 34 w 41"/>
                    <a:gd name="T19" fmla="*/ 5 h 21"/>
                    <a:gd name="T20" fmla="*/ 36 w 41"/>
                    <a:gd name="T21" fmla="*/ 6 h 21"/>
                    <a:gd name="T22" fmla="*/ 40 w 41"/>
                    <a:gd name="T23" fmla="*/ 7 h 21"/>
                    <a:gd name="T24" fmla="*/ 41 w 41"/>
                    <a:gd name="T25" fmla="*/ 10 h 21"/>
                    <a:gd name="T26" fmla="*/ 40 w 41"/>
                    <a:gd name="T27" fmla="*/ 11 h 21"/>
                    <a:gd name="T28" fmla="*/ 38 w 41"/>
                    <a:gd name="T29" fmla="*/ 11 h 21"/>
                    <a:gd name="T30" fmla="*/ 36 w 41"/>
                    <a:gd name="T31" fmla="*/ 12 h 21"/>
                    <a:gd name="T32" fmla="*/ 38 w 41"/>
                    <a:gd name="T33" fmla="*/ 13 h 21"/>
                    <a:gd name="T34" fmla="*/ 38 w 41"/>
                    <a:gd name="T35" fmla="*/ 15 h 21"/>
                    <a:gd name="T36" fmla="*/ 36 w 41"/>
                    <a:gd name="T37" fmla="*/ 17 h 21"/>
                    <a:gd name="T38" fmla="*/ 38 w 41"/>
                    <a:gd name="T39" fmla="*/ 19 h 21"/>
                    <a:gd name="T40" fmla="*/ 36 w 41"/>
                    <a:gd name="T41" fmla="*/ 21 h 21"/>
                    <a:gd name="T42" fmla="*/ 31 w 41"/>
                    <a:gd name="T43" fmla="*/ 21 h 21"/>
                    <a:gd name="T44" fmla="*/ 26 w 41"/>
                    <a:gd name="T45" fmla="*/ 20 h 21"/>
                    <a:gd name="T46" fmla="*/ 25 w 41"/>
                    <a:gd name="T47" fmla="*/ 19 h 21"/>
                    <a:gd name="T48" fmla="*/ 21 w 41"/>
                    <a:gd name="T49" fmla="*/ 19 h 21"/>
                    <a:gd name="T50" fmla="*/ 17 w 41"/>
                    <a:gd name="T51" fmla="*/ 20 h 21"/>
                    <a:gd name="T52" fmla="*/ 15 w 41"/>
                    <a:gd name="T53" fmla="*/ 19 h 21"/>
                    <a:gd name="T54" fmla="*/ 14 w 41"/>
                    <a:gd name="T55" fmla="*/ 19 h 21"/>
                    <a:gd name="T56" fmla="*/ 9 w 41"/>
                    <a:gd name="T57" fmla="*/ 19 h 21"/>
                    <a:gd name="T58" fmla="*/ 6 w 41"/>
                    <a:gd name="T59" fmla="*/ 16 h 21"/>
                    <a:gd name="T60" fmla="*/ 3 w 41"/>
                    <a:gd name="T61" fmla="*/ 16 h 21"/>
                    <a:gd name="T62" fmla="*/ 2 w 41"/>
                    <a:gd name="T63" fmla="*/ 13 h 21"/>
                    <a:gd name="T64" fmla="*/ 0 w 41"/>
                    <a:gd name="T65" fmla="*/ 11 h 21"/>
                    <a:gd name="T66" fmla="*/ 0 w 41"/>
                    <a:gd name="T67" fmla="*/ 10 h 21"/>
                    <a:gd name="T68" fmla="*/ 0 w 41"/>
                    <a:gd name="T69" fmla="*/ 7 h 21"/>
                    <a:gd name="T70" fmla="*/ 3 w 41"/>
                    <a:gd name="T71" fmla="*/ 5 h 21"/>
                    <a:gd name="T72" fmla="*/ 7 w 41"/>
                    <a:gd name="T73" fmla="*/ 5 h 21"/>
                    <a:gd name="T74" fmla="*/ 9 w 41"/>
                    <a:gd name="T75" fmla="*/ 0 h 21"/>
                    <a:gd name="T76" fmla="*/ 10 w 41"/>
                    <a:gd name="T77" fmla="*/ 0 h 21"/>
                    <a:gd name="T78" fmla="*/ 10 w 41"/>
                    <a:gd name="T79" fmla="*/ 5 h 21"/>
                    <a:gd name="T80" fmla="*/ 12 w 41"/>
                    <a:gd name="T81" fmla="*/ 3 h 21"/>
                    <a:gd name="T82" fmla="*/ 14 w 41"/>
                    <a:gd name="T83" fmla="*/ 5 h 21"/>
                    <a:gd name="T84" fmla="*/ 15 w 41"/>
                    <a:gd name="T85" fmla="*/ 5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21"/>
                    <a:gd name="T131" fmla="*/ 41 w 41"/>
                    <a:gd name="T132" fmla="*/ 21 h 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21">
                      <a:moveTo>
                        <a:pt x="15" y="5"/>
                      </a:moveTo>
                      <a:lnTo>
                        <a:pt x="17" y="5"/>
                      </a:lnTo>
                      <a:lnTo>
                        <a:pt x="18" y="3"/>
                      </a:lnTo>
                      <a:lnTo>
                        <a:pt x="22" y="3"/>
                      </a:lnTo>
                      <a:lnTo>
                        <a:pt x="22" y="5"/>
                      </a:lnTo>
                      <a:lnTo>
                        <a:pt x="25" y="5"/>
                      </a:lnTo>
                      <a:lnTo>
                        <a:pt x="26" y="5"/>
                      </a:lnTo>
                      <a:lnTo>
                        <a:pt x="31" y="6"/>
                      </a:lnTo>
                      <a:lnTo>
                        <a:pt x="32" y="6"/>
                      </a:lnTo>
                      <a:lnTo>
                        <a:pt x="34" y="5"/>
                      </a:lnTo>
                      <a:lnTo>
                        <a:pt x="36" y="6"/>
                      </a:lnTo>
                      <a:lnTo>
                        <a:pt x="40" y="7"/>
                      </a:lnTo>
                      <a:lnTo>
                        <a:pt x="41" y="10"/>
                      </a:lnTo>
                      <a:lnTo>
                        <a:pt x="40" y="11"/>
                      </a:lnTo>
                      <a:lnTo>
                        <a:pt x="38" y="11"/>
                      </a:lnTo>
                      <a:lnTo>
                        <a:pt x="36" y="12"/>
                      </a:lnTo>
                      <a:lnTo>
                        <a:pt x="38" y="13"/>
                      </a:lnTo>
                      <a:lnTo>
                        <a:pt x="38" y="15"/>
                      </a:lnTo>
                      <a:lnTo>
                        <a:pt x="36" y="17"/>
                      </a:lnTo>
                      <a:lnTo>
                        <a:pt x="38" y="19"/>
                      </a:lnTo>
                      <a:lnTo>
                        <a:pt x="36" y="21"/>
                      </a:lnTo>
                      <a:lnTo>
                        <a:pt x="31" y="21"/>
                      </a:lnTo>
                      <a:lnTo>
                        <a:pt x="26" y="20"/>
                      </a:lnTo>
                      <a:lnTo>
                        <a:pt x="25" y="19"/>
                      </a:lnTo>
                      <a:lnTo>
                        <a:pt x="21" y="19"/>
                      </a:lnTo>
                      <a:lnTo>
                        <a:pt x="17" y="20"/>
                      </a:lnTo>
                      <a:lnTo>
                        <a:pt x="15" y="19"/>
                      </a:lnTo>
                      <a:lnTo>
                        <a:pt x="14" y="19"/>
                      </a:lnTo>
                      <a:lnTo>
                        <a:pt x="9" y="19"/>
                      </a:lnTo>
                      <a:lnTo>
                        <a:pt x="6" y="16"/>
                      </a:lnTo>
                      <a:lnTo>
                        <a:pt x="3" y="16"/>
                      </a:lnTo>
                      <a:lnTo>
                        <a:pt x="2" y="13"/>
                      </a:lnTo>
                      <a:lnTo>
                        <a:pt x="0" y="11"/>
                      </a:lnTo>
                      <a:lnTo>
                        <a:pt x="0" y="10"/>
                      </a:lnTo>
                      <a:lnTo>
                        <a:pt x="0" y="7"/>
                      </a:lnTo>
                      <a:lnTo>
                        <a:pt x="3" y="5"/>
                      </a:lnTo>
                      <a:lnTo>
                        <a:pt x="7" y="5"/>
                      </a:lnTo>
                      <a:lnTo>
                        <a:pt x="9" y="0"/>
                      </a:lnTo>
                      <a:lnTo>
                        <a:pt x="10" y="0"/>
                      </a:lnTo>
                      <a:lnTo>
                        <a:pt x="10" y="5"/>
                      </a:lnTo>
                      <a:lnTo>
                        <a:pt x="12" y="3"/>
                      </a:lnTo>
                      <a:lnTo>
                        <a:pt x="14" y="5"/>
                      </a:lnTo>
                      <a:lnTo>
                        <a:pt x="15"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55" name="Freeform 2913"/>
                <p:cNvSpPr>
                  <a:spLocks/>
                </p:cNvSpPr>
                <p:nvPr/>
              </p:nvSpPr>
              <p:spPr bwMode="gray">
                <a:xfrm>
                  <a:off x="1402" y="1185"/>
                  <a:ext cx="41" cy="21"/>
                </a:xfrm>
                <a:custGeom>
                  <a:avLst/>
                  <a:gdLst>
                    <a:gd name="T0" fmla="*/ 15 w 41"/>
                    <a:gd name="T1" fmla="*/ 5 h 21"/>
                    <a:gd name="T2" fmla="*/ 17 w 41"/>
                    <a:gd name="T3" fmla="*/ 5 h 21"/>
                    <a:gd name="T4" fmla="*/ 18 w 41"/>
                    <a:gd name="T5" fmla="*/ 3 h 21"/>
                    <a:gd name="T6" fmla="*/ 22 w 41"/>
                    <a:gd name="T7" fmla="*/ 3 h 21"/>
                    <a:gd name="T8" fmla="*/ 22 w 41"/>
                    <a:gd name="T9" fmla="*/ 5 h 21"/>
                    <a:gd name="T10" fmla="*/ 25 w 41"/>
                    <a:gd name="T11" fmla="*/ 5 h 21"/>
                    <a:gd name="T12" fmla="*/ 26 w 41"/>
                    <a:gd name="T13" fmla="*/ 5 h 21"/>
                    <a:gd name="T14" fmla="*/ 31 w 41"/>
                    <a:gd name="T15" fmla="*/ 6 h 21"/>
                    <a:gd name="T16" fmla="*/ 32 w 41"/>
                    <a:gd name="T17" fmla="*/ 6 h 21"/>
                    <a:gd name="T18" fmla="*/ 34 w 41"/>
                    <a:gd name="T19" fmla="*/ 5 h 21"/>
                    <a:gd name="T20" fmla="*/ 36 w 41"/>
                    <a:gd name="T21" fmla="*/ 6 h 21"/>
                    <a:gd name="T22" fmla="*/ 40 w 41"/>
                    <a:gd name="T23" fmla="*/ 7 h 21"/>
                    <a:gd name="T24" fmla="*/ 41 w 41"/>
                    <a:gd name="T25" fmla="*/ 10 h 21"/>
                    <a:gd name="T26" fmla="*/ 40 w 41"/>
                    <a:gd name="T27" fmla="*/ 11 h 21"/>
                    <a:gd name="T28" fmla="*/ 38 w 41"/>
                    <a:gd name="T29" fmla="*/ 11 h 21"/>
                    <a:gd name="T30" fmla="*/ 36 w 41"/>
                    <a:gd name="T31" fmla="*/ 12 h 21"/>
                    <a:gd name="T32" fmla="*/ 38 w 41"/>
                    <a:gd name="T33" fmla="*/ 13 h 21"/>
                    <a:gd name="T34" fmla="*/ 38 w 41"/>
                    <a:gd name="T35" fmla="*/ 15 h 21"/>
                    <a:gd name="T36" fmla="*/ 36 w 41"/>
                    <a:gd name="T37" fmla="*/ 17 h 21"/>
                    <a:gd name="T38" fmla="*/ 38 w 41"/>
                    <a:gd name="T39" fmla="*/ 19 h 21"/>
                    <a:gd name="T40" fmla="*/ 36 w 41"/>
                    <a:gd name="T41" fmla="*/ 21 h 21"/>
                    <a:gd name="T42" fmla="*/ 31 w 41"/>
                    <a:gd name="T43" fmla="*/ 21 h 21"/>
                    <a:gd name="T44" fmla="*/ 26 w 41"/>
                    <a:gd name="T45" fmla="*/ 20 h 21"/>
                    <a:gd name="T46" fmla="*/ 25 w 41"/>
                    <a:gd name="T47" fmla="*/ 19 h 21"/>
                    <a:gd name="T48" fmla="*/ 21 w 41"/>
                    <a:gd name="T49" fmla="*/ 19 h 21"/>
                    <a:gd name="T50" fmla="*/ 17 w 41"/>
                    <a:gd name="T51" fmla="*/ 20 h 21"/>
                    <a:gd name="T52" fmla="*/ 15 w 41"/>
                    <a:gd name="T53" fmla="*/ 19 h 21"/>
                    <a:gd name="T54" fmla="*/ 14 w 41"/>
                    <a:gd name="T55" fmla="*/ 19 h 21"/>
                    <a:gd name="T56" fmla="*/ 9 w 41"/>
                    <a:gd name="T57" fmla="*/ 19 h 21"/>
                    <a:gd name="T58" fmla="*/ 6 w 41"/>
                    <a:gd name="T59" fmla="*/ 16 h 21"/>
                    <a:gd name="T60" fmla="*/ 3 w 41"/>
                    <a:gd name="T61" fmla="*/ 16 h 21"/>
                    <a:gd name="T62" fmla="*/ 2 w 41"/>
                    <a:gd name="T63" fmla="*/ 13 h 21"/>
                    <a:gd name="T64" fmla="*/ 0 w 41"/>
                    <a:gd name="T65" fmla="*/ 11 h 21"/>
                    <a:gd name="T66" fmla="*/ 0 w 41"/>
                    <a:gd name="T67" fmla="*/ 10 h 21"/>
                    <a:gd name="T68" fmla="*/ 0 w 41"/>
                    <a:gd name="T69" fmla="*/ 7 h 21"/>
                    <a:gd name="T70" fmla="*/ 3 w 41"/>
                    <a:gd name="T71" fmla="*/ 5 h 21"/>
                    <a:gd name="T72" fmla="*/ 7 w 41"/>
                    <a:gd name="T73" fmla="*/ 5 h 21"/>
                    <a:gd name="T74" fmla="*/ 9 w 41"/>
                    <a:gd name="T75" fmla="*/ 0 h 21"/>
                    <a:gd name="T76" fmla="*/ 10 w 41"/>
                    <a:gd name="T77" fmla="*/ 0 h 21"/>
                    <a:gd name="T78" fmla="*/ 10 w 41"/>
                    <a:gd name="T79" fmla="*/ 5 h 21"/>
                    <a:gd name="T80" fmla="*/ 12 w 41"/>
                    <a:gd name="T81" fmla="*/ 3 h 21"/>
                    <a:gd name="T82" fmla="*/ 14 w 41"/>
                    <a:gd name="T83" fmla="*/ 5 h 21"/>
                    <a:gd name="T84" fmla="*/ 15 w 41"/>
                    <a:gd name="T85" fmla="*/ 5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21"/>
                    <a:gd name="T131" fmla="*/ 41 w 41"/>
                    <a:gd name="T132" fmla="*/ 21 h 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21">
                      <a:moveTo>
                        <a:pt x="15" y="5"/>
                      </a:moveTo>
                      <a:lnTo>
                        <a:pt x="17" y="5"/>
                      </a:lnTo>
                      <a:lnTo>
                        <a:pt x="18" y="3"/>
                      </a:lnTo>
                      <a:lnTo>
                        <a:pt x="22" y="3"/>
                      </a:lnTo>
                      <a:lnTo>
                        <a:pt x="22" y="5"/>
                      </a:lnTo>
                      <a:lnTo>
                        <a:pt x="25" y="5"/>
                      </a:lnTo>
                      <a:lnTo>
                        <a:pt x="26" y="5"/>
                      </a:lnTo>
                      <a:lnTo>
                        <a:pt x="31" y="6"/>
                      </a:lnTo>
                      <a:lnTo>
                        <a:pt x="32" y="6"/>
                      </a:lnTo>
                      <a:lnTo>
                        <a:pt x="34" y="5"/>
                      </a:lnTo>
                      <a:lnTo>
                        <a:pt x="36" y="6"/>
                      </a:lnTo>
                      <a:lnTo>
                        <a:pt x="40" y="7"/>
                      </a:lnTo>
                      <a:lnTo>
                        <a:pt x="41" y="10"/>
                      </a:lnTo>
                      <a:lnTo>
                        <a:pt x="40" y="11"/>
                      </a:lnTo>
                      <a:lnTo>
                        <a:pt x="38" y="11"/>
                      </a:lnTo>
                      <a:lnTo>
                        <a:pt x="36" y="12"/>
                      </a:lnTo>
                      <a:lnTo>
                        <a:pt x="38" y="13"/>
                      </a:lnTo>
                      <a:lnTo>
                        <a:pt x="38" y="15"/>
                      </a:lnTo>
                      <a:lnTo>
                        <a:pt x="36" y="17"/>
                      </a:lnTo>
                      <a:lnTo>
                        <a:pt x="38" y="19"/>
                      </a:lnTo>
                      <a:lnTo>
                        <a:pt x="36" y="21"/>
                      </a:lnTo>
                      <a:lnTo>
                        <a:pt x="31" y="21"/>
                      </a:lnTo>
                      <a:lnTo>
                        <a:pt x="26" y="20"/>
                      </a:lnTo>
                      <a:lnTo>
                        <a:pt x="25" y="19"/>
                      </a:lnTo>
                      <a:lnTo>
                        <a:pt x="21" y="19"/>
                      </a:lnTo>
                      <a:lnTo>
                        <a:pt x="17" y="20"/>
                      </a:lnTo>
                      <a:lnTo>
                        <a:pt x="15" y="19"/>
                      </a:lnTo>
                      <a:lnTo>
                        <a:pt x="14" y="19"/>
                      </a:lnTo>
                      <a:lnTo>
                        <a:pt x="9" y="19"/>
                      </a:lnTo>
                      <a:lnTo>
                        <a:pt x="6" y="16"/>
                      </a:lnTo>
                      <a:lnTo>
                        <a:pt x="3" y="16"/>
                      </a:lnTo>
                      <a:lnTo>
                        <a:pt x="2" y="13"/>
                      </a:lnTo>
                      <a:lnTo>
                        <a:pt x="0" y="11"/>
                      </a:lnTo>
                      <a:lnTo>
                        <a:pt x="0" y="10"/>
                      </a:lnTo>
                      <a:lnTo>
                        <a:pt x="0" y="7"/>
                      </a:lnTo>
                      <a:lnTo>
                        <a:pt x="3" y="5"/>
                      </a:lnTo>
                      <a:lnTo>
                        <a:pt x="7" y="5"/>
                      </a:lnTo>
                      <a:lnTo>
                        <a:pt x="9" y="0"/>
                      </a:lnTo>
                      <a:lnTo>
                        <a:pt x="10" y="0"/>
                      </a:lnTo>
                      <a:lnTo>
                        <a:pt x="10" y="5"/>
                      </a:lnTo>
                      <a:lnTo>
                        <a:pt x="12" y="3"/>
                      </a:lnTo>
                      <a:lnTo>
                        <a:pt x="14" y="5"/>
                      </a:lnTo>
                      <a:lnTo>
                        <a:pt x="15"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3" name="Group 2914"/>
              <p:cNvGrpSpPr>
                <a:grpSpLocks/>
              </p:cNvGrpSpPr>
              <p:nvPr/>
            </p:nvGrpSpPr>
            <p:grpSpPr bwMode="auto">
              <a:xfrm>
                <a:off x="1393" y="1222"/>
                <a:ext cx="227" cy="118"/>
                <a:chOff x="1393" y="1222"/>
                <a:chExt cx="227" cy="118"/>
              </a:xfrm>
              <a:grpFill/>
            </p:grpSpPr>
            <p:sp>
              <p:nvSpPr>
                <p:cNvPr id="952" name="Freeform 2915"/>
                <p:cNvSpPr>
                  <a:spLocks/>
                </p:cNvSpPr>
                <p:nvPr/>
              </p:nvSpPr>
              <p:spPr bwMode="gray">
                <a:xfrm>
                  <a:off x="1393" y="1222"/>
                  <a:ext cx="227" cy="118"/>
                </a:xfrm>
                <a:custGeom>
                  <a:avLst/>
                  <a:gdLst>
                    <a:gd name="T0" fmla="*/ 6 w 227"/>
                    <a:gd name="T1" fmla="*/ 2 h 118"/>
                    <a:gd name="T2" fmla="*/ 1 w 227"/>
                    <a:gd name="T3" fmla="*/ 6 h 118"/>
                    <a:gd name="T4" fmla="*/ 4 w 227"/>
                    <a:gd name="T5" fmla="*/ 15 h 118"/>
                    <a:gd name="T6" fmla="*/ 4 w 227"/>
                    <a:gd name="T7" fmla="*/ 18 h 118"/>
                    <a:gd name="T8" fmla="*/ 12 w 227"/>
                    <a:gd name="T9" fmla="*/ 24 h 118"/>
                    <a:gd name="T10" fmla="*/ 27 w 227"/>
                    <a:gd name="T11" fmla="*/ 37 h 118"/>
                    <a:gd name="T12" fmla="*/ 38 w 227"/>
                    <a:gd name="T13" fmla="*/ 39 h 118"/>
                    <a:gd name="T14" fmla="*/ 49 w 227"/>
                    <a:gd name="T15" fmla="*/ 36 h 118"/>
                    <a:gd name="T16" fmla="*/ 61 w 227"/>
                    <a:gd name="T17" fmla="*/ 61 h 118"/>
                    <a:gd name="T18" fmla="*/ 56 w 227"/>
                    <a:gd name="T19" fmla="*/ 87 h 118"/>
                    <a:gd name="T20" fmla="*/ 64 w 227"/>
                    <a:gd name="T21" fmla="*/ 106 h 118"/>
                    <a:gd name="T22" fmla="*/ 72 w 227"/>
                    <a:gd name="T23" fmla="*/ 110 h 118"/>
                    <a:gd name="T24" fmla="*/ 80 w 227"/>
                    <a:gd name="T25" fmla="*/ 106 h 118"/>
                    <a:gd name="T26" fmla="*/ 88 w 227"/>
                    <a:gd name="T27" fmla="*/ 112 h 118"/>
                    <a:gd name="T28" fmla="*/ 96 w 227"/>
                    <a:gd name="T29" fmla="*/ 109 h 118"/>
                    <a:gd name="T30" fmla="*/ 99 w 227"/>
                    <a:gd name="T31" fmla="*/ 104 h 118"/>
                    <a:gd name="T32" fmla="*/ 108 w 227"/>
                    <a:gd name="T33" fmla="*/ 105 h 118"/>
                    <a:gd name="T34" fmla="*/ 119 w 227"/>
                    <a:gd name="T35" fmla="*/ 116 h 118"/>
                    <a:gd name="T36" fmla="*/ 125 w 227"/>
                    <a:gd name="T37" fmla="*/ 118 h 118"/>
                    <a:gd name="T38" fmla="*/ 137 w 227"/>
                    <a:gd name="T39" fmla="*/ 118 h 118"/>
                    <a:gd name="T40" fmla="*/ 149 w 227"/>
                    <a:gd name="T41" fmla="*/ 115 h 118"/>
                    <a:gd name="T42" fmla="*/ 156 w 227"/>
                    <a:gd name="T43" fmla="*/ 112 h 118"/>
                    <a:gd name="T44" fmla="*/ 180 w 227"/>
                    <a:gd name="T45" fmla="*/ 106 h 118"/>
                    <a:gd name="T46" fmla="*/ 181 w 227"/>
                    <a:gd name="T47" fmla="*/ 104 h 118"/>
                    <a:gd name="T48" fmla="*/ 191 w 227"/>
                    <a:gd name="T49" fmla="*/ 115 h 118"/>
                    <a:gd name="T50" fmla="*/ 215 w 227"/>
                    <a:gd name="T51" fmla="*/ 114 h 118"/>
                    <a:gd name="T52" fmla="*/ 220 w 227"/>
                    <a:gd name="T53" fmla="*/ 104 h 118"/>
                    <a:gd name="T54" fmla="*/ 220 w 227"/>
                    <a:gd name="T55" fmla="*/ 90 h 118"/>
                    <a:gd name="T56" fmla="*/ 226 w 227"/>
                    <a:gd name="T57" fmla="*/ 75 h 118"/>
                    <a:gd name="T58" fmla="*/ 217 w 227"/>
                    <a:gd name="T59" fmla="*/ 72 h 118"/>
                    <a:gd name="T60" fmla="*/ 211 w 227"/>
                    <a:gd name="T61" fmla="*/ 66 h 118"/>
                    <a:gd name="T62" fmla="*/ 191 w 227"/>
                    <a:gd name="T63" fmla="*/ 57 h 118"/>
                    <a:gd name="T64" fmla="*/ 175 w 227"/>
                    <a:gd name="T65" fmla="*/ 61 h 118"/>
                    <a:gd name="T66" fmla="*/ 160 w 227"/>
                    <a:gd name="T67" fmla="*/ 65 h 118"/>
                    <a:gd name="T68" fmla="*/ 153 w 227"/>
                    <a:gd name="T69" fmla="*/ 69 h 118"/>
                    <a:gd name="T70" fmla="*/ 147 w 227"/>
                    <a:gd name="T71" fmla="*/ 72 h 118"/>
                    <a:gd name="T72" fmla="*/ 147 w 227"/>
                    <a:gd name="T73" fmla="*/ 78 h 118"/>
                    <a:gd name="T74" fmla="*/ 130 w 227"/>
                    <a:gd name="T75" fmla="*/ 81 h 118"/>
                    <a:gd name="T76" fmla="*/ 123 w 227"/>
                    <a:gd name="T77" fmla="*/ 71 h 118"/>
                    <a:gd name="T78" fmla="*/ 119 w 227"/>
                    <a:gd name="T79" fmla="*/ 72 h 118"/>
                    <a:gd name="T80" fmla="*/ 112 w 227"/>
                    <a:gd name="T81" fmla="*/ 75 h 118"/>
                    <a:gd name="T82" fmla="*/ 104 w 227"/>
                    <a:gd name="T83" fmla="*/ 69 h 118"/>
                    <a:gd name="T84" fmla="*/ 101 w 227"/>
                    <a:gd name="T85" fmla="*/ 73 h 118"/>
                    <a:gd name="T86" fmla="*/ 92 w 227"/>
                    <a:gd name="T87" fmla="*/ 72 h 118"/>
                    <a:gd name="T88" fmla="*/ 98 w 227"/>
                    <a:gd name="T89" fmla="*/ 60 h 118"/>
                    <a:gd name="T90" fmla="*/ 89 w 227"/>
                    <a:gd name="T91" fmla="*/ 55 h 118"/>
                    <a:gd name="T92" fmla="*/ 83 w 227"/>
                    <a:gd name="T93" fmla="*/ 55 h 118"/>
                    <a:gd name="T94" fmla="*/ 72 w 227"/>
                    <a:gd name="T95" fmla="*/ 62 h 118"/>
                    <a:gd name="T96" fmla="*/ 85 w 227"/>
                    <a:gd name="T97" fmla="*/ 52 h 118"/>
                    <a:gd name="T98" fmla="*/ 77 w 227"/>
                    <a:gd name="T99" fmla="*/ 50 h 118"/>
                    <a:gd name="T100" fmla="*/ 71 w 227"/>
                    <a:gd name="T101" fmla="*/ 43 h 118"/>
                    <a:gd name="T102" fmla="*/ 83 w 227"/>
                    <a:gd name="T103" fmla="*/ 48 h 118"/>
                    <a:gd name="T104" fmla="*/ 96 w 227"/>
                    <a:gd name="T105" fmla="*/ 47 h 118"/>
                    <a:gd name="T106" fmla="*/ 92 w 227"/>
                    <a:gd name="T107" fmla="*/ 39 h 118"/>
                    <a:gd name="T108" fmla="*/ 71 w 227"/>
                    <a:gd name="T109" fmla="*/ 30 h 118"/>
                    <a:gd name="T110" fmla="*/ 79 w 227"/>
                    <a:gd name="T111" fmla="*/ 29 h 118"/>
                    <a:gd name="T112" fmla="*/ 82 w 227"/>
                    <a:gd name="T113" fmla="*/ 26 h 118"/>
                    <a:gd name="T114" fmla="*/ 69 w 227"/>
                    <a:gd name="T115" fmla="*/ 19 h 118"/>
                    <a:gd name="T116" fmla="*/ 55 w 227"/>
                    <a:gd name="T117" fmla="*/ 24 h 118"/>
                    <a:gd name="T118" fmla="*/ 41 w 227"/>
                    <a:gd name="T119" fmla="*/ 29 h 118"/>
                    <a:gd name="T120" fmla="*/ 46 w 227"/>
                    <a:gd name="T121" fmla="*/ 13 h 118"/>
                    <a:gd name="T122" fmla="*/ 37 w 227"/>
                    <a:gd name="T123" fmla="*/ 6 h 1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118"/>
                    <a:gd name="T188" fmla="*/ 227 w 227"/>
                    <a:gd name="T189" fmla="*/ 118 h 1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118">
                      <a:moveTo>
                        <a:pt x="27" y="2"/>
                      </a:moveTo>
                      <a:lnTo>
                        <a:pt x="24" y="2"/>
                      </a:lnTo>
                      <a:lnTo>
                        <a:pt x="18" y="1"/>
                      </a:lnTo>
                      <a:lnTo>
                        <a:pt x="13" y="0"/>
                      </a:lnTo>
                      <a:lnTo>
                        <a:pt x="6" y="2"/>
                      </a:lnTo>
                      <a:lnTo>
                        <a:pt x="4" y="4"/>
                      </a:lnTo>
                      <a:lnTo>
                        <a:pt x="1" y="4"/>
                      </a:lnTo>
                      <a:lnTo>
                        <a:pt x="1" y="5"/>
                      </a:lnTo>
                      <a:lnTo>
                        <a:pt x="1" y="6"/>
                      </a:lnTo>
                      <a:lnTo>
                        <a:pt x="1" y="8"/>
                      </a:lnTo>
                      <a:lnTo>
                        <a:pt x="4" y="9"/>
                      </a:lnTo>
                      <a:lnTo>
                        <a:pt x="7" y="13"/>
                      </a:lnTo>
                      <a:lnTo>
                        <a:pt x="9" y="15"/>
                      </a:lnTo>
                      <a:lnTo>
                        <a:pt x="4" y="15"/>
                      </a:lnTo>
                      <a:lnTo>
                        <a:pt x="1" y="12"/>
                      </a:lnTo>
                      <a:lnTo>
                        <a:pt x="0" y="12"/>
                      </a:lnTo>
                      <a:lnTo>
                        <a:pt x="0" y="16"/>
                      </a:lnTo>
                      <a:lnTo>
                        <a:pt x="1" y="18"/>
                      </a:lnTo>
                      <a:lnTo>
                        <a:pt x="4" y="18"/>
                      </a:lnTo>
                      <a:lnTo>
                        <a:pt x="6" y="19"/>
                      </a:lnTo>
                      <a:lnTo>
                        <a:pt x="7" y="22"/>
                      </a:lnTo>
                      <a:lnTo>
                        <a:pt x="9" y="20"/>
                      </a:lnTo>
                      <a:lnTo>
                        <a:pt x="10" y="24"/>
                      </a:lnTo>
                      <a:lnTo>
                        <a:pt x="12" y="24"/>
                      </a:lnTo>
                      <a:lnTo>
                        <a:pt x="16" y="33"/>
                      </a:lnTo>
                      <a:lnTo>
                        <a:pt x="22" y="33"/>
                      </a:lnTo>
                      <a:lnTo>
                        <a:pt x="24" y="34"/>
                      </a:lnTo>
                      <a:lnTo>
                        <a:pt x="27" y="41"/>
                      </a:lnTo>
                      <a:lnTo>
                        <a:pt x="27" y="37"/>
                      </a:lnTo>
                      <a:lnTo>
                        <a:pt x="28" y="40"/>
                      </a:lnTo>
                      <a:lnTo>
                        <a:pt x="38" y="41"/>
                      </a:lnTo>
                      <a:lnTo>
                        <a:pt x="40" y="41"/>
                      </a:lnTo>
                      <a:lnTo>
                        <a:pt x="38" y="40"/>
                      </a:lnTo>
                      <a:lnTo>
                        <a:pt x="38" y="39"/>
                      </a:lnTo>
                      <a:lnTo>
                        <a:pt x="41" y="39"/>
                      </a:lnTo>
                      <a:lnTo>
                        <a:pt x="46" y="37"/>
                      </a:lnTo>
                      <a:lnTo>
                        <a:pt x="46" y="36"/>
                      </a:lnTo>
                      <a:lnTo>
                        <a:pt x="47" y="34"/>
                      </a:lnTo>
                      <a:lnTo>
                        <a:pt x="49" y="36"/>
                      </a:lnTo>
                      <a:lnTo>
                        <a:pt x="52" y="43"/>
                      </a:lnTo>
                      <a:lnTo>
                        <a:pt x="53" y="45"/>
                      </a:lnTo>
                      <a:lnTo>
                        <a:pt x="55" y="54"/>
                      </a:lnTo>
                      <a:lnTo>
                        <a:pt x="55" y="55"/>
                      </a:lnTo>
                      <a:lnTo>
                        <a:pt x="61" y="61"/>
                      </a:lnTo>
                      <a:lnTo>
                        <a:pt x="61" y="69"/>
                      </a:lnTo>
                      <a:lnTo>
                        <a:pt x="62" y="71"/>
                      </a:lnTo>
                      <a:lnTo>
                        <a:pt x="56" y="78"/>
                      </a:lnTo>
                      <a:lnTo>
                        <a:pt x="58" y="80"/>
                      </a:lnTo>
                      <a:lnTo>
                        <a:pt x="56" y="87"/>
                      </a:lnTo>
                      <a:lnTo>
                        <a:pt x="58" y="90"/>
                      </a:lnTo>
                      <a:lnTo>
                        <a:pt x="62" y="90"/>
                      </a:lnTo>
                      <a:lnTo>
                        <a:pt x="61" y="95"/>
                      </a:lnTo>
                      <a:lnTo>
                        <a:pt x="61" y="104"/>
                      </a:lnTo>
                      <a:lnTo>
                        <a:pt x="64" y="106"/>
                      </a:lnTo>
                      <a:lnTo>
                        <a:pt x="69" y="107"/>
                      </a:lnTo>
                      <a:lnTo>
                        <a:pt x="68" y="109"/>
                      </a:lnTo>
                      <a:lnTo>
                        <a:pt x="68" y="110"/>
                      </a:lnTo>
                      <a:lnTo>
                        <a:pt x="69" y="111"/>
                      </a:lnTo>
                      <a:lnTo>
                        <a:pt x="72" y="110"/>
                      </a:lnTo>
                      <a:lnTo>
                        <a:pt x="74" y="107"/>
                      </a:lnTo>
                      <a:lnTo>
                        <a:pt x="79" y="104"/>
                      </a:lnTo>
                      <a:lnTo>
                        <a:pt x="75" y="107"/>
                      </a:lnTo>
                      <a:lnTo>
                        <a:pt x="80" y="111"/>
                      </a:lnTo>
                      <a:lnTo>
                        <a:pt x="80" y="106"/>
                      </a:lnTo>
                      <a:lnTo>
                        <a:pt x="82" y="111"/>
                      </a:lnTo>
                      <a:lnTo>
                        <a:pt x="85" y="111"/>
                      </a:lnTo>
                      <a:lnTo>
                        <a:pt x="83" y="114"/>
                      </a:lnTo>
                      <a:lnTo>
                        <a:pt x="86" y="114"/>
                      </a:lnTo>
                      <a:lnTo>
                        <a:pt x="88" y="112"/>
                      </a:lnTo>
                      <a:lnTo>
                        <a:pt x="88" y="115"/>
                      </a:lnTo>
                      <a:lnTo>
                        <a:pt x="95" y="115"/>
                      </a:lnTo>
                      <a:lnTo>
                        <a:pt x="99" y="111"/>
                      </a:lnTo>
                      <a:lnTo>
                        <a:pt x="99" y="110"/>
                      </a:lnTo>
                      <a:lnTo>
                        <a:pt x="96" y="109"/>
                      </a:lnTo>
                      <a:lnTo>
                        <a:pt x="98" y="106"/>
                      </a:lnTo>
                      <a:lnTo>
                        <a:pt x="96" y="106"/>
                      </a:lnTo>
                      <a:lnTo>
                        <a:pt x="99" y="105"/>
                      </a:lnTo>
                      <a:lnTo>
                        <a:pt x="101" y="106"/>
                      </a:lnTo>
                      <a:lnTo>
                        <a:pt x="99" y="104"/>
                      </a:lnTo>
                      <a:lnTo>
                        <a:pt x="104" y="110"/>
                      </a:lnTo>
                      <a:lnTo>
                        <a:pt x="105" y="106"/>
                      </a:lnTo>
                      <a:lnTo>
                        <a:pt x="105" y="104"/>
                      </a:lnTo>
                      <a:lnTo>
                        <a:pt x="107" y="104"/>
                      </a:lnTo>
                      <a:lnTo>
                        <a:pt x="108" y="105"/>
                      </a:lnTo>
                      <a:lnTo>
                        <a:pt x="108" y="116"/>
                      </a:lnTo>
                      <a:lnTo>
                        <a:pt x="112" y="118"/>
                      </a:lnTo>
                      <a:lnTo>
                        <a:pt x="113" y="116"/>
                      </a:lnTo>
                      <a:lnTo>
                        <a:pt x="117" y="118"/>
                      </a:lnTo>
                      <a:lnTo>
                        <a:pt x="119" y="116"/>
                      </a:lnTo>
                      <a:lnTo>
                        <a:pt x="119" y="118"/>
                      </a:lnTo>
                      <a:lnTo>
                        <a:pt x="123" y="118"/>
                      </a:lnTo>
                      <a:lnTo>
                        <a:pt x="125" y="115"/>
                      </a:lnTo>
                      <a:lnTo>
                        <a:pt x="126" y="115"/>
                      </a:lnTo>
                      <a:lnTo>
                        <a:pt x="125" y="118"/>
                      </a:lnTo>
                      <a:lnTo>
                        <a:pt x="132" y="118"/>
                      </a:lnTo>
                      <a:lnTo>
                        <a:pt x="134" y="118"/>
                      </a:lnTo>
                      <a:lnTo>
                        <a:pt x="132" y="112"/>
                      </a:lnTo>
                      <a:lnTo>
                        <a:pt x="134" y="115"/>
                      </a:lnTo>
                      <a:lnTo>
                        <a:pt x="137" y="118"/>
                      </a:lnTo>
                      <a:lnTo>
                        <a:pt x="138" y="115"/>
                      </a:lnTo>
                      <a:lnTo>
                        <a:pt x="138" y="112"/>
                      </a:lnTo>
                      <a:lnTo>
                        <a:pt x="142" y="118"/>
                      </a:lnTo>
                      <a:lnTo>
                        <a:pt x="147" y="118"/>
                      </a:lnTo>
                      <a:lnTo>
                        <a:pt x="149" y="115"/>
                      </a:lnTo>
                      <a:lnTo>
                        <a:pt x="149" y="110"/>
                      </a:lnTo>
                      <a:lnTo>
                        <a:pt x="152" y="116"/>
                      </a:lnTo>
                      <a:lnTo>
                        <a:pt x="153" y="116"/>
                      </a:lnTo>
                      <a:lnTo>
                        <a:pt x="154" y="115"/>
                      </a:lnTo>
                      <a:lnTo>
                        <a:pt x="156" y="112"/>
                      </a:lnTo>
                      <a:lnTo>
                        <a:pt x="156" y="110"/>
                      </a:lnTo>
                      <a:lnTo>
                        <a:pt x="156" y="109"/>
                      </a:lnTo>
                      <a:lnTo>
                        <a:pt x="157" y="115"/>
                      </a:lnTo>
                      <a:lnTo>
                        <a:pt x="175" y="114"/>
                      </a:lnTo>
                      <a:lnTo>
                        <a:pt x="180" y="106"/>
                      </a:lnTo>
                      <a:lnTo>
                        <a:pt x="177" y="104"/>
                      </a:lnTo>
                      <a:lnTo>
                        <a:pt x="175" y="100"/>
                      </a:lnTo>
                      <a:lnTo>
                        <a:pt x="177" y="101"/>
                      </a:lnTo>
                      <a:lnTo>
                        <a:pt x="178" y="104"/>
                      </a:lnTo>
                      <a:lnTo>
                        <a:pt x="181" y="104"/>
                      </a:lnTo>
                      <a:lnTo>
                        <a:pt x="181" y="111"/>
                      </a:lnTo>
                      <a:lnTo>
                        <a:pt x="186" y="116"/>
                      </a:lnTo>
                      <a:lnTo>
                        <a:pt x="190" y="115"/>
                      </a:lnTo>
                      <a:lnTo>
                        <a:pt x="190" y="114"/>
                      </a:lnTo>
                      <a:lnTo>
                        <a:pt x="191" y="115"/>
                      </a:lnTo>
                      <a:lnTo>
                        <a:pt x="194" y="118"/>
                      </a:lnTo>
                      <a:lnTo>
                        <a:pt x="197" y="118"/>
                      </a:lnTo>
                      <a:lnTo>
                        <a:pt x="201" y="115"/>
                      </a:lnTo>
                      <a:lnTo>
                        <a:pt x="205" y="114"/>
                      </a:lnTo>
                      <a:lnTo>
                        <a:pt x="215" y="114"/>
                      </a:lnTo>
                      <a:lnTo>
                        <a:pt x="217" y="112"/>
                      </a:lnTo>
                      <a:lnTo>
                        <a:pt x="220" y="112"/>
                      </a:lnTo>
                      <a:lnTo>
                        <a:pt x="220" y="106"/>
                      </a:lnTo>
                      <a:lnTo>
                        <a:pt x="220" y="105"/>
                      </a:lnTo>
                      <a:lnTo>
                        <a:pt x="220" y="104"/>
                      </a:lnTo>
                      <a:lnTo>
                        <a:pt x="218" y="102"/>
                      </a:lnTo>
                      <a:lnTo>
                        <a:pt x="215" y="98"/>
                      </a:lnTo>
                      <a:lnTo>
                        <a:pt x="215" y="93"/>
                      </a:lnTo>
                      <a:lnTo>
                        <a:pt x="218" y="93"/>
                      </a:lnTo>
                      <a:lnTo>
                        <a:pt x="220" y="90"/>
                      </a:lnTo>
                      <a:lnTo>
                        <a:pt x="221" y="87"/>
                      </a:lnTo>
                      <a:lnTo>
                        <a:pt x="224" y="86"/>
                      </a:lnTo>
                      <a:lnTo>
                        <a:pt x="227" y="83"/>
                      </a:lnTo>
                      <a:lnTo>
                        <a:pt x="227" y="76"/>
                      </a:lnTo>
                      <a:lnTo>
                        <a:pt x="226" y="75"/>
                      </a:lnTo>
                      <a:lnTo>
                        <a:pt x="224" y="75"/>
                      </a:lnTo>
                      <a:lnTo>
                        <a:pt x="224" y="73"/>
                      </a:lnTo>
                      <a:lnTo>
                        <a:pt x="224" y="72"/>
                      </a:lnTo>
                      <a:lnTo>
                        <a:pt x="218" y="73"/>
                      </a:lnTo>
                      <a:lnTo>
                        <a:pt x="217" y="72"/>
                      </a:lnTo>
                      <a:lnTo>
                        <a:pt x="220" y="71"/>
                      </a:lnTo>
                      <a:lnTo>
                        <a:pt x="220" y="69"/>
                      </a:lnTo>
                      <a:lnTo>
                        <a:pt x="218" y="68"/>
                      </a:lnTo>
                      <a:lnTo>
                        <a:pt x="215" y="65"/>
                      </a:lnTo>
                      <a:lnTo>
                        <a:pt x="211" y="66"/>
                      </a:lnTo>
                      <a:lnTo>
                        <a:pt x="207" y="65"/>
                      </a:lnTo>
                      <a:lnTo>
                        <a:pt x="207" y="61"/>
                      </a:lnTo>
                      <a:lnTo>
                        <a:pt x="205" y="60"/>
                      </a:lnTo>
                      <a:lnTo>
                        <a:pt x="205" y="61"/>
                      </a:lnTo>
                      <a:lnTo>
                        <a:pt x="191" y="57"/>
                      </a:lnTo>
                      <a:lnTo>
                        <a:pt x="186" y="58"/>
                      </a:lnTo>
                      <a:lnTo>
                        <a:pt x="181" y="62"/>
                      </a:lnTo>
                      <a:lnTo>
                        <a:pt x="178" y="62"/>
                      </a:lnTo>
                      <a:lnTo>
                        <a:pt x="177" y="60"/>
                      </a:lnTo>
                      <a:lnTo>
                        <a:pt x="175" y="61"/>
                      </a:lnTo>
                      <a:lnTo>
                        <a:pt x="172" y="60"/>
                      </a:lnTo>
                      <a:lnTo>
                        <a:pt x="171" y="60"/>
                      </a:lnTo>
                      <a:lnTo>
                        <a:pt x="169" y="61"/>
                      </a:lnTo>
                      <a:lnTo>
                        <a:pt x="162" y="65"/>
                      </a:lnTo>
                      <a:lnTo>
                        <a:pt x="160" y="65"/>
                      </a:lnTo>
                      <a:lnTo>
                        <a:pt x="160" y="68"/>
                      </a:lnTo>
                      <a:lnTo>
                        <a:pt x="156" y="66"/>
                      </a:lnTo>
                      <a:lnTo>
                        <a:pt x="154" y="68"/>
                      </a:lnTo>
                      <a:lnTo>
                        <a:pt x="153" y="71"/>
                      </a:lnTo>
                      <a:lnTo>
                        <a:pt x="153" y="69"/>
                      </a:lnTo>
                      <a:lnTo>
                        <a:pt x="153" y="73"/>
                      </a:lnTo>
                      <a:lnTo>
                        <a:pt x="153" y="72"/>
                      </a:lnTo>
                      <a:lnTo>
                        <a:pt x="150" y="72"/>
                      </a:lnTo>
                      <a:lnTo>
                        <a:pt x="149" y="69"/>
                      </a:lnTo>
                      <a:lnTo>
                        <a:pt x="147" y="72"/>
                      </a:lnTo>
                      <a:lnTo>
                        <a:pt x="144" y="72"/>
                      </a:lnTo>
                      <a:lnTo>
                        <a:pt x="140" y="73"/>
                      </a:lnTo>
                      <a:lnTo>
                        <a:pt x="140" y="76"/>
                      </a:lnTo>
                      <a:lnTo>
                        <a:pt x="142" y="77"/>
                      </a:lnTo>
                      <a:lnTo>
                        <a:pt x="147" y="78"/>
                      </a:lnTo>
                      <a:lnTo>
                        <a:pt x="149" y="80"/>
                      </a:lnTo>
                      <a:lnTo>
                        <a:pt x="145" y="78"/>
                      </a:lnTo>
                      <a:lnTo>
                        <a:pt x="140" y="78"/>
                      </a:lnTo>
                      <a:lnTo>
                        <a:pt x="132" y="81"/>
                      </a:lnTo>
                      <a:lnTo>
                        <a:pt x="130" y="81"/>
                      </a:lnTo>
                      <a:lnTo>
                        <a:pt x="135" y="78"/>
                      </a:lnTo>
                      <a:lnTo>
                        <a:pt x="134" y="77"/>
                      </a:lnTo>
                      <a:lnTo>
                        <a:pt x="129" y="76"/>
                      </a:lnTo>
                      <a:lnTo>
                        <a:pt x="126" y="72"/>
                      </a:lnTo>
                      <a:lnTo>
                        <a:pt x="123" y="71"/>
                      </a:lnTo>
                      <a:lnTo>
                        <a:pt x="122" y="73"/>
                      </a:lnTo>
                      <a:lnTo>
                        <a:pt x="122" y="76"/>
                      </a:lnTo>
                      <a:lnTo>
                        <a:pt x="120" y="77"/>
                      </a:lnTo>
                      <a:lnTo>
                        <a:pt x="119" y="73"/>
                      </a:lnTo>
                      <a:lnTo>
                        <a:pt x="119" y="72"/>
                      </a:lnTo>
                      <a:lnTo>
                        <a:pt x="116" y="73"/>
                      </a:lnTo>
                      <a:lnTo>
                        <a:pt x="116" y="76"/>
                      </a:lnTo>
                      <a:lnTo>
                        <a:pt x="113" y="77"/>
                      </a:lnTo>
                      <a:lnTo>
                        <a:pt x="112" y="77"/>
                      </a:lnTo>
                      <a:lnTo>
                        <a:pt x="112" y="75"/>
                      </a:lnTo>
                      <a:lnTo>
                        <a:pt x="112" y="73"/>
                      </a:lnTo>
                      <a:lnTo>
                        <a:pt x="110" y="72"/>
                      </a:lnTo>
                      <a:lnTo>
                        <a:pt x="108" y="71"/>
                      </a:lnTo>
                      <a:lnTo>
                        <a:pt x="105" y="68"/>
                      </a:lnTo>
                      <a:lnTo>
                        <a:pt x="104" y="69"/>
                      </a:lnTo>
                      <a:lnTo>
                        <a:pt x="104" y="72"/>
                      </a:lnTo>
                      <a:lnTo>
                        <a:pt x="105" y="77"/>
                      </a:lnTo>
                      <a:lnTo>
                        <a:pt x="104" y="80"/>
                      </a:lnTo>
                      <a:lnTo>
                        <a:pt x="102" y="77"/>
                      </a:lnTo>
                      <a:lnTo>
                        <a:pt x="101" y="73"/>
                      </a:lnTo>
                      <a:lnTo>
                        <a:pt x="98" y="72"/>
                      </a:lnTo>
                      <a:lnTo>
                        <a:pt x="96" y="73"/>
                      </a:lnTo>
                      <a:lnTo>
                        <a:pt x="95" y="73"/>
                      </a:lnTo>
                      <a:lnTo>
                        <a:pt x="95" y="72"/>
                      </a:lnTo>
                      <a:lnTo>
                        <a:pt x="92" y="72"/>
                      </a:lnTo>
                      <a:lnTo>
                        <a:pt x="92" y="71"/>
                      </a:lnTo>
                      <a:lnTo>
                        <a:pt x="98" y="69"/>
                      </a:lnTo>
                      <a:lnTo>
                        <a:pt x="99" y="62"/>
                      </a:lnTo>
                      <a:lnTo>
                        <a:pt x="98" y="62"/>
                      </a:lnTo>
                      <a:lnTo>
                        <a:pt x="98" y="60"/>
                      </a:lnTo>
                      <a:lnTo>
                        <a:pt x="95" y="61"/>
                      </a:lnTo>
                      <a:lnTo>
                        <a:pt x="91" y="61"/>
                      </a:lnTo>
                      <a:lnTo>
                        <a:pt x="92" y="58"/>
                      </a:lnTo>
                      <a:lnTo>
                        <a:pt x="91" y="55"/>
                      </a:lnTo>
                      <a:lnTo>
                        <a:pt x="89" y="55"/>
                      </a:lnTo>
                      <a:lnTo>
                        <a:pt x="88" y="55"/>
                      </a:lnTo>
                      <a:lnTo>
                        <a:pt x="86" y="57"/>
                      </a:lnTo>
                      <a:lnTo>
                        <a:pt x="85" y="55"/>
                      </a:lnTo>
                      <a:lnTo>
                        <a:pt x="83" y="57"/>
                      </a:lnTo>
                      <a:lnTo>
                        <a:pt x="83" y="55"/>
                      </a:lnTo>
                      <a:lnTo>
                        <a:pt x="82" y="55"/>
                      </a:lnTo>
                      <a:lnTo>
                        <a:pt x="79" y="55"/>
                      </a:lnTo>
                      <a:lnTo>
                        <a:pt x="79" y="57"/>
                      </a:lnTo>
                      <a:lnTo>
                        <a:pt x="72" y="62"/>
                      </a:lnTo>
                      <a:lnTo>
                        <a:pt x="74" y="57"/>
                      </a:lnTo>
                      <a:lnTo>
                        <a:pt x="75" y="57"/>
                      </a:lnTo>
                      <a:lnTo>
                        <a:pt x="75" y="55"/>
                      </a:lnTo>
                      <a:lnTo>
                        <a:pt x="74" y="54"/>
                      </a:lnTo>
                      <a:lnTo>
                        <a:pt x="85" y="52"/>
                      </a:lnTo>
                      <a:lnTo>
                        <a:pt x="82" y="51"/>
                      </a:lnTo>
                      <a:lnTo>
                        <a:pt x="79" y="52"/>
                      </a:lnTo>
                      <a:lnTo>
                        <a:pt x="77" y="50"/>
                      </a:lnTo>
                      <a:lnTo>
                        <a:pt x="79" y="50"/>
                      </a:lnTo>
                      <a:lnTo>
                        <a:pt x="77" y="50"/>
                      </a:lnTo>
                      <a:lnTo>
                        <a:pt x="77" y="47"/>
                      </a:lnTo>
                      <a:lnTo>
                        <a:pt x="74" y="45"/>
                      </a:lnTo>
                      <a:lnTo>
                        <a:pt x="69" y="45"/>
                      </a:lnTo>
                      <a:lnTo>
                        <a:pt x="72" y="43"/>
                      </a:lnTo>
                      <a:lnTo>
                        <a:pt x="71" y="43"/>
                      </a:lnTo>
                      <a:lnTo>
                        <a:pt x="71" y="41"/>
                      </a:lnTo>
                      <a:lnTo>
                        <a:pt x="74" y="44"/>
                      </a:lnTo>
                      <a:lnTo>
                        <a:pt x="77" y="45"/>
                      </a:lnTo>
                      <a:lnTo>
                        <a:pt x="80" y="45"/>
                      </a:lnTo>
                      <a:lnTo>
                        <a:pt x="83" y="48"/>
                      </a:lnTo>
                      <a:lnTo>
                        <a:pt x="85" y="48"/>
                      </a:lnTo>
                      <a:lnTo>
                        <a:pt x="83" y="47"/>
                      </a:lnTo>
                      <a:lnTo>
                        <a:pt x="85" y="45"/>
                      </a:lnTo>
                      <a:lnTo>
                        <a:pt x="92" y="47"/>
                      </a:lnTo>
                      <a:lnTo>
                        <a:pt x="96" y="47"/>
                      </a:lnTo>
                      <a:lnTo>
                        <a:pt x="99" y="44"/>
                      </a:lnTo>
                      <a:lnTo>
                        <a:pt x="101" y="41"/>
                      </a:lnTo>
                      <a:lnTo>
                        <a:pt x="99" y="39"/>
                      </a:lnTo>
                      <a:lnTo>
                        <a:pt x="96" y="39"/>
                      </a:lnTo>
                      <a:lnTo>
                        <a:pt x="92" y="39"/>
                      </a:lnTo>
                      <a:lnTo>
                        <a:pt x="85" y="34"/>
                      </a:lnTo>
                      <a:lnTo>
                        <a:pt x="83" y="34"/>
                      </a:lnTo>
                      <a:lnTo>
                        <a:pt x="82" y="33"/>
                      </a:lnTo>
                      <a:lnTo>
                        <a:pt x="77" y="30"/>
                      </a:lnTo>
                      <a:lnTo>
                        <a:pt x="71" y="30"/>
                      </a:lnTo>
                      <a:lnTo>
                        <a:pt x="71" y="29"/>
                      </a:lnTo>
                      <a:lnTo>
                        <a:pt x="77" y="29"/>
                      </a:lnTo>
                      <a:lnTo>
                        <a:pt x="79" y="29"/>
                      </a:lnTo>
                      <a:lnTo>
                        <a:pt x="82" y="32"/>
                      </a:lnTo>
                      <a:lnTo>
                        <a:pt x="85" y="30"/>
                      </a:lnTo>
                      <a:lnTo>
                        <a:pt x="83" y="29"/>
                      </a:lnTo>
                      <a:lnTo>
                        <a:pt x="83" y="27"/>
                      </a:lnTo>
                      <a:lnTo>
                        <a:pt x="82" y="26"/>
                      </a:lnTo>
                      <a:lnTo>
                        <a:pt x="75" y="22"/>
                      </a:lnTo>
                      <a:lnTo>
                        <a:pt x="74" y="22"/>
                      </a:lnTo>
                      <a:lnTo>
                        <a:pt x="72" y="20"/>
                      </a:lnTo>
                      <a:lnTo>
                        <a:pt x="72" y="19"/>
                      </a:lnTo>
                      <a:lnTo>
                        <a:pt x="69" y="19"/>
                      </a:lnTo>
                      <a:lnTo>
                        <a:pt x="64" y="20"/>
                      </a:lnTo>
                      <a:lnTo>
                        <a:pt x="62" y="23"/>
                      </a:lnTo>
                      <a:lnTo>
                        <a:pt x="58" y="24"/>
                      </a:lnTo>
                      <a:lnTo>
                        <a:pt x="58" y="23"/>
                      </a:lnTo>
                      <a:lnTo>
                        <a:pt x="55" y="24"/>
                      </a:lnTo>
                      <a:lnTo>
                        <a:pt x="50" y="24"/>
                      </a:lnTo>
                      <a:lnTo>
                        <a:pt x="46" y="29"/>
                      </a:lnTo>
                      <a:lnTo>
                        <a:pt x="41" y="32"/>
                      </a:lnTo>
                      <a:lnTo>
                        <a:pt x="43" y="29"/>
                      </a:lnTo>
                      <a:lnTo>
                        <a:pt x="41" y="29"/>
                      </a:lnTo>
                      <a:lnTo>
                        <a:pt x="46" y="24"/>
                      </a:lnTo>
                      <a:lnTo>
                        <a:pt x="46" y="22"/>
                      </a:lnTo>
                      <a:lnTo>
                        <a:pt x="47" y="16"/>
                      </a:lnTo>
                      <a:lnTo>
                        <a:pt x="46" y="16"/>
                      </a:lnTo>
                      <a:lnTo>
                        <a:pt x="46" y="13"/>
                      </a:lnTo>
                      <a:lnTo>
                        <a:pt x="43" y="12"/>
                      </a:lnTo>
                      <a:lnTo>
                        <a:pt x="41" y="6"/>
                      </a:lnTo>
                      <a:lnTo>
                        <a:pt x="38" y="6"/>
                      </a:lnTo>
                      <a:lnTo>
                        <a:pt x="37" y="5"/>
                      </a:lnTo>
                      <a:lnTo>
                        <a:pt x="37" y="6"/>
                      </a:lnTo>
                      <a:lnTo>
                        <a:pt x="34" y="8"/>
                      </a:lnTo>
                      <a:lnTo>
                        <a:pt x="33" y="5"/>
                      </a:lnTo>
                      <a:lnTo>
                        <a:pt x="27"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53" name="Freeform 2916"/>
                <p:cNvSpPr>
                  <a:spLocks/>
                </p:cNvSpPr>
                <p:nvPr/>
              </p:nvSpPr>
              <p:spPr bwMode="gray">
                <a:xfrm>
                  <a:off x="1393" y="1222"/>
                  <a:ext cx="227" cy="118"/>
                </a:xfrm>
                <a:custGeom>
                  <a:avLst/>
                  <a:gdLst>
                    <a:gd name="T0" fmla="*/ 6 w 227"/>
                    <a:gd name="T1" fmla="*/ 2 h 118"/>
                    <a:gd name="T2" fmla="*/ 1 w 227"/>
                    <a:gd name="T3" fmla="*/ 6 h 118"/>
                    <a:gd name="T4" fmla="*/ 4 w 227"/>
                    <a:gd name="T5" fmla="*/ 15 h 118"/>
                    <a:gd name="T6" fmla="*/ 4 w 227"/>
                    <a:gd name="T7" fmla="*/ 18 h 118"/>
                    <a:gd name="T8" fmla="*/ 12 w 227"/>
                    <a:gd name="T9" fmla="*/ 24 h 118"/>
                    <a:gd name="T10" fmla="*/ 27 w 227"/>
                    <a:gd name="T11" fmla="*/ 37 h 118"/>
                    <a:gd name="T12" fmla="*/ 38 w 227"/>
                    <a:gd name="T13" fmla="*/ 39 h 118"/>
                    <a:gd name="T14" fmla="*/ 49 w 227"/>
                    <a:gd name="T15" fmla="*/ 36 h 118"/>
                    <a:gd name="T16" fmla="*/ 61 w 227"/>
                    <a:gd name="T17" fmla="*/ 61 h 118"/>
                    <a:gd name="T18" fmla="*/ 56 w 227"/>
                    <a:gd name="T19" fmla="*/ 87 h 118"/>
                    <a:gd name="T20" fmla="*/ 64 w 227"/>
                    <a:gd name="T21" fmla="*/ 106 h 118"/>
                    <a:gd name="T22" fmla="*/ 72 w 227"/>
                    <a:gd name="T23" fmla="*/ 110 h 118"/>
                    <a:gd name="T24" fmla="*/ 80 w 227"/>
                    <a:gd name="T25" fmla="*/ 106 h 118"/>
                    <a:gd name="T26" fmla="*/ 88 w 227"/>
                    <a:gd name="T27" fmla="*/ 112 h 118"/>
                    <a:gd name="T28" fmla="*/ 96 w 227"/>
                    <a:gd name="T29" fmla="*/ 109 h 118"/>
                    <a:gd name="T30" fmla="*/ 99 w 227"/>
                    <a:gd name="T31" fmla="*/ 104 h 118"/>
                    <a:gd name="T32" fmla="*/ 108 w 227"/>
                    <a:gd name="T33" fmla="*/ 105 h 118"/>
                    <a:gd name="T34" fmla="*/ 119 w 227"/>
                    <a:gd name="T35" fmla="*/ 116 h 118"/>
                    <a:gd name="T36" fmla="*/ 125 w 227"/>
                    <a:gd name="T37" fmla="*/ 118 h 118"/>
                    <a:gd name="T38" fmla="*/ 137 w 227"/>
                    <a:gd name="T39" fmla="*/ 118 h 118"/>
                    <a:gd name="T40" fmla="*/ 149 w 227"/>
                    <a:gd name="T41" fmla="*/ 115 h 118"/>
                    <a:gd name="T42" fmla="*/ 156 w 227"/>
                    <a:gd name="T43" fmla="*/ 112 h 118"/>
                    <a:gd name="T44" fmla="*/ 180 w 227"/>
                    <a:gd name="T45" fmla="*/ 106 h 118"/>
                    <a:gd name="T46" fmla="*/ 181 w 227"/>
                    <a:gd name="T47" fmla="*/ 104 h 118"/>
                    <a:gd name="T48" fmla="*/ 191 w 227"/>
                    <a:gd name="T49" fmla="*/ 115 h 118"/>
                    <a:gd name="T50" fmla="*/ 215 w 227"/>
                    <a:gd name="T51" fmla="*/ 114 h 118"/>
                    <a:gd name="T52" fmla="*/ 220 w 227"/>
                    <a:gd name="T53" fmla="*/ 104 h 118"/>
                    <a:gd name="T54" fmla="*/ 220 w 227"/>
                    <a:gd name="T55" fmla="*/ 90 h 118"/>
                    <a:gd name="T56" fmla="*/ 226 w 227"/>
                    <a:gd name="T57" fmla="*/ 75 h 118"/>
                    <a:gd name="T58" fmla="*/ 217 w 227"/>
                    <a:gd name="T59" fmla="*/ 72 h 118"/>
                    <a:gd name="T60" fmla="*/ 211 w 227"/>
                    <a:gd name="T61" fmla="*/ 66 h 118"/>
                    <a:gd name="T62" fmla="*/ 191 w 227"/>
                    <a:gd name="T63" fmla="*/ 57 h 118"/>
                    <a:gd name="T64" fmla="*/ 175 w 227"/>
                    <a:gd name="T65" fmla="*/ 61 h 118"/>
                    <a:gd name="T66" fmla="*/ 160 w 227"/>
                    <a:gd name="T67" fmla="*/ 65 h 118"/>
                    <a:gd name="T68" fmla="*/ 153 w 227"/>
                    <a:gd name="T69" fmla="*/ 69 h 118"/>
                    <a:gd name="T70" fmla="*/ 147 w 227"/>
                    <a:gd name="T71" fmla="*/ 72 h 118"/>
                    <a:gd name="T72" fmla="*/ 147 w 227"/>
                    <a:gd name="T73" fmla="*/ 78 h 118"/>
                    <a:gd name="T74" fmla="*/ 130 w 227"/>
                    <a:gd name="T75" fmla="*/ 81 h 118"/>
                    <a:gd name="T76" fmla="*/ 123 w 227"/>
                    <a:gd name="T77" fmla="*/ 71 h 118"/>
                    <a:gd name="T78" fmla="*/ 119 w 227"/>
                    <a:gd name="T79" fmla="*/ 72 h 118"/>
                    <a:gd name="T80" fmla="*/ 112 w 227"/>
                    <a:gd name="T81" fmla="*/ 75 h 118"/>
                    <a:gd name="T82" fmla="*/ 104 w 227"/>
                    <a:gd name="T83" fmla="*/ 69 h 118"/>
                    <a:gd name="T84" fmla="*/ 101 w 227"/>
                    <a:gd name="T85" fmla="*/ 73 h 118"/>
                    <a:gd name="T86" fmla="*/ 92 w 227"/>
                    <a:gd name="T87" fmla="*/ 72 h 118"/>
                    <a:gd name="T88" fmla="*/ 98 w 227"/>
                    <a:gd name="T89" fmla="*/ 60 h 118"/>
                    <a:gd name="T90" fmla="*/ 89 w 227"/>
                    <a:gd name="T91" fmla="*/ 55 h 118"/>
                    <a:gd name="T92" fmla="*/ 83 w 227"/>
                    <a:gd name="T93" fmla="*/ 55 h 118"/>
                    <a:gd name="T94" fmla="*/ 72 w 227"/>
                    <a:gd name="T95" fmla="*/ 62 h 118"/>
                    <a:gd name="T96" fmla="*/ 85 w 227"/>
                    <a:gd name="T97" fmla="*/ 52 h 118"/>
                    <a:gd name="T98" fmla="*/ 77 w 227"/>
                    <a:gd name="T99" fmla="*/ 50 h 118"/>
                    <a:gd name="T100" fmla="*/ 71 w 227"/>
                    <a:gd name="T101" fmla="*/ 43 h 118"/>
                    <a:gd name="T102" fmla="*/ 83 w 227"/>
                    <a:gd name="T103" fmla="*/ 48 h 118"/>
                    <a:gd name="T104" fmla="*/ 96 w 227"/>
                    <a:gd name="T105" fmla="*/ 47 h 118"/>
                    <a:gd name="T106" fmla="*/ 92 w 227"/>
                    <a:gd name="T107" fmla="*/ 39 h 118"/>
                    <a:gd name="T108" fmla="*/ 71 w 227"/>
                    <a:gd name="T109" fmla="*/ 30 h 118"/>
                    <a:gd name="T110" fmla="*/ 79 w 227"/>
                    <a:gd name="T111" fmla="*/ 29 h 118"/>
                    <a:gd name="T112" fmla="*/ 82 w 227"/>
                    <a:gd name="T113" fmla="*/ 26 h 118"/>
                    <a:gd name="T114" fmla="*/ 69 w 227"/>
                    <a:gd name="T115" fmla="*/ 19 h 118"/>
                    <a:gd name="T116" fmla="*/ 55 w 227"/>
                    <a:gd name="T117" fmla="*/ 24 h 118"/>
                    <a:gd name="T118" fmla="*/ 41 w 227"/>
                    <a:gd name="T119" fmla="*/ 29 h 118"/>
                    <a:gd name="T120" fmla="*/ 46 w 227"/>
                    <a:gd name="T121" fmla="*/ 13 h 118"/>
                    <a:gd name="T122" fmla="*/ 37 w 227"/>
                    <a:gd name="T123" fmla="*/ 6 h 1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118"/>
                    <a:gd name="T188" fmla="*/ 227 w 227"/>
                    <a:gd name="T189" fmla="*/ 118 h 1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118">
                      <a:moveTo>
                        <a:pt x="27" y="2"/>
                      </a:moveTo>
                      <a:lnTo>
                        <a:pt x="24" y="2"/>
                      </a:lnTo>
                      <a:lnTo>
                        <a:pt x="18" y="1"/>
                      </a:lnTo>
                      <a:lnTo>
                        <a:pt x="13" y="0"/>
                      </a:lnTo>
                      <a:lnTo>
                        <a:pt x="6" y="2"/>
                      </a:lnTo>
                      <a:lnTo>
                        <a:pt x="4" y="4"/>
                      </a:lnTo>
                      <a:lnTo>
                        <a:pt x="1" y="4"/>
                      </a:lnTo>
                      <a:lnTo>
                        <a:pt x="1" y="5"/>
                      </a:lnTo>
                      <a:lnTo>
                        <a:pt x="1" y="6"/>
                      </a:lnTo>
                      <a:lnTo>
                        <a:pt x="1" y="8"/>
                      </a:lnTo>
                      <a:lnTo>
                        <a:pt x="4" y="9"/>
                      </a:lnTo>
                      <a:lnTo>
                        <a:pt x="7" y="13"/>
                      </a:lnTo>
                      <a:lnTo>
                        <a:pt x="9" y="15"/>
                      </a:lnTo>
                      <a:lnTo>
                        <a:pt x="4" y="15"/>
                      </a:lnTo>
                      <a:lnTo>
                        <a:pt x="1" y="12"/>
                      </a:lnTo>
                      <a:lnTo>
                        <a:pt x="0" y="12"/>
                      </a:lnTo>
                      <a:lnTo>
                        <a:pt x="0" y="16"/>
                      </a:lnTo>
                      <a:lnTo>
                        <a:pt x="1" y="18"/>
                      </a:lnTo>
                      <a:lnTo>
                        <a:pt x="4" y="18"/>
                      </a:lnTo>
                      <a:lnTo>
                        <a:pt x="6" y="19"/>
                      </a:lnTo>
                      <a:lnTo>
                        <a:pt x="7" y="22"/>
                      </a:lnTo>
                      <a:lnTo>
                        <a:pt x="9" y="20"/>
                      </a:lnTo>
                      <a:lnTo>
                        <a:pt x="10" y="24"/>
                      </a:lnTo>
                      <a:lnTo>
                        <a:pt x="12" y="24"/>
                      </a:lnTo>
                      <a:lnTo>
                        <a:pt x="16" y="33"/>
                      </a:lnTo>
                      <a:lnTo>
                        <a:pt x="22" y="33"/>
                      </a:lnTo>
                      <a:lnTo>
                        <a:pt x="24" y="34"/>
                      </a:lnTo>
                      <a:lnTo>
                        <a:pt x="27" y="41"/>
                      </a:lnTo>
                      <a:lnTo>
                        <a:pt x="27" y="37"/>
                      </a:lnTo>
                      <a:lnTo>
                        <a:pt x="28" y="40"/>
                      </a:lnTo>
                      <a:lnTo>
                        <a:pt x="38" y="41"/>
                      </a:lnTo>
                      <a:lnTo>
                        <a:pt x="40" y="41"/>
                      </a:lnTo>
                      <a:lnTo>
                        <a:pt x="38" y="40"/>
                      </a:lnTo>
                      <a:lnTo>
                        <a:pt x="38" y="39"/>
                      </a:lnTo>
                      <a:lnTo>
                        <a:pt x="41" y="39"/>
                      </a:lnTo>
                      <a:lnTo>
                        <a:pt x="46" y="37"/>
                      </a:lnTo>
                      <a:lnTo>
                        <a:pt x="46" y="36"/>
                      </a:lnTo>
                      <a:lnTo>
                        <a:pt x="47" y="34"/>
                      </a:lnTo>
                      <a:lnTo>
                        <a:pt x="49" y="36"/>
                      </a:lnTo>
                      <a:lnTo>
                        <a:pt x="52" y="43"/>
                      </a:lnTo>
                      <a:lnTo>
                        <a:pt x="53" y="45"/>
                      </a:lnTo>
                      <a:lnTo>
                        <a:pt x="55" y="54"/>
                      </a:lnTo>
                      <a:lnTo>
                        <a:pt x="55" y="55"/>
                      </a:lnTo>
                      <a:lnTo>
                        <a:pt x="61" y="61"/>
                      </a:lnTo>
                      <a:lnTo>
                        <a:pt x="61" y="69"/>
                      </a:lnTo>
                      <a:lnTo>
                        <a:pt x="62" y="71"/>
                      </a:lnTo>
                      <a:lnTo>
                        <a:pt x="56" y="78"/>
                      </a:lnTo>
                      <a:lnTo>
                        <a:pt x="58" y="80"/>
                      </a:lnTo>
                      <a:lnTo>
                        <a:pt x="56" y="87"/>
                      </a:lnTo>
                      <a:lnTo>
                        <a:pt x="58" y="90"/>
                      </a:lnTo>
                      <a:lnTo>
                        <a:pt x="62" y="90"/>
                      </a:lnTo>
                      <a:lnTo>
                        <a:pt x="61" y="95"/>
                      </a:lnTo>
                      <a:lnTo>
                        <a:pt x="61" y="104"/>
                      </a:lnTo>
                      <a:lnTo>
                        <a:pt x="64" y="106"/>
                      </a:lnTo>
                      <a:lnTo>
                        <a:pt x="69" y="107"/>
                      </a:lnTo>
                      <a:lnTo>
                        <a:pt x="68" y="109"/>
                      </a:lnTo>
                      <a:lnTo>
                        <a:pt x="68" y="110"/>
                      </a:lnTo>
                      <a:lnTo>
                        <a:pt x="69" y="111"/>
                      </a:lnTo>
                      <a:lnTo>
                        <a:pt x="72" y="110"/>
                      </a:lnTo>
                      <a:lnTo>
                        <a:pt x="74" y="107"/>
                      </a:lnTo>
                      <a:lnTo>
                        <a:pt x="79" y="104"/>
                      </a:lnTo>
                      <a:lnTo>
                        <a:pt x="75" y="107"/>
                      </a:lnTo>
                      <a:lnTo>
                        <a:pt x="80" y="111"/>
                      </a:lnTo>
                      <a:lnTo>
                        <a:pt x="80" y="106"/>
                      </a:lnTo>
                      <a:lnTo>
                        <a:pt x="82" y="111"/>
                      </a:lnTo>
                      <a:lnTo>
                        <a:pt x="85" y="111"/>
                      </a:lnTo>
                      <a:lnTo>
                        <a:pt x="83" y="114"/>
                      </a:lnTo>
                      <a:lnTo>
                        <a:pt x="86" y="114"/>
                      </a:lnTo>
                      <a:lnTo>
                        <a:pt x="88" y="112"/>
                      </a:lnTo>
                      <a:lnTo>
                        <a:pt x="88" y="115"/>
                      </a:lnTo>
                      <a:lnTo>
                        <a:pt x="95" y="115"/>
                      </a:lnTo>
                      <a:lnTo>
                        <a:pt x="99" y="111"/>
                      </a:lnTo>
                      <a:lnTo>
                        <a:pt x="99" y="110"/>
                      </a:lnTo>
                      <a:lnTo>
                        <a:pt x="96" y="109"/>
                      </a:lnTo>
                      <a:lnTo>
                        <a:pt x="98" y="106"/>
                      </a:lnTo>
                      <a:lnTo>
                        <a:pt x="96" y="106"/>
                      </a:lnTo>
                      <a:lnTo>
                        <a:pt x="99" y="105"/>
                      </a:lnTo>
                      <a:lnTo>
                        <a:pt x="101" y="106"/>
                      </a:lnTo>
                      <a:lnTo>
                        <a:pt x="99" y="104"/>
                      </a:lnTo>
                      <a:lnTo>
                        <a:pt x="104" y="110"/>
                      </a:lnTo>
                      <a:lnTo>
                        <a:pt x="105" y="106"/>
                      </a:lnTo>
                      <a:lnTo>
                        <a:pt x="105" y="104"/>
                      </a:lnTo>
                      <a:lnTo>
                        <a:pt x="107" y="104"/>
                      </a:lnTo>
                      <a:lnTo>
                        <a:pt x="108" y="105"/>
                      </a:lnTo>
                      <a:lnTo>
                        <a:pt x="108" y="116"/>
                      </a:lnTo>
                      <a:lnTo>
                        <a:pt x="112" y="118"/>
                      </a:lnTo>
                      <a:lnTo>
                        <a:pt x="113" y="116"/>
                      </a:lnTo>
                      <a:lnTo>
                        <a:pt x="117" y="118"/>
                      </a:lnTo>
                      <a:lnTo>
                        <a:pt x="119" y="116"/>
                      </a:lnTo>
                      <a:lnTo>
                        <a:pt x="119" y="118"/>
                      </a:lnTo>
                      <a:lnTo>
                        <a:pt x="123" y="118"/>
                      </a:lnTo>
                      <a:lnTo>
                        <a:pt x="125" y="115"/>
                      </a:lnTo>
                      <a:lnTo>
                        <a:pt x="126" y="115"/>
                      </a:lnTo>
                      <a:lnTo>
                        <a:pt x="125" y="118"/>
                      </a:lnTo>
                      <a:lnTo>
                        <a:pt x="132" y="118"/>
                      </a:lnTo>
                      <a:lnTo>
                        <a:pt x="134" y="118"/>
                      </a:lnTo>
                      <a:lnTo>
                        <a:pt x="132" y="112"/>
                      </a:lnTo>
                      <a:lnTo>
                        <a:pt x="134" y="115"/>
                      </a:lnTo>
                      <a:lnTo>
                        <a:pt x="137" y="118"/>
                      </a:lnTo>
                      <a:lnTo>
                        <a:pt x="138" y="115"/>
                      </a:lnTo>
                      <a:lnTo>
                        <a:pt x="138" y="112"/>
                      </a:lnTo>
                      <a:lnTo>
                        <a:pt x="142" y="118"/>
                      </a:lnTo>
                      <a:lnTo>
                        <a:pt x="147" y="118"/>
                      </a:lnTo>
                      <a:lnTo>
                        <a:pt x="149" y="115"/>
                      </a:lnTo>
                      <a:lnTo>
                        <a:pt x="149" y="110"/>
                      </a:lnTo>
                      <a:lnTo>
                        <a:pt x="152" y="116"/>
                      </a:lnTo>
                      <a:lnTo>
                        <a:pt x="153" y="116"/>
                      </a:lnTo>
                      <a:lnTo>
                        <a:pt x="154" y="115"/>
                      </a:lnTo>
                      <a:lnTo>
                        <a:pt x="156" y="112"/>
                      </a:lnTo>
                      <a:lnTo>
                        <a:pt x="156" y="110"/>
                      </a:lnTo>
                      <a:lnTo>
                        <a:pt x="156" y="109"/>
                      </a:lnTo>
                      <a:lnTo>
                        <a:pt x="157" y="115"/>
                      </a:lnTo>
                      <a:lnTo>
                        <a:pt x="175" y="114"/>
                      </a:lnTo>
                      <a:lnTo>
                        <a:pt x="180" y="106"/>
                      </a:lnTo>
                      <a:lnTo>
                        <a:pt x="177" y="104"/>
                      </a:lnTo>
                      <a:lnTo>
                        <a:pt x="175" y="100"/>
                      </a:lnTo>
                      <a:lnTo>
                        <a:pt x="177" y="101"/>
                      </a:lnTo>
                      <a:lnTo>
                        <a:pt x="178" y="104"/>
                      </a:lnTo>
                      <a:lnTo>
                        <a:pt x="181" y="104"/>
                      </a:lnTo>
                      <a:lnTo>
                        <a:pt x="181" y="111"/>
                      </a:lnTo>
                      <a:lnTo>
                        <a:pt x="186" y="116"/>
                      </a:lnTo>
                      <a:lnTo>
                        <a:pt x="190" y="115"/>
                      </a:lnTo>
                      <a:lnTo>
                        <a:pt x="190" y="114"/>
                      </a:lnTo>
                      <a:lnTo>
                        <a:pt x="191" y="115"/>
                      </a:lnTo>
                      <a:lnTo>
                        <a:pt x="194" y="118"/>
                      </a:lnTo>
                      <a:lnTo>
                        <a:pt x="197" y="118"/>
                      </a:lnTo>
                      <a:lnTo>
                        <a:pt x="201" y="115"/>
                      </a:lnTo>
                      <a:lnTo>
                        <a:pt x="205" y="114"/>
                      </a:lnTo>
                      <a:lnTo>
                        <a:pt x="215" y="114"/>
                      </a:lnTo>
                      <a:lnTo>
                        <a:pt x="217" y="112"/>
                      </a:lnTo>
                      <a:lnTo>
                        <a:pt x="220" y="112"/>
                      </a:lnTo>
                      <a:lnTo>
                        <a:pt x="220" y="106"/>
                      </a:lnTo>
                      <a:lnTo>
                        <a:pt x="220" y="105"/>
                      </a:lnTo>
                      <a:lnTo>
                        <a:pt x="220" y="104"/>
                      </a:lnTo>
                      <a:lnTo>
                        <a:pt x="218" y="102"/>
                      </a:lnTo>
                      <a:lnTo>
                        <a:pt x="215" y="98"/>
                      </a:lnTo>
                      <a:lnTo>
                        <a:pt x="215" y="93"/>
                      </a:lnTo>
                      <a:lnTo>
                        <a:pt x="218" y="93"/>
                      </a:lnTo>
                      <a:lnTo>
                        <a:pt x="220" y="90"/>
                      </a:lnTo>
                      <a:lnTo>
                        <a:pt x="221" y="87"/>
                      </a:lnTo>
                      <a:lnTo>
                        <a:pt x="224" y="86"/>
                      </a:lnTo>
                      <a:lnTo>
                        <a:pt x="227" y="83"/>
                      </a:lnTo>
                      <a:lnTo>
                        <a:pt x="227" y="76"/>
                      </a:lnTo>
                      <a:lnTo>
                        <a:pt x="226" y="75"/>
                      </a:lnTo>
                      <a:lnTo>
                        <a:pt x="224" y="75"/>
                      </a:lnTo>
                      <a:lnTo>
                        <a:pt x="224" y="73"/>
                      </a:lnTo>
                      <a:lnTo>
                        <a:pt x="224" y="72"/>
                      </a:lnTo>
                      <a:lnTo>
                        <a:pt x="218" y="73"/>
                      </a:lnTo>
                      <a:lnTo>
                        <a:pt x="217" y="72"/>
                      </a:lnTo>
                      <a:lnTo>
                        <a:pt x="220" y="71"/>
                      </a:lnTo>
                      <a:lnTo>
                        <a:pt x="220" y="69"/>
                      </a:lnTo>
                      <a:lnTo>
                        <a:pt x="218" y="68"/>
                      </a:lnTo>
                      <a:lnTo>
                        <a:pt x="215" y="65"/>
                      </a:lnTo>
                      <a:lnTo>
                        <a:pt x="211" y="66"/>
                      </a:lnTo>
                      <a:lnTo>
                        <a:pt x="207" y="65"/>
                      </a:lnTo>
                      <a:lnTo>
                        <a:pt x="207" y="61"/>
                      </a:lnTo>
                      <a:lnTo>
                        <a:pt x="205" y="60"/>
                      </a:lnTo>
                      <a:lnTo>
                        <a:pt x="205" y="61"/>
                      </a:lnTo>
                      <a:lnTo>
                        <a:pt x="191" y="57"/>
                      </a:lnTo>
                      <a:lnTo>
                        <a:pt x="186" y="58"/>
                      </a:lnTo>
                      <a:lnTo>
                        <a:pt x="181" y="62"/>
                      </a:lnTo>
                      <a:lnTo>
                        <a:pt x="178" y="62"/>
                      </a:lnTo>
                      <a:lnTo>
                        <a:pt x="177" y="60"/>
                      </a:lnTo>
                      <a:lnTo>
                        <a:pt x="175" y="61"/>
                      </a:lnTo>
                      <a:lnTo>
                        <a:pt x="172" y="60"/>
                      </a:lnTo>
                      <a:lnTo>
                        <a:pt x="171" y="60"/>
                      </a:lnTo>
                      <a:lnTo>
                        <a:pt x="169" y="61"/>
                      </a:lnTo>
                      <a:lnTo>
                        <a:pt x="162" y="65"/>
                      </a:lnTo>
                      <a:lnTo>
                        <a:pt x="160" y="65"/>
                      </a:lnTo>
                      <a:lnTo>
                        <a:pt x="160" y="68"/>
                      </a:lnTo>
                      <a:lnTo>
                        <a:pt x="156" y="66"/>
                      </a:lnTo>
                      <a:lnTo>
                        <a:pt x="154" y="68"/>
                      </a:lnTo>
                      <a:lnTo>
                        <a:pt x="153" y="71"/>
                      </a:lnTo>
                      <a:lnTo>
                        <a:pt x="153" y="69"/>
                      </a:lnTo>
                      <a:lnTo>
                        <a:pt x="153" y="73"/>
                      </a:lnTo>
                      <a:lnTo>
                        <a:pt x="153" y="72"/>
                      </a:lnTo>
                      <a:lnTo>
                        <a:pt x="150" y="72"/>
                      </a:lnTo>
                      <a:lnTo>
                        <a:pt x="149" y="69"/>
                      </a:lnTo>
                      <a:lnTo>
                        <a:pt x="147" y="72"/>
                      </a:lnTo>
                      <a:lnTo>
                        <a:pt x="144" y="72"/>
                      </a:lnTo>
                      <a:lnTo>
                        <a:pt x="140" y="73"/>
                      </a:lnTo>
                      <a:lnTo>
                        <a:pt x="140" y="76"/>
                      </a:lnTo>
                      <a:lnTo>
                        <a:pt x="142" y="77"/>
                      </a:lnTo>
                      <a:lnTo>
                        <a:pt x="147" y="78"/>
                      </a:lnTo>
                      <a:lnTo>
                        <a:pt x="149" y="80"/>
                      </a:lnTo>
                      <a:lnTo>
                        <a:pt x="145" y="78"/>
                      </a:lnTo>
                      <a:lnTo>
                        <a:pt x="140" y="78"/>
                      </a:lnTo>
                      <a:lnTo>
                        <a:pt x="132" y="81"/>
                      </a:lnTo>
                      <a:lnTo>
                        <a:pt x="130" y="81"/>
                      </a:lnTo>
                      <a:lnTo>
                        <a:pt x="135" y="78"/>
                      </a:lnTo>
                      <a:lnTo>
                        <a:pt x="134" y="77"/>
                      </a:lnTo>
                      <a:lnTo>
                        <a:pt x="129" y="76"/>
                      </a:lnTo>
                      <a:lnTo>
                        <a:pt x="126" y="72"/>
                      </a:lnTo>
                      <a:lnTo>
                        <a:pt x="123" y="71"/>
                      </a:lnTo>
                      <a:lnTo>
                        <a:pt x="122" y="73"/>
                      </a:lnTo>
                      <a:lnTo>
                        <a:pt x="122" y="76"/>
                      </a:lnTo>
                      <a:lnTo>
                        <a:pt x="120" y="77"/>
                      </a:lnTo>
                      <a:lnTo>
                        <a:pt x="119" y="73"/>
                      </a:lnTo>
                      <a:lnTo>
                        <a:pt x="119" y="72"/>
                      </a:lnTo>
                      <a:lnTo>
                        <a:pt x="116" y="73"/>
                      </a:lnTo>
                      <a:lnTo>
                        <a:pt x="116" y="76"/>
                      </a:lnTo>
                      <a:lnTo>
                        <a:pt x="113" y="77"/>
                      </a:lnTo>
                      <a:lnTo>
                        <a:pt x="112" y="77"/>
                      </a:lnTo>
                      <a:lnTo>
                        <a:pt x="112" y="75"/>
                      </a:lnTo>
                      <a:lnTo>
                        <a:pt x="112" y="73"/>
                      </a:lnTo>
                      <a:lnTo>
                        <a:pt x="110" y="72"/>
                      </a:lnTo>
                      <a:lnTo>
                        <a:pt x="108" y="71"/>
                      </a:lnTo>
                      <a:lnTo>
                        <a:pt x="105" y="68"/>
                      </a:lnTo>
                      <a:lnTo>
                        <a:pt x="104" y="69"/>
                      </a:lnTo>
                      <a:lnTo>
                        <a:pt x="104" y="72"/>
                      </a:lnTo>
                      <a:lnTo>
                        <a:pt x="105" y="77"/>
                      </a:lnTo>
                      <a:lnTo>
                        <a:pt x="104" y="80"/>
                      </a:lnTo>
                      <a:lnTo>
                        <a:pt x="102" y="77"/>
                      </a:lnTo>
                      <a:lnTo>
                        <a:pt x="101" y="73"/>
                      </a:lnTo>
                      <a:lnTo>
                        <a:pt x="98" y="72"/>
                      </a:lnTo>
                      <a:lnTo>
                        <a:pt x="96" y="73"/>
                      </a:lnTo>
                      <a:lnTo>
                        <a:pt x="95" y="73"/>
                      </a:lnTo>
                      <a:lnTo>
                        <a:pt x="95" y="72"/>
                      </a:lnTo>
                      <a:lnTo>
                        <a:pt x="92" y="72"/>
                      </a:lnTo>
                      <a:lnTo>
                        <a:pt x="92" y="71"/>
                      </a:lnTo>
                      <a:lnTo>
                        <a:pt x="98" y="69"/>
                      </a:lnTo>
                      <a:lnTo>
                        <a:pt x="99" y="62"/>
                      </a:lnTo>
                      <a:lnTo>
                        <a:pt x="98" y="62"/>
                      </a:lnTo>
                      <a:lnTo>
                        <a:pt x="98" y="60"/>
                      </a:lnTo>
                      <a:lnTo>
                        <a:pt x="95" y="61"/>
                      </a:lnTo>
                      <a:lnTo>
                        <a:pt x="91" y="61"/>
                      </a:lnTo>
                      <a:lnTo>
                        <a:pt x="92" y="58"/>
                      </a:lnTo>
                      <a:lnTo>
                        <a:pt x="91" y="55"/>
                      </a:lnTo>
                      <a:lnTo>
                        <a:pt x="89" y="55"/>
                      </a:lnTo>
                      <a:lnTo>
                        <a:pt x="88" y="55"/>
                      </a:lnTo>
                      <a:lnTo>
                        <a:pt x="86" y="57"/>
                      </a:lnTo>
                      <a:lnTo>
                        <a:pt x="85" y="55"/>
                      </a:lnTo>
                      <a:lnTo>
                        <a:pt x="83" y="57"/>
                      </a:lnTo>
                      <a:lnTo>
                        <a:pt x="83" y="55"/>
                      </a:lnTo>
                      <a:lnTo>
                        <a:pt x="82" y="55"/>
                      </a:lnTo>
                      <a:lnTo>
                        <a:pt x="79" y="55"/>
                      </a:lnTo>
                      <a:lnTo>
                        <a:pt x="79" y="57"/>
                      </a:lnTo>
                      <a:lnTo>
                        <a:pt x="72" y="62"/>
                      </a:lnTo>
                      <a:lnTo>
                        <a:pt x="74" y="57"/>
                      </a:lnTo>
                      <a:lnTo>
                        <a:pt x="75" y="57"/>
                      </a:lnTo>
                      <a:lnTo>
                        <a:pt x="75" y="55"/>
                      </a:lnTo>
                      <a:lnTo>
                        <a:pt x="74" y="54"/>
                      </a:lnTo>
                      <a:lnTo>
                        <a:pt x="85" y="52"/>
                      </a:lnTo>
                      <a:lnTo>
                        <a:pt x="82" y="51"/>
                      </a:lnTo>
                      <a:lnTo>
                        <a:pt x="79" y="52"/>
                      </a:lnTo>
                      <a:lnTo>
                        <a:pt x="77" y="50"/>
                      </a:lnTo>
                      <a:lnTo>
                        <a:pt x="79" y="50"/>
                      </a:lnTo>
                      <a:lnTo>
                        <a:pt x="77" y="50"/>
                      </a:lnTo>
                      <a:lnTo>
                        <a:pt x="77" y="47"/>
                      </a:lnTo>
                      <a:lnTo>
                        <a:pt x="74" y="45"/>
                      </a:lnTo>
                      <a:lnTo>
                        <a:pt x="69" y="45"/>
                      </a:lnTo>
                      <a:lnTo>
                        <a:pt x="72" y="43"/>
                      </a:lnTo>
                      <a:lnTo>
                        <a:pt x="71" y="43"/>
                      </a:lnTo>
                      <a:lnTo>
                        <a:pt x="71" y="41"/>
                      </a:lnTo>
                      <a:lnTo>
                        <a:pt x="74" y="44"/>
                      </a:lnTo>
                      <a:lnTo>
                        <a:pt x="77" y="45"/>
                      </a:lnTo>
                      <a:lnTo>
                        <a:pt x="80" y="45"/>
                      </a:lnTo>
                      <a:lnTo>
                        <a:pt x="83" y="48"/>
                      </a:lnTo>
                      <a:lnTo>
                        <a:pt x="85" y="48"/>
                      </a:lnTo>
                      <a:lnTo>
                        <a:pt x="83" y="47"/>
                      </a:lnTo>
                      <a:lnTo>
                        <a:pt x="85" y="45"/>
                      </a:lnTo>
                      <a:lnTo>
                        <a:pt x="92" y="47"/>
                      </a:lnTo>
                      <a:lnTo>
                        <a:pt x="96" y="47"/>
                      </a:lnTo>
                      <a:lnTo>
                        <a:pt x="99" y="44"/>
                      </a:lnTo>
                      <a:lnTo>
                        <a:pt x="101" y="41"/>
                      </a:lnTo>
                      <a:lnTo>
                        <a:pt x="99" y="39"/>
                      </a:lnTo>
                      <a:lnTo>
                        <a:pt x="96" y="39"/>
                      </a:lnTo>
                      <a:lnTo>
                        <a:pt x="92" y="39"/>
                      </a:lnTo>
                      <a:lnTo>
                        <a:pt x="85" y="34"/>
                      </a:lnTo>
                      <a:lnTo>
                        <a:pt x="83" y="34"/>
                      </a:lnTo>
                      <a:lnTo>
                        <a:pt x="82" y="33"/>
                      </a:lnTo>
                      <a:lnTo>
                        <a:pt x="77" y="30"/>
                      </a:lnTo>
                      <a:lnTo>
                        <a:pt x="71" y="30"/>
                      </a:lnTo>
                      <a:lnTo>
                        <a:pt x="71" y="29"/>
                      </a:lnTo>
                      <a:lnTo>
                        <a:pt x="77" y="29"/>
                      </a:lnTo>
                      <a:lnTo>
                        <a:pt x="79" y="29"/>
                      </a:lnTo>
                      <a:lnTo>
                        <a:pt x="82" y="32"/>
                      </a:lnTo>
                      <a:lnTo>
                        <a:pt x="85" y="30"/>
                      </a:lnTo>
                      <a:lnTo>
                        <a:pt x="83" y="29"/>
                      </a:lnTo>
                      <a:lnTo>
                        <a:pt x="83" y="27"/>
                      </a:lnTo>
                      <a:lnTo>
                        <a:pt x="82" y="26"/>
                      </a:lnTo>
                      <a:lnTo>
                        <a:pt x="75" y="22"/>
                      </a:lnTo>
                      <a:lnTo>
                        <a:pt x="74" y="22"/>
                      </a:lnTo>
                      <a:lnTo>
                        <a:pt x="72" y="20"/>
                      </a:lnTo>
                      <a:lnTo>
                        <a:pt x="72" y="19"/>
                      </a:lnTo>
                      <a:lnTo>
                        <a:pt x="69" y="19"/>
                      </a:lnTo>
                      <a:lnTo>
                        <a:pt x="64" y="20"/>
                      </a:lnTo>
                      <a:lnTo>
                        <a:pt x="62" y="23"/>
                      </a:lnTo>
                      <a:lnTo>
                        <a:pt x="58" y="24"/>
                      </a:lnTo>
                      <a:lnTo>
                        <a:pt x="58" y="23"/>
                      </a:lnTo>
                      <a:lnTo>
                        <a:pt x="55" y="24"/>
                      </a:lnTo>
                      <a:lnTo>
                        <a:pt x="50" y="24"/>
                      </a:lnTo>
                      <a:lnTo>
                        <a:pt x="46" y="29"/>
                      </a:lnTo>
                      <a:lnTo>
                        <a:pt x="41" y="32"/>
                      </a:lnTo>
                      <a:lnTo>
                        <a:pt x="43" y="29"/>
                      </a:lnTo>
                      <a:lnTo>
                        <a:pt x="41" y="29"/>
                      </a:lnTo>
                      <a:lnTo>
                        <a:pt x="46" y="24"/>
                      </a:lnTo>
                      <a:lnTo>
                        <a:pt x="46" y="22"/>
                      </a:lnTo>
                      <a:lnTo>
                        <a:pt x="47" y="16"/>
                      </a:lnTo>
                      <a:lnTo>
                        <a:pt x="46" y="16"/>
                      </a:lnTo>
                      <a:lnTo>
                        <a:pt x="46" y="13"/>
                      </a:lnTo>
                      <a:lnTo>
                        <a:pt x="43" y="12"/>
                      </a:lnTo>
                      <a:lnTo>
                        <a:pt x="41" y="6"/>
                      </a:lnTo>
                      <a:lnTo>
                        <a:pt x="38" y="6"/>
                      </a:lnTo>
                      <a:lnTo>
                        <a:pt x="37" y="5"/>
                      </a:lnTo>
                      <a:lnTo>
                        <a:pt x="37" y="6"/>
                      </a:lnTo>
                      <a:lnTo>
                        <a:pt x="34" y="8"/>
                      </a:lnTo>
                      <a:lnTo>
                        <a:pt x="33" y="5"/>
                      </a:lnTo>
                      <a:lnTo>
                        <a:pt x="27"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4" name="Group 2917"/>
              <p:cNvGrpSpPr>
                <a:grpSpLocks/>
              </p:cNvGrpSpPr>
              <p:nvPr/>
            </p:nvGrpSpPr>
            <p:grpSpPr bwMode="auto">
              <a:xfrm>
                <a:off x="1611" y="1316"/>
                <a:ext cx="12" cy="10"/>
                <a:chOff x="1611" y="1316"/>
                <a:chExt cx="12" cy="10"/>
              </a:xfrm>
              <a:grpFill/>
            </p:grpSpPr>
            <p:sp>
              <p:nvSpPr>
                <p:cNvPr id="950" name="Freeform 2918"/>
                <p:cNvSpPr>
                  <a:spLocks/>
                </p:cNvSpPr>
                <p:nvPr/>
              </p:nvSpPr>
              <p:spPr bwMode="gray">
                <a:xfrm>
                  <a:off x="1611" y="1316"/>
                  <a:ext cx="12" cy="10"/>
                </a:xfrm>
                <a:custGeom>
                  <a:avLst/>
                  <a:gdLst>
                    <a:gd name="T0" fmla="*/ 9 w 12"/>
                    <a:gd name="T1" fmla="*/ 7 h 10"/>
                    <a:gd name="T2" fmla="*/ 11 w 12"/>
                    <a:gd name="T3" fmla="*/ 7 h 10"/>
                    <a:gd name="T4" fmla="*/ 12 w 12"/>
                    <a:gd name="T5" fmla="*/ 6 h 10"/>
                    <a:gd name="T6" fmla="*/ 11 w 12"/>
                    <a:gd name="T7" fmla="*/ 3 h 10"/>
                    <a:gd name="T8" fmla="*/ 11 w 12"/>
                    <a:gd name="T9" fmla="*/ 0 h 10"/>
                    <a:gd name="T10" fmla="*/ 5 w 12"/>
                    <a:gd name="T11" fmla="*/ 0 h 10"/>
                    <a:gd name="T12" fmla="*/ 3 w 12"/>
                    <a:gd name="T13" fmla="*/ 1 h 10"/>
                    <a:gd name="T14" fmla="*/ 3 w 12"/>
                    <a:gd name="T15" fmla="*/ 3 h 10"/>
                    <a:gd name="T16" fmla="*/ 2 w 12"/>
                    <a:gd name="T17" fmla="*/ 3 h 10"/>
                    <a:gd name="T18" fmla="*/ 0 w 12"/>
                    <a:gd name="T19" fmla="*/ 4 h 10"/>
                    <a:gd name="T20" fmla="*/ 2 w 12"/>
                    <a:gd name="T21" fmla="*/ 7 h 10"/>
                    <a:gd name="T22" fmla="*/ 3 w 12"/>
                    <a:gd name="T23" fmla="*/ 10 h 10"/>
                    <a:gd name="T24" fmla="*/ 6 w 12"/>
                    <a:gd name="T25" fmla="*/ 8 h 10"/>
                    <a:gd name="T26" fmla="*/ 9 w 12"/>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9" y="7"/>
                      </a:moveTo>
                      <a:lnTo>
                        <a:pt x="11" y="7"/>
                      </a:lnTo>
                      <a:lnTo>
                        <a:pt x="12" y="6"/>
                      </a:lnTo>
                      <a:lnTo>
                        <a:pt x="11" y="3"/>
                      </a:lnTo>
                      <a:lnTo>
                        <a:pt x="11" y="0"/>
                      </a:lnTo>
                      <a:lnTo>
                        <a:pt x="5" y="0"/>
                      </a:lnTo>
                      <a:lnTo>
                        <a:pt x="3" y="1"/>
                      </a:lnTo>
                      <a:lnTo>
                        <a:pt x="3" y="3"/>
                      </a:lnTo>
                      <a:lnTo>
                        <a:pt x="2" y="3"/>
                      </a:lnTo>
                      <a:lnTo>
                        <a:pt x="0" y="4"/>
                      </a:lnTo>
                      <a:lnTo>
                        <a:pt x="2" y="7"/>
                      </a:lnTo>
                      <a:lnTo>
                        <a:pt x="3" y="10"/>
                      </a:lnTo>
                      <a:lnTo>
                        <a:pt x="6" y="8"/>
                      </a:lnTo>
                      <a:lnTo>
                        <a:pt x="9"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51" name="Freeform 2919"/>
                <p:cNvSpPr>
                  <a:spLocks/>
                </p:cNvSpPr>
                <p:nvPr/>
              </p:nvSpPr>
              <p:spPr bwMode="gray">
                <a:xfrm>
                  <a:off x="1611" y="1316"/>
                  <a:ext cx="12" cy="10"/>
                </a:xfrm>
                <a:custGeom>
                  <a:avLst/>
                  <a:gdLst>
                    <a:gd name="T0" fmla="*/ 9 w 12"/>
                    <a:gd name="T1" fmla="*/ 7 h 10"/>
                    <a:gd name="T2" fmla="*/ 11 w 12"/>
                    <a:gd name="T3" fmla="*/ 7 h 10"/>
                    <a:gd name="T4" fmla="*/ 12 w 12"/>
                    <a:gd name="T5" fmla="*/ 6 h 10"/>
                    <a:gd name="T6" fmla="*/ 11 w 12"/>
                    <a:gd name="T7" fmla="*/ 3 h 10"/>
                    <a:gd name="T8" fmla="*/ 11 w 12"/>
                    <a:gd name="T9" fmla="*/ 0 h 10"/>
                    <a:gd name="T10" fmla="*/ 5 w 12"/>
                    <a:gd name="T11" fmla="*/ 0 h 10"/>
                    <a:gd name="T12" fmla="*/ 3 w 12"/>
                    <a:gd name="T13" fmla="*/ 1 h 10"/>
                    <a:gd name="T14" fmla="*/ 3 w 12"/>
                    <a:gd name="T15" fmla="*/ 3 h 10"/>
                    <a:gd name="T16" fmla="*/ 2 w 12"/>
                    <a:gd name="T17" fmla="*/ 3 h 10"/>
                    <a:gd name="T18" fmla="*/ 0 w 12"/>
                    <a:gd name="T19" fmla="*/ 4 h 10"/>
                    <a:gd name="T20" fmla="*/ 2 w 12"/>
                    <a:gd name="T21" fmla="*/ 7 h 10"/>
                    <a:gd name="T22" fmla="*/ 3 w 12"/>
                    <a:gd name="T23" fmla="*/ 10 h 10"/>
                    <a:gd name="T24" fmla="*/ 6 w 12"/>
                    <a:gd name="T25" fmla="*/ 8 h 10"/>
                    <a:gd name="T26" fmla="*/ 9 w 12"/>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9" y="7"/>
                      </a:moveTo>
                      <a:lnTo>
                        <a:pt x="11" y="7"/>
                      </a:lnTo>
                      <a:lnTo>
                        <a:pt x="12" y="6"/>
                      </a:lnTo>
                      <a:lnTo>
                        <a:pt x="11" y="3"/>
                      </a:lnTo>
                      <a:lnTo>
                        <a:pt x="11" y="0"/>
                      </a:lnTo>
                      <a:lnTo>
                        <a:pt x="5" y="0"/>
                      </a:lnTo>
                      <a:lnTo>
                        <a:pt x="3" y="1"/>
                      </a:lnTo>
                      <a:lnTo>
                        <a:pt x="3" y="3"/>
                      </a:lnTo>
                      <a:lnTo>
                        <a:pt x="2" y="3"/>
                      </a:lnTo>
                      <a:lnTo>
                        <a:pt x="0" y="4"/>
                      </a:lnTo>
                      <a:lnTo>
                        <a:pt x="2" y="7"/>
                      </a:lnTo>
                      <a:lnTo>
                        <a:pt x="3" y="10"/>
                      </a:lnTo>
                      <a:lnTo>
                        <a:pt x="6" y="8"/>
                      </a:lnTo>
                      <a:lnTo>
                        <a:pt x="9"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5" name="Group 2920"/>
              <p:cNvGrpSpPr>
                <a:grpSpLocks/>
              </p:cNvGrpSpPr>
              <p:nvPr/>
            </p:nvGrpSpPr>
            <p:grpSpPr bwMode="auto">
              <a:xfrm>
                <a:off x="1398" y="1287"/>
                <a:ext cx="38" cy="46"/>
                <a:chOff x="1398" y="1287"/>
                <a:chExt cx="38" cy="46"/>
              </a:xfrm>
              <a:grpFill/>
            </p:grpSpPr>
            <p:sp>
              <p:nvSpPr>
                <p:cNvPr id="948" name="Freeform 2921"/>
                <p:cNvSpPr>
                  <a:spLocks/>
                </p:cNvSpPr>
                <p:nvPr/>
              </p:nvSpPr>
              <p:spPr bwMode="gray">
                <a:xfrm>
                  <a:off x="1398" y="1287"/>
                  <a:ext cx="38" cy="46"/>
                </a:xfrm>
                <a:custGeom>
                  <a:avLst/>
                  <a:gdLst>
                    <a:gd name="T0" fmla="*/ 19 w 38"/>
                    <a:gd name="T1" fmla="*/ 0 h 46"/>
                    <a:gd name="T2" fmla="*/ 25 w 38"/>
                    <a:gd name="T3" fmla="*/ 4 h 46"/>
                    <a:gd name="T4" fmla="*/ 30 w 38"/>
                    <a:gd name="T5" fmla="*/ 8 h 46"/>
                    <a:gd name="T6" fmla="*/ 30 w 38"/>
                    <a:gd name="T7" fmla="*/ 10 h 46"/>
                    <a:gd name="T8" fmla="*/ 32 w 38"/>
                    <a:gd name="T9" fmla="*/ 16 h 46"/>
                    <a:gd name="T10" fmla="*/ 35 w 38"/>
                    <a:gd name="T11" fmla="*/ 16 h 46"/>
                    <a:gd name="T12" fmla="*/ 38 w 38"/>
                    <a:gd name="T13" fmla="*/ 21 h 46"/>
                    <a:gd name="T14" fmla="*/ 38 w 38"/>
                    <a:gd name="T15" fmla="*/ 43 h 46"/>
                    <a:gd name="T16" fmla="*/ 33 w 38"/>
                    <a:gd name="T17" fmla="*/ 45 h 46"/>
                    <a:gd name="T18" fmla="*/ 28 w 38"/>
                    <a:gd name="T19" fmla="*/ 45 h 46"/>
                    <a:gd name="T20" fmla="*/ 21 w 38"/>
                    <a:gd name="T21" fmla="*/ 43 h 46"/>
                    <a:gd name="T22" fmla="*/ 19 w 38"/>
                    <a:gd name="T23" fmla="*/ 41 h 46"/>
                    <a:gd name="T24" fmla="*/ 16 w 38"/>
                    <a:gd name="T25" fmla="*/ 37 h 46"/>
                    <a:gd name="T26" fmla="*/ 14 w 38"/>
                    <a:gd name="T27" fmla="*/ 39 h 46"/>
                    <a:gd name="T28" fmla="*/ 13 w 38"/>
                    <a:gd name="T29" fmla="*/ 40 h 46"/>
                    <a:gd name="T30" fmla="*/ 13 w 38"/>
                    <a:gd name="T31" fmla="*/ 36 h 46"/>
                    <a:gd name="T32" fmla="*/ 10 w 38"/>
                    <a:gd name="T33" fmla="*/ 36 h 46"/>
                    <a:gd name="T34" fmla="*/ 8 w 38"/>
                    <a:gd name="T35" fmla="*/ 36 h 46"/>
                    <a:gd name="T36" fmla="*/ 7 w 38"/>
                    <a:gd name="T37" fmla="*/ 30 h 46"/>
                    <a:gd name="T38" fmla="*/ 7 w 38"/>
                    <a:gd name="T39" fmla="*/ 28 h 46"/>
                    <a:gd name="T40" fmla="*/ 4 w 38"/>
                    <a:gd name="T41" fmla="*/ 32 h 46"/>
                    <a:gd name="T42" fmla="*/ 1 w 38"/>
                    <a:gd name="T43" fmla="*/ 28 h 46"/>
                    <a:gd name="T44" fmla="*/ 0 w 38"/>
                    <a:gd name="T45" fmla="*/ 21 h 46"/>
                    <a:gd name="T46" fmla="*/ 1 w 38"/>
                    <a:gd name="T47" fmla="*/ 19 h 46"/>
                    <a:gd name="T48" fmla="*/ 8 w 38"/>
                    <a:gd name="T49" fmla="*/ 16 h 46"/>
                    <a:gd name="T50" fmla="*/ 7 w 38"/>
                    <a:gd name="T51" fmla="*/ 15 h 46"/>
                    <a:gd name="T52" fmla="*/ 8 w 38"/>
                    <a:gd name="T53" fmla="*/ 12 h 46"/>
                    <a:gd name="T54" fmla="*/ 10 w 38"/>
                    <a:gd name="T55" fmla="*/ 12 h 46"/>
                    <a:gd name="T56" fmla="*/ 8 w 38"/>
                    <a:gd name="T57" fmla="*/ 11 h 46"/>
                    <a:gd name="T58" fmla="*/ 5 w 38"/>
                    <a:gd name="T59" fmla="*/ 11 h 46"/>
                    <a:gd name="T60" fmla="*/ 11 w 38"/>
                    <a:gd name="T61" fmla="*/ 10 h 46"/>
                    <a:gd name="T62" fmla="*/ 16 w 38"/>
                    <a:gd name="T63" fmla="*/ 1 h 46"/>
                    <a:gd name="T64" fmla="*/ 21 w 38"/>
                    <a:gd name="T65" fmla="*/ 1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6"/>
                    <a:gd name="T101" fmla="*/ 38 w 3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6">
                      <a:moveTo>
                        <a:pt x="21" y="1"/>
                      </a:moveTo>
                      <a:lnTo>
                        <a:pt x="19" y="0"/>
                      </a:lnTo>
                      <a:lnTo>
                        <a:pt x="21" y="3"/>
                      </a:lnTo>
                      <a:lnTo>
                        <a:pt x="25" y="4"/>
                      </a:lnTo>
                      <a:lnTo>
                        <a:pt x="28" y="7"/>
                      </a:lnTo>
                      <a:lnTo>
                        <a:pt x="30" y="8"/>
                      </a:lnTo>
                      <a:lnTo>
                        <a:pt x="29" y="10"/>
                      </a:lnTo>
                      <a:lnTo>
                        <a:pt x="30" y="10"/>
                      </a:lnTo>
                      <a:lnTo>
                        <a:pt x="32" y="12"/>
                      </a:lnTo>
                      <a:lnTo>
                        <a:pt x="32" y="16"/>
                      </a:lnTo>
                      <a:lnTo>
                        <a:pt x="33" y="13"/>
                      </a:lnTo>
                      <a:lnTo>
                        <a:pt x="35" y="16"/>
                      </a:lnTo>
                      <a:lnTo>
                        <a:pt x="38" y="19"/>
                      </a:lnTo>
                      <a:lnTo>
                        <a:pt x="38" y="21"/>
                      </a:lnTo>
                      <a:lnTo>
                        <a:pt x="38" y="42"/>
                      </a:lnTo>
                      <a:lnTo>
                        <a:pt x="38" y="43"/>
                      </a:lnTo>
                      <a:lnTo>
                        <a:pt x="36" y="45"/>
                      </a:lnTo>
                      <a:lnTo>
                        <a:pt x="33" y="45"/>
                      </a:lnTo>
                      <a:lnTo>
                        <a:pt x="30" y="46"/>
                      </a:lnTo>
                      <a:lnTo>
                        <a:pt x="28" y="45"/>
                      </a:lnTo>
                      <a:lnTo>
                        <a:pt x="24" y="46"/>
                      </a:lnTo>
                      <a:lnTo>
                        <a:pt x="21" y="43"/>
                      </a:lnTo>
                      <a:lnTo>
                        <a:pt x="21" y="42"/>
                      </a:lnTo>
                      <a:lnTo>
                        <a:pt x="19" y="41"/>
                      </a:lnTo>
                      <a:lnTo>
                        <a:pt x="18" y="40"/>
                      </a:lnTo>
                      <a:lnTo>
                        <a:pt x="16" y="37"/>
                      </a:lnTo>
                      <a:lnTo>
                        <a:pt x="14" y="37"/>
                      </a:lnTo>
                      <a:lnTo>
                        <a:pt x="14" y="39"/>
                      </a:lnTo>
                      <a:lnTo>
                        <a:pt x="14" y="40"/>
                      </a:lnTo>
                      <a:lnTo>
                        <a:pt x="13" y="40"/>
                      </a:lnTo>
                      <a:lnTo>
                        <a:pt x="13" y="39"/>
                      </a:lnTo>
                      <a:lnTo>
                        <a:pt x="13" y="36"/>
                      </a:lnTo>
                      <a:lnTo>
                        <a:pt x="11" y="36"/>
                      </a:lnTo>
                      <a:lnTo>
                        <a:pt x="10" y="36"/>
                      </a:lnTo>
                      <a:lnTo>
                        <a:pt x="10" y="37"/>
                      </a:lnTo>
                      <a:lnTo>
                        <a:pt x="8" y="36"/>
                      </a:lnTo>
                      <a:lnTo>
                        <a:pt x="7" y="32"/>
                      </a:lnTo>
                      <a:lnTo>
                        <a:pt x="7" y="30"/>
                      </a:lnTo>
                      <a:lnTo>
                        <a:pt x="7" y="29"/>
                      </a:lnTo>
                      <a:lnTo>
                        <a:pt x="7" y="28"/>
                      </a:lnTo>
                      <a:lnTo>
                        <a:pt x="5" y="32"/>
                      </a:lnTo>
                      <a:lnTo>
                        <a:pt x="4" y="32"/>
                      </a:lnTo>
                      <a:lnTo>
                        <a:pt x="1" y="29"/>
                      </a:lnTo>
                      <a:lnTo>
                        <a:pt x="1" y="28"/>
                      </a:lnTo>
                      <a:lnTo>
                        <a:pt x="0" y="22"/>
                      </a:lnTo>
                      <a:lnTo>
                        <a:pt x="0" y="21"/>
                      </a:lnTo>
                      <a:lnTo>
                        <a:pt x="1" y="21"/>
                      </a:lnTo>
                      <a:lnTo>
                        <a:pt x="1" y="19"/>
                      </a:lnTo>
                      <a:lnTo>
                        <a:pt x="1" y="18"/>
                      </a:lnTo>
                      <a:lnTo>
                        <a:pt x="8" y="16"/>
                      </a:lnTo>
                      <a:lnTo>
                        <a:pt x="8" y="15"/>
                      </a:lnTo>
                      <a:lnTo>
                        <a:pt x="7" y="15"/>
                      </a:lnTo>
                      <a:lnTo>
                        <a:pt x="7" y="13"/>
                      </a:lnTo>
                      <a:lnTo>
                        <a:pt x="8" y="12"/>
                      </a:lnTo>
                      <a:lnTo>
                        <a:pt x="8" y="13"/>
                      </a:lnTo>
                      <a:lnTo>
                        <a:pt x="10" y="12"/>
                      </a:lnTo>
                      <a:lnTo>
                        <a:pt x="10" y="11"/>
                      </a:lnTo>
                      <a:lnTo>
                        <a:pt x="8" y="11"/>
                      </a:lnTo>
                      <a:lnTo>
                        <a:pt x="5" y="12"/>
                      </a:lnTo>
                      <a:lnTo>
                        <a:pt x="5" y="11"/>
                      </a:lnTo>
                      <a:lnTo>
                        <a:pt x="7" y="10"/>
                      </a:lnTo>
                      <a:lnTo>
                        <a:pt x="11" y="10"/>
                      </a:lnTo>
                      <a:lnTo>
                        <a:pt x="10" y="6"/>
                      </a:lnTo>
                      <a:lnTo>
                        <a:pt x="16" y="1"/>
                      </a:lnTo>
                      <a:lnTo>
                        <a:pt x="18" y="0"/>
                      </a:lnTo>
                      <a:lnTo>
                        <a:pt x="21"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49" name="Freeform 2922"/>
                <p:cNvSpPr>
                  <a:spLocks/>
                </p:cNvSpPr>
                <p:nvPr/>
              </p:nvSpPr>
              <p:spPr bwMode="gray">
                <a:xfrm>
                  <a:off x="1398" y="1287"/>
                  <a:ext cx="38" cy="46"/>
                </a:xfrm>
                <a:custGeom>
                  <a:avLst/>
                  <a:gdLst>
                    <a:gd name="T0" fmla="*/ 19 w 38"/>
                    <a:gd name="T1" fmla="*/ 0 h 46"/>
                    <a:gd name="T2" fmla="*/ 25 w 38"/>
                    <a:gd name="T3" fmla="*/ 4 h 46"/>
                    <a:gd name="T4" fmla="*/ 30 w 38"/>
                    <a:gd name="T5" fmla="*/ 8 h 46"/>
                    <a:gd name="T6" fmla="*/ 30 w 38"/>
                    <a:gd name="T7" fmla="*/ 10 h 46"/>
                    <a:gd name="T8" fmla="*/ 32 w 38"/>
                    <a:gd name="T9" fmla="*/ 16 h 46"/>
                    <a:gd name="T10" fmla="*/ 35 w 38"/>
                    <a:gd name="T11" fmla="*/ 16 h 46"/>
                    <a:gd name="T12" fmla="*/ 38 w 38"/>
                    <a:gd name="T13" fmla="*/ 21 h 46"/>
                    <a:gd name="T14" fmla="*/ 38 w 38"/>
                    <a:gd name="T15" fmla="*/ 43 h 46"/>
                    <a:gd name="T16" fmla="*/ 33 w 38"/>
                    <a:gd name="T17" fmla="*/ 45 h 46"/>
                    <a:gd name="T18" fmla="*/ 28 w 38"/>
                    <a:gd name="T19" fmla="*/ 45 h 46"/>
                    <a:gd name="T20" fmla="*/ 21 w 38"/>
                    <a:gd name="T21" fmla="*/ 43 h 46"/>
                    <a:gd name="T22" fmla="*/ 19 w 38"/>
                    <a:gd name="T23" fmla="*/ 41 h 46"/>
                    <a:gd name="T24" fmla="*/ 16 w 38"/>
                    <a:gd name="T25" fmla="*/ 37 h 46"/>
                    <a:gd name="T26" fmla="*/ 14 w 38"/>
                    <a:gd name="T27" fmla="*/ 39 h 46"/>
                    <a:gd name="T28" fmla="*/ 13 w 38"/>
                    <a:gd name="T29" fmla="*/ 40 h 46"/>
                    <a:gd name="T30" fmla="*/ 13 w 38"/>
                    <a:gd name="T31" fmla="*/ 36 h 46"/>
                    <a:gd name="T32" fmla="*/ 10 w 38"/>
                    <a:gd name="T33" fmla="*/ 36 h 46"/>
                    <a:gd name="T34" fmla="*/ 8 w 38"/>
                    <a:gd name="T35" fmla="*/ 36 h 46"/>
                    <a:gd name="T36" fmla="*/ 7 w 38"/>
                    <a:gd name="T37" fmla="*/ 30 h 46"/>
                    <a:gd name="T38" fmla="*/ 7 w 38"/>
                    <a:gd name="T39" fmla="*/ 28 h 46"/>
                    <a:gd name="T40" fmla="*/ 4 w 38"/>
                    <a:gd name="T41" fmla="*/ 32 h 46"/>
                    <a:gd name="T42" fmla="*/ 1 w 38"/>
                    <a:gd name="T43" fmla="*/ 28 h 46"/>
                    <a:gd name="T44" fmla="*/ 0 w 38"/>
                    <a:gd name="T45" fmla="*/ 21 h 46"/>
                    <a:gd name="T46" fmla="*/ 1 w 38"/>
                    <a:gd name="T47" fmla="*/ 19 h 46"/>
                    <a:gd name="T48" fmla="*/ 8 w 38"/>
                    <a:gd name="T49" fmla="*/ 16 h 46"/>
                    <a:gd name="T50" fmla="*/ 7 w 38"/>
                    <a:gd name="T51" fmla="*/ 15 h 46"/>
                    <a:gd name="T52" fmla="*/ 8 w 38"/>
                    <a:gd name="T53" fmla="*/ 12 h 46"/>
                    <a:gd name="T54" fmla="*/ 10 w 38"/>
                    <a:gd name="T55" fmla="*/ 12 h 46"/>
                    <a:gd name="T56" fmla="*/ 8 w 38"/>
                    <a:gd name="T57" fmla="*/ 11 h 46"/>
                    <a:gd name="T58" fmla="*/ 5 w 38"/>
                    <a:gd name="T59" fmla="*/ 11 h 46"/>
                    <a:gd name="T60" fmla="*/ 11 w 38"/>
                    <a:gd name="T61" fmla="*/ 10 h 46"/>
                    <a:gd name="T62" fmla="*/ 16 w 38"/>
                    <a:gd name="T63" fmla="*/ 1 h 46"/>
                    <a:gd name="T64" fmla="*/ 21 w 38"/>
                    <a:gd name="T65" fmla="*/ 1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6"/>
                    <a:gd name="T101" fmla="*/ 38 w 3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6">
                      <a:moveTo>
                        <a:pt x="21" y="1"/>
                      </a:moveTo>
                      <a:lnTo>
                        <a:pt x="19" y="0"/>
                      </a:lnTo>
                      <a:lnTo>
                        <a:pt x="21" y="3"/>
                      </a:lnTo>
                      <a:lnTo>
                        <a:pt x="25" y="4"/>
                      </a:lnTo>
                      <a:lnTo>
                        <a:pt x="28" y="7"/>
                      </a:lnTo>
                      <a:lnTo>
                        <a:pt x="30" y="8"/>
                      </a:lnTo>
                      <a:lnTo>
                        <a:pt x="29" y="10"/>
                      </a:lnTo>
                      <a:lnTo>
                        <a:pt x="30" y="10"/>
                      </a:lnTo>
                      <a:lnTo>
                        <a:pt x="32" y="12"/>
                      </a:lnTo>
                      <a:lnTo>
                        <a:pt x="32" y="16"/>
                      </a:lnTo>
                      <a:lnTo>
                        <a:pt x="33" y="13"/>
                      </a:lnTo>
                      <a:lnTo>
                        <a:pt x="35" y="16"/>
                      </a:lnTo>
                      <a:lnTo>
                        <a:pt x="38" y="19"/>
                      </a:lnTo>
                      <a:lnTo>
                        <a:pt x="38" y="21"/>
                      </a:lnTo>
                      <a:lnTo>
                        <a:pt x="38" y="42"/>
                      </a:lnTo>
                      <a:lnTo>
                        <a:pt x="38" y="43"/>
                      </a:lnTo>
                      <a:lnTo>
                        <a:pt x="36" y="45"/>
                      </a:lnTo>
                      <a:lnTo>
                        <a:pt x="33" y="45"/>
                      </a:lnTo>
                      <a:lnTo>
                        <a:pt x="30" y="46"/>
                      </a:lnTo>
                      <a:lnTo>
                        <a:pt x="28" y="45"/>
                      </a:lnTo>
                      <a:lnTo>
                        <a:pt x="24" y="46"/>
                      </a:lnTo>
                      <a:lnTo>
                        <a:pt x="21" y="43"/>
                      </a:lnTo>
                      <a:lnTo>
                        <a:pt x="21" y="42"/>
                      </a:lnTo>
                      <a:lnTo>
                        <a:pt x="19" y="41"/>
                      </a:lnTo>
                      <a:lnTo>
                        <a:pt x="18" y="40"/>
                      </a:lnTo>
                      <a:lnTo>
                        <a:pt x="16" y="37"/>
                      </a:lnTo>
                      <a:lnTo>
                        <a:pt x="14" y="37"/>
                      </a:lnTo>
                      <a:lnTo>
                        <a:pt x="14" y="39"/>
                      </a:lnTo>
                      <a:lnTo>
                        <a:pt x="14" y="40"/>
                      </a:lnTo>
                      <a:lnTo>
                        <a:pt x="13" y="40"/>
                      </a:lnTo>
                      <a:lnTo>
                        <a:pt x="13" y="39"/>
                      </a:lnTo>
                      <a:lnTo>
                        <a:pt x="13" y="36"/>
                      </a:lnTo>
                      <a:lnTo>
                        <a:pt x="11" y="36"/>
                      </a:lnTo>
                      <a:lnTo>
                        <a:pt x="10" y="36"/>
                      </a:lnTo>
                      <a:lnTo>
                        <a:pt x="10" y="37"/>
                      </a:lnTo>
                      <a:lnTo>
                        <a:pt x="8" y="36"/>
                      </a:lnTo>
                      <a:lnTo>
                        <a:pt x="7" y="32"/>
                      </a:lnTo>
                      <a:lnTo>
                        <a:pt x="7" y="30"/>
                      </a:lnTo>
                      <a:lnTo>
                        <a:pt x="7" y="29"/>
                      </a:lnTo>
                      <a:lnTo>
                        <a:pt x="7" y="28"/>
                      </a:lnTo>
                      <a:lnTo>
                        <a:pt x="5" y="32"/>
                      </a:lnTo>
                      <a:lnTo>
                        <a:pt x="4" y="32"/>
                      </a:lnTo>
                      <a:lnTo>
                        <a:pt x="1" y="29"/>
                      </a:lnTo>
                      <a:lnTo>
                        <a:pt x="1" y="28"/>
                      </a:lnTo>
                      <a:lnTo>
                        <a:pt x="0" y="22"/>
                      </a:lnTo>
                      <a:lnTo>
                        <a:pt x="0" y="21"/>
                      </a:lnTo>
                      <a:lnTo>
                        <a:pt x="1" y="21"/>
                      </a:lnTo>
                      <a:lnTo>
                        <a:pt x="1" y="19"/>
                      </a:lnTo>
                      <a:lnTo>
                        <a:pt x="1" y="18"/>
                      </a:lnTo>
                      <a:lnTo>
                        <a:pt x="8" y="16"/>
                      </a:lnTo>
                      <a:lnTo>
                        <a:pt x="8" y="15"/>
                      </a:lnTo>
                      <a:lnTo>
                        <a:pt x="7" y="15"/>
                      </a:lnTo>
                      <a:lnTo>
                        <a:pt x="7" y="13"/>
                      </a:lnTo>
                      <a:lnTo>
                        <a:pt x="8" y="12"/>
                      </a:lnTo>
                      <a:lnTo>
                        <a:pt x="8" y="13"/>
                      </a:lnTo>
                      <a:lnTo>
                        <a:pt x="10" y="12"/>
                      </a:lnTo>
                      <a:lnTo>
                        <a:pt x="10" y="11"/>
                      </a:lnTo>
                      <a:lnTo>
                        <a:pt x="8" y="11"/>
                      </a:lnTo>
                      <a:lnTo>
                        <a:pt x="5" y="12"/>
                      </a:lnTo>
                      <a:lnTo>
                        <a:pt x="5" y="11"/>
                      </a:lnTo>
                      <a:lnTo>
                        <a:pt x="7" y="10"/>
                      </a:lnTo>
                      <a:lnTo>
                        <a:pt x="11" y="10"/>
                      </a:lnTo>
                      <a:lnTo>
                        <a:pt x="10" y="6"/>
                      </a:lnTo>
                      <a:lnTo>
                        <a:pt x="16" y="1"/>
                      </a:lnTo>
                      <a:lnTo>
                        <a:pt x="18" y="0"/>
                      </a:lnTo>
                      <a:lnTo>
                        <a:pt x="21"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6" name="Group 2923"/>
              <p:cNvGrpSpPr>
                <a:grpSpLocks/>
              </p:cNvGrpSpPr>
              <p:nvPr/>
            </p:nvGrpSpPr>
            <p:grpSpPr bwMode="auto">
              <a:xfrm>
                <a:off x="1521" y="1621"/>
                <a:ext cx="92" cy="72"/>
                <a:chOff x="1521" y="1621"/>
                <a:chExt cx="92" cy="72"/>
              </a:xfrm>
              <a:grpFill/>
            </p:grpSpPr>
            <p:sp>
              <p:nvSpPr>
                <p:cNvPr id="946" name="Freeform 2924"/>
                <p:cNvSpPr>
                  <a:spLocks/>
                </p:cNvSpPr>
                <p:nvPr/>
              </p:nvSpPr>
              <p:spPr bwMode="gray">
                <a:xfrm>
                  <a:off x="1521" y="1621"/>
                  <a:ext cx="92" cy="72"/>
                </a:xfrm>
                <a:custGeom>
                  <a:avLst/>
                  <a:gdLst>
                    <a:gd name="T0" fmla="*/ 21 w 92"/>
                    <a:gd name="T1" fmla="*/ 2 h 72"/>
                    <a:gd name="T2" fmla="*/ 24 w 92"/>
                    <a:gd name="T3" fmla="*/ 2 h 72"/>
                    <a:gd name="T4" fmla="*/ 26 w 92"/>
                    <a:gd name="T5" fmla="*/ 7 h 72"/>
                    <a:gd name="T6" fmla="*/ 28 w 92"/>
                    <a:gd name="T7" fmla="*/ 11 h 72"/>
                    <a:gd name="T8" fmla="*/ 31 w 92"/>
                    <a:gd name="T9" fmla="*/ 18 h 72"/>
                    <a:gd name="T10" fmla="*/ 34 w 92"/>
                    <a:gd name="T11" fmla="*/ 12 h 72"/>
                    <a:gd name="T12" fmla="*/ 39 w 92"/>
                    <a:gd name="T13" fmla="*/ 15 h 72"/>
                    <a:gd name="T14" fmla="*/ 40 w 92"/>
                    <a:gd name="T15" fmla="*/ 19 h 72"/>
                    <a:gd name="T16" fmla="*/ 50 w 92"/>
                    <a:gd name="T17" fmla="*/ 22 h 72"/>
                    <a:gd name="T18" fmla="*/ 53 w 92"/>
                    <a:gd name="T19" fmla="*/ 27 h 72"/>
                    <a:gd name="T20" fmla="*/ 58 w 92"/>
                    <a:gd name="T21" fmla="*/ 29 h 72"/>
                    <a:gd name="T22" fmla="*/ 64 w 92"/>
                    <a:gd name="T23" fmla="*/ 30 h 72"/>
                    <a:gd name="T24" fmla="*/ 71 w 92"/>
                    <a:gd name="T25" fmla="*/ 37 h 72"/>
                    <a:gd name="T26" fmla="*/ 74 w 92"/>
                    <a:gd name="T27" fmla="*/ 46 h 72"/>
                    <a:gd name="T28" fmla="*/ 74 w 92"/>
                    <a:gd name="T29" fmla="*/ 50 h 72"/>
                    <a:gd name="T30" fmla="*/ 79 w 92"/>
                    <a:gd name="T31" fmla="*/ 48 h 72"/>
                    <a:gd name="T32" fmla="*/ 82 w 92"/>
                    <a:gd name="T33" fmla="*/ 47 h 72"/>
                    <a:gd name="T34" fmla="*/ 86 w 92"/>
                    <a:gd name="T35" fmla="*/ 50 h 72"/>
                    <a:gd name="T36" fmla="*/ 88 w 92"/>
                    <a:gd name="T37" fmla="*/ 52 h 72"/>
                    <a:gd name="T38" fmla="*/ 92 w 92"/>
                    <a:gd name="T39" fmla="*/ 55 h 72"/>
                    <a:gd name="T40" fmla="*/ 91 w 92"/>
                    <a:gd name="T41" fmla="*/ 56 h 72"/>
                    <a:gd name="T42" fmla="*/ 80 w 92"/>
                    <a:gd name="T43" fmla="*/ 64 h 72"/>
                    <a:gd name="T44" fmla="*/ 76 w 92"/>
                    <a:gd name="T45" fmla="*/ 61 h 72"/>
                    <a:gd name="T46" fmla="*/ 74 w 92"/>
                    <a:gd name="T47" fmla="*/ 61 h 72"/>
                    <a:gd name="T48" fmla="*/ 71 w 92"/>
                    <a:gd name="T49" fmla="*/ 58 h 72"/>
                    <a:gd name="T50" fmla="*/ 67 w 92"/>
                    <a:gd name="T51" fmla="*/ 57 h 72"/>
                    <a:gd name="T52" fmla="*/ 62 w 92"/>
                    <a:gd name="T53" fmla="*/ 57 h 72"/>
                    <a:gd name="T54" fmla="*/ 64 w 92"/>
                    <a:gd name="T55" fmla="*/ 55 h 72"/>
                    <a:gd name="T56" fmla="*/ 61 w 92"/>
                    <a:gd name="T57" fmla="*/ 51 h 72"/>
                    <a:gd name="T58" fmla="*/ 56 w 92"/>
                    <a:gd name="T59" fmla="*/ 52 h 72"/>
                    <a:gd name="T60" fmla="*/ 55 w 92"/>
                    <a:gd name="T61" fmla="*/ 48 h 72"/>
                    <a:gd name="T62" fmla="*/ 56 w 92"/>
                    <a:gd name="T63" fmla="*/ 46 h 72"/>
                    <a:gd name="T64" fmla="*/ 47 w 92"/>
                    <a:gd name="T65" fmla="*/ 54 h 72"/>
                    <a:gd name="T66" fmla="*/ 46 w 92"/>
                    <a:gd name="T67" fmla="*/ 56 h 72"/>
                    <a:gd name="T68" fmla="*/ 42 w 92"/>
                    <a:gd name="T69" fmla="*/ 58 h 72"/>
                    <a:gd name="T70" fmla="*/ 40 w 92"/>
                    <a:gd name="T71" fmla="*/ 61 h 72"/>
                    <a:gd name="T72" fmla="*/ 35 w 92"/>
                    <a:gd name="T73" fmla="*/ 64 h 72"/>
                    <a:gd name="T74" fmla="*/ 32 w 92"/>
                    <a:gd name="T75" fmla="*/ 68 h 72"/>
                    <a:gd name="T76" fmla="*/ 25 w 92"/>
                    <a:gd name="T77" fmla="*/ 71 h 72"/>
                    <a:gd name="T78" fmla="*/ 22 w 92"/>
                    <a:gd name="T79" fmla="*/ 68 h 72"/>
                    <a:gd name="T80" fmla="*/ 21 w 92"/>
                    <a:gd name="T81" fmla="*/ 58 h 72"/>
                    <a:gd name="T82" fmla="*/ 19 w 92"/>
                    <a:gd name="T83" fmla="*/ 55 h 72"/>
                    <a:gd name="T84" fmla="*/ 17 w 92"/>
                    <a:gd name="T85" fmla="*/ 57 h 72"/>
                    <a:gd name="T86" fmla="*/ 10 w 92"/>
                    <a:gd name="T87" fmla="*/ 58 h 72"/>
                    <a:gd name="T88" fmla="*/ 6 w 92"/>
                    <a:gd name="T89" fmla="*/ 60 h 72"/>
                    <a:gd name="T90" fmla="*/ 1 w 92"/>
                    <a:gd name="T91" fmla="*/ 60 h 72"/>
                    <a:gd name="T92" fmla="*/ 2 w 92"/>
                    <a:gd name="T93" fmla="*/ 54 h 72"/>
                    <a:gd name="T94" fmla="*/ 7 w 92"/>
                    <a:gd name="T95" fmla="*/ 51 h 72"/>
                    <a:gd name="T96" fmla="*/ 12 w 92"/>
                    <a:gd name="T97" fmla="*/ 44 h 72"/>
                    <a:gd name="T98" fmla="*/ 17 w 92"/>
                    <a:gd name="T99" fmla="*/ 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72"/>
                    <a:gd name="T152" fmla="*/ 92 w 92"/>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72">
                      <a:moveTo>
                        <a:pt x="19" y="4"/>
                      </a:moveTo>
                      <a:lnTo>
                        <a:pt x="21" y="2"/>
                      </a:lnTo>
                      <a:lnTo>
                        <a:pt x="22" y="0"/>
                      </a:lnTo>
                      <a:lnTo>
                        <a:pt x="24" y="2"/>
                      </a:lnTo>
                      <a:lnTo>
                        <a:pt x="25" y="2"/>
                      </a:lnTo>
                      <a:lnTo>
                        <a:pt x="26" y="7"/>
                      </a:lnTo>
                      <a:lnTo>
                        <a:pt x="28" y="8"/>
                      </a:lnTo>
                      <a:lnTo>
                        <a:pt x="28" y="11"/>
                      </a:lnTo>
                      <a:lnTo>
                        <a:pt x="29" y="18"/>
                      </a:lnTo>
                      <a:lnTo>
                        <a:pt x="31" y="18"/>
                      </a:lnTo>
                      <a:lnTo>
                        <a:pt x="32" y="15"/>
                      </a:lnTo>
                      <a:lnTo>
                        <a:pt x="34" y="12"/>
                      </a:lnTo>
                      <a:lnTo>
                        <a:pt x="35" y="12"/>
                      </a:lnTo>
                      <a:lnTo>
                        <a:pt x="39" y="15"/>
                      </a:lnTo>
                      <a:lnTo>
                        <a:pt x="40" y="15"/>
                      </a:lnTo>
                      <a:lnTo>
                        <a:pt x="40" y="19"/>
                      </a:lnTo>
                      <a:lnTo>
                        <a:pt x="43" y="20"/>
                      </a:lnTo>
                      <a:lnTo>
                        <a:pt x="50" y="22"/>
                      </a:lnTo>
                      <a:lnTo>
                        <a:pt x="52" y="24"/>
                      </a:lnTo>
                      <a:lnTo>
                        <a:pt x="53" y="27"/>
                      </a:lnTo>
                      <a:lnTo>
                        <a:pt x="56" y="28"/>
                      </a:lnTo>
                      <a:lnTo>
                        <a:pt x="58" y="29"/>
                      </a:lnTo>
                      <a:lnTo>
                        <a:pt x="61" y="30"/>
                      </a:lnTo>
                      <a:lnTo>
                        <a:pt x="64" y="30"/>
                      </a:lnTo>
                      <a:lnTo>
                        <a:pt x="68" y="33"/>
                      </a:lnTo>
                      <a:lnTo>
                        <a:pt x="71" y="37"/>
                      </a:lnTo>
                      <a:lnTo>
                        <a:pt x="73" y="44"/>
                      </a:lnTo>
                      <a:lnTo>
                        <a:pt x="74" y="46"/>
                      </a:lnTo>
                      <a:lnTo>
                        <a:pt x="73" y="48"/>
                      </a:lnTo>
                      <a:lnTo>
                        <a:pt x="74" y="50"/>
                      </a:lnTo>
                      <a:lnTo>
                        <a:pt x="77" y="48"/>
                      </a:lnTo>
                      <a:lnTo>
                        <a:pt x="79" y="48"/>
                      </a:lnTo>
                      <a:lnTo>
                        <a:pt x="79" y="50"/>
                      </a:lnTo>
                      <a:lnTo>
                        <a:pt x="82" y="47"/>
                      </a:lnTo>
                      <a:lnTo>
                        <a:pt x="85" y="48"/>
                      </a:lnTo>
                      <a:lnTo>
                        <a:pt x="86" y="50"/>
                      </a:lnTo>
                      <a:lnTo>
                        <a:pt x="88" y="51"/>
                      </a:lnTo>
                      <a:lnTo>
                        <a:pt x="88" y="52"/>
                      </a:lnTo>
                      <a:lnTo>
                        <a:pt x="86" y="54"/>
                      </a:lnTo>
                      <a:lnTo>
                        <a:pt x="92" y="55"/>
                      </a:lnTo>
                      <a:lnTo>
                        <a:pt x="92" y="56"/>
                      </a:lnTo>
                      <a:lnTo>
                        <a:pt x="91" y="56"/>
                      </a:lnTo>
                      <a:lnTo>
                        <a:pt x="83" y="62"/>
                      </a:lnTo>
                      <a:lnTo>
                        <a:pt x="80" y="64"/>
                      </a:lnTo>
                      <a:lnTo>
                        <a:pt x="77" y="62"/>
                      </a:lnTo>
                      <a:lnTo>
                        <a:pt x="76" y="61"/>
                      </a:lnTo>
                      <a:lnTo>
                        <a:pt x="76" y="60"/>
                      </a:lnTo>
                      <a:lnTo>
                        <a:pt x="74" y="61"/>
                      </a:lnTo>
                      <a:lnTo>
                        <a:pt x="73" y="58"/>
                      </a:lnTo>
                      <a:lnTo>
                        <a:pt x="71" y="58"/>
                      </a:lnTo>
                      <a:lnTo>
                        <a:pt x="68" y="58"/>
                      </a:lnTo>
                      <a:lnTo>
                        <a:pt x="67" y="57"/>
                      </a:lnTo>
                      <a:lnTo>
                        <a:pt x="65" y="58"/>
                      </a:lnTo>
                      <a:lnTo>
                        <a:pt x="62" y="57"/>
                      </a:lnTo>
                      <a:lnTo>
                        <a:pt x="62" y="56"/>
                      </a:lnTo>
                      <a:lnTo>
                        <a:pt x="64" y="55"/>
                      </a:lnTo>
                      <a:lnTo>
                        <a:pt x="62" y="52"/>
                      </a:lnTo>
                      <a:lnTo>
                        <a:pt x="61" y="51"/>
                      </a:lnTo>
                      <a:lnTo>
                        <a:pt x="56" y="51"/>
                      </a:lnTo>
                      <a:lnTo>
                        <a:pt x="56" y="52"/>
                      </a:lnTo>
                      <a:lnTo>
                        <a:pt x="55" y="51"/>
                      </a:lnTo>
                      <a:lnTo>
                        <a:pt x="55" y="48"/>
                      </a:lnTo>
                      <a:lnTo>
                        <a:pt x="56" y="47"/>
                      </a:lnTo>
                      <a:lnTo>
                        <a:pt x="56" y="46"/>
                      </a:lnTo>
                      <a:lnTo>
                        <a:pt x="47" y="48"/>
                      </a:lnTo>
                      <a:lnTo>
                        <a:pt x="47" y="54"/>
                      </a:lnTo>
                      <a:lnTo>
                        <a:pt x="47" y="56"/>
                      </a:lnTo>
                      <a:lnTo>
                        <a:pt x="46" y="56"/>
                      </a:lnTo>
                      <a:lnTo>
                        <a:pt x="46" y="57"/>
                      </a:lnTo>
                      <a:lnTo>
                        <a:pt x="42" y="58"/>
                      </a:lnTo>
                      <a:lnTo>
                        <a:pt x="42" y="60"/>
                      </a:lnTo>
                      <a:lnTo>
                        <a:pt x="40" y="61"/>
                      </a:lnTo>
                      <a:lnTo>
                        <a:pt x="39" y="60"/>
                      </a:lnTo>
                      <a:lnTo>
                        <a:pt x="35" y="64"/>
                      </a:lnTo>
                      <a:lnTo>
                        <a:pt x="35" y="65"/>
                      </a:lnTo>
                      <a:lnTo>
                        <a:pt x="32" y="68"/>
                      </a:lnTo>
                      <a:lnTo>
                        <a:pt x="26" y="72"/>
                      </a:lnTo>
                      <a:lnTo>
                        <a:pt x="25" y="71"/>
                      </a:lnTo>
                      <a:lnTo>
                        <a:pt x="24" y="72"/>
                      </a:lnTo>
                      <a:lnTo>
                        <a:pt x="22" y="68"/>
                      </a:lnTo>
                      <a:lnTo>
                        <a:pt x="22" y="60"/>
                      </a:lnTo>
                      <a:lnTo>
                        <a:pt x="21" y="58"/>
                      </a:lnTo>
                      <a:lnTo>
                        <a:pt x="21" y="54"/>
                      </a:lnTo>
                      <a:lnTo>
                        <a:pt x="19" y="55"/>
                      </a:lnTo>
                      <a:lnTo>
                        <a:pt x="19" y="57"/>
                      </a:lnTo>
                      <a:lnTo>
                        <a:pt x="17" y="57"/>
                      </a:lnTo>
                      <a:lnTo>
                        <a:pt x="15" y="58"/>
                      </a:lnTo>
                      <a:lnTo>
                        <a:pt x="10" y="58"/>
                      </a:lnTo>
                      <a:lnTo>
                        <a:pt x="9" y="58"/>
                      </a:lnTo>
                      <a:lnTo>
                        <a:pt x="6" y="60"/>
                      </a:lnTo>
                      <a:lnTo>
                        <a:pt x="2" y="61"/>
                      </a:lnTo>
                      <a:lnTo>
                        <a:pt x="1" y="60"/>
                      </a:lnTo>
                      <a:lnTo>
                        <a:pt x="0" y="58"/>
                      </a:lnTo>
                      <a:lnTo>
                        <a:pt x="2" y="54"/>
                      </a:lnTo>
                      <a:lnTo>
                        <a:pt x="4" y="51"/>
                      </a:lnTo>
                      <a:lnTo>
                        <a:pt x="7" y="51"/>
                      </a:lnTo>
                      <a:lnTo>
                        <a:pt x="12" y="46"/>
                      </a:lnTo>
                      <a:lnTo>
                        <a:pt x="12" y="44"/>
                      </a:lnTo>
                      <a:lnTo>
                        <a:pt x="12" y="43"/>
                      </a:lnTo>
                      <a:lnTo>
                        <a:pt x="17" y="7"/>
                      </a:lnTo>
                      <a:lnTo>
                        <a:pt x="19"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47" name="Freeform 2925"/>
                <p:cNvSpPr>
                  <a:spLocks/>
                </p:cNvSpPr>
                <p:nvPr/>
              </p:nvSpPr>
              <p:spPr bwMode="gray">
                <a:xfrm>
                  <a:off x="1521" y="1621"/>
                  <a:ext cx="92" cy="72"/>
                </a:xfrm>
                <a:custGeom>
                  <a:avLst/>
                  <a:gdLst>
                    <a:gd name="T0" fmla="*/ 21 w 92"/>
                    <a:gd name="T1" fmla="*/ 2 h 72"/>
                    <a:gd name="T2" fmla="*/ 24 w 92"/>
                    <a:gd name="T3" fmla="*/ 2 h 72"/>
                    <a:gd name="T4" fmla="*/ 26 w 92"/>
                    <a:gd name="T5" fmla="*/ 7 h 72"/>
                    <a:gd name="T6" fmla="*/ 28 w 92"/>
                    <a:gd name="T7" fmla="*/ 11 h 72"/>
                    <a:gd name="T8" fmla="*/ 31 w 92"/>
                    <a:gd name="T9" fmla="*/ 18 h 72"/>
                    <a:gd name="T10" fmla="*/ 34 w 92"/>
                    <a:gd name="T11" fmla="*/ 12 h 72"/>
                    <a:gd name="T12" fmla="*/ 39 w 92"/>
                    <a:gd name="T13" fmla="*/ 15 h 72"/>
                    <a:gd name="T14" fmla="*/ 40 w 92"/>
                    <a:gd name="T15" fmla="*/ 19 h 72"/>
                    <a:gd name="T16" fmla="*/ 50 w 92"/>
                    <a:gd name="T17" fmla="*/ 22 h 72"/>
                    <a:gd name="T18" fmla="*/ 53 w 92"/>
                    <a:gd name="T19" fmla="*/ 27 h 72"/>
                    <a:gd name="T20" fmla="*/ 58 w 92"/>
                    <a:gd name="T21" fmla="*/ 29 h 72"/>
                    <a:gd name="T22" fmla="*/ 64 w 92"/>
                    <a:gd name="T23" fmla="*/ 30 h 72"/>
                    <a:gd name="T24" fmla="*/ 71 w 92"/>
                    <a:gd name="T25" fmla="*/ 37 h 72"/>
                    <a:gd name="T26" fmla="*/ 74 w 92"/>
                    <a:gd name="T27" fmla="*/ 46 h 72"/>
                    <a:gd name="T28" fmla="*/ 74 w 92"/>
                    <a:gd name="T29" fmla="*/ 50 h 72"/>
                    <a:gd name="T30" fmla="*/ 79 w 92"/>
                    <a:gd name="T31" fmla="*/ 48 h 72"/>
                    <a:gd name="T32" fmla="*/ 82 w 92"/>
                    <a:gd name="T33" fmla="*/ 47 h 72"/>
                    <a:gd name="T34" fmla="*/ 86 w 92"/>
                    <a:gd name="T35" fmla="*/ 50 h 72"/>
                    <a:gd name="T36" fmla="*/ 88 w 92"/>
                    <a:gd name="T37" fmla="*/ 52 h 72"/>
                    <a:gd name="T38" fmla="*/ 92 w 92"/>
                    <a:gd name="T39" fmla="*/ 55 h 72"/>
                    <a:gd name="T40" fmla="*/ 91 w 92"/>
                    <a:gd name="T41" fmla="*/ 56 h 72"/>
                    <a:gd name="T42" fmla="*/ 80 w 92"/>
                    <a:gd name="T43" fmla="*/ 64 h 72"/>
                    <a:gd name="T44" fmla="*/ 76 w 92"/>
                    <a:gd name="T45" fmla="*/ 61 h 72"/>
                    <a:gd name="T46" fmla="*/ 74 w 92"/>
                    <a:gd name="T47" fmla="*/ 61 h 72"/>
                    <a:gd name="T48" fmla="*/ 71 w 92"/>
                    <a:gd name="T49" fmla="*/ 58 h 72"/>
                    <a:gd name="T50" fmla="*/ 67 w 92"/>
                    <a:gd name="T51" fmla="*/ 57 h 72"/>
                    <a:gd name="T52" fmla="*/ 62 w 92"/>
                    <a:gd name="T53" fmla="*/ 57 h 72"/>
                    <a:gd name="T54" fmla="*/ 64 w 92"/>
                    <a:gd name="T55" fmla="*/ 55 h 72"/>
                    <a:gd name="T56" fmla="*/ 61 w 92"/>
                    <a:gd name="T57" fmla="*/ 51 h 72"/>
                    <a:gd name="T58" fmla="*/ 56 w 92"/>
                    <a:gd name="T59" fmla="*/ 52 h 72"/>
                    <a:gd name="T60" fmla="*/ 55 w 92"/>
                    <a:gd name="T61" fmla="*/ 48 h 72"/>
                    <a:gd name="T62" fmla="*/ 56 w 92"/>
                    <a:gd name="T63" fmla="*/ 46 h 72"/>
                    <a:gd name="T64" fmla="*/ 47 w 92"/>
                    <a:gd name="T65" fmla="*/ 54 h 72"/>
                    <a:gd name="T66" fmla="*/ 46 w 92"/>
                    <a:gd name="T67" fmla="*/ 56 h 72"/>
                    <a:gd name="T68" fmla="*/ 42 w 92"/>
                    <a:gd name="T69" fmla="*/ 58 h 72"/>
                    <a:gd name="T70" fmla="*/ 40 w 92"/>
                    <a:gd name="T71" fmla="*/ 61 h 72"/>
                    <a:gd name="T72" fmla="*/ 35 w 92"/>
                    <a:gd name="T73" fmla="*/ 64 h 72"/>
                    <a:gd name="T74" fmla="*/ 32 w 92"/>
                    <a:gd name="T75" fmla="*/ 68 h 72"/>
                    <a:gd name="T76" fmla="*/ 25 w 92"/>
                    <a:gd name="T77" fmla="*/ 71 h 72"/>
                    <a:gd name="T78" fmla="*/ 22 w 92"/>
                    <a:gd name="T79" fmla="*/ 68 h 72"/>
                    <a:gd name="T80" fmla="*/ 21 w 92"/>
                    <a:gd name="T81" fmla="*/ 58 h 72"/>
                    <a:gd name="T82" fmla="*/ 19 w 92"/>
                    <a:gd name="T83" fmla="*/ 55 h 72"/>
                    <a:gd name="T84" fmla="*/ 17 w 92"/>
                    <a:gd name="T85" fmla="*/ 57 h 72"/>
                    <a:gd name="T86" fmla="*/ 10 w 92"/>
                    <a:gd name="T87" fmla="*/ 58 h 72"/>
                    <a:gd name="T88" fmla="*/ 6 w 92"/>
                    <a:gd name="T89" fmla="*/ 60 h 72"/>
                    <a:gd name="T90" fmla="*/ 1 w 92"/>
                    <a:gd name="T91" fmla="*/ 60 h 72"/>
                    <a:gd name="T92" fmla="*/ 2 w 92"/>
                    <a:gd name="T93" fmla="*/ 54 h 72"/>
                    <a:gd name="T94" fmla="*/ 7 w 92"/>
                    <a:gd name="T95" fmla="*/ 51 h 72"/>
                    <a:gd name="T96" fmla="*/ 12 w 92"/>
                    <a:gd name="T97" fmla="*/ 44 h 72"/>
                    <a:gd name="T98" fmla="*/ 17 w 92"/>
                    <a:gd name="T99" fmla="*/ 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72"/>
                    <a:gd name="T152" fmla="*/ 92 w 92"/>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72">
                      <a:moveTo>
                        <a:pt x="19" y="4"/>
                      </a:moveTo>
                      <a:lnTo>
                        <a:pt x="21" y="2"/>
                      </a:lnTo>
                      <a:lnTo>
                        <a:pt x="22" y="0"/>
                      </a:lnTo>
                      <a:lnTo>
                        <a:pt x="24" y="2"/>
                      </a:lnTo>
                      <a:lnTo>
                        <a:pt x="25" y="2"/>
                      </a:lnTo>
                      <a:lnTo>
                        <a:pt x="26" y="7"/>
                      </a:lnTo>
                      <a:lnTo>
                        <a:pt x="28" y="8"/>
                      </a:lnTo>
                      <a:lnTo>
                        <a:pt x="28" y="11"/>
                      </a:lnTo>
                      <a:lnTo>
                        <a:pt x="29" y="18"/>
                      </a:lnTo>
                      <a:lnTo>
                        <a:pt x="31" y="18"/>
                      </a:lnTo>
                      <a:lnTo>
                        <a:pt x="32" y="15"/>
                      </a:lnTo>
                      <a:lnTo>
                        <a:pt x="34" y="12"/>
                      </a:lnTo>
                      <a:lnTo>
                        <a:pt x="35" y="12"/>
                      </a:lnTo>
                      <a:lnTo>
                        <a:pt x="39" y="15"/>
                      </a:lnTo>
                      <a:lnTo>
                        <a:pt x="40" y="15"/>
                      </a:lnTo>
                      <a:lnTo>
                        <a:pt x="40" y="19"/>
                      </a:lnTo>
                      <a:lnTo>
                        <a:pt x="43" y="20"/>
                      </a:lnTo>
                      <a:lnTo>
                        <a:pt x="50" y="22"/>
                      </a:lnTo>
                      <a:lnTo>
                        <a:pt x="52" y="24"/>
                      </a:lnTo>
                      <a:lnTo>
                        <a:pt x="53" y="27"/>
                      </a:lnTo>
                      <a:lnTo>
                        <a:pt x="56" y="28"/>
                      </a:lnTo>
                      <a:lnTo>
                        <a:pt x="58" y="29"/>
                      </a:lnTo>
                      <a:lnTo>
                        <a:pt x="61" y="30"/>
                      </a:lnTo>
                      <a:lnTo>
                        <a:pt x="64" y="30"/>
                      </a:lnTo>
                      <a:lnTo>
                        <a:pt x="68" y="33"/>
                      </a:lnTo>
                      <a:lnTo>
                        <a:pt x="71" y="37"/>
                      </a:lnTo>
                      <a:lnTo>
                        <a:pt x="73" y="44"/>
                      </a:lnTo>
                      <a:lnTo>
                        <a:pt x="74" y="46"/>
                      </a:lnTo>
                      <a:lnTo>
                        <a:pt x="73" y="48"/>
                      </a:lnTo>
                      <a:lnTo>
                        <a:pt x="74" y="50"/>
                      </a:lnTo>
                      <a:lnTo>
                        <a:pt x="77" y="48"/>
                      </a:lnTo>
                      <a:lnTo>
                        <a:pt x="79" y="48"/>
                      </a:lnTo>
                      <a:lnTo>
                        <a:pt x="79" y="50"/>
                      </a:lnTo>
                      <a:lnTo>
                        <a:pt x="82" y="47"/>
                      </a:lnTo>
                      <a:lnTo>
                        <a:pt x="85" y="48"/>
                      </a:lnTo>
                      <a:lnTo>
                        <a:pt x="86" y="50"/>
                      </a:lnTo>
                      <a:lnTo>
                        <a:pt x="88" y="51"/>
                      </a:lnTo>
                      <a:lnTo>
                        <a:pt x="88" y="52"/>
                      </a:lnTo>
                      <a:lnTo>
                        <a:pt x="86" y="54"/>
                      </a:lnTo>
                      <a:lnTo>
                        <a:pt x="92" y="55"/>
                      </a:lnTo>
                      <a:lnTo>
                        <a:pt x="92" y="56"/>
                      </a:lnTo>
                      <a:lnTo>
                        <a:pt x="91" y="56"/>
                      </a:lnTo>
                      <a:lnTo>
                        <a:pt x="83" y="62"/>
                      </a:lnTo>
                      <a:lnTo>
                        <a:pt x="80" y="64"/>
                      </a:lnTo>
                      <a:lnTo>
                        <a:pt x="77" y="62"/>
                      </a:lnTo>
                      <a:lnTo>
                        <a:pt x="76" y="61"/>
                      </a:lnTo>
                      <a:lnTo>
                        <a:pt x="76" y="60"/>
                      </a:lnTo>
                      <a:lnTo>
                        <a:pt x="74" y="61"/>
                      </a:lnTo>
                      <a:lnTo>
                        <a:pt x="73" y="58"/>
                      </a:lnTo>
                      <a:lnTo>
                        <a:pt x="71" y="58"/>
                      </a:lnTo>
                      <a:lnTo>
                        <a:pt x="68" y="58"/>
                      </a:lnTo>
                      <a:lnTo>
                        <a:pt x="67" y="57"/>
                      </a:lnTo>
                      <a:lnTo>
                        <a:pt x="65" y="58"/>
                      </a:lnTo>
                      <a:lnTo>
                        <a:pt x="62" y="57"/>
                      </a:lnTo>
                      <a:lnTo>
                        <a:pt x="62" y="56"/>
                      </a:lnTo>
                      <a:lnTo>
                        <a:pt x="64" y="55"/>
                      </a:lnTo>
                      <a:lnTo>
                        <a:pt x="62" y="52"/>
                      </a:lnTo>
                      <a:lnTo>
                        <a:pt x="61" y="51"/>
                      </a:lnTo>
                      <a:lnTo>
                        <a:pt x="56" y="51"/>
                      </a:lnTo>
                      <a:lnTo>
                        <a:pt x="56" y="52"/>
                      </a:lnTo>
                      <a:lnTo>
                        <a:pt x="55" y="51"/>
                      </a:lnTo>
                      <a:lnTo>
                        <a:pt x="55" y="48"/>
                      </a:lnTo>
                      <a:lnTo>
                        <a:pt x="56" y="47"/>
                      </a:lnTo>
                      <a:lnTo>
                        <a:pt x="56" y="46"/>
                      </a:lnTo>
                      <a:lnTo>
                        <a:pt x="47" y="48"/>
                      </a:lnTo>
                      <a:lnTo>
                        <a:pt x="47" y="54"/>
                      </a:lnTo>
                      <a:lnTo>
                        <a:pt x="47" y="56"/>
                      </a:lnTo>
                      <a:lnTo>
                        <a:pt x="46" y="56"/>
                      </a:lnTo>
                      <a:lnTo>
                        <a:pt x="46" y="57"/>
                      </a:lnTo>
                      <a:lnTo>
                        <a:pt x="42" y="58"/>
                      </a:lnTo>
                      <a:lnTo>
                        <a:pt x="42" y="60"/>
                      </a:lnTo>
                      <a:lnTo>
                        <a:pt x="40" y="61"/>
                      </a:lnTo>
                      <a:lnTo>
                        <a:pt x="39" y="60"/>
                      </a:lnTo>
                      <a:lnTo>
                        <a:pt x="35" y="64"/>
                      </a:lnTo>
                      <a:lnTo>
                        <a:pt x="35" y="65"/>
                      </a:lnTo>
                      <a:lnTo>
                        <a:pt x="32" y="68"/>
                      </a:lnTo>
                      <a:lnTo>
                        <a:pt x="26" y="72"/>
                      </a:lnTo>
                      <a:lnTo>
                        <a:pt x="25" y="71"/>
                      </a:lnTo>
                      <a:lnTo>
                        <a:pt x="24" y="72"/>
                      </a:lnTo>
                      <a:lnTo>
                        <a:pt x="22" y="68"/>
                      </a:lnTo>
                      <a:lnTo>
                        <a:pt x="22" y="60"/>
                      </a:lnTo>
                      <a:lnTo>
                        <a:pt x="21" y="58"/>
                      </a:lnTo>
                      <a:lnTo>
                        <a:pt x="21" y="54"/>
                      </a:lnTo>
                      <a:lnTo>
                        <a:pt x="19" y="55"/>
                      </a:lnTo>
                      <a:lnTo>
                        <a:pt x="19" y="57"/>
                      </a:lnTo>
                      <a:lnTo>
                        <a:pt x="17" y="57"/>
                      </a:lnTo>
                      <a:lnTo>
                        <a:pt x="15" y="58"/>
                      </a:lnTo>
                      <a:lnTo>
                        <a:pt x="10" y="58"/>
                      </a:lnTo>
                      <a:lnTo>
                        <a:pt x="9" y="58"/>
                      </a:lnTo>
                      <a:lnTo>
                        <a:pt x="6" y="60"/>
                      </a:lnTo>
                      <a:lnTo>
                        <a:pt x="2" y="61"/>
                      </a:lnTo>
                      <a:lnTo>
                        <a:pt x="1" y="60"/>
                      </a:lnTo>
                      <a:lnTo>
                        <a:pt x="0" y="58"/>
                      </a:lnTo>
                      <a:lnTo>
                        <a:pt x="2" y="54"/>
                      </a:lnTo>
                      <a:lnTo>
                        <a:pt x="4" y="51"/>
                      </a:lnTo>
                      <a:lnTo>
                        <a:pt x="7" y="51"/>
                      </a:lnTo>
                      <a:lnTo>
                        <a:pt x="12" y="46"/>
                      </a:lnTo>
                      <a:lnTo>
                        <a:pt x="12" y="44"/>
                      </a:lnTo>
                      <a:lnTo>
                        <a:pt x="12" y="43"/>
                      </a:lnTo>
                      <a:lnTo>
                        <a:pt x="17" y="7"/>
                      </a:lnTo>
                      <a:lnTo>
                        <a:pt x="19"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7" name="Group 2926"/>
              <p:cNvGrpSpPr>
                <a:grpSpLocks/>
              </p:cNvGrpSpPr>
              <p:nvPr/>
            </p:nvGrpSpPr>
            <p:grpSpPr bwMode="auto">
              <a:xfrm>
                <a:off x="1652" y="1554"/>
                <a:ext cx="29" cy="32"/>
                <a:chOff x="1652" y="1554"/>
                <a:chExt cx="29" cy="32"/>
              </a:xfrm>
              <a:grpFill/>
            </p:grpSpPr>
            <p:sp>
              <p:nvSpPr>
                <p:cNvPr id="944" name="Freeform 2927"/>
                <p:cNvSpPr>
                  <a:spLocks/>
                </p:cNvSpPr>
                <p:nvPr/>
              </p:nvSpPr>
              <p:spPr bwMode="gray">
                <a:xfrm>
                  <a:off x="1652" y="1554"/>
                  <a:ext cx="29" cy="32"/>
                </a:xfrm>
                <a:custGeom>
                  <a:avLst/>
                  <a:gdLst>
                    <a:gd name="T0" fmla="*/ 13 w 29"/>
                    <a:gd name="T1" fmla="*/ 0 h 32"/>
                    <a:gd name="T2" fmla="*/ 13 w 29"/>
                    <a:gd name="T3" fmla="*/ 0 h 32"/>
                    <a:gd name="T4" fmla="*/ 14 w 29"/>
                    <a:gd name="T5" fmla="*/ 0 h 32"/>
                    <a:gd name="T6" fmla="*/ 16 w 29"/>
                    <a:gd name="T7" fmla="*/ 1 h 32"/>
                    <a:gd name="T8" fmla="*/ 17 w 29"/>
                    <a:gd name="T9" fmla="*/ 0 h 32"/>
                    <a:gd name="T10" fmla="*/ 20 w 29"/>
                    <a:gd name="T11" fmla="*/ 0 h 32"/>
                    <a:gd name="T12" fmla="*/ 22 w 29"/>
                    <a:gd name="T13" fmla="*/ 3 h 32"/>
                    <a:gd name="T14" fmla="*/ 24 w 29"/>
                    <a:gd name="T15" fmla="*/ 3 h 32"/>
                    <a:gd name="T16" fmla="*/ 27 w 29"/>
                    <a:gd name="T17" fmla="*/ 3 h 32"/>
                    <a:gd name="T18" fmla="*/ 29 w 29"/>
                    <a:gd name="T19" fmla="*/ 7 h 32"/>
                    <a:gd name="T20" fmla="*/ 29 w 29"/>
                    <a:gd name="T21" fmla="*/ 24 h 32"/>
                    <a:gd name="T22" fmla="*/ 20 w 29"/>
                    <a:gd name="T23" fmla="*/ 31 h 32"/>
                    <a:gd name="T24" fmla="*/ 10 w 29"/>
                    <a:gd name="T25" fmla="*/ 32 h 32"/>
                    <a:gd name="T26" fmla="*/ 7 w 29"/>
                    <a:gd name="T27" fmla="*/ 31 h 32"/>
                    <a:gd name="T28" fmla="*/ 3 w 29"/>
                    <a:gd name="T29" fmla="*/ 31 h 32"/>
                    <a:gd name="T30" fmla="*/ 1 w 29"/>
                    <a:gd name="T31" fmla="*/ 26 h 32"/>
                    <a:gd name="T32" fmla="*/ 0 w 29"/>
                    <a:gd name="T33" fmla="*/ 14 h 32"/>
                    <a:gd name="T34" fmla="*/ 7 w 29"/>
                    <a:gd name="T35" fmla="*/ 1 h 32"/>
                    <a:gd name="T36" fmla="*/ 12 w 29"/>
                    <a:gd name="T37" fmla="*/ 1 h 32"/>
                    <a:gd name="T38" fmla="*/ 13 w 29"/>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32"/>
                    <a:gd name="T62" fmla="*/ 29 w 29"/>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32">
                      <a:moveTo>
                        <a:pt x="13" y="0"/>
                      </a:moveTo>
                      <a:lnTo>
                        <a:pt x="13" y="0"/>
                      </a:lnTo>
                      <a:lnTo>
                        <a:pt x="14" y="0"/>
                      </a:lnTo>
                      <a:lnTo>
                        <a:pt x="16" y="1"/>
                      </a:lnTo>
                      <a:lnTo>
                        <a:pt x="17" y="0"/>
                      </a:lnTo>
                      <a:lnTo>
                        <a:pt x="20" y="0"/>
                      </a:lnTo>
                      <a:lnTo>
                        <a:pt x="22" y="3"/>
                      </a:lnTo>
                      <a:lnTo>
                        <a:pt x="24" y="3"/>
                      </a:lnTo>
                      <a:lnTo>
                        <a:pt x="27" y="3"/>
                      </a:lnTo>
                      <a:lnTo>
                        <a:pt x="29" y="7"/>
                      </a:lnTo>
                      <a:lnTo>
                        <a:pt x="29" y="24"/>
                      </a:lnTo>
                      <a:lnTo>
                        <a:pt x="20" y="31"/>
                      </a:lnTo>
                      <a:lnTo>
                        <a:pt x="10" y="32"/>
                      </a:lnTo>
                      <a:lnTo>
                        <a:pt x="7" y="31"/>
                      </a:lnTo>
                      <a:lnTo>
                        <a:pt x="3" y="31"/>
                      </a:lnTo>
                      <a:lnTo>
                        <a:pt x="1" y="26"/>
                      </a:lnTo>
                      <a:lnTo>
                        <a:pt x="0" y="14"/>
                      </a:lnTo>
                      <a:lnTo>
                        <a:pt x="7" y="1"/>
                      </a:lnTo>
                      <a:lnTo>
                        <a:pt x="12" y="1"/>
                      </a:lnTo>
                      <a:lnTo>
                        <a:pt x="1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45" name="Freeform 2928"/>
                <p:cNvSpPr>
                  <a:spLocks/>
                </p:cNvSpPr>
                <p:nvPr/>
              </p:nvSpPr>
              <p:spPr bwMode="gray">
                <a:xfrm>
                  <a:off x="1652" y="1554"/>
                  <a:ext cx="29" cy="32"/>
                </a:xfrm>
                <a:custGeom>
                  <a:avLst/>
                  <a:gdLst>
                    <a:gd name="T0" fmla="*/ 13 w 29"/>
                    <a:gd name="T1" fmla="*/ 0 h 32"/>
                    <a:gd name="T2" fmla="*/ 13 w 29"/>
                    <a:gd name="T3" fmla="*/ 0 h 32"/>
                    <a:gd name="T4" fmla="*/ 14 w 29"/>
                    <a:gd name="T5" fmla="*/ 0 h 32"/>
                    <a:gd name="T6" fmla="*/ 16 w 29"/>
                    <a:gd name="T7" fmla="*/ 1 h 32"/>
                    <a:gd name="T8" fmla="*/ 17 w 29"/>
                    <a:gd name="T9" fmla="*/ 0 h 32"/>
                    <a:gd name="T10" fmla="*/ 20 w 29"/>
                    <a:gd name="T11" fmla="*/ 0 h 32"/>
                    <a:gd name="T12" fmla="*/ 22 w 29"/>
                    <a:gd name="T13" fmla="*/ 3 h 32"/>
                    <a:gd name="T14" fmla="*/ 24 w 29"/>
                    <a:gd name="T15" fmla="*/ 3 h 32"/>
                    <a:gd name="T16" fmla="*/ 27 w 29"/>
                    <a:gd name="T17" fmla="*/ 3 h 32"/>
                    <a:gd name="T18" fmla="*/ 29 w 29"/>
                    <a:gd name="T19" fmla="*/ 7 h 32"/>
                    <a:gd name="T20" fmla="*/ 29 w 29"/>
                    <a:gd name="T21" fmla="*/ 24 h 32"/>
                    <a:gd name="T22" fmla="*/ 20 w 29"/>
                    <a:gd name="T23" fmla="*/ 31 h 32"/>
                    <a:gd name="T24" fmla="*/ 10 w 29"/>
                    <a:gd name="T25" fmla="*/ 32 h 32"/>
                    <a:gd name="T26" fmla="*/ 7 w 29"/>
                    <a:gd name="T27" fmla="*/ 31 h 32"/>
                    <a:gd name="T28" fmla="*/ 3 w 29"/>
                    <a:gd name="T29" fmla="*/ 31 h 32"/>
                    <a:gd name="T30" fmla="*/ 1 w 29"/>
                    <a:gd name="T31" fmla="*/ 26 h 32"/>
                    <a:gd name="T32" fmla="*/ 0 w 29"/>
                    <a:gd name="T33" fmla="*/ 14 h 32"/>
                    <a:gd name="T34" fmla="*/ 7 w 29"/>
                    <a:gd name="T35" fmla="*/ 1 h 32"/>
                    <a:gd name="T36" fmla="*/ 12 w 29"/>
                    <a:gd name="T37" fmla="*/ 1 h 32"/>
                    <a:gd name="T38" fmla="*/ 13 w 29"/>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32"/>
                    <a:gd name="T62" fmla="*/ 29 w 29"/>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32">
                      <a:moveTo>
                        <a:pt x="13" y="0"/>
                      </a:moveTo>
                      <a:lnTo>
                        <a:pt x="13" y="0"/>
                      </a:lnTo>
                      <a:lnTo>
                        <a:pt x="14" y="0"/>
                      </a:lnTo>
                      <a:lnTo>
                        <a:pt x="16" y="1"/>
                      </a:lnTo>
                      <a:lnTo>
                        <a:pt x="17" y="0"/>
                      </a:lnTo>
                      <a:lnTo>
                        <a:pt x="20" y="0"/>
                      </a:lnTo>
                      <a:lnTo>
                        <a:pt x="22" y="3"/>
                      </a:lnTo>
                      <a:lnTo>
                        <a:pt x="24" y="3"/>
                      </a:lnTo>
                      <a:lnTo>
                        <a:pt x="27" y="3"/>
                      </a:lnTo>
                      <a:lnTo>
                        <a:pt x="29" y="7"/>
                      </a:lnTo>
                      <a:lnTo>
                        <a:pt x="29" y="24"/>
                      </a:lnTo>
                      <a:lnTo>
                        <a:pt x="20" y="31"/>
                      </a:lnTo>
                      <a:lnTo>
                        <a:pt x="10" y="32"/>
                      </a:lnTo>
                      <a:lnTo>
                        <a:pt x="7" y="31"/>
                      </a:lnTo>
                      <a:lnTo>
                        <a:pt x="3" y="31"/>
                      </a:lnTo>
                      <a:lnTo>
                        <a:pt x="1" y="26"/>
                      </a:lnTo>
                      <a:lnTo>
                        <a:pt x="0" y="14"/>
                      </a:lnTo>
                      <a:lnTo>
                        <a:pt x="7" y="1"/>
                      </a:lnTo>
                      <a:lnTo>
                        <a:pt x="12" y="1"/>
                      </a:lnTo>
                      <a:lnTo>
                        <a:pt x="1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8" name="Group 2929"/>
              <p:cNvGrpSpPr>
                <a:grpSpLocks/>
              </p:cNvGrpSpPr>
              <p:nvPr/>
            </p:nvGrpSpPr>
            <p:grpSpPr bwMode="auto">
              <a:xfrm>
                <a:off x="1686" y="1558"/>
                <a:ext cx="15" cy="13"/>
                <a:chOff x="1686" y="1558"/>
                <a:chExt cx="15" cy="13"/>
              </a:xfrm>
              <a:grpFill/>
            </p:grpSpPr>
            <p:sp>
              <p:nvSpPr>
                <p:cNvPr id="942" name="Freeform 2930"/>
                <p:cNvSpPr>
                  <a:spLocks/>
                </p:cNvSpPr>
                <p:nvPr/>
              </p:nvSpPr>
              <p:spPr bwMode="gray">
                <a:xfrm>
                  <a:off x="1686" y="1558"/>
                  <a:ext cx="15" cy="13"/>
                </a:xfrm>
                <a:custGeom>
                  <a:avLst/>
                  <a:gdLst>
                    <a:gd name="T0" fmla="*/ 0 w 15"/>
                    <a:gd name="T1" fmla="*/ 5 h 13"/>
                    <a:gd name="T2" fmla="*/ 1 w 15"/>
                    <a:gd name="T3" fmla="*/ 4 h 13"/>
                    <a:gd name="T4" fmla="*/ 3 w 15"/>
                    <a:gd name="T5" fmla="*/ 3 h 13"/>
                    <a:gd name="T6" fmla="*/ 6 w 15"/>
                    <a:gd name="T7" fmla="*/ 0 h 13"/>
                    <a:gd name="T8" fmla="*/ 6 w 15"/>
                    <a:gd name="T9" fmla="*/ 3 h 13"/>
                    <a:gd name="T10" fmla="*/ 13 w 15"/>
                    <a:gd name="T11" fmla="*/ 5 h 13"/>
                    <a:gd name="T12" fmla="*/ 15 w 15"/>
                    <a:gd name="T13" fmla="*/ 11 h 13"/>
                    <a:gd name="T14" fmla="*/ 13 w 15"/>
                    <a:gd name="T15" fmla="*/ 13 h 13"/>
                    <a:gd name="T16" fmla="*/ 9 w 15"/>
                    <a:gd name="T17" fmla="*/ 11 h 13"/>
                    <a:gd name="T18" fmla="*/ 4 w 15"/>
                    <a:gd name="T19" fmla="*/ 11 h 13"/>
                    <a:gd name="T20" fmla="*/ 0 w 15"/>
                    <a:gd name="T21" fmla="*/ 10 h 13"/>
                    <a:gd name="T22" fmla="*/ 0 w 15"/>
                    <a:gd name="T23" fmla="*/ 5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
                    <a:gd name="T38" fmla="*/ 15 w 1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
                      <a:moveTo>
                        <a:pt x="0" y="5"/>
                      </a:moveTo>
                      <a:lnTo>
                        <a:pt x="1" y="4"/>
                      </a:lnTo>
                      <a:lnTo>
                        <a:pt x="3" y="3"/>
                      </a:lnTo>
                      <a:lnTo>
                        <a:pt x="6" y="0"/>
                      </a:lnTo>
                      <a:lnTo>
                        <a:pt x="6" y="3"/>
                      </a:lnTo>
                      <a:lnTo>
                        <a:pt x="13" y="5"/>
                      </a:lnTo>
                      <a:lnTo>
                        <a:pt x="15" y="11"/>
                      </a:lnTo>
                      <a:lnTo>
                        <a:pt x="13" y="13"/>
                      </a:lnTo>
                      <a:lnTo>
                        <a:pt x="9" y="11"/>
                      </a:lnTo>
                      <a:lnTo>
                        <a:pt x="4" y="11"/>
                      </a:lnTo>
                      <a:lnTo>
                        <a:pt x="0" y="10"/>
                      </a:lnTo>
                      <a:lnTo>
                        <a:pt x="0"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43" name="Freeform 2931"/>
                <p:cNvSpPr>
                  <a:spLocks/>
                </p:cNvSpPr>
                <p:nvPr/>
              </p:nvSpPr>
              <p:spPr bwMode="gray">
                <a:xfrm>
                  <a:off x="1686" y="1558"/>
                  <a:ext cx="15" cy="13"/>
                </a:xfrm>
                <a:custGeom>
                  <a:avLst/>
                  <a:gdLst>
                    <a:gd name="T0" fmla="*/ 0 w 15"/>
                    <a:gd name="T1" fmla="*/ 5 h 13"/>
                    <a:gd name="T2" fmla="*/ 1 w 15"/>
                    <a:gd name="T3" fmla="*/ 4 h 13"/>
                    <a:gd name="T4" fmla="*/ 3 w 15"/>
                    <a:gd name="T5" fmla="*/ 3 h 13"/>
                    <a:gd name="T6" fmla="*/ 6 w 15"/>
                    <a:gd name="T7" fmla="*/ 0 h 13"/>
                    <a:gd name="T8" fmla="*/ 6 w 15"/>
                    <a:gd name="T9" fmla="*/ 3 h 13"/>
                    <a:gd name="T10" fmla="*/ 13 w 15"/>
                    <a:gd name="T11" fmla="*/ 5 h 13"/>
                    <a:gd name="T12" fmla="*/ 15 w 15"/>
                    <a:gd name="T13" fmla="*/ 11 h 13"/>
                    <a:gd name="T14" fmla="*/ 13 w 15"/>
                    <a:gd name="T15" fmla="*/ 13 h 13"/>
                    <a:gd name="T16" fmla="*/ 9 w 15"/>
                    <a:gd name="T17" fmla="*/ 11 h 13"/>
                    <a:gd name="T18" fmla="*/ 4 w 15"/>
                    <a:gd name="T19" fmla="*/ 11 h 13"/>
                    <a:gd name="T20" fmla="*/ 0 w 15"/>
                    <a:gd name="T21" fmla="*/ 10 h 13"/>
                    <a:gd name="T22" fmla="*/ 0 w 15"/>
                    <a:gd name="T23" fmla="*/ 5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
                    <a:gd name="T38" fmla="*/ 15 w 1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
                      <a:moveTo>
                        <a:pt x="0" y="5"/>
                      </a:moveTo>
                      <a:lnTo>
                        <a:pt x="1" y="4"/>
                      </a:lnTo>
                      <a:lnTo>
                        <a:pt x="3" y="3"/>
                      </a:lnTo>
                      <a:lnTo>
                        <a:pt x="6" y="0"/>
                      </a:lnTo>
                      <a:lnTo>
                        <a:pt x="6" y="3"/>
                      </a:lnTo>
                      <a:lnTo>
                        <a:pt x="13" y="5"/>
                      </a:lnTo>
                      <a:lnTo>
                        <a:pt x="15" y="11"/>
                      </a:lnTo>
                      <a:lnTo>
                        <a:pt x="13" y="13"/>
                      </a:lnTo>
                      <a:lnTo>
                        <a:pt x="9" y="11"/>
                      </a:lnTo>
                      <a:lnTo>
                        <a:pt x="4" y="11"/>
                      </a:lnTo>
                      <a:lnTo>
                        <a:pt x="0" y="10"/>
                      </a:lnTo>
                      <a:lnTo>
                        <a:pt x="0"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89" name="Group 2932"/>
              <p:cNvGrpSpPr>
                <a:grpSpLocks/>
              </p:cNvGrpSpPr>
              <p:nvPr/>
            </p:nvGrpSpPr>
            <p:grpSpPr bwMode="auto">
              <a:xfrm>
                <a:off x="1605" y="1370"/>
                <a:ext cx="63" cy="39"/>
                <a:chOff x="1605" y="1370"/>
                <a:chExt cx="63" cy="39"/>
              </a:xfrm>
              <a:grpFill/>
            </p:grpSpPr>
            <p:sp>
              <p:nvSpPr>
                <p:cNvPr id="940" name="Freeform 2933"/>
                <p:cNvSpPr>
                  <a:spLocks/>
                </p:cNvSpPr>
                <p:nvPr/>
              </p:nvSpPr>
              <p:spPr bwMode="gray">
                <a:xfrm>
                  <a:off x="1605" y="1370"/>
                  <a:ext cx="63" cy="39"/>
                </a:xfrm>
                <a:custGeom>
                  <a:avLst/>
                  <a:gdLst>
                    <a:gd name="T0" fmla="*/ 26 w 63"/>
                    <a:gd name="T1" fmla="*/ 5 h 39"/>
                    <a:gd name="T2" fmla="*/ 30 w 63"/>
                    <a:gd name="T3" fmla="*/ 3 h 39"/>
                    <a:gd name="T4" fmla="*/ 35 w 63"/>
                    <a:gd name="T5" fmla="*/ 3 h 39"/>
                    <a:gd name="T6" fmla="*/ 48 w 63"/>
                    <a:gd name="T7" fmla="*/ 10 h 39"/>
                    <a:gd name="T8" fmla="*/ 49 w 63"/>
                    <a:gd name="T9" fmla="*/ 13 h 39"/>
                    <a:gd name="T10" fmla="*/ 49 w 63"/>
                    <a:gd name="T11" fmla="*/ 14 h 39"/>
                    <a:gd name="T12" fmla="*/ 52 w 63"/>
                    <a:gd name="T13" fmla="*/ 16 h 39"/>
                    <a:gd name="T14" fmla="*/ 54 w 63"/>
                    <a:gd name="T15" fmla="*/ 17 h 39"/>
                    <a:gd name="T16" fmla="*/ 60 w 63"/>
                    <a:gd name="T17" fmla="*/ 25 h 39"/>
                    <a:gd name="T18" fmla="*/ 60 w 63"/>
                    <a:gd name="T19" fmla="*/ 28 h 39"/>
                    <a:gd name="T20" fmla="*/ 60 w 63"/>
                    <a:gd name="T21" fmla="*/ 29 h 39"/>
                    <a:gd name="T22" fmla="*/ 63 w 63"/>
                    <a:gd name="T23" fmla="*/ 32 h 39"/>
                    <a:gd name="T24" fmla="*/ 60 w 63"/>
                    <a:gd name="T25" fmla="*/ 35 h 39"/>
                    <a:gd name="T26" fmla="*/ 51 w 63"/>
                    <a:gd name="T27" fmla="*/ 35 h 39"/>
                    <a:gd name="T28" fmla="*/ 45 w 63"/>
                    <a:gd name="T29" fmla="*/ 32 h 39"/>
                    <a:gd name="T30" fmla="*/ 35 w 63"/>
                    <a:gd name="T31" fmla="*/ 32 h 39"/>
                    <a:gd name="T32" fmla="*/ 26 w 63"/>
                    <a:gd name="T33" fmla="*/ 38 h 39"/>
                    <a:gd name="T34" fmla="*/ 18 w 63"/>
                    <a:gd name="T35" fmla="*/ 39 h 39"/>
                    <a:gd name="T36" fmla="*/ 11 w 63"/>
                    <a:gd name="T37" fmla="*/ 34 h 39"/>
                    <a:gd name="T38" fmla="*/ 9 w 63"/>
                    <a:gd name="T39" fmla="*/ 20 h 39"/>
                    <a:gd name="T40" fmla="*/ 2 w 63"/>
                    <a:gd name="T41" fmla="*/ 18 h 39"/>
                    <a:gd name="T42" fmla="*/ 0 w 63"/>
                    <a:gd name="T43" fmla="*/ 15 h 39"/>
                    <a:gd name="T44" fmla="*/ 0 w 63"/>
                    <a:gd name="T45" fmla="*/ 11 h 39"/>
                    <a:gd name="T46" fmla="*/ 0 w 63"/>
                    <a:gd name="T47" fmla="*/ 10 h 39"/>
                    <a:gd name="T48" fmla="*/ 0 w 63"/>
                    <a:gd name="T49" fmla="*/ 5 h 39"/>
                    <a:gd name="T50" fmla="*/ 3 w 63"/>
                    <a:gd name="T51" fmla="*/ 0 h 39"/>
                    <a:gd name="T52" fmla="*/ 6 w 63"/>
                    <a:gd name="T53" fmla="*/ 0 h 39"/>
                    <a:gd name="T54" fmla="*/ 9 w 63"/>
                    <a:gd name="T55" fmla="*/ 2 h 39"/>
                    <a:gd name="T56" fmla="*/ 11 w 63"/>
                    <a:gd name="T57" fmla="*/ 2 h 39"/>
                    <a:gd name="T58" fmla="*/ 24 w 63"/>
                    <a:gd name="T59" fmla="*/ 5 h 39"/>
                    <a:gd name="T60" fmla="*/ 26 w 63"/>
                    <a:gd name="T61" fmla="*/ 5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
                    <a:gd name="T94" fmla="*/ 0 h 39"/>
                    <a:gd name="T95" fmla="*/ 63 w 63"/>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 h="39">
                      <a:moveTo>
                        <a:pt x="26" y="5"/>
                      </a:moveTo>
                      <a:lnTo>
                        <a:pt x="30" y="3"/>
                      </a:lnTo>
                      <a:lnTo>
                        <a:pt x="35" y="3"/>
                      </a:lnTo>
                      <a:lnTo>
                        <a:pt x="48" y="10"/>
                      </a:lnTo>
                      <a:lnTo>
                        <a:pt x="49" y="13"/>
                      </a:lnTo>
                      <a:lnTo>
                        <a:pt x="49" y="14"/>
                      </a:lnTo>
                      <a:lnTo>
                        <a:pt x="52" y="16"/>
                      </a:lnTo>
                      <a:lnTo>
                        <a:pt x="54" y="17"/>
                      </a:lnTo>
                      <a:lnTo>
                        <a:pt x="60" y="25"/>
                      </a:lnTo>
                      <a:lnTo>
                        <a:pt x="60" y="28"/>
                      </a:lnTo>
                      <a:lnTo>
                        <a:pt x="60" y="29"/>
                      </a:lnTo>
                      <a:lnTo>
                        <a:pt x="63" y="32"/>
                      </a:lnTo>
                      <a:lnTo>
                        <a:pt x="60" y="35"/>
                      </a:lnTo>
                      <a:lnTo>
                        <a:pt x="51" y="35"/>
                      </a:lnTo>
                      <a:lnTo>
                        <a:pt x="45" y="32"/>
                      </a:lnTo>
                      <a:lnTo>
                        <a:pt x="35" y="32"/>
                      </a:lnTo>
                      <a:lnTo>
                        <a:pt x="26" y="38"/>
                      </a:lnTo>
                      <a:lnTo>
                        <a:pt x="18" y="39"/>
                      </a:lnTo>
                      <a:lnTo>
                        <a:pt x="11" y="34"/>
                      </a:lnTo>
                      <a:lnTo>
                        <a:pt x="9" y="20"/>
                      </a:lnTo>
                      <a:lnTo>
                        <a:pt x="2" y="18"/>
                      </a:lnTo>
                      <a:lnTo>
                        <a:pt x="0" y="15"/>
                      </a:lnTo>
                      <a:lnTo>
                        <a:pt x="0" y="11"/>
                      </a:lnTo>
                      <a:lnTo>
                        <a:pt x="0" y="10"/>
                      </a:lnTo>
                      <a:lnTo>
                        <a:pt x="0" y="5"/>
                      </a:lnTo>
                      <a:lnTo>
                        <a:pt x="3" y="0"/>
                      </a:lnTo>
                      <a:lnTo>
                        <a:pt x="6" y="0"/>
                      </a:lnTo>
                      <a:lnTo>
                        <a:pt x="9" y="2"/>
                      </a:lnTo>
                      <a:lnTo>
                        <a:pt x="11" y="2"/>
                      </a:lnTo>
                      <a:lnTo>
                        <a:pt x="24" y="5"/>
                      </a:lnTo>
                      <a:lnTo>
                        <a:pt x="26"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41" name="Freeform 2934"/>
                <p:cNvSpPr>
                  <a:spLocks/>
                </p:cNvSpPr>
                <p:nvPr/>
              </p:nvSpPr>
              <p:spPr bwMode="gray">
                <a:xfrm>
                  <a:off x="1605" y="1370"/>
                  <a:ext cx="63" cy="39"/>
                </a:xfrm>
                <a:custGeom>
                  <a:avLst/>
                  <a:gdLst>
                    <a:gd name="T0" fmla="*/ 26 w 63"/>
                    <a:gd name="T1" fmla="*/ 5 h 39"/>
                    <a:gd name="T2" fmla="*/ 30 w 63"/>
                    <a:gd name="T3" fmla="*/ 3 h 39"/>
                    <a:gd name="T4" fmla="*/ 35 w 63"/>
                    <a:gd name="T5" fmla="*/ 3 h 39"/>
                    <a:gd name="T6" fmla="*/ 48 w 63"/>
                    <a:gd name="T7" fmla="*/ 10 h 39"/>
                    <a:gd name="T8" fmla="*/ 49 w 63"/>
                    <a:gd name="T9" fmla="*/ 13 h 39"/>
                    <a:gd name="T10" fmla="*/ 49 w 63"/>
                    <a:gd name="T11" fmla="*/ 14 h 39"/>
                    <a:gd name="T12" fmla="*/ 52 w 63"/>
                    <a:gd name="T13" fmla="*/ 16 h 39"/>
                    <a:gd name="T14" fmla="*/ 54 w 63"/>
                    <a:gd name="T15" fmla="*/ 17 h 39"/>
                    <a:gd name="T16" fmla="*/ 60 w 63"/>
                    <a:gd name="T17" fmla="*/ 25 h 39"/>
                    <a:gd name="T18" fmla="*/ 60 w 63"/>
                    <a:gd name="T19" fmla="*/ 28 h 39"/>
                    <a:gd name="T20" fmla="*/ 60 w 63"/>
                    <a:gd name="T21" fmla="*/ 29 h 39"/>
                    <a:gd name="T22" fmla="*/ 63 w 63"/>
                    <a:gd name="T23" fmla="*/ 32 h 39"/>
                    <a:gd name="T24" fmla="*/ 60 w 63"/>
                    <a:gd name="T25" fmla="*/ 35 h 39"/>
                    <a:gd name="T26" fmla="*/ 51 w 63"/>
                    <a:gd name="T27" fmla="*/ 35 h 39"/>
                    <a:gd name="T28" fmla="*/ 45 w 63"/>
                    <a:gd name="T29" fmla="*/ 32 h 39"/>
                    <a:gd name="T30" fmla="*/ 35 w 63"/>
                    <a:gd name="T31" fmla="*/ 32 h 39"/>
                    <a:gd name="T32" fmla="*/ 26 w 63"/>
                    <a:gd name="T33" fmla="*/ 38 h 39"/>
                    <a:gd name="T34" fmla="*/ 18 w 63"/>
                    <a:gd name="T35" fmla="*/ 39 h 39"/>
                    <a:gd name="T36" fmla="*/ 11 w 63"/>
                    <a:gd name="T37" fmla="*/ 34 h 39"/>
                    <a:gd name="T38" fmla="*/ 9 w 63"/>
                    <a:gd name="T39" fmla="*/ 20 h 39"/>
                    <a:gd name="T40" fmla="*/ 2 w 63"/>
                    <a:gd name="T41" fmla="*/ 18 h 39"/>
                    <a:gd name="T42" fmla="*/ 0 w 63"/>
                    <a:gd name="T43" fmla="*/ 15 h 39"/>
                    <a:gd name="T44" fmla="*/ 0 w 63"/>
                    <a:gd name="T45" fmla="*/ 11 h 39"/>
                    <a:gd name="T46" fmla="*/ 0 w 63"/>
                    <a:gd name="T47" fmla="*/ 10 h 39"/>
                    <a:gd name="T48" fmla="*/ 0 w 63"/>
                    <a:gd name="T49" fmla="*/ 5 h 39"/>
                    <a:gd name="T50" fmla="*/ 3 w 63"/>
                    <a:gd name="T51" fmla="*/ 0 h 39"/>
                    <a:gd name="T52" fmla="*/ 6 w 63"/>
                    <a:gd name="T53" fmla="*/ 0 h 39"/>
                    <a:gd name="T54" fmla="*/ 9 w 63"/>
                    <a:gd name="T55" fmla="*/ 2 h 39"/>
                    <a:gd name="T56" fmla="*/ 11 w 63"/>
                    <a:gd name="T57" fmla="*/ 2 h 39"/>
                    <a:gd name="T58" fmla="*/ 24 w 63"/>
                    <a:gd name="T59" fmla="*/ 5 h 39"/>
                    <a:gd name="T60" fmla="*/ 26 w 63"/>
                    <a:gd name="T61" fmla="*/ 5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
                    <a:gd name="T94" fmla="*/ 0 h 39"/>
                    <a:gd name="T95" fmla="*/ 63 w 63"/>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 h="39">
                      <a:moveTo>
                        <a:pt x="26" y="5"/>
                      </a:moveTo>
                      <a:lnTo>
                        <a:pt x="30" y="3"/>
                      </a:lnTo>
                      <a:lnTo>
                        <a:pt x="35" y="3"/>
                      </a:lnTo>
                      <a:lnTo>
                        <a:pt x="48" y="10"/>
                      </a:lnTo>
                      <a:lnTo>
                        <a:pt x="49" y="13"/>
                      </a:lnTo>
                      <a:lnTo>
                        <a:pt x="49" y="14"/>
                      </a:lnTo>
                      <a:lnTo>
                        <a:pt x="52" y="16"/>
                      </a:lnTo>
                      <a:lnTo>
                        <a:pt x="54" y="17"/>
                      </a:lnTo>
                      <a:lnTo>
                        <a:pt x="60" y="25"/>
                      </a:lnTo>
                      <a:lnTo>
                        <a:pt x="60" y="28"/>
                      </a:lnTo>
                      <a:lnTo>
                        <a:pt x="60" y="29"/>
                      </a:lnTo>
                      <a:lnTo>
                        <a:pt x="63" y="32"/>
                      </a:lnTo>
                      <a:lnTo>
                        <a:pt x="60" y="35"/>
                      </a:lnTo>
                      <a:lnTo>
                        <a:pt x="51" y="35"/>
                      </a:lnTo>
                      <a:lnTo>
                        <a:pt x="45" y="32"/>
                      </a:lnTo>
                      <a:lnTo>
                        <a:pt x="35" y="32"/>
                      </a:lnTo>
                      <a:lnTo>
                        <a:pt x="26" y="38"/>
                      </a:lnTo>
                      <a:lnTo>
                        <a:pt x="18" y="39"/>
                      </a:lnTo>
                      <a:lnTo>
                        <a:pt x="11" y="34"/>
                      </a:lnTo>
                      <a:lnTo>
                        <a:pt x="9" y="20"/>
                      </a:lnTo>
                      <a:lnTo>
                        <a:pt x="2" y="18"/>
                      </a:lnTo>
                      <a:lnTo>
                        <a:pt x="0" y="15"/>
                      </a:lnTo>
                      <a:lnTo>
                        <a:pt x="0" y="11"/>
                      </a:lnTo>
                      <a:lnTo>
                        <a:pt x="0" y="10"/>
                      </a:lnTo>
                      <a:lnTo>
                        <a:pt x="0" y="5"/>
                      </a:lnTo>
                      <a:lnTo>
                        <a:pt x="3" y="0"/>
                      </a:lnTo>
                      <a:lnTo>
                        <a:pt x="6" y="0"/>
                      </a:lnTo>
                      <a:lnTo>
                        <a:pt x="9" y="2"/>
                      </a:lnTo>
                      <a:lnTo>
                        <a:pt x="11" y="2"/>
                      </a:lnTo>
                      <a:lnTo>
                        <a:pt x="24" y="5"/>
                      </a:lnTo>
                      <a:lnTo>
                        <a:pt x="26"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0" name="Group 2935"/>
              <p:cNvGrpSpPr>
                <a:grpSpLocks/>
              </p:cNvGrpSpPr>
              <p:nvPr/>
            </p:nvGrpSpPr>
            <p:grpSpPr bwMode="auto">
              <a:xfrm>
                <a:off x="1567" y="1697"/>
                <a:ext cx="22" cy="21"/>
                <a:chOff x="1567" y="1697"/>
                <a:chExt cx="22" cy="21"/>
              </a:xfrm>
              <a:grpFill/>
            </p:grpSpPr>
            <p:sp>
              <p:nvSpPr>
                <p:cNvPr id="938" name="Freeform 2936"/>
                <p:cNvSpPr>
                  <a:spLocks/>
                </p:cNvSpPr>
                <p:nvPr/>
              </p:nvSpPr>
              <p:spPr bwMode="gray">
                <a:xfrm>
                  <a:off x="1567" y="1697"/>
                  <a:ext cx="22" cy="21"/>
                </a:xfrm>
                <a:custGeom>
                  <a:avLst/>
                  <a:gdLst>
                    <a:gd name="T0" fmla="*/ 15 w 22"/>
                    <a:gd name="T1" fmla="*/ 2 h 21"/>
                    <a:gd name="T2" fmla="*/ 9 w 22"/>
                    <a:gd name="T3" fmla="*/ 4 h 21"/>
                    <a:gd name="T4" fmla="*/ 6 w 22"/>
                    <a:gd name="T5" fmla="*/ 5 h 21"/>
                    <a:gd name="T6" fmla="*/ 0 w 22"/>
                    <a:gd name="T7" fmla="*/ 17 h 21"/>
                    <a:gd name="T8" fmla="*/ 0 w 22"/>
                    <a:gd name="T9" fmla="*/ 20 h 21"/>
                    <a:gd name="T10" fmla="*/ 1 w 22"/>
                    <a:gd name="T11" fmla="*/ 21 h 21"/>
                    <a:gd name="T12" fmla="*/ 4 w 22"/>
                    <a:gd name="T13" fmla="*/ 18 h 21"/>
                    <a:gd name="T14" fmla="*/ 7 w 22"/>
                    <a:gd name="T15" fmla="*/ 18 h 21"/>
                    <a:gd name="T16" fmla="*/ 9 w 22"/>
                    <a:gd name="T17" fmla="*/ 17 h 21"/>
                    <a:gd name="T18" fmla="*/ 12 w 22"/>
                    <a:gd name="T19" fmla="*/ 15 h 21"/>
                    <a:gd name="T20" fmla="*/ 12 w 22"/>
                    <a:gd name="T21" fmla="*/ 13 h 21"/>
                    <a:gd name="T22" fmla="*/ 13 w 22"/>
                    <a:gd name="T23" fmla="*/ 10 h 21"/>
                    <a:gd name="T24" fmla="*/ 15 w 22"/>
                    <a:gd name="T25" fmla="*/ 10 h 21"/>
                    <a:gd name="T26" fmla="*/ 21 w 22"/>
                    <a:gd name="T27" fmla="*/ 6 h 21"/>
                    <a:gd name="T28" fmla="*/ 21 w 22"/>
                    <a:gd name="T29" fmla="*/ 4 h 21"/>
                    <a:gd name="T30" fmla="*/ 22 w 22"/>
                    <a:gd name="T31" fmla="*/ 3 h 21"/>
                    <a:gd name="T32" fmla="*/ 22 w 22"/>
                    <a:gd name="T33" fmla="*/ 2 h 21"/>
                    <a:gd name="T34" fmla="*/ 18 w 22"/>
                    <a:gd name="T35" fmla="*/ 0 h 21"/>
                    <a:gd name="T36" fmla="*/ 15 w 22"/>
                    <a:gd name="T37" fmla="*/ 2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1"/>
                    <a:gd name="T59" fmla="*/ 22 w 2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1">
                      <a:moveTo>
                        <a:pt x="15" y="2"/>
                      </a:moveTo>
                      <a:lnTo>
                        <a:pt x="9" y="4"/>
                      </a:lnTo>
                      <a:lnTo>
                        <a:pt x="6" y="5"/>
                      </a:lnTo>
                      <a:lnTo>
                        <a:pt x="0" y="17"/>
                      </a:lnTo>
                      <a:lnTo>
                        <a:pt x="0" y="20"/>
                      </a:lnTo>
                      <a:lnTo>
                        <a:pt x="1" y="21"/>
                      </a:lnTo>
                      <a:lnTo>
                        <a:pt x="4" y="18"/>
                      </a:lnTo>
                      <a:lnTo>
                        <a:pt x="7" y="18"/>
                      </a:lnTo>
                      <a:lnTo>
                        <a:pt x="9" y="17"/>
                      </a:lnTo>
                      <a:lnTo>
                        <a:pt x="12" y="15"/>
                      </a:lnTo>
                      <a:lnTo>
                        <a:pt x="12" y="13"/>
                      </a:lnTo>
                      <a:lnTo>
                        <a:pt x="13" y="10"/>
                      </a:lnTo>
                      <a:lnTo>
                        <a:pt x="15" y="10"/>
                      </a:lnTo>
                      <a:lnTo>
                        <a:pt x="21" y="6"/>
                      </a:lnTo>
                      <a:lnTo>
                        <a:pt x="21" y="4"/>
                      </a:lnTo>
                      <a:lnTo>
                        <a:pt x="22" y="3"/>
                      </a:lnTo>
                      <a:lnTo>
                        <a:pt x="22" y="2"/>
                      </a:lnTo>
                      <a:lnTo>
                        <a:pt x="18" y="0"/>
                      </a:lnTo>
                      <a:lnTo>
                        <a:pt x="15"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39" name="Freeform 2937"/>
                <p:cNvSpPr>
                  <a:spLocks/>
                </p:cNvSpPr>
                <p:nvPr/>
              </p:nvSpPr>
              <p:spPr bwMode="gray">
                <a:xfrm>
                  <a:off x="1567" y="1697"/>
                  <a:ext cx="22" cy="21"/>
                </a:xfrm>
                <a:custGeom>
                  <a:avLst/>
                  <a:gdLst>
                    <a:gd name="T0" fmla="*/ 15 w 22"/>
                    <a:gd name="T1" fmla="*/ 2 h 21"/>
                    <a:gd name="T2" fmla="*/ 9 w 22"/>
                    <a:gd name="T3" fmla="*/ 4 h 21"/>
                    <a:gd name="T4" fmla="*/ 6 w 22"/>
                    <a:gd name="T5" fmla="*/ 5 h 21"/>
                    <a:gd name="T6" fmla="*/ 0 w 22"/>
                    <a:gd name="T7" fmla="*/ 17 h 21"/>
                    <a:gd name="T8" fmla="*/ 0 w 22"/>
                    <a:gd name="T9" fmla="*/ 20 h 21"/>
                    <a:gd name="T10" fmla="*/ 1 w 22"/>
                    <a:gd name="T11" fmla="*/ 21 h 21"/>
                    <a:gd name="T12" fmla="*/ 4 w 22"/>
                    <a:gd name="T13" fmla="*/ 18 h 21"/>
                    <a:gd name="T14" fmla="*/ 7 w 22"/>
                    <a:gd name="T15" fmla="*/ 18 h 21"/>
                    <a:gd name="T16" fmla="*/ 9 w 22"/>
                    <a:gd name="T17" fmla="*/ 17 h 21"/>
                    <a:gd name="T18" fmla="*/ 12 w 22"/>
                    <a:gd name="T19" fmla="*/ 15 h 21"/>
                    <a:gd name="T20" fmla="*/ 12 w 22"/>
                    <a:gd name="T21" fmla="*/ 13 h 21"/>
                    <a:gd name="T22" fmla="*/ 13 w 22"/>
                    <a:gd name="T23" fmla="*/ 10 h 21"/>
                    <a:gd name="T24" fmla="*/ 15 w 22"/>
                    <a:gd name="T25" fmla="*/ 10 h 21"/>
                    <a:gd name="T26" fmla="*/ 21 w 22"/>
                    <a:gd name="T27" fmla="*/ 6 h 21"/>
                    <a:gd name="T28" fmla="*/ 21 w 22"/>
                    <a:gd name="T29" fmla="*/ 4 h 21"/>
                    <a:gd name="T30" fmla="*/ 22 w 22"/>
                    <a:gd name="T31" fmla="*/ 3 h 21"/>
                    <a:gd name="T32" fmla="*/ 22 w 22"/>
                    <a:gd name="T33" fmla="*/ 2 h 21"/>
                    <a:gd name="T34" fmla="*/ 18 w 22"/>
                    <a:gd name="T35" fmla="*/ 0 h 21"/>
                    <a:gd name="T36" fmla="*/ 15 w 22"/>
                    <a:gd name="T37" fmla="*/ 2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1"/>
                    <a:gd name="T59" fmla="*/ 22 w 2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1">
                      <a:moveTo>
                        <a:pt x="15" y="2"/>
                      </a:moveTo>
                      <a:lnTo>
                        <a:pt x="9" y="4"/>
                      </a:lnTo>
                      <a:lnTo>
                        <a:pt x="6" y="5"/>
                      </a:lnTo>
                      <a:lnTo>
                        <a:pt x="0" y="17"/>
                      </a:lnTo>
                      <a:lnTo>
                        <a:pt x="0" y="20"/>
                      </a:lnTo>
                      <a:lnTo>
                        <a:pt x="1" y="21"/>
                      </a:lnTo>
                      <a:lnTo>
                        <a:pt x="4" y="18"/>
                      </a:lnTo>
                      <a:lnTo>
                        <a:pt x="7" y="18"/>
                      </a:lnTo>
                      <a:lnTo>
                        <a:pt x="9" y="17"/>
                      </a:lnTo>
                      <a:lnTo>
                        <a:pt x="12" y="15"/>
                      </a:lnTo>
                      <a:lnTo>
                        <a:pt x="12" y="13"/>
                      </a:lnTo>
                      <a:lnTo>
                        <a:pt x="13" y="10"/>
                      </a:lnTo>
                      <a:lnTo>
                        <a:pt x="15" y="10"/>
                      </a:lnTo>
                      <a:lnTo>
                        <a:pt x="21" y="6"/>
                      </a:lnTo>
                      <a:lnTo>
                        <a:pt x="21" y="4"/>
                      </a:lnTo>
                      <a:lnTo>
                        <a:pt x="22" y="3"/>
                      </a:lnTo>
                      <a:lnTo>
                        <a:pt x="22" y="2"/>
                      </a:lnTo>
                      <a:lnTo>
                        <a:pt x="18" y="0"/>
                      </a:lnTo>
                      <a:lnTo>
                        <a:pt x="15"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1" name="Group 2938"/>
              <p:cNvGrpSpPr>
                <a:grpSpLocks/>
              </p:cNvGrpSpPr>
              <p:nvPr/>
            </p:nvGrpSpPr>
            <p:grpSpPr bwMode="auto">
              <a:xfrm>
                <a:off x="1612" y="1711"/>
                <a:ext cx="13" cy="19"/>
                <a:chOff x="1612" y="1711"/>
                <a:chExt cx="13" cy="19"/>
              </a:xfrm>
              <a:grpFill/>
            </p:grpSpPr>
            <p:sp>
              <p:nvSpPr>
                <p:cNvPr id="936" name="Freeform 2939"/>
                <p:cNvSpPr>
                  <a:spLocks/>
                </p:cNvSpPr>
                <p:nvPr/>
              </p:nvSpPr>
              <p:spPr bwMode="gray">
                <a:xfrm>
                  <a:off x="1612" y="1711"/>
                  <a:ext cx="13" cy="19"/>
                </a:xfrm>
                <a:custGeom>
                  <a:avLst/>
                  <a:gdLst>
                    <a:gd name="T0" fmla="*/ 4 w 13"/>
                    <a:gd name="T1" fmla="*/ 0 h 19"/>
                    <a:gd name="T2" fmla="*/ 4 w 13"/>
                    <a:gd name="T3" fmla="*/ 0 h 19"/>
                    <a:gd name="T4" fmla="*/ 4 w 13"/>
                    <a:gd name="T5" fmla="*/ 1 h 19"/>
                    <a:gd name="T6" fmla="*/ 1 w 13"/>
                    <a:gd name="T7" fmla="*/ 1 h 19"/>
                    <a:gd name="T8" fmla="*/ 1 w 13"/>
                    <a:gd name="T9" fmla="*/ 3 h 19"/>
                    <a:gd name="T10" fmla="*/ 0 w 13"/>
                    <a:gd name="T11" fmla="*/ 14 h 19"/>
                    <a:gd name="T12" fmla="*/ 1 w 13"/>
                    <a:gd name="T13" fmla="*/ 15 h 19"/>
                    <a:gd name="T14" fmla="*/ 4 w 13"/>
                    <a:gd name="T15" fmla="*/ 17 h 19"/>
                    <a:gd name="T16" fmla="*/ 5 w 13"/>
                    <a:gd name="T17" fmla="*/ 19 h 19"/>
                    <a:gd name="T18" fmla="*/ 7 w 13"/>
                    <a:gd name="T19" fmla="*/ 19 h 19"/>
                    <a:gd name="T20" fmla="*/ 8 w 13"/>
                    <a:gd name="T21" fmla="*/ 17 h 19"/>
                    <a:gd name="T22" fmla="*/ 8 w 13"/>
                    <a:gd name="T23" fmla="*/ 15 h 19"/>
                    <a:gd name="T24" fmla="*/ 13 w 13"/>
                    <a:gd name="T25" fmla="*/ 3 h 19"/>
                    <a:gd name="T26" fmla="*/ 10 w 13"/>
                    <a:gd name="T27" fmla="*/ 0 h 19"/>
                    <a:gd name="T28" fmla="*/ 4 w 13"/>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9"/>
                    <a:gd name="T47" fmla="*/ 13 w 13"/>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9">
                      <a:moveTo>
                        <a:pt x="4" y="0"/>
                      </a:moveTo>
                      <a:lnTo>
                        <a:pt x="4" y="0"/>
                      </a:lnTo>
                      <a:lnTo>
                        <a:pt x="4" y="1"/>
                      </a:lnTo>
                      <a:lnTo>
                        <a:pt x="1" y="1"/>
                      </a:lnTo>
                      <a:lnTo>
                        <a:pt x="1" y="3"/>
                      </a:lnTo>
                      <a:lnTo>
                        <a:pt x="0" y="14"/>
                      </a:lnTo>
                      <a:lnTo>
                        <a:pt x="1" y="15"/>
                      </a:lnTo>
                      <a:lnTo>
                        <a:pt x="4" y="17"/>
                      </a:lnTo>
                      <a:lnTo>
                        <a:pt x="5" y="19"/>
                      </a:lnTo>
                      <a:lnTo>
                        <a:pt x="7" y="19"/>
                      </a:lnTo>
                      <a:lnTo>
                        <a:pt x="8" y="17"/>
                      </a:lnTo>
                      <a:lnTo>
                        <a:pt x="8" y="15"/>
                      </a:lnTo>
                      <a:lnTo>
                        <a:pt x="13" y="3"/>
                      </a:lnTo>
                      <a:lnTo>
                        <a:pt x="10" y="0"/>
                      </a:lnTo>
                      <a:lnTo>
                        <a:pt x="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37" name="Freeform 2940"/>
                <p:cNvSpPr>
                  <a:spLocks/>
                </p:cNvSpPr>
                <p:nvPr/>
              </p:nvSpPr>
              <p:spPr bwMode="gray">
                <a:xfrm>
                  <a:off x="1612" y="1711"/>
                  <a:ext cx="13" cy="19"/>
                </a:xfrm>
                <a:custGeom>
                  <a:avLst/>
                  <a:gdLst>
                    <a:gd name="T0" fmla="*/ 4 w 13"/>
                    <a:gd name="T1" fmla="*/ 0 h 19"/>
                    <a:gd name="T2" fmla="*/ 4 w 13"/>
                    <a:gd name="T3" fmla="*/ 0 h 19"/>
                    <a:gd name="T4" fmla="*/ 4 w 13"/>
                    <a:gd name="T5" fmla="*/ 1 h 19"/>
                    <a:gd name="T6" fmla="*/ 1 w 13"/>
                    <a:gd name="T7" fmla="*/ 1 h 19"/>
                    <a:gd name="T8" fmla="*/ 1 w 13"/>
                    <a:gd name="T9" fmla="*/ 3 h 19"/>
                    <a:gd name="T10" fmla="*/ 0 w 13"/>
                    <a:gd name="T11" fmla="*/ 14 h 19"/>
                    <a:gd name="T12" fmla="*/ 1 w 13"/>
                    <a:gd name="T13" fmla="*/ 15 h 19"/>
                    <a:gd name="T14" fmla="*/ 4 w 13"/>
                    <a:gd name="T15" fmla="*/ 17 h 19"/>
                    <a:gd name="T16" fmla="*/ 5 w 13"/>
                    <a:gd name="T17" fmla="*/ 19 h 19"/>
                    <a:gd name="T18" fmla="*/ 7 w 13"/>
                    <a:gd name="T19" fmla="*/ 19 h 19"/>
                    <a:gd name="T20" fmla="*/ 8 w 13"/>
                    <a:gd name="T21" fmla="*/ 17 h 19"/>
                    <a:gd name="T22" fmla="*/ 8 w 13"/>
                    <a:gd name="T23" fmla="*/ 15 h 19"/>
                    <a:gd name="T24" fmla="*/ 13 w 13"/>
                    <a:gd name="T25" fmla="*/ 3 h 19"/>
                    <a:gd name="T26" fmla="*/ 10 w 13"/>
                    <a:gd name="T27" fmla="*/ 0 h 19"/>
                    <a:gd name="T28" fmla="*/ 4 w 13"/>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9"/>
                    <a:gd name="T47" fmla="*/ 13 w 13"/>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9">
                      <a:moveTo>
                        <a:pt x="4" y="0"/>
                      </a:moveTo>
                      <a:lnTo>
                        <a:pt x="4" y="0"/>
                      </a:lnTo>
                      <a:lnTo>
                        <a:pt x="4" y="1"/>
                      </a:lnTo>
                      <a:lnTo>
                        <a:pt x="1" y="1"/>
                      </a:lnTo>
                      <a:lnTo>
                        <a:pt x="1" y="3"/>
                      </a:lnTo>
                      <a:lnTo>
                        <a:pt x="0" y="14"/>
                      </a:lnTo>
                      <a:lnTo>
                        <a:pt x="1" y="15"/>
                      </a:lnTo>
                      <a:lnTo>
                        <a:pt x="4" y="17"/>
                      </a:lnTo>
                      <a:lnTo>
                        <a:pt x="5" y="19"/>
                      </a:lnTo>
                      <a:lnTo>
                        <a:pt x="7" y="19"/>
                      </a:lnTo>
                      <a:lnTo>
                        <a:pt x="8" y="17"/>
                      </a:lnTo>
                      <a:lnTo>
                        <a:pt x="8" y="15"/>
                      </a:lnTo>
                      <a:lnTo>
                        <a:pt x="13" y="3"/>
                      </a:lnTo>
                      <a:lnTo>
                        <a:pt x="10" y="0"/>
                      </a:lnTo>
                      <a:lnTo>
                        <a:pt x="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2" name="Group 2941"/>
              <p:cNvGrpSpPr>
                <a:grpSpLocks/>
              </p:cNvGrpSpPr>
              <p:nvPr/>
            </p:nvGrpSpPr>
            <p:grpSpPr bwMode="auto">
              <a:xfrm>
                <a:off x="1482" y="1366"/>
                <a:ext cx="381" cy="357"/>
                <a:chOff x="1482" y="1366"/>
                <a:chExt cx="381" cy="357"/>
              </a:xfrm>
              <a:grpFill/>
            </p:grpSpPr>
            <p:sp>
              <p:nvSpPr>
                <p:cNvPr id="934" name="Freeform 2942"/>
                <p:cNvSpPr>
                  <a:spLocks/>
                </p:cNvSpPr>
                <p:nvPr/>
              </p:nvSpPr>
              <p:spPr bwMode="gray">
                <a:xfrm>
                  <a:off x="1482" y="1366"/>
                  <a:ext cx="381" cy="357"/>
                </a:xfrm>
                <a:custGeom>
                  <a:avLst/>
                  <a:gdLst>
                    <a:gd name="T0" fmla="*/ 270 w 381"/>
                    <a:gd name="T1" fmla="*/ 335 h 357"/>
                    <a:gd name="T2" fmla="*/ 282 w 381"/>
                    <a:gd name="T3" fmla="*/ 345 h 357"/>
                    <a:gd name="T4" fmla="*/ 308 w 381"/>
                    <a:gd name="T5" fmla="*/ 351 h 357"/>
                    <a:gd name="T6" fmla="*/ 302 w 381"/>
                    <a:gd name="T7" fmla="*/ 334 h 357"/>
                    <a:gd name="T8" fmla="*/ 297 w 381"/>
                    <a:gd name="T9" fmla="*/ 319 h 357"/>
                    <a:gd name="T10" fmla="*/ 326 w 381"/>
                    <a:gd name="T11" fmla="*/ 333 h 357"/>
                    <a:gd name="T12" fmla="*/ 333 w 381"/>
                    <a:gd name="T13" fmla="*/ 331 h 357"/>
                    <a:gd name="T14" fmla="*/ 339 w 381"/>
                    <a:gd name="T15" fmla="*/ 323 h 357"/>
                    <a:gd name="T16" fmla="*/ 333 w 381"/>
                    <a:gd name="T17" fmla="*/ 294 h 357"/>
                    <a:gd name="T18" fmla="*/ 317 w 381"/>
                    <a:gd name="T19" fmla="*/ 282 h 357"/>
                    <a:gd name="T20" fmla="*/ 302 w 381"/>
                    <a:gd name="T21" fmla="*/ 267 h 357"/>
                    <a:gd name="T22" fmla="*/ 305 w 381"/>
                    <a:gd name="T23" fmla="*/ 255 h 357"/>
                    <a:gd name="T24" fmla="*/ 302 w 381"/>
                    <a:gd name="T25" fmla="*/ 241 h 357"/>
                    <a:gd name="T26" fmla="*/ 326 w 381"/>
                    <a:gd name="T27" fmla="*/ 255 h 357"/>
                    <a:gd name="T28" fmla="*/ 348 w 381"/>
                    <a:gd name="T29" fmla="*/ 277 h 357"/>
                    <a:gd name="T30" fmla="*/ 368 w 381"/>
                    <a:gd name="T31" fmla="*/ 255 h 357"/>
                    <a:gd name="T32" fmla="*/ 377 w 381"/>
                    <a:gd name="T33" fmla="*/ 245 h 357"/>
                    <a:gd name="T34" fmla="*/ 360 w 381"/>
                    <a:gd name="T35" fmla="*/ 227 h 357"/>
                    <a:gd name="T36" fmla="*/ 344 w 381"/>
                    <a:gd name="T37" fmla="*/ 217 h 357"/>
                    <a:gd name="T38" fmla="*/ 320 w 381"/>
                    <a:gd name="T39" fmla="*/ 200 h 357"/>
                    <a:gd name="T40" fmla="*/ 288 w 381"/>
                    <a:gd name="T41" fmla="*/ 179 h 357"/>
                    <a:gd name="T42" fmla="*/ 285 w 381"/>
                    <a:gd name="T43" fmla="*/ 163 h 357"/>
                    <a:gd name="T44" fmla="*/ 312 w 381"/>
                    <a:gd name="T45" fmla="*/ 159 h 357"/>
                    <a:gd name="T46" fmla="*/ 296 w 381"/>
                    <a:gd name="T47" fmla="*/ 143 h 357"/>
                    <a:gd name="T48" fmla="*/ 284 w 381"/>
                    <a:gd name="T49" fmla="*/ 132 h 357"/>
                    <a:gd name="T50" fmla="*/ 277 w 381"/>
                    <a:gd name="T51" fmla="*/ 111 h 357"/>
                    <a:gd name="T52" fmla="*/ 263 w 381"/>
                    <a:gd name="T53" fmla="*/ 111 h 357"/>
                    <a:gd name="T54" fmla="*/ 246 w 381"/>
                    <a:gd name="T55" fmla="*/ 99 h 357"/>
                    <a:gd name="T56" fmla="*/ 222 w 381"/>
                    <a:gd name="T57" fmla="*/ 85 h 357"/>
                    <a:gd name="T58" fmla="*/ 219 w 381"/>
                    <a:gd name="T59" fmla="*/ 75 h 357"/>
                    <a:gd name="T60" fmla="*/ 198 w 381"/>
                    <a:gd name="T61" fmla="*/ 65 h 357"/>
                    <a:gd name="T62" fmla="*/ 153 w 381"/>
                    <a:gd name="T63" fmla="*/ 48 h 357"/>
                    <a:gd name="T64" fmla="*/ 129 w 381"/>
                    <a:gd name="T65" fmla="*/ 60 h 357"/>
                    <a:gd name="T66" fmla="*/ 126 w 381"/>
                    <a:gd name="T67" fmla="*/ 39 h 357"/>
                    <a:gd name="T68" fmla="*/ 97 w 381"/>
                    <a:gd name="T69" fmla="*/ 4 h 357"/>
                    <a:gd name="T70" fmla="*/ 73 w 381"/>
                    <a:gd name="T71" fmla="*/ 21 h 357"/>
                    <a:gd name="T72" fmla="*/ 63 w 381"/>
                    <a:gd name="T73" fmla="*/ 31 h 357"/>
                    <a:gd name="T74" fmla="*/ 60 w 381"/>
                    <a:gd name="T75" fmla="*/ 46 h 357"/>
                    <a:gd name="T76" fmla="*/ 54 w 381"/>
                    <a:gd name="T77" fmla="*/ 68 h 357"/>
                    <a:gd name="T78" fmla="*/ 67 w 381"/>
                    <a:gd name="T79" fmla="*/ 104 h 357"/>
                    <a:gd name="T80" fmla="*/ 63 w 381"/>
                    <a:gd name="T81" fmla="*/ 94 h 357"/>
                    <a:gd name="T82" fmla="*/ 49 w 381"/>
                    <a:gd name="T83" fmla="*/ 31 h 357"/>
                    <a:gd name="T84" fmla="*/ 10 w 381"/>
                    <a:gd name="T85" fmla="*/ 29 h 357"/>
                    <a:gd name="T86" fmla="*/ 7 w 381"/>
                    <a:gd name="T87" fmla="*/ 61 h 357"/>
                    <a:gd name="T88" fmla="*/ 33 w 381"/>
                    <a:gd name="T89" fmla="*/ 106 h 357"/>
                    <a:gd name="T90" fmla="*/ 34 w 381"/>
                    <a:gd name="T91" fmla="*/ 124 h 357"/>
                    <a:gd name="T92" fmla="*/ 86 w 381"/>
                    <a:gd name="T93" fmla="*/ 139 h 357"/>
                    <a:gd name="T94" fmla="*/ 119 w 381"/>
                    <a:gd name="T95" fmla="*/ 143 h 357"/>
                    <a:gd name="T96" fmla="*/ 149 w 381"/>
                    <a:gd name="T97" fmla="*/ 139 h 357"/>
                    <a:gd name="T98" fmla="*/ 165 w 381"/>
                    <a:gd name="T99" fmla="*/ 142 h 357"/>
                    <a:gd name="T100" fmla="*/ 186 w 381"/>
                    <a:gd name="T101" fmla="*/ 167 h 357"/>
                    <a:gd name="T102" fmla="*/ 202 w 381"/>
                    <a:gd name="T103" fmla="*/ 169 h 357"/>
                    <a:gd name="T104" fmla="*/ 222 w 381"/>
                    <a:gd name="T105" fmla="*/ 188 h 357"/>
                    <a:gd name="T106" fmla="*/ 227 w 381"/>
                    <a:gd name="T107" fmla="*/ 227 h 357"/>
                    <a:gd name="T108" fmla="*/ 214 w 381"/>
                    <a:gd name="T109" fmla="*/ 266 h 357"/>
                    <a:gd name="T110" fmla="*/ 180 w 381"/>
                    <a:gd name="T111" fmla="*/ 270 h 357"/>
                    <a:gd name="T112" fmla="*/ 159 w 381"/>
                    <a:gd name="T113" fmla="*/ 288 h 357"/>
                    <a:gd name="T114" fmla="*/ 187 w 381"/>
                    <a:gd name="T115" fmla="*/ 296 h 357"/>
                    <a:gd name="T116" fmla="*/ 207 w 381"/>
                    <a:gd name="T117" fmla="*/ 291 h 357"/>
                    <a:gd name="T118" fmla="*/ 211 w 381"/>
                    <a:gd name="T119" fmla="*/ 288 h 357"/>
                    <a:gd name="T120" fmla="*/ 227 w 381"/>
                    <a:gd name="T121" fmla="*/ 305 h 357"/>
                    <a:gd name="T122" fmla="*/ 240 w 381"/>
                    <a:gd name="T123" fmla="*/ 312 h 357"/>
                    <a:gd name="T124" fmla="*/ 250 w 381"/>
                    <a:gd name="T125" fmla="*/ 329 h 3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1"/>
                    <a:gd name="T190" fmla="*/ 0 h 357"/>
                    <a:gd name="T191" fmla="*/ 381 w 381"/>
                    <a:gd name="T192" fmla="*/ 357 h 3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1" h="357">
                      <a:moveTo>
                        <a:pt x="250" y="329"/>
                      </a:moveTo>
                      <a:lnTo>
                        <a:pt x="259" y="333"/>
                      </a:lnTo>
                      <a:lnTo>
                        <a:pt x="259" y="334"/>
                      </a:lnTo>
                      <a:lnTo>
                        <a:pt x="260" y="334"/>
                      </a:lnTo>
                      <a:lnTo>
                        <a:pt x="263" y="336"/>
                      </a:lnTo>
                      <a:lnTo>
                        <a:pt x="265" y="335"/>
                      </a:lnTo>
                      <a:lnTo>
                        <a:pt x="266" y="333"/>
                      </a:lnTo>
                      <a:lnTo>
                        <a:pt x="268" y="333"/>
                      </a:lnTo>
                      <a:lnTo>
                        <a:pt x="266" y="335"/>
                      </a:lnTo>
                      <a:lnTo>
                        <a:pt x="270" y="336"/>
                      </a:lnTo>
                      <a:lnTo>
                        <a:pt x="270" y="335"/>
                      </a:lnTo>
                      <a:lnTo>
                        <a:pt x="274" y="335"/>
                      </a:lnTo>
                      <a:lnTo>
                        <a:pt x="275" y="335"/>
                      </a:lnTo>
                      <a:lnTo>
                        <a:pt x="274" y="336"/>
                      </a:lnTo>
                      <a:lnTo>
                        <a:pt x="275" y="338"/>
                      </a:lnTo>
                      <a:lnTo>
                        <a:pt x="277" y="338"/>
                      </a:lnTo>
                      <a:lnTo>
                        <a:pt x="277" y="339"/>
                      </a:lnTo>
                      <a:lnTo>
                        <a:pt x="278" y="341"/>
                      </a:lnTo>
                      <a:lnTo>
                        <a:pt x="279" y="344"/>
                      </a:lnTo>
                      <a:lnTo>
                        <a:pt x="282" y="345"/>
                      </a:lnTo>
                      <a:lnTo>
                        <a:pt x="282" y="343"/>
                      </a:lnTo>
                      <a:lnTo>
                        <a:pt x="282" y="345"/>
                      </a:lnTo>
                      <a:lnTo>
                        <a:pt x="284" y="345"/>
                      </a:lnTo>
                      <a:lnTo>
                        <a:pt x="285" y="346"/>
                      </a:lnTo>
                      <a:lnTo>
                        <a:pt x="288" y="348"/>
                      </a:lnTo>
                      <a:lnTo>
                        <a:pt x="290" y="348"/>
                      </a:lnTo>
                      <a:lnTo>
                        <a:pt x="292" y="349"/>
                      </a:lnTo>
                      <a:lnTo>
                        <a:pt x="299" y="349"/>
                      </a:lnTo>
                      <a:lnTo>
                        <a:pt x="299" y="351"/>
                      </a:lnTo>
                      <a:lnTo>
                        <a:pt x="302" y="352"/>
                      </a:lnTo>
                      <a:lnTo>
                        <a:pt x="302" y="353"/>
                      </a:lnTo>
                      <a:lnTo>
                        <a:pt x="306" y="353"/>
                      </a:lnTo>
                      <a:lnTo>
                        <a:pt x="308" y="351"/>
                      </a:lnTo>
                      <a:lnTo>
                        <a:pt x="314" y="357"/>
                      </a:lnTo>
                      <a:lnTo>
                        <a:pt x="318" y="356"/>
                      </a:lnTo>
                      <a:lnTo>
                        <a:pt x="318" y="355"/>
                      </a:lnTo>
                      <a:lnTo>
                        <a:pt x="317" y="353"/>
                      </a:lnTo>
                      <a:lnTo>
                        <a:pt x="317" y="352"/>
                      </a:lnTo>
                      <a:lnTo>
                        <a:pt x="318" y="351"/>
                      </a:lnTo>
                      <a:lnTo>
                        <a:pt x="318" y="348"/>
                      </a:lnTo>
                      <a:lnTo>
                        <a:pt x="317" y="346"/>
                      </a:lnTo>
                      <a:lnTo>
                        <a:pt x="308" y="337"/>
                      </a:lnTo>
                      <a:lnTo>
                        <a:pt x="306" y="337"/>
                      </a:lnTo>
                      <a:lnTo>
                        <a:pt x="302" y="334"/>
                      </a:lnTo>
                      <a:lnTo>
                        <a:pt x="302" y="333"/>
                      </a:lnTo>
                      <a:lnTo>
                        <a:pt x="299" y="329"/>
                      </a:lnTo>
                      <a:lnTo>
                        <a:pt x="299" y="327"/>
                      </a:lnTo>
                      <a:lnTo>
                        <a:pt x="296" y="328"/>
                      </a:lnTo>
                      <a:lnTo>
                        <a:pt x="293" y="326"/>
                      </a:lnTo>
                      <a:lnTo>
                        <a:pt x="293" y="324"/>
                      </a:lnTo>
                      <a:lnTo>
                        <a:pt x="292" y="326"/>
                      </a:lnTo>
                      <a:lnTo>
                        <a:pt x="281" y="312"/>
                      </a:lnTo>
                      <a:lnTo>
                        <a:pt x="284" y="311"/>
                      </a:lnTo>
                      <a:lnTo>
                        <a:pt x="293" y="319"/>
                      </a:lnTo>
                      <a:lnTo>
                        <a:pt x="297" y="319"/>
                      </a:lnTo>
                      <a:lnTo>
                        <a:pt x="296" y="316"/>
                      </a:lnTo>
                      <a:lnTo>
                        <a:pt x="299" y="316"/>
                      </a:lnTo>
                      <a:lnTo>
                        <a:pt x="303" y="323"/>
                      </a:lnTo>
                      <a:lnTo>
                        <a:pt x="306" y="324"/>
                      </a:lnTo>
                      <a:lnTo>
                        <a:pt x="308" y="324"/>
                      </a:lnTo>
                      <a:lnTo>
                        <a:pt x="309" y="329"/>
                      </a:lnTo>
                      <a:lnTo>
                        <a:pt x="317" y="329"/>
                      </a:lnTo>
                      <a:lnTo>
                        <a:pt x="320" y="333"/>
                      </a:lnTo>
                      <a:lnTo>
                        <a:pt x="322" y="331"/>
                      </a:lnTo>
                      <a:lnTo>
                        <a:pt x="324" y="333"/>
                      </a:lnTo>
                      <a:lnTo>
                        <a:pt x="326" y="333"/>
                      </a:lnTo>
                      <a:lnTo>
                        <a:pt x="327" y="331"/>
                      </a:lnTo>
                      <a:lnTo>
                        <a:pt x="329" y="333"/>
                      </a:lnTo>
                      <a:lnTo>
                        <a:pt x="330" y="335"/>
                      </a:lnTo>
                      <a:lnTo>
                        <a:pt x="332" y="334"/>
                      </a:lnTo>
                      <a:lnTo>
                        <a:pt x="332" y="335"/>
                      </a:lnTo>
                      <a:lnTo>
                        <a:pt x="330" y="337"/>
                      </a:lnTo>
                      <a:lnTo>
                        <a:pt x="333" y="338"/>
                      </a:lnTo>
                      <a:lnTo>
                        <a:pt x="335" y="341"/>
                      </a:lnTo>
                      <a:lnTo>
                        <a:pt x="336" y="339"/>
                      </a:lnTo>
                      <a:lnTo>
                        <a:pt x="333" y="333"/>
                      </a:lnTo>
                      <a:lnTo>
                        <a:pt x="333" y="331"/>
                      </a:lnTo>
                      <a:lnTo>
                        <a:pt x="336" y="333"/>
                      </a:lnTo>
                      <a:lnTo>
                        <a:pt x="338" y="334"/>
                      </a:lnTo>
                      <a:lnTo>
                        <a:pt x="339" y="334"/>
                      </a:lnTo>
                      <a:lnTo>
                        <a:pt x="341" y="333"/>
                      </a:lnTo>
                      <a:lnTo>
                        <a:pt x="339" y="331"/>
                      </a:lnTo>
                      <a:lnTo>
                        <a:pt x="339" y="329"/>
                      </a:lnTo>
                      <a:lnTo>
                        <a:pt x="338" y="329"/>
                      </a:lnTo>
                      <a:lnTo>
                        <a:pt x="335" y="329"/>
                      </a:lnTo>
                      <a:lnTo>
                        <a:pt x="333" y="324"/>
                      </a:lnTo>
                      <a:lnTo>
                        <a:pt x="333" y="319"/>
                      </a:lnTo>
                      <a:lnTo>
                        <a:pt x="339" y="323"/>
                      </a:lnTo>
                      <a:lnTo>
                        <a:pt x="339" y="322"/>
                      </a:lnTo>
                      <a:lnTo>
                        <a:pt x="338" y="319"/>
                      </a:lnTo>
                      <a:lnTo>
                        <a:pt x="339" y="319"/>
                      </a:lnTo>
                      <a:lnTo>
                        <a:pt x="339" y="312"/>
                      </a:lnTo>
                      <a:lnTo>
                        <a:pt x="338" y="310"/>
                      </a:lnTo>
                      <a:lnTo>
                        <a:pt x="338" y="305"/>
                      </a:lnTo>
                      <a:lnTo>
                        <a:pt x="335" y="305"/>
                      </a:lnTo>
                      <a:lnTo>
                        <a:pt x="330" y="302"/>
                      </a:lnTo>
                      <a:lnTo>
                        <a:pt x="330" y="298"/>
                      </a:lnTo>
                      <a:lnTo>
                        <a:pt x="332" y="298"/>
                      </a:lnTo>
                      <a:lnTo>
                        <a:pt x="333" y="294"/>
                      </a:lnTo>
                      <a:lnTo>
                        <a:pt x="333" y="291"/>
                      </a:lnTo>
                      <a:lnTo>
                        <a:pt x="330" y="291"/>
                      </a:lnTo>
                      <a:lnTo>
                        <a:pt x="330" y="290"/>
                      </a:lnTo>
                      <a:lnTo>
                        <a:pt x="329" y="288"/>
                      </a:lnTo>
                      <a:lnTo>
                        <a:pt x="329" y="287"/>
                      </a:lnTo>
                      <a:lnTo>
                        <a:pt x="326" y="290"/>
                      </a:lnTo>
                      <a:lnTo>
                        <a:pt x="324" y="283"/>
                      </a:lnTo>
                      <a:lnTo>
                        <a:pt x="320" y="283"/>
                      </a:lnTo>
                      <a:lnTo>
                        <a:pt x="317" y="285"/>
                      </a:lnTo>
                      <a:lnTo>
                        <a:pt x="315" y="284"/>
                      </a:lnTo>
                      <a:lnTo>
                        <a:pt x="317" y="282"/>
                      </a:lnTo>
                      <a:lnTo>
                        <a:pt x="315" y="282"/>
                      </a:lnTo>
                      <a:lnTo>
                        <a:pt x="312" y="281"/>
                      </a:lnTo>
                      <a:lnTo>
                        <a:pt x="311" y="282"/>
                      </a:lnTo>
                      <a:lnTo>
                        <a:pt x="311" y="284"/>
                      </a:lnTo>
                      <a:lnTo>
                        <a:pt x="306" y="275"/>
                      </a:lnTo>
                      <a:lnTo>
                        <a:pt x="303" y="274"/>
                      </a:lnTo>
                      <a:lnTo>
                        <a:pt x="303" y="273"/>
                      </a:lnTo>
                      <a:lnTo>
                        <a:pt x="305" y="271"/>
                      </a:lnTo>
                      <a:lnTo>
                        <a:pt x="303" y="270"/>
                      </a:lnTo>
                      <a:lnTo>
                        <a:pt x="305" y="270"/>
                      </a:lnTo>
                      <a:lnTo>
                        <a:pt x="302" y="267"/>
                      </a:lnTo>
                      <a:lnTo>
                        <a:pt x="302" y="266"/>
                      </a:lnTo>
                      <a:lnTo>
                        <a:pt x="303" y="263"/>
                      </a:lnTo>
                      <a:lnTo>
                        <a:pt x="299" y="262"/>
                      </a:lnTo>
                      <a:lnTo>
                        <a:pt x="293" y="264"/>
                      </a:lnTo>
                      <a:lnTo>
                        <a:pt x="293" y="263"/>
                      </a:lnTo>
                      <a:lnTo>
                        <a:pt x="296" y="261"/>
                      </a:lnTo>
                      <a:lnTo>
                        <a:pt x="293" y="257"/>
                      </a:lnTo>
                      <a:lnTo>
                        <a:pt x="297" y="255"/>
                      </a:lnTo>
                      <a:lnTo>
                        <a:pt x="299" y="257"/>
                      </a:lnTo>
                      <a:lnTo>
                        <a:pt x="302" y="255"/>
                      </a:lnTo>
                      <a:lnTo>
                        <a:pt x="305" y="255"/>
                      </a:lnTo>
                      <a:lnTo>
                        <a:pt x="303" y="252"/>
                      </a:lnTo>
                      <a:lnTo>
                        <a:pt x="299" y="249"/>
                      </a:lnTo>
                      <a:lnTo>
                        <a:pt x="296" y="248"/>
                      </a:lnTo>
                      <a:lnTo>
                        <a:pt x="292" y="246"/>
                      </a:lnTo>
                      <a:lnTo>
                        <a:pt x="290" y="242"/>
                      </a:lnTo>
                      <a:lnTo>
                        <a:pt x="296" y="244"/>
                      </a:lnTo>
                      <a:lnTo>
                        <a:pt x="293" y="241"/>
                      </a:lnTo>
                      <a:lnTo>
                        <a:pt x="297" y="241"/>
                      </a:lnTo>
                      <a:lnTo>
                        <a:pt x="302" y="245"/>
                      </a:lnTo>
                      <a:lnTo>
                        <a:pt x="303" y="245"/>
                      </a:lnTo>
                      <a:lnTo>
                        <a:pt x="302" y="241"/>
                      </a:lnTo>
                      <a:lnTo>
                        <a:pt x="303" y="241"/>
                      </a:lnTo>
                      <a:lnTo>
                        <a:pt x="300" y="238"/>
                      </a:lnTo>
                      <a:lnTo>
                        <a:pt x="302" y="237"/>
                      </a:lnTo>
                      <a:lnTo>
                        <a:pt x="305" y="238"/>
                      </a:lnTo>
                      <a:lnTo>
                        <a:pt x="308" y="240"/>
                      </a:lnTo>
                      <a:lnTo>
                        <a:pt x="308" y="242"/>
                      </a:lnTo>
                      <a:lnTo>
                        <a:pt x="306" y="245"/>
                      </a:lnTo>
                      <a:lnTo>
                        <a:pt x="311" y="245"/>
                      </a:lnTo>
                      <a:lnTo>
                        <a:pt x="320" y="251"/>
                      </a:lnTo>
                      <a:lnTo>
                        <a:pt x="320" y="255"/>
                      </a:lnTo>
                      <a:lnTo>
                        <a:pt x="326" y="255"/>
                      </a:lnTo>
                      <a:lnTo>
                        <a:pt x="329" y="255"/>
                      </a:lnTo>
                      <a:lnTo>
                        <a:pt x="327" y="257"/>
                      </a:lnTo>
                      <a:lnTo>
                        <a:pt x="329" y="263"/>
                      </a:lnTo>
                      <a:lnTo>
                        <a:pt x="333" y="268"/>
                      </a:lnTo>
                      <a:lnTo>
                        <a:pt x="338" y="267"/>
                      </a:lnTo>
                      <a:lnTo>
                        <a:pt x="338" y="268"/>
                      </a:lnTo>
                      <a:lnTo>
                        <a:pt x="336" y="273"/>
                      </a:lnTo>
                      <a:lnTo>
                        <a:pt x="338" y="275"/>
                      </a:lnTo>
                      <a:lnTo>
                        <a:pt x="342" y="274"/>
                      </a:lnTo>
                      <a:lnTo>
                        <a:pt x="344" y="278"/>
                      </a:lnTo>
                      <a:lnTo>
                        <a:pt x="348" y="277"/>
                      </a:lnTo>
                      <a:lnTo>
                        <a:pt x="349" y="282"/>
                      </a:lnTo>
                      <a:lnTo>
                        <a:pt x="352" y="282"/>
                      </a:lnTo>
                      <a:lnTo>
                        <a:pt x="354" y="273"/>
                      </a:lnTo>
                      <a:lnTo>
                        <a:pt x="357" y="273"/>
                      </a:lnTo>
                      <a:lnTo>
                        <a:pt x="354" y="263"/>
                      </a:lnTo>
                      <a:lnTo>
                        <a:pt x="354" y="261"/>
                      </a:lnTo>
                      <a:lnTo>
                        <a:pt x="359" y="264"/>
                      </a:lnTo>
                      <a:lnTo>
                        <a:pt x="363" y="264"/>
                      </a:lnTo>
                      <a:lnTo>
                        <a:pt x="365" y="261"/>
                      </a:lnTo>
                      <a:lnTo>
                        <a:pt x="366" y="259"/>
                      </a:lnTo>
                      <a:lnTo>
                        <a:pt x="368" y="255"/>
                      </a:lnTo>
                      <a:lnTo>
                        <a:pt x="371" y="253"/>
                      </a:lnTo>
                      <a:lnTo>
                        <a:pt x="370" y="251"/>
                      </a:lnTo>
                      <a:lnTo>
                        <a:pt x="365" y="252"/>
                      </a:lnTo>
                      <a:lnTo>
                        <a:pt x="365" y="249"/>
                      </a:lnTo>
                      <a:lnTo>
                        <a:pt x="368" y="249"/>
                      </a:lnTo>
                      <a:lnTo>
                        <a:pt x="368" y="246"/>
                      </a:lnTo>
                      <a:lnTo>
                        <a:pt x="365" y="245"/>
                      </a:lnTo>
                      <a:lnTo>
                        <a:pt x="368" y="244"/>
                      </a:lnTo>
                      <a:lnTo>
                        <a:pt x="373" y="248"/>
                      </a:lnTo>
                      <a:lnTo>
                        <a:pt x="376" y="248"/>
                      </a:lnTo>
                      <a:lnTo>
                        <a:pt x="377" y="245"/>
                      </a:lnTo>
                      <a:lnTo>
                        <a:pt x="376" y="242"/>
                      </a:lnTo>
                      <a:lnTo>
                        <a:pt x="377" y="240"/>
                      </a:lnTo>
                      <a:lnTo>
                        <a:pt x="379" y="240"/>
                      </a:lnTo>
                      <a:lnTo>
                        <a:pt x="381" y="237"/>
                      </a:lnTo>
                      <a:lnTo>
                        <a:pt x="379" y="233"/>
                      </a:lnTo>
                      <a:lnTo>
                        <a:pt x="374" y="229"/>
                      </a:lnTo>
                      <a:lnTo>
                        <a:pt x="371" y="228"/>
                      </a:lnTo>
                      <a:lnTo>
                        <a:pt x="370" y="227"/>
                      </a:lnTo>
                      <a:lnTo>
                        <a:pt x="366" y="228"/>
                      </a:lnTo>
                      <a:lnTo>
                        <a:pt x="365" y="227"/>
                      </a:lnTo>
                      <a:lnTo>
                        <a:pt x="360" y="227"/>
                      </a:lnTo>
                      <a:lnTo>
                        <a:pt x="355" y="229"/>
                      </a:lnTo>
                      <a:lnTo>
                        <a:pt x="357" y="223"/>
                      </a:lnTo>
                      <a:lnTo>
                        <a:pt x="359" y="220"/>
                      </a:lnTo>
                      <a:lnTo>
                        <a:pt x="359" y="219"/>
                      </a:lnTo>
                      <a:lnTo>
                        <a:pt x="355" y="219"/>
                      </a:lnTo>
                      <a:lnTo>
                        <a:pt x="354" y="220"/>
                      </a:lnTo>
                      <a:lnTo>
                        <a:pt x="348" y="220"/>
                      </a:lnTo>
                      <a:lnTo>
                        <a:pt x="344" y="220"/>
                      </a:lnTo>
                      <a:lnTo>
                        <a:pt x="346" y="219"/>
                      </a:lnTo>
                      <a:lnTo>
                        <a:pt x="342" y="219"/>
                      </a:lnTo>
                      <a:lnTo>
                        <a:pt x="344" y="217"/>
                      </a:lnTo>
                      <a:lnTo>
                        <a:pt x="348" y="216"/>
                      </a:lnTo>
                      <a:lnTo>
                        <a:pt x="348" y="214"/>
                      </a:lnTo>
                      <a:lnTo>
                        <a:pt x="341" y="205"/>
                      </a:lnTo>
                      <a:lnTo>
                        <a:pt x="338" y="203"/>
                      </a:lnTo>
                      <a:lnTo>
                        <a:pt x="332" y="203"/>
                      </a:lnTo>
                      <a:lnTo>
                        <a:pt x="332" y="200"/>
                      </a:lnTo>
                      <a:lnTo>
                        <a:pt x="333" y="199"/>
                      </a:lnTo>
                      <a:lnTo>
                        <a:pt x="333" y="196"/>
                      </a:lnTo>
                      <a:lnTo>
                        <a:pt x="324" y="197"/>
                      </a:lnTo>
                      <a:lnTo>
                        <a:pt x="320" y="200"/>
                      </a:lnTo>
                      <a:lnTo>
                        <a:pt x="318" y="199"/>
                      </a:lnTo>
                      <a:lnTo>
                        <a:pt x="315" y="197"/>
                      </a:lnTo>
                      <a:lnTo>
                        <a:pt x="315" y="196"/>
                      </a:lnTo>
                      <a:lnTo>
                        <a:pt x="318" y="193"/>
                      </a:lnTo>
                      <a:lnTo>
                        <a:pt x="317" y="191"/>
                      </a:lnTo>
                      <a:lnTo>
                        <a:pt x="309" y="192"/>
                      </a:lnTo>
                      <a:lnTo>
                        <a:pt x="308" y="191"/>
                      </a:lnTo>
                      <a:lnTo>
                        <a:pt x="311" y="185"/>
                      </a:lnTo>
                      <a:lnTo>
                        <a:pt x="308" y="185"/>
                      </a:lnTo>
                      <a:lnTo>
                        <a:pt x="290" y="180"/>
                      </a:lnTo>
                      <a:lnTo>
                        <a:pt x="288" y="179"/>
                      </a:lnTo>
                      <a:lnTo>
                        <a:pt x="293" y="179"/>
                      </a:lnTo>
                      <a:lnTo>
                        <a:pt x="293" y="177"/>
                      </a:lnTo>
                      <a:lnTo>
                        <a:pt x="297" y="176"/>
                      </a:lnTo>
                      <a:lnTo>
                        <a:pt x="296" y="175"/>
                      </a:lnTo>
                      <a:lnTo>
                        <a:pt x="296" y="174"/>
                      </a:lnTo>
                      <a:lnTo>
                        <a:pt x="290" y="171"/>
                      </a:lnTo>
                      <a:lnTo>
                        <a:pt x="292" y="169"/>
                      </a:lnTo>
                      <a:lnTo>
                        <a:pt x="296" y="169"/>
                      </a:lnTo>
                      <a:lnTo>
                        <a:pt x="297" y="167"/>
                      </a:lnTo>
                      <a:lnTo>
                        <a:pt x="290" y="163"/>
                      </a:lnTo>
                      <a:lnTo>
                        <a:pt x="285" y="163"/>
                      </a:lnTo>
                      <a:lnTo>
                        <a:pt x="285" y="162"/>
                      </a:lnTo>
                      <a:lnTo>
                        <a:pt x="290" y="160"/>
                      </a:lnTo>
                      <a:lnTo>
                        <a:pt x="290" y="162"/>
                      </a:lnTo>
                      <a:lnTo>
                        <a:pt x="293" y="160"/>
                      </a:lnTo>
                      <a:lnTo>
                        <a:pt x="292" y="159"/>
                      </a:lnTo>
                      <a:lnTo>
                        <a:pt x="300" y="163"/>
                      </a:lnTo>
                      <a:lnTo>
                        <a:pt x="305" y="163"/>
                      </a:lnTo>
                      <a:lnTo>
                        <a:pt x="308" y="162"/>
                      </a:lnTo>
                      <a:lnTo>
                        <a:pt x="312" y="163"/>
                      </a:lnTo>
                      <a:lnTo>
                        <a:pt x="312" y="160"/>
                      </a:lnTo>
                      <a:lnTo>
                        <a:pt x="312" y="159"/>
                      </a:lnTo>
                      <a:lnTo>
                        <a:pt x="306" y="153"/>
                      </a:lnTo>
                      <a:lnTo>
                        <a:pt x="296" y="153"/>
                      </a:lnTo>
                      <a:lnTo>
                        <a:pt x="292" y="151"/>
                      </a:lnTo>
                      <a:lnTo>
                        <a:pt x="290" y="153"/>
                      </a:lnTo>
                      <a:lnTo>
                        <a:pt x="287" y="151"/>
                      </a:lnTo>
                      <a:lnTo>
                        <a:pt x="284" y="149"/>
                      </a:lnTo>
                      <a:lnTo>
                        <a:pt x="282" y="150"/>
                      </a:lnTo>
                      <a:lnTo>
                        <a:pt x="284" y="147"/>
                      </a:lnTo>
                      <a:lnTo>
                        <a:pt x="288" y="147"/>
                      </a:lnTo>
                      <a:lnTo>
                        <a:pt x="292" y="146"/>
                      </a:lnTo>
                      <a:lnTo>
                        <a:pt x="296" y="143"/>
                      </a:lnTo>
                      <a:lnTo>
                        <a:pt x="299" y="143"/>
                      </a:lnTo>
                      <a:lnTo>
                        <a:pt x="303" y="145"/>
                      </a:lnTo>
                      <a:lnTo>
                        <a:pt x="305" y="141"/>
                      </a:lnTo>
                      <a:lnTo>
                        <a:pt x="296" y="128"/>
                      </a:lnTo>
                      <a:lnTo>
                        <a:pt x="290" y="125"/>
                      </a:lnTo>
                      <a:lnTo>
                        <a:pt x="288" y="130"/>
                      </a:lnTo>
                      <a:lnTo>
                        <a:pt x="288" y="132"/>
                      </a:lnTo>
                      <a:lnTo>
                        <a:pt x="285" y="135"/>
                      </a:lnTo>
                      <a:lnTo>
                        <a:pt x="284" y="138"/>
                      </a:lnTo>
                      <a:lnTo>
                        <a:pt x="279" y="138"/>
                      </a:lnTo>
                      <a:lnTo>
                        <a:pt x="284" y="132"/>
                      </a:lnTo>
                      <a:lnTo>
                        <a:pt x="284" y="130"/>
                      </a:lnTo>
                      <a:lnTo>
                        <a:pt x="275" y="130"/>
                      </a:lnTo>
                      <a:lnTo>
                        <a:pt x="274" y="132"/>
                      </a:lnTo>
                      <a:lnTo>
                        <a:pt x="271" y="130"/>
                      </a:lnTo>
                      <a:lnTo>
                        <a:pt x="275" y="128"/>
                      </a:lnTo>
                      <a:lnTo>
                        <a:pt x="282" y="125"/>
                      </a:lnTo>
                      <a:lnTo>
                        <a:pt x="284" y="121"/>
                      </a:lnTo>
                      <a:lnTo>
                        <a:pt x="285" y="124"/>
                      </a:lnTo>
                      <a:lnTo>
                        <a:pt x="287" y="117"/>
                      </a:lnTo>
                      <a:lnTo>
                        <a:pt x="278" y="114"/>
                      </a:lnTo>
                      <a:lnTo>
                        <a:pt x="277" y="111"/>
                      </a:lnTo>
                      <a:lnTo>
                        <a:pt x="274" y="111"/>
                      </a:lnTo>
                      <a:lnTo>
                        <a:pt x="268" y="113"/>
                      </a:lnTo>
                      <a:lnTo>
                        <a:pt x="265" y="117"/>
                      </a:lnTo>
                      <a:lnTo>
                        <a:pt x="263" y="117"/>
                      </a:lnTo>
                      <a:lnTo>
                        <a:pt x="260" y="120"/>
                      </a:lnTo>
                      <a:lnTo>
                        <a:pt x="260" y="118"/>
                      </a:lnTo>
                      <a:lnTo>
                        <a:pt x="262" y="115"/>
                      </a:lnTo>
                      <a:lnTo>
                        <a:pt x="265" y="113"/>
                      </a:lnTo>
                      <a:lnTo>
                        <a:pt x="268" y="109"/>
                      </a:lnTo>
                      <a:lnTo>
                        <a:pt x="265" y="109"/>
                      </a:lnTo>
                      <a:lnTo>
                        <a:pt x="263" y="111"/>
                      </a:lnTo>
                      <a:lnTo>
                        <a:pt x="259" y="111"/>
                      </a:lnTo>
                      <a:lnTo>
                        <a:pt x="256" y="115"/>
                      </a:lnTo>
                      <a:lnTo>
                        <a:pt x="256" y="113"/>
                      </a:lnTo>
                      <a:lnTo>
                        <a:pt x="259" y="106"/>
                      </a:lnTo>
                      <a:lnTo>
                        <a:pt x="259" y="102"/>
                      </a:lnTo>
                      <a:lnTo>
                        <a:pt x="256" y="100"/>
                      </a:lnTo>
                      <a:lnTo>
                        <a:pt x="253" y="103"/>
                      </a:lnTo>
                      <a:lnTo>
                        <a:pt x="248" y="104"/>
                      </a:lnTo>
                      <a:lnTo>
                        <a:pt x="246" y="102"/>
                      </a:lnTo>
                      <a:lnTo>
                        <a:pt x="238" y="100"/>
                      </a:lnTo>
                      <a:lnTo>
                        <a:pt x="246" y="99"/>
                      </a:lnTo>
                      <a:lnTo>
                        <a:pt x="250" y="99"/>
                      </a:lnTo>
                      <a:lnTo>
                        <a:pt x="253" y="96"/>
                      </a:lnTo>
                      <a:lnTo>
                        <a:pt x="251" y="91"/>
                      </a:lnTo>
                      <a:lnTo>
                        <a:pt x="248" y="86"/>
                      </a:lnTo>
                      <a:lnTo>
                        <a:pt x="238" y="82"/>
                      </a:lnTo>
                      <a:lnTo>
                        <a:pt x="233" y="78"/>
                      </a:lnTo>
                      <a:lnTo>
                        <a:pt x="232" y="78"/>
                      </a:lnTo>
                      <a:lnTo>
                        <a:pt x="232" y="82"/>
                      </a:lnTo>
                      <a:lnTo>
                        <a:pt x="229" y="85"/>
                      </a:lnTo>
                      <a:lnTo>
                        <a:pt x="226" y="84"/>
                      </a:lnTo>
                      <a:lnTo>
                        <a:pt x="222" y="85"/>
                      </a:lnTo>
                      <a:lnTo>
                        <a:pt x="223" y="91"/>
                      </a:lnTo>
                      <a:lnTo>
                        <a:pt x="223" y="93"/>
                      </a:lnTo>
                      <a:lnTo>
                        <a:pt x="223" y="91"/>
                      </a:lnTo>
                      <a:lnTo>
                        <a:pt x="220" y="92"/>
                      </a:lnTo>
                      <a:lnTo>
                        <a:pt x="219" y="91"/>
                      </a:lnTo>
                      <a:lnTo>
                        <a:pt x="217" y="89"/>
                      </a:lnTo>
                      <a:lnTo>
                        <a:pt x="219" y="84"/>
                      </a:lnTo>
                      <a:lnTo>
                        <a:pt x="216" y="84"/>
                      </a:lnTo>
                      <a:lnTo>
                        <a:pt x="213" y="88"/>
                      </a:lnTo>
                      <a:lnTo>
                        <a:pt x="219" y="77"/>
                      </a:lnTo>
                      <a:lnTo>
                        <a:pt x="219" y="75"/>
                      </a:lnTo>
                      <a:lnTo>
                        <a:pt x="213" y="77"/>
                      </a:lnTo>
                      <a:lnTo>
                        <a:pt x="210" y="77"/>
                      </a:lnTo>
                      <a:lnTo>
                        <a:pt x="205" y="81"/>
                      </a:lnTo>
                      <a:lnTo>
                        <a:pt x="204" y="82"/>
                      </a:lnTo>
                      <a:lnTo>
                        <a:pt x="204" y="78"/>
                      </a:lnTo>
                      <a:lnTo>
                        <a:pt x="200" y="80"/>
                      </a:lnTo>
                      <a:lnTo>
                        <a:pt x="208" y="74"/>
                      </a:lnTo>
                      <a:lnTo>
                        <a:pt x="210" y="70"/>
                      </a:lnTo>
                      <a:lnTo>
                        <a:pt x="210" y="67"/>
                      </a:lnTo>
                      <a:lnTo>
                        <a:pt x="204" y="65"/>
                      </a:lnTo>
                      <a:lnTo>
                        <a:pt x="198" y="65"/>
                      </a:lnTo>
                      <a:lnTo>
                        <a:pt x="196" y="64"/>
                      </a:lnTo>
                      <a:lnTo>
                        <a:pt x="200" y="61"/>
                      </a:lnTo>
                      <a:lnTo>
                        <a:pt x="196" y="53"/>
                      </a:lnTo>
                      <a:lnTo>
                        <a:pt x="195" y="52"/>
                      </a:lnTo>
                      <a:lnTo>
                        <a:pt x="195" y="49"/>
                      </a:lnTo>
                      <a:lnTo>
                        <a:pt x="190" y="48"/>
                      </a:lnTo>
                      <a:lnTo>
                        <a:pt x="186" y="48"/>
                      </a:lnTo>
                      <a:lnTo>
                        <a:pt x="171" y="42"/>
                      </a:lnTo>
                      <a:lnTo>
                        <a:pt x="165" y="42"/>
                      </a:lnTo>
                      <a:lnTo>
                        <a:pt x="158" y="44"/>
                      </a:lnTo>
                      <a:lnTo>
                        <a:pt x="153" y="48"/>
                      </a:lnTo>
                      <a:lnTo>
                        <a:pt x="153" y="53"/>
                      </a:lnTo>
                      <a:lnTo>
                        <a:pt x="156" y="56"/>
                      </a:lnTo>
                      <a:lnTo>
                        <a:pt x="153" y="57"/>
                      </a:lnTo>
                      <a:lnTo>
                        <a:pt x="149" y="57"/>
                      </a:lnTo>
                      <a:lnTo>
                        <a:pt x="146" y="60"/>
                      </a:lnTo>
                      <a:lnTo>
                        <a:pt x="141" y="54"/>
                      </a:lnTo>
                      <a:lnTo>
                        <a:pt x="138" y="57"/>
                      </a:lnTo>
                      <a:lnTo>
                        <a:pt x="137" y="56"/>
                      </a:lnTo>
                      <a:lnTo>
                        <a:pt x="135" y="49"/>
                      </a:lnTo>
                      <a:lnTo>
                        <a:pt x="132" y="61"/>
                      </a:lnTo>
                      <a:lnTo>
                        <a:pt x="129" y="60"/>
                      </a:lnTo>
                      <a:lnTo>
                        <a:pt x="129" y="64"/>
                      </a:lnTo>
                      <a:lnTo>
                        <a:pt x="126" y="70"/>
                      </a:lnTo>
                      <a:lnTo>
                        <a:pt x="121" y="70"/>
                      </a:lnTo>
                      <a:lnTo>
                        <a:pt x="122" y="70"/>
                      </a:lnTo>
                      <a:lnTo>
                        <a:pt x="121" y="67"/>
                      </a:lnTo>
                      <a:lnTo>
                        <a:pt x="121" y="65"/>
                      </a:lnTo>
                      <a:lnTo>
                        <a:pt x="124" y="65"/>
                      </a:lnTo>
                      <a:lnTo>
                        <a:pt x="126" y="64"/>
                      </a:lnTo>
                      <a:lnTo>
                        <a:pt x="122" y="63"/>
                      </a:lnTo>
                      <a:lnTo>
                        <a:pt x="129" y="42"/>
                      </a:lnTo>
                      <a:lnTo>
                        <a:pt x="126" y="39"/>
                      </a:lnTo>
                      <a:lnTo>
                        <a:pt x="122" y="35"/>
                      </a:lnTo>
                      <a:lnTo>
                        <a:pt x="122" y="33"/>
                      </a:lnTo>
                      <a:lnTo>
                        <a:pt x="126" y="31"/>
                      </a:lnTo>
                      <a:lnTo>
                        <a:pt x="126" y="29"/>
                      </a:lnTo>
                      <a:lnTo>
                        <a:pt x="124" y="27"/>
                      </a:lnTo>
                      <a:lnTo>
                        <a:pt x="119" y="24"/>
                      </a:lnTo>
                      <a:lnTo>
                        <a:pt x="115" y="22"/>
                      </a:lnTo>
                      <a:lnTo>
                        <a:pt x="118" y="19"/>
                      </a:lnTo>
                      <a:lnTo>
                        <a:pt x="116" y="9"/>
                      </a:lnTo>
                      <a:lnTo>
                        <a:pt x="113" y="4"/>
                      </a:lnTo>
                      <a:lnTo>
                        <a:pt x="97" y="4"/>
                      </a:lnTo>
                      <a:lnTo>
                        <a:pt x="94" y="6"/>
                      </a:lnTo>
                      <a:lnTo>
                        <a:pt x="91" y="7"/>
                      </a:lnTo>
                      <a:lnTo>
                        <a:pt x="82" y="14"/>
                      </a:lnTo>
                      <a:lnTo>
                        <a:pt x="86" y="17"/>
                      </a:lnTo>
                      <a:lnTo>
                        <a:pt x="85" y="20"/>
                      </a:lnTo>
                      <a:lnTo>
                        <a:pt x="82" y="15"/>
                      </a:lnTo>
                      <a:lnTo>
                        <a:pt x="79" y="14"/>
                      </a:lnTo>
                      <a:lnTo>
                        <a:pt x="73" y="17"/>
                      </a:lnTo>
                      <a:lnTo>
                        <a:pt x="73" y="18"/>
                      </a:lnTo>
                      <a:lnTo>
                        <a:pt x="74" y="22"/>
                      </a:lnTo>
                      <a:lnTo>
                        <a:pt x="73" y="21"/>
                      </a:lnTo>
                      <a:lnTo>
                        <a:pt x="70" y="18"/>
                      </a:lnTo>
                      <a:lnTo>
                        <a:pt x="67" y="19"/>
                      </a:lnTo>
                      <a:lnTo>
                        <a:pt x="65" y="22"/>
                      </a:lnTo>
                      <a:lnTo>
                        <a:pt x="68" y="25"/>
                      </a:lnTo>
                      <a:lnTo>
                        <a:pt x="83" y="29"/>
                      </a:lnTo>
                      <a:lnTo>
                        <a:pt x="83" y="32"/>
                      </a:lnTo>
                      <a:lnTo>
                        <a:pt x="64" y="27"/>
                      </a:lnTo>
                      <a:lnTo>
                        <a:pt x="64" y="29"/>
                      </a:lnTo>
                      <a:lnTo>
                        <a:pt x="63" y="28"/>
                      </a:lnTo>
                      <a:lnTo>
                        <a:pt x="61" y="29"/>
                      </a:lnTo>
                      <a:lnTo>
                        <a:pt x="63" y="31"/>
                      </a:lnTo>
                      <a:lnTo>
                        <a:pt x="67" y="32"/>
                      </a:lnTo>
                      <a:lnTo>
                        <a:pt x="70" y="35"/>
                      </a:lnTo>
                      <a:lnTo>
                        <a:pt x="74" y="36"/>
                      </a:lnTo>
                      <a:lnTo>
                        <a:pt x="80" y="40"/>
                      </a:lnTo>
                      <a:lnTo>
                        <a:pt x="76" y="42"/>
                      </a:lnTo>
                      <a:lnTo>
                        <a:pt x="67" y="35"/>
                      </a:lnTo>
                      <a:lnTo>
                        <a:pt x="63" y="33"/>
                      </a:lnTo>
                      <a:lnTo>
                        <a:pt x="60" y="33"/>
                      </a:lnTo>
                      <a:lnTo>
                        <a:pt x="58" y="36"/>
                      </a:lnTo>
                      <a:lnTo>
                        <a:pt x="58" y="42"/>
                      </a:lnTo>
                      <a:lnTo>
                        <a:pt x="60" y="46"/>
                      </a:lnTo>
                      <a:lnTo>
                        <a:pt x="60" y="49"/>
                      </a:lnTo>
                      <a:lnTo>
                        <a:pt x="61" y="52"/>
                      </a:lnTo>
                      <a:lnTo>
                        <a:pt x="65" y="54"/>
                      </a:lnTo>
                      <a:lnTo>
                        <a:pt x="67" y="54"/>
                      </a:lnTo>
                      <a:lnTo>
                        <a:pt x="68" y="53"/>
                      </a:lnTo>
                      <a:lnTo>
                        <a:pt x="70" y="54"/>
                      </a:lnTo>
                      <a:lnTo>
                        <a:pt x="68" y="59"/>
                      </a:lnTo>
                      <a:lnTo>
                        <a:pt x="65" y="60"/>
                      </a:lnTo>
                      <a:lnTo>
                        <a:pt x="61" y="60"/>
                      </a:lnTo>
                      <a:lnTo>
                        <a:pt x="60" y="65"/>
                      </a:lnTo>
                      <a:lnTo>
                        <a:pt x="54" y="68"/>
                      </a:lnTo>
                      <a:lnTo>
                        <a:pt x="56" y="70"/>
                      </a:lnTo>
                      <a:lnTo>
                        <a:pt x="60" y="73"/>
                      </a:lnTo>
                      <a:lnTo>
                        <a:pt x="60" y="75"/>
                      </a:lnTo>
                      <a:lnTo>
                        <a:pt x="63" y="80"/>
                      </a:lnTo>
                      <a:lnTo>
                        <a:pt x="67" y="81"/>
                      </a:lnTo>
                      <a:lnTo>
                        <a:pt x="71" y="81"/>
                      </a:lnTo>
                      <a:lnTo>
                        <a:pt x="71" y="84"/>
                      </a:lnTo>
                      <a:lnTo>
                        <a:pt x="70" y="89"/>
                      </a:lnTo>
                      <a:lnTo>
                        <a:pt x="70" y="91"/>
                      </a:lnTo>
                      <a:lnTo>
                        <a:pt x="70" y="100"/>
                      </a:lnTo>
                      <a:lnTo>
                        <a:pt x="67" y="104"/>
                      </a:lnTo>
                      <a:lnTo>
                        <a:pt x="67" y="103"/>
                      </a:lnTo>
                      <a:lnTo>
                        <a:pt x="67" y="98"/>
                      </a:lnTo>
                      <a:lnTo>
                        <a:pt x="65" y="98"/>
                      </a:lnTo>
                      <a:lnTo>
                        <a:pt x="61" y="98"/>
                      </a:lnTo>
                      <a:lnTo>
                        <a:pt x="54" y="99"/>
                      </a:lnTo>
                      <a:lnTo>
                        <a:pt x="49" y="103"/>
                      </a:lnTo>
                      <a:lnTo>
                        <a:pt x="46" y="102"/>
                      </a:lnTo>
                      <a:lnTo>
                        <a:pt x="54" y="96"/>
                      </a:lnTo>
                      <a:lnTo>
                        <a:pt x="61" y="96"/>
                      </a:lnTo>
                      <a:lnTo>
                        <a:pt x="63" y="94"/>
                      </a:lnTo>
                      <a:lnTo>
                        <a:pt x="64" y="93"/>
                      </a:lnTo>
                      <a:lnTo>
                        <a:pt x="67" y="93"/>
                      </a:lnTo>
                      <a:lnTo>
                        <a:pt x="67" y="89"/>
                      </a:lnTo>
                      <a:lnTo>
                        <a:pt x="65" y="88"/>
                      </a:lnTo>
                      <a:lnTo>
                        <a:pt x="63" y="86"/>
                      </a:lnTo>
                      <a:lnTo>
                        <a:pt x="49" y="72"/>
                      </a:lnTo>
                      <a:lnTo>
                        <a:pt x="48" y="67"/>
                      </a:lnTo>
                      <a:lnTo>
                        <a:pt x="49" y="54"/>
                      </a:lnTo>
                      <a:lnTo>
                        <a:pt x="45" y="45"/>
                      </a:lnTo>
                      <a:lnTo>
                        <a:pt x="45" y="39"/>
                      </a:lnTo>
                      <a:lnTo>
                        <a:pt x="49" y="31"/>
                      </a:lnTo>
                      <a:lnTo>
                        <a:pt x="51" y="24"/>
                      </a:lnTo>
                      <a:lnTo>
                        <a:pt x="68" y="4"/>
                      </a:lnTo>
                      <a:lnTo>
                        <a:pt x="68" y="3"/>
                      </a:lnTo>
                      <a:lnTo>
                        <a:pt x="65" y="0"/>
                      </a:lnTo>
                      <a:lnTo>
                        <a:pt x="46" y="0"/>
                      </a:lnTo>
                      <a:lnTo>
                        <a:pt x="27" y="9"/>
                      </a:lnTo>
                      <a:lnTo>
                        <a:pt x="19" y="15"/>
                      </a:lnTo>
                      <a:lnTo>
                        <a:pt x="18" y="20"/>
                      </a:lnTo>
                      <a:lnTo>
                        <a:pt x="15" y="22"/>
                      </a:lnTo>
                      <a:lnTo>
                        <a:pt x="13" y="24"/>
                      </a:lnTo>
                      <a:lnTo>
                        <a:pt x="10" y="29"/>
                      </a:lnTo>
                      <a:lnTo>
                        <a:pt x="13" y="32"/>
                      </a:lnTo>
                      <a:lnTo>
                        <a:pt x="10" y="33"/>
                      </a:lnTo>
                      <a:lnTo>
                        <a:pt x="9" y="39"/>
                      </a:lnTo>
                      <a:lnTo>
                        <a:pt x="12" y="40"/>
                      </a:lnTo>
                      <a:lnTo>
                        <a:pt x="7" y="40"/>
                      </a:lnTo>
                      <a:lnTo>
                        <a:pt x="6" y="45"/>
                      </a:lnTo>
                      <a:lnTo>
                        <a:pt x="3" y="46"/>
                      </a:lnTo>
                      <a:lnTo>
                        <a:pt x="3" y="52"/>
                      </a:lnTo>
                      <a:lnTo>
                        <a:pt x="2" y="54"/>
                      </a:lnTo>
                      <a:lnTo>
                        <a:pt x="3" y="61"/>
                      </a:lnTo>
                      <a:lnTo>
                        <a:pt x="7" y="61"/>
                      </a:lnTo>
                      <a:lnTo>
                        <a:pt x="3" y="63"/>
                      </a:lnTo>
                      <a:lnTo>
                        <a:pt x="2" y="65"/>
                      </a:lnTo>
                      <a:lnTo>
                        <a:pt x="0" y="70"/>
                      </a:lnTo>
                      <a:lnTo>
                        <a:pt x="3" y="75"/>
                      </a:lnTo>
                      <a:lnTo>
                        <a:pt x="0" y="80"/>
                      </a:lnTo>
                      <a:lnTo>
                        <a:pt x="0" y="88"/>
                      </a:lnTo>
                      <a:lnTo>
                        <a:pt x="3" y="92"/>
                      </a:lnTo>
                      <a:lnTo>
                        <a:pt x="27" y="96"/>
                      </a:lnTo>
                      <a:lnTo>
                        <a:pt x="36" y="100"/>
                      </a:lnTo>
                      <a:lnTo>
                        <a:pt x="39" y="103"/>
                      </a:lnTo>
                      <a:lnTo>
                        <a:pt x="33" y="106"/>
                      </a:lnTo>
                      <a:lnTo>
                        <a:pt x="26" y="106"/>
                      </a:lnTo>
                      <a:lnTo>
                        <a:pt x="18" y="102"/>
                      </a:lnTo>
                      <a:lnTo>
                        <a:pt x="9" y="100"/>
                      </a:lnTo>
                      <a:lnTo>
                        <a:pt x="12" y="102"/>
                      </a:lnTo>
                      <a:lnTo>
                        <a:pt x="9" y="106"/>
                      </a:lnTo>
                      <a:lnTo>
                        <a:pt x="19" y="121"/>
                      </a:lnTo>
                      <a:lnTo>
                        <a:pt x="30" y="124"/>
                      </a:lnTo>
                      <a:lnTo>
                        <a:pt x="26" y="124"/>
                      </a:lnTo>
                      <a:lnTo>
                        <a:pt x="31" y="127"/>
                      </a:lnTo>
                      <a:lnTo>
                        <a:pt x="31" y="125"/>
                      </a:lnTo>
                      <a:lnTo>
                        <a:pt x="34" y="124"/>
                      </a:lnTo>
                      <a:lnTo>
                        <a:pt x="40" y="125"/>
                      </a:lnTo>
                      <a:lnTo>
                        <a:pt x="45" y="125"/>
                      </a:lnTo>
                      <a:lnTo>
                        <a:pt x="46" y="121"/>
                      </a:lnTo>
                      <a:lnTo>
                        <a:pt x="48" y="127"/>
                      </a:lnTo>
                      <a:lnTo>
                        <a:pt x="49" y="131"/>
                      </a:lnTo>
                      <a:lnTo>
                        <a:pt x="54" y="135"/>
                      </a:lnTo>
                      <a:lnTo>
                        <a:pt x="61" y="136"/>
                      </a:lnTo>
                      <a:lnTo>
                        <a:pt x="64" y="136"/>
                      </a:lnTo>
                      <a:lnTo>
                        <a:pt x="61" y="134"/>
                      </a:lnTo>
                      <a:lnTo>
                        <a:pt x="64" y="134"/>
                      </a:lnTo>
                      <a:lnTo>
                        <a:pt x="86" y="139"/>
                      </a:lnTo>
                      <a:lnTo>
                        <a:pt x="86" y="138"/>
                      </a:lnTo>
                      <a:lnTo>
                        <a:pt x="92" y="135"/>
                      </a:lnTo>
                      <a:lnTo>
                        <a:pt x="100" y="141"/>
                      </a:lnTo>
                      <a:lnTo>
                        <a:pt x="105" y="141"/>
                      </a:lnTo>
                      <a:lnTo>
                        <a:pt x="105" y="142"/>
                      </a:lnTo>
                      <a:lnTo>
                        <a:pt x="107" y="141"/>
                      </a:lnTo>
                      <a:lnTo>
                        <a:pt x="108" y="142"/>
                      </a:lnTo>
                      <a:lnTo>
                        <a:pt x="110" y="139"/>
                      </a:lnTo>
                      <a:lnTo>
                        <a:pt x="113" y="138"/>
                      </a:lnTo>
                      <a:lnTo>
                        <a:pt x="116" y="139"/>
                      </a:lnTo>
                      <a:lnTo>
                        <a:pt x="119" y="143"/>
                      </a:lnTo>
                      <a:lnTo>
                        <a:pt x="122" y="143"/>
                      </a:lnTo>
                      <a:lnTo>
                        <a:pt x="121" y="141"/>
                      </a:lnTo>
                      <a:lnTo>
                        <a:pt x="116" y="136"/>
                      </a:lnTo>
                      <a:lnTo>
                        <a:pt x="112" y="134"/>
                      </a:lnTo>
                      <a:lnTo>
                        <a:pt x="112" y="131"/>
                      </a:lnTo>
                      <a:lnTo>
                        <a:pt x="128" y="136"/>
                      </a:lnTo>
                      <a:lnTo>
                        <a:pt x="131" y="135"/>
                      </a:lnTo>
                      <a:lnTo>
                        <a:pt x="132" y="136"/>
                      </a:lnTo>
                      <a:lnTo>
                        <a:pt x="134" y="136"/>
                      </a:lnTo>
                      <a:lnTo>
                        <a:pt x="137" y="142"/>
                      </a:lnTo>
                      <a:lnTo>
                        <a:pt x="149" y="139"/>
                      </a:lnTo>
                      <a:lnTo>
                        <a:pt x="152" y="136"/>
                      </a:lnTo>
                      <a:lnTo>
                        <a:pt x="146" y="124"/>
                      </a:lnTo>
                      <a:lnTo>
                        <a:pt x="141" y="124"/>
                      </a:lnTo>
                      <a:lnTo>
                        <a:pt x="140" y="124"/>
                      </a:lnTo>
                      <a:lnTo>
                        <a:pt x="143" y="121"/>
                      </a:lnTo>
                      <a:lnTo>
                        <a:pt x="149" y="124"/>
                      </a:lnTo>
                      <a:lnTo>
                        <a:pt x="158" y="130"/>
                      </a:lnTo>
                      <a:lnTo>
                        <a:pt x="159" y="127"/>
                      </a:lnTo>
                      <a:lnTo>
                        <a:pt x="162" y="130"/>
                      </a:lnTo>
                      <a:lnTo>
                        <a:pt x="165" y="128"/>
                      </a:lnTo>
                      <a:lnTo>
                        <a:pt x="165" y="142"/>
                      </a:lnTo>
                      <a:lnTo>
                        <a:pt x="167" y="143"/>
                      </a:lnTo>
                      <a:lnTo>
                        <a:pt x="168" y="141"/>
                      </a:lnTo>
                      <a:lnTo>
                        <a:pt x="171" y="142"/>
                      </a:lnTo>
                      <a:lnTo>
                        <a:pt x="175" y="142"/>
                      </a:lnTo>
                      <a:lnTo>
                        <a:pt x="175" y="143"/>
                      </a:lnTo>
                      <a:lnTo>
                        <a:pt x="175" y="146"/>
                      </a:lnTo>
                      <a:lnTo>
                        <a:pt x="171" y="147"/>
                      </a:lnTo>
                      <a:lnTo>
                        <a:pt x="175" y="147"/>
                      </a:lnTo>
                      <a:lnTo>
                        <a:pt x="189" y="159"/>
                      </a:lnTo>
                      <a:lnTo>
                        <a:pt x="190" y="163"/>
                      </a:lnTo>
                      <a:lnTo>
                        <a:pt x="186" y="167"/>
                      </a:lnTo>
                      <a:lnTo>
                        <a:pt x="182" y="166"/>
                      </a:lnTo>
                      <a:lnTo>
                        <a:pt x="178" y="166"/>
                      </a:lnTo>
                      <a:lnTo>
                        <a:pt x="180" y="171"/>
                      </a:lnTo>
                      <a:lnTo>
                        <a:pt x="178" y="177"/>
                      </a:lnTo>
                      <a:lnTo>
                        <a:pt x="190" y="173"/>
                      </a:lnTo>
                      <a:lnTo>
                        <a:pt x="192" y="169"/>
                      </a:lnTo>
                      <a:lnTo>
                        <a:pt x="195" y="170"/>
                      </a:lnTo>
                      <a:lnTo>
                        <a:pt x="200" y="167"/>
                      </a:lnTo>
                      <a:lnTo>
                        <a:pt x="205" y="166"/>
                      </a:lnTo>
                      <a:lnTo>
                        <a:pt x="210" y="167"/>
                      </a:lnTo>
                      <a:lnTo>
                        <a:pt x="202" y="169"/>
                      </a:lnTo>
                      <a:lnTo>
                        <a:pt x="204" y="170"/>
                      </a:lnTo>
                      <a:lnTo>
                        <a:pt x="202" y="173"/>
                      </a:lnTo>
                      <a:lnTo>
                        <a:pt x="210" y="181"/>
                      </a:lnTo>
                      <a:lnTo>
                        <a:pt x="211" y="180"/>
                      </a:lnTo>
                      <a:lnTo>
                        <a:pt x="210" y="177"/>
                      </a:lnTo>
                      <a:lnTo>
                        <a:pt x="210" y="176"/>
                      </a:lnTo>
                      <a:lnTo>
                        <a:pt x="214" y="177"/>
                      </a:lnTo>
                      <a:lnTo>
                        <a:pt x="214" y="184"/>
                      </a:lnTo>
                      <a:lnTo>
                        <a:pt x="216" y="188"/>
                      </a:lnTo>
                      <a:lnTo>
                        <a:pt x="220" y="189"/>
                      </a:lnTo>
                      <a:lnTo>
                        <a:pt x="222" y="188"/>
                      </a:lnTo>
                      <a:lnTo>
                        <a:pt x="227" y="193"/>
                      </a:lnTo>
                      <a:lnTo>
                        <a:pt x="229" y="202"/>
                      </a:lnTo>
                      <a:lnTo>
                        <a:pt x="230" y="203"/>
                      </a:lnTo>
                      <a:lnTo>
                        <a:pt x="230" y="207"/>
                      </a:lnTo>
                      <a:lnTo>
                        <a:pt x="233" y="210"/>
                      </a:lnTo>
                      <a:lnTo>
                        <a:pt x="233" y="217"/>
                      </a:lnTo>
                      <a:lnTo>
                        <a:pt x="235" y="219"/>
                      </a:lnTo>
                      <a:lnTo>
                        <a:pt x="235" y="221"/>
                      </a:lnTo>
                      <a:lnTo>
                        <a:pt x="232" y="224"/>
                      </a:lnTo>
                      <a:lnTo>
                        <a:pt x="229" y="225"/>
                      </a:lnTo>
                      <a:lnTo>
                        <a:pt x="227" y="227"/>
                      </a:lnTo>
                      <a:lnTo>
                        <a:pt x="227" y="233"/>
                      </a:lnTo>
                      <a:lnTo>
                        <a:pt x="226" y="234"/>
                      </a:lnTo>
                      <a:lnTo>
                        <a:pt x="222" y="235"/>
                      </a:lnTo>
                      <a:lnTo>
                        <a:pt x="208" y="249"/>
                      </a:lnTo>
                      <a:lnTo>
                        <a:pt x="208" y="252"/>
                      </a:lnTo>
                      <a:lnTo>
                        <a:pt x="211" y="255"/>
                      </a:lnTo>
                      <a:lnTo>
                        <a:pt x="216" y="259"/>
                      </a:lnTo>
                      <a:lnTo>
                        <a:pt x="216" y="262"/>
                      </a:lnTo>
                      <a:lnTo>
                        <a:pt x="219" y="263"/>
                      </a:lnTo>
                      <a:lnTo>
                        <a:pt x="219" y="268"/>
                      </a:lnTo>
                      <a:lnTo>
                        <a:pt x="214" y="266"/>
                      </a:lnTo>
                      <a:lnTo>
                        <a:pt x="214" y="267"/>
                      </a:lnTo>
                      <a:lnTo>
                        <a:pt x="211" y="266"/>
                      </a:lnTo>
                      <a:lnTo>
                        <a:pt x="210" y="267"/>
                      </a:lnTo>
                      <a:lnTo>
                        <a:pt x="208" y="267"/>
                      </a:lnTo>
                      <a:lnTo>
                        <a:pt x="205" y="270"/>
                      </a:lnTo>
                      <a:lnTo>
                        <a:pt x="198" y="270"/>
                      </a:lnTo>
                      <a:lnTo>
                        <a:pt x="196" y="273"/>
                      </a:lnTo>
                      <a:lnTo>
                        <a:pt x="195" y="274"/>
                      </a:lnTo>
                      <a:lnTo>
                        <a:pt x="190" y="271"/>
                      </a:lnTo>
                      <a:lnTo>
                        <a:pt x="184" y="273"/>
                      </a:lnTo>
                      <a:lnTo>
                        <a:pt x="180" y="270"/>
                      </a:lnTo>
                      <a:lnTo>
                        <a:pt x="177" y="270"/>
                      </a:lnTo>
                      <a:lnTo>
                        <a:pt x="173" y="270"/>
                      </a:lnTo>
                      <a:lnTo>
                        <a:pt x="171" y="268"/>
                      </a:lnTo>
                      <a:lnTo>
                        <a:pt x="168" y="268"/>
                      </a:lnTo>
                      <a:lnTo>
                        <a:pt x="170" y="271"/>
                      </a:lnTo>
                      <a:lnTo>
                        <a:pt x="168" y="270"/>
                      </a:lnTo>
                      <a:lnTo>
                        <a:pt x="168" y="275"/>
                      </a:lnTo>
                      <a:lnTo>
                        <a:pt x="165" y="277"/>
                      </a:lnTo>
                      <a:lnTo>
                        <a:pt x="160" y="279"/>
                      </a:lnTo>
                      <a:lnTo>
                        <a:pt x="159" y="282"/>
                      </a:lnTo>
                      <a:lnTo>
                        <a:pt x="159" y="288"/>
                      </a:lnTo>
                      <a:lnTo>
                        <a:pt x="160" y="292"/>
                      </a:lnTo>
                      <a:lnTo>
                        <a:pt x="163" y="295"/>
                      </a:lnTo>
                      <a:lnTo>
                        <a:pt x="167" y="295"/>
                      </a:lnTo>
                      <a:lnTo>
                        <a:pt x="170" y="298"/>
                      </a:lnTo>
                      <a:lnTo>
                        <a:pt x="171" y="298"/>
                      </a:lnTo>
                      <a:lnTo>
                        <a:pt x="177" y="299"/>
                      </a:lnTo>
                      <a:lnTo>
                        <a:pt x="178" y="301"/>
                      </a:lnTo>
                      <a:lnTo>
                        <a:pt x="178" y="299"/>
                      </a:lnTo>
                      <a:lnTo>
                        <a:pt x="184" y="298"/>
                      </a:lnTo>
                      <a:lnTo>
                        <a:pt x="183" y="296"/>
                      </a:lnTo>
                      <a:lnTo>
                        <a:pt x="187" y="296"/>
                      </a:lnTo>
                      <a:lnTo>
                        <a:pt x="189" y="295"/>
                      </a:lnTo>
                      <a:lnTo>
                        <a:pt x="189" y="294"/>
                      </a:lnTo>
                      <a:lnTo>
                        <a:pt x="187" y="291"/>
                      </a:lnTo>
                      <a:lnTo>
                        <a:pt x="190" y="290"/>
                      </a:lnTo>
                      <a:lnTo>
                        <a:pt x="193" y="290"/>
                      </a:lnTo>
                      <a:lnTo>
                        <a:pt x="195" y="292"/>
                      </a:lnTo>
                      <a:lnTo>
                        <a:pt x="196" y="294"/>
                      </a:lnTo>
                      <a:lnTo>
                        <a:pt x="202" y="294"/>
                      </a:lnTo>
                      <a:lnTo>
                        <a:pt x="205" y="295"/>
                      </a:lnTo>
                      <a:lnTo>
                        <a:pt x="205" y="292"/>
                      </a:lnTo>
                      <a:lnTo>
                        <a:pt x="207" y="291"/>
                      </a:lnTo>
                      <a:lnTo>
                        <a:pt x="207" y="292"/>
                      </a:lnTo>
                      <a:lnTo>
                        <a:pt x="205" y="288"/>
                      </a:lnTo>
                      <a:lnTo>
                        <a:pt x="202" y="288"/>
                      </a:lnTo>
                      <a:lnTo>
                        <a:pt x="202" y="285"/>
                      </a:lnTo>
                      <a:lnTo>
                        <a:pt x="204" y="284"/>
                      </a:lnTo>
                      <a:lnTo>
                        <a:pt x="205" y="283"/>
                      </a:lnTo>
                      <a:lnTo>
                        <a:pt x="205" y="287"/>
                      </a:lnTo>
                      <a:lnTo>
                        <a:pt x="208" y="285"/>
                      </a:lnTo>
                      <a:lnTo>
                        <a:pt x="208" y="287"/>
                      </a:lnTo>
                      <a:lnTo>
                        <a:pt x="210" y="290"/>
                      </a:lnTo>
                      <a:lnTo>
                        <a:pt x="211" y="288"/>
                      </a:lnTo>
                      <a:lnTo>
                        <a:pt x="213" y="287"/>
                      </a:lnTo>
                      <a:lnTo>
                        <a:pt x="214" y="288"/>
                      </a:lnTo>
                      <a:lnTo>
                        <a:pt x="216" y="291"/>
                      </a:lnTo>
                      <a:lnTo>
                        <a:pt x="219" y="290"/>
                      </a:lnTo>
                      <a:lnTo>
                        <a:pt x="220" y="290"/>
                      </a:lnTo>
                      <a:lnTo>
                        <a:pt x="220" y="292"/>
                      </a:lnTo>
                      <a:lnTo>
                        <a:pt x="222" y="298"/>
                      </a:lnTo>
                      <a:lnTo>
                        <a:pt x="223" y="298"/>
                      </a:lnTo>
                      <a:lnTo>
                        <a:pt x="226" y="301"/>
                      </a:lnTo>
                      <a:lnTo>
                        <a:pt x="227" y="302"/>
                      </a:lnTo>
                      <a:lnTo>
                        <a:pt x="227" y="305"/>
                      </a:lnTo>
                      <a:lnTo>
                        <a:pt x="227" y="307"/>
                      </a:lnTo>
                      <a:lnTo>
                        <a:pt x="229" y="306"/>
                      </a:lnTo>
                      <a:lnTo>
                        <a:pt x="230" y="307"/>
                      </a:lnTo>
                      <a:lnTo>
                        <a:pt x="232" y="310"/>
                      </a:lnTo>
                      <a:lnTo>
                        <a:pt x="233" y="310"/>
                      </a:lnTo>
                      <a:lnTo>
                        <a:pt x="235" y="309"/>
                      </a:lnTo>
                      <a:lnTo>
                        <a:pt x="237" y="310"/>
                      </a:lnTo>
                      <a:lnTo>
                        <a:pt x="237" y="311"/>
                      </a:lnTo>
                      <a:lnTo>
                        <a:pt x="238" y="312"/>
                      </a:lnTo>
                      <a:lnTo>
                        <a:pt x="240" y="313"/>
                      </a:lnTo>
                      <a:lnTo>
                        <a:pt x="240" y="312"/>
                      </a:lnTo>
                      <a:lnTo>
                        <a:pt x="241" y="310"/>
                      </a:lnTo>
                      <a:lnTo>
                        <a:pt x="244" y="312"/>
                      </a:lnTo>
                      <a:lnTo>
                        <a:pt x="246" y="313"/>
                      </a:lnTo>
                      <a:lnTo>
                        <a:pt x="246" y="315"/>
                      </a:lnTo>
                      <a:lnTo>
                        <a:pt x="250" y="315"/>
                      </a:lnTo>
                      <a:lnTo>
                        <a:pt x="246" y="319"/>
                      </a:lnTo>
                      <a:lnTo>
                        <a:pt x="241" y="319"/>
                      </a:lnTo>
                      <a:lnTo>
                        <a:pt x="240" y="316"/>
                      </a:lnTo>
                      <a:lnTo>
                        <a:pt x="244" y="327"/>
                      </a:lnTo>
                      <a:lnTo>
                        <a:pt x="248" y="327"/>
                      </a:lnTo>
                      <a:lnTo>
                        <a:pt x="250" y="32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35" name="Freeform 2943"/>
                <p:cNvSpPr>
                  <a:spLocks/>
                </p:cNvSpPr>
                <p:nvPr/>
              </p:nvSpPr>
              <p:spPr bwMode="gray">
                <a:xfrm>
                  <a:off x="1482" y="1366"/>
                  <a:ext cx="381" cy="357"/>
                </a:xfrm>
                <a:custGeom>
                  <a:avLst/>
                  <a:gdLst>
                    <a:gd name="T0" fmla="*/ 270 w 381"/>
                    <a:gd name="T1" fmla="*/ 335 h 357"/>
                    <a:gd name="T2" fmla="*/ 282 w 381"/>
                    <a:gd name="T3" fmla="*/ 345 h 357"/>
                    <a:gd name="T4" fmla="*/ 308 w 381"/>
                    <a:gd name="T5" fmla="*/ 351 h 357"/>
                    <a:gd name="T6" fmla="*/ 302 w 381"/>
                    <a:gd name="T7" fmla="*/ 334 h 357"/>
                    <a:gd name="T8" fmla="*/ 297 w 381"/>
                    <a:gd name="T9" fmla="*/ 319 h 357"/>
                    <a:gd name="T10" fmla="*/ 326 w 381"/>
                    <a:gd name="T11" fmla="*/ 333 h 357"/>
                    <a:gd name="T12" fmla="*/ 333 w 381"/>
                    <a:gd name="T13" fmla="*/ 331 h 357"/>
                    <a:gd name="T14" fmla="*/ 339 w 381"/>
                    <a:gd name="T15" fmla="*/ 323 h 357"/>
                    <a:gd name="T16" fmla="*/ 333 w 381"/>
                    <a:gd name="T17" fmla="*/ 294 h 357"/>
                    <a:gd name="T18" fmla="*/ 317 w 381"/>
                    <a:gd name="T19" fmla="*/ 282 h 357"/>
                    <a:gd name="T20" fmla="*/ 302 w 381"/>
                    <a:gd name="T21" fmla="*/ 267 h 357"/>
                    <a:gd name="T22" fmla="*/ 305 w 381"/>
                    <a:gd name="T23" fmla="*/ 255 h 357"/>
                    <a:gd name="T24" fmla="*/ 302 w 381"/>
                    <a:gd name="T25" fmla="*/ 241 h 357"/>
                    <a:gd name="T26" fmla="*/ 326 w 381"/>
                    <a:gd name="T27" fmla="*/ 255 h 357"/>
                    <a:gd name="T28" fmla="*/ 348 w 381"/>
                    <a:gd name="T29" fmla="*/ 277 h 357"/>
                    <a:gd name="T30" fmla="*/ 368 w 381"/>
                    <a:gd name="T31" fmla="*/ 255 h 357"/>
                    <a:gd name="T32" fmla="*/ 377 w 381"/>
                    <a:gd name="T33" fmla="*/ 245 h 357"/>
                    <a:gd name="T34" fmla="*/ 360 w 381"/>
                    <a:gd name="T35" fmla="*/ 227 h 357"/>
                    <a:gd name="T36" fmla="*/ 344 w 381"/>
                    <a:gd name="T37" fmla="*/ 217 h 357"/>
                    <a:gd name="T38" fmla="*/ 320 w 381"/>
                    <a:gd name="T39" fmla="*/ 200 h 357"/>
                    <a:gd name="T40" fmla="*/ 288 w 381"/>
                    <a:gd name="T41" fmla="*/ 179 h 357"/>
                    <a:gd name="T42" fmla="*/ 285 w 381"/>
                    <a:gd name="T43" fmla="*/ 163 h 357"/>
                    <a:gd name="T44" fmla="*/ 312 w 381"/>
                    <a:gd name="T45" fmla="*/ 159 h 357"/>
                    <a:gd name="T46" fmla="*/ 296 w 381"/>
                    <a:gd name="T47" fmla="*/ 143 h 357"/>
                    <a:gd name="T48" fmla="*/ 284 w 381"/>
                    <a:gd name="T49" fmla="*/ 132 h 357"/>
                    <a:gd name="T50" fmla="*/ 277 w 381"/>
                    <a:gd name="T51" fmla="*/ 111 h 357"/>
                    <a:gd name="T52" fmla="*/ 263 w 381"/>
                    <a:gd name="T53" fmla="*/ 111 h 357"/>
                    <a:gd name="T54" fmla="*/ 246 w 381"/>
                    <a:gd name="T55" fmla="*/ 99 h 357"/>
                    <a:gd name="T56" fmla="*/ 222 w 381"/>
                    <a:gd name="T57" fmla="*/ 85 h 357"/>
                    <a:gd name="T58" fmla="*/ 219 w 381"/>
                    <a:gd name="T59" fmla="*/ 75 h 357"/>
                    <a:gd name="T60" fmla="*/ 198 w 381"/>
                    <a:gd name="T61" fmla="*/ 65 h 357"/>
                    <a:gd name="T62" fmla="*/ 153 w 381"/>
                    <a:gd name="T63" fmla="*/ 48 h 357"/>
                    <a:gd name="T64" fmla="*/ 129 w 381"/>
                    <a:gd name="T65" fmla="*/ 60 h 357"/>
                    <a:gd name="T66" fmla="*/ 126 w 381"/>
                    <a:gd name="T67" fmla="*/ 39 h 357"/>
                    <a:gd name="T68" fmla="*/ 97 w 381"/>
                    <a:gd name="T69" fmla="*/ 4 h 357"/>
                    <a:gd name="T70" fmla="*/ 73 w 381"/>
                    <a:gd name="T71" fmla="*/ 21 h 357"/>
                    <a:gd name="T72" fmla="*/ 63 w 381"/>
                    <a:gd name="T73" fmla="*/ 31 h 357"/>
                    <a:gd name="T74" fmla="*/ 60 w 381"/>
                    <a:gd name="T75" fmla="*/ 46 h 357"/>
                    <a:gd name="T76" fmla="*/ 54 w 381"/>
                    <a:gd name="T77" fmla="*/ 68 h 357"/>
                    <a:gd name="T78" fmla="*/ 67 w 381"/>
                    <a:gd name="T79" fmla="*/ 104 h 357"/>
                    <a:gd name="T80" fmla="*/ 63 w 381"/>
                    <a:gd name="T81" fmla="*/ 94 h 357"/>
                    <a:gd name="T82" fmla="*/ 49 w 381"/>
                    <a:gd name="T83" fmla="*/ 31 h 357"/>
                    <a:gd name="T84" fmla="*/ 10 w 381"/>
                    <a:gd name="T85" fmla="*/ 29 h 357"/>
                    <a:gd name="T86" fmla="*/ 7 w 381"/>
                    <a:gd name="T87" fmla="*/ 61 h 357"/>
                    <a:gd name="T88" fmla="*/ 33 w 381"/>
                    <a:gd name="T89" fmla="*/ 106 h 357"/>
                    <a:gd name="T90" fmla="*/ 34 w 381"/>
                    <a:gd name="T91" fmla="*/ 124 h 357"/>
                    <a:gd name="T92" fmla="*/ 86 w 381"/>
                    <a:gd name="T93" fmla="*/ 139 h 357"/>
                    <a:gd name="T94" fmla="*/ 119 w 381"/>
                    <a:gd name="T95" fmla="*/ 143 h 357"/>
                    <a:gd name="T96" fmla="*/ 149 w 381"/>
                    <a:gd name="T97" fmla="*/ 139 h 357"/>
                    <a:gd name="T98" fmla="*/ 165 w 381"/>
                    <a:gd name="T99" fmla="*/ 142 h 357"/>
                    <a:gd name="T100" fmla="*/ 186 w 381"/>
                    <a:gd name="T101" fmla="*/ 167 h 357"/>
                    <a:gd name="T102" fmla="*/ 202 w 381"/>
                    <a:gd name="T103" fmla="*/ 169 h 357"/>
                    <a:gd name="T104" fmla="*/ 222 w 381"/>
                    <a:gd name="T105" fmla="*/ 188 h 357"/>
                    <a:gd name="T106" fmla="*/ 227 w 381"/>
                    <a:gd name="T107" fmla="*/ 227 h 357"/>
                    <a:gd name="T108" fmla="*/ 214 w 381"/>
                    <a:gd name="T109" fmla="*/ 266 h 357"/>
                    <a:gd name="T110" fmla="*/ 180 w 381"/>
                    <a:gd name="T111" fmla="*/ 270 h 357"/>
                    <a:gd name="T112" fmla="*/ 159 w 381"/>
                    <a:gd name="T113" fmla="*/ 288 h 357"/>
                    <a:gd name="T114" fmla="*/ 187 w 381"/>
                    <a:gd name="T115" fmla="*/ 296 h 357"/>
                    <a:gd name="T116" fmla="*/ 207 w 381"/>
                    <a:gd name="T117" fmla="*/ 291 h 357"/>
                    <a:gd name="T118" fmla="*/ 211 w 381"/>
                    <a:gd name="T119" fmla="*/ 288 h 357"/>
                    <a:gd name="T120" fmla="*/ 227 w 381"/>
                    <a:gd name="T121" fmla="*/ 305 h 357"/>
                    <a:gd name="T122" fmla="*/ 240 w 381"/>
                    <a:gd name="T123" fmla="*/ 312 h 357"/>
                    <a:gd name="T124" fmla="*/ 250 w 381"/>
                    <a:gd name="T125" fmla="*/ 329 h 3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1"/>
                    <a:gd name="T190" fmla="*/ 0 h 357"/>
                    <a:gd name="T191" fmla="*/ 381 w 381"/>
                    <a:gd name="T192" fmla="*/ 357 h 3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1" h="357">
                      <a:moveTo>
                        <a:pt x="250" y="329"/>
                      </a:moveTo>
                      <a:lnTo>
                        <a:pt x="259" y="333"/>
                      </a:lnTo>
                      <a:lnTo>
                        <a:pt x="259" y="334"/>
                      </a:lnTo>
                      <a:lnTo>
                        <a:pt x="260" y="334"/>
                      </a:lnTo>
                      <a:lnTo>
                        <a:pt x="263" y="336"/>
                      </a:lnTo>
                      <a:lnTo>
                        <a:pt x="265" y="335"/>
                      </a:lnTo>
                      <a:lnTo>
                        <a:pt x="266" y="333"/>
                      </a:lnTo>
                      <a:lnTo>
                        <a:pt x="268" y="333"/>
                      </a:lnTo>
                      <a:lnTo>
                        <a:pt x="266" y="335"/>
                      </a:lnTo>
                      <a:lnTo>
                        <a:pt x="270" y="336"/>
                      </a:lnTo>
                      <a:lnTo>
                        <a:pt x="270" y="335"/>
                      </a:lnTo>
                      <a:lnTo>
                        <a:pt x="274" y="335"/>
                      </a:lnTo>
                      <a:lnTo>
                        <a:pt x="275" y="335"/>
                      </a:lnTo>
                      <a:lnTo>
                        <a:pt x="274" y="336"/>
                      </a:lnTo>
                      <a:lnTo>
                        <a:pt x="275" y="338"/>
                      </a:lnTo>
                      <a:lnTo>
                        <a:pt x="277" y="338"/>
                      </a:lnTo>
                      <a:lnTo>
                        <a:pt x="277" y="339"/>
                      </a:lnTo>
                      <a:lnTo>
                        <a:pt x="278" y="341"/>
                      </a:lnTo>
                      <a:lnTo>
                        <a:pt x="279" y="344"/>
                      </a:lnTo>
                      <a:lnTo>
                        <a:pt x="282" y="345"/>
                      </a:lnTo>
                      <a:lnTo>
                        <a:pt x="282" y="343"/>
                      </a:lnTo>
                      <a:lnTo>
                        <a:pt x="282" y="345"/>
                      </a:lnTo>
                      <a:lnTo>
                        <a:pt x="284" y="345"/>
                      </a:lnTo>
                      <a:lnTo>
                        <a:pt x="285" y="346"/>
                      </a:lnTo>
                      <a:lnTo>
                        <a:pt x="288" y="348"/>
                      </a:lnTo>
                      <a:lnTo>
                        <a:pt x="290" y="348"/>
                      </a:lnTo>
                      <a:lnTo>
                        <a:pt x="292" y="349"/>
                      </a:lnTo>
                      <a:lnTo>
                        <a:pt x="299" y="349"/>
                      </a:lnTo>
                      <a:lnTo>
                        <a:pt x="299" y="351"/>
                      </a:lnTo>
                      <a:lnTo>
                        <a:pt x="302" y="352"/>
                      </a:lnTo>
                      <a:lnTo>
                        <a:pt x="302" y="353"/>
                      </a:lnTo>
                      <a:lnTo>
                        <a:pt x="306" y="353"/>
                      </a:lnTo>
                      <a:lnTo>
                        <a:pt x="308" y="351"/>
                      </a:lnTo>
                      <a:lnTo>
                        <a:pt x="314" y="357"/>
                      </a:lnTo>
                      <a:lnTo>
                        <a:pt x="318" y="356"/>
                      </a:lnTo>
                      <a:lnTo>
                        <a:pt x="318" y="355"/>
                      </a:lnTo>
                      <a:lnTo>
                        <a:pt x="317" y="353"/>
                      </a:lnTo>
                      <a:lnTo>
                        <a:pt x="317" y="352"/>
                      </a:lnTo>
                      <a:lnTo>
                        <a:pt x="318" y="351"/>
                      </a:lnTo>
                      <a:lnTo>
                        <a:pt x="318" y="348"/>
                      </a:lnTo>
                      <a:lnTo>
                        <a:pt x="317" y="346"/>
                      </a:lnTo>
                      <a:lnTo>
                        <a:pt x="308" y="337"/>
                      </a:lnTo>
                      <a:lnTo>
                        <a:pt x="306" y="337"/>
                      </a:lnTo>
                      <a:lnTo>
                        <a:pt x="302" y="334"/>
                      </a:lnTo>
                      <a:lnTo>
                        <a:pt x="302" y="333"/>
                      </a:lnTo>
                      <a:lnTo>
                        <a:pt x="299" y="329"/>
                      </a:lnTo>
                      <a:lnTo>
                        <a:pt x="299" y="327"/>
                      </a:lnTo>
                      <a:lnTo>
                        <a:pt x="296" y="328"/>
                      </a:lnTo>
                      <a:lnTo>
                        <a:pt x="293" y="326"/>
                      </a:lnTo>
                      <a:lnTo>
                        <a:pt x="293" y="324"/>
                      </a:lnTo>
                      <a:lnTo>
                        <a:pt x="292" y="326"/>
                      </a:lnTo>
                      <a:lnTo>
                        <a:pt x="281" y="312"/>
                      </a:lnTo>
                      <a:lnTo>
                        <a:pt x="284" y="311"/>
                      </a:lnTo>
                      <a:lnTo>
                        <a:pt x="293" y="319"/>
                      </a:lnTo>
                      <a:lnTo>
                        <a:pt x="297" y="319"/>
                      </a:lnTo>
                      <a:lnTo>
                        <a:pt x="296" y="316"/>
                      </a:lnTo>
                      <a:lnTo>
                        <a:pt x="299" y="316"/>
                      </a:lnTo>
                      <a:lnTo>
                        <a:pt x="303" y="323"/>
                      </a:lnTo>
                      <a:lnTo>
                        <a:pt x="306" y="324"/>
                      </a:lnTo>
                      <a:lnTo>
                        <a:pt x="308" y="324"/>
                      </a:lnTo>
                      <a:lnTo>
                        <a:pt x="309" y="329"/>
                      </a:lnTo>
                      <a:lnTo>
                        <a:pt x="317" y="329"/>
                      </a:lnTo>
                      <a:lnTo>
                        <a:pt x="320" y="333"/>
                      </a:lnTo>
                      <a:lnTo>
                        <a:pt x="322" y="331"/>
                      </a:lnTo>
                      <a:lnTo>
                        <a:pt x="324" y="333"/>
                      </a:lnTo>
                      <a:lnTo>
                        <a:pt x="326" y="333"/>
                      </a:lnTo>
                      <a:lnTo>
                        <a:pt x="327" y="331"/>
                      </a:lnTo>
                      <a:lnTo>
                        <a:pt x="329" y="333"/>
                      </a:lnTo>
                      <a:lnTo>
                        <a:pt x="330" y="335"/>
                      </a:lnTo>
                      <a:lnTo>
                        <a:pt x="332" y="334"/>
                      </a:lnTo>
                      <a:lnTo>
                        <a:pt x="332" y="335"/>
                      </a:lnTo>
                      <a:lnTo>
                        <a:pt x="330" y="337"/>
                      </a:lnTo>
                      <a:lnTo>
                        <a:pt x="333" y="338"/>
                      </a:lnTo>
                      <a:lnTo>
                        <a:pt x="335" y="341"/>
                      </a:lnTo>
                      <a:lnTo>
                        <a:pt x="336" y="339"/>
                      </a:lnTo>
                      <a:lnTo>
                        <a:pt x="333" y="333"/>
                      </a:lnTo>
                      <a:lnTo>
                        <a:pt x="333" y="331"/>
                      </a:lnTo>
                      <a:lnTo>
                        <a:pt x="336" y="333"/>
                      </a:lnTo>
                      <a:lnTo>
                        <a:pt x="338" y="334"/>
                      </a:lnTo>
                      <a:lnTo>
                        <a:pt x="339" y="334"/>
                      </a:lnTo>
                      <a:lnTo>
                        <a:pt x="341" y="333"/>
                      </a:lnTo>
                      <a:lnTo>
                        <a:pt x="339" y="331"/>
                      </a:lnTo>
                      <a:lnTo>
                        <a:pt x="339" y="329"/>
                      </a:lnTo>
                      <a:lnTo>
                        <a:pt x="338" y="329"/>
                      </a:lnTo>
                      <a:lnTo>
                        <a:pt x="335" y="329"/>
                      </a:lnTo>
                      <a:lnTo>
                        <a:pt x="333" y="324"/>
                      </a:lnTo>
                      <a:lnTo>
                        <a:pt x="333" y="319"/>
                      </a:lnTo>
                      <a:lnTo>
                        <a:pt x="339" y="323"/>
                      </a:lnTo>
                      <a:lnTo>
                        <a:pt x="339" y="322"/>
                      </a:lnTo>
                      <a:lnTo>
                        <a:pt x="338" y="319"/>
                      </a:lnTo>
                      <a:lnTo>
                        <a:pt x="339" y="319"/>
                      </a:lnTo>
                      <a:lnTo>
                        <a:pt x="339" y="312"/>
                      </a:lnTo>
                      <a:lnTo>
                        <a:pt x="338" y="310"/>
                      </a:lnTo>
                      <a:lnTo>
                        <a:pt x="338" y="305"/>
                      </a:lnTo>
                      <a:lnTo>
                        <a:pt x="335" y="305"/>
                      </a:lnTo>
                      <a:lnTo>
                        <a:pt x="330" y="302"/>
                      </a:lnTo>
                      <a:lnTo>
                        <a:pt x="330" y="298"/>
                      </a:lnTo>
                      <a:lnTo>
                        <a:pt x="332" y="298"/>
                      </a:lnTo>
                      <a:lnTo>
                        <a:pt x="333" y="294"/>
                      </a:lnTo>
                      <a:lnTo>
                        <a:pt x="333" y="291"/>
                      </a:lnTo>
                      <a:lnTo>
                        <a:pt x="330" y="291"/>
                      </a:lnTo>
                      <a:lnTo>
                        <a:pt x="330" y="290"/>
                      </a:lnTo>
                      <a:lnTo>
                        <a:pt x="329" y="288"/>
                      </a:lnTo>
                      <a:lnTo>
                        <a:pt x="329" y="287"/>
                      </a:lnTo>
                      <a:lnTo>
                        <a:pt x="326" y="290"/>
                      </a:lnTo>
                      <a:lnTo>
                        <a:pt x="324" y="283"/>
                      </a:lnTo>
                      <a:lnTo>
                        <a:pt x="320" y="283"/>
                      </a:lnTo>
                      <a:lnTo>
                        <a:pt x="317" y="285"/>
                      </a:lnTo>
                      <a:lnTo>
                        <a:pt x="315" y="284"/>
                      </a:lnTo>
                      <a:lnTo>
                        <a:pt x="317" y="282"/>
                      </a:lnTo>
                      <a:lnTo>
                        <a:pt x="315" y="282"/>
                      </a:lnTo>
                      <a:lnTo>
                        <a:pt x="312" y="281"/>
                      </a:lnTo>
                      <a:lnTo>
                        <a:pt x="311" y="282"/>
                      </a:lnTo>
                      <a:lnTo>
                        <a:pt x="311" y="284"/>
                      </a:lnTo>
                      <a:lnTo>
                        <a:pt x="306" y="275"/>
                      </a:lnTo>
                      <a:lnTo>
                        <a:pt x="303" y="274"/>
                      </a:lnTo>
                      <a:lnTo>
                        <a:pt x="303" y="273"/>
                      </a:lnTo>
                      <a:lnTo>
                        <a:pt x="305" y="271"/>
                      </a:lnTo>
                      <a:lnTo>
                        <a:pt x="303" y="270"/>
                      </a:lnTo>
                      <a:lnTo>
                        <a:pt x="305" y="270"/>
                      </a:lnTo>
                      <a:lnTo>
                        <a:pt x="302" y="267"/>
                      </a:lnTo>
                      <a:lnTo>
                        <a:pt x="302" y="266"/>
                      </a:lnTo>
                      <a:lnTo>
                        <a:pt x="303" y="263"/>
                      </a:lnTo>
                      <a:lnTo>
                        <a:pt x="299" y="262"/>
                      </a:lnTo>
                      <a:lnTo>
                        <a:pt x="293" y="264"/>
                      </a:lnTo>
                      <a:lnTo>
                        <a:pt x="293" y="263"/>
                      </a:lnTo>
                      <a:lnTo>
                        <a:pt x="296" y="261"/>
                      </a:lnTo>
                      <a:lnTo>
                        <a:pt x="293" y="257"/>
                      </a:lnTo>
                      <a:lnTo>
                        <a:pt x="297" y="255"/>
                      </a:lnTo>
                      <a:lnTo>
                        <a:pt x="299" y="257"/>
                      </a:lnTo>
                      <a:lnTo>
                        <a:pt x="302" y="255"/>
                      </a:lnTo>
                      <a:lnTo>
                        <a:pt x="305" y="255"/>
                      </a:lnTo>
                      <a:lnTo>
                        <a:pt x="303" y="252"/>
                      </a:lnTo>
                      <a:lnTo>
                        <a:pt x="299" y="249"/>
                      </a:lnTo>
                      <a:lnTo>
                        <a:pt x="296" y="248"/>
                      </a:lnTo>
                      <a:lnTo>
                        <a:pt x="292" y="246"/>
                      </a:lnTo>
                      <a:lnTo>
                        <a:pt x="290" y="242"/>
                      </a:lnTo>
                      <a:lnTo>
                        <a:pt x="296" y="244"/>
                      </a:lnTo>
                      <a:lnTo>
                        <a:pt x="293" y="241"/>
                      </a:lnTo>
                      <a:lnTo>
                        <a:pt x="297" y="241"/>
                      </a:lnTo>
                      <a:lnTo>
                        <a:pt x="302" y="245"/>
                      </a:lnTo>
                      <a:lnTo>
                        <a:pt x="303" y="245"/>
                      </a:lnTo>
                      <a:lnTo>
                        <a:pt x="302" y="241"/>
                      </a:lnTo>
                      <a:lnTo>
                        <a:pt x="303" y="241"/>
                      </a:lnTo>
                      <a:lnTo>
                        <a:pt x="300" y="238"/>
                      </a:lnTo>
                      <a:lnTo>
                        <a:pt x="302" y="237"/>
                      </a:lnTo>
                      <a:lnTo>
                        <a:pt x="305" y="238"/>
                      </a:lnTo>
                      <a:lnTo>
                        <a:pt x="308" y="240"/>
                      </a:lnTo>
                      <a:lnTo>
                        <a:pt x="308" y="242"/>
                      </a:lnTo>
                      <a:lnTo>
                        <a:pt x="306" y="245"/>
                      </a:lnTo>
                      <a:lnTo>
                        <a:pt x="311" y="245"/>
                      </a:lnTo>
                      <a:lnTo>
                        <a:pt x="320" y="251"/>
                      </a:lnTo>
                      <a:lnTo>
                        <a:pt x="320" y="255"/>
                      </a:lnTo>
                      <a:lnTo>
                        <a:pt x="326" y="255"/>
                      </a:lnTo>
                      <a:lnTo>
                        <a:pt x="329" y="255"/>
                      </a:lnTo>
                      <a:lnTo>
                        <a:pt x="327" y="257"/>
                      </a:lnTo>
                      <a:lnTo>
                        <a:pt x="329" y="263"/>
                      </a:lnTo>
                      <a:lnTo>
                        <a:pt x="333" y="268"/>
                      </a:lnTo>
                      <a:lnTo>
                        <a:pt x="338" y="267"/>
                      </a:lnTo>
                      <a:lnTo>
                        <a:pt x="338" y="268"/>
                      </a:lnTo>
                      <a:lnTo>
                        <a:pt x="336" y="273"/>
                      </a:lnTo>
                      <a:lnTo>
                        <a:pt x="338" y="275"/>
                      </a:lnTo>
                      <a:lnTo>
                        <a:pt x="342" y="274"/>
                      </a:lnTo>
                      <a:lnTo>
                        <a:pt x="344" y="278"/>
                      </a:lnTo>
                      <a:lnTo>
                        <a:pt x="348" y="277"/>
                      </a:lnTo>
                      <a:lnTo>
                        <a:pt x="349" y="282"/>
                      </a:lnTo>
                      <a:lnTo>
                        <a:pt x="352" y="282"/>
                      </a:lnTo>
                      <a:lnTo>
                        <a:pt x="354" y="273"/>
                      </a:lnTo>
                      <a:lnTo>
                        <a:pt x="357" y="273"/>
                      </a:lnTo>
                      <a:lnTo>
                        <a:pt x="354" y="263"/>
                      </a:lnTo>
                      <a:lnTo>
                        <a:pt x="354" y="261"/>
                      </a:lnTo>
                      <a:lnTo>
                        <a:pt x="359" y="264"/>
                      </a:lnTo>
                      <a:lnTo>
                        <a:pt x="363" y="264"/>
                      </a:lnTo>
                      <a:lnTo>
                        <a:pt x="365" y="261"/>
                      </a:lnTo>
                      <a:lnTo>
                        <a:pt x="366" y="259"/>
                      </a:lnTo>
                      <a:lnTo>
                        <a:pt x="368" y="255"/>
                      </a:lnTo>
                      <a:lnTo>
                        <a:pt x="371" y="253"/>
                      </a:lnTo>
                      <a:lnTo>
                        <a:pt x="370" y="251"/>
                      </a:lnTo>
                      <a:lnTo>
                        <a:pt x="365" y="252"/>
                      </a:lnTo>
                      <a:lnTo>
                        <a:pt x="365" y="249"/>
                      </a:lnTo>
                      <a:lnTo>
                        <a:pt x="368" y="249"/>
                      </a:lnTo>
                      <a:lnTo>
                        <a:pt x="368" y="246"/>
                      </a:lnTo>
                      <a:lnTo>
                        <a:pt x="365" y="245"/>
                      </a:lnTo>
                      <a:lnTo>
                        <a:pt x="368" y="244"/>
                      </a:lnTo>
                      <a:lnTo>
                        <a:pt x="373" y="248"/>
                      </a:lnTo>
                      <a:lnTo>
                        <a:pt x="376" y="248"/>
                      </a:lnTo>
                      <a:lnTo>
                        <a:pt x="377" y="245"/>
                      </a:lnTo>
                      <a:lnTo>
                        <a:pt x="376" y="242"/>
                      </a:lnTo>
                      <a:lnTo>
                        <a:pt x="377" y="240"/>
                      </a:lnTo>
                      <a:lnTo>
                        <a:pt x="379" y="240"/>
                      </a:lnTo>
                      <a:lnTo>
                        <a:pt x="381" y="237"/>
                      </a:lnTo>
                      <a:lnTo>
                        <a:pt x="379" y="233"/>
                      </a:lnTo>
                      <a:lnTo>
                        <a:pt x="374" y="229"/>
                      </a:lnTo>
                      <a:lnTo>
                        <a:pt x="371" y="228"/>
                      </a:lnTo>
                      <a:lnTo>
                        <a:pt x="370" y="227"/>
                      </a:lnTo>
                      <a:lnTo>
                        <a:pt x="366" y="228"/>
                      </a:lnTo>
                      <a:lnTo>
                        <a:pt x="365" y="227"/>
                      </a:lnTo>
                      <a:lnTo>
                        <a:pt x="360" y="227"/>
                      </a:lnTo>
                      <a:lnTo>
                        <a:pt x="355" y="229"/>
                      </a:lnTo>
                      <a:lnTo>
                        <a:pt x="357" y="223"/>
                      </a:lnTo>
                      <a:lnTo>
                        <a:pt x="359" y="220"/>
                      </a:lnTo>
                      <a:lnTo>
                        <a:pt x="359" y="219"/>
                      </a:lnTo>
                      <a:lnTo>
                        <a:pt x="355" y="219"/>
                      </a:lnTo>
                      <a:lnTo>
                        <a:pt x="354" y="220"/>
                      </a:lnTo>
                      <a:lnTo>
                        <a:pt x="348" y="220"/>
                      </a:lnTo>
                      <a:lnTo>
                        <a:pt x="344" y="220"/>
                      </a:lnTo>
                      <a:lnTo>
                        <a:pt x="346" y="219"/>
                      </a:lnTo>
                      <a:lnTo>
                        <a:pt x="342" y="219"/>
                      </a:lnTo>
                      <a:lnTo>
                        <a:pt x="344" y="217"/>
                      </a:lnTo>
                      <a:lnTo>
                        <a:pt x="348" y="216"/>
                      </a:lnTo>
                      <a:lnTo>
                        <a:pt x="348" y="214"/>
                      </a:lnTo>
                      <a:lnTo>
                        <a:pt x="341" y="205"/>
                      </a:lnTo>
                      <a:lnTo>
                        <a:pt x="338" y="203"/>
                      </a:lnTo>
                      <a:lnTo>
                        <a:pt x="332" y="203"/>
                      </a:lnTo>
                      <a:lnTo>
                        <a:pt x="332" y="200"/>
                      </a:lnTo>
                      <a:lnTo>
                        <a:pt x="333" y="199"/>
                      </a:lnTo>
                      <a:lnTo>
                        <a:pt x="333" y="196"/>
                      </a:lnTo>
                      <a:lnTo>
                        <a:pt x="324" y="197"/>
                      </a:lnTo>
                      <a:lnTo>
                        <a:pt x="320" y="200"/>
                      </a:lnTo>
                      <a:lnTo>
                        <a:pt x="318" y="199"/>
                      </a:lnTo>
                      <a:lnTo>
                        <a:pt x="315" y="197"/>
                      </a:lnTo>
                      <a:lnTo>
                        <a:pt x="315" y="196"/>
                      </a:lnTo>
                      <a:lnTo>
                        <a:pt x="318" y="193"/>
                      </a:lnTo>
                      <a:lnTo>
                        <a:pt x="317" y="191"/>
                      </a:lnTo>
                      <a:lnTo>
                        <a:pt x="309" y="192"/>
                      </a:lnTo>
                      <a:lnTo>
                        <a:pt x="308" y="191"/>
                      </a:lnTo>
                      <a:lnTo>
                        <a:pt x="311" y="185"/>
                      </a:lnTo>
                      <a:lnTo>
                        <a:pt x="308" y="185"/>
                      </a:lnTo>
                      <a:lnTo>
                        <a:pt x="290" y="180"/>
                      </a:lnTo>
                      <a:lnTo>
                        <a:pt x="288" y="179"/>
                      </a:lnTo>
                      <a:lnTo>
                        <a:pt x="293" y="179"/>
                      </a:lnTo>
                      <a:lnTo>
                        <a:pt x="293" y="177"/>
                      </a:lnTo>
                      <a:lnTo>
                        <a:pt x="297" y="176"/>
                      </a:lnTo>
                      <a:lnTo>
                        <a:pt x="296" y="175"/>
                      </a:lnTo>
                      <a:lnTo>
                        <a:pt x="296" y="174"/>
                      </a:lnTo>
                      <a:lnTo>
                        <a:pt x="290" y="171"/>
                      </a:lnTo>
                      <a:lnTo>
                        <a:pt x="292" y="169"/>
                      </a:lnTo>
                      <a:lnTo>
                        <a:pt x="296" y="169"/>
                      </a:lnTo>
                      <a:lnTo>
                        <a:pt x="297" y="167"/>
                      </a:lnTo>
                      <a:lnTo>
                        <a:pt x="290" y="163"/>
                      </a:lnTo>
                      <a:lnTo>
                        <a:pt x="285" y="163"/>
                      </a:lnTo>
                      <a:lnTo>
                        <a:pt x="285" y="162"/>
                      </a:lnTo>
                      <a:lnTo>
                        <a:pt x="290" y="160"/>
                      </a:lnTo>
                      <a:lnTo>
                        <a:pt x="290" y="162"/>
                      </a:lnTo>
                      <a:lnTo>
                        <a:pt x="293" y="160"/>
                      </a:lnTo>
                      <a:lnTo>
                        <a:pt x="292" y="159"/>
                      </a:lnTo>
                      <a:lnTo>
                        <a:pt x="300" y="163"/>
                      </a:lnTo>
                      <a:lnTo>
                        <a:pt x="305" y="163"/>
                      </a:lnTo>
                      <a:lnTo>
                        <a:pt x="308" y="162"/>
                      </a:lnTo>
                      <a:lnTo>
                        <a:pt x="312" y="163"/>
                      </a:lnTo>
                      <a:lnTo>
                        <a:pt x="312" y="160"/>
                      </a:lnTo>
                      <a:lnTo>
                        <a:pt x="312" y="159"/>
                      </a:lnTo>
                      <a:lnTo>
                        <a:pt x="306" y="153"/>
                      </a:lnTo>
                      <a:lnTo>
                        <a:pt x="296" y="153"/>
                      </a:lnTo>
                      <a:lnTo>
                        <a:pt x="292" y="151"/>
                      </a:lnTo>
                      <a:lnTo>
                        <a:pt x="290" y="153"/>
                      </a:lnTo>
                      <a:lnTo>
                        <a:pt x="287" y="151"/>
                      </a:lnTo>
                      <a:lnTo>
                        <a:pt x="284" y="149"/>
                      </a:lnTo>
                      <a:lnTo>
                        <a:pt x="282" y="150"/>
                      </a:lnTo>
                      <a:lnTo>
                        <a:pt x="284" y="147"/>
                      </a:lnTo>
                      <a:lnTo>
                        <a:pt x="288" y="147"/>
                      </a:lnTo>
                      <a:lnTo>
                        <a:pt x="292" y="146"/>
                      </a:lnTo>
                      <a:lnTo>
                        <a:pt x="296" y="143"/>
                      </a:lnTo>
                      <a:lnTo>
                        <a:pt x="299" y="143"/>
                      </a:lnTo>
                      <a:lnTo>
                        <a:pt x="303" y="145"/>
                      </a:lnTo>
                      <a:lnTo>
                        <a:pt x="305" y="141"/>
                      </a:lnTo>
                      <a:lnTo>
                        <a:pt x="296" y="128"/>
                      </a:lnTo>
                      <a:lnTo>
                        <a:pt x="290" y="125"/>
                      </a:lnTo>
                      <a:lnTo>
                        <a:pt x="288" y="130"/>
                      </a:lnTo>
                      <a:lnTo>
                        <a:pt x="288" y="132"/>
                      </a:lnTo>
                      <a:lnTo>
                        <a:pt x="285" y="135"/>
                      </a:lnTo>
                      <a:lnTo>
                        <a:pt x="284" y="138"/>
                      </a:lnTo>
                      <a:lnTo>
                        <a:pt x="279" y="138"/>
                      </a:lnTo>
                      <a:lnTo>
                        <a:pt x="284" y="132"/>
                      </a:lnTo>
                      <a:lnTo>
                        <a:pt x="284" y="130"/>
                      </a:lnTo>
                      <a:lnTo>
                        <a:pt x="275" y="130"/>
                      </a:lnTo>
                      <a:lnTo>
                        <a:pt x="274" y="132"/>
                      </a:lnTo>
                      <a:lnTo>
                        <a:pt x="271" y="130"/>
                      </a:lnTo>
                      <a:lnTo>
                        <a:pt x="275" y="128"/>
                      </a:lnTo>
                      <a:lnTo>
                        <a:pt x="282" y="125"/>
                      </a:lnTo>
                      <a:lnTo>
                        <a:pt x="284" y="121"/>
                      </a:lnTo>
                      <a:lnTo>
                        <a:pt x="285" y="124"/>
                      </a:lnTo>
                      <a:lnTo>
                        <a:pt x="287" y="117"/>
                      </a:lnTo>
                      <a:lnTo>
                        <a:pt x="278" y="114"/>
                      </a:lnTo>
                      <a:lnTo>
                        <a:pt x="277" y="111"/>
                      </a:lnTo>
                      <a:lnTo>
                        <a:pt x="274" y="111"/>
                      </a:lnTo>
                      <a:lnTo>
                        <a:pt x="268" y="113"/>
                      </a:lnTo>
                      <a:lnTo>
                        <a:pt x="265" y="117"/>
                      </a:lnTo>
                      <a:lnTo>
                        <a:pt x="263" y="117"/>
                      </a:lnTo>
                      <a:lnTo>
                        <a:pt x="260" y="120"/>
                      </a:lnTo>
                      <a:lnTo>
                        <a:pt x="260" y="118"/>
                      </a:lnTo>
                      <a:lnTo>
                        <a:pt x="262" y="115"/>
                      </a:lnTo>
                      <a:lnTo>
                        <a:pt x="265" y="113"/>
                      </a:lnTo>
                      <a:lnTo>
                        <a:pt x="268" y="109"/>
                      </a:lnTo>
                      <a:lnTo>
                        <a:pt x="265" y="109"/>
                      </a:lnTo>
                      <a:lnTo>
                        <a:pt x="263" y="111"/>
                      </a:lnTo>
                      <a:lnTo>
                        <a:pt x="259" y="111"/>
                      </a:lnTo>
                      <a:lnTo>
                        <a:pt x="256" y="115"/>
                      </a:lnTo>
                      <a:lnTo>
                        <a:pt x="256" y="113"/>
                      </a:lnTo>
                      <a:lnTo>
                        <a:pt x="259" y="106"/>
                      </a:lnTo>
                      <a:lnTo>
                        <a:pt x="259" y="102"/>
                      </a:lnTo>
                      <a:lnTo>
                        <a:pt x="256" y="100"/>
                      </a:lnTo>
                      <a:lnTo>
                        <a:pt x="253" y="103"/>
                      </a:lnTo>
                      <a:lnTo>
                        <a:pt x="248" y="104"/>
                      </a:lnTo>
                      <a:lnTo>
                        <a:pt x="246" y="102"/>
                      </a:lnTo>
                      <a:lnTo>
                        <a:pt x="238" y="100"/>
                      </a:lnTo>
                      <a:lnTo>
                        <a:pt x="246" y="99"/>
                      </a:lnTo>
                      <a:lnTo>
                        <a:pt x="250" y="99"/>
                      </a:lnTo>
                      <a:lnTo>
                        <a:pt x="253" y="96"/>
                      </a:lnTo>
                      <a:lnTo>
                        <a:pt x="251" y="91"/>
                      </a:lnTo>
                      <a:lnTo>
                        <a:pt x="248" y="86"/>
                      </a:lnTo>
                      <a:lnTo>
                        <a:pt x="238" y="82"/>
                      </a:lnTo>
                      <a:lnTo>
                        <a:pt x="233" y="78"/>
                      </a:lnTo>
                      <a:lnTo>
                        <a:pt x="232" y="78"/>
                      </a:lnTo>
                      <a:lnTo>
                        <a:pt x="232" y="82"/>
                      </a:lnTo>
                      <a:lnTo>
                        <a:pt x="229" y="85"/>
                      </a:lnTo>
                      <a:lnTo>
                        <a:pt x="226" y="84"/>
                      </a:lnTo>
                      <a:lnTo>
                        <a:pt x="222" y="85"/>
                      </a:lnTo>
                      <a:lnTo>
                        <a:pt x="223" y="91"/>
                      </a:lnTo>
                      <a:lnTo>
                        <a:pt x="223" y="93"/>
                      </a:lnTo>
                      <a:lnTo>
                        <a:pt x="223" y="91"/>
                      </a:lnTo>
                      <a:lnTo>
                        <a:pt x="220" y="92"/>
                      </a:lnTo>
                      <a:lnTo>
                        <a:pt x="219" y="91"/>
                      </a:lnTo>
                      <a:lnTo>
                        <a:pt x="217" y="89"/>
                      </a:lnTo>
                      <a:lnTo>
                        <a:pt x="219" y="84"/>
                      </a:lnTo>
                      <a:lnTo>
                        <a:pt x="216" y="84"/>
                      </a:lnTo>
                      <a:lnTo>
                        <a:pt x="213" y="88"/>
                      </a:lnTo>
                      <a:lnTo>
                        <a:pt x="219" y="77"/>
                      </a:lnTo>
                      <a:lnTo>
                        <a:pt x="219" y="75"/>
                      </a:lnTo>
                      <a:lnTo>
                        <a:pt x="213" y="77"/>
                      </a:lnTo>
                      <a:lnTo>
                        <a:pt x="210" y="77"/>
                      </a:lnTo>
                      <a:lnTo>
                        <a:pt x="205" y="81"/>
                      </a:lnTo>
                      <a:lnTo>
                        <a:pt x="204" y="82"/>
                      </a:lnTo>
                      <a:lnTo>
                        <a:pt x="204" y="78"/>
                      </a:lnTo>
                      <a:lnTo>
                        <a:pt x="200" y="80"/>
                      </a:lnTo>
                      <a:lnTo>
                        <a:pt x="208" y="74"/>
                      </a:lnTo>
                      <a:lnTo>
                        <a:pt x="210" y="70"/>
                      </a:lnTo>
                      <a:lnTo>
                        <a:pt x="210" y="67"/>
                      </a:lnTo>
                      <a:lnTo>
                        <a:pt x="204" y="65"/>
                      </a:lnTo>
                      <a:lnTo>
                        <a:pt x="198" y="65"/>
                      </a:lnTo>
                      <a:lnTo>
                        <a:pt x="196" y="64"/>
                      </a:lnTo>
                      <a:lnTo>
                        <a:pt x="200" y="61"/>
                      </a:lnTo>
                      <a:lnTo>
                        <a:pt x="196" y="53"/>
                      </a:lnTo>
                      <a:lnTo>
                        <a:pt x="195" y="52"/>
                      </a:lnTo>
                      <a:lnTo>
                        <a:pt x="195" y="49"/>
                      </a:lnTo>
                      <a:lnTo>
                        <a:pt x="190" y="48"/>
                      </a:lnTo>
                      <a:lnTo>
                        <a:pt x="186" y="48"/>
                      </a:lnTo>
                      <a:lnTo>
                        <a:pt x="171" y="42"/>
                      </a:lnTo>
                      <a:lnTo>
                        <a:pt x="165" y="42"/>
                      </a:lnTo>
                      <a:lnTo>
                        <a:pt x="158" y="44"/>
                      </a:lnTo>
                      <a:lnTo>
                        <a:pt x="153" y="48"/>
                      </a:lnTo>
                      <a:lnTo>
                        <a:pt x="153" y="53"/>
                      </a:lnTo>
                      <a:lnTo>
                        <a:pt x="156" y="56"/>
                      </a:lnTo>
                      <a:lnTo>
                        <a:pt x="153" y="57"/>
                      </a:lnTo>
                      <a:lnTo>
                        <a:pt x="149" y="57"/>
                      </a:lnTo>
                      <a:lnTo>
                        <a:pt x="146" y="60"/>
                      </a:lnTo>
                      <a:lnTo>
                        <a:pt x="141" y="54"/>
                      </a:lnTo>
                      <a:lnTo>
                        <a:pt x="138" y="57"/>
                      </a:lnTo>
                      <a:lnTo>
                        <a:pt x="137" y="56"/>
                      </a:lnTo>
                      <a:lnTo>
                        <a:pt x="135" y="49"/>
                      </a:lnTo>
                      <a:lnTo>
                        <a:pt x="132" y="61"/>
                      </a:lnTo>
                      <a:lnTo>
                        <a:pt x="129" y="60"/>
                      </a:lnTo>
                      <a:lnTo>
                        <a:pt x="129" y="64"/>
                      </a:lnTo>
                      <a:lnTo>
                        <a:pt x="126" y="70"/>
                      </a:lnTo>
                      <a:lnTo>
                        <a:pt x="121" y="70"/>
                      </a:lnTo>
                      <a:lnTo>
                        <a:pt x="122" y="70"/>
                      </a:lnTo>
                      <a:lnTo>
                        <a:pt x="121" y="67"/>
                      </a:lnTo>
                      <a:lnTo>
                        <a:pt x="121" y="65"/>
                      </a:lnTo>
                      <a:lnTo>
                        <a:pt x="124" y="65"/>
                      </a:lnTo>
                      <a:lnTo>
                        <a:pt x="126" y="64"/>
                      </a:lnTo>
                      <a:lnTo>
                        <a:pt x="122" y="63"/>
                      </a:lnTo>
                      <a:lnTo>
                        <a:pt x="129" y="42"/>
                      </a:lnTo>
                      <a:lnTo>
                        <a:pt x="126" y="39"/>
                      </a:lnTo>
                      <a:lnTo>
                        <a:pt x="122" y="35"/>
                      </a:lnTo>
                      <a:lnTo>
                        <a:pt x="122" y="33"/>
                      </a:lnTo>
                      <a:lnTo>
                        <a:pt x="126" y="31"/>
                      </a:lnTo>
                      <a:lnTo>
                        <a:pt x="126" y="29"/>
                      </a:lnTo>
                      <a:lnTo>
                        <a:pt x="124" y="27"/>
                      </a:lnTo>
                      <a:lnTo>
                        <a:pt x="119" y="24"/>
                      </a:lnTo>
                      <a:lnTo>
                        <a:pt x="115" y="22"/>
                      </a:lnTo>
                      <a:lnTo>
                        <a:pt x="118" y="19"/>
                      </a:lnTo>
                      <a:lnTo>
                        <a:pt x="116" y="9"/>
                      </a:lnTo>
                      <a:lnTo>
                        <a:pt x="113" y="4"/>
                      </a:lnTo>
                      <a:lnTo>
                        <a:pt x="97" y="4"/>
                      </a:lnTo>
                      <a:lnTo>
                        <a:pt x="94" y="6"/>
                      </a:lnTo>
                      <a:lnTo>
                        <a:pt x="91" y="7"/>
                      </a:lnTo>
                      <a:lnTo>
                        <a:pt x="82" y="14"/>
                      </a:lnTo>
                      <a:lnTo>
                        <a:pt x="86" y="17"/>
                      </a:lnTo>
                      <a:lnTo>
                        <a:pt x="85" y="20"/>
                      </a:lnTo>
                      <a:lnTo>
                        <a:pt x="82" y="15"/>
                      </a:lnTo>
                      <a:lnTo>
                        <a:pt x="79" y="14"/>
                      </a:lnTo>
                      <a:lnTo>
                        <a:pt x="73" y="17"/>
                      </a:lnTo>
                      <a:lnTo>
                        <a:pt x="73" y="18"/>
                      </a:lnTo>
                      <a:lnTo>
                        <a:pt x="74" y="22"/>
                      </a:lnTo>
                      <a:lnTo>
                        <a:pt x="73" y="21"/>
                      </a:lnTo>
                      <a:lnTo>
                        <a:pt x="70" y="18"/>
                      </a:lnTo>
                      <a:lnTo>
                        <a:pt x="67" y="19"/>
                      </a:lnTo>
                      <a:lnTo>
                        <a:pt x="65" y="22"/>
                      </a:lnTo>
                      <a:lnTo>
                        <a:pt x="68" y="25"/>
                      </a:lnTo>
                      <a:lnTo>
                        <a:pt x="83" y="29"/>
                      </a:lnTo>
                      <a:lnTo>
                        <a:pt x="83" y="32"/>
                      </a:lnTo>
                      <a:lnTo>
                        <a:pt x="64" y="27"/>
                      </a:lnTo>
                      <a:lnTo>
                        <a:pt x="64" y="29"/>
                      </a:lnTo>
                      <a:lnTo>
                        <a:pt x="63" y="28"/>
                      </a:lnTo>
                      <a:lnTo>
                        <a:pt x="61" y="29"/>
                      </a:lnTo>
                      <a:lnTo>
                        <a:pt x="63" y="31"/>
                      </a:lnTo>
                      <a:lnTo>
                        <a:pt x="67" y="32"/>
                      </a:lnTo>
                      <a:lnTo>
                        <a:pt x="70" y="35"/>
                      </a:lnTo>
                      <a:lnTo>
                        <a:pt x="74" y="36"/>
                      </a:lnTo>
                      <a:lnTo>
                        <a:pt x="80" y="40"/>
                      </a:lnTo>
                      <a:lnTo>
                        <a:pt x="76" y="42"/>
                      </a:lnTo>
                      <a:lnTo>
                        <a:pt x="67" y="35"/>
                      </a:lnTo>
                      <a:lnTo>
                        <a:pt x="63" y="33"/>
                      </a:lnTo>
                      <a:lnTo>
                        <a:pt x="60" y="33"/>
                      </a:lnTo>
                      <a:lnTo>
                        <a:pt x="58" y="36"/>
                      </a:lnTo>
                      <a:lnTo>
                        <a:pt x="58" y="42"/>
                      </a:lnTo>
                      <a:lnTo>
                        <a:pt x="60" y="46"/>
                      </a:lnTo>
                      <a:lnTo>
                        <a:pt x="60" y="49"/>
                      </a:lnTo>
                      <a:lnTo>
                        <a:pt x="61" y="52"/>
                      </a:lnTo>
                      <a:lnTo>
                        <a:pt x="65" y="54"/>
                      </a:lnTo>
                      <a:lnTo>
                        <a:pt x="67" y="54"/>
                      </a:lnTo>
                      <a:lnTo>
                        <a:pt x="68" y="53"/>
                      </a:lnTo>
                      <a:lnTo>
                        <a:pt x="70" y="54"/>
                      </a:lnTo>
                      <a:lnTo>
                        <a:pt x="68" y="59"/>
                      </a:lnTo>
                      <a:lnTo>
                        <a:pt x="65" y="60"/>
                      </a:lnTo>
                      <a:lnTo>
                        <a:pt x="61" y="60"/>
                      </a:lnTo>
                      <a:lnTo>
                        <a:pt x="60" y="65"/>
                      </a:lnTo>
                      <a:lnTo>
                        <a:pt x="54" y="68"/>
                      </a:lnTo>
                      <a:lnTo>
                        <a:pt x="56" y="70"/>
                      </a:lnTo>
                      <a:lnTo>
                        <a:pt x="60" y="73"/>
                      </a:lnTo>
                      <a:lnTo>
                        <a:pt x="60" y="75"/>
                      </a:lnTo>
                      <a:lnTo>
                        <a:pt x="63" y="80"/>
                      </a:lnTo>
                      <a:lnTo>
                        <a:pt x="67" y="81"/>
                      </a:lnTo>
                      <a:lnTo>
                        <a:pt x="71" y="81"/>
                      </a:lnTo>
                      <a:lnTo>
                        <a:pt x="71" y="84"/>
                      </a:lnTo>
                      <a:lnTo>
                        <a:pt x="70" y="89"/>
                      </a:lnTo>
                      <a:lnTo>
                        <a:pt x="70" y="91"/>
                      </a:lnTo>
                      <a:lnTo>
                        <a:pt x="70" y="100"/>
                      </a:lnTo>
                      <a:lnTo>
                        <a:pt x="67" y="104"/>
                      </a:lnTo>
                      <a:lnTo>
                        <a:pt x="67" y="103"/>
                      </a:lnTo>
                      <a:lnTo>
                        <a:pt x="67" y="98"/>
                      </a:lnTo>
                      <a:lnTo>
                        <a:pt x="65" y="98"/>
                      </a:lnTo>
                      <a:lnTo>
                        <a:pt x="61" y="98"/>
                      </a:lnTo>
                      <a:lnTo>
                        <a:pt x="54" y="99"/>
                      </a:lnTo>
                      <a:lnTo>
                        <a:pt x="49" y="103"/>
                      </a:lnTo>
                      <a:lnTo>
                        <a:pt x="46" y="102"/>
                      </a:lnTo>
                      <a:lnTo>
                        <a:pt x="54" y="96"/>
                      </a:lnTo>
                      <a:lnTo>
                        <a:pt x="61" y="96"/>
                      </a:lnTo>
                      <a:lnTo>
                        <a:pt x="63" y="94"/>
                      </a:lnTo>
                      <a:lnTo>
                        <a:pt x="64" y="93"/>
                      </a:lnTo>
                      <a:lnTo>
                        <a:pt x="67" y="93"/>
                      </a:lnTo>
                      <a:lnTo>
                        <a:pt x="67" y="89"/>
                      </a:lnTo>
                      <a:lnTo>
                        <a:pt x="65" y="88"/>
                      </a:lnTo>
                      <a:lnTo>
                        <a:pt x="63" y="86"/>
                      </a:lnTo>
                      <a:lnTo>
                        <a:pt x="49" y="72"/>
                      </a:lnTo>
                      <a:lnTo>
                        <a:pt x="48" y="67"/>
                      </a:lnTo>
                      <a:lnTo>
                        <a:pt x="49" y="54"/>
                      </a:lnTo>
                      <a:lnTo>
                        <a:pt x="45" y="45"/>
                      </a:lnTo>
                      <a:lnTo>
                        <a:pt x="45" y="39"/>
                      </a:lnTo>
                      <a:lnTo>
                        <a:pt x="49" y="31"/>
                      </a:lnTo>
                      <a:lnTo>
                        <a:pt x="51" y="24"/>
                      </a:lnTo>
                      <a:lnTo>
                        <a:pt x="68" y="4"/>
                      </a:lnTo>
                      <a:lnTo>
                        <a:pt x="68" y="3"/>
                      </a:lnTo>
                      <a:lnTo>
                        <a:pt x="65" y="0"/>
                      </a:lnTo>
                      <a:lnTo>
                        <a:pt x="46" y="0"/>
                      </a:lnTo>
                      <a:lnTo>
                        <a:pt x="27" y="9"/>
                      </a:lnTo>
                      <a:lnTo>
                        <a:pt x="19" y="15"/>
                      </a:lnTo>
                      <a:lnTo>
                        <a:pt x="18" y="20"/>
                      </a:lnTo>
                      <a:lnTo>
                        <a:pt x="15" y="22"/>
                      </a:lnTo>
                      <a:lnTo>
                        <a:pt x="13" y="24"/>
                      </a:lnTo>
                      <a:lnTo>
                        <a:pt x="10" y="29"/>
                      </a:lnTo>
                      <a:lnTo>
                        <a:pt x="13" y="32"/>
                      </a:lnTo>
                      <a:lnTo>
                        <a:pt x="10" y="33"/>
                      </a:lnTo>
                      <a:lnTo>
                        <a:pt x="9" y="39"/>
                      </a:lnTo>
                      <a:lnTo>
                        <a:pt x="12" y="40"/>
                      </a:lnTo>
                      <a:lnTo>
                        <a:pt x="7" y="40"/>
                      </a:lnTo>
                      <a:lnTo>
                        <a:pt x="6" y="45"/>
                      </a:lnTo>
                      <a:lnTo>
                        <a:pt x="3" y="46"/>
                      </a:lnTo>
                      <a:lnTo>
                        <a:pt x="3" y="52"/>
                      </a:lnTo>
                      <a:lnTo>
                        <a:pt x="2" y="54"/>
                      </a:lnTo>
                      <a:lnTo>
                        <a:pt x="3" y="61"/>
                      </a:lnTo>
                      <a:lnTo>
                        <a:pt x="7" y="61"/>
                      </a:lnTo>
                      <a:lnTo>
                        <a:pt x="3" y="63"/>
                      </a:lnTo>
                      <a:lnTo>
                        <a:pt x="2" y="65"/>
                      </a:lnTo>
                      <a:lnTo>
                        <a:pt x="0" y="70"/>
                      </a:lnTo>
                      <a:lnTo>
                        <a:pt x="3" y="75"/>
                      </a:lnTo>
                      <a:lnTo>
                        <a:pt x="0" y="80"/>
                      </a:lnTo>
                      <a:lnTo>
                        <a:pt x="0" y="88"/>
                      </a:lnTo>
                      <a:lnTo>
                        <a:pt x="3" y="92"/>
                      </a:lnTo>
                      <a:lnTo>
                        <a:pt x="27" y="96"/>
                      </a:lnTo>
                      <a:lnTo>
                        <a:pt x="36" y="100"/>
                      </a:lnTo>
                      <a:lnTo>
                        <a:pt x="39" y="103"/>
                      </a:lnTo>
                      <a:lnTo>
                        <a:pt x="33" y="106"/>
                      </a:lnTo>
                      <a:lnTo>
                        <a:pt x="26" y="106"/>
                      </a:lnTo>
                      <a:lnTo>
                        <a:pt x="18" y="102"/>
                      </a:lnTo>
                      <a:lnTo>
                        <a:pt x="9" y="100"/>
                      </a:lnTo>
                      <a:lnTo>
                        <a:pt x="12" y="102"/>
                      </a:lnTo>
                      <a:lnTo>
                        <a:pt x="9" y="106"/>
                      </a:lnTo>
                      <a:lnTo>
                        <a:pt x="19" y="121"/>
                      </a:lnTo>
                      <a:lnTo>
                        <a:pt x="30" y="124"/>
                      </a:lnTo>
                      <a:lnTo>
                        <a:pt x="26" y="124"/>
                      </a:lnTo>
                      <a:lnTo>
                        <a:pt x="31" y="127"/>
                      </a:lnTo>
                      <a:lnTo>
                        <a:pt x="31" y="125"/>
                      </a:lnTo>
                      <a:lnTo>
                        <a:pt x="34" y="124"/>
                      </a:lnTo>
                      <a:lnTo>
                        <a:pt x="40" y="125"/>
                      </a:lnTo>
                      <a:lnTo>
                        <a:pt x="45" y="125"/>
                      </a:lnTo>
                      <a:lnTo>
                        <a:pt x="46" y="121"/>
                      </a:lnTo>
                      <a:lnTo>
                        <a:pt x="48" y="127"/>
                      </a:lnTo>
                      <a:lnTo>
                        <a:pt x="49" y="131"/>
                      </a:lnTo>
                      <a:lnTo>
                        <a:pt x="54" y="135"/>
                      </a:lnTo>
                      <a:lnTo>
                        <a:pt x="61" y="136"/>
                      </a:lnTo>
                      <a:lnTo>
                        <a:pt x="64" y="136"/>
                      </a:lnTo>
                      <a:lnTo>
                        <a:pt x="61" y="134"/>
                      </a:lnTo>
                      <a:lnTo>
                        <a:pt x="64" y="134"/>
                      </a:lnTo>
                      <a:lnTo>
                        <a:pt x="86" y="139"/>
                      </a:lnTo>
                      <a:lnTo>
                        <a:pt x="86" y="138"/>
                      </a:lnTo>
                      <a:lnTo>
                        <a:pt x="92" y="135"/>
                      </a:lnTo>
                      <a:lnTo>
                        <a:pt x="100" y="141"/>
                      </a:lnTo>
                      <a:lnTo>
                        <a:pt x="105" y="141"/>
                      </a:lnTo>
                      <a:lnTo>
                        <a:pt x="105" y="142"/>
                      </a:lnTo>
                      <a:lnTo>
                        <a:pt x="107" y="141"/>
                      </a:lnTo>
                      <a:lnTo>
                        <a:pt x="108" y="142"/>
                      </a:lnTo>
                      <a:lnTo>
                        <a:pt x="110" y="139"/>
                      </a:lnTo>
                      <a:lnTo>
                        <a:pt x="113" y="138"/>
                      </a:lnTo>
                      <a:lnTo>
                        <a:pt x="116" y="139"/>
                      </a:lnTo>
                      <a:lnTo>
                        <a:pt x="119" y="143"/>
                      </a:lnTo>
                      <a:lnTo>
                        <a:pt x="122" y="143"/>
                      </a:lnTo>
                      <a:lnTo>
                        <a:pt x="121" y="141"/>
                      </a:lnTo>
                      <a:lnTo>
                        <a:pt x="116" y="136"/>
                      </a:lnTo>
                      <a:lnTo>
                        <a:pt x="112" y="134"/>
                      </a:lnTo>
                      <a:lnTo>
                        <a:pt x="112" y="131"/>
                      </a:lnTo>
                      <a:lnTo>
                        <a:pt x="128" y="136"/>
                      </a:lnTo>
                      <a:lnTo>
                        <a:pt x="131" y="135"/>
                      </a:lnTo>
                      <a:lnTo>
                        <a:pt x="132" y="136"/>
                      </a:lnTo>
                      <a:lnTo>
                        <a:pt x="134" y="136"/>
                      </a:lnTo>
                      <a:lnTo>
                        <a:pt x="137" y="142"/>
                      </a:lnTo>
                      <a:lnTo>
                        <a:pt x="149" y="139"/>
                      </a:lnTo>
                      <a:lnTo>
                        <a:pt x="152" y="136"/>
                      </a:lnTo>
                      <a:lnTo>
                        <a:pt x="146" y="124"/>
                      </a:lnTo>
                      <a:lnTo>
                        <a:pt x="141" y="124"/>
                      </a:lnTo>
                      <a:lnTo>
                        <a:pt x="140" y="124"/>
                      </a:lnTo>
                      <a:lnTo>
                        <a:pt x="143" y="121"/>
                      </a:lnTo>
                      <a:lnTo>
                        <a:pt x="149" y="124"/>
                      </a:lnTo>
                      <a:lnTo>
                        <a:pt x="158" y="130"/>
                      </a:lnTo>
                      <a:lnTo>
                        <a:pt x="159" y="127"/>
                      </a:lnTo>
                      <a:lnTo>
                        <a:pt x="162" y="130"/>
                      </a:lnTo>
                      <a:lnTo>
                        <a:pt x="165" y="128"/>
                      </a:lnTo>
                      <a:lnTo>
                        <a:pt x="165" y="142"/>
                      </a:lnTo>
                      <a:lnTo>
                        <a:pt x="167" y="143"/>
                      </a:lnTo>
                      <a:lnTo>
                        <a:pt x="168" y="141"/>
                      </a:lnTo>
                      <a:lnTo>
                        <a:pt x="171" y="142"/>
                      </a:lnTo>
                      <a:lnTo>
                        <a:pt x="175" y="142"/>
                      </a:lnTo>
                      <a:lnTo>
                        <a:pt x="175" y="143"/>
                      </a:lnTo>
                      <a:lnTo>
                        <a:pt x="175" y="146"/>
                      </a:lnTo>
                      <a:lnTo>
                        <a:pt x="171" y="147"/>
                      </a:lnTo>
                      <a:lnTo>
                        <a:pt x="175" y="147"/>
                      </a:lnTo>
                      <a:lnTo>
                        <a:pt x="189" y="159"/>
                      </a:lnTo>
                      <a:lnTo>
                        <a:pt x="190" y="163"/>
                      </a:lnTo>
                      <a:lnTo>
                        <a:pt x="186" y="167"/>
                      </a:lnTo>
                      <a:lnTo>
                        <a:pt x="182" y="166"/>
                      </a:lnTo>
                      <a:lnTo>
                        <a:pt x="178" y="166"/>
                      </a:lnTo>
                      <a:lnTo>
                        <a:pt x="180" y="171"/>
                      </a:lnTo>
                      <a:lnTo>
                        <a:pt x="178" y="177"/>
                      </a:lnTo>
                      <a:lnTo>
                        <a:pt x="190" y="173"/>
                      </a:lnTo>
                      <a:lnTo>
                        <a:pt x="192" y="169"/>
                      </a:lnTo>
                      <a:lnTo>
                        <a:pt x="195" y="170"/>
                      </a:lnTo>
                      <a:lnTo>
                        <a:pt x="200" y="167"/>
                      </a:lnTo>
                      <a:lnTo>
                        <a:pt x="205" y="166"/>
                      </a:lnTo>
                      <a:lnTo>
                        <a:pt x="210" y="167"/>
                      </a:lnTo>
                      <a:lnTo>
                        <a:pt x="202" y="169"/>
                      </a:lnTo>
                      <a:lnTo>
                        <a:pt x="204" y="170"/>
                      </a:lnTo>
                      <a:lnTo>
                        <a:pt x="202" y="173"/>
                      </a:lnTo>
                      <a:lnTo>
                        <a:pt x="210" y="181"/>
                      </a:lnTo>
                      <a:lnTo>
                        <a:pt x="211" y="180"/>
                      </a:lnTo>
                      <a:lnTo>
                        <a:pt x="210" y="177"/>
                      </a:lnTo>
                      <a:lnTo>
                        <a:pt x="210" y="176"/>
                      </a:lnTo>
                      <a:lnTo>
                        <a:pt x="214" y="177"/>
                      </a:lnTo>
                      <a:lnTo>
                        <a:pt x="214" y="184"/>
                      </a:lnTo>
                      <a:lnTo>
                        <a:pt x="216" y="188"/>
                      </a:lnTo>
                      <a:lnTo>
                        <a:pt x="220" y="189"/>
                      </a:lnTo>
                      <a:lnTo>
                        <a:pt x="222" y="188"/>
                      </a:lnTo>
                      <a:lnTo>
                        <a:pt x="227" y="193"/>
                      </a:lnTo>
                      <a:lnTo>
                        <a:pt x="229" y="202"/>
                      </a:lnTo>
                      <a:lnTo>
                        <a:pt x="230" y="203"/>
                      </a:lnTo>
                      <a:lnTo>
                        <a:pt x="230" y="207"/>
                      </a:lnTo>
                      <a:lnTo>
                        <a:pt x="233" y="210"/>
                      </a:lnTo>
                      <a:lnTo>
                        <a:pt x="233" y="217"/>
                      </a:lnTo>
                      <a:lnTo>
                        <a:pt x="235" y="219"/>
                      </a:lnTo>
                      <a:lnTo>
                        <a:pt x="235" y="221"/>
                      </a:lnTo>
                      <a:lnTo>
                        <a:pt x="232" y="224"/>
                      </a:lnTo>
                      <a:lnTo>
                        <a:pt x="229" y="225"/>
                      </a:lnTo>
                      <a:lnTo>
                        <a:pt x="227" y="227"/>
                      </a:lnTo>
                      <a:lnTo>
                        <a:pt x="227" y="233"/>
                      </a:lnTo>
                      <a:lnTo>
                        <a:pt x="226" y="234"/>
                      </a:lnTo>
                      <a:lnTo>
                        <a:pt x="222" y="235"/>
                      </a:lnTo>
                      <a:lnTo>
                        <a:pt x="208" y="249"/>
                      </a:lnTo>
                      <a:lnTo>
                        <a:pt x="208" y="252"/>
                      </a:lnTo>
                      <a:lnTo>
                        <a:pt x="211" y="255"/>
                      </a:lnTo>
                      <a:lnTo>
                        <a:pt x="216" y="259"/>
                      </a:lnTo>
                      <a:lnTo>
                        <a:pt x="216" y="262"/>
                      </a:lnTo>
                      <a:lnTo>
                        <a:pt x="219" y="263"/>
                      </a:lnTo>
                      <a:lnTo>
                        <a:pt x="219" y="268"/>
                      </a:lnTo>
                      <a:lnTo>
                        <a:pt x="214" y="266"/>
                      </a:lnTo>
                      <a:lnTo>
                        <a:pt x="214" y="267"/>
                      </a:lnTo>
                      <a:lnTo>
                        <a:pt x="211" y="266"/>
                      </a:lnTo>
                      <a:lnTo>
                        <a:pt x="210" y="267"/>
                      </a:lnTo>
                      <a:lnTo>
                        <a:pt x="208" y="267"/>
                      </a:lnTo>
                      <a:lnTo>
                        <a:pt x="205" y="270"/>
                      </a:lnTo>
                      <a:lnTo>
                        <a:pt x="198" y="270"/>
                      </a:lnTo>
                      <a:lnTo>
                        <a:pt x="196" y="273"/>
                      </a:lnTo>
                      <a:lnTo>
                        <a:pt x="195" y="274"/>
                      </a:lnTo>
                      <a:lnTo>
                        <a:pt x="190" y="271"/>
                      </a:lnTo>
                      <a:lnTo>
                        <a:pt x="184" y="273"/>
                      </a:lnTo>
                      <a:lnTo>
                        <a:pt x="180" y="270"/>
                      </a:lnTo>
                      <a:lnTo>
                        <a:pt x="177" y="270"/>
                      </a:lnTo>
                      <a:lnTo>
                        <a:pt x="173" y="270"/>
                      </a:lnTo>
                      <a:lnTo>
                        <a:pt x="171" y="268"/>
                      </a:lnTo>
                      <a:lnTo>
                        <a:pt x="168" y="268"/>
                      </a:lnTo>
                      <a:lnTo>
                        <a:pt x="170" y="271"/>
                      </a:lnTo>
                      <a:lnTo>
                        <a:pt x="168" y="270"/>
                      </a:lnTo>
                      <a:lnTo>
                        <a:pt x="168" y="275"/>
                      </a:lnTo>
                      <a:lnTo>
                        <a:pt x="165" y="277"/>
                      </a:lnTo>
                      <a:lnTo>
                        <a:pt x="160" y="279"/>
                      </a:lnTo>
                      <a:lnTo>
                        <a:pt x="159" y="282"/>
                      </a:lnTo>
                      <a:lnTo>
                        <a:pt x="159" y="288"/>
                      </a:lnTo>
                      <a:lnTo>
                        <a:pt x="160" y="292"/>
                      </a:lnTo>
                      <a:lnTo>
                        <a:pt x="163" y="295"/>
                      </a:lnTo>
                      <a:lnTo>
                        <a:pt x="167" y="295"/>
                      </a:lnTo>
                      <a:lnTo>
                        <a:pt x="170" y="298"/>
                      </a:lnTo>
                      <a:lnTo>
                        <a:pt x="171" y="298"/>
                      </a:lnTo>
                      <a:lnTo>
                        <a:pt x="177" y="299"/>
                      </a:lnTo>
                      <a:lnTo>
                        <a:pt x="178" y="301"/>
                      </a:lnTo>
                      <a:lnTo>
                        <a:pt x="178" y="299"/>
                      </a:lnTo>
                      <a:lnTo>
                        <a:pt x="184" y="298"/>
                      </a:lnTo>
                      <a:lnTo>
                        <a:pt x="183" y="296"/>
                      </a:lnTo>
                      <a:lnTo>
                        <a:pt x="187" y="296"/>
                      </a:lnTo>
                      <a:lnTo>
                        <a:pt x="189" y="295"/>
                      </a:lnTo>
                      <a:lnTo>
                        <a:pt x="189" y="294"/>
                      </a:lnTo>
                      <a:lnTo>
                        <a:pt x="187" y="291"/>
                      </a:lnTo>
                      <a:lnTo>
                        <a:pt x="190" y="290"/>
                      </a:lnTo>
                      <a:lnTo>
                        <a:pt x="193" y="290"/>
                      </a:lnTo>
                      <a:lnTo>
                        <a:pt x="195" y="292"/>
                      </a:lnTo>
                      <a:lnTo>
                        <a:pt x="196" y="294"/>
                      </a:lnTo>
                      <a:lnTo>
                        <a:pt x="202" y="294"/>
                      </a:lnTo>
                      <a:lnTo>
                        <a:pt x="205" y="295"/>
                      </a:lnTo>
                      <a:lnTo>
                        <a:pt x="205" y="292"/>
                      </a:lnTo>
                      <a:lnTo>
                        <a:pt x="207" y="291"/>
                      </a:lnTo>
                      <a:lnTo>
                        <a:pt x="207" y="292"/>
                      </a:lnTo>
                      <a:lnTo>
                        <a:pt x="205" y="288"/>
                      </a:lnTo>
                      <a:lnTo>
                        <a:pt x="202" y="288"/>
                      </a:lnTo>
                      <a:lnTo>
                        <a:pt x="202" y="285"/>
                      </a:lnTo>
                      <a:lnTo>
                        <a:pt x="204" y="284"/>
                      </a:lnTo>
                      <a:lnTo>
                        <a:pt x="205" y="283"/>
                      </a:lnTo>
                      <a:lnTo>
                        <a:pt x="205" y="287"/>
                      </a:lnTo>
                      <a:lnTo>
                        <a:pt x="208" y="285"/>
                      </a:lnTo>
                      <a:lnTo>
                        <a:pt x="208" y="287"/>
                      </a:lnTo>
                      <a:lnTo>
                        <a:pt x="210" y="290"/>
                      </a:lnTo>
                      <a:lnTo>
                        <a:pt x="211" y="288"/>
                      </a:lnTo>
                      <a:lnTo>
                        <a:pt x="213" y="287"/>
                      </a:lnTo>
                      <a:lnTo>
                        <a:pt x="214" y="288"/>
                      </a:lnTo>
                      <a:lnTo>
                        <a:pt x="216" y="291"/>
                      </a:lnTo>
                      <a:lnTo>
                        <a:pt x="219" y="290"/>
                      </a:lnTo>
                      <a:lnTo>
                        <a:pt x="220" y="290"/>
                      </a:lnTo>
                      <a:lnTo>
                        <a:pt x="220" y="292"/>
                      </a:lnTo>
                      <a:lnTo>
                        <a:pt x="222" y="298"/>
                      </a:lnTo>
                      <a:lnTo>
                        <a:pt x="223" y="298"/>
                      </a:lnTo>
                      <a:lnTo>
                        <a:pt x="226" y="301"/>
                      </a:lnTo>
                      <a:lnTo>
                        <a:pt x="227" y="302"/>
                      </a:lnTo>
                      <a:lnTo>
                        <a:pt x="227" y="305"/>
                      </a:lnTo>
                      <a:lnTo>
                        <a:pt x="227" y="307"/>
                      </a:lnTo>
                      <a:lnTo>
                        <a:pt x="229" y="306"/>
                      </a:lnTo>
                      <a:lnTo>
                        <a:pt x="230" y="307"/>
                      </a:lnTo>
                      <a:lnTo>
                        <a:pt x="232" y="310"/>
                      </a:lnTo>
                      <a:lnTo>
                        <a:pt x="233" y="310"/>
                      </a:lnTo>
                      <a:lnTo>
                        <a:pt x="235" y="309"/>
                      </a:lnTo>
                      <a:lnTo>
                        <a:pt x="237" y="310"/>
                      </a:lnTo>
                      <a:lnTo>
                        <a:pt x="237" y="311"/>
                      </a:lnTo>
                      <a:lnTo>
                        <a:pt x="238" y="312"/>
                      </a:lnTo>
                      <a:lnTo>
                        <a:pt x="240" y="313"/>
                      </a:lnTo>
                      <a:lnTo>
                        <a:pt x="240" y="312"/>
                      </a:lnTo>
                      <a:lnTo>
                        <a:pt x="241" y="310"/>
                      </a:lnTo>
                      <a:lnTo>
                        <a:pt x="244" y="312"/>
                      </a:lnTo>
                      <a:lnTo>
                        <a:pt x="246" y="313"/>
                      </a:lnTo>
                      <a:lnTo>
                        <a:pt x="246" y="315"/>
                      </a:lnTo>
                      <a:lnTo>
                        <a:pt x="250" y="315"/>
                      </a:lnTo>
                      <a:lnTo>
                        <a:pt x="246" y="319"/>
                      </a:lnTo>
                      <a:lnTo>
                        <a:pt x="241" y="319"/>
                      </a:lnTo>
                      <a:lnTo>
                        <a:pt x="240" y="316"/>
                      </a:lnTo>
                      <a:lnTo>
                        <a:pt x="244" y="327"/>
                      </a:lnTo>
                      <a:lnTo>
                        <a:pt x="248" y="327"/>
                      </a:lnTo>
                      <a:lnTo>
                        <a:pt x="250" y="32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3" name="Group 2944"/>
              <p:cNvGrpSpPr>
                <a:grpSpLocks/>
              </p:cNvGrpSpPr>
              <p:nvPr/>
            </p:nvGrpSpPr>
            <p:grpSpPr bwMode="auto">
              <a:xfrm>
                <a:off x="1824" y="2006"/>
                <a:ext cx="31" cy="18"/>
                <a:chOff x="1824" y="2006"/>
                <a:chExt cx="31" cy="18"/>
              </a:xfrm>
              <a:grpFill/>
            </p:grpSpPr>
            <p:sp>
              <p:nvSpPr>
                <p:cNvPr id="932" name="Freeform 2945"/>
                <p:cNvSpPr>
                  <a:spLocks/>
                </p:cNvSpPr>
                <p:nvPr/>
              </p:nvSpPr>
              <p:spPr bwMode="gray">
                <a:xfrm>
                  <a:off x="1824" y="2006"/>
                  <a:ext cx="31" cy="18"/>
                </a:xfrm>
                <a:custGeom>
                  <a:avLst/>
                  <a:gdLst>
                    <a:gd name="T0" fmla="*/ 27 w 31"/>
                    <a:gd name="T1" fmla="*/ 13 h 18"/>
                    <a:gd name="T2" fmla="*/ 28 w 31"/>
                    <a:gd name="T3" fmla="*/ 12 h 18"/>
                    <a:gd name="T4" fmla="*/ 31 w 31"/>
                    <a:gd name="T5" fmla="*/ 12 h 18"/>
                    <a:gd name="T6" fmla="*/ 31 w 31"/>
                    <a:gd name="T7" fmla="*/ 11 h 18"/>
                    <a:gd name="T8" fmla="*/ 25 w 31"/>
                    <a:gd name="T9" fmla="*/ 11 h 18"/>
                    <a:gd name="T10" fmla="*/ 19 w 31"/>
                    <a:gd name="T11" fmla="*/ 12 h 18"/>
                    <a:gd name="T12" fmla="*/ 9 w 31"/>
                    <a:gd name="T13" fmla="*/ 10 h 18"/>
                    <a:gd name="T14" fmla="*/ 7 w 31"/>
                    <a:gd name="T15" fmla="*/ 10 h 18"/>
                    <a:gd name="T16" fmla="*/ 4 w 31"/>
                    <a:gd name="T17" fmla="*/ 6 h 18"/>
                    <a:gd name="T18" fmla="*/ 6 w 31"/>
                    <a:gd name="T19" fmla="*/ 3 h 18"/>
                    <a:gd name="T20" fmla="*/ 6 w 31"/>
                    <a:gd name="T21" fmla="*/ 0 h 18"/>
                    <a:gd name="T22" fmla="*/ 0 w 31"/>
                    <a:gd name="T23" fmla="*/ 6 h 18"/>
                    <a:gd name="T24" fmla="*/ 0 w 31"/>
                    <a:gd name="T25" fmla="*/ 7 h 18"/>
                    <a:gd name="T26" fmla="*/ 4 w 31"/>
                    <a:gd name="T27" fmla="*/ 8 h 18"/>
                    <a:gd name="T28" fmla="*/ 4 w 31"/>
                    <a:gd name="T29" fmla="*/ 10 h 18"/>
                    <a:gd name="T30" fmla="*/ 6 w 31"/>
                    <a:gd name="T31" fmla="*/ 11 h 18"/>
                    <a:gd name="T32" fmla="*/ 7 w 31"/>
                    <a:gd name="T33" fmla="*/ 12 h 18"/>
                    <a:gd name="T34" fmla="*/ 9 w 31"/>
                    <a:gd name="T35" fmla="*/ 13 h 18"/>
                    <a:gd name="T36" fmla="*/ 13 w 31"/>
                    <a:gd name="T37" fmla="*/ 14 h 18"/>
                    <a:gd name="T38" fmla="*/ 17 w 31"/>
                    <a:gd name="T39" fmla="*/ 14 h 18"/>
                    <a:gd name="T40" fmla="*/ 17 w 31"/>
                    <a:gd name="T41" fmla="*/ 13 h 18"/>
                    <a:gd name="T42" fmla="*/ 19 w 31"/>
                    <a:gd name="T43" fmla="*/ 14 h 18"/>
                    <a:gd name="T44" fmla="*/ 21 w 31"/>
                    <a:gd name="T45" fmla="*/ 16 h 18"/>
                    <a:gd name="T46" fmla="*/ 21 w 31"/>
                    <a:gd name="T47" fmla="*/ 17 h 18"/>
                    <a:gd name="T48" fmla="*/ 24 w 31"/>
                    <a:gd name="T49" fmla="*/ 18 h 18"/>
                    <a:gd name="T50" fmla="*/ 25 w 31"/>
                    <a:gd name="T51" fmla="*/ 17 h 18"/>
                    <a:gd name="T52" fmla="*/ 25 w 31"/>
                    <a:gd name="T53" fmla="*/ 14 h 18"/>
                    <a:gd name="T54" fmla="*/ 27 w 31"/>
                    <a:gd name="T55" fmla="*/ 13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18"/>
                    <a:gd name="T86" fmla="*/ 31 w 31"/>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18">
                      <a:moveTo>
                        <a:pt x="27" y="13"/>
                      </a:moveTo>
                      <a:lnTo>
                        <a:pt x="28" y="12"/>
                      </a:lnTo>
                      <a:lnTo>
                        <a:pt x="31" y="12"/>
                      </a:lnTo>
                      <a:lnTo>
                        <a:pt x="31" y="11"/>
                      </a:lnTo>
                      <a:lnTo>
                        <a:pt x="25" y="11"/>
                      </a:lnTo>
                      <a:lnTo>
                        <a:pt x="19" y="12"/>
                      </a:lnTo>
                      <a:lnTo>
                        <a:pt x="9" y="10"/>
                      </a:lnTo>
                      <a:lnTo>
                        <a:pt x="7" y="10"/>
                      </a:lnTo>
                      <a:lnTo>
                        <a:pt x="4" y="6"/>
                      </a:lnTo>
                      <a:lnTo>
                        <a:pt x="6" y="3"/>
                      </a:lnTo>
                      <a:lnTo>
                        <a:pt x="6" y="0"/>
                      </a:lnTo>
                      <a:lnTo>
                        <a:pt x="0" y="6"/>
                      </a:lnTo>
                      <a:lnTo>
                        <a:pt x="0" y="7"/>
                      </a:lnTo>
                      <a:lnTo>
                        <a:pt x="4" y="8"/>
                      </a:lnTo>
                      <a:lnTo>
                        <a:pt x="4" y="10"/>
                      </a:lnTo>
                      <a:lnTo>
                        <a:pt x="6" y="11"/>
                      </a:lnTo>
                      <a:lnTo>
                        <a:pt x="7" y="12"/>
                      </a:lnTo>
                      <a:lnTo>
                        <a:pt x="9" y="13"/>
                      </a:lnTo>
                      <a:lnTo>
                        <a:pt x="13" y="14"/>
                      </a:lnTo>
                      <a:lnTo>
                        <a:pt x="17" y="14"/>
                      </a:lnTo>
                      <a:lnTo>
                        <a:pt x="17" y="13"/>
                      </a:lnTo>
                      <a:lnTo>
                        <a:pt x="19" y="14"/>
                      </a:lnTo>
                      <a:lnTo>
                        <a:pt x="21" y="16"/>
                      </a:lnTo>
                      <a:lnTo>
                        <a:pt x="21" y="17"/>
                      </a:lnTo>
                      <a:lnTo>
                        <a:pt x="24" y="18"/>
                      </a:lnTo>
                      <a:lnTo>
                        <a:pt x="25" y="17"/>
                      </a:lnTo>
                      <a:lnTo>
                        <a:pt x="25" y="14"/>
                      </a:lnTo>
                      <a:lnTo>
                        <a:pt x="27" y="1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33" name="Freeform 2946"/>
                <p:cNvSpPr>
                  <a:spLocks/>
                </p:cNvSpPr>
                <p:nvPr/>
              </p:nvSpPr>
              <p:spPr bwMode="gray">
                <a:xfrm>
                  <a:off x="1824" y="2006"/>
                  <a:ext cx="31" cy="18"/>
                </a:xfrm>
                <a:custGeom>
                  <a:avLst/>
                  <a:gdLst>
                    <a:gd name="T0" fmla="*/ 27 w 31"/>
                    <a:gd name="T1" fmla="*/ 13 h 18"/>
                    <a:gd name="T2" fmla="*/ 28 w 31"/>
                    <a:gd name="T3" fmla="*/ 12 h 18"/>
                    <a:gd name="T4" fmla="*/ 31 w 31"/>
                    <a:gd name="T5" fmla="*/ 12 h 18"/>
                    <a:gd name="T6" fmla="*/ 31 w 31"/>
                    <a:gd name="T7" fmla="*/ 11 h 18"/>
                    <a:gd name="T8" fmla="*/ 25 w 31"/>
                    <a:gd name="T9" fmla="*/ 11 h 18"/>
                    <a:gd name="T10" fmla="*/ 19 w 31"/>
                    <a:gd name="T11" fmla="*/ 12 h 18"/>
                    <a:gd name="T12" fmla="*/ 9 w 31"/>
                    <a:gd name="T13" fmla="*/ 10 h 18"/>
                    <a:gd name="T14" fmla="*/ 7 w 31"/>
                    <a:gd name="T15" fmla="*/ 10 h 18"/>
                    <a:gd name="T16" fmla="*/ 4 w 31"/>
                    <a:gd name="T17" fmla="*/ 6 h 18"/>
                    <a:gd name="T18" fmla="*/ 6 w 31"/>
                    <a:gd name="T19" fmla="*/ 3 h 18"/>
                    <a:gd name="T20" fmla="*/ 6 w 31"/>
                    <a:gd name="T21" fmla="*/ 0 h 18"/>
                    <a:gd name="T22" fmla="*/ 0 w 31"/>
                    <a:gd name="T23" fmla="*/ 6 h 18"/>
                    <a:gd name="T24" fmla="*/ 0 w 31"/>
                    <a:gd name="T25" fmla="*/ 7 h 18"/>
                    <a:gd name="T26" fmla="*/ 4 w 31"/>
                    <a:gd name="T27" fmla="*/ 8 h 18"/>
                    <a:gd name="T28" fmla="*/ 4 w 31"/>
                    <a:gd name="T29" fmla="*/ 10 h 18"/>
                    <a:gd name="T30" fmla="*/ 6 w 31"/>
                    <a:gd name="T31" fmla="*/ 11 h 18"/>
                    <a:gd name="T32" fmla="*/ 7 w 31"/>
                    <a:gd name="T33" fmla="*/ 12 h 18"/>
                    <a:gd name="T34" fmla="*/ 9 w 31"/>
                    <a:gd name="T35" fmla="*/ 13 h 18"/>
                    <a:gd name="T36" fmla="*/ 13 w 31"/>
                    <a:gd name="T37" fmla="*/ 14 h 18"/>
                    <a:gd name="T38" fmla="*/ 17 w 31"/>
                    <a:gd name="T39" fmla="*/ 14 h 18"/>
                    <a:gd name="T40" fmla="*/ 17 w 31"/>
                    <a:gd name="T41" fmla="*/ 13 h 18"/>
                    <a:gd name="T42" fmla="*/ 19 w 31"/>
                    <a:gd name="T43" fmla="*/ 14 h 18"/>
                    <a:gd name="T44" fmla="*/ 21 w 31"/>
                    <a:gd name="T45" fmla="*/ 16 h 18"/>
                    <a:gd name="T46" fmla="*/ 21 w 31"/>
                    <a:gd name="T47" fmla="*/ 17 h 18"/>
                    <a:gd name="T48" fmla="*/ 24 w 31"/>
                    <a:gd name="T49" fmla="*/ 18 h 18"/>
                    <a:gd name="T50" fmla="*/ 25 w 31"/>
                    <a:gd name="T51" fmla="*/ 17 h 18"/>
                    <a:gd name="T52" fmla="*/ 25 w 31"/>
                    <a:gd name="T53" fmla="*/ 14 h 18"/>
                    <a:gd name="T54" fmla="*/ 27 w 31"/>
                    <a:gd name="T55" fmla="*/ 13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18"/>
                    <a:gd name="T86" fmla="*/ 31 w 31"/>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18">
                      <a:moveTo>
                        <a:pt x="27" y="13"/>
                      </a:moveTo>
                      <a:lnTo>
                        <a:pt x="28" y="12"/>
                      </a:lnTo>
                      <a:lnTo>
                        <a:pt x="31" y="12"/>
                      </a:lnTo>
                      <a:lnTo>
                        <a:pt x="31" y="11"/>
                      </a:lnTo>
                      <a:lnTo>
                        <a:pt x="25" y="11"/>
                      </a:lnTo>
                      <a:lnTo>
                        <a:pt x="19" y="12"/>
                      </a:lnTo>
                      <a:lnTo>
                        <a:pt x="9" y="10"/>
                      </a:lnTo>
                      <a:lnTo>
                        <a:pt x="7" y="10"/>
                      </a:lnTo>
                      <a:lnTo>
                        <a:pt x="4" y="6"/>
                      </a:lnTo>
                      <a:lnTo>
                        <a:pt x="6" y="3"/>
                      </a:lnTo>
                      <a:lnTo>
                        <a:pt x="6" y="0"/>
                      </a:lnTo>
                      <a:lnTo>
                        <a:pt x="0" y="6"/>
                      </a:lnTo>
                      <a:lnTo>
                        <a:pt x="0" y="7"/>
                      </a:lnTo>
                      <a:lnTo>
                        <a:pt x="4" y="8"/>
                      </a:lnTo>
                      <a:lnTo>
                        <a:pt x="4" y="10"/>
                      </a:lnTo>
                      <a:lnTo>
                        <a:pt x="6" y="11"/>
                      </a:lnTo>
                      <a:lnTo>
                        <a:pt x="7" y="12"/>
                      </a:lnTo>
                      <a:lnTo>
                        <a:pt x="9" y="13"/>
                      </a:lnTo>
                      <a:lnTo>
                        <a:pt x="13" y="14"/>
                      </a:lnTo>
                      <a:lnTo>
                        <a:pt x="17" y="14"/>
                      </a:lnTo>
                      <a:lnTo>
                        <a:pt x="17" y="13"/>
                      </a:lnTo>
                      <a:lnTo>
                        <a:pt x="19" y="14"/>
                      </a:lnTo>
                      <a:lnTo>
                        <a:pt x="21" y="16"/>
                      </a:lnTo>
                      <a:lnTo>
                        <a:pt x="21" y="17"/>
                      </a:lnTo>
                      <a:lnTo>
                        <a:pt x="24" y="18"/>
                      </a:lnTo>
                      <a:lnTo>
                        <a:pt x="25" y="17"/>
                      </a:lnTo>
                      <a:lnTo>
                        <a:pt x="25" y="14"/>
                      </a:lnTo>
                      <a:lnTo>
                        <a:pt x="27" y="1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4" name="Group 2947"/>
              <p:cNvGrpSpPr>
                <a:grpSpLocks/>
              </p:cNvGrpSpPr>
              <p:nvPr/>
            </p:nvGrpSpPr>
            <p:grpSpPr bwMode="auto">
              <a:xfrm>
                <a:off x="810" y="1436"/>
                <a:ext cx="1129" cy="649"/>
                <a:chOff x="810" y="1436"/>
                <a:chExt cx="1129" cy="649"/>
              </a:xfrm>
              <a:grpFill/>
            </p:grpSpPr>
            <p:sp>
              <p:nvSpPr>
                <p:cNvPr id="930" name="Freeform 2948"/>
                <p:cNvSpPr>
                  <a:spLocks/>
                </p:cNvSpPr>
                <p:nvPr/>
              </p:nvSpPr>
              <p:spPr bwMode="gray">
                <a:xfrm>
                  <a:off x="810" y="1436"/>
                  <a:ext cx="1129" cy="649"/>
                </a:xfrm>
                <a:custGeom>
                  <a:avLst/>
                  <a:gdLst>
                    <a:gd name="T0" fmla="*/ 990 w 1129"/>
                    <a:gd name="T1" fmla="*/ 517 h 649"/>
                    <a:gd name="T2" fmla="*/ 1016 w 1129"/>
                    <a:gd name="T3" fmla="*/ 542 h 649"/>
                    <a:gd name="T4" fmla="*/ 1035 w 1129"/>
                    <a:gd name="T5" fmla="*/ 591 h 649"/>
                    <a:gd name="T6" fmla="*/ 1014 w 1129"/>
                    <a:gd name="T7" fmla="*/ 614 h 649"/>
                    <a:gd name="T8" fmla="*/ 1014 w 1129"/>
                    <a:gd name="T9" fmla="*/ 597 h 649"/>
                    <a:gd name="T10" fmla="*/ 934 w 1129"/>
                    <a:gd name="T11" fmla="*/ 586 h 649"/>
                    <a:gd name="T12" fmla="*/ 785 w 1129"/>
                    <a:gd name="T13" fmla="*/ 641 h 649"/>
                    <a:gd name="T14" fmla="*/ 793 w 1129"/>
                    <a:gd name="T15" fmla="*/ 604 h 649"/>
                    <a:gd name="T16" fmla="*/ 770 w 1129"/>
                    <a:gd name="T17" fmla="*/ 586 h 649"/>
                    <a:gd name="T18" fmla="*/ 698 w 1129"/>
                    <a:gd name="T19" fmla="*/ 541 h 649"/>
                    <a:gd name="T20" fmla="*/ 624 w 1129"/>
                    <a:gd name="T21" fmla="*/ 545 h 649"/>
                    <a:gd name="T22" fmla="*/ 226 w 1129"/>
                    <a:gd name="T23" fmla="*/ 525 h 649"/>
                    <a:gd name="T24" fmla="*/ 196 w 1129"/>
                    <a:gd name="T25" fmla="*/ 508 h 649"/>
                    <a:gd name="T26" fmla="*/ 174 w 1129"/>
                    <a:gd name="T27" fmla="*/ 481 h 649"/>
                    <a:gd name="T28" fmla="*/ 143 w 1129"/>
                    <a:gd name="T29" fmla="*/ 436 h 649"/>
                    <a:gd name="T30" fmla="*/ 82 w 1129"/>
                    <a:gd name="T31" fmla="*/ 346 h 649"/>
                    <a:gd name="T32" fmla="*/ 8 w 1129"/>
                    <a:gd name="T33" fmla="*/ 323 h 649"/>
                    <a:gd name="T34" fmla="*/ 72 w 1129"/>
                    <a:gd name="T35" fmla="*/ 100 h 649"/>
                    <a:gd name="T36" fmla="*/ 121 w 1129"/>
                    <a:gd name="T37" fmla="*/ 72 h 649"/>
                    <a:gd name="T38" fmla="*/ 110 w 1129"/>
                    <a:gd name="T39" fmla="*/ 92 h 649"/>
                    <a:gd name="T40" fmla="*/ 176 w 1129"/>
                    <a:gd name="T41" fmla="*/ 58 h 649"/>
                    <a:gd name="T42" fmla="*/ 209 w 1129"/>
                    <a:gd name="T43" fmla="*/ 72 h 649"/>
                    <a:gd name="T44" fmla="*/ 232 w 1129"/>
                    <a:gd name="T45" fmla="*/ 82 h 649"/>
                    <a:gd name="T46" fmla="*/ 339 w 1129"/>
                    <a:gd name="T47" fmla="*/ 100 h 649"/>
                    <a:gd name="T48" fmla="*/ 357 w 1129"/>
                    <a:gd name="T49" fmla="*/ 133 h 649"/>
                    <a:gd name="T50" fmla="*/ 417 w 1129"/>
                    <a:gd name="T51" fmla="*/ 133 h 649"/>
                    <a:gd name="T52" fmla="*/ 443 w 1129"/>
                    <a:gd name="T53" fmla="*/ 151 h 649"/>
                    <a:gd name="T54" fmla="*/ 461 w 1129"/>
                    <a:gd name="T55" fmla="*/ 106 h 649"/>
                    <a:gd name="T56" fmla="*/ 425 w 1129"/>
                    <a:gd name="T57" fmla="*/ 119 h 649"/>
                    <a:gd name="T58" fmla="*/ 479 w 1129"/>
                    <a:gd name="T59" fmla="*/ 123 h 649"/>
                    <a:gd name="T60" fmla="*/ 562 w 1129"/>
                    <a:gd name="T61" fmla="*/ 133 h 649"/>
                    <a:gd name="T62" fmla="*/ 561 w 1129"/>
                    <a:gd name="T63" fmla="*/ 114 h 649"/>
                    <a:gd name="T64" fmla="*/ 589 w 1129"/>
                    <a:gd name="T65" fmla="*/ 139 h 649"/>
                    <a:gd name="T66" fmla="*/ 624 w 1129"/>
                    <a:gd name="T67" fmla="*/ 107 h 649"/>
                    <a:gd name="T68" fmla="*/ 612 w 1129"/>
                    <a:gd name="T69" fmla="*/ 79 h 649"/>
                    <a:gd name="T70" fmla="*/ 599 w 1129"/>
                    <a:gd name="T71" fmla="*/ 24 h 649"/>
                    <a:gd name="T72" fmla="*/ 644 w 1129"/>
                    <a:gd name="T73" fmla="*/ 45 h 649"/>
                    <a:gd name="T74" fmla="*/ 656 w 1129"/>
                    <a:gd name="T75" fmla="*/ 80 h 649"/>
                    <a:gd name="T76" fmla="*/ 698 w 1129"/>
                    <a:gd name="T77" fmla="*/ 119 h 649"/>
                    <a:gd name="T78" fmla="*/ 740 w 1129"/>
                    <a:gd name="T79" fmla="*/ 97 h 649"/>
                    <a:gd name="T80" fmla="*/ 787 w 1129"/>
                    <a:gd name="T81" fmla="*/ 92 h 649"/>
                    <a:gd name="T82" fmla="*/ 785 w 1129"/>
                    <a:gd name="T83" fmla="*/ 154 h 649"/>
                    <a:gd name="T84" fmla="*/ 720 w 1129"/>
                    <a:gd name="T85" fmla="*/ 167 h 649"/>
                    <a:gd name="T86" fmla="*/ 713 w 1129"/>
                    <a:gd name="T87" fmla="*/ 211 h 649"/>
                    <a:gd name="T88" fmla="*/ 661 w 1129"/>
                    <a:gd name="T89" fmla="*/ 245 h 649"/>
                    <a:gd name="T90" fmla="*/ 659 w 1129"/>
                    <a:gd name="T91" fmla="*/ 247 h 649"/>
                    <a:gd name="T92" fmla="*/ 628 w 1129"/>
                    <a:gd name="T93" fmla="*/ 289 h 649"/>
                    <a:gd name="T94" fmla="*/ 641 w 1129"/>
                    <a:gd name="T95" fmla="*/ 390 h 649"/>
                    <a:gd name="T96" fmla="*/ 767 w 1129"/>
                    <a:gd name="T97" fmla="*/ 428 h 649"/>
                    <a:gd name="T98" fmla="*/ 810 w 1129"/>
                    <a:gd name="T99" fmla="*/ 498 h 649"/>
                    <a:gd name="T100" fmla="*/ 840 w 1129"/>
                    <a:gd name="T101" fmla="*/ 422 h 649"/>
                    <a:gd name="T102" fmla="*/ 840 w 1129"/>
                    <a:gd name="T103" fmla="*/ 336 h 649"/>
                    <a:gd name="T104" fmla="*/ 837 w 1129"/>
                    <a:gd name="T105" fmla="*/ 292 h 649"/>
                    <a:gd name="T106" fmla="*/ 901 w 1129"/>
                    <a:gd name="T107" fmla="*/ 289 h 649"/>
                    <a:gd name="T108" fmla="*/ 937 w 1129"/>
                    <a:gd name="T109" fmla="*/ 310 h 649"/>
                    <a:gd name="T110" fmla="*/ 950 w 1129"/>
                    <a:gd name="T111" fmla="*/ 349 h 649"/>
                    <a:gd name="T112" fmla="*/ 978 w 1129"/>
                    <a:gd name="T113" fmla="*/ 363 h 649"/>
                    <a:gd name="T114" fmla="*/ 1013 w 1129"/>
                    <a:gd name="T115" fmla="*/ 328 h 649"/>
                    <a:gd name="T116" fmla="*/ 1027 w 1129"/>
                    <a:gd name="T117" fmla="*/ 354 h 649"/>
                    <a:gd name="T118" fmla="*/ 1040 w 1129"/>
                    <a:gd name="T119" fmla="*/ 382 h 649"/>
                    <a:gd name="T120" fmla="*/ 1069 w 1129"/>
                    <a:gd name="T121" fmla="*/ 424 h 649"/>
                    <a:gd name="T122" fmla="*/ 1079 w 1129"/>
                    <a:gd name="T123" fmla="*/ 449 h 649"/>
                    <a:gd name="T124" fmla="*/ 1109 w 1129"/>
                    <a:gd name="T125" fmla="*/ 456 h 6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9"/>
                    <a:gd name="T190" fmla="*/ 0 h 649"/>
                    <a:gd name="T191" fmla="*/ 1129 w 1129"/>
                    <a:gd name="T192" fmla="*/ 649 h 6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9" h="649">
                      <a:moveTo>
                        <a:pt x="1126" y="481"/>
                      </a:moveTo>
                      <a:lnTo>
                        <a:pt x="1129" y="484"/>
                      </a:lnTo>
                      <a:lnTo>
                        <a:pt x="1124" y="489"/>
                      </a:lnTo>
                      <a:lnTo>
                        <a:pt x="1120" y="491"/>
                      </a:lnTo>
                      <a:lnTo>
                        <a:pt x="1116" y="496"/>
                      </a:lnTo>
                      <a:lnTo>
                        <a:pt x="1112" y="496"/>
                      </a:lnTo>
                      <a:lnTo>
                        <a:pt x="1112" y="498"/>
                      </a:lnTo>
                      <a:lnTo>
                        <a:pt x="1103" y="496"/>
                      </a:lnTo>
                      <a:lnTo>
                        <a:pt x="1093" y="499"/>
                      </a:lnTo>
                      <a:lnTo>
                        <a:pt x="1089" y="501"/>
                      </a:lnTo>
                      <a:lnTo>
                        <a:pt x="1087" y="505"/>
                      </a:lnTo>
                      <a:lnTo>
                        <a:pt x="1086" y="505"/>
                      </a:lnTo>
                      <a:lnTo>
                        <a:pt x="1078" y="511"/>
                      </a:lnTo>
                      <a:lnTo>
                        <a:pt x="1076" y="513"/>
                      </a:lnTo>
                      <a:lnTo>
                        <a:pt x="1073" y="517"/>
                      </a:lnTo>
                      <a:lnTo>
                        <a:pt x="1072" y="517"/>
                      </a:lnTo>
                      <a:lnTo>
                        <a:pt x="1070" y="517"/>
                      </a:lnTo>
                      <a:lnTo>
                        <a:pt x="1069" y="517"/>
                      </a:lnTo>
                      <a:lnTo>
                        <a:pt x="1070" y="515"/>
                      </a:lnTo>
                      <a:lnTo>
                        <a:pt x="1069" y="515"/>
                      </a:lnTo>
                      <a:lnTo>
                        <a:pt x="1067" y="517"/>
                      </a:lnTo>
                      <a:lnTo>
                        <a:pt x="1051" y="520"/>
                      </a:lnTo>
                      <a:lnTo>
                        <a:pt x="1049" y="520"/>
                      </a:lnTo>
                      <a:lnTo>
                        <a:pt x="1048" y="518"/>
                      </a:lnTo>
                      <a:lnTo>
                        <a:pt x="1046" y="517"/>
                      </a:lnTo>
                      <a:lnTo>
                        <a:pt x="1032" y="517"/>
                      </a:lnTo>
                      <a:lnTo>
                        <a:pt x="1027" y="517"/>
                      </a:lnTo>
                      <a:lnTo>
                        <a:pt x="1013" y="516"/>
                      </a:lnTo>
                      <a:lnTo>
                        <a:pt x="1005" y="517"/>
                      </a:lnTo>
                      <a:lnTo>
                        <a:pt x="1001" y="517"/>
                      </a:lnTo>
                      <a:lnTo>
                        <a:pt x="995" y="517"/>
                      </a:lnTo>
                      <a:lnTo>
                        <a:pt x="992" y="517"/>
                      </a:lnTo>
                      <a:lnTo>
                        <a:pt x="990" y="517"/>
                      </a:lnTo>
                      <a:lnTo>
                        <a:pt x="987" y="517"/>
                      </a:lnTo>
                      <a:lnTo>
                        <a:pt x="987" y="518"/>
                      </a:lnTo>
                      <a:lnTo>
                        <a:pt x="986" y="520"/>
                      </a:lnTo>
                      <a:lnTo>
                        <a:pt x="984" y="520"/>
                      </a:lnTo>
                      <a:lnTo>
                        <a:pt x="983" y="520"/>
                      </a:lnTo>
                      <a:lnTo>
                        <a:pt x="981" y="521"/>
                      </a:lnTo>
                      <a:lnTo>
                        <a:pt x="978" y="525"/>
                      </a:lnTo>
                      <a:lnTo>
                        <a:pt x="975" y="532"/>
                      </a:lnTo>
                      <a:lnTo>
                        <a:pt x="974" y="532"/>
                      </a:lnTo>
                      <a:lnTo>
                        <a:pt x="965" y="532"/>
                      </a:lnTo>
                      <a:lnTo>
                        <a:pt x="962" y="535"/>
                      </a:lnTo>
                      <a:lnTo>
                        <a:pt x="960" y="535"/>
                      </a:lnTo>
                      <a:lnTo>
                        <a:pt x="960" y="537"/>
                      </a:lnTo>
                      <a:lnTo>
                        <a:pt x="956" y="541"/>
                      </a:lnTo>
                      <a:lnTo>
                        <a:pt x="954" y="541"/>
                      </a:lnTo>
                      <a:lnTo>
                        <a:pt x="946" y="550"/>
                      </a:lnTo>
                      <a:lnTo>
                        <a:pt x="945" y="552"/>
                      </a:lnTo>
                      <a:lnTo>
                        <a:pt x="942" y="553"/>
                      </a:lnTo>
                      <a:lnTo>
                        <a:pt x="942" y="556"/>
                      </a:lnTo>
                      <a:lnTo>
                        <a:pt x="937" y="563"/>
                      </a:lnTo>
                      <a:lnTo>
                        <a:pt x="935" y="563"/>
                      </a:lnTo>
                      <a:lnTo>
                        <a:pt x="924" y="574"/>
                      </a:lnTo>
                      <a:lnTo>
                        <a:pt x="928" y="574"/>
                      </a:lnTo>
                      <a:lnTo>
                        <a:pt x="931" y="573"/>
                      </a:lnTo>
                      <a:lnTo>
                        <a:pt x="931" y="571"/>
                      </a:lnTo>
                      <a:lnTo>
                        <a:pt x="954" y="549"/>
                      </a:lnTo>
                      <a:lnTo>
                        <a:pt x="956" y="549"/>
                      </a:lnTo>
                      <a:lnTo>
                        <a:pt x="957" y="546"/>
                      </a:lnTo>
                      <a:lnTo>
                        <a:pt x="984" y="535"/>
                      </a:lnTo>
                      <a:lnTo>
                        <a:pt x="998" y="534"/>
                      </a:lnTo>
                      <a:lnTo>
                        <a:pt x="1005" y="534"/>
                      </a:lnTo>
                      <a:lnTo>
                        <a:pt x="1014" y="538"/>
                      </a:lnTo>
                      <a:lnTo>
                        <a:pt x="1016" y="542"/>
                      </a:lnTo>
                      <a:lnTo>
                        <a:pt x="1014" y="541"/>
                      </a:lnTo>
                      <a:lnTo>
                        <a:pt x="1013" y="542"/>
                      </a:lnTo>
                      <a:lnTo>
                        <a:pt x="1014" y="543"/>
                      </a:lnTo>
                      <a:lnTo>
                        <a:pt x="1014" y="546"/>
                      </a:lnTo>
                      <a:lnTo>
                        <a:pt x="1002" y="555"/>
                      </a:lnTo>
                      <a:lnTo>
                        <a:pt x="999" y="555"/>
                      </a:lnTo>
                      <a:lnTo>
                        <a:pt x="993" y="553"/>
                      </a:lnTo>
                      <a:lnTo>
                        <a:pt x="986" y="555"/>
                      </a:lnTo>
                      <a:lnTo>
                        <a:pt x="984" y="556"/>
                      </a:lnTo>
                      <a:lnTo>
                        <a:pt x="987" y="555"/>
                      </a:lnTo>
                      <a:lnTo>
                        <a:pt x="993" y="557"/>
                      </a:lnTo>
                      <a:lnTo>
                        <a:pt x="995" y="559"/>
                      </a:lnTo>
                      <a:lnTo>
                        <a:pt x="998" y="560"/>
                      </a:lnTo>
                      <a:lnTo>
                        <a:pt x="1004" y="557"/>
                      </a:lnTo>
                      <a:lnTo>
                        <a:pt x="1005" y="557"/>
                      </a:lnTo>
                      <a:lnTo>
                        <a:pt x="1005" y="558"/>
                      </a:lnTo>
                      <a:lnTo>
                        <a:pt x="1007" y="558"/>
                      </a:lnTo>
                      <a:lnTo>
                        <a:pt x="1008" y="559"/>
                      </a:lnTo>
                      <a:lnTo>
                        <a:pt x="1008" y="562"/>
                      </a:lnTo>
                      <a:lnTo>
                        <a:pt x="1005" y="566"/>
                      </a:lnTo>
                      <a:lnTo>
                        <a:pt x="1002" y="570"/>
                      </a:lnTo>
                      <a:lnTo>
                        <a:pt x="1004" y="570"/>
                      </a:lnTo>
                      <a:lnTo>
                        <a:pt x="1007" y="570"/>
                      </a:lnTo>
                      <a:lnTo>
                        <a:pt x="1007" y="574"/>
                      </a:lnTo>
                      <a:lnTo>
                        <a:pt x="1010" y="582"/>
                      </a:lnTo>
                      <a:lnTo>
                        <a:pt x="1011" y="582"/>
                      </a:lnTo>
                      <a:lnTo>
                        <a:pt x="1011" y="583"/>
                      </a:lnTo>
                      <a:lnTo>
                        <a:pt x="1016" y="583"/>
                      </a:lnTo>
                      <a:lnTo>
                        <a:pt x="1021" y="586"/>
                      </a:lnTo>
                      <a:lnTo>
                        <a:pt x="1023" y="586"/>
                      </a:lnTo>
                      <a:lnTo>
                        <a:pt x="1020" y="587"/>
                      </a:lnTo>
                      <a:lnTo>
                        <a:pt x="1020" y="588"/>
                      </a:lnTo>
                      <a:lnTo>
                        <a:pt x="1035" y="591"/>
                      </a:lnTo>
                      <a:lnTo>
                        <a:pt x="1035" y="592"/>
                      </a:lnTo>
                      <a:lnTo>
                        <a:pt x="1041" y="592"/>
                      </a:lnTo>
                      <a:lnTo>
                        <a:pt x="1046" y="589"/>
                      </a:lnTo>
                      <a:lnTo>
                        <a:pt x="1046" y="591"/>
                      </a:lnTo>
                      <a:lnTo>
                        <a:pt x="1046" y="593"/>
                      </a:lnTo>
                      <a:lnTo>
                        <a:pt x="1048" y="592"/>
                      </a:lnTo>
                      <a:lnTo>
                        <a:pt x="1049" y="593"/>
                      </a:lnTo>
                      <a:lnTo>
                        <a:pt x="1053" y="592"/>
                      </a:lnTo>
                      <a:lnTo>
                        <a:pt x="1056" y="595"/>
                      </a:lnTo>
                      <a:lnTo>
                        <a:pt x="1054" y="597"/>
                      </a:lnTo>
                      <a:lnTo>
                        <a:pt x="1053" y="598"/>
                      </a:lnTo>
                      <a:lnTo>
                        <a:pt x="1057" y="598"/>
                      </a:lnTo>
                      <a:lnTo>
                        <a:pt x="1056" y="599"/>
                      </a:lnTo>
                      <a:lnTo>
                        <a:pt x="1054" y="599"/>
                      </a:lnTo>
                      <a:lnTo>
                        <a:pt x="1053" y="600"/>
                      </a:lnTo>
                      <a:lnTo>
                        <a:pt x="1051" y="599"/>
                      </a:lnTo>
                      <a:lnTo>
                        <a:pt x="1040" y="604"/>
                      </a:lnTo>
                      <a:lnTo>
                        <a:pt x="1038" y="604"/>
                      </a:lnTo>
                      <a:lnTo>
                        <a:pt x="1038" y="606"/>
                      </a:lnTo>
                      <a:lnTo>
                        <a:pt x="1037" y="606"/>
                      </a:lnTo>
                      <a:lnTo>
                        <a:pt x="1034" y="607"/>
                      </a:lnTo>
                      <a:lnTo>
                        <a:pt x="1031" y="607"/>
                      </a:lnTo>
                      <a:lnTo>
                        <a:pt x="1027" y="609"/>
                      </a:lnTo>
                      <a:lnTo>
                        <a:pt x="1024" y="607"/>
                      </a:lnTo>
                      <a:lnTo>
                        <a:pt x="1024" y="610"/>
                      </a:lnTo>
                      <a:lnTo>
                        <a:pt x="1021" y="610"/>
                      </a:lnTo>
                      <a:lnTo>
                        <a:pt x="1020" y="610"/>
                      </a:lnTo>
                      <a:lnTo>
                        <a:pt x="1020" y="609"/>
                      </a:lnTo>
                      <a:lnTo>
                        <a:pt x="1017" y="610"/>
                      </a:lnTo>
                      <a:lnTo>
                        <a:pt x="1016" y="610"/>
                      </a:lnTo>
                      <a:lnTo>
                        <a:pt x="1014" y="614"/>
                      </a:lnTo>
                      <a:lnTo>
                        <a:pt x="1013" y="616"/>
                      </a:lnTo>
                      <a:lnTo>
                        <a:pt x="1008" y="620"/>
                      </a:lnTo>
                      <a:lnTo>
                        <a:pt x="1007" y="621"/>
                      </a:lnTo>
                      <a:lnTo>
                        <a:pt x="1005" y="624"/>
                      </a:lnTo>
                      <a:lnTo>
                        <a:pt x="1004" y="623"/>
                      </a:lnTo>
                      <a:lnTo>
                        <a:pt x="1002" y="623"/>
                      </a:lnTo>
                      <a:lnTo>
                        <a:pt x="1002" y="626"/>
                      </a:lnTo>
                      <a:lnTo>
                        <a:pt x="1001" y="627"/>
                      </a:lnTo>
                      <a:lnTo>
                        <a:pt x="999" y="627"/>
                      </a:lnTo>
                      <a:lnTo>
                        <a:pt x="998" y="626"/>
                      </a:lnTo>
                      <a:lnTo>
                        <a:pt x="995" y="623"/>
                      </a:lnTo>
                      <a:lnTo>
                        <a:pt x="993" y="621"/>
                      </a:lnTo>
                      <a:lnTo>
                        <a:pt x="992" y="621"/>
                      </a:lnTo>
                      <a:lnTo>
                        <a:pt x="990" y="616"/>
                      </a:lnTo>
                      <a:lnTo>
                        <a:pt x="990" y="613"/>
                      </a:lnTo>
                      <a:lnTo>
                        <a:pt x="993" y="610"/>
                      </a:lnTo>
                      <a:lnTo>
                        <a:pt x="992" y="610"/>
                      </a:lnTo>
                      <a:lnTo>
                        <a:pt x="990" y="612"/>
                      </a:lnTo>
                      <a:lnTo>
                        <a:pt x="990" y="610"/>
                      </a:lnTo>
                      <a:lnTo>
                        <a:pt x="993" y="609"/>
                      </a:lnTo>
                      <a:lnTo>
                        <a:pt x="995" y="609"/>
                      </a:lnTo>
                      <a:lnTo>
                        <a:pt x="999" y="607"/>
                      </a:lnTo>
                      <a:lnTo>
                        <a:pt x="999" y="606"/>
                      </a:lnTo>
                      <a:lnTo>
                        <a:pt x="1013" y="599"/>
                      </a:lnTo>
                      <a:lnTo>
                        <a:pt x="1014" y="599"/>
                      </a:lnTo>
                      <a:lnTo>
                        <a:pt x="1014" y="600"/>
                      </a:lnTo>
                      <a:lnTo>
                        <a:pt x="1016" y="602"/>
                      </a:lnTo>
                      <a:lnTo>
                        <a:pt x="1020" y="600"/>
                      </a:lnTo>
                      <a:lnTo>
                        <a:pt x="1021" y="599"/>
                      </a:lnTo>
                      <a:lnTo>
                        <a:pt x="1027" y="598"/>
                      </a:lnTo>
                      <a:lnTo>
                        <a:pt x="1027" y="597"/>
                      </a:lnTo>
                      <a:lnTo>
                        <a:pt x="1020" y="598"/>
                      </a:lnTo>
                      <a:lnTo>
                        <a:pt x="1014" y="597"/>
                      </a:lnTo>
                      <a:lnTo>
                        <a:pt x="1011" y="598"/>
                      </a:lnTo>
                      <a:lnTo>
                        <a:pt x="1008" y="598"/>
                      </a:lnTo>
                      <a:lnTo>
                        <a:pt x="1008" y="595"/>
                      </a:lnTo>
                      <a:lnTo>
                        <a:pt x="1014" y="589"/>
                      </a:lnTo>
                      <a:lnTo>
                        <a:pt x="1011" y="591"/>
                      </a:lnTo>
                      <a:lnTo>
                        <a:pt x="1011" y="588"/>
                      </a:lnTo>
                      <a:lnTo>
                        <a:pt x="1008" y="592"/>
                      </a:lnTo>
                      <a:lnTo>
                        <a:pt x="1007" y="593"/>
                      </a:lnTo>
                      <a:lnTo>
                        <a:pt x="995" y="599"/>
                      </a:lnTo>
                      <a:lnTo>
                        <a:pt x="993" y="599"/>
                      </a:lnTo>
                      <a:lnTo>
                        <a:pt x="992" y="599"/>
                      </a:lnTo>
                      <a:lnTo>
                        <a:pt x="987" y="602"/>
                      </a:lnTo>
                      <a:lnTo>
                        <a:pt x="981" y="602"/>
                      </a:lnTo>
                      <a:lnTo>
                        <a:pt x="980" y="602"/>
                      </a:lnTo>
                      <a:lnTo>
                        <a:pt x="978" y="600"/>
                      </a:lnTo>
                      <a:lnTo>
                        <a:pt x="978" y="602"/>
                      </a:lnTo>
                      <a:lnTo>
                        <a:pt x="977" y="602"/>
                      </a:lnTo>
                      <a:lnTo>
                        <a:pt x="975" y="600"/>
                      </a:lnTo>
                      <a:lnTo>
                        <a:pt x="971" y="600"/>
                      </a:lnTo>
                      <a:lnTo>
                        <a:pt x="971" y="598"/>
                      </a:lnTo>
                      <a:lnTo>
                        <a:pt x="971" y="595"/>
                      </a:lnTo>
                      <a:lnTo>
                        <a:pt x="967" y="593"/>
                      </a:lnTo>
                      <a:lnTo>
                        <a:pt x="967" y="571"/>
                      </a:lnTo>
                      <a:lnTo>
                        <a:pt x="962" y="566"/>
                      </a:lnTo>
                      <a:lnTo>
                        <a:pt x="959" y="566"/>
                      </a:lnTo>
                      <a:lnTo>
                        <a:pt x="957" y="569"/>
                      </a:lnTo>
                      <a:lnTo>
                        <a:pt x="954" y="569"/>
                      </a:lnTo>
                      <a:lnTo>
                        <a:pt x="951" y="569"/>
                      </a:lnTo>
                      <a:lnTo>
                        <a:pt x="950" y="566"/>
                      </a:lnTo>
                      <a:lnTo>
                        <a:pt x="949" y="565"/>
                      </a:lnTo>
                      <a:lnTo>
                        <a:pt x="946" y="565"/>
                      </a:lnTo>
                      <a:lnTo>
                        <a:pt x="945" y="566"/>
                      </a:lnTo>
                      <a:lnTo>
                        <a:pt x="934" y="586"/>
                      </a:lnTo>
                      <a:lnTo>
                        <a:pt x="934" y="593"/>
                      </a:lnTo>
                      <a:lnTo>
                        <a:pt x="931" y="597"/>
                      </a:lnTo>
                      <a:lnTo>
                        <a:pt x="931" y="598"/>
                      </a:lnTo>
                      <a:lnTo>
                        <a:pt x="931" y="599"/>
                      </a:lnTo>
                      <a:lnTo>
                        <a:pt x="929" y="598"/>
                      </a:lnTo>
                      <a:lnTo>
                        <a:pt x="929" y="599"/>
                      </a:lnTo>
                      <a:lnTo>
                        <a:pt x="926" y="599"/>
                      </a:lnTo>
                      <a:lnTo>
                        <a:pt x="922" y="599"/>
                      </a:lnTo>
                      <a:lnTo>
                        <a:pt x="919" y="600"/>
                      </a:lnTo>
                      <a:lnTo>
                        <a:pt x="918" y="604"/>
                      </a:lnTo>
                      <a:lnTo>
                        <a:pt x="871" y="604"/>
                      </a:lnTo>
                      <a:lnTo>
                        <a:pt x="864" y="609"/>
                      </a:lnTo>
                      <a:lnTo>
                        <a:pt x="862" y="610"/>
                      </a:lnTo>
                      <a:lnTo>
                        <a:pt x="859" y="613"/>
                      </a:lnTo>
                      <a:lnTo>
                        <a:pt x="846" y="617"/>
                      </a:lnTo>
                      <a:lnTo>
                        <a:pt x="846" y="616"/>
                      </a:lnTo>
                      <a:lnTo>
                        <a:pt x="843" y="616"/>
                      </a:lnTo>
                      <a:lnTo>
                        <a:pt x="843" y="617"/>
                      </a:lnTo>
                      <a:lnTo>
                        <a:pt x="845" y="619"/>
                      </a:lnTo>
                      <a:lnTo>
                        <a:pt x="846" y="620"/>
                      </a:lnTo>
                      <a:lnTo>
                        <a:pt x="843" y="620"/>
                      </a:lnTo>
                      <a:lnTo>
                        <a:pt x="831" y="619"/>
                      </a:lnTo>
                      <a:lnTo>
                        <a:pt x="818" y="623"/>
                      </a:lnTo>
                      <a:lnTo>
                        <a:pt x="809" y="630"/>
                      </a:lnTo>
                      <a:lnTo>
                        <a:pt x="815" y="631"/>
                      </a:lnTo>
                      <a:lnTo>
                        <a:pt x="820" y="631"/>
                      </a:lnTo>
                      <a:lnTo>
                        <a:pt x="821" y="637"/>
                      </a:lnTo>
                      <a:lnTo>
                        <a:pt x="810" y="637"/>
                      </a:lnTo>
                      <a:lnTo>
                        <a:pt x="803" y="638"/>
                      </a:lnTo>
                      <a:lnTo>
                        <a:pt x="799" y="640"/>
                      </a:lnTo>
                      <a:lnTo>
                        <a:pt x="791" y="638"/>
                      </a:lnTo>
                      <a:lnTo>
                        <a:pt x="787" y="641"/>
                      </a:lnTo>
                      <a:lnTo>
                        <a:pt x="785" y="641"/>
                      </a:lnTo>
                      <a:lnTo>
                        <a:pt x="784" y="644"/>
                      </a:lnTo>
                      <a:lnTo>
                        <a:pt x="782" y="644"/>
                      </a:lnTo>
                      <a:lnTo>
                        <a:pt x="779" y="645"/>
                      </a:lnTo>
                      <a:lnTo>
                        <a:pt x="773" y="648"/>
                      </a:lnTo>
                      <a:lnTo>
                        <a:pt x="773" y="649"/>
                      </a:lnTo>
                      <a:lnTo>
                        <a:pt x="770" y="649"/>
                      </a:lnTo>
                      <a:lnTo>
                        <a:pt x="769" y="649"/>
                      </a:lnTo>
                      <a:lnTo>
                        <a:pt x="766" y="649"/>
                      </a:lnTo>
                      <a:lnTo>
                        <a:pt x="766" y="647"/>
                      </a:lnTo>
                      <a:lnTo>
                        <a:pt x="766" y="644"/>
                      </a:lnTo>
                      <a:lnTo>
                        <a:pt x="767" y="644"/>
                      </a:lnTo>
                      <a:lnTo>
                        <a:pt x="770" y="644"/>
                      </a:lnTo>
                      <a:lnTo>
                        <a:pt x="772" y="644"/>
                      </a:lnTo>
                      <a:lnTo>
                        <a:pt x="773" y="644"/>
                      </a:lnTo>
                      <a:lnTo>
                        <a:pt x="773" y="642"/>
                      </a:lnTo>
                      <a:lnTo>
                        <a:pt x="773" y="641"/>
                      </a:lnTo>
                      <a:lnTo>
                        <a:pt x="772" y="641"/>
                      </a:lnTo>
                      <a:lnTo>
                        <a:pt x="772" y="640"/>
                      </a:lnTo>
                      <a:lnTo>
                        <a:pt x="773" y="632"/>
                      </a:lnTo>
                      <a:lnTo>
                        <a:pt x="776" y="634"/>
                      </a:lnTo>
                      <a:lnTo>
                        <a:pt x="778" y="632"/>
                      </a:lnTo>
                      <a:lnTo>
                        <a:pt x="778" y="631"/>
                      </a:lnTo>
                      <a:lnTo>
                        <a:pt x="779" y="631"/>
                      </a:lnTo>
                      <a:lnTo>
                        <a:pt x="784" y="628"/>
                      </a:lnTo>
                      <a:lnTo>
                        <a:pt x="784" y="616"/>
                      </a:lnTo>
                      <a:lnTo>
                        <a:pt x="788" y="610"/>
                      </a:lnTo>
                      <a:lnTo>
                        <a:pt x="788" y="606"/>
                      </a:lnTo>
                      <a:lnTo>
                        <a:pt x="787" y="602"/>
                      </a:lnTo>
                      <a:lnTo>
                        <a:pt x="785" y="600"/>
                      </a:lnTo>
                      <a:lnTo>
                        <a:pt x="785" y="599"/>
                      </a:lnTo>
                      <a:lnTo>
                        <a:pt x="788" y="600"/>
                      </a:lnTo>
                      <a:lnTo>
                        <a:pt x="791" y="606"/>
                      </a:lnTo>
                      <a:lnTo>
                        <a:pt x="793" y="604"/>
                      </a:lnTo>
                      <a:lnTo>
                        <a:pt x="793" y="607"/>
                      </a:lnTo>
                      <a:lnTo>
                        <a:pt x="794" y="610"/>
                      </a:lnTo>
                      <a:lnTo>
                        <a:pt x="796" y="609"/>
                      </a:lnTo>
                      <a:lnTo>
                        <a:pt x="796" y="607"/>
                      </a:lnTo>
                      <a:lnTo>
                        <a:pt x="797" y="610"/>
                      </a:lnTo>
                      <a:lnTo>
                        <a:pt x="802" y="610"/>
                      </a:lnTo>
                      <a:lnTo>
                        <a:pt x="805" y="610"/>
                      </a:lnTo>
                      <a:lnTo>
                        <a:pt x="807" y="610"/>
                      </a:lnTo>
                      <a:lnTo>
                        <a:pt x="807" y="609"/>
                      </a:lnTo>
                      <a:lnTo>
                        <a:pt x="805" y="607"/>
                      </a:lnTo>
                      <a:lnTo>
                        <a:pt x="805" y="606"/>
                      </a:lnTo>
                      <a:lnTo>
                        <a:pt x="807" y="607"/>
                      </a:lnTo>
                      <a:lnTo>
                        <a:pt x="810" y="607"/>
                      </a:lnTo>
                      <a:lnTo>
                        <a:pt x="810" y="606"/>
                      </a:lnTo>
                      <a:lnTo>
                        <a:pt x="810" y="604"/>
                      </a:lnTo>
                      <a:lnTo>
                        <a:pt x="807" y="604"/>
                      </a:lnTo>
                      <a:lnTo>
                        <a:pt x="805" y="602"/>
                      </a:lnTo>
                      <a:lnTo>
                        <a:pt x="807" y="600"/>
                      </a:lnTo>
                      <a:lnTo>
                        <a:pt x="805" y="599"/>
                      </a:lnTo>
                      <a:lnTo>
                        <a:pt x="805" y="598"/>
                      </a:lnTo>
                      <a:lnTo>
                        <a:pt x="803" y="598"/>
                      </a:lnTo>
                      <a:lnTo>
                        <a:pt x="802" y="597"/>
                      </a:lnTo>
                      <a:lnTo>
                        <a:pt x="802" y="595"/>
                      </a:lnTo>
                      <a:lnTo>
                        <a:pt x="799" y="593"/>
                      </a:lnTo>
                      <a:lnTo>
                        <a:pt x="797" y="589"/>
                      </a:lnTo>
                      <a:lnTo>
                        <a:pt x="788" y="588"/>
                      </a:lnTo>
                      <a:lnTo>
                        <a:pt x="785" y="588"/>
                      </a:lnTo>
                      <a:lnTo>
                        <a:pt x="785" y="587"/>
                      </a:lnTo>
                      <a:lnTo>
                        <a:pt x="782" y="587"/>
                      </a:lnTo>
                      <a:lnTo>
                        <a:pt x="775" y="586"/>
                      </a:lnTo>
                      <a:lnTo>
                        <a:pt x="773" y="586"/>
                      </a:lnTo>
                      <a:lnTo>
                        <a:pt x="772" y="586"/>
                      </a:lnTo>
                      <a:lnTo>
                        <a:pt x="770" y="586"/>
                      </a:lnTo>
                      <a:lnTo>
                        <a:pt x="769" y="584"/>
                      </a:lnTo>
                      <a:lnTo>
                        <a:pt x="767" y="584"/>
                      </a:lnTo>
                      <a:lnTo>
                        <a:pt x="766" y="586"/>
                      </a:lnTo>
                      <a:lnTo>
                        <a:pt x="756" y="583"/>
                      </a:lnTo>
                      <a:lnTo>
                        <a:pt x="753" y="583"/>
                      </a:lnTo>
                      <a:lnTo>
                        <a:pt x="751" y="583"/>
                      </a:lnTo>
                      <a:lnTo>
                        <a:pt x="751" y="582"/>
                      </a:lnTo>
                      <a:lnTo>
                        <a:pt x="750" y="580"/>
                      </a:lnTo>
                      <a:lnTo>
                        <a:pt x="748" y="578"/>
                      </a:lnTo>
                      <a:lnTo>
                        <a:pt x="748" y="580"/>
                      </a:lnTo>
                      <a:lnTo>
                        <a:pt x="748" y="581"/>
                      </a:lnTo>
                      <a:lnTo>
                        <a:pt x="746" y="581"/>
                      </a:lnTo>
                      <a:lnTo>
                        <a:pt x="746" y="580"/>
                      </a:lnTo>
                      <a:lnTo>
                        <a:pt x="746" y="578"/>
                      </a:lnTo>
                      <a:lnTo>
                        <a:pt x="746" y="577"/>
                      </a:lnTo>
                      <a:lnTo>
                        <a:pt x="746" y="576"/>
                      </a:lnTo>
                      <a:lnTo>
                        <a:pt x="748" y="574"/>
                      </a:lnTo>
                      <a:lnTo>
                        <a:pt x="743" y="573"/>
                      </a:lnTo>
                      <a:lnTo>
                        <a:pt x="743" y="570"/>
                      </a:lnTo>
                      <a:lnTo>
                        <a:pt x="745" y="566"/>
                      </a:lnTo>
                      <a:lnTo>
                        <a:pt x="740" y="563"/>
                      </a:lnTo>
                      <a:lnTo>
                        <a:pt x="740" y="562"/>
                      </a:lnTo>
                      <a:lnTo>
                        <a:pt x="742" y="556"/>
                      </a:lnTo>
                      <a:lnTo>
                        <a:pt x="731" y="557"/>
                      </a:lnTo>
                      <a:lnTo>
                        <a:pt x="727" y="556"/>
                      </a:lnTo>
                      <a:lnTo>
                        <a:pt x="721" y="543"/>
                      </a:lnTo>
                      <a:lnTo>
                        <a:pt x="720" y="543"/>
                      </a:lnTo>
                      <a:lnTo>
                        <a:pt x="717" y="542"/>
                      </a:lnTo>
                      <a:lnTo>
                        <a:pt x="713" y="542"/>
                      </a:lnTo>
                      <a:lnTo>
                        <a:pt x="713" y="550"/>
                      </a:lnTo>
                      <a:lnTo>
                        <a:pt x="708" y="542"/>
                      </a:lnTo>
                      <a:lnTo>
                        <a:pt x="699" y="539"/>
                      </a:lnTo>
                      <a:lnTo>
                        <a:pt x="698" y="541"/>
                      </a:lnTo>
                      <a:lnTo>
                        <a:pt x="699" y="545"/>
                      </a:lnTo>
                      <a:lnTo>
                        <a:pt x="698" y="545"/>
                      </a:lnTo>
                      <a:lnTo>
                        <a:pt x="696" y="546"/>
                      </a:lnTo>
                      <a:lnTo>
                        <a:pt x="695" y="548"/>
                      </a:lnTo>
                      <a:lnTo>
                        <a:pt x="695" y="549"/>
                      </a:lnTo>
                      <a:lnTo>
                        <a:pt x="693" y="548"/>
                      </a:lnTo>
                      <a:lnTo>
                        <a:pt x="695" y="543"/>
                      </a:lnTo>
                      <a:lnTo>
                        <a:pt x="695" y="542"/>
                      </a:lnTo>
                      <a:lnTo>
                        <a:pt x="691" y="549"/>
                      </a:lnTo>
                      <a:lnTo>
                        <a:pt x="690" y="550"/>
                      </a:lnTo>
                      <a:lnTo>
                        <a:pt x="688" y="549"/>
                      </a:lnTo>
                      <a:lnTo>
                        <a:pt x="690" y="546"/>
                      </a:lnTo>
                      <a:lnTo>
                        <a:pt x="684" y="549"/>
                      </a:lnTo>
                      <a:lnTo>
                        <a:pt x="684" y="553"/>
                      </a:lnTo>
                      <a:lnTo>
                        <a:pt x="683" y="553"/>
                      </a:lnTo>
                      <a:lnTo>
                        <a:pt x="683" y="555"/>
                      </a:lnTo>
                      <a:lnTo>
                        <a:pt x="677" y="556"/>
                      </a:lnTo>
                      <a:lnTo>
                        <a:pt x="674" y="555"/>
                      </a:lnTo>
                      <a:lnTo>
                        <a:pt x="668" y="555"/>
                      </a:lnTo>
                      <a:lnTo>
                        <a:pt x="663" y="553"/>
                      </a:lnTo>
                      <a:lnTo>
                        <a:pt x="661" y="553"/>
                      </a:lnTo>
                      <a:lnTo>
                        <a:pt x="657" y="555"/>
                      </a:lnTo>
                      <a:lnTo>
                        <a:pt x="656" y="555"/>
                      </a:lnTo>
                      <a:lnTo>
                        <a:pt x="653" y="555"/>
                      </a:lnTo>
                      <a:lnTo>
                        <a:pt x="651" y="552"/>
                      </a:lnTo>
                      <a:lnTo>
                        <a:pt x="642" y="549"/>
                      </a:lnTo>
                      <a:lnTo>
                        <a:pt x="642" y="548"/>
                      </a:lnTo>
                      <a:lnTo>
                        <a:pt x="637" y="545"/>
                      </a:lnTo>
                      <a:lnTo>
                        <a:pt x="631" y="545"/>
                      </a:lnTo>
                      <a:lnTo>
                        <a:pt x="629" y="546"/>
                      </a:lnTo>
                      <a:lnTo>
                        <a:pt x="626" y="546"/>
                      </a:lnTo>
                      <a:lnTo>
                        <a:pt x="624" y="546"/>
                      </a:lnTo>
                      <a:lnTo>
                        <a:pt x="624" y="545"/>
                      </a:lnTo>
                      <a:lnTo>
                        <a:pt x="620" y="543"/>
                      </a:lnTo>
                      <a:lnTo>
                        <a:pt x="617" y="543"/>
                      </a:lnTo>
                      <a:lnTo>
                        <a:pt x="615" y="543"/>
                      </a:lnTo>
                      <a:lnTo>
                        <a:pt x="613" y="543"/>
                      </a:lnTo>
                      <a:lnTo>
                        <a:pt x="612" y="539"/>
                      </a:lnTo>
                      <a:lnTo>
                        <a:pt x="609" y="532"/>
                      </a:lnTo>
                      <a:lnTo>
                        <a:pt x="606" y="532"/>
                      </a:lnTo>
                      <a:lnTo>
                        <a:pt x="606" y="539"/>
                      </a:lnTo>
                      <a:lnTo>
                        <a:pt x="241" y="539"/>
                      </a:lnTo>
                      <a:lnTo>
                        <a:pt x="241" y="538"/>
                      </a:lnTo>
                      <a:lnTo>
                        <a:pt x="240" y="537"/>
                      </a:lnTo>
                      <a:lnTo>
                        <a:pt x="238" y="538"/>
                      </a:lnTo>
                      <a:lnTo>
                        <a:pt x="238" y="537"/>
                      </a:lnTo>
                      <a:lnTo>
                        <a:pt x="241" y="535"/>
                      </a:lnTo>
                      <a:lnTo>
                        <a:pt x="244" y="535"/>
                      </a:lnTo>
                      <a:lnTo>
                        <a:pt x="243" y="534"/>
                      </a:lnTo>
                      <a:lnTo>
                        <a:pt x="240" y="534"/>
                      </a:lnTo>
                      <a:lnTo>
                        <a:pt x="237" y="534"/>
                      </a:lnTo>
                      <a:lnTo>
                        <a:pt x="235" y="532"/>
                      </a:lnTo>
                      <a:lnTo>
                        <a:pt x="237" y="532"/>
                      </a:lnTo>
                      <a:lnTo>
                        <a:pt x="237" y="528"/>
                      </a:lnTo>
                      <a:lnTo>
                        <a:pt x="235" y="527"/>
                      </a:lnTo>
                      <a:lnTo>
                        <a:pt x="235" y="528"/>
                      </a:lnTo>
                      <a:lnTo>
                        <a:pt x="232" y="529"/>
                      </a:lnTo>
                      <a:lnTo>
                        <a:pt x="231" y="532"/>
                      </a:lnTo>
                      <a:lnTo>
                        <a:pt x="229" y="532"/>
                      </a:lnTo>
                      <a:lnTo>
                        <a:pt x="229" y="531"/>
                      </a:lnTo>
                      <a:lnTo>
                        <a:pt x="229" y="529"/>
                      </a:lnTo>
                      <a:lnTo>
                        <a:pt x="229" y="528"/>
                      </a:lnTo>
                      <a:lnTo>
                        <a:pt x="228" y="528"/>
                      </a:lnTo>
                      <a:lnTo>
                        <a:pt x="228" y="527"/>
                      </a:lnTo>
                      <a:lnTo>
                        <a:pt x="226" y="525"/>
                      </a:lnTo>
                      <a:lnTo>
                        <a:pt x="226" y="524"/>
                      </a:lnTo>
                      <a:lnTo>
                        <a:pt x="226" y="522"/>
                      </a:lnTo>
                      <a:lnTo>
                        <a:pt x="225" y="521"/>
                      </a:lnTo>
                      <a:lnTo>
                        <a:pt x="225" y="524"/>
                      </a:lnTo>
                      <a:lnTo>
                        <a:pt x="223" y="522"/>
                      </a:lnTo>
                      <a:lnTo>
                        <a:pt x="223" y="525"/>
                      </a:lnTo>
                      <a:lnTo>
                        <a:pt x="222" y="525"/>
                      </a:lnTo>
                      <a:lnTo>
                        <a:pt x="219" y="525"/>
                      </a:lnTo>
                      <a:lnTo>
                        <a:pt x="216" y="522"/>
                      </a:lnTo>
                      <a:lnTo>
                        <a:pt x="215" y="521"/>
                      </a:lnTo>
                      <a:lnTo>
                        <a:pt x="216" y="520"/>
                      </a:lnTo>
                      <a:lnTo>
                        <a:pt x="218" y="518"/>
                      </a:lnTo>
                      <a:lnTo>
                        <a:pt x="218" y="517"/>
                      </a:lnTo>
                      <a:lnTo>
                        <a:pt x="216" y="516"/>
                      </a:lnTo>
                      <a:lnTo>
                        <a:pt x="218" y="515"/>
                      </a:lnTo>
                      <a:lnTo>
                        <a:pt x="216" y="515"/>
                      </a:lnTo>
                      <a:lnTo>
                        <a:pt x="215" y="516"/>
                      </a:lnTo>
                      <a:lnTo>
                        <a:pt x="213" y="516"/>
                      </a:lnTo>
                      <a:lnTo>
                        <a:pt x="213" y="515"/>
                      </a:lnTo>
                      <a:lnTo>
                        <a:pt x="210" y="513"/>
                      </a:lnTo>
                      <a:lnTo>
                        <a:pt x="207" y="515"/>
                      </a:lnTo>
                      <a:lnTo>
                        <a:pt x="206" y="513"/>
                      </a:lnTo>
                      <a:lnTo>
                        <a:pt x="204" y="513"/>
                      </a:lnTo>
                      <a:lnTo>
                        <a:pt x="203" y="511"/>
                      </a:lnTo>
                      <a:lnTo>
                        <a:pt x="203" y="513"/>
                      </a:lnTo>
                      <a:lnTo>
                        <a:pt x="201" y="515"/>
                      </a:lnTo>
                      <a:lnTo>
                        <a:pt x="199" y="513"/>
                      </a:lnTo>
                      <a:lnTo>
                        <a:pt x="194" y="513"/>
                      </a:lnTo>
                      <a:lnTo>
                        <a:pt x="192" y="511"/>
                      </a:lnTo>
                      <a:lnTo>
                        <a:pt x="198" y="510"/>
                      </a:lnTo>
                      <a:lnTo>
                        <a:pt x="199" y="510"/>
                      </a:lnTo>
                      <a:lnTo>
                        <a:pt x="196" y="509"/>
                      </a:lnTo>
                      <a:lnTo>
                        <a:pt x="196" y="508"/>
                      </a:lnTo>
                      <a:lnTo>
                        <a:pt x="195" y="506"/>
                      </a:lnTo>
                      <a:lnTo>
                        <a:pt x="194" y="506"/>
                      </a:lnTo>
                      <a:lnTo>
                        <a:pt x="195" y="506"/>
                      </a:lnTo>
                      <a:lnTo>
                        <a:pt x="196" y="506"/>
                      </a:lnTo>
                      <a:lnTo>
                        <a:pt x="195" y="505"/>
                      </a:lnTo>
                      <a:lnTo>
                        <a:pt x="191" y="505"/>
                      </a:lnTo>
                      <a:lnTo>
                        <a:pt x="189" y="506"/>
                      </a:lnTo>
                      <a:lnTo>
                        <a:pt x="189" y="505"/>
                      </a:lnTo>
                      <a:lnTo>
                        <a:pt x="184" y="505"/>
                      </a:lnTo>
                      <a:lnTo>
                        <a:pt x="184" y="506"/>
                      </a:lnTo>
                      <a:lnTo>
                        <a:pt x="177" y="505"/>
                      </a:lnTo>
                      <a:lnTo>
                        <a:pt x="176" y="503"/>
                      </a:lnTo>
                      <a:lnTo>
                        <a:pt x="176" y="501"/>
                      </a:lnTo>
                      <a:lnTo>
                        <a:pt x="176" y="500"/>
                      </a:lnTo>
                      <a:lnTo>
                        <a:pt x="177" y="500"/>
                      </a:lnTo>
                      <a:lnTo>
                        <a:pt x="179" y="500"/>
                      </a:lnTo>
                      <a:lnTo>
                        <a:pt x="179" y="499"/>
                      </a:lnTo>
                      <a:lnTo>
                        <a:pt x="177" y="498"/>
                      </a:lnTo>
                      <a:lnTo>
                        <a:pt x="176" y="499"/>
                      </a:lnTo>
                      <a:lnTo>
                        <a:pt x="176" y="498"/>
                      </a:lnTo>
                      <a:lnTo>
                        <a:pt x="179" y="496"/>
                      </a:lnTo>
                      <a:lnTo>
                        <a:pt x="181" y="496"/>
                      </a:lnTo>
                      <a:lnTo>
                        <a:pt x="182" y="496"/>
                      </a:lnTo>
                      <a:lnTo>
                        <a:pt x="179" y="495"/>
                      </a:lnTo>
                      <a:lnTo>
                        <a:pt x="181" y="494"/>
                      </a:lnTo>
                      <a:lnTo>
                        <a:pt x="179" y="491"/>
                      </a:lnTo>
                      <a:lnTo>
                        <a:pt x="176" y="494"/>
                      </a:lnTo>
                      <a:lnTo>
                        <a:pt x="174" y="495"/>
                      </a:lnTo>
                      <a:lnTo>
                        <a:pt x="174" y="494"/>
                      </a:lnTo>
                      <a:lnTo>
                        <a:pt x="174" y="489"/>
                      </a:lnTo>
                      <a:lnTo>
                        <a:pt x="174" y="487"/>
                      </a:lnTo>
                      <a:lnTo>
                        <a:pt x="174" y="482"/>
                      </a:lnTo>
                      <a:lnTo>
                        <a:pt x="174" y="481"/>
                      </a:lnTo>
                      <a:lnTo>
                        <a:pt x="173" y="481"/>
                      </a:lnTo>
                      <a:lnTo>
                        <a:pt x="173" y="480"/>
                      </a:lnTo>
                      <a:lnTo>
                        <a:pt x="173" y="479"/>
                      </a:lnTo>
                      <a:lnTo>
                        <a:pt x="170" y="480"/>
                      </a:lnTo>
                      <a:lnTo>
                        <a:pt x="168" y="480"/>
                      </a:lnTo>
                      <a:lnTo>
                        <a:pt x="168" y="479"/>
                      </a:lnTo>
                      <a:lnTo>
                        <a:pt x="168" y="478"/>
                      </a:lnTo>
                      <a:lnTo>
                        <a:pt x="167" y="478"/>
                      </a:lnTo>
                      <a:lnTo>
                        <a:pt x="165" y="478"/>
                      </a:lnTo>
                      <a:lnTo>
                        <a:pt x="161" y="478"/>
                      </a:lnTo>
                      <a:lnTo>
                        <a:pt x="161" y="474"/>
                      </a:lnTo>
                      <a:lnTo>
                        <a:pt x="160" y="474"/>
                      </a:lnTo>
                      <a:lnTo>
                        <a:pt x="158" y="471"/>
                      </a:lnTo>
                      <a:lnTo>
                        <a:pt x="157" y="471"/>
                      </a:lnTo>
                      <a:lnTo>
                        <a:pt x="157" y="468"/>
                      </a:lnTo>
                      <a:lnTo>
                        <a:pt x="158" y="466"/>
                      </a:lnTo>
                      <a:lnTo>
                        <a:pt x="158" y="461"/>
                      </a:lnTo>
                      <a:lnTo>
                        <a:pt x="158" y="460"/>
                      </a:lnTo>
                      <a:lnTo>
                        <a:pt x="157" y="460"/>
                      </a:lnTo>
                      <a:lnTo>
                        <a:pt x="155" y="460"/>
                      </a:lnTo>
                      <a:lnTo>
                        <a:pt x="155" y="461"/>
                      </a:lnTo>
                      <a:lnTo>
                        <a:pt x="154" y="460"/>
                      </a:lnTo>
                      <a:lnTo>
                        <a:pt x="144" y="451"/>
                      </a:lnTo>
                      <a:lnTo>
                        <a:pt x="144" y="449"/>
                      </a:lnTo>
                      <a:lnTo>
                        <a:pt x="146" y="449"/>
                      </a:lnTo>
                      <a:lnTo>
                        <a:pt x="146" y="447"/>
                      </a:lnTo>
                      <a:lnTo>
                        <a:pt x="146" y="446"/>
                      </a:lnTo>
                      <a:lnTo>
                        <a:pt x="143" y="447"/>
                      </a:lnTo>
                      <a:lnTo>
                        <a:pt x="143" y="446"/>
                      </a:lnTo>
                      <a:lnTo>
                        <a:pt x="139" y="443"/>
                      </a:lnTo>
                      <a:lnTo>
                        <a:pt x="139" y="440"/>
                      </a:lnTo>
                      <a:lnTo>
                        <a:pt x="140" y="438"/>
                      </a:lnTo>
                      <a:lnTo>
                        <a:pt x="143" y="436"/>
                      </a:lnTo>
                      <a:lnTo>
                        <a:pt x="144" y="438"/>
                      </a:lnTo>
                      <a:lnTo>
                        <a:pt x="143" y="436"/>
                      </a:lnTo>
                      <a:lnTo>
                        <a:pt x="143" y="435"/>
                      </a:lnTo>
                      <a:lnTo>
                        <a:pt x="144" y="434"/>
                      </a:lnTo>
                      <a:lnTo>
                        <a:pt x="146" y="433"/>
                      </a:lnTo>
                      <a:lnTo>
                        <a:pt x="144" y="431"/>
                      </a:lnTo>
                      <a:lnTo>
                        <a:pt x="144" y="428"/>
                      </a:lnTo>
                      <a:lnTo>
                        <a:pt x="146" y="427"/>
                      </a:lnTo>
                      <a:lnTo>
                        <a:pt x="144" y="424"/>
                      </a:lnTo>
                      <a:lnTo>
                        <a:pt x="144" y="414"/>
                      </a:lnTo>
                      <a:lnTo>
                        <a:pt x="146" y="414"/>
                      </a:lnTo>
                      <a:lnTo>
                        <a:pt x="146" y="413"/>
                      </a:lnTo>
                      <a:lnTo>
                        <a:pt x="144" y="411"/>
                      </a:lnTo>
                      <a:lnTo>
                        <a:pt x="139" y="410"/>
                      </a:lnTo>
                      <a:lnTo>
                        <a:pt x="131" y="405"/>
                      </a:lnTo>
                      <a:lnTo>
                        <a:pt x="124" y="403"/>
                      </a:lnTo>
                      <a:lnTo>
                        <a:pt x="121" y="400"/>
                      </a:lnTo>
                      <a:lnTo>
                        <a:pt x="119" y="399"/>
                      </a:lnTo>
                      <a:lnTo>
                        <a:pt x="115" y="393"/>
                      </a:lnTo>
                      <a:lnTo>
                        <a:pt x="114" y="392"/>
                      </a:lnTo>
                      <a:lnTo>
                        <a:pt x="114" y="390"/>
                      </a:lnTo>
                      <a:lnTo>
                        <a:pt x="114" y="389"/>
                      </a:lnTo>
                      <a:lnTo>
                        <a:pt x="114" y="388"/>
                      </a:lnTo>
                      <a:lnTo>
                        <a:pt x="109" y="384"/>
                      </a:lnTo>
                      <a:lnTo>
                        <a:pt x="109" y="379"/>
                      </a:lnTo>
                      <a:lnTo>
                        <a:pt x="107" y="379"/>
                      </a:lnTo>
                      <a:lnTo>
                        <a:pt x="92" y="356"/>
                      </a:lnTo>
                      <a:lnTo>
                        <a:pt x="87" y="354"/>
                      </a:lnTo>
                      <a:lnTo>
                        <a:pt x="85" y="353"/>
                      </a:lnTo>
                      <a:lnTo>
                        <a:pt x="85" y="352"/>
                      </a:lnTo>
                      <a:lnTo>
                        <a:pt x="85" y="349"/>
                      </a:lnTo>
                      <a:lnTo>
                        <a:pt x="82" y="346"/>
                      </a:lnTo>
                      <a:lnTo>
                        <a:pt x="79" y="340"/>
                      </a:lnTo>
                      <a:lnTo>
                        <a:pt x="78" y="340"/>
                      </a:lnTo>
                      <a:lnTo>
                        <a:pt x="76" y="339"/>
                      </a:lnTo>
                      <a:lnTo>
                        <a:pt x="75" y="336"/>
                      </a:lnTo>
                      <a:lnTo>
                        <a:pt x="73" y="335"/>
                      </a:lnTo>
                      <a:lnTo>
                        <a:pt x="72" y="334"/>
                      </a:lnTo>
                      <a:lnTo>
                        <a:pt x="66" y="338"/>
                      </a:lnTo>
                      <a:lnTo>
                        <a:pt x="62" y="339"/>
                      </a:lnTo>
                      <a:lnTo>
                        <a:pt x="60" y="340"/>
                      </a:lnTo>
                      <a:lnTo>
                        <a:pt x="60" y="343"/>
                      </a:lnTo>
                      <a:lnTo>
                        <a:pt x="59" y="345"/>
                      </a:lnTo>
                      <a:lnTo>
                        <a:pt x="57" y="345"/>
                      </a:lnTo>
                      <a:lnTo>
                        <a:pt x="57" y="346"/>
                      </a:lnTo>
                      <a:lnTo>
                        <a:pt x="57" y="347"/>
                      </a:lnTo>
                      <a:lnTo>
                        <a:pt x="52" y="349"/>
                      </a:lnTo>
                      <a:lnTo>
                        <a:pt x="49" y="352"/>
                      </a:lnTo>
                      <a:lnTo>
                        <a:pt x="46" y="352"/>
                      </a:lnTo>
                      <a:lnTo>
                        <a:pt x="44" y="352"/>
                      </a:lnTo>
                      <a:lnTo>
                        <a:pt x="41" y="346"/>
                      </a:lnTo>
                      <a:lnTo>
                        <a:pt x="38" y="343"/>
                      </a:lnTo>
                      <a:lnTo>
                        <a:pt x="42" y="340"/>
                      </a:lnTo>
                      <a:lnTo>
                        <a:pt x="41" y="339"/>
                      </a:lnTo>
                      <a:lnTo>
                        <a:pt x="38" y="338"/>
                      </a:lnTo>
                      <a:lnTo>
                        <a:pt x="41" y="340"/>
                      </a:lnTo>
                      <a:lnTo>
                        <a:pt x="39" y="340"/>
                      </a:lnTo>
                      <a:lnTo>
                        <a:pt x="36" y="340"/>
                      </a:lnTo>
                      <a:lnTo>
                        <a:pt x="36" y="342"/>
                      </a:lnTo>
                      <a:lnTo>
                        <a:pt x="24" y="328"/>
                      </a:lnTo>
                      <a:lnTo>
                        <a:pt x="24" y="323"/>
                      </a:lnTo>
                      <a:lnTo>
                        <a:pt x="15" y="323"/>
                      </a:lnTo>
                      <a:lnTo>
                        <a:pt x="12" y="325"/>
                      </a:lnTo>
                      <a:lnTo>
                        <a:pt x="11" y="325"/>
                      </a:lnTo>
                      <a:lnTo>
                        <a:pt x="8" y="323"/>
                      </a:lnTo>
                      <a:lnTo>
                        <a:pt x="5" y="325"/>
                      </a:lnTo>
                      <a:lnTo>
                        <a:pt x="0" y="323"/>
                      </a:lnTo>
                      <a:lnTo>
                        <a:pt x="0" y="75"/>
                      </a:lnTo>
                      <a:lnTo>
                        <a:pt x="5" y="76"/>
                      </a:lnTo>
                      <a:lnTo>
                        <a:pt x="15" y="77"/>
                      </a:lnTo>
                      <a:lnTo>
                        <a:pt x="17" y="79"/>
                      </a:lnTo>
                      <a:lnTo>
                        <a:pt x="21" y="79"/>
                      </a:lnTo>
                      <a:lnTo>
                        <a:pt x="32" y="89"/>
                      </a:lnTo>
                      <a:lnTo>
                        <a:pt x="33" y="89"/>
                      </a:lnTo>
                      <a:lnTo>
                        <a:pt x="33" y="90"/>
                      </a:lnTo>
                      <a:lnTo>
                        <a:pt x="35" y="89"/>
                      </a:lnTo>
                      <a:lnTo>
                        <a:pt x="35" y="90"/>
                      </a:lnTo>
                      <a:lnTo>
                        <a:pt x="41" y="94"/>
                      </a:lnTo>
                      <a:lnTo>
                        <a:pt x="42" y="96"/>
                      </a:lnTo>
                      <a:lnTo>
                        <a:pt x="46" y="99"/>
                      </a:lnTo>
                      <a:lnTo>
                        <a:pt x="48" y="99"/>
                      </a:lnTo>
                      <a:lnTo>
                        <a:pt x="51" y="99"/>
                      </a:lnTo>
                      <a:lnTo>
                        <a:pt x="54" y="101"/>
                      </a:lnTo>
                      <a:lnTo>
                        <a:pt x="57" y="101"/>
                      </a:lnTo>
                      <a:lnTo>
                        <a:pt x="57" y="100"/>
                      </a:lnTo>
                      <a:lnTo>
                        <a:pt x="59" y="101"/>
                      </a:lnTo>
                      <a:lnTo>
                        <a:pt x="59" y="100"/>
                      </a:lnTo>
                      <a:lnTo>
                        <a:pt x="59" y="99"/>
                      </a:lnTo>
                      <a:lnTo>
                        <a:pt x="63" y="100"/>
                      </a:lnTo>
                      <a:lnTo>
                        <a:pt x="65" y="101"/>
                      </a:lnTo>
                      <a:lnTo>
                        <a:pt x="66" y="101"/>
                      </a:lnTo>
                      <a:lnTo>
                        <a:pt x="75" y="107"/>
                      </a:lnTo>
                      <a:lnTo>
                        <a:pt x="76" y="107"/>
                      </a:lnTo>
                      <a:lnTo>
                        <a:pt x="78" y="107"/>
                      </a:lnTo>
                      <a:lnTo>
                        <a:pt x="76" y="106"/>
                      </a:lnTo>
                      <a:lnTo>
                        <a:pt x="75" y="104"/>
                      </a:lnTo>
                      <a:lnTo>
                        <a:pt x="73" y="101"/>
                      </a:lnTo>
                      <a:lnTo>
                        <a:pt x="72" y="100"/>
                      </a:lnTo>
                      <a:lnTo>
                        <a:pt x="73" y="100"/>
                      </a:lnTo>
                      <a:lnTo>
                        <a:pt x="78" y="101"/>
                      </a:lnTo>
                      <a:lnTo>
                        <a:pt x="79" y="101"/>
                      </a:lnTo>
                      <a:lnTo>
                        <a:pt x="82" y="101"/>
                      </a:lnTo>
                      <a:lnTo>
                        <a:pt x="84" y="103"/>
                      </a:lnTo>
                      <a:lnTo>
                        <a:pt x="84" y="105"/>
                      </a:lnTo>
                      <a:lnTo>
                        <a:pt x="85" y="106"/>
                      </a:lnTo>
                      <a:lnTo>
                        <a:pt x="88" y="109"/>
                      </a:lnTo>
                      <a:lnTo>
                        <a:pt x="88" y="110"/>
                      </a:lnTo>
                      <a:lnTo>
                        <a:pt x="90" y="109"/>
                      </a:lnTo>
                      <a:lnTo>
                        <a:pt x="90" y="105"/>
                      </a:lnTo>
                      <a:lnTo>
                        <a:pt x="84" y="96"/>
                      </a:lnTo>
                      <a:lnTo>
                        <a:pt x="84" y="94"/>
                      </a:lnTo>
                      <a:lnTo>
                        <a:pt x="87" y="93"/>
                      </a:lnTo>
                      <a:lnTo>
                        <a:pt x="88" y="90"/>
                      </a:lnTo>
                      <a:lnTo>
                        <a:pt x="92" y="89"/>
                      </a:lnTo>
                      <a:lnTo>
                        <a:pt x="94" y="86"/>
                      </a:lnTo>
                      <a:lnTo>
                        <a:pt x="96" y="86"/>
                      </a:lnTo>
                      <a:lnTo>
                        <a:pt x="97" y="85"/>
                      </a:lnTo>
                      <a:lnTo>
                        <a:pt x="101" y="85"/>
                      </a:lnTo>
                      <a:lnTo>
                        <a:pt x="103" y="83"/>
                      </a:lnTo>
                      <a:lnTo>
                        <a:pt x="106" y="82"/>
                      </a:lnTo>
                      <a:lnTo>
                        <a:pt x="106" y="77"/>
                      </a:lnTo>
                      <a:lnTo>
                        <a:pt x="107" y="76"/>
                      </a:lnTo>
                      <a:lnTo>
                        <a:pt x="107" y="77"/>
                      </a:lnTo>
                      <a:lnTo>
                        <a:pt x="109" y="77"/>
                      </a:lnTo>
                      <a:lnTo>
                        <a:pt x="109" y="76"/>
                      </a:lnTo>
                      <a:lnTo>
                        <a:pt x="110" y="75"/>
                      </a:lnTo>
                      <a:lnTo>
                        <a:pt x="112" y="75"/>
                      </a:lnTo>
                      <a:lnTo>
                        <a:pt x="115" y="75"/>
                      </a:lnTo>
                      <a:lnTo>
                        <a:pt x="118" y="73"/>
                      </a:lnTo>
                      <a:lnTo>
                        <a:pt x="119" y="73"/>
                      </a:lnTo>
                      <a:lnTo>
                        <a:pt x="121" y="72"/>
                      </a:lnTo>
                      <a:lnTo>
                        <a:pt x="125" y="69"/>
                      </a:lnTo>
                      <a:lnTo>
                        <a:pt x="125" y="66"/>
                      </a:lnTo>
                      <a:lnTo>
                        <a:pt x="130" y="68"/>
                      </a:lnTo>
                      <a:lnTo>
                        <a:pt x="131" y="66"/>
                      </a:lnTo>
                      <a:lnTo>
                        <a:pt x="133" y="64"/>
                      </a:lnTo>
                      <a:lnTo>
                        <a:pt x="133" y="62"/>
                      </a:lnTo>
                      <a:lnTo>
                        <a:pt x="136" y="61"/>
                      </a:lnTo>
                      <a:lnTo>
                        <a:pt x="137" y="60"/>
                      </a:lnTo>
                      <a:lnTo>
                        <a:pt x="140" y="62"/>
                      </a:lnTo>
                      <a:lnTo>
                        <a:pt x="143" y="62"/>
                      </a:lnTo>
                      <a:lnTo>
                        <a:pt x="144" y="62"/>
                      </a:lnTo>
                      <a:lnTo>
                        <a:pt x="146" y="62"/>
                      </a:lnTo>
                      <a:lnTo>
                        <a:pt x="148" y="60"/>
                      </a:lnTo>
                      <a:lnTo>
                        <a:pt x="148" y="58"/>
                      </a:lnTo>
                      <a:lnTo>
                        <a:pt x="149" y="57"/>
                      </a:lnTo>
                      <a:lnTo>
                        <a:pt x="151" y="58"/>
                      </a:lnTo>
                      <a:lnTo>
                        <a:pt x="151" y="60"/>
                      </a:lnTo>
                      <a:lnTo>
                        <a:pt x="152" y="64"/>
                      </a:lnTo>
                      <a:lnTo>
                        <a:pt x="151" y="64"/>
                      </a:lnTo>
                      <a:lnTo>
                        <a:pt x="149" y="66"/>
                      </a:lnTo>
                      <a:lnTo>
                        <a:pt x="139" y="72"/>
                      </a:lnTo>
                      <a:lnTo>
                        <a:pt x="137" y="75"/>
                      </a:lnTo>
                      <a:lnTo>
                        <a:pt x="136" y="76"/>
                      </a:lnTo>
                      <a:lnTo>
                        <a:pt x="131" y="80"/>
                      </a:lnTo>
                      <a:lnTo>
                        <a:pt x="128" y="79"/>
                      </a:lnTo>
                      <a:lnTo>
                        <a:pt x="121" y="81"/>
                      </a:lnTo>
                      <a:lnTo>
                        <a:pt x="118" y="82"/>
                      </a:lnTo>
                      <a:lnTo>
                        <a:pt x="115" y="83"/>
                      </a:lnTo>
                      <a:lnTo>
                        <a:pt x="119" y="83"/>
                      </a:lnTo>
                      <a:lnTo>
                        <a:pt x="114" y="86"/>
                      </a:lnTo>
                      <a:lnTo>
                        <a:pt x="114" y="89"/>
                      </a:lnTo>
                      <a:lnTo>
                        <a:pt x="112" y="88"/>
                      </a:lnTo>
                      <a:lnTo>
                        <a:pt x="110" y="92"/>
                      </a:lnTo>
                      <a:lnTo>
                        <a:pt x="110" y="90"/>
                      </a:lnTo>
                      <a:lnTo>
                        <a:pt x="109" y="90"/>
                      </a:lnTo>
                      <a:lnTo>
                        <a:pt x="106" y="93"/>
                      </a:lnTo>
                      <a:lnTo>
                        <a:pt x="106" y="96"/>
                      </a:lnTo>
                      <a:lnTo>
                        <a:pt x="107" y="96"/>
                      </a:lnTo>
                      <a:lnTo>
                        <a:pt x="109" y="93"/>
                      </a:lnTo>
                      <a:lnTo>
                        <a:pt x="115" y="92"/>
                      </a:lnTo>
                      <a:lnTo>
                        <a:pt x="121" y="86"/>
                      </a:lnTo>
                      <a:lnTo>
                        <a:pt x="122" y="86"/>
                      </a:lnTo>
                      <a:lnTo>
                        <a:pt x="121" y="85"/>
                      </a:lnTo>
                      <a:lnTo>
                        <a:pt x="124" y="83"/>
                      </a:lnTo>
                      <a:lnTo>
                        <a:pt x="124" y="86"/>
                      </a:lnTo>
                      <a:lnTo>
                        <a:pt x="125" y="83"/>
                      </a:lnTo>
                      <a:lnTo>
                        <a:pt x="127" y="86"/>
                      </a:lnTo>
                      <a:lnTo>
                        <a:pt x="128" y="82"/>
                      </a:lnTo>
                      <a:lnTo>
                        <a:pt x="130" y="82"/>
                      </a:lnTo>
                      <a:lnTo>
                        <a:pt x="131" y="83"/>
                      </a:lnTo>
                      <a:lnTo>
                        <a:pt x="131" y="90"/>
                      </a:lnTo>
                      <a:lnTo>
                        <a:pt x="139" y="77"/>
                      </a:lnTo>
                      <a:lnTo>
                        <a:pt x="139" y="76"/>
                      </a:lnTo>
                      <a:lnTo>
                        <a:pt x="146" y="75"/>
                      </a:lnTo>
                      <a:lnTo>
                        <a:pt x="149" y="72"/>
                      </a:lnTo>
                      <a:lnTo>
                        <a:pt x="155" y="71"/>
                      </a:lnTo>
                      <a:lnTo>
                        <a:pt x="160" y="66"/>
                      </a:lnTo>
                      <a:lnTo>
                        <a:pt x="158" y="71"/>
                      </a:lnTo>
                      <a:lnTo>
                        <a:pt x="155" y="75"/>
                      </a:lnTo>
                      <a:lnTo>
                        <a:pt x="161" y="72"/>
                      </a:lnTo>
                      <a:lnTo>
                        <a:pt x="167" y="66"/>
                      </a:lnTo>
                      <a:lnTo>
                        <a:pt x="168" y="64"/>
                      </a:lnTo>
                      <a:lnTo>
                        <a:pt x="167" y="62"/>
                      </a:lnTo>
                      <a:lnTo>
                        <a:pt x="168" y="61"/>
                      </a:lnTo>
                      <a:lnTo>
                        <a:pt x="174" y="60"/>
                      </a:lnTo>
                      <a:lnTo>
                        <a:pt x="176" y="58"/>
                      </a:lnTo>
                      <a:lnTo>
                        <a:pt x="173" y="57"/>
                      </a:lnTo>
                      <a:lnTo>
                        <a:pt x="171" y="55"/>
                      </a:lnTo>
                      <a:lnTo>
                        <a:pt x="171" y="54"/>
                      </a:lnTo>
                      <a:lnTo>
                        <a:pt x="171" y="52"/>
                      </a:lnTo>
                      <a:lnTo>
                        <a:pt x="168" y="52"/>
                      </a:lnTo>
                      <a:lnTo>
                        <a:pt x="168" y="51"/>
                      </a:lnTo>
                      <a:lnTo>
                        <a:pt x="170" y="50"/>
                      </a:lnTo>
                      <a:lnTo>
                        <a:pt x="171" y="48"/>
                      </a:lnTo>
                      <a:lnTo>
                        <a:pt x="173" y="50"/>
                      </a:lnTo>
                      <a:lnTo>
                        <a:pt x="182" y="58"/>
                      </a:lnTo>
                      <a:lnTo>
                        <a:pt x="182" y="64"/>
                      </a:lnTo>
                      <a:lnTo>
                        <a:pt x="189" y="77"/>
                      </a:lnTo>
                      <a:lnTo>
                        <a:pt x="192" y="79"/>
                      </a:lnTo>
                      <a:lnTo>
                        <a:pt x="194" y="81"/>
                      </a:lnTo>
                      <a:lnTo>
                        <a:pt x="198" y="85"/>
                      </a:lnTo>
                      <a:lnTo>
                        <a:pt x="199" y="85"/>
                      </a:lnTo>
                      <a:lnTo>
                        <a:pt x="204" y="85"/>
                      </a:lnTo>
                      <a:lnTo>
                        <a:pt x="206" y="85"/>
                      </a:lnTo>
                      <a:lnTo>
                        <a:pt x="209" y="83"/>
                      </a:lnTo>
                      <a:lnTo>
                        <a:pt x="206" y="82"/>
                      </a:lnTo>
                      <a:lnTo>
                        <a:pt x="203" y="83"/>
                      </a:lnTo>
                      <a:lnTo>
                        <a:pt x="203" y="81"/>
                      </a:lnTo>
                      <a:lnTo>
                        <a:pt x="207" y="81"/>
                      </a:lnTo>
                      <a:lnTo>
                        <a:pt x="209" y="80"/>
                      </a:lnTo>
                      <a:lnTo>
                        <a:pt x="207" y="80"/>
                      </a:lnTo>
                      <a:lnTo>
                        <a:pt x="204" y="77"/>
                      </a:lnTo>
                      <a:lnTo>
                        <a:pt x="206" y="76"/>
                      </a:lnTo>
                      <a:lnTo>
                        <a:pt x="209" y="75"/>
                      </a:lnTo>
                      <a:lnTo>
                        <a:pt x="209" y="73"/>
                      </a:lnTo>
                      <a:lnTo>
                        <a:pt x="207" y="73"/>
                      </a:lnTo>
                      <a:lnTo>
                        <a:pt x="207" y="71"/>
                      </a:lnTo>
                      <a:lnTo>
                        <a:pt x="209" y="72"/>
                      </a:lnTo>
                      <a:lnTo>
                        <a:pt x="213" y="68"/>
                      </a:lnTo>
                      <a:lnTo>
                        <a:pt x="215" y="65"/>
                      </a:lnTo>
                      <a:lnTo>
                        <a:pt x="213" y="65"/>
                      </a:lnTo>
                      <a:lnTo>
                        <a:pt x="210" y="66"/>
                      </a:lnTo>
                      <a:lnTo>
                        <a:pt x="209" y="68"/>
                      </a:lnTo>
                      <a:lnTo>
                        <a:pt x="209" y="65"/>
                      </a:lnTo>
                      <a:lnTo>
                        <a:pt x="209" y="64"/>
                      </a:lnTo>
                      <a:lnTo>
                        <a:pt x="210" y="64"/>
                      </a:lnTo>
                      <a:lnTo>
                        <a:pt x="215" y="64"/>
                      </a:lnTo>
                      <a:lnTo>
                        <a:pt x="216" y="66"/>
                      </a:lnTo>
                      <a:lnTo>
                        <a:pt x="218" y="65"/>
                      </a:lnTo>
                      <a:lnTo>
                        <a:pt x="219" y="65"/>
                      </a:lnTo>
                      <a:lnTo>
                        <a:pt x="219" y="64"/>
                      </a:lnTo>
                      <a:lnTo>
                        <a:pt x="216" y="62"/>
                      </a:lnTo>
                      <a:lnTo>
                        <a:pt x="216" y="61"/>
                      </a:lnTo>
                      <a:lnTo>
                        <a:pt x="219" y="61"/>
                      </a:lnTo>
                      <a:lnTo>
                        <a:pt x="219" y="62"/>
                      </a:lnTo>
                      <a:lnTo>
                        <a:pt x="219" y="64"/>
                      </a:lnTo>
                      <a:lnTo>
                        <a:pt x="219" y="72"/>
                      </a:lnTo>
                      <a:lnTo>
                        <a:pt x="218" y="73"/>
                      </a:lnTo>
                      <a:lnTo>
                        <a:pt x="219" y="75"/>
                      </a:lnTo>
                      <a:lnTo>
                        <a:pt x="220" y="76"/>
                      </a:lnTo>
                      <a:lnTo>
                        <a:pt x="222" y="75"/>
                      </a:lnTo>
                      <a:lnTo>
                        <a:pt x="223" y="75"/>
                      </a:lnTo>
                      <a:lnTo>
                        <a:pt x="219" y="83"/>
                      </a:lnTo>
                      <a:lnTo>
                        <a:pt x="218" y="82"/>
                      </a:lnTo>
                      <a:lnTo>
                        <a:pt x="218" y="83"/>
                      </a:lnTo>
                      <a:lnTo>
                        <a:pt x="218" y="85"/>
                      </a:lnTo>
                      <a:lnTo>
                        <a:pt x="222" y="86"/>
                      </a:lnTo>
                      <a:lnTo>
                        <a:pt x="225" y="85"/>
                      </a:lnTo>
                      <a:lnTo>
                        <a:pt x="229" y="86"/>
                      </a:lnTo>
                      <a:lnTo>
                        <a:pt x="231" y="85"/>
                      </a:lnTo>
                      <a:lnTo>
                        <a:pt x="232" y="82"/>
                      </a:lnTo>
                      <a:lnTo>
                        <a:pt x="235" y="81"/>
                      </a:lnTo>
                      <a:lnTo>
                        <a:pt x="237" y="72"/>
                      </a:lnTo>
                      <a:lnTo>
                        <a:pt x="238" y="72"/>
                      </a:lnTo>
                      <a:lnTo>
                        <a:pt x="243" y="71"/>
                      </a:lnTo>
                      <a:lnTo>
                        <a:pt x="244" y="72"/>
                      </a:lnTo>
                      <a:lnTo>
                        <a:pt x="249" y="72"/>
                      </a:lnTo>
                      <a:lnTo>
                        <a:pt x="253" y="72"/>
                      </a:lnTo>
                      <a:lnTo>
                        <a:pt x="259" y="73"/>
                      </a:lnTo>
                      <a:lnTo>
                        <a:pt x="266" y="79"/>
                      </a:lnTo>
                      <a:lnTo>
                        <a:pt x="271" y="83"/>
                      </a:lnTo>
                      <a:lnTo>
                        <a:pt x="276" y="85"/>
                      </a:lnTo>
                      <a:lnTo>
                        <a:pt x="280" y="86"/>
                      </a:lnTo>
                      <a:lnTo>
                        <a:pt x="282" y="88"/>
                      </a:lnTo>
                      <a:lnTo>
                        <a:pt x="286" y="88"/>
                      </a:lnTo>
                      <a:lnTo>
                        <a:pt x="290" y="89"/>
                      </a:lnTo>
                      <a:lnTo>
                        <a:pt x="292" y="89"/>
                      </a:lnTo>
                      <a:lnTo>
                        <a:pt x="295" y="90"/>
                      </a:lnTo>
                      <a:lnTo>
                        <a:pt x="296" y="92"/>
                      </a:lnTo>
                      <a:lnTo>
                        <a:pt x="310" y="99"/>
                      </a:lnTo>
                      <a:lnTo>
                        <a:pt x="314" y="99"/>
                      </a:lnTo>
                      <a:lnTo>
                        <a:pt x="315" y="100"/>
                      </a:lnTo>
                      <a:lnTo>
                        <a:pt x="317" y="100"/>
                      </a:lnTo>
                      <a:lnTo>
                        <a:pt x="325" y="100"/>
                      </a:lnTo>
                      <a:lnTo>
                        <a:pt x="328" y="100"/>
                      </a:lnTo>
                      <a:lnTo>
                        <a:pt x="329" y="103"/>
                      </a:lnTo>
                      <a:lnTo>
                        <a:pt x="332" y="101"/>
                      </a:lnTo>
                      <a:lnTo>
                        <a:pt x="326" y="97"/>
                      </a:lnTo>
                      <a:lnTo>
                        <a:pt x="329" y="97"/>
                      </a:lnTo>
                      <a:lnTo>
                        <a:pt x="332" y="99"/>
                      </a:lnTo>
                      <a:lnTo>
                        <a:pt x="335" y="99"/>
                      </a:lnTo>
                      <a:lnTo>
                        <a:pt x="335" y="97"/>
                      </a:lnTo>
                      <a:lnTo>
                        <a:pt x="341" y="99"/>
                      </a:lnTo>
                      <a:lnTo>
                        <a:pt x="339" y="100"/>
                      </a:lnTo>
                      <a:lnTo>
                        <a:pt x="342" y="101"/>
                      </a:lnTo>
                      <a:lnTo>
                        <a:pt x="342" y="103"/>
                      </a:lnTo>
                      <a:lnTo>
                        <a:pt x="345" y="101"/>
                      </a:lnTo>
                      <a:lnTo>
                        <a:pt x="345" y="104"/>
                      </a:lnTo>
                      <a:lnTo>
                        <a:pt x="350" y="105"/>
                      </a:lnTo>
                      <a:lnTo>
                        <a:pt x="354" y="110"/>
                      </a:lnTo>
                      <a:lnTo>
                        <a:pt x="354" y="114"/>
                      </a:lnTo>
                      <a:lnTo>
                        <a:pt x="357" y="112"/>
                      </a:lnTo>
                      <a:lnTo>
                        <a:pt x="357" y="115"/>
                      </a:lnTo>
                      <a:lnTo>
                        <a:pt x="355" y="116"/>
                      </a:lnTo>
                      <a:lnTo>
                        <a:pt x="357" y="118"/>
                      </a:lnTo>
                      <a:lnTo>
                        <a:pt x="354" y="118"/>
                      </a:lnTo>
                      <a:lnTo>
                        <a:pt x="354" y="119"/>
                      </a:lnTo>
                      <a:lnTo>
                        <a:pt x="351" y="119"/>
                      </a:lnTo>
                      <a:lnTo>
                        <a:pt x="350" y="118"/>
                      </a:lnTo>
                      <a:lnTo>
                        <a:pt x="347" y="119"/>
                      </a:lnTo>
                      <a:lnTo>
                        <a:pt x="342" y="118"/>
                      </a:lnTo>
                      <a:lnTo>
                        <a:pt x="345" y="119"/>
                      </a:lnTo>
                      <a:lnTo>
                        <a:pt x="344" y="121"/>
                      </a:lnTo>
                      <a:lnTo>
                        <a:pt x="339" y="121"/>
                      </a:lnTo>
                      <a:lnTo>
                        <a:pt x="341" y="122"/>
                      </a:lnTo>
                      <a:lnTo>
                        <a:pt x="339" y="123"/>
                      </a:lnTo>
                      <a:lnTo>
                        <a:pt x="339" y="126"/>
                      </a:lnTo>
                      <a:lnTo>
                        <a:pt x="336" y="127"/>
                      </a:lnTo>
                      <a:lnTo>
                        <a:pt x="338" y="129"/>
                      </a:lnTo>
                      <a:lnTo>
                        <a:pt x="341" y="129"/>
                      </a:lnTo>
                      <a:lnTo>
                        <a:pt x="339" y="130"/>
                      </a:lnTo>
                      <a:lnTo>
                        <a:pt x="347" y="133"/>
                      </a:lnTo>
                      <a:lnTo>
                        <a:pt x="348" y="132"/>
                      </a:lnTo>
                      <a:lnTo>
                        <a:pt x="350" y="133"/>
                      </a:lnTo>
                      <a:lnTo>
                        <a:pt x="354" y="133"/>
                      </a:lnTo>
                      <a:lnTo>
                        <a:pt x="357" y="133"/>
                      </a:lnTo>
                      <a:lnTo>
                        <a:pt x="362" y="133"/>
                      </a:lnTo>
                      <a:lnTo>
                        <a:pt x="365" y="135"/>
                      </a:lnTo>
                      <a:lnTo>
                        <a:pt x="369" y="133"/>
                      </a:lnTo>
                      <a:lnTo>
                        <a:pt x="372" y="135"/>
                      </a:lnTo>
                      <a:lnTo>
                        <a:pt x="378" y="135"/>
                      </a:lnTo>
                      <a:lnTo>
                        <a:pt x="378" y="133"/>
                      </a:lnTo>
                      <a:lnTo>
                        <a:pt x="384" y="133"/>
                      </a:lnTo>
                      <a:lnTo>
                        <a:pt x="382" y="135"/>
                      </a:lnTo>
                      <a:lnTo>
                        <a:pt x="385" y="135"/>
                      </a:lnTo>
                      <a:lnTo>
                        <a:pt x="384" y="133"/>
                      </a:lnTo>
                      <a:lnTo>
                        <a:pt x="385" y="133"/>
                      </a:lnTo>
                      <a:lnTo>
                        <a:pt x="387" y="133"/>
                      </a:lnTo>
                      <a:lnTo>
                        <a:pt x="388" y="133"/>
                      </a:lnTo>
                      <a:lnTo>
                        <a:pt x="390" y="133"/>
                      </a:lnTo>
                      <a:lnTo>
                        <a:pt x="391" y="133"/>
                      </a:lnTo>
                      <a:lnTo>
                        <a:pt x="391" y="130"/>
                      </a:lnTo>
                      <a:lnTo>
                        <a:pt x="395" y="130"/>
                      </a:lnTo>
                      <a:lnTo>
                        <a:pt x="395" y="133"/>
                      </a:lnTo>
                      <a:lnTo>
                        <a:pt x="396" y="133"/>
                      </a:lnTo>
                      <a:lnTo>
                        <a:pt x="399" y="133"/>
                      </a:lnTo>
                      <a:lnTo>
                        <a:pt x="402" y="129"/>
                      </a:lnTo>
                      <a:lnTo>
                        <a:pt x="405" y="127"/>
                      </a:lnTo>
                      <a:lnTo>
                        <a:pt x="407" y="127"/>
                      </a:lnTo>
                      <a:lnTo>
                        <a:pt x="409" y="125"/>
                      </a:lnTo>
                      <a:lnTo>
                        <a:pt x="410" y="127"/>
                      </a:lnTo>
                      <a:lnTo>
                        <a:pt x="409" y="129"/>
                      </a:lnTo>
                      <a:lnTo>
                        <a:pt x="410" y="130"/>
                      </a:lnTo>
                      <a:lnTo>
                        <a:pt x="412" y="129"/>
                      </a:lnTo>
                      <a:lnTo>
                        <a:pt x="414" y="132"/>
                      </a:lnTo>
                      <a:lnTo>
                        <a:pt x="414" y="133"/>
                      </a:lnTo>
                      <a:lnTo>
                        <a:pt x="412" y="133"/>
                      </a:lnTo>
                      <a:lnTo>
                        <a:pt x="417" y="133"/>
                      </a:lnTo>
                      <a:lnTo>
                        <a:pt x="423" y="133"/>
                      </a:lnTo>
                      <a:lnTo>
                        <a:pt x="423" y="135"/>
                      </a:lnTo>
                      <a:lnTo>
                        <a:pt x="423" y="136"/>
                      </a:lnTo>
                      <a:lnTo>
                        <a:pt x="423" y="139"/>
                      </a:lnTo>
                      <a:lnTo>
                        <a:pt x="423" y="142"/>
                      </a:lnTo>
                      <a:lnTo>
                        <a:pt x="425" y="143"/>
                      </a:lnTo>
                      <a:lnTo>
                        <a:pt x="425" y="142"/>
                      </a:lnTo>
                      <a:lnTo>
                        <a:pt x="425" y="143"/>
                      </a:lnTo>
                      <a:lnTo>
                        <a:pt x="427" y="140"/>
                      </a:lnTo>
                      <a:lnTo>
                        <a:pt x="427" y="136"/>
                      </a:lnTo>
                      <a:lnTo>
                        <a:pt x="429" y="136"/>
                      </a:lnTo>
                      <a:lnTo>
                        <a:pt x="429" y="139"/>
                      </a:lnTo>
                      <a:lnTo>
                        <a:pt x="429" y="140"/>
                      </a:lnTo>
                      <a:lnTo>
                        <a:pt x="429" y="143"/>
                      </a:lnTo>
                      <a:lnTo>
                        <a:pt x="430" y="143"/>
                      </a:lnTo>
                      <a:lnTo>
                        <a:pt x="431" y="142"/>
                      </a:lnTo>
                      <a:lnTo>
                        <a:pt x="433" y="146"/>
                      </a:lnTo>
                      <a:lnTo>
                        <a:pt x="434" y="146"/>
                      </a:lnTo>
                      <a:lnTo>
                        <a:pt x="437" y="151"/>
                      </a:lnTo>
                      <a:lnTo>
                        <a:pt x="436" y="153"/>
                      </a:lnTo>
                      <a:lnTo>
                        <a:pt x="434" y="153"/>
                      </a:lnTo>
                      <a:lnTo>
                        <a:pt x="431" y="154"/>
                      </a:lnTo>
                      <a:lnTo>
                        <a:pt x="431" y="153"/>
                      </a:lnTo>
                      <a:lnTo>
                        <a:pt x="431" y="155"/>
                      </a:lnTo>
                      <a:lnTo>
                        <a:pt x="436" y="161"/>
                      </a:lnTo>
                      <a:lnTo>
                        <a:pt x="437" y="161"/>
                      </a:lnTo>
                      <a:lnTo>
                        <a:pt x="439" y="158"/>
                      </a:lnTo>
                      <a:lnTo>
                        <a:pt x="442" y="159"/>
                      </a:lnTo>
                      <a:lnTo>
                        <a:pt x="443" y="157"/>
                      </a:lnTo>
                      <a:lnTo>
                        <a:pt x="445" y="157"/>
                      </a:lnTo>
                      <a:lnTo>
                        <a:pt x="443" y="154"/>
                      </a:lnTo>
                      <a:lnTo>
                        <a:pt x="445" y="151"/>
                      </a:lnTo>
                      <a:lnTo>
                        <a:pt x="443" y="151"/>
                      </a:lnTo>
                      <a:lnTo>
                        <a:pt x="439" y="143"/>
                      </a:lnTo>
                      <a:lnTo>
                        <a:pt x="440" y="142"/>
                      </a:lnTo>
                      <a:lnTo>
                        <a:pt x="440" y="139"/>
                      </a:lnTo>
                      <a:lnTo>
                        <a:pt x="439" y="137"/>
                      </a:lnTo>
                      <a:lnTo>
                        <a:pt x="439" y="136"/>
                      </a:lnTo>
                      <a:lnTo>
                        <a:pt x="436" y="135"/>
                      </a:lnTo>
                      <a:lnTo>
                        <a:pt x="434" y="133"/>
                      </a:lnTo>
                      <a:lnTo>
                        <a:pt x="436" y="130"/>
                      </a:lnTo>
                      <a:lnTo>
                        <a:pt x="437" y="130"/>
                      </a:lnTo>
                      <a:lnTo>
                        <a:pt x="439" y="129"/>
                      </a:lnTo>
                      <a:lnTo>
                        <a:pt x="440" y="127"/>
                      </a:lnTo>
                      <a:lnTo>
                        <a:pt x="437" y="127"/>
                      </a:lnTo>
                      <a:lnTo>
                        <a:pt x="439" y="125"/>
                      </a:lnTo>
                      <a:lnTo>
                        <a:pt x="443" y="125"/>
                      </a:lnTo>
                      <a:lnTo>
                        <a:pt x="445" y="122"/>
                      </a:lnTo>
                      <a:lnTo>
                        <a:pt x="446" y="122"/>
                      </a:lnTo>
                      <a:lnTo>
                        <a:pt x="446" y="123"/>
                      </a:lnTo>
                      <a:lnTo>
                        <a:pt x="452" y="122"/>
                      </a:lnTo>
                      <a:lnTo>
                        <a:pt x="452" y="119"/>
                      </a:lnTo>
                      <a:lnTo>
                        <a:pt x="454" y="119"/>
                      </a:lnTo>
                      <a:lnTo>
                        <a:pt x="457" y="119"/>
                      </a:lnTo>
                      <a:lnTo>
                        <a:pt x="457" y="116"/>
                      </a:lnTo>
                      <a:lnTo>
                        <a:pt x="457" y="115"/>
                      </a:lnTo>
                      <a:lnTo>
                        <a:pt x="458" y="118"/>
                      </a:lnTo>
                      <a:lnTo>
                        <a:pt x="460" y="114"/>
                      </a:lnTo>
                      <a:lnTo>
                        <a:pt x="460" y="112"/>
                      </a:lnTo>
                      <a:lnTo>
                        <a:pt x="460" y="111"/>
                      </a:lnTo>
                      <a:lnTo>
                        <a:pt x="463" y="110"/>
                      </a:lnTo>
                      <a:lnTo>
                        <a:pt x="461" y="110"/>
                      </a:lnTo>
                      <a:lnTo>
                        <a:pt x="464" y="109"/>
                      </a:lnTo>
                      <a:lnTo>
                        <a:pt x="464" y="106"/>
                      </a:lnTo>
                      <a:lnTo>
                        <a:pt x="461" y="107"/>
                      </a:lnTo>
                      <a:lnTo>
                        <a:pt x="461" y="106"/>
                      </a:lnTo>
                      <a:lnTo>
                        <a:pt x="454" y="109"/>
                      </a:lnTo>
                      <a:lnTo>
                        <a:pt x="455" y="111"/>
                      </a:lnTo>
                      <a:lnTo>
                        <a:pt x="452" y="111"/>
                      </a:lnTo>
                      <a:lnTo>
                        <a:pt x="454" y="114"/>
                      </a:lnTo>
                      <a:lnTo>
                        <a:pt x="454" y="112"/>
                      </a:lnTo>
                      <a:lnTo>
                        <a:pt x="454" y="116"/>
                      </a:lnTo>
                      <a:lnTo>
                        <a:pt x="454" y="118"/>
                      </a:lnTo>
                      <a:lnTo>
                        <a:pt x="452" y="116"/>
                      </a:lnTo>
                      <a:lnTo>
                        <a:pt x="454" y="115"/>
                      </a:lnTo>
                      <a:lnTo>
                        <a:pt x="452" y="115"/>
                      </a:lnTo>
                      <a:lnTo>
                        <a:pt x="452" y="114"/>
                      </a:lnTo>
                      <a:lnTo>
                        <a:pt x="448" y="114"/>
                      </a:lnTo>
                      <a:lnTo>
                        <a:pt x="446" y="115"/>
                      </a:lnTo>
                      <a:lnTo>
                        <a:pt x="445" y="118"/>
                      </a:lnTo>
                      <a:lnTo>
                        <a:pt x="445" y="116"/>
                      </a:lnTo>
                      <a:lnTo>
                        <a:pt x="442" y="115"/>
                      </a:lnTo>
                      <a:lnTo>
                        <a:pt x="440" y="115"/>
                      </a:lnTo>
                      <a:lnTo>
                        <a:pt x="437" y="115"/>
                      </a:lnTo>
                      <a:lnTo>
                        <a:pt x="436" y="116"/>
                      </a:lnTo>
                      <a:lnTo>
                        <a:pt x="437" y="119"/>
                      </a:lnTo>
                      <a:lnTo>
                        <a:pt x="439" y="119"/>
                      </a:lnTo>
                      <a:lnTo>
                        <a:pt x="440" y="121"/>
                      </a:lnTo>
                      <a:lnTo>
                        <a:pt x="437" y="121"/>
                      </a:lnTo>
                      <a:lnTo>
                        <a:pt x="436" y="122"/>
                      </a:lnTo>
                      <a:lnTo>
                        <a:pt x="434" y="122"/>
                      </a:lnTo>
                      <a:lnTo>
                        <a:pt x="436" y="121"/>
                      </a:lnTo>
                      <a:lnTo>
                        <a:pt x="431" y="122"/>
                      </a:lnTo>
                      <a:lnTo>
                        <a:pt x="431" y="121"/>
                      </a:lnTo>
                      <a:lnTo>
                        <a:pt x="430" y="121"/>
                      </a:lnTo>
                      <a:lnTo>
                        <a:pt x="430" y="119"/>
                      </a:lnTo>
                      <a:lnTo>
                        <a:pt x="429" y="119"/>
                      </a:lnTo>
                      <a:lnTo>
                        <a:pt x="429" y="118"/>
                      </a:lnTo>
                      <a:lnTo>
                        <a:pt x="425" y="119"/>
                      </a:lnTo>
                      <a:lnTo>
                        <a:pt x="425" y="118"/>
                      </a:lnTo>
                      <a:lnTo>
                        <a:pt x="425" y="115"/>
                      </a:lnTo>
                      <a:lnTo>
                        <a:pt x="429" y="112"/>
                      </a:lnTo>
                      <a:lnTo>
                        <a:pt x="429" y="111"/>
                      </a:lnTo>
                      <a:lnTo>
                        <a:pt x="430" y="109"/>
                      </a:lnTo>
                      <a:lnTo>
                        <a:pt x="431" y="107"/>
                      </a:lnTo>
                      <a:lnTo>
                        <a:pt x="439" y="106"/>
                      </a:lnTo>
                      <a:lnTo>
                        <a:pt x="448" y="104"/>
                      </a:lnTo>
                      <a:lnTo>
                        <a:pt x="451" y="101"/>
                      </a:lnTo>
                      <a:lnTo>
                        <a:pt x="454" y="100"/>
                      </a:lnTo>
                      <a:lnTo>
                        <a:pt x="454" y="99"/>
                      </a:lnTo>
                      <a:lnTo>
                        <a:pt x="457" y="100"/>
                      </a:lnTo>
                      <a:lnTo>
                        <a:pt x="460" y="97"/>
                      </a:lnTo>
                      <a:lnTo>
                        <a:pt x="461" y="99"/>
                      </a:lnTo>
                      <a:lnTo>
                        <a:pt x="463" y="100"/>
                      </a:lnTo>
                      <a:lnTo>
                        <a:pt x="464" y="100"/>
                      </a:lnTo>
                      <a:lnTo>
                        <a:pt x="464" y="103"/>
                      </a:lnTo>
                      <a:lnTo>
                        <a:pt x="467" y="104"/>
                      </a:lnTo>
                      <a:lnTo>
                        <a:pt x="466" y="105"/>
                      </a:lnTo>
                      <a:lnTo>
                        <a:pt x="467" y="107"/>
                      </a:lnTo>
                      <a:lnTo>
                        <a:pt x="469" y="109"/>
                      </a:lnTo>
                      <a:lnTo>
                        <a:pt x="470" y="110"/>
                      </a:lnTo>
                      <a:lnTo>
                        <a:pt x="470" y="111"/>
                      </a:lnTo>
                      <a:lnTo>
                        <a:pt x="469" y="111"/>
                      </a:lnTo>
                      <a:lnTo>
                        <a:pt x="467" y="111"/>
                      </a:lnTo>
                      <a:lnTo>
                        <a:pt x="467" y="112"/>
                      </a:lnTo>
                      <a:lnTo>
                        <a:pt x="469" y="112"/>
                      </a:lnTo>
                      <a:lnTo>
                        <a:pt x="470" y="114"/>
                      </a:lnTo>
                      <a:lnTo>
                        <a:pt x="473" y="115"/>
                      </a:lnTo>
                      <a:lnTo>
                        <a:pt x="473" y="116"/>
                      </a:lnTo>
                      <a:lnTo>
                        <a:pt x="476" y="118"/>
                      </a:lnTo>
                      <a:lnTo>
                        <a:pt x="479" y="119"/>
                      </a:lnTo>
                      <a:lnTo>
                        <a:pt x="479" y="123"/>
                      </a:lnTo>
                      <a:lnTo>
                        <a:pt x="482" y="125"/>
                      </a:lnTo>
                      <a:lnTo>
                        <a:pt x="484" y="125"/>
                      </a:lnTo>
                      <a:lnTo>
                        <a:pt x="487" y="126"/>
                      </a:lnTo>
                      <a:lnTo>
                        <a:pt x="488" y="125"/>
                      </a:lnTo>
                      <a:lnTo>
                        <a:pt x="491" y="126"/>
                      </a:lnTo>
                      <a:lnTo>
                        <a:pt x="491" y="123"/>
                      </a:lnTo>
                      <a:lnTo>
                        <a:pt x="493" y="125"/>
                      </a:lnTo>
                      <a:lnTo>
                        <a:pt x="494" y="123"/>
                      </a:lnTo>
                      <a:lnTo>
                        <a:pt x="494" y="121"/>
                      </a:lnTo>
                      <a:lnTo>
                        <a:pt x="497" y="122"/>
                      </a:lnTo>
                      <a:lnTo>
                        <a:pt x="497" y="126"/>
                      </a:lnTo>
                      <a:lnTo>
                        <a:pt x="504" y="130"/>
                      </a:lnTo>
                      <a:lnTo>
                        <a:pt x="506" y="133"/>
                      </a:lnTo>
                      <a:lnTo>
                        <a:pt x="507" y="133"/>
                      </a:lnTo>
                      <a:lnTo>
                        <a:pt x="510" y="135"/>
                      </a:lnTo>
                      <a:lnTo>
                        <a:pt x="513" y="135"/>
                      </a:lnTo>
                      <a:lnTo>
                        <a:pt x="513" y="133"/>
                      </a:lnTo>
                      <a:lnTo>
                        <a:pt x="515" y="133"/>
                      </a:lnTo>
                      <a:lnTo>
                        <a:pt x="517" y="133"/>
                      </a:lnTo>
                      <a:lnTo>
                        <a:pt x="518" y="133"/>
                      </a:lnTo>
                      <a:lnTo>
                        <a:pt x="522" y="135"/>
                      </a:lnTo>
                      <a:lnTo>
                        <a:pt x="526" y="133"/>
                      </a:lnTo>
                      <a:lnTo>
                        <a:pt x="531" y="133"/>
                      </a:lnTo>
                      <a:lnTo>
                        <a:pt x="535" y="133"/>
                      </a:lnTo>
                      <a:lnTo>
                        <a:pt x="537" y="132"/>
                      </a:lnTo>
                      <a:lnTo>
                        <a:pt x="546" y="132"/>
                      </a:lnTo>
                      <a:lnTo>
                        <a:pt x="549" y="132"/>
                      </a:lnTo>
                      <a:lnTo>
                        <a:pt x="552" y="133"/>
                      </a:lnTo>
                      <a:lnTo>
                        <a:pt x="555" y="133"/>
                      </a:lnTo>
                      <a:lnTo>
                        <a:pt x="559" y="133"/>
                      </a:lnTo>
                      <a:lnTo>
                        <a:pt x="562" y="133"/>
                      </a:lnTo>
                      <a:lnTo>
                        <a:pt x="561" y="132"/>
                      </a:lnTo>
                      <a:lnTo>
                        <a:pt x="561" y="130"/>
                      </a:lnTo>
                      <a:lnTo>
                        <a:pt x="559" y="127"/>
                      </a:lnTo>
                      <a:lnTo>
                        <a:pt x="558" y="126"/>
                      </a:lnTo>
                      <a:lnTo>
                        <a:pt x="559" y="125"/>
                      </a:lnTo>
                      <a:lnTo>
                        <a:pt x="561" y="125"/>
                      </a:lnTo>
                      <a:lnTo>
                        <a:pt x="562" y="127"/>
                      </a:lnTo>
                      <a:lnTo>
                        <a:pt x="564" y="129"/>
                      </a:lnTo>
                      <a:lnTo>
                        <a:pt x="564" y="132"/>
                      </a:lnTo>
                      <a:lnTo>
                        <a:pt x="565" y="133"/>
                      </a:lnTo>
                      <a:lnTo>
                        <a:pt x="569" y="133"/>
                      </a:lnTo>
                      <a:lnTo>
                        <a:pt x="569" y="135"/>
                      </a:lnTo>
                      <a:lnTo>
                        <a:pt x="573" y="136"/>
                      </a:lnTo>
                      <a:lnTo>
                        <a:pt x="574" y="137"/>
                      </a:lnTo>
                      <a:lnTo>
                        <a:pt x="577" y="137"/>
                      </a:lnTo>
                      <a:lnTo>
                        <a:pt x="579" y="135"/>
                      </a:lnTo>
                      <a:lnTo>
                        <a:pt x="579" y="129"/>
                      </a:lnTo>
                      <a:lnTo>
                        <a:pt x="577" y="130"/>
                      </a:lnTo>
                      <a:lnTo>
                        <a:pt x="576" y="130"/>
                      </a:lnTo>
                      <a:lnTo>
                        <a:pt x="576" y="129"/>
                      </a:lnTo>
                      <a:lnTo>
                        <a:pt x="574" y="127"/>
                      </a:lnTo>
                      <a:lnTo>
                        <a:pt x="569" y="127"/>
                      </a:lnTo>
                      <a:lnTo>
                        <a:pt x="569" y="129"/>
                      </a:lnTo>
                      <a:lnTo>
                        <a:pt x="569" y="132"/>
                      </a:lnTo>
                      <a:lnTo>
                        <a:pt x="567" y="132"/>
                      </a:lnTo>
                      <a:lnTo>
                        <a:pt x="565" y="127"/>
                      </a:lnTo>
                      <a:lnTo>
                        <a:pt x="562" y="122"/>
                      </a:lnTo>
                      <a:lnTo>
                        <a:pt x="564" y="123"/>
                      </a:lnTo>
                      <a:lnTo>
                        <a:pt x="564" y="121"/>
                      </a:lnTo>
                      <a:lnTo>
                        <a:pt x="561" y="119"/>
                      </a:lnTo>
                      <a:lnTo>
                        <a:pt x="561" y="118"/>
                      </a:lnTo>
                      <a:lnTo>
                        <a:pt x="559" y="114"/>
                      </a:lnTo>
                      <a:lnTo>
                        <a:pt x="561" y="114"/>
                      </a:lnTo>
                      <a:lnTo>
                        <a:pt x="562" y="116"/>
                      </a:lnTo>
                      <a:lnTo>
                        <a:pt x="562" y="115"/>
                      </a:lnTo>
                      <a:lnTo>
                        <a:pt x="562" y="114"/>
                      </a:lnTo>
                      <a:lnTo>
                        <a:pt x="565" y="114"/>
                      </a:lnTo>
                      <a:lnTo>
                        <a:pt x="567" y="115"/>
                      </a:lnTo>
                      <a:lnTo>
                        <a:pt x="573" y="115"/>
                      </a:lnTo>
                      <a:lnTo>
                        <a:pt x="573" y="114"/>
                      </a:lnTo>
                      <a:lnTo>
                        <a:pt x="567" y="110"/>
                      </a:lnTo>
                      <a:lnTo>
                        <a:pt x="569" y="110"/>
                      </a:lnTo>
                      <a:lnTo>
                        <a:pt x="573" y="110"/>
                      </a:lnTo>
                      <a:lnTo>
                        <a:pt x="573" y="112"/>
                      </a:lnTo>
                      <a:lnTo>
                        <a:pt x="576" y="114"/>
                      </a:lnTo>
                      <a:lnTo>
                        <a:pt x="574" y="111"/>
                      </a:lnTo>
                      <a:lnTo>
                        <a:pt x="579" y="111"/>
                      </a:lnTo>
                      <a:lnTo>
                        <a:pt x="579" y="114"/>
                      </a:lnTo>
                      <a:lnTo>
                        <a:pt x="583" y="116"/>
                      </a:lnTo>
                      <a:lnTo>
                        <a:pt x="582" y="118"/>
                      </a:lnTo>
                      <a:lnTo>
                        <a:pt x="583" y="119"/>
                      </a:lnTo>
                      <a:lnTo>
                        <a:pt x="588" y="116"/>
                      </a:lnTo>
                      <a:lnTo>
                        <a:pt x="588" y="119"/>
                      </a:lnTo>
                      <a:lnTo>
                        <a:pt x="586" y="121"/>
                      </a:lnTo>
                      <a:lnTo>
                        <a:pt x="586" y="123"/>
                      </a:lnTo>
                      <a:lnTo>
                        <a:pt x="585" y="125"/>
                      </a:lnTo>
                      <a:lnTo>
                        <a:pt x="585" y="126"/>
                      </a:lnTo>
                      <a:lnTo>
                        <a:pt x="588" y="125"/>
                      </a:lnTo>
                      <a:lnTo>
                        <a:pt x="588" y="126"/>
                      </a:lnTo>
                      <a:lnTo>
                        <a:pt x="588" y="122"/>
                      </a:lnTo>
                      <a:lnTo>
                        <a:pt x="595" y="119"/>
                      </a:lnTo>
                      <a:lnTo>
                        <a:pt x="595" y="127"/>
                      </a:lnTo>
                      <a:lnTo>
                        <a:pt x="593" y="130"/>
                      </a:lnTo>
                      <a:lnTo>
                        <a:pt x="593" y="133"/>
                      </a:lnTo>
                      <a:lnTo>
                        <a:pt x="595" y="136"/>
                      </a:lnTo>
                      <a:lnTo>
                        <a:pt x="589" y="139"/>
                      </a:lnTo>
                      <a:lnTo>
                        <a:pt x="589" y="142"/>
                      </a:lnTo>
                      <a:lnTo>
                        <a:pt x="595" y="142"/>
                      </a:lnTo>
                      <a:lnTo>
                        <a:pt x="595" y="147"/>
                      </a:lnTo>
                      <a:lnTo>
                        <a:pt x="598" y="144"/>
                      </a:lnTo>
                      <a:lnTo>
                        <a:pt x="599" y="146"/>
                      </a:lnTo>
                      <a:lnTo>
                        <a:pt x="601" y="143"/>
                      </a:lnTo>
                      <a:lnTo>
                        <a:pt x="601" y="146"/>
                      </a:lnTo>
                      <a:lnTo>
                        <a:pt x="599" y="147"/>
                      </a:lnTo>
                      <a:lnTo>
                        <a:pt x="601" y="149"/>
                      </a:lnTo>
                      <a:lnTo>
                        <a:pt x="604" y="149"/>
                      </a:lnTo>
                      <a:lnTo>
                        <a:pt x="604" y="146"/>
                      </a:lnTo>
                      <a:lnTo>
                        <a:pt x="604" y="142"/>
                      </a:lnTo>
                      <a:lnTo>
                        <a:pt x="604" y="139"/>
                      </a:lnTo>
                      <a:lnTo>
                        <a:pt x="602" y="136"/>
                      </a:lnTo>
                      <a:lnTo>
                        <a:pt x="599" y="133"/>
                      </a:lnTo>
                      <a:lnTo>
                        <a:pt x="601" y="127"/>
                      </a:lnTo>
                      <a:lnTo>
                        <a:pt x="599" y="123"/>
                      </a:lnTo>
                      <a:lnTo>
                        <a:pt x="601" y="123"/>
                      </a:lnTo>
                      <a:lnTo>
                        <a:pt x="602" y="123"/>
                      </a:lnTo>
                      <a:lnTo>
                        <a:pt x="604" y="123"/>
                      </a:lnTo>
                      <a:lnTo>
                        <a:pt x="604" y="125"/>
                      </a:lnTo>
                      <a:lnTo>
                        <a:pt x="606" y="125"/>
                      </a:lnTo>
                      <a:lnTo>
                        <a:pt x="607" y="125"/>
                      </a:lnTo>
                      <a:lnTo>
                        <a:pt x="610" y="126"/>
                      </a:lnTo>
                      <a:lnTo>
                        <a:pt x="612" y="125"/>
                      </a:lnTo>
                      <a:lnTo>
                        <a:pt x="613" y="122"/>
                      </a:lnTo>
                      <a:lnTo>
                        <a:pt x="613" y="121"/>
                      </a:lnTo>
                      <a:lnTo>
                        <a:pt x="617" y="119"/>
                      </a:lnTo>
                      <a:lnTo>
                        <a:pt x="618" y="118"/>
                      </a:lnTo>
                      <a:lnTo>
                        <a:pt x="618" y="114"/>
                      </a:lnTo>
                      <a:lnTo>
                        <a:pt x="624" y="111"/>
                      </a:lnTo>
                      <a:lnTo>
                        <a:pt x="626" y="109"/>
                      </a:lnTo>
                      <a:lnTo>
                        <a:pt x="624" y="107"/>
                      </a:lnTo>
                      <a:lnTo>
                        <a:pt x="623" y="99"/>
                      </a:lnTo>
                      <a:lnTo>
                        <a:pt x="621" y="97"/>
                      </a:lnTo>
                      <a:lnTo>
                        <a:pt x="620" y="99"/>
                      </a:lnTo>
                      <a:lnTo>
                        <a:pt x="620" y="100"/>
                      </a:lnTo>
                      <a:lnTo>
                        <a:pt x="620" y="103"/>
                      </a:lnTo>
                      <a:lnTo>
                        <a:pt x="621" y="101"/>
                      </a:lnTo>
                      <a:lnTo>
                        <a:pt x="623" y="100"/>
                      </a:lnTo>
                      <a:lnTo>
                        <a:pt x="620" y="104"/>
                      </a:lnTo>
                      <a:lnTo>
                        <a:pt x="615" y="105"/>
                      </a:lnTo>
                      <a:lnTo>
                        <a:pt x="612" y="105"/>
                      </a:lnTo>
                      <a:lnTo>
                        <a:pt x="612" y="104"/>
                      </a:lnTo>
                      <a:lnTo>
                        <a:pt x="612" y="99"/>
                      </a:lnTo>
                      <a:lnTo>
                        <a:pt x="613" y="99"/>
                      </a:lnTo>
                      <a:lnTo>
                        <a:pt x="615" y="99"/>
                      </a:lnTo>
                      <a:lnTo>
                        <a:pt x="617" y="94"/>
                      </a:lnTo>
                      <a:lnTo>
                        <a:pt x="617" y="92"/>
                      </a:lnTo>
                      <a:lnTo>
                        <a:pt x="617" y="93"/>
                      </a:lnTo>
                      <a:lnTo>
                        <a:pt x="617" y="90"/>
                      </a:lnTo>
                      <a:lnTo>
                        <a:pt x="618" y="86"/>
                      </a:lnTo>
                      <a:lnTo>
                        <a:pt x="623" y="85"/>
                      </a:lnTo>
                      <a:lnTo>
                        <a:pt x="623" y="83"/>
                      </a:lnTo>
                      <a:lnTo>
                        <a:pt x="621" y="86"/>
                      </a:lnTo>
                      <a:lnTo>
                        <a:pt x="621" y="90"/>
                      </a:lnTo>
                      <a:lnTo>
                        <a:pt x="623" y="92"/>
                      </a:lnTo>
                      <a:lnTo>
                        <a:pt x="624" y="89"/>
                      </a:lnTo>
                      <a:lnTo>
                        <a:pt x="626" y="85"/>
                      </a:lnTo>
                      <a:lnTo>
                        <a:pt x="624" y="81"/>
                      </a:lnTo>
                      <a:lnTo>
                        <a:pt x="623" y="81"/>
                      </a:lnTo>
                      <a:lnTo>
                        <a:pt x="618" y="83"/>
                      </a:lnTo>
                      <a:lnTo>
                        <a:pt x="615" y="83"/>
                      </a:lnTo>
                      <a:lnTo>
                        <a:pt x="612" y="77"/>
                      </a:lnTo>
                      <a:lnTo>
                        <a:pt x="610" y="77"/>
                      </a:lnTo>
                      <a:lnTo>
                        <a:pt x="612" y="79"/>
                      </a:lnTo>
                      <a:lnTo>
                        <a:pt x="610" y="80"/>
                      </a:lnTo>
                      <a:lnTo>
                        <a:pt x="609" y="79"/>
                      </a:lnTo>
                      <a:lnTo>
                        <a:pt x="607" y="77"/>
                      </a:lnTo>
                      <a:lnTo>
                        <a:pt x="604" y="76"/>
                      </a:lnTo>
                      <a:lnTo>
                        <a:pt x="604" y="75"/>
                      </a:lnTo>
                      <a:lnTo>
                        <a:pt x="604" y="73"/>
                      </a:lnTo>
                      <a:lnTo>
                        <a:pt x="598" y="73"/>
                      </a:lnTo>
                      <a:lnTo>
                        <a:pt x="595" y="72"/>
                      </a:lnTo>
                      <a:lnTo>
                        <a:pt x="593" y="71"/>
                      </a:lnTo>
                      <a:lnTo>
                        <a:pt x="595" y="69"/>
                      </a:lnTo>
                      <a:lnTo>
                        <a:pt x="589" y="66"/>
                      </a:lnTo>
                      <a:lnTo>
                        <a:pt x="589" y="65"/>
                      </a:lnTo>
                      <a:lnTo>
                        <a:pt x="586" y="62"/>
                      </a:lnTo>
                      <a:lnTo>
                        <a:pt x="586" y="54"/>
                      </a:lnTo>
                      <a:lnTo>
                        <a:pt x="588" y="52"/>
                      </a:lnTo>
                      <a:lnTo>
                        <a:pt x="589" y="52"/>
                      </a:lnTo>
                      <a:lnTo>
                        <a:pt x="592" y="47"/>
                      </a:lnTo>
                      <a:lnTo>
                        <a:pt x="593" y="47"/>
                      </a:lnTo>
                      <a:lnTo>
                        <a:pt x="593" y="48"/>
                      </a:lnTo>
                      <a:lnTo>
                        <a:pt x="595" y="47"/>
                      </a:lnTo>
                      <a:lnTo>
                        <a:pt x="595" y="44"/>
                      </a:lnTo>
                      <a:lnTo>
                        <a:pt x="593" y="45"/>
                      </a:lnTo>
                      <a:lnTo>
                        <a:pt x="592" y="40"/>
                      </a:lnTo>
                      <a:lnTo>
                        <a:pt x="588" y="39"/>
                      </a:lnTo>
                      <a:lnTo>
                        <a:pt x="589" y="33"/>
                      </a:lnTo>
                      <a:lnTo>
                        <a:pt x="592" y="30"/>
                      </a:lnTo>
                      <a:lnTo>
                        <a:pt x="589" y="30"/>
                      </a:lnTo>
                      <a:lnTo>
                        <a:pt x="592" y="24"/>
                      </a:lnTo>
                      <a:lnTo>
                        <a:pt x="592" y="23"/>
                      </a:lnTo>
                      <a:lnTo>
                        <a:pt x="593" y="23"/>
                      </a:lnTo>
                      <a:lnTo>
                        <a:pt x="593" y="21"/>
                      </a:lnTo>
                      <a:lnTo>
                        <a:pt x="595" y="19"/>
                      </a:lnTo>
                      <a:lnTo>
                        <a:pt x="599" y="24"/>
                      </a:lnTo>
                      <a:lnTo>
                        <a:pt x="601" y="24"/>
                      </a:lnTo>
                      <a:lnTo>
                        <a:pt x="601" y="21"/>
                      </a:lnTo>
                      <a:lnTo>
                        <a:pt x="601" y="16"/>
                      </a:lnTo>
                      <a:lnTo>
                        <a:pt x="599" y="16"/>
                      </a:lnTo>
                      <a:lnTo>
                        <a:pt x="598" y="15"/>
                      </a:lnTo>
                      <a:lnTo>
                        <a:pt x="598" y="12"/>
                      </a:lnTo>
                      <a:lnTo>
                        <a:pt x="602" y="5"/>
                      </a:lnTo>
                      <a:lnTo>
                        <a:pt x="606" y="0"/>
                      </a:lnTo>
                      <a:lnTo>
                        <a:pt x="607" y="0"/>
                      </a:lnTo>
                      <a:lnTo>
                        <a:pt x="610" y="0"/>
                      </a:lnTo>
                      <a:lnTo>
                        <a:pt x="612" y="0"/>
                      </a:lnTo>
                      <a:lnTo>
                        <a:pt x="615" y="2"/>
                      </a:lnTo>
                      <a:lnTo>
                        <a:pt x="613" y="3"/>
                      </a:lnTo>
                      <a:lnTo>
                        <a:pt x="613" y="4"/>
                      </a:lnTo>
                      <a:lnTo>
                        <a:pt x="613" y="5"/>
                      </a:lnTo>
                      <a:lnTo>
                        <a:pt x="613" y="7"/>
                      </a:lnTo>
                      <a:lnTo>
                        <a:pt x="615" y="5"/>
                      </a:lnTo>
                      <a:lnTo>
                        <a:pt x="615" y="10"/>
                      </a:lnTo>
                      <a:lnTo>
                        <a:pt x="618" y="7"/>
                      </a:lnTo>
                      <a:lnTo>
                        <a:pt x="618" y="5"/>
                      </a:lnTo>
                      <a:lnTo>
                        <a:pt x="621" y="8"/>
                      </a:lnTo>
                      <a:lnTo>
                        <a:pt x="624" y="7"/>
                      </a:lnTo>
                      <a:lnTo>
                        <a:pt x="624" y="12"/>
                      </a:lnTo>
                      <a:lnTo>
                        <a:pt x="624" y="14"/>
                      </a:lnTo>
                      <a:lnTo>
                        <a:pt x="628" y="15"/>
                      </a:lnTo>
                      <a:lnTo>
                        <a:pt x="634" y="23"/>
                      </a:lnTo>
                      <a:lnTo>
                        <a:pt x="635" y="38"/>
                      </a:lnTo>
                      <a:lnTo>
                        <a:pt x="634" y="38"/>
                      </a:lnTo>
                      <a:lnTo>
                        <a:pt x="634" y="39"/>
                      </a:lnTo>
                      <a:lnTo>
                        <a:pt x="637" y="40"/>
                      </a:lnTo>
                      <a:lnTo>
                        <a:pt x="637" y="44"/>
                      </a:lnTo>
                      <a:lnTo>
                        <a:pt x="642" y="44"/>
                      </a:lnTo>
                      <a:lnTo>
                        <a:pt x="644" y="45"/>
                      </a:lnTo>
                      <a:lnTo>
                        <a:pt x="644" y="50"/>
                      </a:lnTo>
                      <a:lnTo>
                        <a:pt x="647" y="54"/>
                      </a:lnTo>
                      <a:lnTo>
                        <a:pt x="647" y="55"/>
                      </a:lnTo>
                      <a:lnTo>
                        <a:pt x="648" y="55"/>
                      </a:lnTo>
                      <a:lnTo>
                        <a:pt x="648" y="54"/>
                      </a:lnTo>
                      <a:lnTo>
                        <a:pt x="650" y="55"/>
                      </a:lnTo>
                      <a:lnTo>
                        <a:pt x="651" y="58"/>
                      </a:lnTo>
                      <a:lnTo>
                        <a:pt x="653" y="60"/>
                      </a:lnTo>
                      <a:lnTo>
                        <a:pt x="653" y="61"/>
                      </a:lnTo>
                      <a:lnTo>
                        <a:pt x="650" y="62"/>
                      </a:lnTo>
                      <a:lnTo>
                        <a:pt x="644" y="60"/>
                      </a:lnTo>
                      <a:lnTo>
                        <a:pt x="642" y="60"/>
                      </a:lnTo>
                      <a:lnTo>
                        <a:pt x="642" y="61"/>
                      </a:lnTo>
                      <a:lnTo>
                        <a:pt x="642" y="62"/>
                      </a:lnTo>
                      <a:lnTo>
                        <a:pt x="641" y="62"/>
                      </a:lnTo>
                      <a:lnTo>
                        <a:pt x="645" y="64"/>
                      </a:lnTo>
                      <a:lnTo>
                        <a:pt x="648" y="66"/>
                      </a:lnTo>
                      <a:lnTo>
                        <a:pt x="645" y="71"/>
                      </a:lnTo>
                      <a:lnTo>
                        <a:pt x="644" y="71"/>
                      </a:lnTo>
                      <a:lnTo>
                        <a:pt x="642" y="71"/>
                      </a:lnTo>
                      <a:lnTo>
                        <a:pt x="641" y="71"/>
                      </a:lnTo>
                      <a:lnTo>
                        <a:pt x="641" y="72"/>
                      </a:lnTo>
                      <a:lnTo>
                        <a:pt x="637" y="75"/>
                      </a:lnTo>
                      <a:lnTo>
                        <a:pt x="638" y="76"/>
                      </a:lnTo>
                      <a:lnTo>
                        <a:pt x="642" y="76"/>
                      </a:lnTo>
                      <a:lnTo>
                        <a:pt x="645" y="80"/>
                      </a:lnTo>
                      <a:lnTo>
                        <a:pt x="648" y="81"/>
                      </a:lnTo>
                      <a:lnTo>
                        <a:pt x="651" y="81"/>
                      </a:lnTo>
                      <a:lnTo>
                        <a:pt x="654" y="77"/>
                      </a:lnTo>
                      <a:lnTo>
                        <a:pt x="656" y="77"/>
                      </a:lnTo>
                      <a:lnTo>
                        <a:pt x="656" y="79"/>
                      </a:lnTo>
                      <a:lnTo>
                        <a:pt x="654" y="81"/>
                      </a:lnTo>
                      <a:lnTo>
                        <a:pt x="656" y="80"/>
                      </a:lnTo>
                      <a:lnTo>
                        <a:pt x="657" y="82"/>
                      </a:lnTo>
                      <a:lnTo>
                        <a:pt x="659" y="81"/>
                      </a:lnTo>
                      <a:lnTo>
                        <a:pt x="661" y="82"/>
                      </a:lnTo>
                      <a:lnTo>
                        <a:pt x="663" y="81"/>
                      </a:lnTo>
                      <a:lnTo>
                        <a:pt x="663" y="83"/>
                      </a:lnTo>
                      <a:lnTo>
                        <a:pt x="663" y="86"/>
                      </a:lnTo>
                      <a:lnTo>
                        <a:pt x="661" y="88"/>
                      </a:lnTo>
                      <a:lnTo>
                        <a:pt x="659" y="86"/>
                      </a:lnTo>
                      <a:lnTo>
                        <a:pt x="657" y="86"/>
                      </a:lnTo>
                      <a:lnTo>
                        <a:pt x="654" y="86"/>
                      </a:lnTo>
                      <a:lnTo>
                        <a:pt x="661" y="93"/>
                      </a:lnTo>
                      <a:lnTo>
                        <a:pt x="665" y="93"/>
                      </a:lnTo>
                      <a:lnTo>
                        <a:pt x="665" y="96"/>
                      </a:lnTo>
                      <a:lnTo>
                        <a:pt x="666" y="99"/>
                      </a:lnTo>
                      <a:lnTo>
                        <a:pt x="666" y="100"/>
                      </a:lnTo>
                      <a:lnTo>
                        <a:pt x="668" y="103"/>
                      </a:lnTo>
                      <a:lnTo>
                        <a:pt x="666" y="111"/>
                      </a:lnTo>
                      <a:lnTo>
                        <a:pt x="669" y="118"/>
                      </a:lnTo>
                      <a:lnTo>
                        <a:pt x="674" y="111"/>
                      </a:lnTo>
                      <a:lnTo>
                        <a:pt x="674" y="107"/>
                      </a:lnTo>
                      <a:lnTo>
                        <a:pt x="675" y="106"/>
                      </a:lnTo>
                      <a:lnTo>
                        <a:pt x="677" y="106"/>
                      </a:lnTo>
                      <a:lnTo>
                        <a:pt x="675" y="96"/>
                      </a:lnTo>
                      <a:lnTo>
                        <a:pt x="678" y="93"/>
                      </a:lnTo>
                      <a:lnTo>
                        <a:pt x="680" y="89"/>
                      </a:lnTo>
                      <a:lnTo>
                        <a:pt x="683" y="88"/>
                      </a:lnTo>
                      <a:lnTo>
                        <a:pt x="686" y="89"/>
                      </a:lnTo>
                      <a:lnTo>
                        <a:pt x="688" y="92"/>
                      </a:lnTo>
                      <a:lnTo>
                        <a:pt x="691" y="96"/>
                      </a:lnTo>
                      <a:lnTo>
                        <a:pt x="698" y="101"/>
                      </a:lnTo>
                      <a:lnTo>
                        <a:pt x="702" y="118"/>
                      </a:lnTo>
                      <a:lnTo>
                        <a:pt x="701" y="119"/>
                      </a:lnTo>
                      <a:lnTo>
                        <a:pt x="698" y="119"/>
                      </a:lnTo>
                      <a:lnTo>
                        <a:pt x="698" y="118"/>
                      </a:lnTo>
                      <a:lnTo>
                        <a:pt x="698" y="115"/>
                      </a:lnTo>
                      <a:lnTo>
                        <a:pt x="695" y="119"/>
                      </a:lnTo>
                      <a:lnTo>
                        <a:pt x="696" y="123"/>
                      </a:lnTo>
                      <a:lnTo>
                        <a:pt x="695" y="129"/>
                      </a:lnTo>
                      <a:lnTo>
                        <a:pt x="705" y="146"/>
                      </a:lnTo>
                      <a:lnTo>
                        <a:pt x="708" y="150"/>
                      </a:lnTo>
                      <a:lnTo>
                        <a:pt x="712" y="149"/>
                      </a:lnTo>
                      <a:lnTo>
                        <a:pt x="713" y="144"/>
                      </a:lnTo>
                      <a:lnTo>
                        <a:pt x="715" y="143"/>
                      </a:lnTo>
                      <a:lnTo>
                        <a:pt x="717" y="144"/>
                      </a:lnTo>
                      <a:lnTo>
                        <a:pt x="717" y="143"/>
                      </a:lnTo>
                      <a:lnTo>
                        <a:pt x="717" y="144"/>
                      </a:lnTo>
                      <a:lnTo>
                        <a:pt x="718" y="144"/>
                      </a:lnTo>
                      <a:lnTo>
                        <a:pt x="720" y="135"/>
                      </a:lnTo>
                      <a:lnTo>
                        <a:pt x="721" y="130"/>
                      </a:lnTo>
                      <a:lnTo>
                        <a:pt x="724" y="127"/>
                      </a:lnTo>
                      <a:lnTo>
                        <a:pt x="727" y="121"/>
                      </a:lnTo>
                      <a:lnTo>
                        <a:pt x="727" y="118"/>
                      </a:lnTo>
                      <a:lnTo>
                        <a:pt x="729" y="116"/>
                      </a:lnTo>
                      <a:lnTo>
                        <a:pt x="729" y="107"/>
                      </a:lnTo>
                      <a:lnTo>
                        <a:pt x="731" y="106"/>
                      </a:lnTo>
                      <a:lnTo>
                        <a:pt x="734" y="106"/>
                      </a:lnTo>
                      <a:lnTo>
                        <a:pt x="736" y="105"/>
                      </a:lnTo>
                      <a:lnTo>
                        <a:pt x="739" y="104"/>
                      </a:lnTo>
                      <a:lnTo>
                        <a:pt x="742" y="105"/>
                      </a:lnTo>
                      <a:lnTo>
                        <a:pt x="743" y="104"/>
                      </a:lnTo>
                      <a:lnTo>
                        <a:pt x="742" y="104"/>
                      </a:lnTo>
                      <a:lnTo>
                        <a:pt x="739" y="103"/>
                      </a:lnTo>
                      <a:lnTo>
                        <a:pt x="739" y="101"/>
                      </a:lnTo>
                      <a:lnTo>
                        <a:pt x="739" y="100"/>
                      </a:lnTo>
                      <a:lnTo>
                        <a:pt x="740" y="100"/>
                      </a:lnTo>
                      <a:lnTo>
                        <a:pt x="740" y="97"/>
                      </a:lnTo>
                      <a:lnTo>
                        <a:pt x="742" y="97"/>
                      </a:lnTo>
                      <a:lnTo>
                        <a:pt x="745" y="97"/>
                      </a:lnTo>
                      <a:lnTo>
                        <a:pt x="743" y="96"/>
                      </a:lnTo>
                      <a:lnTo>
                        <a:pt x="742" y="96"/>
                      </a:lnTo>
                      <a:lnTo>
                        <a:pt x="740" y="93"/>
                      </a:lnTo>
                      <a:lnTo>
                        <a:pt x="737" y="93"/>
                      </a:lnTo>
                      <a:lnTo>
                        <a:pt x="736" y="90"/>
                      </a:lnTo>
                      <a:lnTo>
                        <a:pt x="734" y="88"/>
                      </a:lnTo>
                      <a:lnTo>
                        <a:pt x="734" y="86"/>
                      </a:lnTo>
                      <a:lnTo>
                        <a:pt x="736" y="85"/>
                      </a:lnTo>
                      <a:lnTo>
                        <a:pt x="734" y="82"/>
                      </a:lnTo>
                      <a:lnTo>
                        <a:pt x="734" y="80"/>
                      </a:lnTo>
                      <a:lnTo>
                        <a:pt x="734" y="77"/>
                      </a:lnTo>
                      <a:lnTo>
                        <a:pt x="734" y="72"/>
                      </a:lnTo>
                      <a:lnTo>
                        <a:pt x="739" y="73"/>
                      </a:lnTo>
                      <a:lnTo>
                        <a:pt x="740" y="71"/>
                      </a:lnTo>
                      <a:lnTo>
                        <a:pt x="746" y="71"/>
                      </a:lnTo>
                      <a:lnTo>
                        <a:pt x="751" y="72"/>
                      </a:lnTo>
                      <a:lnTo>
                        <a:pt x="753" y="75"/>
                      </a:lnTo>
                      <a:lnTo>
                        <a:pt x="760" y="76"/>
                      </a:lnTo>
                      <a:lnTo>
                        <a:pt x="764" y="76"/>
                      </a:lnTo>
                      <a:lnTo>
                        <a:pt x="767" y="77"/>
                      </a:lnTo>
                      <a:lnTo>
                        <a:pt x="769" y="76"/>
                      </a:lnTo>
                      <a:lnTo>
                        <a:pt x="770" y="76"/>
                      </a:lnTo>
                      <a:lnTo>
                        <a:pt x="772" y="77"/>
                      </a:lnTo>
                      <a:lnTo>
                        <a:pt x="772" y="82"/>
                      </a:lnTo>
                      <a:lnTo>
                        <a:pt x="770" y="82"/>
                      </a:lnTo>
                      <a:lnTo>
                        <a:pt x="772" y="82"/>
                      </a:lnTo>
                      <a:lnTo>
                        <a:pt x="776" y="89"/>
                      </a:lnTo>
                      <a:lnTo>
                        <a:pt x="775" y="90"/>
                      </a:lnTo>
                      <a:lnTo>
                        <a:pt x="776" y="90"/>
                      </a:lnTo>
                      <a:lnTo>
                        <a:pt x="784" y="90"/>
                      </a:lnTo>
                      <a:lnTo>
                        <a:pt x="787" y="92"/>
                      </a:lnTo>
                      <a:lnTo>
                        <a:pt x="788" y="92"/>
                      </a:lnTo>
                      <a:lnTo>
                        <a:pt x="788" y="94"/>
                      </a:lnTo>
                      <a:lnTo>
                        <a:pt x="787" y="97"/>
                      </a:lnTo>
                      <a:lnTo>
                        <a:pt x="782" y="100"/>
                      </a:lnTo>
                      <a:lnTo>
                        <a:pt x="779" y="103"/>
                      </a:lnTo>
                      <a:lnTo>
                        <a:pt x="788" y="103"/>
                      </a:lnTo>
                      <a:lnTo>
                        <a:pt x="790" y="105"/>
                      </a:lnTo>
                      <a:lnTo>
                        <a:pt x="790" y="107"/>
                      </a:lnTo>
                      <a:lnTo>
                        <a:pt x="788" y="110"/>
                      </a:lnTo>
                      <a:lnTo>
                        <a:pt x="785" y="111"/>
                      </a:lnTo>
                      <a:lnTo>
                        <a:pt x="784" y="111"/>
                      </a:lnTo>
                      <a:lnTo>
                        <a:pt x="782" y="115"/>
                      </a:lnTo>
                      <a:lnTo>
                        <a:pt x="779" y="114"/>
                      </a:lnTo>
                      <a:lnTo>
                        <a:pt x="778" y="111"/>
                      </a:lnTo>
                      <a:lnTo>
                        <a:pt x="776" y="111"/>
                      </a:lnTo>
                      <a:lnTo>
                        <a:pt x="776" y="112"/>
                      </a:lnTo>
                      <a:lnTo>
                        <a:pt x="773" y="111"/>
                      </a:lnTo>
                      <a:lnTo>
                        <a:pt x="772" y="112"/>
                      </a:lnTo>
                      <a:lnTo>
                        <a:pt x="775" y="118"/>
                      </a:lnTo>
                      <a:lnTo>
                        <a:pt x="775" y="119"/>
                      </a:lnTo>
                      <a:lnTo>
                        <a:pt x="776" y="119"/>
                      </a:lnTo>
                      <a:lnTo>
                        <a:pt x="775" y="122"/>
                      </a:lnTo>
                      <a:lnTo>
                        <a:pt x="779" y="121"/>
                      </a:lnTo>
                      <a:lnTo>
                        <a:pt x="778" y="127"/>
                      </a:lnTo>
                      <a:lnTo>
                        <a:pt x="778" y="130"/>
                      </a:lnTo>
                      <a:lnTo>
                        <a:pt x="790" y="142"/>
                      </a:lnTo>
                      <a:lnTo>
                        <a:pt x="790" y="143"/>
                      </a:lnTo>
                      <a:lnTo>
                        <a:pt x="788" y="144"/>
                      </a:lnTo>
                      <a:lnTo>
                        <a:pt x="788" y="147"/>
                      </a:lnTo>
                      <a:lnTo>
                        <a:pt x="790" y="150"/>
                      </a:lnTo>
                      <a:lnTo>
                        <a:pt x="788" y="151"/>
                      </a:lnTo>
                      <a:lnTo>
                        <a:pt x="788" y="153"/>
                      </a:lnTo>
                      <a:lnTo>
                        <a:pt x="785" y="154"/>
                      </a:lnTo>
                      <a:lnTo>
                        <a:pt x="779" y="158"/>
                      </a:lnTo>
                      <a:lnTo>
                        <a:pt x="779" y="159"/>
                      </a:lnTo>
                      <a:lnTo>
                        <a:pt x="772" y="167"/>
                      </a:lnTo>
                      <a:lnTo>
                        <a:pt x="767" y="168"/>
                      </a:lnTo>
                      <a:lnTo>
                        <a:pt x="766" y="170"/>
                      </a:lnTo>
                      <a:lnTo>
                        <a:pt x="764" y="172"/>
                      </a:lnTo>
                      <a:lnTo>
                        <a:pt x="763" y="172"/>
                      </a:lnTo>
                      <a:lnTo>
                        <a:pt x="761" y="172"/>
                      </a:lnTo>
                      <a:lnTo>
                        <a:pt x="760" y="170"/>
                      </a:lnTo>
                      <a:lnTo>
                        <a:pt x="754" y="167"/>
                      </a:lnTo>
                      <a:lnTo>
                        <a:pt x="753" y="164"/>
                      </a:lnTo>
                      <a:lnTo>
                        <a:pt x="751" y="165"/>
                      </a:lnTo>
                      <a:lnTo>
                        <a:pt x="751" y="167"/>
                      </a:lnTo>
                      <a:lnTo>
                        <a:pt x="754" y="171"/>
                      </a:lnTo>
                      <a:lnTo>
                        <a:pt x="754" y="174"/>
                      </a:lnTo>
                      <a:lnTo>
                        <a:pt x="756" y="178"/>
                      </a:lnTo>
                      <a:lnTo>
                        <a:pt x="756" y="179"/>
                      </a:lnTo>
                      <a:lnTo>
                        <a:pt x="756" y="178"/>
                      </a:lnTo>
                      <a:lnTo>
                        <a:pt x="753" y="178"/>
                      </a:lnTo>
                      <a:lnTo>
                        <a:pt x="750" y="174"/>
                      </a:lnTo>
                      <a:lnTo>
                        <a:pt x="748" y="174"/>
                      </a:lnTo>
                      <a:lnTo>
                        <a:pt x="748" y="172"/>
                      </a:lnTo>
                      <a:lnTo>
                        <a:pt x="746" y="172"/>
                      </a:lnTo>
                      <a:lnTo>
                        <a:pt x="746" y="178"/>
                      </a:lnTo>
                      <a:lnTo>
                        <a:pt x="743" y="176"/>
                      </a:lnTo>
                      <a:lnTo>
                        <a:pt x="742" y="176"/>
                      </a:lnTo>
                      <a:lnTo>
                        <a:pt x="739" y="175"/>
                      </a:lnTo>
                      <a:lnTo>
                        <a:pt x="739" y="176"/>
                      </a:lnTo>
                      <a:lnTo>
                        <a:pt x="736" y="167"/>
                      </a:lnTo>
                      <a:lnTo>
                        <a:pt x="734" y="167"/>
                      </a:lnTo>
                      <a:lnTo>
                        <a:pt x="729" y="170"/>
                      </a:lnTo>
                      <a:lnTo>
                        <a:pt x="727" y="170"/>
                      </a:lnTo>
                      <a:lnTo>
                        <a:pt x="720" y="167"/>
                      </a:lnTo>
                      <a:lnTo>
                        <a:pt x="718" y="170"/>
                      </a:lnTo>
                      <a:lnTo>
                        <a:pt x="718" y="171"/>
                      </a:lnTo>
                      <a:lnTo>
                        <a:pt x="717" y="171"/>
                      </a:lnTo>
                      <a:lnTo>
                        <a:pt x="718" y="174"/>
                      </a:lnTo>
                      <a:lnTo>
                        <a:pt x="723" y="175"/>
                      </a:lnTo>
                      <a:lnTo>
                        <a:pt x="726" y="176"/>
                      </a:lnTo>
                      <a:lnTo>
                        <a:pt x="727" y="178"/>
                      </a:lnTo>
                      <a:lnTo>
                        <a:pt x="726" y="182"/>
                      </a:lnTo>
                      <a:lnTo>
                        <a:pt x="726" y="183"/>
                      </a:lnTo>
                      <a:lnTo>
                        <a:pt x="720" y="191"/>
                      </a:lnTo>
                      <a:lnTo>
                        <a:pt x="718" y="192"/>
                      </a:lnTo>
                      <a:lnTo>
                        <a:pt x="718" y="193"/>
                      </a:lnTo>
                      <a:lnTo>
                        <a:pt x="715" y="194"/>
                      </a:lnTo>
                      <a:lnTo>
                        <a:pt x="713" y="198"/>
                      </a:lnTo>
                      <a:lnTo>
                        <a:pt x="712" y="200"/>
                      </a:lnTo>
                      <a:lnTo>
                        <a:pt x="701" y="200"/>
                      </a:lnTo>
                      <a:lnTo>
                        <a:pt x="699" y="197"/>
                      </a:lnTo>
                      <a:lnTo>
                        <a:pt x="691" y="192"/>
                      </a:lnTo>
                      <a:lnTo>
                        <a:pt x="691" y="191"/>
                      </a:lnTo>
                      <a:lnTo>
                        <a:pt x="686" y="189"/>
                      </a:lnTo>
                      <a:lnTo>
                        <a:pt x="680" y="187"/>
                      </a:lnTo>
                      <a:lnTo>
                        <a:pt x="678" y="185"/>
                      </a:lnTo>
                      <a:lnTo>
                        <a:pt x="677" y="187"/>
                      </a:lnTo>
                      <a:lnTo>
                        <a:pt x="674" y="185"/>
                      </a:lnTo>
                      <a:lnTo>
                        <a:pt x="672" y="187"/>
                      </a:lnTo>
                      <a:lnTo>
                        <a:pt x="677" y="191"/>
                      </a:lnTo>
                      <a:lnTo>
                        <a:pt x="686" y="200"/>
                      </a:lnTo>
                      <a:lnTo>
                        <a:pt x="699" y="204"/>
                      </a:lnTo>
                      <a:lnTo>
                        <a:pt x="702" y="203"/>
                      </a:lnTo>
                      <a:lnTo>
                        <a:pt x="713" y="204"/>
                      </a:lnTo>
                      <a:lnTo>
                        <a:pt x="715" y="204"/>
                      </a:lnTo>
                      <a:lnTo>
                        <a:pt x="713" y="208"/>
                      </a:lnTo>
                      <a:lnTo>
                        <a:pt x="713" y="211"/>
                      </a:lnTo>
                      <a:lnTo>
                        <a:pt x="711" y="213"/>
                      </a:lnTo>
                      <a:lnTo>
                        <a:pt x="711" y="215"/>
                      </a:lnTo>
                      <a:lnTo>
                        <a:pt x="708" y="217"/>
                      </a:lnTo>
                      <a:lnTo>
                        <a:pt x="707" y="221"/>
                      </a:lnTo>
                      <a:lnTo>
                        <a:pt x="704" y="222"/>
                      </a:lnTo>
                      <a:lnTo>
                        <a:pt x="704" y="225"/>
                      </a:lnTo>
                      <a:lnTo>
                        <a:pt x="699" y="231"/>
                      </a:lnTo>
                      <a:lnTo>
                        <a:pt x="696" y="233"/>
                      </a:lnTo>
                      <a:lnTo>
                        <a:pt x="691" y="236"/>
                      </a:lnTo>
                      <a:lnTo>
                        <a:pt x="686" y="235"/>
                      </a:lnTo>
                      <a:lnTo>
                        <a:pt x="686" y="236"/>
                      </a:lnTo>
                      <a:lnTo>
                        <a:pt x="681" y="233"/>
                      </a:lnTo>
                      <a:lnTo>
                        <a:pt x="680" y="233"/>
                      </a:lnTo>
                      <a:lnTo>
                        <a:pt x="680" y="235"/>
                      </a:lnTo>
                      <a:lnTo>
                        <a:pt x="680" y="232"/>
                      </a:lnTo>
                      <a:lnTo>
                        <a:pt x="678" y="233"/>
                      </a:lnTo>
                      <a:lnTo>
                        <a:pt x="677" y="232"/>
                      </a:lnTo>
                      <a:lnTo>
                        <a:pt x="675" y="232"/>
                      </a:lnTo>
                      <a:lnTo>
                        <a:pt x="677" y="233"/>
                      </a:lnTo>
                      <a:lnTo>
                        <a:pt x="675" y="235"/>
                      </a:lnTo>
                      <a:lnTo>
                        <a:pt x="677" y="237"/>
                      </a:lnTo>
                      <a:lnTo>
                        <a:pt x="675" y="237"/>
                      </a:lnTo>
                      <a:lnTo>
                        <a:pt x="674" y="236"/>
                      </a:lnTo>
                      <a:lnTo>
                        <a:pt x="674" y="239"/>
                      </a:lnTo>
                      <a:lnTo>
                        <a:pt x="675" y="240"/>
                      </a:lnTo>
                      <a:lnTo>
                        <a:pt x="672" y="245"/>
                      </a:lnTo>
                      <a:lnTo>
                        <a:pt x="671" y="245"/>
                      </a:lnTo>
                      <a:lnTo>
                        <a:pt x="669" y="246"/>
                      </a:lnTo>
                      <a:lnTo>
                        <a:pt x="668" y="246"/>
                      </a:lnTo>
                      <a:lnTo>
                        <a:pt x="666" y="247"/>
                      </a:lnTo>
                      <a:lnTo>
                        <a:pt x="665" y="246"/>
                      </a:lnTo>
                      <a:lnTo>
                        <a:pt x="663" y="246"/>
                      </a:lnTo>
                      <a:lnTo>
                        <a:pt x="661" y="245"/>
                      </a:lnTo>
                      <a:lnTo>
                        <a:pt x="657" y="243"/>
                      </a:lnTo>
                      <a:lnTo>
                        <a:pt x="656" y="241"/>
                      </a:lnTo>
                      <a:lnTo>
                        <a:pt x="654" y="242"/>
                      </a:lnTo>
                      <a:lnTo>
                        <a:pt x="653" y="240"/>
                      </a:lnTo>
                      <a:lnTo>
                        <a:pt x="651" y="241"/>
                      </a:lnTo>
                      <a:lnTo>
                        <a:pt x="650" y="241"/>
                      </a:lnTo>
                      <a:lnTo>
                        <a:pt x="648" y="241"/>
                      </a:lnTo>
                      <a:lnTo>
                        <a:pt x="645" y="241"/>
                      </a:lnTo>
                      <a:lnTo>
                        <a:pt x="641" y="240"/>
                      </a:lnTo>
                      <a:lnTo>
                        <a:pt x="638" y="239"/>
                      </a:lnTo>
                      <a:lnTo>
                        <a:pt x="628" y="233"/>
                      </a:lnTo>
                      <a:lnTo>
                        <a:pt x="626" y="237"/>
                      </a:lnTo>
                      <a:lnTo>
                        <a:pt x="626" y="239"/>
                      </a:lnTo>
                      <a:lnTo>
                        <a:pt x="629" y="240"/>
                      </a:lnTo>
                      <a:lnTo>
                        <a:pt x="631" y="239"/>
                      </a:lnTo>
                      <a:lnTo>
                        <a:pt x="631" y="237"/>
                      </a:lnTo>
                      <a:lnTo>
                        <a:pt x="632" y="239"/>
                      </a:lnTo>
                      <a:lnTo>
                        <a:pt x="638" y="241"/>
                      </a:lnTo>
                      <a:lnTo>
                        <a:pt x="641" y="241"/>
                      </a:lnTo>
                      <a:lnTo>
                        <a:pt x="641" y="242"/>
                      </a:lnTo>
                      <a:lnTo>
                        <a:pt x="642" y="241"/>
                      </a:lnTo>
                      <a:lnTo>
                        <a:pt x="647" y="242"/>
                      </a:lnTo>
                      <a:lnTo>
                        <a:pt x="647" y="243"/>
                      </a:lnTo>
                      <a:lnTo>
                        <a:pt x="645" y="245"/>
                      </a:lnTo>
                      <a:lnTo>
                        <a:pt x="644" y="246"/>
                      </a:lnTo>
                      <a:lnTo>
                        <a:pt x="645" y="246"/>
                      </a:lnTo>
                      <a:lnTo>
                        <a:pt x="647" y="245"/>
                      </a:lnTo>
                      <a:lnTo>
                        <a:pt x="648" y="243"/>
                      </a:lnTo>
                      <a:lnTo>
                        <a:pt x="650" y="242"/>
                      </a:lnTo>
                      <a:lnTo>
                        <a:pt x="653" y="243"/>
                      </a:lnTo>
                      <a:lnTo>
                        <a:pt x="653" y="245"/>
                      </a:lnTo>
                      <a:lnTo>
                        <a:pt x="656" y="247"/>
                      </a:lnTo>
                      <a:lnTo>
                        <a:pt x="659" y="247"/>
                      </a:lnTo>
                      <a:lnTo>
                        <a:pt x="659" y="249"/>
                      </a:lnTo>
                      <a:lnTo>
                        <a:pt x="663" y="247"/>
                      </a:lnTo>
                      <a:lnTo>
                        <a:pt x="663" y="249"/>
                      </a:lnTo>
                      <a:lnTo>
                        <a:pt x="663" y="250"/>
                      </a:lnTo>
                      <a:lnTo>
                        <a:pt x="665" y="252"/>
                      </a:lnTo>
                      <a:lnTo>
                        <a:pt x="666" y="258"/>
                      </a:lnTo>
                      <a:lnTo>
                        <a:pt x="666" y="259"/>
                      </a:lnTo>
                      <a:lnTo>
                        <a:pt x="666" y="261"/>
                      </a:lnTo>
                      <a:lnTo>
                        <a:pt x="665" y="263"/>
                      </a:lnTo>
                      <a:lnTo>
                        <a:pt x="657" y="263"/>
                      </a:lnTo>
                      <a:lnTo>
                        <a:pt x="656" y="264"/>
                      </a:lnTo>
                      <a:lnTo>
                        <a:pt x="654" y="265"/>
                      </a:lnTo>
                      <a:lnTo>
                        <a:pt x="647" y="265"/>
                      </a:lnTo>
                      <a:lnTo>
                        <a:pt x="645" y="265"/>
                      </a:lnTo>
                      <a:lnTo>
                        <a:pt x="642" y="265"/>
                      </a:lnTo>
                      <a:lnTo>
                        <a:pt x="641" y="266"/>
                      </a:lnTo>
                      <a:lnTo>
                        <a:pt x="644" y="268"/>
                      </a:lnTo>
                      <a:lnTo>
                        <a:pt x="647" y="268"/>
                      </a:lnTo>
                      <a:lnTo>
                        <a:pt x="648" y="269"/>
                      </a:lnTo>
                      <a:lnTo>
                        <a:pt x="645" y="271"/>
                      </a:lnTo>
                      <a:lnTo>
                        <a:pt x="642" y="269"/>
                      </a:lnTo>
                      <a:lnTo>
                        <a:pt x="641" y="269"/>
                      </a:lnTo>
                      <a:lnTo>
                        <a:pt x="638" y="276"/>
                      </a:lnTo>
                      <a:lnTo>
                        <a:pt x="641" y="282"/>
                      </a:lnTo>
                      <a:lnTo>
                        <a:pt x="635" y="278"/>
                      </a:lnTo>
                      <a:lnTo>
                        <a:pt x="634" y="279"/>
                      </a:lnTo>
                      <a:lnTo>
                        <a:pt x="634" y="281"/>
                      </a:lnTo>
                      <a:lnTo>
                        <a:pt x="632" y="282"/>
                      </a:lnTo>
                      <a:lnTo>
                        <a:pt x="632" y="283"/>
                      </a:lnTo>
                      <a:lnTo>
                        <a:pt x="631" y="285"/>
                      </a:lnTo>
                      <a:lnTo>
                        <a:pt x="631" y="286"/>
                      </a:lnTo>
                      <a:lnTo>
                        <a:pt x="628" y="286"/>
                      </a:lnTo>
                      <a:lnTo>
                        <a:pt x="628" y="289"/>
                      </a:lnTo>
                      <a:lnTo>
                        <a:pt x="629" y="289"/>
                      </a:lnTo>
                      <a:lnTo>
                        <a:pt x="628" y="292"/>
                      </a:lnTo>
                      <a:lnTo>
                        <a:pt x="620" y="297"/>
                      </a:lnTo>
                      <a:lnTo>
                        <a:pt x="615" y="297"/>
                      </a:lnTo>
                      <a:lnTo>
                        <a:pt x="613" y="299"/>
                      </a:lnTo>
                      <a:lnTo>
                        <a:pt x="618" y="302"/>
                      </a:lnTo>
                      <a:lnTo>
                        <a:pt x="618" y="308"/>
                      </a:lnTo>
                      <a:lnTo>
                        <a:pt x="617" y="310"/>
                      </a:lnTo>
                      <a:lnTo>
                        <a:pt x="615" y="310"/>
                      </a:lnTo>
                      <a:lnTo>
                        <a:pt x="615" y="315"/>
                      </a:lnTo>
                      <a:lnTo>
                        <a:pt x="613" y="318"/>
                      </a:lnTo>
                      <a:lnTo>
                        <a:pt x="612" y="318"/>
                      </a:lnTo>
                      <a:lnTo>
                        <a:pt x="610" y="346"/>
                      </a:lnTo>
                      <a:lnTo>
                        <a:pt x="609" y="350"/>
                      </a:lnTo>
                      <a:lnTo>
                        <a:pt x="610" y="350"/>
                      </a:lnTo>
                      <a:lnTo>
                        <a:pt x="613" y="354"/>
                      </a:lnTo>
                      <a:lnTo>
                        <a:pt x="615" y="356"/>
                      </a:lnTo>
                      <a:lnTo>
                        <a:pt x="617" y="356"/>
                      </a:lnTo>
                      <a:lnTo>
                        <a:pt x="617" y="361"/>
                      </a:lnTo>
                      <a:lnTo>
                        <a:pt x="618" y="360"/>
                      </a:lnTo>
                      <a:lnTo>
                        <a:pt x="618" y="356"/>
                      </a:lnTo>
                      <a:lnTo>
                        <a:pt x="624" y="356"/>
                      </a:lnTo>
                      <a:lnTo>
                        <a:pt x="626" y="356"/>
                      </a:lnTo>
                      <a:lnTo>
                        <a:pt x="628" y="356"/>
                      </a:lnTo>
                      <a:lnTo>
                        <a:pt x="629" y="356"/>
                      </a:lnTo>
                      <a:lnTo>
                        <a:pt x="631" y="357"/>
                      </a:lnTo>
                      <a:lnTo>
                        <a:pt x="632" y="358"/>
                      </a:lnTo>
                      <a:lnTo>
                        <a:pt x="632" y="364"/>
                      </a:lnTo>
                      <a:lnTo>
                        <a:pt x="637" y="372"/>
                      </a:lnTo>
                      <a:lnTo>
                        <a:pt x="637" y="379"/>
                      </a:lnTo>
                      <a:lnTo>
                        <a:pt x="641" y="382"/>
                      </a:lnTo>
                      <a:lnTo>
                        <a:pt x="641" y="390"/>
                      </a:lnTo>
                      <a:lnTo>
                        <a:pt x="641" y="392"/>
                      </a:lnTo>
                      <a:lnTo>
                        <a:pt x="637" y="395"/>
                      </a:lnTo>
                      <a:lnTo>
                        <a:pt x="642" y="392"/>
                      </a:lnTo>
                      <a:lnTo>
                        <a:pt x="642" y="395"/>
                      </a:lnTo>
                      <a:lnTo>
                        <a:pt x="644" y="395"/>
                      </a:lnTo>
                      <a:lnTo>
                        <a:pt x="657" y="388"/>
                      </a:lnTo>
                      <a:lnTo>
                        <a:pt x="665" y="388"/>
                      </a:lnTo>
                      <a:lnTo>
                        <a:pt x="669" y="390"/>
                      </a:lnTo>
                      <a:lnTo>
                        <a:pt x="669" y="393"/>
                      </a:lnTo>
                      <a:lnTo>
                        <a:pt x="680" y="397"/>
                      </a:lnTo>
                      <a:lnTo>
                        <a:pt x="684" y="397"/>
                      </a:lnTo>
                      <a:lnTo>
                        <a:pt x="699" y="403"/>
                      </a:lnTo>
                      <a:lnTo>
                        <a:pt x="704" y="411"/>
                      </a:lnTo>
                      <a:lnTo>
                        <a:pt x="704" y="413"/>
                      </a:lnTo>
                      <a:lnTo>
                        <a:pt x="705" y="413"/>
                      </a:lnTo>
                      <a:lnTo>
                        <a:pt x="707" y="413"/>
                      </a:lnTo>
                      <a:lnTo>
                        <a:pt x="708" y="413"/>
                      </a:lnTo>
                      <a:lnTo>
                        <a:pt x="708" y="414"/>
                      </a:lnTo>
                      <a:lnTo>
                        <a:pt x="711" y="414"/>
                      </a:lnTo>
                      <a:lnTo>
                        <a:pt x="713" y="414"/>
                      </a:lnTo>
                      <a:lnTo>
                        <a:pt x="715" y="414"/>
                      </a:lnTo>
                      <a:lnTo>
                        <a:pt x="718" y="417"/>
                      </a:lnTo>
                      <a:lnTo>
                        <a:pt x="727" y="420"/>
                      </a:lnTo>
                      <a:lnTo>
                        <a:pt x="731" y="421"/>
                      </a:lnTo>
                      <a:lnTo>
                        <a:pt x="731" y="422"/>
                      </a:lnTo>
                      <a:lnTo>
                        <a:pt x="736" y="425"/>
                      </a:lnTo>
                      <a:lnTo>
                        <a:pt x="736" y="427"/>
                      </a:lnTo>
                      <a:lnTo>
                        <a:pt x="731" y="435"/>
                      </a:lnTo>
                      <a:lnTo>
                        <a:pt x="736" y="427"/>
                      </a:lnTo>
                      <a:lnTo>
                        <a:pt x="763" y="427"/>
                      </a:lnTo>
                      <a:lnTo>
                        <a:pt x="764" y="427"/>
                      </a:lnTo>
                      <a:lnTo>
                        <a:pt x="767" y="427"/>
                      </a:lnTo>
                      <a:lnTo>
                        <a:pt x="767" y="428"/>
                      </a:lnTo>
                      <a:lnTo>
                        <a:pt x="769" y="428"/>
                      </a:lnTo>
                      <a:lnTo>
                        <a:pt x="772" y="428"/>
                      </a:lnTo>
                      <a:lnTo>
                        <a:pt x="773" y="429"/>
                      </a:lnTo>
                      <a:lnTo>
                        <a:pt x="775" y="429"/>
                      </a:lnTo>
                      <a:lnTo>
                        <a:pt x="776" y="434"/>
                      </a:lnTo>
                      <a:lnTo>
                        <a:pt x="773" y="449"/>
                      </a:lnTo>
                      <a:lnTo>
                        <a:pt x="776" y="453"/>
                      </a:lnTo>
                      <a:lnTo>
                        <a:pt x="776" y="464"/>
                      </a:lnTo>
                      <a:lnTo>
                        <a:pt x="775" y="466"/>
                      </a:lnTo>
                      <a:lnTo>
                        <a:pt x="775" y="470"/>
                      </a:lnTo>
                      <a:lnTo>
                        <a:pt x="776" y="471"/>
                      </a:lnTo>
                      <a:lnTo>
                        <a:pt x="778" y="472"/>
                      </a:lnTo>
                      <a:lnTo>
                        <a:pt x="778" y="474"/>
                      </a:lnTo>
                      <a:lnTo>
                        <a:pt x="779" y="475"/>
                      </a:lnTo>
                      <a:lnTo>
                        <a:pt x="782" y="477"/>
                      </a:lnTo>
                      <a:lnTo>
                        <a:pt x="785" y="478"/>
                      </a:lnTo>
                      <a:lnTo>
                        <a:pt x="788" y="481"/>
                      </a:lnTo>
                      <a:lnTo>
                        <a:pt x="788" y="482"/>
                      </a:lnTo>
                      <a:lnTo>
                        <a:pt x="785" y="482"/>
                      </a:lnTo>
                      <a:lnTo>
                        <a:pt x="778" y="487"/>
                      </a:lnTo>
                      <a:lnTo>
                        <a:pt x="787" y="484"/>
                      </a:lnTo>
                      <a:lnTo>
                        <a:pt x="788" y="485"/>
                      </a:lnTo>
                      <a:lnTo>
                        <a:pt x="797" y="492"/>
                      </a:lnTo>
                      <a:lnTo>
                        <a:pt x="799" y="498"/>
                      </a:lnTo>
                      <a:lnTo>
                        <a:pt x="799" y="499"/>
                      </a:lnTo>
                      <a:lnTo>
                        <a:pt x="793" y="505"/>
                      </a:lnTo>
                      <a:lnTo>
                        <a:pt x="799" y="500"/>
                      </a:lnTo>
                      <a:lnTo>
                        <a:pt x="800" y="499"/>
                      </a:lnTo>
                      <a:lnTo>
                        <a:pt x="803" y="501"/>
                      </a:lnTo>
                      <a:lnTo>
                        <a:pt x="805" y="501"/>
                      </a:lnTo>
                      <a:lnTo>
                        <a:pt x="810" y="505"/>
                      </a:lnTo>
                      <a:lnTo>
                        <a:pt x="810" y="499"/>
                      </a:lnTo>
                      <a:lnTo>
                        <a:pt x="810" y="498"/>
                      </a:lnTo>
                      <a:lnTo>
                        <a:pt x="812" y="498"/>
                      </a:lnTo>
                      <a:lnTo>
                        <a:pt x="812" y="495"/>
                      </a:lnTo>
                      <a:lnTo>
                        <a:pt x="815" y="494"/>
                      </a:lnTo>
                      <a:lnTo>
                        <a:pt x="816" y="494"/>
                      </a:lnTo>
                      <a:lnTo>
                        <a:pt x="816" y="495"/>
                      </a:lnTo>
                      <a:lnTo>
                        <a:pt x="820" y="496"/>
                      </a:lnTo>
                      <a:lnTo>
                        <a:pt x="820" y="500"/>
                      </a:lnTo>
                      <a:lnTo>
                        <a:pt x="821" y="500"/>
                      </a:lnTo>
                      <a:lnTo>
                        <a:pt x="823" y="499"/>
                      </a:lnTo>
                      <a:lnTo>
                        <a:pt x="823" y="498"/>
                      </a:lnTo>
                      <a:lnTo>
                        <a:pt x="824" y="498"/>
                      </a:lnTo>
                      <a:lnTo>
                        <a:pt x="824" y="496"/>
                      </a:lnTo>
                      <a:lnTo>
                        <a:pt x="823" y="495"/>
                      </a:lnTo>
                      <a:lnTo>
                        <a:pt x="820" y="492"/>
                      </a:lnTo>
                      <a:lnTo>
                        <a:pt x="820" y="491"/>
                      </a:lnTo>
                      <a:lnTo>
                        <a:pt x="823" y="489"/>
                      </a:lnTo>
                      <a:lnTo>
                        <a:pt x="824" y="488"/>
                      </a:lnTo>
                      <a:lnTo>
                        <a:pt x="826" y="484"/>
                      </a:lnTo>
                      <a:lnTo>
                        <a:pt x="827" y="484"/>
                      </a:lnTo>
                      <a:lnTo>
                        <a:pt x="832" y="484"/>
                      </a:lnTo>
                      <a:lnTo>
                        <a:pt x="834" y="482"/>
                      </a:lnTo>
                      <a:lnTo>
                        <a:pt x="831" y="482"/>
                      </a:lnTo>
                      <a:lnTo>
                        <a:pt x="827" y="482"/>
                      </a:lnTo>
                      <a:lnTo>
                        <a:pt x="826" y="481"/>
                      </a:lnTo>
                      <a:lnTo>
                        <a:pt x="824" y="479"/>
                      </a:lnTo>
                      <a:lnTo>
                        <a:pt x="823" y="478"/>
                      </a:lnTo>
                      <a:lnTo>
                        <a:pt x="823" y="475"/>
                      </a:lnTo>
                      <a:lnTo>
                        <a:pt x="823" y="474"/>
                      </a:lnTo>
                      <a:lnTo>
                        <a:pt x="823" y="472"/>
                      </a:lnTo>
                      <a:lnTo>
                        <a:pt x="821" y="453"/>
                      </a:lnTo>
                      <a:lnTo>
                        <a:pt x="813" y="442"/>
                      </a:lnTo>
                      <a:lnTo>
                        <a:pt x="810" y="440"/>
                      </a:lnTo>
                      <a:lnTo>
                        <a:pt x="840" y="422"/>
                      </a:lnTo>
                      <a:lnTo>
                        <a:pt x="837" y="424"/>
                      </a:lnTo>
                      <a:lnTo>
                        <a:pt x="849" y="409"/>
                      </a:lnTo>
                      <a:lnTo>
                        <a:pt x="851" y="409"/>
                      </a:lnTo>
                      <a:lnTo>
                        <a:pt x="853" y="410"/>
                      </a:lnTo>
                      <a:lnTo>
                        <a:pt x="856" y="409"/>
                      </a:lnTo>
                      <a:lnTo>
                        <a:pt x="856" y="407"/>
                      </a:lnTo>
                      <a:lnTo>
                        <a:pt x="855" y="407"/>
                      </a:lnTo>
                      <a:lnTo>
                        <a:pt x="855" y="402"/>
                      </a:lnTo>
                      <a:lnTo>
                        <a:pt x="853" y="400"/>
                      </a:lnTo>
                      <a:lnTo>
                        <a:pt x="849" y="407"/>
                      </a:lnTo>
                      <a:lnTo>
                        <a:pt x="849" y="406"/>
                      </a:lnTo>
                      <a:lnTo>
                        <a:pt x="848" y="393"/>
                      </a:lnTo>
                      <a:lnTo>
                        <a:pt x="846" y="392"/>
                      </a:lnTo>
                      <a:lnTo>
                        <a:pt x="839" y="367"/>
                      </a:lnTo>
                      <a:lnTo>
                        <a:pt x="837" y="367"/>
                      </a:lnTo>
                      <a:lnTo>
                        <a:pt x="823" y="356"/>
                      </a:lnTo>
                      <a:lnTo>
                        <a:pt x="823" y="354"/>
                      </a:lnTo>
                      <a:lnTo>
                        <a:pt x="823" y="350"/>
                      </a:lnTo>
                      <a:lnTo>
                        <a:pt x="823" y="349"/>
                      </a:lnTo>
                      <a:lnTo>
                        <a:pt x="824" y="349"/>
                      </a:lnTo>
                      <a:lnTo>
                        <a:pt x="827" y="346"/>
                      </a:lnTo>
                      <a:lnTo>
                        <a:pt x="832" y="346"/>
                      </a:lnTo>
                      <a:lnTo>
                        <a:pt x="835" y="346"/>
                      </a:lnTo>
                      <a:lnTo>
                        <a:pt x="835" y="343"/>
                      </a:lnTo>
                      <a:lnTo>
                        <a:pt x="835" y="342"/>
                      </a:lnTo>
                      <a:lnTo>
                        <a:pt x="835" y="340"/>
                      </a:lnTo>
                      <a:lnTo>
                        <a:pt x="835" y="338"/>
                      </a:lnTo>
                      <a:lnTo>
                        <a:pt x="839" y="339"/>
                      </a:lnTo>
                      <a:lnTo>
                        <a:pt x="840" y="339"/>
                      </a:lnTo>
                      <a:lnTo>
                        <a:pt x="845" y="339"/>
                      </a:lnTo>
                      <a:lnTo>
                        <a:pt x="842" y="338"/>
                      </a:lnTo>
                      <a:lnTo>
                        <a:pt x="840" y="336"/>
                      </a:lnTo>
                      <a:lnTo>
                        <a:pt x="840" y="332"/>
                      </a:lnTo>
                      <a:lnTo>
                        <a:pt x="842" y="332"/>
                      </a:lnTo>
                      <a:lnTo>
                        <a:pt x="843" y="329"/>
                      </a:lnTo>
                      <a:lnTo>
                        <a:pt x="842" y="331"/>
                      </a:lnTo>
                      <a:lnTo>
                        <a:pt x="835" y="329"/>
                      </a:lnTo>
                      <a:lnTo>
                        <a:pt x="835" y="328"/>
                      </a:lnTo>
                      <a:lnTo>
                        <a:pt x="837" y="328"/>
                      </a:lnTo>
                      <a:lnTo>
                        <a:pt x="839" y="328"/>
                      </a:lnTo>
                      <a:lnTo>
                        <a:pt x="840" y="325"/>
                      </a:lnTo>
                      <a:lnTo>
                        <a:pt x="839" y="324"/>
                      </a:lnTo>
                      <a:lnTo>
                        <a:pt x="837" y="324"/>
                      </a:lnTo>
                      <a:lnTo>
                        <a:pt x="835" y="320"/>
                      </a:lnTo>
                      <a:lnTo>
                        <a:pt x="837" y="317"/>
                      </a:lnTo>
                      <a:lnTo>
                        <a:pt x="835" y="317"/>
                      </a:lnTo>
                      <a:lnTo>
                        <a:pt x="835" y="315"/>
                      </a:lnTo>
                      <a:lnTo>
                        <a:pt x="840" y="314"/>
                      </a:lnTo>
                      <a:lnTo>
                        <a:pt x="839" y="313"/>
                      </a:lnTo>
                      <a:lnTo>
                        <a:pt x="837" y="313"/>
                      </a:lnTo>
                      <a:lnTo>
                        <a:pt x="835" y="313"/>
                      </a:lnTo>
                      <a:lnTo>
                        <a:pt x="834" y="313"/>
                      </a:lnTo>
                      <a:lnTo>
                        <a:pt x="832" y="313"/>
                      </a:lnTo>
                      <a:lnTo>
                        <a:pt x="831" y="311"/>
                      </a:lnTo>
                      <a:lnTo>
                        <a:pt x="831" y="308"/>
                      </a:lnTo>
                      <a:lnTo>
                        <a:pt x="832" y="306"/>
                      </a:lnTo>
                      <a:lnTo>
                        <a:pt x="834" y="302"/>
                      </a:lnTo>
                      <a:lnTo>
                        <a:pt x="835" y="300"/>
                      </a:lnTo>
                      <a:lnTo>
                        <a:pt x="835" y="297"/>
                      </a:lnTo>
                      <a:lnTo>
                        <a:pt x="837" y="296"/>
                      </a:lnTo>
                      <a:lnTo>
                        <a:pt x="837" y="294"/>
                      </a:lnTo>
                      <a:lnTo>
                        <a:pt x="840" y="294"/>
                      </a:lnTo>
                      <a:lnTo>
                        <a:pt x="840" y="290"/>
                      </a:lnTo>
                      <a:lnTo>
                        <a:pt x="839" y="292"/>
                      </a:lnTo>
                      <a:lnTo>
                        <a:pt x="837" y="292"/>
                      </a:lnTo>
                      <a:lnTo>
                        <a:pt x="835" y="292"/>
                      </a:lnTo>
                      <a:lnTo>
                        <a:pt x="834" y="292"/>
                      </a:lnTo>
                      <a:lnTo>
                        <a:pt x="831" y="289"/>
                      </a:lnTo>
                      <a:lnTo>
                        <a:pt x="831" y="286"/>
                      </a:lnTo>
                      <a:lnTo>
                        <a:pt x="830" y="285"/>
                      </a:lnTo>
                      <a:lnTo>
                        <a:pt x="830" y="279"/>
                      </a:lnTo>
                      <a:lnTo>
                        <a:pt x="830" y="278"/>
                      </a:lnTo>
                      <a:lnTo>
                        <a:pt x="832" y="276"/>
                      </a:lnTo>
                      <a:lnTo>
                        <a:pt x="837" y="269"/>
                      </a:lnTo>
                      <a:lnTo>
                        <a:pt x="839" y="269"/>
                      </a:lnTo>
                      <a:lnTo>
                        <a:pt x="839" y="271"/>
                      </a:lnTo>
                      <a:lnTo>
                        <a:pt x="846" y="271"/>
                      </a:lnTo>
                      <a:lnTo>
                        <a:pt x="855" y="273"/>
                      </a:lnTo>
                      <a:lnTo>
                        <a:pt x="856" y="274"/>
                      </a:lnTo>
                      <a:lnTo>
                        <a:pt x="858" y="275"/>
                      </a:lnTo>
                      <a:lnTo>
                        <a:pt x="862" y="275"/>
                      </a:lnTo>
                      <a:lnTo>
                        <a:pt x="864" y="276"/>
                      </a:lnTo>
                      <a:lnTo>
                        <a:pt x="864" y="278"/>
                      </a:lnTo>
                      <a:lnTo>
                        <a:pt x="867" y="278"/>
                      </a:lnTo>
                      <a:lnTo>
                        <a:pt x="870" y="276"/>
                      </a:lnTo>
                      <a:lnTo>
                        <a:pt x="871" y="278"/>
                      </a:lnTo>
                      <a:lnTo>
                        <a:pt x="870" y="279"/>
                      </a:lnTo>
                      <a:lnTo>
                        <a:pt x="875" y="279"/>
                      </a:lnTo>
                      <a:lnTo>
                        <a:pt x="875" y="278"/>
                      </a:lnTo>
                      <a:lnTo>
                        <a:pt x="876" y="278"/>
                      </a:lnTo>
                      <a:lnTo>
                        <a:pt x="885" y="275"/>
                      </a:lnTo>
                      <a:lnTo>
                        <a:pt x="888" y="273"/>
                      </a:lnTo>
                      <a:lnTo>
                        <a:pt x="895" y="276"/>
                      </a:lnTo>
                      <a:lnTo>
                        <a:pt x="897" y="279"/>
                      </a:lnTo>
                      <a:lnTo>
                        <a:pt x="901" y="281"/>
                      </a:lnTo>
                      <a:lnTo>
                        <a:pt x="904" y="281"/>
                      </a:lnTo>
                      <a:lnTo>
                        <a:pt x="904" y="283"/>
                      </a:lnTo>
                      <a:lnTo>
                        <a:pt x="901" y="289"/>
                      </a:lnTo>
                      <a:lnTo>
                        <a:pt x="902" y="287"/>
                      </a:lnTo>
                      <a:lnTo>
                        <a:pt x="904" y="289"/>
                      </a:lnTo>
                      <a:lnTo>
                        <a:pt x="905" y="287"/>
                      </a:lnTo>
                      <a:lnTo>
                        <a:pt x="905" y="285"/>
                      </a:lnTo>
                      <a:lnTo>
                        <a:pt x="909" y="286"/>
                      </a:lnTo>
                      <a:lnTo>
                        <a:pt x="909" y="289"/>
                      </a:lnTo>
                      <a:lnTo>
                        <a:pt x="910" y="290"/>
                      </a:lnTo>
                      <a:lnTo>
                        <a:pt x="910" y="292"/>
                      </a:lnTo>
                      <a:lnTo>
                        <a:pt x="909" y="292"/>
                      </a:lnTo>
                      <a:lnTo>
                        <a:pt x="909" y="294"/>
                      </a:lnTo>
                      <a:lnTo>
                        <a:pt x="912" y="294"/>
                      </a:lnTo>
                      <a:lnTo>
                        <a:pt x="912" y="292"/>
                      </a:lnTo>
                      <a:lnTo>
                        <a:pt x="913" y="292"/>
                      </a:lnTo>
                      <a:lnTo>
                        <a:pt x="916" y="292"/>
                      </a:lnTo>
                      <a:lnTo>
                        <a:pt x="918" y="294"/>
                      </a:lnTo>
                      <a:lnTo>
                        <a:pt x="916" y="295"/>
                      </a:lnTo>
                      <a:lnTo>
                        <a:pt x="915" y="295"/>
                      </a:lnTo>
                      <a:lnTo>
                        <a:pt x="913" y="296"/>
                      </a:lnTo>
                      <a:lnTo>
                        <a:pt x="913" y="299"/>
                      </a:lnTo>
                      <a:lnTo>
                        <a:pt x="915" y="300"/>
                      </a:lnTo>
                      <a:lnTo>
                        <a:pt x="918" y="302"/>
                      </a:lnTo>
                      <a:lnTo>
                        <a:pt x="916" y="303"/>
                      </a:lnTo>
                      <a:lnTo>
                        <a:pt x="921" y="303"/>
                      </a:lnTo>
                      <a:lnTo>
                        <a:pt x="924" y="303"/>
                      </a:lnTo>
                      <a:lnTo>
                        <a:pt x="924" y="306"/>
                      </a:lnTo>
                      <a:lnTo>
                        <a:pt x="926" y="307"/>
                      </a:lnTo>
                      <a:lnTo>
                        <a:pt x="928" y="306"/>
                      </a:lnTo>
                      <a:lnTo>
                        <a:pt x="931" y="307"/>
                      </a:lnTo>
                      <a:lnTo>
                        <a:pt x="934" y="306"/>
                      </a:lnTo>
                      <a:lnTo>
                        <a:pt x="935" y="307"/>
                      </a:lnTo>
                      <a:lnTo>
                        <a:pt x="935" y="308"/>
                      </a:lnTo>
                      <a:lnTo>
                        <a:pt x="935" y="310"/>
                      </a:lnTo>
                      <a:lnTo>
                        <a:pt x="937" y="310"/>
                      </a:lnTo>
                      <a:lnTo>
                        <a:pt x="942" y="308"/>
                      </a:lnTo>
                      <a:lnTo>
                        <a:pt x="942" y="306"/>
                      </a:lnTo>
                      <a:lnTo>
                        <a:pt x="943" y="306"/>
                      </a:lnTo>
                      <a:lnTo>
                        <a:pt x="946" y="310"/>
                      </a:lnTo>
                      <a:lnTo>
                        <a:pt x="946" y="311"/>
                      </a:lnTo>
                      <a:lnTo>
                        <a:pt x="943" y="314"/>
                      </a:lnTo>
                      <a:lnTo>
                        <a:pt x="942" y="318"/>
                      </a:lnTo>
                      <a:lnTo>
                        <a:pt x="943" y="318"/>
                      </a:lnTo>
                      <a:lnTo>
                        <a:pt x="942" y="320"/>
                      </a:lnTo>
                      <a:lnTo>
                        <a:pt x="943" y="320"/>
                      </a:lnTo>
                      <a:lnTo>
                        <a:pt x="943" y="324"/>
                      </a:lnTo>
                      <a:lnTo>
                        <a:pt x="946" y="327"/>
                      </a:lnTo>
                      <a:lnTo>
                        <a:pt x="943" y="328"/>
                      </a:lnTo>
                      <a:lnTo>
                        <a:pt x="942" y="329"/>
                      </a:lnTo>
                      <a:lnTo>
                        <a:pt x="929" y="328"/>
                      </a:lnTo>
                      <a:lnTo>
                        <a:pt x="926" y="327"/>
                      </a:lnTo>
                      <a:lnTo>
                        <a:pt x="922" y="327"/>
                      </a:lnTo>
                      <a:lnTo>
                        <a:pt x="922" y="328"/>
                      </a:lnTo>
                      <a:lnTo>
                        <a:pt x="926" y="328"/>
                      </a:lnTo>
                      <a:lnTo>
                        <a:pt x="931" y="331"/>
                      </a:lnTo>
                      <a:lnTo>
                        <a:pt x="940" y="331"/>
                      </a:lnTo>
                      <a:lnTo>
                        <a:pt x="943" y="332"/>
                      </a:lnTo>
                      <a:lnTo>
                        <a:pt x="946" y="334"/>
                      </a:lnTo>
                      <a:lnTo>
                        <a:pt x="946" y="336"/>
                      </a:lnTo>
                      <a:lnTo>
                        <a:pt x="946" y="338"/>
                      </a:lnTo>
                      <a:lnTo>
                        <a:pt x="943" y="345"/>
                      </a:lnTo>
                      <a:lnTo>
                        <a:pt x="949" y="343"/>
                      </a:lnTo>
                      <a:lnTo>
                        <a:pt x="950" y="345"/>
                      </a:lnTo>
                      <a:lnTo>
                        <a:pt x="949" y="346"/>
                      </a:lnTo>
                      <a:lnTo>
                        <a:pt x="945" y="346"/>
                      </a:lnTo>
                      <a:lnTo>
                        <a:pt x="946" y="347"/>
                      </a:lnTo>
                      <a:lnTo>
                        <a:pt x="949" y="347"/>
                      </a:lnTo>
                      <a:lnTo>
                        <a:pt x="950" y="349"/>
                      </a:lnTo>
                      <a:lnTo>
                        <a:pt x="950" y="350"/>
                      </a:lnTo>
                      <a:lnTo>
                        <a:pt x="949" y="350"/>
                      </a:lnTo>
                      <a:lnTo>
                        <a:pt x="946" y="350"/>
                      </a:lnTo>
                      <a:lnTo>
                        <a:pt x="943" y="354"/>
                      </a:lnTo>
                      <a:lnTo>
                        <a:pt x="942" y="352"/>
                      </a:lnTo>
                      <a:lnTo>
                        <a:pt x="940" y="350"/>
                      </a:lnTo>
                      <a:lnTo>
                        <a:pt x="938" y="350"/>
                      </a:lnTo>
                      <a:lnTo>
                        <a:pt x="940" y="353"/>
                      </a:lnTo>
                      <a:lnTo>
                        <a:pt x="940" y="354"/>
                      </a:lnTo>
                      <a:lnTo>
                        <a:pt x="935" y="356"/>
                      </a:lnTo>
                      <a:lnTo>
                        <a:pt x="937" y="357"/>
                      </a:lnTo>
                      <a:lnTo>
                        <a:pt x="940" y="357"/>
                      </a:lnTo>
                      <a:lnTo>
                        <a:pt x="942" y="358"/>
                      </a:lnTo>
                      <a:lnTo>
                        <a:pt x="949" y="353"/>
                      </a:lnTo>
                      <a:lnTo>
                        <a:pt x="957" y="353"/>
                      </a:lnTo>
                      <a:lnTo>
                        <a:pt x="959" y="353"/>
                      </a:lnTo>
                      <a:lnTo>
                        <a:pt x="960" y="358"/>
                      </a:lnTo>
                      <a:lnTo>
                        <a:pt x="962" y="360"/>
                      </a:lnTo>
                      <a:lnTo>
                        <a:pt x="962" y="363"/>
                      </a:lnTo>
                      <a:lnTo>
                        <a:pt x="960" y="369"/>
                      </a:lnTo>
                      <a:lnTo>
                        <a:pt x="949" y="375"/>
                      </a:lnTo>
                      <a:lnTo>
                        <a:pt x="960" y="371"/>
                      </a:lnTo>
                      <a:lnTo>
                        <a:pt x="964" y="361"/>
                      </a:lnTo>
                      <a:lnTo>
                        <a:pt x="965" y="358"/>
                      </a:lnTo>
                      <a:lnTo>
                        <a:pt x="965" y="364"/>
                      </a:lnTo>
                      <a:lnTo>
                        <a:pt x="965" y="365"/>
                      </a:lnTo>
                      <a:lnTo>
                        <a:pt x="967" y="363"/>
                      </a:lnTo>
                      <a:lnTo>
                        <a:pt x="968" y="364"/>
                      </a:lnTo>
                      <a:lnTo>
                        <a:pt x="967" y="367"/>
                      </a:lnTo>
                      <a:lnTo>
                        <a:pt x="968" y="369"/>
                      </a:lnTo>
                      <a:lnTo>
                        <a:pt x="968" y="371"/>
                      </a:lnTo>
                      <a:lnTo>
                        <a:pt x="970" y="367"/>
                      </a:lnTo>
                      <a:lnTo>
                        <a:pt x="978" y="363"/>
                      </a:lnTo>
                      <a:lnTo>
                        <a:pt x="983" y="361"/>
                      </a:lnTo>
                      <a:lnTo>
                        <a:pt x="986" y="354"/>
                      </a:lnTo>
                      <a:lnTo>
                        <a:pt x="987" y="356"/>
                      </a:lnTo>
                      <a:lnTo>
                        <a:pt x="990" y="357"/>
                      </a:lnTo>
                      <a:lnTo>
                        <a:pt x="992" y="358"/>
                      </a:lnTo>
                      <a:lnTo>
                        <a:pt x="990" y="363"/>
                      </a:lnTo>
                      <a:lnTo>
                        <a:pt x="993" y="357"/>
                      </a:lnTo>
                      <a:lnTo>
                        <a:pt x="989" y="352"/>
                      </a:lnTo>
                      <a:lnTo>
                        <a:pt x="992" y="354"/>
                      </a:lnTo>
                      <a:lnTo>
                        <a:pt x="993" y="353"/>
                      </a:lnTo>
                      <a:lnTo>
                        <a:pt x="993" y="352"/>
                      </a:lnTo>
                      <a:lnTo>
                        <a:pt x="993" y="350"/>
                      </a:lnTo>
                      <a:lnTo>
                        <a:pt x="995" y="350"/>
                      </a:lnTo>
                      <a:lnTo>
                        <a:pt x="998" y="347"/>
                      </a:lnTo>
                      <a:lnTo>
                        <a:pt x="995" y="345"/>
                      </a:lnTo>
                      <a:lnTo>
                        <a:pt x="998" y="346"/>
                      </a:lnTo>
                      <a:lnTo>
                        <a:pt x="999" y="345"/>
                      </a:lnTo>
                      <a:lnTo>
                        <a:pt x="1001" y="343"/>
                      </a:lnTo>
                      <a:lnTo>
                        <a:pt x="1001" y="342"/>
                      </a:lnTo>
                      <a:lnTo>
                        <a:pt x="1002" y="340"/>
                      </a:lnTo>
                      <a:lnTo>
                        <a:pt x="998" y="335"/>
                      </a:lnTo>
                      <a:lnTo>
                        <a:pt x="1002" y="328"/>
                      </a:lnTo>
                      <a:lnTo>
                        <a:pt x="1004" y="327"/>
                      </a:lnTo>
                      <a:lnTo>
                        <a:pt x="1005" y="325"/>
                      </a:lnTo>
                      <a:lnTo>
                        <a:pt x="1005" y="324"/>
                      </a:lnTo>
                      <a:lnTo>
                        <a:pt x="1007" y="323"/>
                      </a:lnTo>
                      <a:lnTo>
                        <a:pt x="1008" y="323"/>
                      </a:lnTo>
                      <a:lnTo>
                        <a:pt x="1011" y="323"/>
                      </a:lnTo>
                      <a:lnTo>
                        <a:pt x="1011" y="324"/>
                      </a:lnTo>
                      <a:lnTo>
                        <a:pt x="1011" y="325"/>
                      </a:lnTo>
                      <a:lnTo>
                        <a:pt x="1013" y="325"/>
                      </a:lnTo>
                      <a:lnTo>
                        <a:pt x="1013" y="327"/>
                      </a:lnTo>
                      <a:lnTo>
                        <a:pt x="1013" y="328"/>
                      </a:lnTo>
                      <a:lnTo>
                        <a:pt x="1013" y="331"/>
                      </a:lnTo>
                      <a:lnTo>
                        <a:pt x="1011" y="332"/>
                      </a:lnTo>
                      <a:lnTo>
                        <a:pt x="1013" y="331"/>
                      </a:lnTo>
                      <a:lnTo>
                        <a:pt x="1014" y="332"/>
                      </a:lnTo>
                      <a:lnTo>
                        <a:pt x="1014" y="336"/>
                      </a:lnTo>
                      <a:lnTo>
                        <a:pt x="1017" y="338"/>
                      </a:lnTo>
                      <a:lnTo>
                        <a:pt x="1016" y="338"/>
                      </a:lnTo>
                      <a:lnTo>
                        <a:pt x="1016" y="339"/>
                      </a:lnTo>
                      <a:lnTo>
                        <a:pt x="1020" y="339"/>
                      </a:lnTo>
                      <a:lnTo>
                        <a:pt x="1021" y="340"/>
                      </a:lnTo>
                      <a:lnTo>
                        <a:pt x="1017" y="343"/>
                      </a:lnTo>
                      <a:lnTo>
                        <a:pt x="1021" y="343"/>
                      </a:lnTo>
                      <a:lnTo>
                        <a:pt x="1021" y="345"/>
                      </a:lnTo>
                      <a:lnTo>
                        <a:pt x="1023" y="343"/>
                      </a:lnTo>
                      <a:lnTo>
                        <a:pt x="1024" y="343"/>
                      </a:lnTo>
                      <a:lnTo>
                        <a:pt x="1024" y="346"/>
                      </a:lnTo>
                      <a:lnTo>
                        <a:pt x="1026" y="346"/>
                      </a:lnTo>
                      <a:lnTo>
                        <a:pt x="1027" y="346"/>
                      </a:lnTo>
                      <a:lnTo>
                        <a:pt x="1026" y="347"/>
                      </a:lnTo>
                      <a:lnTo>
                        <a:pt x="1024" y="349"/>
                      </a:lnTo>
                      <a:lnTo>
                        <a:pt x="1017" y="349"/>
                      </a:lnTo>
                      <a:lnTo>
                        <a:pt x="1016" y="350"/>
                      </a:lnTo>
                      <a:lnTo>
                        <a:pt x="1014" y="352"/>
                      </a:lnTo>
                      <a:lnTo>
                        <a:pt x="1017" y="349"/>
                      </a:lnTo>
                      <a:lnTo>
                        <a:pt x="1017" y="350"/>
                      </a:lnTo>
                      <a:lnTo>
                        <a:pt x="1021" y="350"/>
                      </a:lnTo>
                      <a:lnTo>
                        <a:pt x="1024" y="350"/>
                      </a:lnTo>
                      <a:lnTo>
                        <a:pt x="1027" y="349"/>
                      </a:lnTo>
                      <a:lnTo>
                        <a:pt x="1029" y="349"/>
                      </a:lnTo>
                      <a:lnTo>
                        <a:pt x="1027" y="352"/>
                      </a:lnTo>
                      <a:lnTo>
                        <a:pt x="1029" y="352"/>
                      </a:lnTo>
                      <a:lnTo>
                        <a:pt x="1029" y="353"/>
                      </a:lnTo>
                      <a:lnTo>
                        <a:pt x="1027" y="354"/>
                      </a:lnTo>
                      <a:lnTo>
                        <a:pt x="1029" y="354"/>
                      </a:lnTo>
                      <a:lnTo>
                        <a:pt x="1032" y="354"/>
                      </a:lnTo>
                      <a:lnTo>
                        <a:pt x="1032" y="357"/>
                      </a:lnTo>
                      <a:lnTo>
                        <a:pt x="1034" y="358"/>
                      </a:lnTo>
                      <a:lnTo>
                        <a:pt x="1034" y="360"/>
                      </a:lnTo>
                      <a:lnTo>
                        <a:pt x="1027" y="361"/>
                      </a:lnTo>
                      <a:lnTo>
                        <a:pt x="1026" y="360"/>
                      </a:lnTo>
                      <a:lnTo>
                        <a:pt x="1024" y="360"/>
                      </a:lnTo>
                      <a:lnTo>
                        <a:pt x="1024" y="361"/>
                      </a:lnTo>
                      <a:lnTo>
                        <a:pt x="1026" y="363"/>
                      </a:lnTo>
                      <a:lnTo>
                        <a:pt x="1037" y="361"/>
                      </a:lnTo>
                      <a:lnTo>
                        <a:pt x="1037" y="364"/>
                      </a:lnTo>
                      <a:lnTo>
                        <a:pt x="1035" y="365"/>
                      </a:lnTo>
                      <a:lnTo>
                        <a:pt x="1035" y="367"/>
                      </a:lnTo>
                      <a:lnTo>
                        <a:pt x="1037" y="367"/>
                      </a:lnTo>
                      <a:lnTo>
                        <a:pt x="1035" y="368"/>
                      </a:lnTo>
                      <a:lnTo>
                        <a:pt x="1032" y="368"/>
                      </a:lnTo>
                      <a:lnTo>
                        <a:pt x="1029" y="371"/>
                      </a:lnTo>
                      <a:lnTo>
                        <a:pt x="1031" y="371"/>
                      </a:lnTo>
                      <a:lnTo>
                        <a:pt x="1034" y="369"/>
                      </a:lnTo>
                      <a:lnTo>
                        <a:pt x="1035" y="369"/>
                      </a:lnTo>
                      <a:lnTo>
                        <a:pt x="1037" y="368"/>
                      </a:lnTo>
                      <a:lnTo>
                        <a:pt x="1040" y="372"/>
                      </a:lnTo>
                      <a:lnTo>
                        <a:pt x="1038" y="372"/>
                      </a:lnTo>
                      <a:lnTo>
                        <a:pt x="1037" y="373"/>
                      </a:lnTo>
                      <a:lnTo>
                        <a:pt x="1037" y="374"/>
                      </a:lnTo>
                      <a:lnTo>
                        <a:pt x="1040" y="373"/>
                      </a:lnTo>
                      <a:lnTo>
                        <a:pt x="1041" y="374"/>
                      </a:lnTo>
                      <a:lnTo>
                        <a:pt x="1042" y="377"/>
                      </a:lnTo>
                      <a:lnTo>
                        <a:pt x="1046" y="378"/>
                      </a:lnTo>
                      <a:lnTo>
                        <a:pt x="1046" y="379"/>
                      </a:lnTo>
                      <a:lnTo>
                        <a:pt x="1041" y="382"/>
                      </a:lnTo>
                      <a:lnTo>
                        <a:pt x="1040" y="382"/>
                      </a:lnTo>
                      <a:lnTo>
                        <a:pt x="1038" y="384"/>
                      </a:lnTo>
                      <a:lnTo>
                        <a:pt x="1046" y="384"/>
                      </a:lnTo>
                      <a:lnTo>
                        <a:pt x="1048" y="385"/>
                      </a:lnTo>
                      <a:lnTo>
                        <a:pt x="1046" y="388"/>
                      </a:lnTo>
                      <a:lnTo>
                        <a:pt x="1051" y="389"/>
                      </a:lnTo>
                      <a:lnTo>
                        <a:pt x="1053" y="392"/>
                      </a:lnTo>
                      <a:lnTo>
                        <a:pt x="1048" y="396"/>
                      </a:lnTo>
                      <a:lnTo>
                        <a:pt x="1048" y="399"/>
                      </a:lnTo>
                      <a:lnTo>
                        <a:pt x="1046" y="399"/>
                      </a:lnTo>
                      <a:lnTo>
                        <a:pt x="1040" y="396"/>
                      </a:lnTo>
                      <a:lnTo>
                        <a:pt x="1038" y="397"/>
                      </a:lnTo>
                      <a:lnTo>
                        <a:pt x="1042" y="399"/>
                      </a:lnTo>
                      <a:lnTo>
                        <a:pt x="1034" y="399"/>
                      </a:lnTo>
                      <a:lnTo>
                        <a:pt x="1048" y="400"/>
                      </a:lnTo>
                      <a:lnTo>
                        <a:pt x="1046" y="402"/>
                      </a:lnTo>
                      <a:lnTo>
                        <a:pt x="1045" y="403"/>
                      </a:lnTo>
                      <a:lnTo>
                        <a:pt x="1048" y="406"/>
                      </a:lnTo>
                      <a:lnTo>
                        <a:pt x="1049" y="407"/>
                      </a:lnTo>
                      <a:lnTo>
                        <a:pt x="1046" y="406"/>
                      </a:lnTo>
                      <a:lnTo>
                        <a:pt x="1046" y="409"/>
                      </a:lnTo>
                      <a:lnTo>
                        <a:pt x="1053" y="407"/>
                      </a:lnTo>
                      <a:lnTo>
                        <a:pt x="1054" y="413"/>
                      </a:lnTo>
                      <a:lnTo>
                        <a:pt x="1056" y="413"/>
                      </a:lnTo>
                      <a:lnTo>
                        <a:pt x="1054" y="414"/>
                      </a:lnTo>
                      <a:lnTo>
                        <a:pt x="1060" y="416"/>
                      </a:lnTo>
                      <a:lnTo>
                        <a:pt x="1062" y="416"/>
                      </a:lnTo>
                      <a:lnTo>
                        <a:pt x="1063" y="418"/>
                      </a:lnTo>
                      <a:lnTo>
                        <a:pt x="1065" y="417"/>
                      </a:lnTo>
                      <a:lnTo>
                        <a:pt x="1067" y="417"/>
                      </a:lnTo>
                      <a:lnTo>
                        <a:pt x="1067" y="420"/>
                      </a:lnTo>
                      <a:lnTo>
                        <a:pt x="1067" y="421"/>
                      </a:lnTo>
                      <a:lnTo>
                        <a:pt x="1067" y="422"/>
                      </a:lnTo>
                      <a:lnTo>
                        <a:pt x="1069" y="424"/>
                      </a:lnTo>
                      <a:lnTo>
                        <a:pt x="1065" y="427"/>
                      </a:lnTo>
                      <a:lnTo>
                        <a:pt x="1069" y="425"/>
                      </a:lnTo>
                      <a:lnTo>
                        <a:pt x="1072" y="427"/>
                      </a:lnTo>
                      <a:lnTo>
                        <a:pt x="1073" y="427"/>
                      </a:lnTo>
                      <a:lnTo>
                        <a:pt x="1075" y="425"/>
                      </a:lnTo>
                      <a:lnTo>
                        <a:pt x="1075" y="427"/>
                      </a:lnTo>
                      <a:lnTo>
                        <a:pt x="1078" y="427"/>
                      </a:lnTo>
                      <a:lnTo>
                        <a:pt x="1075" y="434"/>
                      </a:lnTo>
                      <a:lnTo>
                        <a:pt x="1079" y="428"/>
                      </a:lnTo>
                      <a:lnTo>
                        <a:pt x="1082" y="427"/>
                      </a:lnTo>
                      <a:lnTo>
                        <a:pt x="1082" y="429"/>
                      </a:lnTo>
                      <a:lnTo>
                        <a:pt x="1084" y="428"/>
                      </a:lnTo>
                      <a:lnTo>
                        <a:pt x="1086" y="433"/>
                      </a:lnTo>
                      <a:lnTo>
                        <a:pt x="1087" y="434"/>
                      </a:lnTo>
                      <a:lnTo>
                        <a:pt x="1094" y="436"/>
                      </a:lnTo>
                      <a:lnTo>
                        <a:pt x="1096" y="435"/>
                      </a:lnTo>
                      <a:lnTo>
                        <a:pt x="1096" y="434"/>
                      </a:lnTo>
                      <a:lnTo>
                        <a:pt x="1097" y="433"/>
                      </a:lnTo>
                      <a:lnTo>
                        <a:pt x="1099" y="434"/>
                      </a:lnTo>
                      <a:lnTo>
                        <a:pt x="1099" y="436"/>
                      </a:lnTo>
                      <a:lnTo>
                        <a:pt x="1100" y="436"/>
                      </a:lnTo>
                      <a:lnTo>
                        <a:pt x="1102" y="438"/>
                      </a:lnTo>
                      <a:lnTo>
                        <a:pt x="1103" y="438"/>
                      </a:lnTo>
                      <a:lnTo>
                        <a:pt x="1105" y="439"/>
                      </a:lnTo>
                      <a:lnTo>
                        <a:pt x="1103" y="440"/>
                      </a:lnTo>
                      <a:lnTo>
                        <a:pt x="1105" y="442"/>
                      </a:lnTo>
                      <a:lnTo>
                        <a:pt x="1103" y="443"/>
                      </a:lnTo>
                      <a:lnTo>
                        <a:pt x="1102" y="443"/>
                      </a:lnTo>
                      <a:lnTo>
                        <a:pt x="1100" y="443"/>
                      </a:lnTo>
                      <a:lnTo>
                        <a:pt x="1099" y="443"/>
                      </a:lnTo>
                      <a:lnTo>
                        <a:pt x="1094" y="445"/>
                      </a:lnTo>
                      <a:lnTo>
                        <a:pt x="1090" y="447"/>
                      </a:lnTo>
                      <a:lnTo>
                        <a:pt x="1079" y="449"/>
                      </a:lnTo>
                      <a:lnTo>
                        <a:pt x="1076" y="451"/>
                      </a:lnTo>
                      <a:lnTo>
                        <a:pt x="1079" y="451"/>
                      </a:lnTo>
                      <a:lnTo>
                        <a:pt x="1087" y="449"/>
                      </a:lnTo>
                      <a:lnTo>
                        <a:pt x="1076" y="453"/>
                      </a:lnTo>
                      <a:lnTo>
                        <a:pt x="1073" y="453"/>
                      </a:lnTo>
                      <a:lnTo>
                        <a:pt x="1069" y="457"/>
                      </a:lnTo>
                      <a:lnTo>
                        <a:pt x="1067" y="456"/>
                      </a:lnTo>
                      <a:lnTo>
                        <a:pt x="1063" y="455"/>
                      </a:lnTo>
                      <a:lnTo>
                        <a:pt x="1060" y="453"/>
                      </a:lnTo>
                      <a:lnTo>
                        <a:pt x="1057" y="453"/>
                      </a:lnTo>
                      <a:lnTo>
                        <a:pt x="1057" y="456"/>
                      </a:lnTo>
                      <a:lnTo>
                        <a:pt x="1065" y="457"/>
                      </a:lnTo>
                      <a:lnTo>
                        <a:pt x="1067" y="459"/>
                      </a:lnTo>
                      <a:lnTo>
                        <a:pt x="1067" y="464"/>
                      </a:lnTo>
                      <a:lnTo>
                        <a:pt x="1073" y="461"/>
                      </a:lnTo>
                      <a:lnTo>
                        <a:pt x="1073" y="459"/>
                      </a:lnTo>
                      <a:lnTo>
                        <a:pt x="1079" y="456"/>
                      </a:lnTo>
                      <a:lnTo>
                        <a:pt x="1084" y="453"/>
                      </a:lnTo>
                      <a:lnTo>
                        <a:pt x="1086" y="453"/>
                      </a:lnTo>
                      <a:lnTo>
                        <a:pt x="1089" y="450"/>
                      </a:lnTo>
                      <a:lnTo>
                        <a:pt x="1096" y="449"/>
                      </a:lnTo>
                      <a:lnTo>
                        <a:pt x="1100" y="450"/>
                      </a:lnTo>
                      <a:lnTo>
                        <a:pt x="1102" y="449"/>
                      </a:lnTo>
                      <a:lnTo>
                        <a:pt x="1096" y="447"/>
                      </a:lnTo>
                      <a:lnTo>
                        <a:pt x="1093" y="449"/>
                      </a:lnTo>
                      <a:lnTo>
                        <a:pt x="1099" y="447"/>
                      </a:lnTo>
                      <a:lnTo>
                        <a:pt x="1106" y="447"/>
                      </a:lnTo>
                      <a:lnTo>
                        <a:pt x="1108" y="449"/>
                      </a:lnTo>
                      <a:lnTo>
                        <a:pt x="1106" y="450"/>
                      </a:lnTo>
                      <a:lnTo>
                        <a:pt x="1108" y="453"/>
                      </a:lnTo>
                      <a:lnTo>
                        <a:pt x="1106" y="456"/>
                      </a:lnTo>
                      <a:lnTo>
                        <a:pt x="1106" y="461"/>
                      </a:lnTo>
                      <a:lnTo>
                        <a:pt x="1109" y="456"/>
                      </a:lnTo>
                      <a:lnTo>
                        <a:pt x="1112" y="455"/>
                      </a:lnTo>
                      <a:lnTo>
                        <a:pt x="1116" y="455"/>
                      </a:lnTo>
                      <a:lnTo>
                        <a:pt x="1118" y="455"/>
                      </a:lnTo>
                      <a:lnTo>
                        <a:pt x="1116" y="456"/>
                      </a:lnTo>
                      <a:lnTo>
                        <a:pt x="1126" y="459"/>
                      </a:lnTo>
                      <a:lnTo>
                        <a:pt x="1124" y="460"/>
                      </a:lnTo>
                      <a:lnTo>
                        <a:pt x="1126" y="461"/>
                      </a:lnTo>
                      <a:lnTo>
                        <a:pt x="1127" y="463"/>
                      </a:lnTo>
                      <a:lnTo>
                        <a:pt x="1127" y="464"/>
                      </a:lnTo>
                      <a:lnTo>
                        <a:pt x="1127" y="466"/>
                      </a:lnTo>
                      <a:lnTo>
                        <a:pt x="1127" y="467"/>
                      </a:lnTo>
                      <a:lnTo>
                        <a:pt x="1126" y="467"/>
                      </a:lnTo>
                      <a:lnTo>
                        <a:pt x="1120" y="466"/>
                      </a:lnTo>
                      <a:lnTo>
                        <a:pt x="1123" y="468"/>
                      </a:lnTo>
                      <a:lnTo>
                        <a:pt x="1126" y="468"/>
                      </a:lnTo>
                      <a:lnTo>
                        <a:pt x="1126" y="471"/>
                      </a:lnTo>
                      <a:lnTo>
                        <a:pt x="1126" y="472"/>
                      </a:lnTo>
                      <a:lnTo>
                        <a:pt x="1127" y="477"/>
                      </a:lnTo>
                      <a:lnTo>
                        <a:pt x="1126" y="477"/>
                      </a:lnTo>
                      <a:lnTo>
                        <a:pt x="1124" y="478"/>
                      </a:lnTo>
                      <a:lnTo>
                        <a:pt x="1129" y="478"/>
                      </a:lnTo>
                      <a:lnTo>
                        <a:pt x="1129" y="480"/>
                      </a:lnTo>
                      <a:lnTo>
                        <a:pt x="1124" y="480"/>
                      </a:lnTo>
                      <a:lnTo>
                        <a:pt x="1126" y="48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31" name="Freeform 2949"/>
                <p:cNvSpPr>
                  <a:spLocks/>
                </p:cNvSpPr>
                <p:nvPr/>
              </p:nvSpPr>
              <p:spPr bwMode="gray">
                <a:xfrm>
                  <a:off x="810" y="1436"/>
                  <a:ext cx="1129" cy="649"/>
                </a:xfrm>
                <a:custGeom>
                  <a:avLst/>
                  <a:gdLst>
                    <a:gd name="T0" fmla="*/ 990 w 1129"/>
                    <a:gd name="T1" fmla="*/ 517 h 649"/>
                    <a:gd name="T2" fmla="*/ 1016 w 1129"/>
                    <a:gd name="T3" fmla="*/ 542 h 649"/>
                    <a:gd name="T4" fmla="*/ 1035 w 1129"/>
                    <a:gd name="T5" fmla="*/ 591 h 649"/>
                    <a:gd name="T6" fmla="*/ 1014 w 1129"/>
                    <a:gd name="T7" fmla="*/ 614 h 649"/>
                    <a:gd name="T8" fmla="*/ 1014 w 1129"/>
                    <a:gd name="T9" fmla="*/ 597 h 649"/>
                    <a:gd name="T10" fmla="*/ 934 w 1129"/>
                    <a:gd name="T11" fmla="*/ 586 h 649"/>
                    <a:gd name="T12" fmla="*/ 785 w 1129"/>
                    <a:gd name="T13" fmla="*/ 641 h 649"/>
                    <a:gd name="T14" fmla="*/ 793 w 1129"/>
                    <a:gd name="T15" fmla="*/ 604 h 649"/>
                    <a:gd name="T16" fmla="*/ 770 w 1129"/>
                    <a:gd name="T17" fmla="*/ 586 h 649"/>
                    <a:gd name="T18" fmla="*/ 698 w 1129"/>
                    <a:gd name="T19" fmla="*/ 541 h 649"/>
                    <a:gd name="T20" fmla="*/ 624 w 1129"/>
                    <a:gd name="T21" fmla="*/ 545 h 649"/>
                    <a:gd name="T22" fmla="*/ 226 w 1129"/>
                    <a:gd name="T23" fmla="*/ 525 h 649"/>
                    <a:gd name="T24" fmla="*/ 196 w 1129"/>
                    <a:gd name="T25" fmla="*/ 508 h 649"/>
                    <a:gd name="T26" fmla="*/ 174 w 1129"/>
                    <a:gd name="T27" fmla="*/ 481 h 649"/>
                    <a:gd name="T28" fmla="*/ 143 w 1129"/>
                    <a:gd name="T29" fmla="*/ 436 h 649"/>
                    <a:gd name="T30" fmla="*/ 82 w 1129"/>
                    <a:gd name="T31" fmla="*/ 346 h 649"/>
                    <a:gd name="T32" fmla="*/ 8 w 1129"/>
                    <a:gd name="T33" fmla="*/ 323 h 649"/>
                    <a:gd name="T34" fmla="*/ 72 w 1129"/>
                    <a:gd name="T35" fmla="*/ 100 h 649"/>
                    <a:gd name="T36" fmla="*/ 121 w 1129"/>
                    <a:gd name="T37" fmla="*/ 72 h 649"/>
                    <a:gd name="T38" fmla="*/ 110 w 1129"/>
                    <a:gd name="T39" fmla="*/ 92 h 649"/>
                    <a:gd name="T40" fmla="*/ 176 w 1129"/>
                    <a:gd name="T41" fmla="*/ 58 h 649"/>
                    <a:gd name="T42" fmla="*/ 209 w 1129"/>
                    <a:gd name="T43" fmla="*/ 72 h 649"/>
                    <a:gd name="T44" fmla="*/ 232 w 1129"/>
                    <a:gd name="T45" fmla="*/ 82 h 649"/>
                    <a:gd name="T46" fmla="*/ 339 w 1129"/>
                    <a:gd name="T47" fmla="*/ 100 h 649"/>
                    <a:gd name="T48" fmla="*/ 357 w 1129"/>
                    <a:gd name="T49" fmla="*/ 133 h 649"/>
                    <a:gd name="T50" fmla="*/ 417 w 1129"/>
                    <a:gd name="T51" fmla="*/ 133 h 649"/>
                    <a:gd name="T52" fmla="*/ 443 w 1129"/>
                    <a:gd name="T53" fmla="*/ 151 h 649"/>
                    <a:gd name="T54" fmla="*/ 461 w 1129"/>
                    <a:gd name="T55" fmla="*/ 106 h 649"/>
                    <a:gd name="T56" fmla="*/ 425 w 1129"/>
                    <a:gd name="T57" fmla="*/ 119 h 649"/>
                    <a:gd name="T58" fmla="*/ 479 w 1129"/>
                    <a:gd name="T59" fmla="*/ 123 h 649"/>
                    <a:gd name="T60" fmla="*/ 562 w 1129"/>
                    <a:gd name="T61" fmla="*/ 133 h 649"/>
                    <a:gd name="T62" fmla="*/ 561 w 1129"/>
                    <a:gd name="T63" fmla="*/ 114 h 649"/>
                    <a:gd name="T64" fmla="*/ 589 w 1129"/>
                    <a:gd name="T65" fmla="*/ 139 h 649"/>
                    <a:gd name="T66" fmla="*/ 624 w 1129"/>
                    <a:gd name="T67" fmla="*/ 107 h 649"/>
                    <a:gd name="T68" fmla="*/ 612 w 1129"/>
                    <a:gd name="T69" fmla="*/ 79 h 649"/>
                    <a:gd name="T70" fmla="*/ 599 w 1129"/>
                    <a:gd name="T71" fmla="*/ 24 h 649"/>
                    <a:gd name="T72" fmla="*/ 644 w 1129"/>
                    <a:gd name="T73" fmla="*/ 45 h 649"/>
                    <a:gd name="T74" fmla="*/ 656 w 1129"/>
                    <a:gd name="T75" fmla="*/ 80 h 649"/>
                    <a:gd name="T76" fmla="*/ 698 w 1129"/>
                    <a:gd name="T77" fmla="*/ 119 h 649"/>
                    <a:gd name="T78" fmla="*/ 740 w 1129"/>
                    <a:gd name="T79" fmla="*/ 97 h 649"/>
                    <a:gd name="T80" fmla="*/ 787 w 1129"/>
                    <a:gd name="T81" fmla="*/ 92 h 649"/>
                    <a:gd name="T82" fmla="*/ 785 w 1129"/>
                    <a:gd name="T83" fmla="*/ 154 h 649"/>
                    <a:gd name="T84" fmla="*/ 720 w 1129"/>
                    <a:gd name="T85" fmla="*/ 167 h 649"/>
                    <a:gd name="T86" fmla="*/ 713 w 1129"/>
                    <a:gd name="T87" fmla="*/ 211 h 649"/>
                    <a:gd name="T88" fmla="*/ 661 w 1129"/>
                    <a:gd name="T89" fmla="*/ 245 h 649"/>
                    <a:gd name="T90" fmla="*/ 659 w 1129"/>
                    <a:gd name="T91" fmla="*/ 247 h 649"/>
                    <a:gd name="T92" fmla="*/ 628 w 1129"/>
                    <a:gd name="T93" fmla="*/ 289 h 649"/>
                    <a:gd name="T94" fmla="*/ 641 w 1129"/>
                    <a:gd name="T95" fmla="*/ 390 h 649"/>
                    <a:gd name="T96" fmla="*/ 767 w 1129"/>
                    <a:gd name="T97" fmla="*/ 428 h 649"/>
                    <a:gd name="T98" fmla="*/ 810 w 1129"/>
                    <a:gd name="T99" fmla="*/ 498 h 649"/>
                    <a:gd name="T100" fmla="*/ 840 w 1129"/>
                    <a:gd name="T101" fmla="*/ 422 h 649"/>
                    <a:gd name="T102" fmla="*/ 840 w 1129"/>
                    <a:gd name="T103" fmla="*/ 336 h 649"/>
                    <a:gd name="T104" fmla="*/ 837 w 1129"/>
                    <a:gd name="T105" fmla="*/ 292 h 649"/>
                    <a:gd name="T106" fmla="*/ 901 w 1129"/>
                    <a:gd name="T107" fmla="*/ 289 h 649"/>
                    <a:gd name="T108" fmla="*/ 937 w 1129"/>
                    <a:gd name="T109" fmla="*/ 310 h 649"/>
                    <a:gd name="T110" fmla="*/ 950 w 1129"/>
                    <a:gd name="T111" fmla="*/ 349 h 649"/>
                    <a:gd name="T112" fmla="*/ 978 w 1129"/>
                    <a:gd name="T113" fmla="*/ 363 h 649"/>
                    <a:gd name="T114" fmla="*/ 1013 w 1129"/>
                    <a:gd name="T115" fmla="*/ 328 h 649"/>
                    <a:gd name="T116" fmla="*/ 1027 w 1129"/>
                    <a:gd name="T117" fmla="*/ 354 h 649"/>
                    <a:gd name="T118" fmla="*/ 1040 w 1129"/>
                    <a:gd name="T119" fmla="*/ 382 h 649"/>
                    <a:gd name="T120" fmla="*/ 1069 w 1129"/>
                    <a:gd name="T121" fmla="*/ 424 h 649"/>
                    <a:gd name="T122" fmla="*/ 1079 w 1129"/>
                    <a:gd name="T123" fmla="*/ 449 h 649"/>
                    <a:gd name="T124" fmla="*/ 1109 w 1129"/>
                    <a:gd name="T125" fmla="*/ 456 h 6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9"/>
                    <a:gd name="T190" fmla="*/ 0 h 649"/>
                    <a:gd name="T191" fmla="*/ 1129 w 1129"/>
                    <a:gd name="T192" fmla="*/ 649 h 6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9" h="649">
                      <a:moveTo>
                        <a:pt x="1126" y="481"/>
                      </a:moveTo>
                      <a:lnTo>
                        <a:pt x="1129" y="484"/>
                      </a:lnTo>
                      <a:lnTo>
                        <a:pt x="1124" y="489"/>
                      </a:lnTo>
                      <a:lnTo>
                        <a:pt x="1120" y="491"/>
                      </a:lnTo>
                      <a:lnTo>
                        <a:pt x="1116" y="496"/>
                      </a:lnTo>
                      <a:lnTo>
                        <a:pt x="1112" y="496"/>
                      </a:lnTo>
                      <a:lnTo>
                        <a:pt x="1112" y="498"/>
                      </a:lnTo>
                      <a:lnTo>
                        <a:pt x="1103" y="496"/>
                      </a:lnTo>
                      <a:lnTo>
                        <a:pt x="1093" y="499"/>
                      </a:lnTo>
                      <a:lnTo>
                        <a:pt x="1089" y="501"/>
                      </a:lnTo>
                      <a:lnTo>
                        <a:pt x="1087" y="505"/>
                      </a:lnTo>
                      <a:lnTo>
                        <a:pt x="1086" y="505"/>
                      </a:lnTo>
                      <a:lnTo>
                        <a:pt x="1078" y="511"/>
                      </a:lnTo>
                      <a:lnTo>
                        <a:pt x="1076" y="513"/>
                      </a:lnTo>
                      <a:lnTo>
                        <a:pt x="1073" y="517"/>
                      </a:lnTo>
                      <a:lnTo>
                        <a:pt x="1072" y="517"/>
                      </a:lnTo>
                      <a:lnTo>
                        <a:pt x="1070" y="517"/>
                      </a:lnTo>
                      <a:lnTo>
                        <a:pt x="1069" y="517"/>
                      </a:lnTo>
                      <a:lnTo>
                        <a:pt x="1070" y="515"/>
                      </a:lnTo>
                      <a:lnTo>
                        <a:pt x="1069" y="515"/>
                      </a:lnTo>
                      <a:lnTo>
                        <a:pt x="1067" y="517"/>
                      </a:lnTo>
                      <a:lnTo>
                        <a:pt x="1051" y="520"/>
                      </a:lnTo>
                      <a:lnTo>
                        <a:pt x="1049" y="520"/>
                      </a:lnTo>
                      <a:lnTo>
                        <a:pt x="1048" y="518"/>
                      </a:lnTo>
                      <a:lnTo>
                        <a:pt x="1046" y="517"/>
                      </a:lnTo>
                      <a:lnTo>
                        <a:pt x="1032" y="517"/>
                      </a:lnTo>
                      <a:lnTo>
                        <a:pt x="1027" y="517"/>
                      </a:lnTo>
                      <a:lnTo>
                        <a:pt x="1013" y="516"/>
                      </a:lnTo>
                      <a:lnTo>
                        <a:pt x="1005" y="517"/>
                      </a:lnTo>
                      <a:lnTo>
                        <a:pt x="1001" y="517"/>
                      </a:lnTo>
                      <a:lnTo>
                        <a:pt x="995" y="517"/>
                      </a:lnTo>
                      <a:lnTo>
                        <a:pt x="992" y="517"/>
                      </a:lnTo>
                      <a:lnTo>
                        <a:pt x="990" y="517"/>
                      </a:lnTo>
                      <a:lnTo>
                        <a:pt x="987" y="517"/>
                      </a:lnTo>
                      <a:lnTo>
                        <a:pt x="987" y="518"/>
                      </a:lnTo>
                      <a:lnTo>
                        <a:pt x="986" y="520"/>
                      </a:lnTo>
                      <a:lnTo>
                        <a:pt x="984" y="520"/>
                      </a:lnTo>
                      <a:lnTo>
                        <a:pt x="983" y="520"/>
                      </a:lnTo>
                      <a:lnTo>
                        <a:pt x="981" y="521"/>
                      </a:lnTo>
                      <a:lnTo>
                        <a:pt x="978" y="525"/>
                      </a:lnTo>
                      <a:lnTo>
                        <a:pt x="975" y="532"/>
                      </a:lnTo>
                      <a:lnTo>
                        <a:pt x="974" y="532"/>
                      </a:lnTo>
                      <a:lnTo>
                        <a:pt x="965" y="532"/>
                      </a:lnTo>
                      <a:lnTo>
                        <a:pt x="962" y="535"/>
                      </a:lnTo>
                      <a:lnTo>
                        <a:pt x="960" y="535"/>
                      </a:lnTo>
                      <a:lnTo>
                        <a:pt x="960" y="537"/>
                      </a:lnTo>
                      <a:lnTo>
                        <a:pt x="956" y="541"/>
                      </a:lnTo>
                      <a:lnTo>
                        <a:pt x="954" y="541"/>
                      </a:lnTo>
                      <a:lnTo>
                        <a:pt x="946" y="550"/>
                      </a:lnTo>
                      <a:lnTo>
                        <a:pt x="945" y="552"/>
                      </a:lnTo>
                      <a:lnTo>
                        <a:pt x="942" y="553"/>
                      </a:lnTo>
                      <a:lnTo>
                        <a:pt x="942" y="556"/>
                      </a:lnTo>
                      <a:lnTo>
                        <a:pt x="937" y="563"/>
                      </a:lnTo>
                      <a:lnTo>
                        <a:pt x="935" y="563"/>
                      </a:lnTo>
                      <a:lnTo>
                        <a:pt x="924" y="574"/>
                      </a:lnTo>
                      <a:lnTo>
                        <a:pt x="928" y="574"/>
                      </a:lnTo>
                      <a:lnTo>
                        <a:pt x="931" y="573"/>
                      </a:lnTo>
                      <a:lnTo>
                        <a:pt x="931" y="571"/>
                      </a:lnTo>
                      <a:lnTo>
                        <a:pt x="954" y="549"/>
                      </a:lnTo>
                      <a:lnTo>
                        <a:pt x="956" y="549"/>
                      </a:lnTo>
                      <a:lnTo>
                        <a:pt x="957" y="546"/>
                      </a:lnTo>
                      <a:lnTo>
                        <a:pt x="984" y="535"/>
                      </a:lnTo>
                      <a:lnTo>
                        <a:pt x="998" y="534"/>
                      </a:lnTo>
                      <a:lnTo>
                        <a:pt x="1005" y="534"/>
                      </a:lnTo>
                      <a:lnTo>
                        <a:pt x="1014" y="538"/>
                      </a:lnTo>
                      <a:lnTo>
                        <a:pt x="1016" y="542"/>
                      </a:lnTo>
                      <a:lnTo>
                        <a:pt x="1014" y="541"/>
                      </a:lnTo>
                      <a:lnTo>
                        <a:pt x="1013" y="542"/>
                      </a:lnTo>
                      <a:lnTo>
                        <a:pt x="1014" y="543"/>
                      </a:lnTo>
                      <a:lnTo>
                        <a:pt x="1014" y="546"/>
                      </a:lnTo>
                      <a:lnTo>
                        <a:pt x="1002" y="555"/>
                      </a:lnTo>
                      <a:lnTo>
                        <a:pt x="999" y="555"/>
                      </a:lnTo>
                      <a:lnTo>
                        <a:pt x="993" y="553"/>
                      </a:lnTo>
                      <a:lnTo>
                        <a:pt x="986" y="555"/>
                      </a:lnTo>
                      <a:lnTo>
                        <a:pt x="984" y="556"/>
                      </a:lnTo>
                      <a:lnTo>
                        <a:pt x="987" y="555"/>
                      </a:lnTo>
                      <a:lnTo>
                        <a:pt x="993" y="557"/>
                      </a:lnTo>
                      <a:lnTo>
                        <a:pt x="995" y="559"/>
                      </a:lnTo>
                      <a:lnTo>
                        <a:pt x="998" y="560"/>
                      </a:lnTo>
                      <a:lnTo>
                        <a:pt x="1004" y="557"/>
                      </a:lnTo>
                      <a:lnTo>
                        <a:pt x="1005" y="557"/>
                      </a:lnTo>
                      <a:lnTo>
                        <a:pt x="1005" y="558"/>
                      </a:lnTo>
                      <a:lnTo>
                        <a:pt x="1007" y="558"/>
                      </a:lnTo>
                      <a:lnTo>
                        <a:pt x="1008" y="559"/>
                      </a:lnTo>
                      <a:lnTo>
                        <a:pt x="1008" y="562"/>
                      </a:lnTo>
                      <a:lnTo>
                        <a:pt x="1005" y="566"/>
                      </a:lnTo>
                      <a:lnTo>
                        <a:pt x="1002" y="570"/>
                      </a:lnTo>
                      <a:lnTo>
                        <a:pt x="1004" y="570"/>
                      </a:lnTo>
                      <a:lnTo>
                        <a:pt x="1007" y="570"/>
                      </a:lnTo>
                      <a:lnTo>
                        <a:pt x="1007" y="574"/>
                      </a:lnTo>
                      <a:lnTo>
                        <a:pt x="1010" y="582"/>
                      </a:lnTo>
                      <a:lnTo>
                        <a:pt x="1011" y="582"/>
                      </a:lnTo>
                      <a:lnTo>
                        <a:pt x="1011" y="583"/>
                      </a:lnTo>
                      <a:lnTo>
                        <a:pt x="1016" y="583"/>
                      </a:lnTo>
                      <a:lnTo>
                        <a:pt x="1021" y="586"/>
                      </a:lnTo>
                      <a:lnTo>
                        <a:pt x="1023" y="586"/>
                      </a:lnTo>
                      <a:lnTo>
                        <a:pt x="1020" y="587"/>
                      </a:lnTo>
                      <a:lnTo>
                        <a:pt x="1020" y="588"/>
                      </a:lnTo>
                      <a:lnTo>
                        <a:pt x="1035" y="591"/>
                      </a:lnTo>
                      <a:lnTo>
                        <a:pt x="1035" y="592"/>
                      </a:lnTo>
                      <a:lnTo>
                        <a:pt x="1041" y="592"/>
                      </a:lnTo>
                      <a:lnTo>
                        <a:pt x="1046" y="589"/>
                      </a:lnTo>
                      <a:lnTo>
                        <a:pt x="1046" y="591"/>
                      </a:lnTo>
                      <a:lnTo>
                        <a:pt x="1046" y="593"/>
                      </a:lnTo>
                      <a:lnTo>
                        <a:pt x="1048" y="592"/>
                      </a:lnTo>
                      <a:lnTo>
                        <a:pt x="1049" y="593"/>
                      </a:lnTo>
                      <a:lnTo>
                        <a:pt x="1053" y="592"/>
                      </a:lnTo>
                      <a:lnTo>
                        <a:pt x="1056" y="595"/>
                      </a:lnTo>
                      <a:lnTo>
                        <a:pt x="1054" y="597"/>
                      </a:lnTo>
                      <a:lnTo>
                        <a:pt x="1053" y="598"/>
                      </a:lnTo>
                      <a:lnTo>
                        <a:pt x="1057" y="598"/>
                      </a:lnTo>
                      <a:lnTo>
                        <a:pt x="1056" y="599"/>
                      </a:lnTo>
                      <a:lnTo>
                        <a:pt x="1054" y="599"/>
                      </a:lnTo>
                      <a:lnTo>
                        <a:pt x="1053" y="600"/>
                      </a:lnTo>
                      <a:lnTo>
                        <a:pt x="1051" y="599"/>
                      </a:lnTo>
                      <a:lnTo>
                        <a:pt x="1040" y="604"/>
                      </a:lnTo>
                      <a:lnTo>
                        <a:pt x="1038" y="604"/>
                      </a:lnTo>
                      <a:lnTo>
                        <a:pt x="1038" y="606"/>
                      </a:lnTo>
                      <a:lnTo>
                        <a:pt x="1037" y="606"/>
                      </a:lnTo>
                      <a:lnTo>
                        <a:pt x="1034" y="607"/>
                      </a:lnTo>
                      <a:lnTo>
                        <a:pt x="1031" y="607"/>
                      </a:lnTo>
                      <a:lnTo>
                        <a:pt x="1027" y="609"/>
                      </a:lnTo>
                      <a:lnTo>
                        <a:pt x="1024" y="607"/>
                      </a:lnTo>
                      <a:lnTo>
                        <a:pt x="1024" y="610"/>
                      </a:lnTo>
                      <a:lnTo>
                        <a:pt x="1021" y="610"/>
                      </a:lnTo>
                      <a:lnTo>
                        <a:pt x="1020" y="610"/>
                      </a:lnTo>
                      <a:lnTo>
                        <a:pt x="1020" y="609"/>
                      </a:lnTo>
                      <a:lnTo>
                        <a:pt x="1017" y="610"/>
                      </a:lnTo>
                      <a:lnTo>
                        <a:pt x="1016" y="610"/>
                      </a:lnTo>
                      <a:lnTo>
                        <a:pt x="1014" y="614"/>
                      </a:lnTo>
                      <a:lnTo>
                        <a:pt x="1013" y="616"/>
                      </a:lnTo>
                      <a:lnTo>
                        <a:pt x="1008" y="620"/>
                      </a:lnTo>
                      <a:lnTo>
                        <a:pt x="1007" y="621"/>
                      </a:lnTo>
                      <a:lnTo>
                        <a:pt x="1005" y="624"/>
                      </a:lnTo>
                      <a:lnTo>
                        <a:pt x="1004" y="623"/>
                      </a:lnTo>
                      <a:lnTo>
                        <a:pt x="1002" y="623"/>
                      </a:lnTo>
                      <a:lnTo>
                        <a:pt x="1002" y="626"/>
                      </a:lnTo>
                      <a:lnTo>
                        <a:pt x="1001" y="627"/>
                      </a:lnTo>
                      <a:lnTo>
                        <a:pt x="999" y="627"/>
                      </a:lnTo>
                      <a:lnTo>
                        <a:pt x="998" y="626"/>
                      </a:lnTo>
                      <a:lnTo>
                        <a:pt x="995" y="623"/>
                      </a:lnTo>
                      <a:lnTo>
                        <a:pt x="993" y="621"/>
                      </a:lnTo>
                      <a:lnTo>
                        <a:pt x="992" y="621"/>
                      </a:lnTo>
                      <a:lnTo>
                        <a:pt x="990" y="616"/>
                      </a:lnTo>
                      <a:lnTo>
                        <a:pt x="990" y="613"/>
                      </a:lnTo>
                      <a:lnTo>
                        <a:pt x="993" y="610"/>
                      </a:lnTo>
                      <a:lnTo>
                        <a:pt x="992" y="610"/>
                      </a:lnTo>
                      <a:lnTo>
                        <a:pt x="990" y="612"/>
                      </a:lnTo>
                      <a:lnTo>
                        <a:pt x="990" y="610"/>
                      </a:lnTo>
                      <a:lnTo>
                        <a:pt x="993" y="609"/>
                      </a:lnTo>
                      <a:lnTo>
                        <a:pt x="995" y="609"/>
                      </a:lnTo>
                      <a:lnTo>
                        <a:pt x="999" y="607"/>
                      </a:lnTo>
                      <a:lnTo>
                        <a:pt x="999" y="606"/>
                      </a:lnTo>
                      <a:lnTo>
                        <a:pt x="1013" y="599"/>
                      </a:lnTo>
                      <a:lnTo>
                        <a:pt x="1014" y="599"/>
                      </a:lnTo>
                      <a:lnTo>
                        <a:pt x="1014" y="600"/>
                      </a:lnTo>
                      <a:lnTo>
                        <a:pt x="1016" y="602"/>
                      </a:lnTo>
                      <a:lnTo>
                        <a:pt x="1020" y="600"/>
                      </a:lnTo>
                      <a:lnTo>
                        <a:pt x="1021" y="599"/>
                      </a:lnTo>
                      <a:lnTo>
                        <a:pt x="1027" y="598"/>
                      </a:lnTo>
                      <a:lnTo>
                        <a:pt x="1027" y="597"/>
                      </a:lnTo>
                      <a:lnTo>
                        <a:pt x="1020" y="598"/>
                      </a:lnTo>
                      <a:lnTo>
                        <a:pt x="1014" y="597"/>
                      </a:lnTo>
                      <a:lnTo>
                        <a:pt x="1011" y="598"/>
                      </a:lnTo>
                      <a:lnTo>
                        <a:pt x="1008" y="598"/>
                      </a:lnTo>
                      <a:lnTo>
                        <a:pt x="1008" y="595"/>
                      </a:lnTo>
                      <a:lnTo>
                        <a:pt x="1014" y="589"/>
                      </a:lnTo>
                      <a:lnTo>
                        <a:pt x="1011" y="591"/>
                      </a:lnTo>
                      <a:lnTo>
                        <a:pt x="1011" y="588"/>
                      </a:lnTo>
                      <a:lnTo>
                        <a:pt x="1008" y="592"/>
                      </a:lnTo>
                      <a:lnTo>
                        <a:pt x="1007" y="593"/>
                      </a:lnTo>
                      <a:lnTo>
                        <a:pt x="995" y="599"/>
                      </a:lnTo>
                      <a:lnTo>
                        <a:pt x="993" y="599"/>
                      </a:lnTo>
                      <a:lnTo>
                        <a:pt x="992" y="599"/>
                      </a:lnTo>
                      <a:lnTo>
                        <a:pt x="987" y="602"/>
                      </a:lnTo>
                      <a:lnTo>
                        <a:pt x="981" y="602"/>
                      </a:lnTo>
                      <a:lnTo>
                        <a:pt x="980" y="602"/>
                      </a:lnTo>
                      <a:lnTo>
                        <a:pt x="978" y="600"/>
                      </a:lnTo>
                      <a:lnTo>
                        <a:pt x="978" y="602"/>
                      </a:lnTo>
                      <a:lnTo>
                        <a:pt x="977" y="602"/>
                      </a:lnTo>
                      <a:lnTo>
                        <a:pt x="975" y="600"/>
                      </a:lnTo>
                      <a:lnTo>
                        <a:pt x="971" y="600"/>
                      </a:lnTo>
                      <a:lnTo>
                        <a:pt x="971" y="598"/>
                      </a:lnTo>
                      <a:lnTo>
                        <a:pt x="971" y="595"/>
                      </a:lnTo>
                      <a:lnTo>
                        <a:pt x="967" y="593"/>
                      </a:lnTo>
                      <a:lnTo>
                        <a:pt x="967" y="571"/>
                      </a:lnTo>
                      <a:lnTo>
                        <a:pt x="962" y="566"/>
                      </a:lnTo>
                      <a:lnTo>
                        <a:pt x="959" y="566"/>
                      </a:lnTo>
                      <a:lnTo>
                        <a:pt x="957" y="569"/>
                      </a:lnTo>
                      <a:lnTo>
                        <a:pt x="954" y="569"/>
                      </a:lnTo>
                      <a:lnTo>
                        <a:pt x="951" y="569"/>
                      </a:lnTo>
                      <a:lnTo>
                        <a:pt x="950" y="566"/>
                      </a:lnTo>
                      <a:lnTo>
                        <a:pt x="949" y="565"/>
                      </a:lnTo>
                      <a:lnTo>
                        <a:pt x="946" y="565"/>
                      </a:lnTo>
                      <a:lnTo>
                        <a:pt x="945" y="566"/>
                      </a:lnTo>
                      <a:lnTo>
                        <a:pt x="934" y="586"/>
                      </a:lnTo>
                      <a:lnTo>
                        <a:pt x="934" y="593"/>
                      </a:lnTo>
                      <a:lnTo>
                        <a:pt x="931" y="597"/>
                      </a:lnTo>
                      <a:lnTo>
                        <a:pt x="931" y="598"/>
                      </a:lnTo>
                      <a:lnTo>
                        <a:pt x="931" y="599"/>
                      </a:lnTo>
                      <a:lnTo>
                        <a:pt x="929" y="598"/>
                      </a:lnTo>
                      <a:lnTo>
                        <a:pt x="929" y="599"/>
                      </a:lnTo>
                      <a:lnTo>
                        <a:pt x="926" y="599"/>
                      </a:lnTo>
                      <a:lnTo>
                        <a:pt x="922" y="599"/>
                      </a:lnTo>
                      <a:lnTo>
                        <a:pt x="919" y="600"/>
                      </a:lnTo>
                      <a:lnTo>
                        <a:pt x="918" y="604"/>
                      </a:lnTo>
                      <a:lnTo>
                        <a:pt x="871" y="604"/>
                      </a:lnTo>
                      <a:lnTo>
                        <a:pt x="864" y="609"/>
                      </a:lnTo>
                      <a:lnTo>
                        <a:pt x="862" y="610"/>
                      </a:lnTo>
                      <a:lnTo>
                        <a:pt x="859" y="613"/>
                      </a:lnTo>
                      <a:lnTo>
                        <a:pt x="846" y="617"/>
                      </a:lnTo>
                      <a:lnTo>
                        <a:pt x="846" y="616"/>
                      </a:lnTo>
                      <a:lnTo>
                        <a:pt x="843" y="616"/>
                      </a:lnTo>
                      <a:lnTo>
                        <a:pt x="843" y="617"/>
                      </a:lnTo>
                      <a:lnTo>
                        <a:pt x="845" y="619"/>
                      </a:lnTo>
                      <a:lnTo>
                        <a:pt x="846" y="620"/>
                      </a:lnTo>
                      <a:lnTo>
                        <a:pt x="843" y="620"/>
                      </a:lnTo>
                      <a:lnTo>
                        <a:pt x="831" y="619"/>
                      </a:lnTo>
                      <a:lnTo>
                        <a:pt x="818" y="623"/>
                      </a:lnTo>
                      <a:lnTo>
                        <a:pt x="809" y="630"/>
                      </a:lnTo>
                      <a:lnTo>
                        <a:pt x="815" y="631"/>
                      </a:lnTo>
                      <a:lnTo>
                        <a:pt x="820" y="631"/>
                      </a:lnTo>
                      <a:lnTo>
                        <a:pt x="821" y="637"/>
                      </a:lnTo>
                      <a:lnTo>
                        <a:pt x="810" y="637"/>
                      </a:lnTo>
                      <a:lnTo>
                        <a:pt x="803" y="638"/>
                      </a:lnTo>
                      <a:lnTo>
                        <a:pt x="799" y="640"/>
                      </a:lnTo>
                      <a:lnTo>
                        <a:pt x="791" y="638"/>
                      </a:lnTo>
                      <a:lnTo>
                        <a:pt x="787" y="641"/>
                      </a:lnTo>
                      <a:lnTo>
                        <a:pt x="785" y="641"/>
                      </a:lnTo>
                      <a:lnTo>
                        <a:pt x="784" y="644"/>
                      </a:lnTo>
                      <a:lnTo>
                        <a:pt x="782" y="644"/>
                      </a:lnTo>
                      <a:lnTo>
                        <a:pt x="779" y="645"/>
                      </a:lnTo>
                      <a:lnTo>
                        <a:pt x="773" y="648"/>
                      </a:lnTo>
                      <a:lnTo>
                        <a:pt x="773" y="649"/>
                      </a:lnTo>
                      <a:lnTo>
                        <a:pt x="770" y="649"/>
                      </a:lnTo>
                      <a:lnTo>
                        <a:pt x="769" y="649"/>
                      </a:lnTo>
                      <a:lnTo>
                        <a:pt x="766" y="649"/>
                      </a:lnTo>
                      <a:lnTo>
                        <a:pt x="766" y="647"/>
                      </a:lnTo>
                      <a:lnTo>
                        <a:pt x="766" y="644"/>
                      </a:lnTo>
                      <a:lnTo>
                        <a:pt x="767" y="644"/>
                      </a:lnTo>
                      <a:lnTo>
                        <a:pt x="770" y="644"/>
                      </a:lnTo>
                      <a:lnTo>
                        <a:pt x="772" y="644"/>
                      </a:lnTo>
                      <a:lnTo>
                        <a:pt x="773" y="644"/>
                      </a:lnTo>
                      <a:lnTo>
                        <a:pt x="773" y="642"/>
                      </a:lnTo>
                      <a:lnTo>
                        <a:pt x="773" y="641"/>
                      </a:lnTo>
                      <a:lnTo>
                        <a:pt x="772" y="641"/>
                      </a:lnTo>
                      <a:lnTo>
                        <a:pt x="772" y="640"/>
                      </a:lnTo>
                      <a:lnTo>
                        <a:pt x="773" y="632"/>
                      </a:lnTo>
                      <a:lnTo>
                        <a:pt x="776" y="634"/>
                      </a:lnTo>
                      <a:lnTo>
                        <a:pt x="778" y="632"/>
                      </a:lnTo>
                      <a:lnTo>
                        <a:pt x="778" y="631"/>
                      </a:lnTo>
                      <a:lnTo>
                        <a:pt x="779" y="631"/>
                      </a:lnTo>
                      <a:lnTo>
                        <a:pt x="784" y="628"/>
                      </a:lnTo>
                      <a:lnTo>
                        <a:pt x="784" y="616"/>
                      </a:lnTo>
                      <a:lnTo>
                        <a:pt x="788" y="610"/>
                      </a:lnTo>
                      <a:lnTo>
                        <a:pt x="788" y="606"/>
                      </a:lnTo>
                      <a:lnTo>
                        <a:pt x="787" y="602"/>
                      </a:lnTo>
                      <a:lnTo>
                        <a:pt x="785" y="600"/>
                      </a:lnTo>
                      <a:lnTo>
                        <a:pt x="785" y="599"/>
                      </a:lnTo>
                      <a:lnTo>
                        <a:pt x="788" y="600"/>
                      </a:lnTo>
                      <a:lnTo>
                        <a:pt x="791" y="606"/>
                      </a:lnTo>
                      <a:lnTo>
                        <a:pt x="793" y="604"/>
                      </a:lnTo>
                      <a:lnTo>
                        <a:pt x="793" y="607"/>
                      </a:lnTo>
                      <a:lnTo>
                        <a:pt x="794" y="610"/>
                      </a:lnTo>
                      <a:lnTo>
                        <a:pt x="796" y="609"/>
                      </a:lnTo>
                      <a:lnTo>
                        <a:pt x="796" y="607"/>
                      </a:lnTo>
                      <a:lnTo>
                        <a:pt x="797" y="610"/>
                      </a:lnTo>
                      <a:lnTo>
                        <a:pt x="802" y="610"/>
                      </a:lnTo>
                      <a:lnTo>
                        <a:pt x="805" y="610"/>
                      </a:lnTo>
                      <a:lnTo>
                        <a:pt x="807" y="610"/>
                      </a:lnTo>
                      <a:lnTo>
                        <a:pt x="807" y="609"/>
                      </a:lnTo>
                      <a:lnTo>
                        <a:pt x="805" y="607"/>
                      </a:lnTo>
                      <a:lnTo>
                        <a:pt x="805" y="606"/>
                      </a:lnTo>
                      <a:lnTo>
                        <a:pt x="807" y="607"/>
                      </a:lnTo>
                      <a:lnTo>
                        <a:pt x="810" y="607"/>
                      </a:lnTo>
                      <a:lnTo>
                        <a:pt x="810" y="606"/>
                      </a:lnTo>
                      <a:lnTo>
                        <a:pt x="810" y="604"/>
                      </a:lnTo>
                      <a:lnTo>
                        <a:pt x="807" y="604"/>
                      </a:lnTo>
                      <a:lnTo>
                        <a:pt x="805" y="602"/>
                      </a:lnTo>
                      <a:lnTo>
                        <a:pt x="807" y="600"/>
                      </a:lnTo>
                      <a:lnTo>
                        <a:pt x="805" y="599"/>
                      </a:lnTo>
                      <a:lnTo>
                        <a:pt x="805" y="598"/>
                      </a:lnTo>
                      <a:lnTo>
                        <a:pt x="803" y="598"/>
                      </a:lnTo>
                      <a:lnTo>
                        <a:pt x="802" y="597"/>
                      </a:lnTo>
                      <a:lnTo>
                        <a:pt x="802" y="595"/>
                      </a:lnTo>
                      <a:lnTo>
                        <a:pt x="799" y="593"/>
                      </a:lnTo>
                      <a:lnTo>
                        <a:pt x="797" y="589"/>
                      </a:lnTo>
                      <a:lnTo>
                        <a:pt x="788" y="588"/>
                      </a:lnTo>
                      <a:lnTo>
                        <a:pt x="785" y="588"/>
                      </a:lnTo>
                      <a:lnTo>
                        <a:pt x="785" y="587"/>
                      </a:lnTo>
                      <a:lnTo>
                        <a:pt x="782" y="587"/>
                      </a:lnTo>
                      <a:lnTo>
                        <a:pt x="775" y="586"/>
                      </a:lnTo>
                      <a:lnTo>
                        <a:pt x="773" y="586"/>
                      </a:lnTo>
                      <a:lnTo>
                        <a:pt x="772" y="586"/>
                      </a:lnTo>
                      <a:lnTo>
                        <a:pt x="770" y="586"/>
                      </a:lnTo>
                      <a:lnTo>
                        <a:pt x="769" y="584"/>
                      </a:lnTo>
                      <a:lnTo>
                        <a:pt x="767" y="584"/>
                      </a:lnTo>
                      <a:lnTo>
                        <a:pt x="766" y="586"/>
                      </a:lnTo>
                      <a:lnTo>
                        <a:pt x="756" y="583"/>
                      </a:lnTo>
                      <a:lnTo>
                        <a:pt x="753" y="583"/>
                      </a:lnTo>
                      <a:lnTo>
                        <a:pt x="751" y="583"/>
                      </a:lnTo>
                      <a:lnTo>
                        <a:pt x="751" y="582"/>
                      </a:lnTo>
                      <a:lnTo>
                        <a:pt x="750" y="580"/>
                      </a:lnTo>
                      <a:lnTo>
                        <a:pt x="748" y="578"/>
                      </a:lnTo>
                      <a:lnTo>
                        <a:pt x="748" y="580"/>
                      </a:lnTo>
                      <a:lnTo>
                        <a:pt x="748" y="581"/>
                      </a:lnTo>
                      <a:lnTo>
                        <a:pt x="746" y="581"/>
                      </a:lnTo>
                      <a:lnTo>
                        <a:pt x="746" y="580"/>
                      </a:lnTo>
                      <a:lnTo>
                        <a:pt x="746" y="578"/>
                      </a:lnTo>
                      <a:lnTo>
                        <a:pt x="746" y="577"/>
                      </a:lnTo>
                      <a:lnTo>
                        <a:pt x="746" y="576"/>
                      </a:lnTo>
                      <a:lnTo>
                        <a:pt x="748" y="574"/>
                      </a:lnTo>
                      <a:lnTo>
                        <a:pt x="743" y="573"/>
                      </a:lnTo>
                      <a:lnTo>
                        <a:pt x="743" y="570"/>
                      </a:lnTo>
                      <a:lnTo>
                        <a:pt x="745" y="566"/>
                      </a:lnTo>
                      <a:lnTo>
                        <a:pt x="740" y="563"/>
                      </a:lnTo>
                      <a:lnTo>
                        <a:pt x="740" y="562"/>
                      </a:lnTo>
                      <a:lnTo>
                        <a:pt x="742" y="556"/>
                      </a:lnTo>
                      <a:lnTo>
                        <a:pt x="731" y="557"/>
                      </a:lnTo>
                      <a:lnTo>
                        <a:pt x="727" y="556"/>
                      </a:lnTo>
                      <a:lnTo>
                        <a:pt x="721" y="543"/>
                      </a:lnTo>
                      <a:lnTo>
                        <a:pt x="720" y="543"/>
                      </a:lnTo>
                      <a:lnTo>
                        <a:pt x="717" y="542"/>
                      </a:lnTo>
                      <a:lnTo>
                        <a:pt x="713" y="542"/>
                      </a:lnTo>
                      <a:lnTo>
                        <a:pt x="713" y="550"/>
                      </a:lnTo>
                      <a:lnTo>
                        <a:pt x="708" y="542"/>
                      </a:lnTo>
                      <a:lnTo>
                        <a:pt x="699" y="539"/>
                      </a:lnTo>
                      <a:lnTo>
                        <a:pt x="698" y="541"/>
                      </a:lnTo>
                      <a:lnTo>
                        <a:pt x="699" y="545"/>
                      </a:lnTo>
                      <a:lnTo>
                        <a:pt x="698" y="545"/>
                      </a:lnTo>
                      <a:lnTo>
                        <a:pt x="696" y="546"/>
                      </a:lnTo>
                      <a:lnTo>
                        <a:pt x="695" y="548"/>
                      </a:lnTo>
                      <a:lnTo>
                        <a:pt x="695" y="549"/>
                      </a:lnTo>
                      <a:lnTo>
                        <a:pt x="693" y="548"/>
                      </a:lnTo>
                      <a:lnTo>
                        <a:pt x="695" y="543"/>
                      </a:lnTo>
                      <a:lnTo>
                        <a:pt x="695" y="542"/>
                      </a:lnTo>
                      <a:lnTo>
                        <a:pt x="691" y="549"/>
                      </a:lnTo>
                      <a:lnTo>
                        <a:pt x="690" y="550"/>
                      </a:lnTo>
                      <a:lnTo>
                        <a:pt x="688" y="549"/>
                      </a:lnTo>
                      <a:lnTo>
                        <a:pt x="690" y="546"/>
                      </a:lnTo>
                      <a:lnTo>
                        <a:pt x="684" y="549"/>
                      </a:lnTo>
                      <a:lnTo>
                        <a:pt x="684" y="553"/>
                      </a:lnTo>
                      <a:lnTo>
                        <a:pt x="683" y="553"/>
                      </a:lnTo>
                      <a:lnTo>
                        <a:pt x="683" y="555"/>
                      </a:lnTo>
                      <a:lnTo>
                        <a:pt x="677" y="556"/>
                      </a:lnTo>
                      <a:lnTo>
                        <a:pt x="674" y="555"/>
                      </a:lnTo>
                      <a:lnTo>
                        <a:pt x="668" y="555"/>
                      </a:lnTo>
                      <a:lnTo>
                        <a:pt x="663" y="553"/>
                      </a:lnTo>
                      <a:lnTo>
                        <a:pt x="661" y="553"/>
                      </a:lnTo>
                      <a:lnTo>
                        <a:pt x="657" y="555"/>
                      </a:lnTo>
                      <a:lnTo>
                        <a:pt x="656" y="555"/>
                      </a:lnTo>
                      <a:lnTo>
                        <a:pt x="653" y="555"/>
                      </a:lnTo>
                      <a:lnTo>
                        <a:pt x="651" y="552"/>
                      </a:lnTo>
                      <a:lnTo>
                        <a:pt x="642" y="549"/>
                      </a:lnTo>
                      <a:lnTo>
                        <a:pt x="642" y="548"/>
                      </a:lnTo>
                      <a:lnTo>
                        <a:pt x="637" y="545"/>
                      </a:lnTo>
                      <a:lnTo>
                        <a:pt x="631" y="545"/>
                      </a:lnTo>
                      <a:lnTo>
                        <a:pt x="629" y="546"/>
                      </a:lnTo>
                      <a:lnTo>
                        <a:pt x="626" y="546"/>
                      </a:lnTo>
                      <a:lnTo>
                        <a:pt x="624" y="546"/>
                      </a:lnTo>
                      <a:lnTo>
                        <a:pt x="624" y="545"/>
                      </a:lnTo>
                      <a:lnTo>
                        <a:pt x="620" y="543"/>
                      </a:lnTo>
                      <a:lnTo>
                        <a:pt x="617" y="543"/>
                      </a:lnTo>
                      <a:lnTo>
                        <a:pt x="615" y="543"/>
                      </a:lnTo>
                      <a:lnTo>
                        <a:pt x="613" y="543"/>
                      </a:lnTo>
                      <a:lnTo>
                        <a:pt x="612" y="539"/>
                      </a:lnTo>
                      <a:lnTo>
                        <a:pt x="609" y="532"/>
                      </a:lnTo>
                      <a:lnTo>
                        <a:pt x="606" y="532"/>
                      </a:lnTo>
                      <a:lnTo>
                        <a:pt x="606" y="539"/>
                      </a:lnTo>
                      <a:lnTo>
                        <a:pt x="241" y="539"/>
                      </a:lnTo>
                      <a:lnTo>
                        <a:pt x="241" y="538"/>
                      </a:lnTo>
                      <a:lnTo>
                        <a:pt x="240" y="537"/>
                      </a:lnTo>
                      <a:lnTo>
                        <a:pt x="238" y="538"/>
                      </a:lnTo>
                      <a:lnTo>
                        <a:pt x="238" y="537"/>
                      </a:lnTo>
                      <a:lnTo>
                        <a:pt x="241" y="535"/>
                      </a:lnTo>
                      <a:lnTo>
                        <a:pt x="244" y="535"/>
                      </a:lnTo>
                      <a:lnTo>
                        <a:pt x="243" y="534"/>
                      </a:lnTo>
                      <a:lnTo>
                        <a:pt x="240" y="534"/>
                      </a:lnTo>
                      <a:lnTo>
                        <a:pt x="237" y="534"/>
                      </a:lnTo>
                      <a:lnTo>
                        <a:pt x="235" y="532"/>
                      </a:lnTo>
                      <a:lnTo>
                        <a:pt x="237" y="532"/>
                      </a:lnTo>
                      <a:lnTo>
                        <a:pt x="237" y="528"/>
                      </a:lnTo>
                      <a:lnTo>
                        <a:pt x="235" y="527"/>
                      </a:lnTo>
                      <a:lnTo>
                        <a:pt x="235" y="528"/>
                      </a:lnTo>
                      <a:lnTo>
                        <a:pt x="232" y="529"/>
                      </a:lnTo>
                      <a:lnTo>
                        <a:pt x="231" y="532"/>
                      </a:lnTo>
                      <a:lnTo>
                        <a:pt x="229" y="532"/>
                      </a:lnTo>
                      <a:lnTo>
                        <a:pt x="229" y="531"/>
                      </a:lnTo>
                      <a:lnTo>
                        <a:pt x="229" y="529"/>
                      </a:lnTo>
                      <a:lnTo>
                        <a:pt x="229" y="528"/>
                      </a:lnTo>
                      <a:lnTo>
                        <a:pt x="228" y="528"/>
                      </a:lnTo>
                      <a:lnTo>
                        <a:pt x="228" y="527"/>
                      </a:lnTo>
                      <a:lnTo>
                        <a:pt x="226" y="525"/>
                      </a:lnTo>
                      <a:lnTo>
                        <a:pt x="226" y="524"/>
                      </a:lnTo>
                      <a:lnTo>
                        <a:pt x="226" y="522"/>
                      </a:lnTo>
                      <a:lnTo>
                        <a:pt x="225" y="521"/>
                      </a:lnTo>
                      <a:lnTo>
                        <a:pt x="225" y="524"/>
                      </a:lnTo>
                      <a:lnTo>
                        <a:pt x="223" y="522"/>
                      </a:lnTo>
                      <a:lnTo>
                        <a:pt x="223" y="525"/>
                      </a:lnTo>
                      <a:lnTo>
                        <a:pt x="222" y="525"/>
                      </a:lnTo>
                      <a:lnTo>
                        <a:pt x="219" y="525"/>
                      </a:lnTo>
                      <a:lnTo>
                        <a:pt x="216" y="522"/>
                      </a:lnTo>
                      <a:lnTo>
                        <a:pt x="215" y="521"/>
                      </a:lnTo>
                      <a:lnTo>
                        <a:pt x="216" y="520"/>
                      </a:lnTo>
                      <a:lnTo>
                        <a:pt x="218" y="518"/>
                      </a:lnTo>
                      <a:lnTo>
                        <a:pt x="218" y="517"/>
                      </a:lnTo>
                      <a:lnTo>
                        <a:pt x="216" y="516"/>
                      </a:lnTo>
                      <a:lnTo>
                        <a:pt x="218" y="515"/>
                      </a:lnTo>
                      <a:lnTo>
                        <a:pt x="216" y="515"/>
                      </a:lnTo>
                      <a:lnTo>
                        <a:pt x="215" y="516"/>
                      </a:lnTo>
                      <a:lnTo>
                        <a:pt x="213" y="516"/>
                      </a:lnTo>
                      <a:lnTo>
                        <a:pt x="213" y="515"/>
                      </a:lnTo>
                      <a:lnTo>
                        <a:pt x="210" y="513"/>
                      </a:lnTo>
                      <a:lnTo>
                        <a:pt x="207" y="515"/>
                      </a:lnTo>
                      <a:lnTo>
                        <a:pt x="206" y="513"/>
                      </a:lnTo>
                      <a:lnTo>
                        <a:pt x="204" y="513"/>
                      </a:lnTo>
                      <a:lnTo>
                        <a:pt x="203" y="511"/>
                      </a:lnTo>
                      <a:lnTo>
                        <a:pt x="203" y="513"/>
                      </a:lnTo>
                      <a:lnTo>
                        <a:pt x="201" y="515"/>
                      </a:lnTo>
                      <a:lnTo>
                        <a:pt x="199" y="513"/>
                      </a:lnTo>
                      <a:lnTo>
                        <a:pt x="194" y="513"/>
                      </a:lnTo>
                      <a:lnTo>
                        <a:pt x="192" y="511"/>
                      </a:lnTo>
                      <a:lnTo>
                        <a:pt x="198" y="510"/>
                      </a:lnTo>
                      <a:lnTo>
                        <a:pt x="199" y="510"/>
                      </a:lnTo>
                      <a:lnTo>
                        <a:pt x="196" y="509"/>
                      </a:lnTo>
                      <a:lnTo>
                        <a:pt x="196" y="508"/>
                      </a:lnTo>
                      <a:lnTo>
                        <a:pt x="195" y="506"/>
                      </a:lnTo>
                      <a:lnTo>
                        <a:pt x="194" y="506"/>
                      </a:lnTo>
                      <a:lnTo>
                        <a:pt x="195" y="506"/>
                      </a:lnTo>
                      <a:lnTo>
                        <a:pt x="196" y="506"/>
                      </a:lnTo>
                      <a:lnTo>
                        <a:pt x="195" y="505"/>
                      </a:lnTo>
                      <a:lnTo>
                        <a:pt x="191" y="505"/>
                      </a:lnTo>
                      <a:lnTo>
                        <a:pt x="189" y="506"/>
                      </a:lnTo>
                      <a:lnTo>
                        <a:pt x="189" y="505"/>
                      </a:lnTo>
                      <a:lnTo>
                        <a:pt x="184" y="505"/>
                      </a:lnTo>
                      <a:lnTo>
                        <a:pt x="184" y="506"/>
                      </a:lnTo>
                      <a:lnTo>
                        <a:pt x="177" y="505"/>
                      </a:lnTo>
                      <a:lnTo>
                        <a:pt x="176" y="503"/>
                      </a:lnTo>
                      <a:lnTo>
                        <a:pt x="176" y="501"/>
                      </a:lnTo>
                      <a:lnTo>
                        <a:pt x="176" y="500"/>
                      </a:lnTo>
                      <a:lnTo>
                        <a:pt x="177" y="500"/>
                      </a:lnTo>
                      <a:lnTo>
                        <a:pt x="179" y="500"/>
                      </a:lnTo>
                      <a:lnTo>
                        <a:pt x="179" y="499"/>
                      </a:lnTo>
                      <a:lnTo>
                        <a:pt x="177" y="498"/>
                      </a:lnTo>
                      <a:lnTo>
                        <a:pt x="176" y="499"/>
                      </a:lnTo>
                      <a:lnTo>
                        <a:pt x="176" y="498"/>
                      </a:lnTo>
                      <a:lnTo>
                        <a:pt x="179" y="496"/>
                      </a:lnTo>
                      <a:lnTo>
                        <a:pt x="181" y="496"/>
                      </a:lnTo>
                      <a:lnTo>
                        <a:pt x="182" y="496"/>
                      </a:lnTo>
                      <a:lnTo>
                        <a:pt x="179" y="495"/>
                      </a:lnTo>
                      <a:lnTo>
                        <a:pt x="181" y="494"/>
                      </a:lnTo>
                      <a:lnTo>
                        <a:pt x="179" y="491"/>
                      </a:lnTo>
                      <a:lnTo>
                        <a:pt x="176" y="494"/>
                      </a:lnTo>
                      <a:lnTo>
                        <a:pt x="174" y="495"/>
                      </a:lnTo>
                      <a:lnTo>
                        <a:pt x="174" y="494"/>
                      </a:lnTo>
                      <a:lnTo>
                        <a:pt x="174" y="489"/>
                      </a:lnTo>
                      <a:lnTo>
                        <a:pt x="174" y="487"/>
                      </a:lnTo>
                      <a:lnTo>
                        <a:pt x="174" y="482"/>
                      </a:lnTo>
                      <a:lnTo>
                        <a:pt x="174" y="481"/>
                      </a:lnTo>
                      <a:lnTo>
                        <a:pt x="173" y="481"/>
                      </a:lnTo>
                      <a:lnTo>
                        <a:pt x="173" y="480"/>
                      </a:lnTo>
                      <a:lnTo>
                        <a:pt x="173" y="479"/>
                      </a:lnTo>
                      <a:lnTo>
                        <a:pt x="170" y="480"/>
                      </a:lnTo>
                      <a:lnTo>
                        <a:pt x="168" y="480"/>
                      </a:lnTo>
                      <a:lnTo>
                        <a:pt x="168" y="479"/>
                      </a:lnTo>
                      <a:lnTo>
                        <a:pt x="168" y="478"/>
                      </a:lnTo>
                      <a:lnTo>
                        <a:pt x="167" y="478"/>
                      </a:lnTo>
                      <a:lnTo>
                        <a:pt x="165" y="478"/>
                      </a:lnTo>
                      <a:lnTo>
                        <a:pt x="161" y="478"/>
                      </a:lnTo>
                      <a:lnTo>
                        <a:pt x="161" y="474"/>
                      </a:lnTo>
                      <a:lnTo>
                        <a:pt x="160" y="474"/>
                      </a:lnTo>
                      <a:lnTo>
                        <a:pt x="158" y="471"/>
                      </a:lnTo>
                      <a:lnTo>
                        <a:pt x="157" y="471"/>
                      </a:lnTo>
                      <a:lnTo>
                        <a:pt x="157" y="468"/>
                      </a:lnTo>
                      <a:lnTo>
                        <a:pt x="158" y="466"/>
                      </a:lnTo>
                      <a:lnTo>
                        <a:pt x="158" y="461"/>
                      </a:lnTo>
                      <a:lnTo>
                        <a:pt x="158" y="460"/>
                      </a:lnTo>
                      <a:lnTo>
                        <a:pt x="157" y="460"/>
                      </a:lnTo>
                      <a:lnTo>
                        <a:pt x="155" y="460"/>
                      </a:lnTo>
                      <a:lnTo>
                        <a:pt x="155" y="461"/>
                      </a:lnTo>
                      <a:lnTo>
                        <a:pt x="154" y="460"/>
                      </a:lnTo>
                      <a:lnTo>
                        <a:pt x="144" y="451"/>
                      </a:lnTo>
                      <a:lnTo>
                        <a:pt x="144" y="449"/>
                      </a:lnTo>
                      <a:lnTo>
                        <a:pt x="146" y="449"/>
                      </a:lnTo>
                      <a:lnTo>
                        <a:pt x="146" y="447"/>
                      </a:lnTo>
                      <a:lnTo>
                        <a:pt x="146" y="446"/>
                      </a:lnTo>
                      <a:lnTo>
                        <a:pt x="143" y="447"/>
                      </a:lnTo>
                      <a:lnTo>
                        <a:pt x="143" y="446"/>
                      </a:lnTo>
                      <a:lnTo>
                        <a:pt x="139" y="443"/>
                      </a:lnTo>
                      <a:lnTo>
                        <a:pt x="139" y="440"/>
                      </a:lnTo>
                      <a:lnTo>
                        <a:pt x="140" y="438"/>
                      </a:lnTo>
                      <a:lnTo>
                        <a:pt x="143" y="436"/>
                      </a:lnTo>
                      <a:lnTo>
                        <a:pt x="144" y="438"/>
                      </a:lnTo>
                      <a:lnTo>
                        <a:pt x="143" y="436"/>
                      </a:lnTo>
                      <a:lnTo>
                        <a:pt x="143" y="435"/>
                      </a:lnTo>
                      <a:lnTo>
                        <a:pt x="144" y="434"/>
                      </a:lnTo>
                      <a:lnTo>
                        <a:pt x="146" y="433"/>
                      </a:lnTo>
                      <a:lnTo>
                        <a:pt x="144" y="431"/>
                      </a:lnTo>
                      <a:lnTo>
                        <a:pt x="144" y="428"/>
                      </a:lnTo>
                      <a:lnTo>
                        <a:pt x="146" y="427"/>
                      </a:lnTo>
                      <a:lnTo>
                        <a:pt x="144" y="424"/>
                      </a:lnTo>
                      <a:lnTo>
                        <a:pt x="144" y="414"/>
                      </a:lnTo>
                      <a:lnTo>
                        <a:pt x="146" y="414"/>
                      </a:lnTo>
                      <a:lnTo>
                        <a:pt x="146" y="413"/>
                      </a:lnTo>
                      <a:lnTo>
                        <a:pt x="144" y="411"/>
                      </a:lnTo>
                      <a:lnTo>
                        <a:pt x="139" y="410"/>
                      </a:lnTo>
                      <a:lnTo>
                        <a:pt x="131" y="405"/>
                      </a:lnTo>
                      <a:lnTo>
                        <a:pt x="124" y="403"/>
                      </a:lnTo>
                      <a:lnTo>
                        <a:pt x="121" y="400"/>
                      </a:lnTo>
                      <a:lnTo>
                        <a:pt x="119" y="399"/>
                      </a:lnTo>
                      <a:lnTo>
                        <a:pt x="115" y="393"/>
                      </a:lnTo>
                      <a:lnTo>
                        <a:pt x="114" y="392"/>
                      </a:lnTo>
                      <a:lnTo>
                        <a:pt x="114" y="390"/>
                      </a:lnTo>
                      <a:lnTo>
                        <a:pt x="114" y="389"/>
                      </a:lnTo>
                      <a:lnTo>
                        <a:pt x="114" y="388"/>
                      </a:lnTo>
                      <a:lnTo>
                        <a:pt x="109" y="384"/>
                      </a:lnTo>
                      <a:lnTo>
                        <a:pt x="109" y="379"/>
                      </a:lnTo>
                      <a:lnTo>
                        <a:pt x="107" y="379"/>
                      </a:lnTo>
                      <a:lnTo>
                        <a:pt x="92" y="356"/>
                      </a:lnTo>
                      <a:lnTo>
                        <a:pt x="87" y="354"/>
                      </a:lnTo>
                      <a:lnTo>
                        <a:pt x="85" y="353"/>
                      </a:lnTo>
                      <a:lnTo>
                        <a:pt x="85" y="352"/>
                      </a:lnTo>
                      <a:lnTo>
                        <a:pt x="85" y="349"/>
                      </a:lnTo>
                      <a:lnTo>
                        <a:pt x="82" y="346"/>
                      </a:lnTo>
                      <a:lnTo>
                        <a:pt x="79" y="340"/>
                      </a:lnTo>
                      <a:lnTo>
                        <a:pt x="78" y="340"/>
                      </a:lnTo>
                      <a:lnTo>
                        <a:pt x="76" y="339"/>
                      </a:lnTo>
                      <a:lnTo>
                        <a:pt x="75" y="336"/>
                      </a:lnTo>
                      <a:lnTo>
                        <a:pt x="73" y="335"/>
                      </a:lnTo>
                      <a:lnTo>
                        <a:pt x="72" y="334"/>
                      </a:lnTo>
                      <a:lnTo>
                        <a:pt x="66" y="338"/>
                      </a:lnTo>
                      <a:lnTo>
                        <a:pt x="62" y="339"/>
                      </a:lnTo>
                      <a:lnTo>
                        <a:pt x="60" y="340"/>
                      </a:lnTo>
                      <a:lnTo>
                        <a:pt x="60" y="343"/>
                      </a:lnTo>
                      <a:lnTo>
                        <a:pt x="59" y="345"/>
                      </a:lnTo>
                      <a:lnTo>
                        <a:pt x="57" y="345"/>
                      </a:lnTo>
                      <a:lnTo>
                        <a:pt x="57" y="346"/>
                      </a:lnTo>
                      <a:lnTo>
                        <a:pt x="57" y="347"/>
                      </a:lnTo>
                      <a:lnTo>
                        <a:pt x="52" y="349"/>
                      </a:lnTo>
                      <a:lnTo>
                        <a:pt x="49" y="352"/>
                      </a:lnTo>
                      <a:lnTo>
                        <a:pt x="46" y="352"/>
                      </a:lnTo>
                      <a:lnTo>
                        <a:pt x="44" y="352"/>
                      </a:lnTo>
                      <a:lnTo>
                        <a:pt x="41" y="346"/>
                      </a:lnTo>
                      <a:lnTo>
                        <a:pt x="38" y="343"/>
                      </a:lnTo>
                      <a:lnTo>
                        <a:pt x="42" y="340"/>
                      </a:lnTo>
                      <a:lnTo>
                        <a:pt x="41" y="339"/>
                      </a:lnTo>
                      <a:lnTo>
                        <a:pt x="38" y="338"/>
                      </a:lnTo>
                      <a:lnTo>
                        <a:pt x="41" y="340"/>
                      </a:lnTo>
                      <a:lnTo>
                        <a:pt x="39" y="340"/>
                      </a:lnTo>
                      <a:lnTo>
                        <a:pt x="36" y="340"/>
                      </a:lnTo>
                      <a:lnTo>
                        <a:pt x="36" y="342"/>
                      </a:lnTo>
                      <a:lnTo>
                        <a:pt x="24" y="328"/>
                      </a:lnTo>
                      <a:lnTo>
                        <a:pt x="24" y="323"/>
                      </a:lnTo>
                      <a:lnTo>
                        <a:pt x="15" y="323"/>
                      </a:lnTo>
                      <a:lnTo>
                        <a:pt x="12" y="325"/>
                      </a:lnTo>
                      <a:lnTo>
                        <a:pt x="11" y="325"/>
                      </a:lnTo>
                      <a:lnTo>
                        <a:pt x="8" y="323"/>
                      </a:lnTo>
                      <a:lnTo>
                        <a:pt x="5" y="325"/>
                      </a:lnTo>
                      <a:lnTo>
                        <a:pt x="0" y="323"/>
                      </a:lnTo>
                      <a:lnTo>
                        <a:pt x="0" y="75"/>
                      </a:lnTo>
                      <a:lnTo>
                        <a:pt x="5" y="76"/>
                      </a:lnTo>
                      <a:lnTo>
                        <a:pt x="15" y="77"/>
                      </a:lnTo>
                      <a:lnTo>
                        <a:pt x="17" y="79"/>
                      </a:lnTo>
                      <a:lnTo>
                        <a:pt x="21" y="79"/>
                      </a:lnTo>
                      <a:lnTo>
                        <a:pt x="32" y="89"/>
                      </a:lnTo>
                      <a:lnTo>
                        <a:pt x="33" y="89"/>
                      </a:lnTo>
                      <a:lnTo>
                        <a:pt x="33" y="90"/>
                      </a:lnTo>
                      <a:lnTo>
                        <a:pt x="35" y="89"/>
                      </a:lnTo>
                      <a:lnTo>
                        <a:pt x="35" y="90"/>
                      </a:lnTo>
                      <a:lnTo>
                        <a:pt x="41" y="94"/>
                      </a:lnTo>
                      <a:lnTo>
                        <a:pt x="42" y="96"/>
                      </a:lnTo>
                      <a:lnTo>
                        <a:pt x="46" y="99"/>
                      </a:lnTo>
                      <a:lnTo>
                        <a:pt x="48" y="99"/>
                      </a:lnTo>
                      <a:lnTo>
                        <a:pt x="51" y="99"/>
                      </a:lnTo>
                      <a:lnTo>
                        <a:pt x="54" y="101"/>
                      </a:lnTo>
                      <a:lnTo>
                        <a:pt x="57" y="101"/>
                      </a:lnTo>
                      <a:lnTo>
                        <a:pt x="57" y="100"/>
                      </a:lnTo>
                      <a:lnTo>
                        <a:pt x="59" y="101"/>
                      </a:lnTo>
                      <a:lnTo>
                        <a:pt x="59" y="100"/>
                      </a:lnTo>
                      <a:lnTo>
                        <a:pt x="59" y="99"/>
                      </a:lnTo>
                      <a:lnTo>
                        <a:pt x="63" y="100"/>
                      </a:lnTo>
                      <a:lnTo>
                        <a:pt x="65" y="101"/>
                      </a:lnTo>
                      <a:lnTo>
                        <a:pt x="66" y="101"/>
                      </a:lnTo>
                      <a:lnTo>
                        <a:pt x="75" y="107"/>
                      </a:lnTo>
                      <a:lnTo>
                        <a:pt x="76" y="107"/>
                      </a:lnTo>
                      <a:lnTo>
                        <a:pt x="78" y="107"/>
                      </a:lnTo>
                      <a:lnTo>
                        <a:pt x="76" y="106"/>
                      </a:lnTo>
                      <a:lnTo>
                        <a:pt x="75" y="104"/>
                      </a:lnTo>
                      <a:lnTo>
                        <a:pt x="73" y="101"/>
                      </a:lnTo>
                      <a:lnTo>
                        <a:pt x="72" y="100"/>
                      </a:lnTo>
                      <a:lnTo>
                        <a:pt x="73" y="100"/>
                      </a:lnTo>
                      <a:lnTo>
                        <a:pt x="78" y="101"/>
                      </a:lnTo>
                      <a:lnTo>
                        <a:pt x="79" y="101"/>
                      </a:lnTo>
                      <a:lnTo>
                        <a:pt x="82" y="101"/>
                      </a:lnTo>
                      <a:lnTo>
                        <a:pt x="84" y="103"/>
                      </a:lnTo>
                      <a:lnTo>
                        <a:pt x="84" y="105"/>
                      </a:lnTo>
                      <a:lnTo>
                        <a:pt x="85" y="106"/>
                      </a:lnTo>
                      <a:lnTo>
                        <a:pt x="88" y="109"/>
                      </a:lnTo>
                      <a:lnTo>
                        <a:pt x="88" y="110"/>
                      </a:lnTo>
                      <a:lnTo>
                        <a:pt x="90" y="109"/>
                      </a:lnTo>
                      <a:lnTo>
                        <a:pt x="90" y="105"/>
                      </a:lnTo>
                      <a:lnTo>
                        <a:pt x="84" y="96"/>
                      </a:lnTo>
                      <a:lnTo>
                        <a:pt x="84" y="94"/>
                      </a:lnTo>
                      <a:lnTo>
                        <a:pt x="87" y="93"/>
                      </a:lnTo>
                      <a:lnTo>
                        <a:pt x="88" y="90"/>
                      </a:lnTo>
                      <a:lnTo>
                        <a:pt x="92" y="89"/>
                      </a:lnTo>
                      <a:lnTo>
                        <a:pt x="94" y="86"/>
                      </a:lnTo>
                      <a:lnTo>
                        <a:pt x="96" y="86"/>
                      </a:lnTo>
                      <a:lnTo>
                        <a:pt x="97" y="85"/>
                      </a:lnTo>
                      <a:lnTo>
                        <a:pt x="101" y="85"/>
                      </a:lnTo>
                      <a:lnTo>
                        <a:pt x="103" y="83"/>
                      </a:lnTo>
                      <a:lnTo>
                        <a:pt x="106" y="82"/>
                      </a:lnTo>
                      <a:lnTo>
                        <a:pt x="106" y="77"/>
                      </a:lnTo>
                      <a:lnTo>
                        <a:pt x="107" y="76"/>
                      </a:lnTo>
                      <a:lnTo>
                        <a:pt x="107" y="77"/>
                      </a:lnTo>
                      <a:lnTo>
                        <a:pt x="109" y="77"/>
                      </a:lnTo>
                      <a:lnTo>
                        <a:pt x="109" y="76"/>
                      </a:lnTo>
                      <a:lnTo>
                        <a:pt x="110" y="75"/>
                      </a:lnTo>
                      <a:lnTo>
                        <a:pt x="112" y="75"/>
                      </a:lnTo>
                      <a:lnTo>
                        <a:pt x="115" y="75"/>
                      </a:lnTo>
                      <a:lnTo>
                        <a:pt x="118" y="73"/>
                      </a:lnTo>
                      <a:lnTo>
                        <a:pt x="119" y="73"/>
                      </a:lnTo>
                      <a:lnTo>
                        <a:pt x="121" y="72"/>
                      </a:lnTo>
                      <a:lnTo>
                        <a:pt x="125" y="69"/>
                      </a:lnTo>
                      <a:lnTo>
                        <a:pt x="125" y="66"/>
                      </a:lnTo>
                      <a:lnTo>
                        <a:pt x="130" y="68"/>
                      </a:lnTo>
                      <a:lnTo>
                        <a:pt x="131" y="66"/>
                      </a:lnTo>
                      <a:lnTo>
                        <a:pt x="133" y="64"/>
                      </a:lnTo>
                      <a:lnTo>
                        <a:pt x="133" y="62"/>
                      </a:lnTo>
                      <a:lnTo>
                        <a:pt x="136" y="61"/>
                      </a:lnTo>
                      <a:lnTo>
                        <a:pt x="137" y="60"/>
                      </a:lnTo>
                      <a:lnTo>
                        <a:pt x="140" y="62"/>
                      </a:lnTo>
                      <a:lnTo>
                        <a:pt x="143" y="62"/>
                      </a:lnTo>
                      <a:lnTo>
                        <a:pt x="144" y="62"/>
                      </a:lnTo>
                      <a:lnTo>
                        <a:pt x="146" y="62"/>
                      </a:lnTo>
                      <a:lnTo>
                        <a:pt x="148" y="60"/>
                      </a:lnTo>
                      <a:lnTo>
                        <a:pt x="148" y="58"/>
                      </a:lnTo>
                      <a:lnTo>
                        <a:pt x="149" y="57"/>
                      </a:lnTo>
                      <a:lnTo>
                        <a:pt x="151" y="58"/>
                      </a:lnTo>
                      <a:lnTo>
                        <a:pt x="151" y="60"/>
                      </a:lnTo>
                      <a:lnTo>
                        <a:pt x="152" y="64"/>
                      </a:lnTo>
                      <a:lnTo>
                        <a:pt x="151" y="64"/>
                      </a:lnTo>
                      <a:lnTo>
                        <a:pt x="149" y="66"/>
                      </a:lnTo>
                      <a:lnTo>
                        <a:pt x="139" y="72"/>
                      </a:lnTo>
                      <a:lnTo>
                        <a:pt x="137" y="75"/>
                      </a:lnTo>
                      <a:lnTo>
                        <a:pt x="136" y="76"/>
                      </a:lnTo>
                      <a:lnTo>
                        <a:pt x="131" y="80"/>
                      </a:lnTo>
                      <a:lnTo>
                        <a:pt x="128" y="79"/>
                      </a:lnTo>
                      <a:lnTo>
                        <a:pt x="121" y="81"/>
                      </a:lnTo>
                      <a:lnTo>
                        <a:pt x="118" y="82"/>
                      </a:lnTo>
                      <a:lnTo>
                        <a:pt x="115" y="83"/>
                      </a:lnTo>
                      <a:lnTo>
                        <a:pt x="119" y="83"/>
                      </a:lnTo>
                      <a:lnTo>
                        <a:pt x="114" y="86"/>
                      </a:lnTo>
                      <a:lnTo>
                        <a:pt x="114" y="89"/>
                      </a:lnTo>
                      <a:lnTo>
                        <a:pt x="112" y="88"/>
                      </a:lnTo>
                      <a:lnTo>
                        <a:pt x="110" y="92"/>
                      </a:lnTo>
                      <a:lnTo>
                        <a:pt x="110" y="90"/>
                      </a:lnTo>
                      <a:lnTo>
                        <a:pt x="109" y="90"/>
                      </a:lnTo>
                      <a:lnTo>
                        <a:pt x="106" y="93"/>
                      </a:lnTo>
                      <a:lnTo>
                        <a:pt x="106" y="96"/>
                      </a:lnTo>
                      <a:lnTo>
                        <a:pt x="107" y="96"/>
                      </a:lnTo>
                      <a:lnTo>
                        <a:pt x="109" y="93"/>
                      </a:lnTo>
                      <a:lnTo>
                        <a:pt x="115" y="92"/>
                      </a:lnTo>
                      <a:lnTo>
                        <a:pt x="121" y="86"/>
                      </a:lnTo>
                      <a:lnTo>
                        <a:pt x="122" y="86"/>
                      </a:lnTo>
                      <a:lnTo>
                        <a:pt x="121" y="85"/>
                      </a:lnTo>
                      <a:lnTo>
                        <a:pt x="124" y="83"/>
                      </a:lnTo>
                      <a:lnTo>
                        <a:pt x="124" y="86"/>
                      </a:lnTo>
                      <a:lnTo>
                        <a:pt x="125" y="83"/>
                      </a:lnTo>
                      <a:lnTo>
                        <a:pt x="127" y="86"/>
                      </a:lnTo>
                      <a:lnTo>
                        <a:pt x="128" y="82"/>
                      </a:lnTo>
                      <a:lnTo>
                        <a:pt x="130" y="82"/>
                      </a:lnTo>
                      <a:lnTo>
                        <a:pt x="131" y="83"/>
                      </a:lnTo>
                      <a:lnTo>
                        <a:pt x="131" y="90"/>
                      </a:lnTo>
                      <a:lnTo>
                        <a:pt x="139" y="77"/>
                      </a:lnTo>
                      <a:lnTo>
                        <a:pt x="139" y="76"/>
                      </a:lnTo>
                      <a:lnTo>
                        <a:pt x="146" y="75"/>
                      </a:lnTo>
                      <a:lnTo>
                        <a:pt x="149" y="72"/>
                      </a:lnTo>
                      <a:lnTo>
                        <a:pt x="155" y="71"/>
                      </a:lnTo>
                      <a:lnTo>
                        <a:pt x="160" y="66"/>
                      </a:lnTo>
                      <a:lnTo>
                        <a:pt x="158" y="71"/>
                      </a:lnTo>
                      <a:lnTo>
                        <a:pt x="155" y="75"/>
                      </a:lnTo>
                      <a:lnTo>
                        <a:pt x="161" y="72"/>
                      </a:lnTo>
                      <a:lnTo>
                        <a:pt x="167" y="66"/>
                      </a:lnTo>
                      <a:lnTo>
                        <a:pt x="168" y="64"/>
                      </a:lnTo>
                      <a:lnTo>
                        <a:pt x="167" y="62"/>
                      </a:lnTo>
                      <a:lnTo>
                        <a:pt x="168" y="61"/>
                      </a:lnTo>
                      <a:lnTo>
                        <a:pt x="174" y="60"/>
                      </a:lnTo>
                      <a:lnTo>
                        <a:pt x="176" y="58"/>
                      </a:lnTo>
                      <a:lnTo>
                        <a:pt x="173" y="57"/>
                      </a:lnTo>
                      <a:lnTo>
                        <a:pt x="171" y="55"/>
                      </a:lnTo>
                      <a:lnTo>
                        <a:pt x="171" y="54"/>
                      </a:lnTo>
                      <a:lnTo>
                        <a:pt x="171" y="52"/>
                      </a:lnTo>
                      <a:lnTo>
                        <a:pt x="168" y="52"/>
                      </a:lnTo>
                      <a:lnTo>
                        <a:pt x="168" y="51"/>
                      </a:lnTo>
                      <a:lnTo>
                        <a:pt x="170" y="50"/>
                      </a:lnTo>
                      <a:lnTo>
                        <a:pt x="171" y="48"/>
                      </a:lnTo>
                      <a:lnTo>
                        <a:pt x="173" y="50"/>
                      </a:lnTo>
                      <a:lnTo>
                        <a:pt x="182" y="58"/>
                      </a:lnTo>
                      <a:lnTo>
                        <a:pt x="182" y="64"/>
                      </a:lnTo>
                      <a:lnTo>
                        <a:pt x="189" y="77"/>
                      </a:lnTo>
                      <a:lnTo>
                        <a:pt x="192" y="79"/>
                      </a:lnTo>
                      <a:lnTo>
                        <a:pt x="194" y="81"/>
                      </a:lnTo>
                      <a:lnTo>
                        <a:pt x="198" y="85"/>
                      </a:lnTo>
                      <a:lnTo>
                        <a:pt x="199" y="85"/>
                      </a:lnTo>
                      <a:lnTo>
                        <a:pt x="204" y="85"/>
                      </a:lnTo>
                      <a:lnTo>
                        <a:pt x="206" y="85"/>
                      </a:lnTo>
                      <a:lnTo>
                        <a:pt x="209" y="83"/>
                      </a:lnTo>
                      <a:lnTo>
                        <a:pt x="206" y="82"/>
                      </a:lnTo>
                      <a:lnTo>
                        <a:pt x="203" y="83"/>
                      </a:lnTo>
                      <a:lnTo>
                        <a:pt x="203" y="81"/>
                      </a:lnTo>
                      <a:lnTo>
                        <a:pt x="207" y="81"/>
                      </a:lnTo>
                      <a:lnTo>
                        <a:pt x="209" y="80"/>
                      </a:lnTo>
                      <a:lnTo>
                        <a:pt x="207" y="80"/>
                      </a:lnTo>
                      <a:lnTo>
                        <a:pt x="204" y="77"/>
                      </a:lnTo>
                      <a:lnTo>
                        <a:pt x="206" y="76"/>
                      </a:lnTo>
                      <a:lnTo>
                        <a:pt x="209" y="75"/>
                      </a:lnTo>
                      <a:lnTo>
                        <a:pt x="209" y="73"/>
                      </a:lnTo>
                      <a:lnTo>
                        <a:pt x="207" y="73"/>
                      </a:lnTo>
                      <a:lnTo>
                        <a:pt x="207" y="71"/>
                      </a:lnTo>
                      <a:lnTo>
                        <a:pt x="209" y="72"/>
                      </a:lnTo>
                      <a:lnTo>
                        <a:pt x="213" y="68"/>
                      </a:lnTo>
                      <a:lnTo>
                        <a:pt x="215" y="65"/>
                      </a:lnTo>
                      <a:lnTo>
                        <a:pt x="213" y="65"/>
                      </a:lnTo>
                      <a:lnTo>
                        <a:pt x="210" y="66"/>
                      </a:lnTo>
                      <a:lnTo>
                        <a:pt x="209" y="68"/>
                      </a:lnTo>
                      <a:lnTo>
                        <a:pt x="209" y="65"/>
                      </a:lnTo>
                      <a:lnTo>
                        <a:pt x="209" y="64"/>
                      </a:lnTo>
                      <a:lnTo>
                        <a:pt x="210" y="64"/>
                      </a:lnTo>
                      <a:lnTo>
                        <a:pt x="215" y="64"/>
                      </a:lnTo>
                      <a:lnTo>
                        <a:pt x="216" y="66"/>
                      </a:lnTo>
                      <a:lnTo>
                        <a:pt x="218" y="65"/>
                      </a:lnTo>
                      <a:lnTo>
                        <a:pt x="219" y="65"/>
                      </a:lnTo>
                      <a:lnTo>
                        <a:pt x="219" y="64"/>
                      </a:lnTo>
                      <a:lnTo>
                        <a:pt x="216" y="62"/>
                      </a:lnTo>
                      <a:lnTo>
                        <a:pt x="216" y="61"/>
                      </a:lnTo>
                      <a:lnTo>
                        <a:pt x="219" y="61"/>
                      </a:lnTo>
                      <a:lnTo>
                        <a:pt x="219" y="62"/>
                      </a:lnTo>
                      <a:lnTo>
                        <a:pt x="219" y="64"/>
                      </a:lnTo>
                      <a:lnTo>
                        <a:pt x="219" y="72"/>
                      </a:lnTo>
                      <a:lnTo>
                        <a:pt x="218" y="73"/>
                      </a:lnTo>
                      <a:lnTo>
                        <a:pt x="219" y="75"/>
                      </a:lnTo>
                      <a:lnTo>
                        <a:pt x="220" y="76"/>
                      </a:lnTo>
                      <a:lnTo>
                        <a:pt x="222" y="75"/>
                      </a:lnTo>
                      <a:lnTo>
                        <a:pt x="223" y="75"/>
                      </a:lnTo>
                      <a:lnTo>
                        <a:pt x="219" y="83"/>
                      </a:lnTo>
                      <a:lnTo>
                        <a:pt x="218" y="82"/>
                      </a:lnTo>
                      <a:lnTo>
                        <a:pt x="218" y="83"/>
                      </a:lnTo>
                      <a:lnTo>
                        <a:pt x="218" y="85"/>
                      </a:lnTo>
                      <a:lnTo>
                        <a:pt x="222" y="86"/>
                      </a:lnTo>
                      <a:lnTo>
                        <a:pt x="225" y="85"/>
                      </a:lnTo>
                      <a:lnTo>
                        <a:pt x="229" y="86"/>
                      </a:lnTo>
                      <a:lnTo>
                        <a:pt x="231" y="85"/>
                      </a:lnTo>
                      <a:lnTo>
                        <a:pt x="232" y="82"/>
                      </a:lnTo>
                      <a:lnTo>
                        <a:pt x="235" y="81"/>
                      </a:lnTo>
                      <a:lnTo>
                        <a:pt x="237" y="72"/>
                      </a:lnTo>
                      <a:lnTo>
                        <a:pt x="238" y="72"/>
                      </a:lnTo>
                      <a:lnTo>
                        <a:pt x="243" y="71"/>
                      </a:lnTo>
                      <a:lnTo>
                        <a:pt x="244" y="72"/>
                      </a:lnTo>
                      <a:lnTo>
                        <a:pt x="249" y="72"/>
                      </a:lnTo>
                      <a:lnTo>
                        <a:pt x="253" y="72"/>
                      </a:lnTo>
                      <a:lnTo>
                        <a:pt x="259" y="73"/>
                      </a:lnTo>
                      <a:lnTo>
                        <a:pt x="266" y="79"/>
                      </a:lnTo>
                      <a:lnTo>
                        <a:pt x="271" y="83"/>
                      </a:lnTo>
                      <a:lnTo>
                        <a:pt x="276" y="85"/>
                      </a:lnTo>
                      <a:lnTo>
                        <a:pt x="280" y="86"/>
                      </a:lnTo>
                      <a:lnTo>
                        <a:pt x="282" y="88"/>
                      </a:lnTo>
                      <a:lnTo>
                        <a:pt x="286" y="88"/>
                      </a:lnTo>
                      <a:lnTo>
                        <a:pt x="290" y="89"/>
                      </a:lnTo>
                      <a:lnTo>
                        <a:pt x="292" y="89"/>
                      </a:lnTo>
                      <a:lnTo>
                        <a:pt x="295" y="90"/>
                      </a:lnTo>
                      <a:lnTo>
                        <a:pt x="296" y="92"/>
                      </a:lnTo>
                      <a:lnTo>
                        <a:pt x="310" y="99"/>
                      </a:lnTo>
                      <a:lnTo>
                        <a:pt x="314" y="99"/>
                      </a:lnTo>
                      <a:lnTo>
                        <a:pt x="315" y="100"/>
                      </a:lnTo>
                      <a:lnTo>
                        <a:pt x="317" y="100"/>
                      </a:lnTo>
                      <a:lnTo>
                        <a:pt x="325" y="100"/>
                      </a:lnTo>
                      <a:lnTo>
                        <a:pt x="328" y="100"/>
                      </a:lnTo>
                      <a:lnTo>
                        <a:pt x="329" y="103"/>
                      </a:lnTo>
                      <a:lnTo>
                        <a:pt x="332" y="101"/>
                      </a:lnTo>
                      <a:lnTo>
                        <a:pt x="326" y="97"/>
                      </a:lnTo>
                      <a:lnTo>
                        <a:pt x="329" y="97"/>
                      </a:lnTo>
                      <a:lnTo>
                        <a:pt x="332" y="99"/>
                      </a:lnTo>
                      <a:lnTo>
                        <a:pt x="335" y="99"/>
                      </a:lnTo>
                      <a:lnTo>
                        <a:pt x="335" y="97"/>
                      </a:lnTo>
                      <a:lnTo>
                        <a:pt x="341" y="99"/>
                      </a:lnTo>
                      <a:lnTo>
                        <a:pt x="339" y="100"/>
                      </a:lnTo>
                      <a:lnTo>
                        <a:pt x="342" y="101"/>
                      </a:lnTo>
                      <a:lnTo>
                        <a:pt x="342" y="103"/>
                      </a:lnTo>
                      <a:lnTo>
                        <a:pt x="345" y="101"/>
                      </a:lnTo>
                      <a:lnTo>
                        <a:pt x="345" y="104"/>
                      </a:lnTo>
                      <a:lnTo>
                        <a:pt x="350" y="105"/>
                      </a:lnTo>
                      <a:lnTo>
                        <a:pt x="354" y="110"/>
                      </a:lnTo>
                      <a:lnTo>
                        <a:pt x="354" y="114"/>
                      </a:lnTo>
                      <a:lnTo>
                        <a:pt x="357" y="112"/>
                      </a:lnTo>
                      <a:lnTo>
                        <a:pt x="357" y="115"/>
                      </a:lnTo>
                      <a:lnTo>
                        <a:pt x="355" y="116"/>
                      </a:lnTo>
                      <a:lnTo>
                        <a:pt x="357" y="118"/>
                      </a:lnTo>
                      <a:lnTo>
                        <a:pt x="354" y="118"/>
                      </a:lnTo>
                      <a:lnTo>
                        <a:pt x="354" y="119"/>
                      </a:lnTo>
                      <a:lnTo>
                        <a:pt x="351" y="119"/>
                      </a:lnTo>
                      <a:lnTo>
                        <a:pt x="350" y="118"/>
                      </a:lnTo>
                      <a:lnTo>
                        <a:pt x="347" y="119"/>
                      </a:lnTo>
                      <a:lnTo>
                        <a:pt x="342" y="118"/>
                      </a:lnTo>
                      <a:lnTo>
                        <a:pt x="345" y="119"/>
                      </a:lnTo>
                      <a:lnTo>
                        <a:pt x="344" y="121"/>
                      </a:lnTo>
                      <a:lnTo>
                        <a:pt x="339" y="121"/>
                      </a:lnTo>
                      <a:lnTo>
                        <a:pt x="341" y="122"/>
                      </a:lnTo>
                      <a:lnTo>
                        <a:pt x="339" y="123"/>
                      </a:lnTo>
                      <a:lnTo>
                        <a:pt x="339" y="126"/>
                      </a:lnTo>
                      <a:lnTo>
                        <a:pt x="336" y="127"/>
                      </a:lnTo>
                      <a:lnTo>
                        <a:pt x="338" y="129"/>
                      </a:lnTo>
                      <a:lnTo>
                        <a:pt x="341" y="129"/>
                      </a:lnTo>
                      <a:lnTo>
                        <a:pt x="339" y="130"/>
                      </a:lnTo>
                      <a:lnTo>
                        <a:pt x="347" y="133"/>
                      </a:lnTo>
                      <a:lnTo>
                        <a:pt x="348" y="132"/>
                      </a:lnTo>
                      <a:lnTo>
                        <a:pt x="350" y="133"/>
                      </a:lnTo>
                      <a:lnTo>
                        <a:pt x="354" y="133"/>
                      </a:lnTo>
                      <a:lnTo>
                        <a:pt x="357" y="133"/>
                      </a:lnTo>
                      <a:lnTo>
                        <a:pt x="362" y="133"/>
                      </a:lnTo>
                      <a:lnTo>
                        <a:pt x="365" y="135"/>
                      </a:lnTo>
                      <a:lnTo>
                        <a:pt x="369" y="133"/>
                      </a:lnTo>
                      <a:lnTo>
                        <a:pt x="372" y="135"/>
                      </a:lnTo>
                      <a:lnTo>
                        <a:pt x="378" y="135"/>
                      </a:lnTo>
                      <a:lnTo>
                        <a:pt x="378" y="133"/>
                      </a:lnTo>
                      <a:lnTo>
                        <a:pt x="384" y="133"/>
                      </a:lnTo>
                      <a:lnTo>
                        <a:pt x="382" y="135"/>
                      </a:lnTo>
                      <a:lnTo>
                        <a:pt x="385" y="135"/>
                      </a:lnTo>
                      <a:lnTo>
                        <a:pt x="384" y="133"/>
                      </a:lnTo>
                      <a:lnTo>
                        <a:pt x="385" y="133"/>
                      </a:lnTo>
                      <a:lnTo>
                        <a:pt x="387" y="133"/>
                      </a:lnTo>
                      <a:lnTo>
                        <a:pt x="388" y="133"/>
                      </a:lnTo>
                      <a:lnTo>
                        <a:pt x="390" y="133"/>
                      </a:lnTo>
                      <a:lnTo>
                        <a:pt x="391" y="133"/>
                      </a:lnTo>
                      <a:lnTo>
                        <a:pt x="391" y="130"/>
                      </a:lnTo>
                      <a:lnTo>
                        <a:pt x="395" y="130"/>
                      </a:lnTo>
                      <a:lnTo>
                        <a:pt x="395" y="133"/>
                      </a:lnTo>
                      <a:lnTo>
                        <a:pt x="396" y="133"/>
                      </a:lnTo>
                      <a:lnTo>
                        <a:pt x="399" y="133"/>
                      </a:lnTo>
                      <a:lnTo>
                        <a:pt x="402" y="129"/>
                      </a:lnTo>
                      <a:lnTo>
                        <a:pt x="405" y="127"/>
                      </a:lnTo>
                      <a:lnTo>
                        <a:pt x="407" y="127"/>
                      </a:lnTo>
                      <a:lnTo>
                        <a:pt x="409" y="125"/>
                      </a:lnTo>
                      <a:lnTo>
                        <a:pt x="410" y="127"/>
                      </a:lnTo>
                      <a:lnTo>
                        <a:pt x="409" y="129"/>
                      </a:lnTo>
                      <a:lnTo>
                        <a:pt x="410" y="130"/>
                      </a:lnTo>
                      <a:lnTo>
                        <a:pt x="412" y="129"/>
                      </a:lnTo>
                      <a:lnTo>
                        <a:pt x="414" y="132"/>
                      </a:lnTo>
                      <a:lnTo>
                        <a:pt x="414" y="133"/>
                      </a:lnTo>
                      <a:lnTo>
                        <a:pt x="412" y="133"/>
                      </a:lnTo>
                      <a:lnTo>
                        <a:pt x="417" y="133"/>
                      </a:lnTo>
                      <a:lnTo>
                        <a:pt x="423" y="133"/>
                      </a:lnTo>
                      <a:lnTo>
                        <a:pt x="423" y="135"/>
                      </a:lnTo>
                      <a:lnTo>
                        <a:pt x="423" y="136"/>
                      </a:lnTo>
                      <a:lnTo>
                        <a:pt x="423" y="139"/>
                      </a:lnTo>
                      <a:lnTo>
                        <a:pt x="423" y="142"/>
                      </a:lnTo>
                      <a:lnTo>
                        <a:pt x="425" y="143"/>
                      </a:lnTo>
                      <a:lnTo>
                        <a:pt x="425" y="142"/>
                      </a:lnTo>
                      <a:lnTo>
                        <a:pt x="425" y="143"/>
                      </a:lnTo>
                      <a:lnTo>
                        <a:pt x="427" y="140"/>
                      </a:lnTo>
                      <a:lnTo>
                        <a:pt x="427" y="136"/>
                      </a:lnTo>
                      <a:lnTo>
                        <a:pt x="429" y="136"/>
                      </a:lnTo>
                      <a:lnTo>
                        <a:pt x="429" y="139"/>
                      </a:lnTo>
                      <a:lnTo>
                        <a:pt x="429" y="140"/>
                      </a:lnTo>
                      <a:lnTo>
                        <a:pt x="429" y="143"/>
                      </a:lnTo>
                      <a:lnTo>
                        <a:pt x="430" y="143"/>
                      </a:lnTo>
                      <a:lnTo>
                        <a:pt x="431" y="142"/>
                      </a:lnTo>
                      <a:lnTo>
                        <a:pt x="433" y="146"/>
                      </a:lnTo>
                      <a:lnTo>
                        <a:pt x="434" y="146"/>
                      </a:lnTo>
                      <a:lnTo>
                        <a:pt x="437" y="151"/>
                      </a:lnTo>
                      <a:lnTo>
                        <a:pt x="436" y="153"/>
                      </a:lnTo>
                      <a:lnTo>
                        <a:pt x="434" y="153"/>
                      </a:lnTo>
                      <a:lnTo>
                        <a:pt x="431" y="154"/>
                      </a:lnTo>
                      <a:lnTo>
                        <a:pt x="431" y="153"/>
                      </a:lnTo>
                      <a:lnTo>
                        <a:pt x="431" y="155"/>
                      </a:lnTo>
                      <a:lnTo>
                        <a:pt x="436" y="161"/>
                      </a:lnTo>
                      <a:lnTo>
                        <a:pt x="437" y="161"/>
                      </a:lnTo>
                      <a:lnTo>
                        <a:pt x="439" y="158"/>
                      </a:lnTo>
                      <a:lnTo>
                        <a:pt x="442" y="159"/>
                      </a:lnTo>
                      <a:lnTo>
                        <a:pt x="443" y="157"/>
                      </a:lnTo>
                      <a:lnTo>
                        <a:pt x="445" y="157"/>
                      </a:lnTo>
                      <a:lnTo>
                        <a:pt x="443" y="154"/>
                      </a:lnTo>
                      <a:lnTo>
                        <a:pt x="445" y="151"/>
                      </a:lnTo>
                      <a:lnTo>
                        <a:pt x="443" y="151"/>
                      </a:lnTo>
                      <a:lnTo>
                        <a:pt x="439" y="143"/>
                      </a:lnTo>
                      <a:lnTo>
                        <a:pt x="440" y="142"/>
                      </a:lnTo>
                      <a:lnTo>
                        <a:pt x="440" y="139"/>
                      </a:lnTo>
                      <a:lnTo>
                        <a:pt x="439" y="137"/>
                      </a:lnTo>
                      <a:lnTo>
                        <a:pt x="439" y="136"/>
                      </a:lnTo>
                      <a:lnTo>
                        <a:pt x="436" y="135"/>
                      </a:lnTo>
                      <a:lnTo>
                        <a:pt x="434" y="133"/>
                      </a:lnTo>
                      <a:lnTo>
                        <a:pt x="436" y="130"/>
                      </a:lnTo>
                      <a:lnTo>
                        <a:pt x="437" y="130"/>
                      </a:lnTo>
                      <a:lnTo>
                        <a:pt x="439" y="129"/>
                      </a:lnTo>
                      <a:lnTo>
                        <a:pt x="440" y="127"/>
                      </a:lnTo>
                      <a:lnTo>
                        <a:pt x="437" y="127"/>
                      </a:lnTo>
                      <a:lnTo>
                        <a:pt x="439" y="125"/>
                      </a:lnTo>
                      <a:lnTo>
                        <a:pt x="443" y="125"/>
                      </a:lnTo>
                      <a:lnTo>
                        <a:pt x="445" y="122"/>
                      </a:lnTo>
                      <a:lnTo>
                        <a:pt x="446" y="122"/>
                      </a:lnTo>
                      <a:lnTo>
                        <a:pt x="446" y="123"/>
                      </a:lnTo>
                      <a:lnTo>
                        <a:pt x="452" y="122"/>
                      </a:lnTo>
                      <a:lnTo>
                        <a:pt x="452" y="119"/>
                      </a:lnTo>
                      <a:lnTo>
                        <a:pt x="454" y="119"/>
                      </a:lnTo>
                      <a:lnTo>
                        <a:pt x="457" y="119"/>
                      </a:lnTo>
                      <a:lnTo>
                        <a:pt x="457" y="116"/>
                      </a:lnTo>
                      <a:lnTo>
                        <a:pt x="457" y="115"/>
                      </a:lnTo>
                      <a:lnTo>
                        <a:pt x="458" y="118"/>
                      </a:lnTo>
                      <a:lnTo>
                        <a:pt x="460" y="114"/>
                      </a:lnTo>
                      <a:lnTo>
                        <a:pt x="460" y="112"/>
                      </a:lnTo>
                      <a:lnTo>
                        <a:pt x="460" y="111"/>
                      </a:lnTo>
                      <a:lnTo>
                        <a:pt x="463" y="110"/>
                      </a:lnTo>
                      <a:lnTo>
                        <a:pt x="461" y="110"/>
                      </a:lnTo>
                      <a:lnTo>
                        <a:pt x="464" y="109"/>
                      </a:lnTo>
                      <a:lnTo>
                        <a:pt x="464" y="106"/>
                      </a:lnTo>
                      <a:lnTo>
                        <a:pt x="461" y="107"/>
                      </a:lnTo>
                      <a:lnTo>
                        <a:pt x="461" y="106"/>
                      </a:lnTo>
                      <a:lnTo>
                        <a:pt x="454" y="109"/>
                      </a:lnTo>
                      <a:lnTo>
                        <a:pt x="455" y="111"/>
                      </a:lnTo>
                      <a:lnTo>
                        <a:pt x="452" y="111"/>
                      </a:lnTo>
                      <a:lnTo>
                        <a:pt x="454" y="114"/>
                      </a:lnTo>
                      <a:lnTo>
                        <a:pt x="454" y="112"/>
                      </a:lnTo>
                      <a:lnTo>
                        <a:pt x="454" y="116"/>
                      </a:lnTo>
                      <a:lnTo>
                        <a:pt x="454" y="118"/>
                      </a:lnTo>
                      <a:lnTo>
                        <a:pt x="452" y="116"/>
                      </a:lnTo>
                      <a:lnTo>
                        <a:pt x="454" y="115"/>
                      </a:lnTo>
                      <a:lnTo>
                        <a:pt x="452" y="115"/>
                      </a:lnTo>
                      <a:lnTo>
                        <a:pt x="452" y="114"/>
                      </a:lnTo>
                      <a:lnTo>
                        <a:pt x="448" y="114"/>
                      </a:lnTo>
                      <a:lnTo>
                        <a:pt x="446" y="115"/>
                      </a:lnTo>
                      <a:lnTo>
                        <a:pt x="445" y="118"/>
                      </a:lnTo>
                      <a:lnTo>
                        <a:pt x="445" y="116"/>
                      </a:lnTo>
                      <a:lnTo>
                        <a:pt x="442" y="115"/>
                      </a:lnTo>
                      <a:lnTo>
                        <a:pt x="440" y="115"/>
                      </a:lnTo>
                      <a:lnTo>
                        <a:pt x="437" y="115"/>
                      </a:lnTo>
                      <a:lnTo>
                        <a:pt x="436" y="116"/>
                      </a:lnTo>
                      <a:lnTo>
                        <a:pt x="437" y="119"/>
                      </a:lnTo>
                      <a:lnTo>
                        <a:pt x="439" y="119"/>
                      </a:lnTo>
                      <a:lnTo>
                        <a:pt x="440" y="121"/>
                      </a:lnTo>
                      <a:lnTo>
                        <a:pt x="437" y="121"/>
                      </a:lnTo>
                      <a:lnTo>
                        <a:pt x="436" y="122"/>
                      </a:lnTo>
                      <a:lnTo>
                        <a:pt x="434" y="122"/>
                      </a:lnTo>
                      <a:lnTo>
                        <a:pt x="436" y="121"/>
                      </a:lnTo>
                      <a:lnTo>
                        <a:pt x="431" y="122"/>
                      </a:lnTo>
                      <a:lnTo>
                        <a:pt x="431" y="121"/>
                      </a:lnTo>
                      <a:lnTo>
                        <a:pt x="430" y="121"/>
                      </a:lnTo>
                      <a:lnTo>
                        <a:pt x="430" y="119"/>
                      </a:lnTo>
                      <a:lnTo>
                        <a:pt x="429" y="119"/>
                      </a:lnTo>
                      <a:lnTo>
                        <a:pt x="429" y="118"/>
                      </a:lnTo>
                      <a:lnTo>
                        <a:pt x="425" y="119"/>
                      </a:lnTo>
                      <a:lnTo>
                        <a:pt x="425" y="118"/>
                      </a:lnTo>
                      <a:lnTo>
                        <a:pt x="425" y="115"/>
                      </a:lnTo>
                      <a:lnTo>
                        <a:pt x="429" y="112"/>
                      </a:lnTo>
                      <a:lnTo>
                        <a:pt x="429" y="111"/>
                      </a:lnTo>
                      <a:lnTo>
                        <a:pt x="430" y="109"/>
                      </a:lnTo>
                      <a:lnTo>
                        <a:pt x="431" y="107"/>
                      </a:lnTo>
                      <a:lnTo>
                        <a:pt x="439" y="106"/>
                      </a:lnTo>
                      <a:lnTo>
                        <a:pt x="448" y="104"/>
                      </a:lnTo>
                      <a:lnTo>
                        <a:pt x="451" y="101"/>
                      </a:lnTo>
                      <a:lnTo>
                        <a:pt x="454" y="100"/>
                      </a:lnTo>
                      <a:lnTo>
                        <a:pt x="454" y="99"/>
                      </a:lnTo>
                      <a:lnTo>
                        <a:pt x="457" y="100"/>
                      </a:lnTo>
                      <a:lnTo>
                        <a:pt x="460" y="97"/>
                      </a:lnTo>
                      <a:lnTo>
                        <a:pt x="461" y="99"/>
                      </a:lnTo>
                      <a:lnTo>
                        <a:pt x="463" y="100"/>
                      </a:lnTo>
                      <a:lnTo>
                        <a:pt x="464" y="100"/>
                      </a:lnTo>
                      <a:lnTo>
                        <a:pt x="464" y="103"/>
                      </a:lnTo>
                      <a:lnTo>
                        <a:pt x="467" y="104"/>
                      </a:lnTo>
                      <a:lnTo>
                        <a:pt x="466" y="105"/>
                      </a:lnTo>
                      <a:lnTo>
                        <a:pt x="467" y="107"/>
                      </a:lnTo>
                      <a:lnTo>
                        <a:pt x="469" y="109"/>
                      </a:lnTo>
                      <a:lnTo>
                        <a:pt x="470" y="110"/>
                      </a:lnTo>
                      <a:lnTo>
                        <a:pt x="470" y="111"/>
                      </a:lnTo>
                      <a:lnTo>
                        <a:pt x="469" y="111"/>
                      </a:lnTo>
                      <a:lnTo>
                        <a:pt x="467" y="111"/>
                      </a:lnTo>
                      <a:lnTo>
                        <a:pt x="467" y="112"/>
                      </a:lnTo>
                      <a:lnTo>
                        <a:pt x="469" y="112"/>
                      </a:lnTo>
                      <a:lnTo>
                        <a:pt x="470" y="114"/>
                      </a:lnTo>
                      <a:lnTo>
                        <a:pt x="473" y="115"/>
                      </a:lnTo>
                      <a:lnTo>
                        <a:pt x="473" y="116"/>
                      </a:lnTo>
                      <a:lnTo>
                        <a:pt x="476" y="118"/>
                      </a:lnTo>
                      <a:lnTo>
                        <a:pt x="479" y="119"/>
                      </a:lnTo>
                      <a:lnTo>
                        <a:pt x="479" y="123"/>
                      </a:lnTo>
                      <a:lnTo>
                        <a:pt x="482" y="125"/>
                      </a:lnTo>
                      <a:lnTo>
                        <a:pt x="484" y="125"/>
                      </a:lnTo>
                      <a:lnTo>
                        <a:pt x="487" y="126"/>
                      </a:lnTo>
                      <a:lnTo>
                        <a:pt x="488" y="125"/>
                      </a:lnTo>
                      <a:lnTo>
                        <a:pt x="491" y="126"/>
                      </a:lnTo>
                      <a:lnTo>
                        <a:pt x="491" y="123"/>
                      </a:lnTo>
                      <a:lnTo>
                        <a:pt x="493" y="125"/>
                      </a:lnTo>
                      <a:lnTo>
                        <a:pt x="494" y="123"/>
                      </a:lnTo>
                      <a:lnTo>
                        <a:pt x="494" y="121"/>
                      </a:lnTo>
                      <a:lnTo>
                        <a:pt x="497" y="122"/>
                      </a:lnTo>
                      <a:lnTo>
                        <a:pt x="497" y="126"/>
                      </a:lnTo>
                      <a:lnTo>
                        <a:pt x="504" y="130"/>
                      </a:lnTo>
                      <a:lnTo>
                        <a:pt x="506" y="133"/>
                      </a:lnTo>
                      <a:lnTo>
                        <a:pt x="507" y="133"/>
                      </a:lnTo>
                      <a:lnTo>
                        <a:pt x="510" y="135"/>
                      </a:lnTo>
                      <a:lnTo>
                        <a:pt x="513" y="135"/>
                      </a:lnTo>
                      <a:lnTo>
                        <a:pt x="513" y="133"/>
                      </a:lnTo>
                      <a:lnTo>
                        <a:pt x="515" y="133"/>
                      </a:lnTo>
                      <a:lnTo>
                        <a:pt x="517" y="133"/>
                      </a:lnTo>
                      <a:lnTo>
                        <a:pt x="518" y="133"/>
                      </a:lnTo>
                      <a:lnTo>
                        <a:pt x="522" y="135"/>
                      </a:lnTo>
                      <a:lnTo>
                        <a:pt x="526" y="133"/>
                      </a:lnTo>
                      <a:lnTo>
                        <a:pt x="531" y="133"/>
                      </a:lnTo>
                      <a:lnTo>
                        <a:pt x="535" y="133"/>
                      </a:lnTo>
                      <a:lnTo>
                        <a:pt x="537" y="132"/>
                      </a:lnTo>
                      <a:lnTo>
                        <a:pt x="546" y="132"/>
                      </a:lnTo>
                      <a:lnTo>
                        <a:pt x="549" y="132"/>
                      </a:lnTo>
                      <a:lnTo>
                        <a:pt x="552" y="133"/>
                      </a:lnTo>
                      <a:lnTo>
                        <a:pt x="555" y="133"/>
                      </a:lnTo>
                      <a:lnTo>
                        <a:pt x="559" y="133"/>
                      </a:lnTo>
                      <a:lnTo>
                        <a:pt x="562" y="133"/>
                      </a:lnTo>
                      <a:lnTo>
                        <a:pt x="561" y="132"/>
                      </a:lnTo>
                      <a:lnTo>
                        <a:pt x="561" y="130"/>
                      </a:lnTo>
                      <a:lnTo>
                        <a:pt x="559" y="127"/>
                      </a:lnTo>
                      <a:lnTo>
                        <a:pt x="558" y="126"/>
                      </a:lnTo>
                      <a:lnTo>
                        <a:pt x="559" y="125"/>
                      </a:lnTo>
                      <a:lnTo>
                        <a:pt x="561" y="125"/>
                      </a:lnTo>
                      <a:lnTo>
                        <a:pt x="562" y="127"/>
                      </a:lnTo>
                      <a:lnTo>
                        <a:pt x="564" y="129"/>
                      </a:lnTo>
                      <a:lnTo>
                        <a:pt x="564" y="132"/>
                      </a:lnTo>
                      <a:lnTo>
                        <a:pt x="565" y="133"/>
                      </a:lnTo>
                      <a:lnTo>
                        <a:pt x="569" y="133"/>
                      </a:lnTo>
                      <a:lnTo>
                        <a:pt x="569" y="135"/>
                      </a:lnTo>
                      <a:lnTo>
                        <a:pt x="573" y="136"/>
                      </a:lnTo>
                      <a:lnTo>
                        <a:pt x="574" y="137"/>
                      </a:lnTo>
                      <a:lnTo>
                        <a:pt x="577" y="137"/>
                      </a:lnTo>
                      <a:lnTo>
                        <a:pt x="579" y="135"/>
                      </a:lnTo>
                      <a:lnTo>
                        <a:pt x="579" y="129"/>
                      </a:lnTo>
                      <a:lnTo>
                        <a:pt x="577" y="130"/>
                      </a:lnTo>
                      <a:lnTo>
                        <a:pt x="576" y="130"/>
                      </a:lnTo>
                      <a:lnTo>
                        <a:pt x="576" y="129"/>
                      </a:lnTo>
                      <a:lnTo>
                        <a:pt x="574" y="127"/>
                      </a:lnTo>
                      <a:lnTo>
                        <a:pt x="569" y="127"/>
                      </a:lnTo>
                      <a:lnTo>
                        <a:pt x="569" y="129"/>
                      </a:lnTo>
                      <a:lnTo>
                        <a:pt x="569" y="132"/>
                      </a:lnTo>
                      <a:lnTo>
                        <a:pt x="567" y="132"/>
                      </a:lnTo>
                      <a:lnTo>
                        <a:pt x="565" y="127"/>
                      </a:lnTo>
                      <a:lnTo>
                        <a:pt x="562" y="122"/>
                      </a:lnTo>
                      <a:lnTo>
                        <a:pt x="564" y="123"/>
                      </a:lnTo>
                      <a:lnTo>
                        <a:pt x="564" y="121"/>
                      </a:lnTo>
                      <a:lnTo>
                        <a:pt x="561" y="119"/>
                      </a:lnTo>
                      <a:lnTo>
                        <a:pt x="561" y="118"/>
                      </a:lnTo>
                      <a:lnTo>
                        <a:pt x="559" y="114"/>
                      </a:lnTo>
                      <a:lnTo>
                        <a:pt x="561" y="114"/>
                      </a:lnTo>
                      <a:lnTo>
                        <a:pt x="562" y="116"/>
                      </a:lnTo>
                      <a:lnTo>
                        <a:pt x="562" y="115"/>
                      </a:lnTo>
                      <a:lnTo>
                        <a:pt x="562" y="114"/>
                      </a:lnTo>
                      <a:lnTo>
                        <a:pt x="565" y="114"/>
                      </a:lnTo>
                      <a:lnTo>
                        <a:pt x="567" y="115"/>
                      </a:lnTo>
                      <a:lnTo>
                        <a:pt x="573" y="115"/>
                      </a:lnTo>
                      <a:lnTo>
                        <a:pt x="573" y="114"/>
                      </a:lnTo>
                      <a:lnTo>
                        <a:pt x="567" y="110"/>
                      </a:lnTo>
                      <a:lnTo>
                        <a:pt x="569" y="110"/>
                      </a:lnTo>
                      <a:lnTo>
                        <a:pt x="573" y="110"/>
                      </a:lnTo>
                      <a:lnTo>
                        <a:pt x="573" y="112"/>
                      </a:lnTo>
                      <a:lnTo>
                        <a:pt x="576" y="114"/>
                      </a:lnTo>
                      <a:lnTo>
                        <a:pt x="574" y="111"/>
                      </a:lnTo>
                      <a:lnTo>
                        <a:pt x="579" y="111"/>
                      </a:lnTo>
                      <a:lnTo>
                        <a:pt x="579" y="114"/>
                      </a:lnTo>
                      <a:lnTo>
                        <a:pt x="583" y="116"/>
                      </a:lnTo>
                      <a:lnTo>
                        <a:pt x="582" y="118"/>
                      </a:lnTo>
                      <a:lnTo>
                        <a:pt x="583" y="119"/>
                      </a:lnTo>
                      <a:lnTo>
                        <a:pt x="588" y="116"/>
                      </a:lnTo>
                      <a:lnTo>
                        <a:pt x="588" y="119"/>
                      </a:lnTo>
                      <a:lnTo>
                        <a:pt x="586" y="121"/>
                      </a:lnTo>
                      <a:lnTo>
                        <a:pt x="586" y="123"/>
                      </a:lnTo>
                      <a:lnTo>
                        <a:pt x="585" y="125"/>
                      </a:lnTo>
                      <a:lnTo>
                        <a:pt x="585" y="126"/>
                      </a:lnTo>
                      <a:lnTo>
                        <a:pt x="588" y="125"/>
                      </a:lnTo>
                      <a:lnTo>
                        <a:pt x="588" y="126"/>
                      </a:lnTo>
                      <a:lnTo>
                        <a:pt x="588" y="122"/>
                      </a:lnTo>
                      <a:lnTo>
                        <a:pt x="595" y="119"/>
                      </a:lnTo>
                      <a:lnTo>
                        <a:pt x="595" y="127"/>
                      </a:lnTo>
                      <a:lnTo>
                        <a:pt x="593" y="130"/>
                      </a:lnTo>
                      <a:lnTo>
                        <a:pt x="593" y="133"/>
                      </a:lnTo>
                      <a:lnTo>
                        <a:pt x="595" y="136"/>
                      </a:lnTo>
                      <a:lnTo>
                        <a:pt x="589" y="139"/>
                      </a:lnTo>
                      <a:lnTo>
                        <a:pt x="589" y="142"/>
                      </a:lnTo>
                      <a:lnTo>
                        <a:pt x="595" y="142"/>
                      </a:lnTo>
                      <a:lnTo>
                        <a:pt x="595" y="147"/>
                      </a:lnTo>
                      <a:lnTo>
                        <a:pt x="598" y="144"/>
                      </a:lnTo>
                      <a:lnTo>
                        <a:pt x="599" y="146"/>
                      </a:lnTo>
                      <a:lnTo>
                        <a:pt x="601" y="143"/>
                      </a:lnTo>
                      <a:lnTo>
                        <a:pt x="601" y="146"/>
                      </a:lnTo>
                      <a:lnTo>
                        <a:pt x="599" y="147"/>
                      </a:lnTo>
                      <a:lnTo>
                        <a:pt x="601" y="149"/>
                      </a:lnTo>
                      <a:lnTo>
                        <a:pt x="604" y="149"/>
                      </a:lnTo>
                      <a:lnTo>
                        <a:pt x="604" y="146"/>
                      </a:lnTo>
                      <a:lnTo>
                        <a:pt x="604" y="142"/>
                      </a:lnTo>
                      <a:lnTo>
                        <a:pt x="604" y="139"/>
                      </a:lnTo>
                      <a:lnTo>
                        <a:pt x="602" y="136"/>
                      </a:lnTo>
                      <a:lnTo>
                        <a:pt x="599" y="133"/>
                      </a:lnTo>
                      <a:lnTo>
                        <a:pt x="601" y="127"/>
                      </a:lnTo>
                      <a:lnTo>
                        <a:pt x="599" y="123"/>
                      </a:lnTo>
                      <a:lnTo>
                        <a:pt x="601" y="123"/>
                      </a:lnTo>
                      <a:lnTo>
                        <a:pt x="602" y="123"/>
                      </a:lnTo>
                      <a:lnTo>
                        <a:pt x="604" y="123"/>
                      </a:lnTo>
                      <a:lnTo>
                        <a:pt x="604" y="125"/>
                      </a:lnTo>
                      <a:lnTo>
                        <a:pt x="606" y="125"/>
                      </a:lnTo>
                      <a:lnTo>
                        <a:pt x="607" y="125"/>
                      </a:lnTo>
                      <a:lnTo>
                        <a:pt x="610" y="126"/>
                      </a:lnTo>
                      <a:lnTo>
                        <a:pt x="612" y="125"/>
                      </a:lnTo>
                      <a:lnTo>
                        <a:pt x="613" y="122"/>
                      </a:lnTo>
                      <a:lnTo>
                        <a:pt x="613" y="121"/>
                      </a:lnTo>
                      <a:lnTo>
                        <a:pt x="617" y="119"/>
                      </a:lnTo>
                      <a:lnTo>
                        <a:pt x="618" y="118"/>
                      </a:lnTo>
                      <a:lnTo>
                        <a:pt x="618" y="114"/>
                      </a:lnTo>
                      <a:lnTo>
                        <a:pt x="624" y="111"/>
                      </a:lnTo>
                      <a:lnTo>
                        <a:pt x="626" y="109"/>
                      </a:lnTo>
                      <a:lnTo>
                        <a:pt x="624" y="107"/>
                      </a:lnTo>
                      <a:lnTo>
                        <a:pt x="623" y="99"/>
                      </a:lnTo>
                      <a:lnTo>
                        <a:pt x="621" y="97"/>
                      </a:lnTo>
                      <a:lnTo>
                        <a:pt x="620" y="99"/>
                      </a:lnTo>
                      <a:lnTo>
                        <a:pt x="620" y="100"/>
                      </a:lnTo>
                      <a:lnTo>
                        <a:pt x="620" y="103"/>
                      </a:lnTo>
                      <a:lnTo>
                        <a:pt x="621" y="101"/>
                      </a:lnTo>
                      <a:lnTo>
                        <a:pt x="623" y="100"/>
                      </a:lnTo>
                      <a:lnTo>
                        <a:pt x="620" y="104"/>
                      </a:lnTo>
                      <a:lnTo>
                        <a:pt x="615" y="105"/>
                      </a:lnTo>
                      <a:lnTo>
                        <a:pt x="612" y="105"/>
                      </a:lnTo>
                      <a:lnTo>
                        <a:pt x="612" y="104"/>
                      </a:lnTo>
                      <a:lnTo>
                        <a:pt x="612" y="99"/>
                      </a:lnTo>
                      <a:lnTo>
                        <a:pt x="613" y="99"/>
                      </a:lnTo>
                      <a:lnTo>
                        <a:pt x="615" y="99"/>
                      </a:lnTo>
                      <a:lnTo>
                        <a:pt x="617" y="94"/>
                      </a:lnTo>
                      <a:lnTo>
                        <a:pt x="617" y="92"/>
                      </a:lnTo>
                      <a:lnTo>
                        <a:pt x="617" y="93"/>
                      </a:lnTo>
                      <a:lnTo>
                        <a:pt x="617" y="90"/>
                      </a:lnTo>
                      <a:lnTo>
                        <a:pt x="618" y="86"/>
                      </a:lnTo>
                      <a:lnTo>
                        <a:pt x="623" y="85"/>
                      </a:lnTo>
                      <a:lnTo>
                        <a:pt x="623" y="83"/>
                      </a:lnTo>
                      <a:lnTo>
                        <a:pt x="621" y="86"/>
                      </a:lnTo>
                      <a:lnTo>
                        <a:pt x="621" y="90"/>
                      </a:lnTo>
                      <a:lnTo>
                        <a:pt x="623" y="92"/>
                      </a:lnTo>
                      <a:lnTo>
                        <a:pt x="624" y="89"/>
                      </a:lnTo>
                      <a:lnTo>
                        <a:pt x="626" y="85"/>
                      </a:lnTo>
                      <a:lnTo>
                        <a:pt x="624" y="81"/>
                      </a:lnTo>
                      <a:lnTo>
                        <a:pt x="623" y="81"/>
                      </a:lnTo>
                      <a:lnTo>
                        <a:pt x="618" y="83"/>
                      </a:lnTo>
                      <a:lnTo>
                        <a:pt x="615" y="83"/>
                      </a:lnTo>
                      <a:lnTo>
                        <a:pt x="612" y="77"/>
                      </a:lnTo>
                      <a:lnTo>
                        <a:pt x="610" y="77"/>
                      </a:lnTo>
                      <a:lnTo>
                        <a:pt x="612" y="79"/>
                      </a:lnTo>
                      <a:lnTo>
                        <a:pt x="610" y="80"/>
                      </a:lnTo>
                      <a:lnTo>
                        <a:pt x="609" y="79"/>
                      </a:lnTo>
                      <a:lnTo>
                        <a:pt x="607" y="77"/>
                      </a:lnTo>
                      <a:lnTo>
                        <a:pt x="604" y="76"/>
                      </a:lnTo>
                      <a:lnTo>
                        <a:pt x="604" y="75"/>
                      </a:lnTo>
                      <a:lnTo>
                        <a:pt x="604" y="73"/>
                      </a:lnTo>
                      <a:lnTo>
                        <a:pt x="598" y="73"/>
                      </a:lnTo>
                      <a:lnTo>
                        <a:pt x="595" y="72"/>
                      </a:lnTo>
                      <a:lnTo>
                        <a:pt x="593" y="71"/>
                      </a:lnTo>
                      <a:lnTo>
                        <a:pt x="595" y="69"/>
                      </a:lnTo>
                      <a:lnTo>
                        <a:pt x="589" y="66"/>
                      </a:lnTo>
                      <a:lnTo>
                        <a:pt x="589" y="65"/>
                      </a:lnTo>
                      <a:lnTo>
                        <a:pt x="586" y="62"/>
                      </a:lnTo>
                      <a:lnTo>
                        <a:pt x="586" y="54"/>
                      </a:lnTo>
                      <a:lnTo>
                        <a:pt x="588" y="52"/>
                      </a:lnTo>
                      <a:lnTo>
                        <a:pt x="589" y="52"/>
                      </a:lnTo>
                      <a:lnTo>
                        <a:pt x="592" y="47"/>
                      </a:lnTo>
                      <a:lnTo>
                        <a:pt x="593" y="47"/>
                      </a:lnTo>
                      <a:lnTo>
                        <a:pt x="593" y="48"/>
                      </a:lnTo>
                      <a:lnTo>
                        <a:pt x="595" y="47"/>
                      </a:lnTo>
                      <a:lnTo>
                        <a:pt x="595" y="44"/>
                      </a:lnTo>
                      <a:lnTo>
                        <a:pt x="593" y="45"/>
                      </a:lnTo>
                      <a:lnTo>
                        <a:pt x="592" y="40"/>
                      </a:lnTo>
                      <a:lnTo>
                        <a:pt x="588" y="39"/>
                      </a:lnTo>
                      <a:lnTo>
                        <a:pt x="589" y="33"/>
                      </a:lnTo>
                      <a:lnTo>
                        <a:pt x="592" y="30"/>
                      </a:lnTo>
                      <a:lnTo>
                        <a:pt x="589" y="30"/>
                      </a:lnTo>
                      <a:lnTo>
                        <a:pt x="592" y="24"/>
                      </a:lnTo>
                      <a:lnTo>
                        <a:pt x="592" y="23"/>
                      </a:lnTo>
                      <a:lnTo>
                        <a:pt x="593" y="23"/>
                      </a:lnTo>
                      <a:lnTo>
                        <a:pt x="593" y="21"/>
                      </a:lnTo>
                      <a:lnTo>
                        <a:pt x="595" y="19"/>
                      </a:lnTo>
                      <a:lnTo>
                        <a:pt x="599" y="24"/>
                      </a:lnTo>
                      <a:lnTo>
                        <a:pt x="601" y="24"/>
                      </a:lnTo>
                      <a:lnTo>
                        <a:pt x="601" y="21"/>
                      </a:lnTo>
                      <a:lnTo>
                        <a:pt x="601" y="16"/>
                      </a:lnTo>
                      <a:lnTo>
                        <a:pt x="599" y="16"/>
                      </a:lnTo>
                      <a:lnTo>
                        <a:pt x="598" y="15"/>
                      </a:lnTo>
                      <a:lnTo>
                        <a:pt x="598" y="12"/>
                      </a:lnTo>
                      <a:lnTo>
                        <a:pt x="602" y="5"/>
                      </a:lnTo>
                      <a:lnTo>
                        <a:pt x="606" y="0"/>
                      </a:lnTo>
                      <a:lnTo>
                        <a:pt x="607" y="0"/>
                      </a:lnTo>
                      <a:lnTo>
                        <a:pt x="610" y="0"/>
                      </a:lnTo>
                      <a:lnTo>
                        <a:pt x="612" y="0"/>
                      </a:lnTo>
                      <a:lnTo>
                        <a:pt x="615" y="2"/>
                      </a:lnTo>
                      <a:lnTo>
                        <a:pt x="613" y="3"/>
                      </a:lnTo>
                      <a:lnTo>
                        <a:pt x="613" y="4"/>
                      </a:lnTo>
                      <a:lnTo>
                        <a:pt x="613" y="5"/>
                      </a:lnTo>
                      <a:lnTo>
                        <a:pt x="613" y="7"/>
                      </a:lnTo>
                      <a:lnTo>
                        <a:pt x="615" y="5"/>
                      </a:lnTo>
                      <a:lnTo>
                        <a:pt x="615" y="10"/>
                      </a:lnTo>
                      <a:lnTo>
                        <a:pt x="618" y="7"/>
                      </a:lnTo>
                      <a:lnTo>
                        <a:pt x="618" y="5"/>
                      </a:lnTo>
                      <a:lnTo>
                        <a:pt x="621" y="8"/>
                      </a:lnTo>
                      <a:lnTo>
                        <a:pt x="624" y="7"/>
                      </a:lnTo>
                      <a:lnTo>
                        <a:pt x="624" y="12"/>
                      </a:lnTo>
                      <a:lnTo>
                        <a:pt x="624" y="14"/>
                      </a:lnTo>
                      <a:lnTo>
                        <a:pt x="628" y="15"/>
                      </a:lnTo>
                      <a:lnTo>
                        <a:pt x="634" y="23"/>
                      </a:lnTo>
                      <a:lnTo>
                        <a:pt x="635" y="38"/>
                      </a:lnTo>
                      <a:lnTo>
                        <a:pt x="634" y="38"/>
                      </a:lnTo>
                      <a:lnTo>
                        <a:pt x="634" y="39"/>
                      </a:lnTo>
                      <a:lnTo>
                        <a:pt x="637" y="40"/>
                      </a:lnTo>
                      <a:lnTo>
                        <a:pt x="637" y="44"/>
                      </a:lnTo>
                      <a:lnTo>
                        <a:pt x="642" y="44"/>
                      </a:lnTo>
                      <a:lnTo>
                        <a:pt x="644" y="45"/>
                      </a:lnTo>
                      <a:lnTo>
                        <a:pt x="644" y="50"/>
                      </a:lnTo>
                      <a:lnTo>
                        <a:pt x="647" y="54"/>
                      </a:lnTo>
                      <a:lnTo>
                        <a:pt x="647" y="55"/>
                      </a:lnTo>
                      <a:lnTo>
                        <a:pt x="648" y="55"/>
                      </a:lnTo>
                      <a:lnTo>
                        <a:pt x="648" y="54"/>
                      </a:lnTo>
                      <a:lnTo>
                        <a:pt x="650" y="55"/>
                      </a:lnTo>
                      <a:lnTo>
                        <a:pt x="651" y="58"/>
                      </a:lnTo>
                      <a:lnTo>
                        <a:pt x="653" y="60"/>
                      </a:lnTo>
                      <a:lnTo>
                        <a:pt x="653" y="61"/>
                      </a:lnTo>
                      <a:lnTo>
                        <a:pt x="650" y="62"/>
                      </a:lnTo>
                      <a:lnTo>
                        <a:pt x="644" y="60"/>
                      </a:lnTo>
                      <a:lnTo>
                        <a:pt x="642" y="60"/>
                      </a:lnTo>
                      <a:lnTo>
                        <a:pt x="642" y="61"/>
                      </a:lnTo>
                      <a:lnTo>
                        <a:pt x="642" y="62"/>
                      </a:lnTo>
                      <a:lnTo>
                        <a:pt x="641" y="62"/>
                      </a:lnTo>
                      <a:lnTo>
                        <a:pt x="645" y="64"/>
                      </a:lnTo>
                      <a:lnTo>
                        <a:pt x="648" y="66"/>
                      </a:lnTo>
                      <a:lnTo>
                        <a:pt x="645" y="71"/>
                      </a:lnTo>
                      <a:lnTo>
                        <a:pt x="644" y="71"/>
                      </a:lnTo>
                      <a:lnTo>
                        <a:pt x="642" y="71"/>
                      </a:lnTo>
                      <a:lnTo>
                        <a:pt x="641" y="71"/>
                      </a:lnTo>
                      <a:lnTo>
                        <a:pt x="641" y="72"/>
                      </a:lnTo>
                      <a:lnTo>
                        <a:pt x="637" y="75"/>
                      </a:lnTo>
                      <a:lnTo>
                        <a:pt x="638" y="76"/>
                      </a:lnTo>
                      <a:lnTo>
                        <a:pt x="642" y="76"/>
                      </a:lnTo>
                      <a:lnTo>
                        <a:pt x="645" y="80"/>
                      </a:lnTo>
                      <a:lnTo>
                        <a:pt x="648" y="81"/>
                      </a:lnTo>
                      <a:lnTo>
                        <a:pt x="651" y="81"/>
                      </a:lnTo>
                      <a:lnTo>
                        <a:pt x="654" y="77"/>
                      </a:lnTo>
                      <a:lnTo>
                        <a:pt x="656" y="77"/>
                      </a:lnTo>
                      <a:lnTo>
                        <a:pt x="656" y="79"/>
                      </a:lnTo>
                      <a:lnTo>
                        <a:pt x="654" y="81"/>
                      </a:lnTo>
                      <a:lnTo>
                        <a:pt x="656" y="80"/>
                      </a:lnTo>
                      <a:lnTo>
                        <a:pt x="657" y="82"/>
                      </a:lnTo>
                      <a:lnTo>
                        <a:pt x="659" y="81"/>
                      </a:lnTo>
                      <a:lnTo>
                        <a:pt x="661" y="82"/>
                      </a:lnTo>
                      <a:lnTo>
                        <a:pt x="663" y="81"/>
                      </a:lnTo>
                      <a:lnTo>
                        <a:pt x="663" y="83"/>
                      </a:lnTo>
                      <a:lnTo>
                        <a:pt x="663" y="86"/>
                      </a:lnTo>
                      <a:lnTo>
                        <a:pt x="661" y="88"/>
                      </a:lnTo>
                      <a:lnTo>
                        <a:pt x="659" y="86"/>
                      </a:lnTo>
                      <a:lnTo>
                        <a:pt x="657" y="86"/>
                      </a:lnTo>
                      <a:lnTo>
                        <a:pt x="654" y="86"/>
                      </a:lnTo>
                      <a:lnTo>
                        <a:pt x="661" y="93"/>
                      </a:lnTo>
                      <a:lnTo>
                        <a:pt x="665" y="93"/>
                      </a:lnTo>
                      <a:lnTo>
                        <a:pt x="665" y="96"/>
                      </a:lnTo>
                      <a:lnTo>
                        <a:pt x="666" y="99"/>
                      </a:lnTo>
                      <a:lnTo>
                        <a:pt x="666" y="100"/>
                      </a:lnTo>
                      <a:lnTo>
                        <a:pt x="668" y="103"/>
                      </a:lnTo>
                      <a:lnTo>
                        <a:pt x="666" y="111"/>
                      </a:lnTo>
                      <a:lnTo>
                        <a:pt x="669" y="118"/>
                      </a:lnTo>
                      <a:lnTo>
                        <a:pt x="674" y="111"/>
                      </a:lnTo>
                      <a:lnTo>
                        <a:pt x="674" y="107"/>
                      </a:lnTo>
                      <a:lnTo>
                        <a:pt x="675" y="106"/>
                      </a:lnTo>
                      <a:lnTo>
                        <a:pt x="677" y="106"/>
                      </a:lnTo>
                      <a:lnTo>
                        <a:pt x="675" y="96"/>
                      </a:lnTo>
                      <a:lnTo>
                        <a:pt x="678" y="93"/>
                      </a:lnTo>
                      <a:lnTo>
                        <a:pt x="680" y="89"/>
                      </a:lnTo>
                      <a:lnTo>
                        <a:pt x="683" y="88"/>
                      </a:lnTo>
                      <a:lnTo>
                        <a:pt x="686" y="89"/>
                      </a:lnTo>
                      <a:lnTo>
                        <a:pt x="688" y="92"/>
                      </a:lnTo>
                      <a:lnTo>
                        <a:pt x="691" y="96"/>
                      </a:lnTo>
                      <a:lnTo>
                        <a:pt x="698" y="101"/>
                      </a:lnTo>
                      <a:lnTo>
                        <a:pt x="702" y="118"/>
                      </a:lnTo>
                      <a:lnTo>
                        <a:pt x="701" y="119"/>
                      </a:lnTo>
                      <a:lnTo>
                        <a:pt x="698" y="119"/>
                      </a:lnTo>
                      <a:lnTo>
                        <a:pt x="698" y="118"/>
                      </a:lnTo>
                      <a:lnTo>
                        <a:pt x="698" y="115"/>
                      </a:lnTo>
                      <a:lnTo>
                        <a:pt x="695" y="119"/>
                      </a:lnTo>
                      <a:lnTo>
                        <a:pt x="696" y="123"/>
                      </a:lnTo>
                      <a:lnTo>
                        <a:pt x="695" y="129"/>
                      </a:lnTo>
                      <a:lnTo>
                        <a:pt x="705" y="146"/>
                      </a:lnTo>
                      <a:lnTo>
                        <a:pt x="708" y="150"/>
                      </a:lnTo>
                      <a:lnTo>
                        <a:pt x="712" y="149"/>
                      </a:lnTo>
                      <a:lnTo>
                        <a:pt x="713" y="144"/>
                      </a:lnTo>
                      <a:lnTo>
                        <a:pt x="715" y="143"/>
                      </a:lnTo>
                      <a:lnTo>
                        <a:pt x="717" y="144"/>
                      </a:lnTo>
                      <a:lnTo>
                        <a:pt x="717" y="143"/>
                      </a:lnTo>
                      <a:lnTo>
                        <a:pt x="717" y="144"/>
                      </a:lnTo>
                      <a:lnTo>
                        <a:pt x="718" y="144"/>
                      </a:lnTo>
                      <a:lnTo>
                        <a:pt x="720" y="135"/>
                      </a:lnTo>
                      <a:lnTo>
                        <a:pt x="721" y="130"/>
                      </a:lnTo>
                      <a:lnTo>
                        <a:pt x="724" y="127"/>
                      </a:lnTo>
                      <a:lnTo>
                        <a:pt x="727" y="121"/>
                      </a:lnTo>
                      <a:lnTo>
                        <a:pt x="727" y="118"/>
                      </a:lnTo>
                      <a:lnTo>
                        <a:pt x="729" y="116"/>
                      </a:lnTo>
                      <a:lnTo>
                        <a:pt x="729" y="107"/>
                      </a:lnTo>
                      <a:lnTo>
                        <a:pt x="731" y="106"/>
                      </a:lnTo>
                      <a:lnTo>
                        <a:pt x="734" y="106"/>
                      </a:lnTo>
                      <a:lnTo>
                        <a:pt x="736" y="105"/>
                      </a:lnTo>
                      <a:lnTo>
                        <a:pt x="739" y="104"/>
                      </a:lnTo>
                      <a:lnTo>
                        <a:pt x="742" y="105"/>
                      </a:lnTo>
                      <a:lnTo>
                        <a:pt x="743" y="104"/>
                      </a:lnTo>
                      <a:lnTo>
                        <a:pt x="742" y="104"/>
                      </a:lnTo>
                      <a:lnTo>
                        <a:pt x="739" y="103"/>
                      </a:lnTo>
                      <a:lnTo>
                        <a:pt x="739" y="101"/>
                      </a:lnTo>
                      <a:lnTo>
                        <a:pt x="739" y="100"/>
                      </a:lnTo>
                      <a:lnTo>
                        <a:pt x="740" y="100"/>
                      </a:lnTo>
                      <a:lnTo>
                        <a:pt x="740" y="97"/>
                      </a:lnTo>
                      <a:lnTo>
                        <a:pt x="742" y="97"/>
                      </a:lnTo>
                      <a:lnTo>
                        <a:pt x="745" y="97"/>
                      </a:lnTo>
                      <a:lnTo>
                        <a:pt x="743" y="96"/>
                      </a:lnTo>
                      <a:lnTo>
                        <a:pt x="742" y="96"/>
                      </a:lnTo>
                      <a:lnTo>
                        <a:pt x="740" y="93"/>
                      </a:lnTo>
                      <a:lnTo>
                        <a:pt x="737" y="93"/>
                      </a:lnTo>
                      <a:lnTo>
                        <a:pt x="736" y="90"/>
                      </a:lnTo>
                      <a:lnTo>
                        <a:pt x="734" y="88"/>
                      </a:lnTo>
                      <a:lnTo>
                        <a:pt x="734" y="86"/>
                      </a:lnTo>
                      <a:lnTo>
                        <a:pt x="736" y="85"/>
                      </a:lnTo>
                      <a:lnTo>
                        <a:pt x="734" y="82"/>
                      </a:lnTo>
                      <a:lnTo>
                        <a:pt x="734" y="80"/>
                      </a:lnTo>
                      <a:lnTo>
                        <a:pt x="734" y="77"/>
                      </a:lnTo>
                      <a:lnTo>
                        <a:pt x="734" y="72"/>
                      </a:lnTo>
                      <a:lnTo>
                        <a:pt x="739" y="73"/>
                      </a:lnTo>
                      <a:lnTo>
                        <a:pt x="740" y="71"/>
                      </a:lnTo>
                      <a:lnTo>
                        <a:pt x="746" y="71"/>
                      </a:lnTo>
                      <a:lnTo>
                        <a:pt x="751" y="72"/>
                      </a:lnTo>
                      <a:lnTo>
                        <a:pt x="753" y="75"/>
                      </a:lnTo>
                      <a:lnTo>
                        <a:pt x="760" y="76"/>
                      </a:lnTo>
                      <a:lnTo>
                        <a:pt x="764" y="76"/>
                      </a:lnTo>
                      <a:lnTo>
                        <a:pt x="767" y="77"/>
                      </a:lnTo>
                      <a:lnTo>
                        <a:pt x="769" y="76"/>
                      </a:lnTo>
                      <a:lnTo>
                        <a:pt x="770" y="76"/>
                      </a:lnTo>
                      <a:lnTo>
                        <a:pt x="772" y="77"/>
                      </a:lnTo>
                      <a:lnTo>
                        <a:pt x="772" y="82"/>
                      </a:lnTo>
                      <a:lnTo>
                        <a:pt x="770" y="82"/>
                      </a:lnTo>
                      <a:lnTo>
                        <a:pt x="772" y="82"/>
                      </a:lnTo>
                      <a:lnTo>
                        <a:pt x="776" y="89"/>
                      </a:lnTo>
                      <a:lnTo>
                        <a:pt x="775" y="90"/>
                      </a:lnTo>
                      <a:lnTo>
                        <a:pt x="776" y="90"/>
                      </a:lnTo>
                      <a:lnTo>
                        <a:pt x="784" y="90"/>
                      </a:lnTo>
                      <a:lnTo>
                        <a:pt x="787" y="92"/>
                      </a:lnTo>
                      <a:lnTo>
                        <a:pt x="788" y="92"/>
                      </a:lnTo>
                      <a:lnTo>
                        <a:pt x="788" y="94"/>
                      </a:lnTo>
                      <a:lnTo>
                        <a:pt x="787" y="97"/>
                      </a:lnTo>
                      <a:lnTo>
                        <a:pt x="782" y="100"/>
                      </a:lnTo>
                      <a:lnTo>
                        <a:pt x="779" y="103"/>
                      </a:lnTo>
                      <a:lnTo>
                        <a:pt x="788" y="103"/>
                      </a:lnTo>
                      <a:lnTo>
                        <a:pt x="790" y="105"/>
                      </a:lnTo>
                      <a:lnTo>
                        <a:pt x="790" y="107"/>
                      </a:lnTo>
                      <a:lnTo>
                        <a:pt x="788" y="110"/>
                      </a:lnTo>
                      <a:lnTo>
                        <a:pt x="785" y="111"/>
                      </a:lnTo>
                      <a:lnTo>
                        <a:pt x="784" y="111"/>
                      </a:lnTo>
                      <a:lnTo>
                        <a:pt x="782" y="115"/>
                      </a:lnTo>
                      <a:lnTo>
                        <a:pt x="779" y="114"/>
                      </a:lnTo>
                      <a:lnTo>
                        <a:pt x="778" y="111"/>
                      </a:lnTo>
                      <a:lnTo>
                        <a:pt x="776" y="111"/>
                      </a:lnTo>
                      <a:lnTo>
                        <a:pt x="776" y="112"/>
                      </a:lnTo>
                      <a:lnTo>
                        <a:pt x="773" y="111"/>
                      </a:lnTo>
                      <a:lnTo>
                        <a:pt x="772" y="112"/>
                      </a:lnTo>
                      <a:lnTo>
                        <a:pt x="775" y="118"/>
                      </a:lnTo>
                      <a:lnTo>
                        <a:pt x="775" y="119"/>
                      </a:lnTo>
                      <a:lnTo>
                        <a:pt x="776" y="119"/>
                      </a:lnTo>
                      <a:lnTo>
                        <a:pt x="775" y="122"/>
                      </a:lnTo>
                      <a:lnTo>
                        <a:pt x="779" y="121"/>
                      </a:lnTo>
                      <a:lnTo>
                        <a:pt x="778" y="127"/>
                      </a:lnTo>
                      <a:lnTo>
                        <a:pt x="778" y="130"/>
                      </a:lnTo>
                      <a:lnTo>
                        <a:pt x="790" y="142"/>
                      </a:lnTo>
                      <a:lnTo>
                        <a:pt x="790" y="143"/>
                      </a:lnTo>
                      <a:lnTo>
                        <a:pt x="788" y="144"/>
                      </a:lnTo>
                      <a:lnTo>
                        <a:pt x="788" y="147"/>
                      </a:lnTo>
                      <a:lnTo>
                        <a:pt x="790" y="150"/>
                      </a:lnTo>
                      <a:lnTo>
                        <a:pt x="788" y="151"/>
                      </a:lnTo>
                      <a:lnTo>
                        <a:pt x="788" y="153"/>
                      </a:lnTo>
                      <a:lnTo>
                        <a:pt x="785" y="154"/>
                      </a:lnTo>
                      <a:lnTo>
                        <a:pt x="779" y="158"/>
                      </a:lnTo>
                      <a:lnTo>
                        <a:pt x="779" y="159"/>
                      </a:lnTo>
                      <a:lnTo>
                        <a:pt x="772" y="167"/>
                      </a:lnTo>
                      <a:lnTo>
                        <a:pt x="767" y="168"/>
                      </a:lnTo>
                      <a:lnTo>
                        <a:pt x="766" y="170"/>
                      </a:lnTo>
                      <a:lnTo>
                        <a:pt x="764" y="172"/>
                      </a:lnTo>
                      <a:lnTo>
                        <a:pt x="763" y="172"/>
                      </a:lnTo>
                      <a:lnTo>
                        <a:pt x="761" y="172"/>
                      </a:lnTo>
                      <a:lnTo>
                        <a:pt x="760" y="170"/>
                      </a:lnTo>
                      <a:lnTo>
                        <a:pt x="754" y="167"/>
                      </a:lnTo>
                      <a:lnTo>
                        <a:pt x="753" y="164"/>
                      </a:lnTo>
                      <a:lnTo>
                        <a:pt x="751" y="165"/>
                      </a:lnTo>
                      <a:lnTo>
                        <a:pt x="751" y="167"/>
                      </a:lnTo>
                      <a:lnTo>
                        <a:pt x="754" y="171"/>
                      </a:lnTo>
                      <a:lnTo>
                        <a:pt x="754" y="174"/>
                      </a:lnTo>
                      <a:lnTo>
                        <a:pt x="756" y="178"/>
                      </a:lnTo>
                      <a:lnTo>
                        <a:pt x="756" y="179"/>
                      </a:lnTo>
                      <a:lnTo>
                        <a:pt x="756" y="178"/>
                      </a:lnTo>
                      <a:lnTo>
                        <a:pt x="753" y="178"/>
                      </a:lnTo>
                      <a:lnTo>
                        <a:pt x="750" y="174"/>
                      </a:lnTo>
                      <a:lnTo>
                        <a:pt x="748" y="174"/>
                      </a:lnTo>
                      <a:lnTo>
                        <a:pt x="748" y="172"/>
                      </a:lnTo>
                      <a:lnTo>
                        <a:pt x="746" y="172"/>
                      </a:lnTo>
                      <a:lnTo>
                        <a:pt x="746" y="178"/>
                      </a:lnTo>
                      <a:lnTo>
                        <a:pt x="743" y="176"/>
                      </a:lnTo>
                      <a:lnTo>
                        <a:pt x="742" y="176"/>
                      </a:lnTo>
                      <a:lnTo>
                        <a:pt x="739" y="175"/>
                      </a:lnTo>
                      <a:lnTo>
                        <a:pt x="739" y="176"/>
                      </a:lnTo>
                      <a:lnTo>
                        <a:pt x="736" y="167"/>
                      </a:lnTo>
                      <a:lnTo>
                        <a:pt x="734" y="167"/>
                      </a:lnTo>
                      <a:lnTo>
                        <a:pt x="729" y="170"/>
                      </a:lnTo>
                      <a:lnTo>
                        <a:pt x="727" y="170"/>
                      </a:lnTo>
                      <a:lnTo>
                        <a:pt x="720" y="167"/>
                      </a:lnTo>
                      <a:lnTo>
                        <a:pt x="718" y="170"/>
                      </a:lnTo>
                      <a:lnTo>
                        <a:pt x="718" y="171"/>
                      </a:lnTo>
                      <a:lnTo>
                        <a:pt x="717" y="171"/>
                      </a:lnTo>
                      <a:lnTo>
                        <a:pt x="718" y="174"/>
                      </a:lnTo>
                      <a:lnTo>
                        <a:pt x="723" y="175"/>
                      </a:lnTo>
                      <a:lnTo>
                        <a:pt x="726" y="176"/>
                      </a:lnTo>
                      <a:lnTo>
                        <a:pt x="727" y="178"/>
                      </a:lnTo>
                      <a:lnTo>
                        <a:pt x="726" y="182"/>
                      </a:lnTo>
                      <a:lnTo>
                        <a:pt x="726" y="183"/>
                      </a:lnTo>
                      <a:lnTo>
                        <a:pt x="720" y="191"/>
                      </a:lnTo>
                      <a:lnTo>
                        <a:pt x="718" y="192"/>
                      </a:lnTo>
                      <a:lnTo>
                        <a:pt x="718" y="193"/>
                      </a:lnTo>
                      <a:lnTo>
                        <a:pt x="715" y="194"/>
                      </a:lnTo>
                      <a:lnTo>
                        <a:pt x="713" y="198"/>
                      </a:lnTo>
                      <a:lnTo>
                        <a:pt x="712" y="200"/>
                      </a:lnTo>
                      <a:lnTo>
                        <a:pt x="701" y="200"/>
                      </a:lnTo>
                      <a:lnTo>
                        <a:pt x="699" y="197"/>
                      </a:lnTo>
                      <a:lnTo>
                        <a:pt x="691" y="192"/>
                      </a:lnTo>
                      <a:lnTo>
                        <a:pt x="691" y="191"/>
                      </a:lnTo>
                      <a:lnTo>
                        <a:pt x="686" y="189"/>
                      </a:lnTo>
                      <a:lnTo>
                        <a:pt x="680" y="187"/>
                      </a:lnTo>
                      <a:lnTo>
                        <a:pt x="678" y="185"/>
                      </a:lnTo>
                      <a:lnTo>
                        <a:pt x="677" y="187"/>
                      </a:lnTo>
                      <a:lnTo>
                        <a:pt x="674" y="185"/>
                      </a:lnTo>
                      <a:lnTo>
                        <a:pt x="672" y="187"/>
                      </a:lnTo>
                      <a:lnTo>
                        <a:pt x="677" y="191"/>
                      </a:lnTo>
                      <a:lnTo>
                        <a:pt x="686" y="200"/>
                      </a:lnTo>
                      <a:lnTo>
                        <a:pt x="699" y="204"/>
                      </a:lnTo>
                      <a:lnTo>
                        <a:pt x="702" y="203"/>
                      </a:lnTo>
                      <a:lnTo>
                        <a:pt x="713" y="204"/>
                      </a:lnTo>
                      <a:lnTo>
                        <a:pt x="715" y="204"/>
                      </a:lnTo>
                      <a:lnTo>
                        <a:pt x="713" y="208"/>
                      </a:lnTo>
                      <a:lnTo>
                        <a:pt x="713" y="211"/>
                      </a:lnTo>
                      <a:lnTo>
                        <a:pt x="711" y="213"/>
                      </a:lnTo>
                      <a:lnTo>
                        <a:pt x="711" y="215"/>
                      </a:lnTo>
                      <a:lnTo>
                        <a:pt x="708" y="217"/>
                      </a:lnTo>
                      <a:lnTo>
                        <a:pt x="707" y="221"/>
                      </a:lnTo>
                      <a:lnTo>
                        <a:pt x="704" y="222"/>
                      </a:lnTo>
                      <a:lnTo>
                        <a:pt x="704" y="225"/>
                      </a:lnTo>
                      <a:lnTo>
                        <a:pt x="699" y="231"/>
                      </a:lnTo>
                      <a:lnTo>
                        <a:pt x="696" y="233"/>
                      </a:lnTo>
                      <a:lnTo>
                        <a:pt x="691" y="236"/>
                      </a:lnTo>
                      <a:lnTo>
                        <a:pt x="686" y="235"/>
                      </a:lnTo>
                      <a:lnTo>
                        <a:pt x="686" y="236"/>
                      </a:lnTo>
                      <a:lnTo>
                        <a:pt x="681" y="233"/>
                      </a:lnTo>
                      <a:lnTo>
                        <a:pt x="680" y="233"/>
                      </a:lnTo>
                      <a:lnTo>
                        <a:pt x="680" y="235"/>
                      </a:lnTo>
                      <a:lnTo>
                        <a:pt x="680" y="232"/>
                      </a:lnTo>
                      <a:lnTo>
                        <a:pt x="678" y="233"/>
                      </a:lnTo>
                      <a:lnTo>
                        <a:pt x="677" y="232"/>
                      </a:lnTo>
                      <a:lnTo>
                        <a:pt x="675" y="232"/>
                      </a:lnTo>
                      <a:lnTo>
                        <a:pt x="677" y="233"/>
                      </a:lnTo>
                      <a:lnTo>
                        <a:pt x="675" y="235"/>
                      </a:lnTo>
                      <a:lnTo>
                        <a:pt x="677" y="237"/>
                      </a:lnTo>
                      <a:lnTo>
                        <a:pt x="675" y="237"/>
                      </a:lnTo>
                      <a:lnTo>
                        <a:pt x="674" y="236"/>
                      </a:lnTo>
                      <a:lnTo>
                        <a:pt x="674" y="239"/>
                      </a:lnTo>
                      <a:lnTo>
                        <a:pt x="675" y="240"/>
                      </a:lnTo>
                      <a:lnTo>
                        <a:pt x="672" y="245"/>
                      </a:lnTo>
                      <a:lnTo>
                        <a:pt x="671" y="245"/>
                      </a:lnTo>
                      <a:lnTo>
                        <a:pt x="669" y="246"/>
                      </a:lnTo>
                      <a:lnTo>
                        <a:pt x="668" y="246"/>
                      </a:lnTo>
                      <a:lnTo>
                        <a:pt x="666" y="247"/>
                      </a:lnTo>
                      <a:lnTo>
                        <a:pt x="665" y="246"/>
                      </a:lnTo>
                      <a:lnTo>
                        <a:pt x="663" y="246"/>
                      </a:lnTo>
                      <a:lnTo>
                        <a:pt x="661" y="245"/>
                      </a:lnTo>
                      <a:lnTo>
                        <a:pt x="657" y="243"/>
                      </a:lnTo>
                      <a:lnTo>
                        <a:pt x="656" y="241"/>
                      </a:lnTo>
                      <a:lnTo>
                        <a:pt x="654" y="242"/>
                      </a:lnTo>
                      <a:lnTo>
                        <a:pt x="653" y="240"/>
                      </a:lnTo>
                      <a:lnTo>
                        <a:pt x="651" y="241"/>
                      </a:lnTo>
                      <a:lnTo>
                        <a:pt x="650" y="241"/>
                      </a:lnTo>
                      <a:lnTo>
                        <a:pt x="648" y="241"/>
                      </a:lnTo>
                      <a:lnTo>
                        <a:pt x="645" y="241"/>
                      </a:lnTo>
                      <a:lnTo>
                        <a:pt x="641" y="240"/>
                      </a:lnTo>
                      <a:lnTo>
                        <a:pt x="638" y="239"/>
                      </a:lnTo>
                      <a:lnTo>
                        <a:pt x="628" y="233"/>
                      </a:lnTo>
                      <a:lnTo>
                        <a:pt x="626" y="237"/>
                      </a:lnTo>
                      <a:lnTo>
                        <a:pt x="626" y="239"/>
                      </a:lnTo>
                      <a:lnTo>
                        <a:pt x="629" y="240"/>
                      </a:lnTo>
                      <a:lnTo>
                        <a:pt x="631" y="239"/>
                      </a:lnTo>
                      <a:lnTo>
                        <a:pt x="631" y="237"/>
                      </a:lnTo>
                      <a:lnTo>
                        <a:pt x="632" y="239"/>
                      </a:lnTo>
                      <a:lnTo>
                        <a:pt x="638" y="241"/>
                      </a:lnTo>
                      <a:lnTo>
                        <a:pt x="641" y="241"/>
                      </a:lnTo>
                      <a:lnTo>
                        <a:pt x="641" y="242"/>
                      </a:lnTo>
                      <a:lnTo>
                        <a:pt x="642" y="241"/>
                      </a:lnTo>
                      <a:lnTo>
                        <a:pt x="647" y="242"/>
                      </a:lnTo>
                      <a:lnTo>
                        <a:pt x="647" y="243"/>
                      </a:lnTo>
                      <a:lnTo>
                        <a:pt x="645" y="245"/>
                      </a:lnTo>
                      <a:lnTo>
                        <a:pt x="644" y="246"/>
                      </a:lnTo>
                      <a:lnTo>
                        <a:pt x="645" y="246"/>
                      </a:lnTo>
                      <a:lnTo>
                        <a:pt x="647" y="245"/>
                      </a:lnTo>
                      <a:lnTo>
                        <a:pt x="648" y="243"/>
                      </a:lnTo>
                      <a:lnTo>
                        <a:pt x="650" y="242"/>
                      </a:lnTo>
                      <a:lnTo>
                        <a:pt x="653" y="243"/>
                      </a:lnTo>
                      <a:lnTo>
                        <a:pt x="653" y="245"/>
                      </a:lnTo>
                      <a:lnTo>
                        <a:pt x="656" y="247"/>
                      </a:lnTo>
                      <a:lnTo>
                        <a:pt x="659" y="247"/>
                      </a:lnTo>
                      <a:lnTo>
                        <a:pt x="659" y="249"/>
                      </a:lnTo>
                      <a:lnTo>
                        <a:pt x="663" y="247"/>
                      </a:lnTo>
                      <a:lnTo>
                        <a:pt x="663" y="249"/>
                      </a:lnTo>
                      <a:lnTo>
                        <a:pt x="663" y="250"/>
                      </a:lnTo>
                      <a:lnTo>
                        <a:pt x="665" y="252"/>
                      </a:lnTo>
                      <a:lnTo>
                        <a:pt x="666" y="258"/>
                      </a:lnTo>
                      <a:lnTo>
                        <a:pt x="666" y="259"/>
                      </a:lnTo>
                      <a:lnTo>
                        <a:pt x="666" y="261"/>
                      </a:lnTo>
                      <a:lnTo>
                        <a:pt x="665" y="263"/>
                      </a:lnTo>
                      <a:lnTo>
                        <a:pt x="657" y="263"/>
                      </a:lnTo>
                      <a:lnTo>
                        <a:pt x="656" y="264"/>
                      </a:lnTo>
                      <a:lnTo>
                        <a:pt x="654" y="265"/>
                      </a:lnTo>
                      <a:lnTo>
                        <a:pt x="647" y="265"/>
                      </a:lnTo>
                      <a:lnTo>
                        <a:pt x="645" y="265"/>
                      </a:lnTo>
                      <a:lnTo>
                        <a:pt x="642" y="265"/>
                      </a:lnTo>
                      <a:lnTo>
                        <a:pt x="641" y="266"/>
                      </a:lnTo>
                      <a:lnTo>
                        <a:pt x="644" y="268"/>
                      </a:lnTo>
                      <a:lnTo>
                        <a:pt x="647" y="268"/>
                      </a:lnTo>
                      <a:lnTo>
                        <a:pt x="648" y="269"/>
                      </a:lnTo>
                      <a:lnTo>
                        <a:pt x="645" y="271"/>
                      </a:lnTo>
                      <a:lnTo>
                        <a:pt x="642" y="269"/>
                      </a:lnTo>
                      <a:lnTo>
                        <a:pt x="641" y="269"/>
                      </a:lnTo>
                      <a:lnTo>
                        <a:pt x="638" y="276"/>
                      </a:lnTo>
                      <a:lnTo>
                        <a:pt x="641" y="282"/>
                      </a:lnTo>
                      <a:lnTo>
                        <a:pt x="635" y="278"/>
                      </a:lnTo>
                      <a:lnTo>
                        <a:pt x="634" y="279"/>
                      </a:lnTo>
                      <a:lnTo>
                        <a:pt x="634" y="281"/>
                      </a:lnTo>
                      <a:lnTo>
                        <a:pt x="632" y="282"/>
                      </a:lnTo>
                      <a:lnTo>
                        <a:pt x="632" y="283"/>
                      </a:lnTo>
                      <a:lnTo>
                        <a:pt x="631" y="285"/>
                      </a:lnTo>
                      <a:lnTo>
                        <a:pt x="631" y="286"/>
                      </a:lnTo>
                      <a:lnTo>
                        <a:pt x="628" y="286"/>
                      </a:lnTo>
                      <a:lnTo>
                        <a:pt x="628" y="289"/>
                      </a:lnTo>
                      <a:lnTo>
                        <a:pt x="629" y="289"/>
                      </a:lnTo>
                      <a:lnTo>
                        <a:pt x="628" y="292"/>
                      </a:lnTo>
                      <a:lnTo>
                        <a:pt x="620" y="297"/>
                      </a:lnTo>
                      <a:lnTo>
                        <a:pt x="615" y="297"/>
                      </a:lnTo>
                      <a:lnTo>
                        <a:pt x="613" y="299"/>
                      </a:lnTo>
                      <a:lnTo>
                        <a:pt x="618" y="302"/>
                      </a:lnTo>
                      <a:lnTo>
                        <a:pt x="618" y="308"/>
                      </a:lnTo>
                      <a:lnTo>
                        <a:pt x="617" y="310"/>
                      </a:lnTo>
                      <a:lnTo>
                        <a:pt x="615" y="310"/>
                      </a:lnTo>
                      <a:lnTo>
                        <a:pt x="615" y="315"/>
                      </a:lnTo>
                      <a:lnTo>
                        <a:pt x="613" y="318"/>
                      </a:lnTo>
                      <a:lnTo>
                        <a:pt x="612" y="318"/>
                      </a:lnTo>
                      <a:lnTo>
                        <a:pt x="610" y="346"/>
                      </a:lnTo>
                      <a:lnTo>
                        <a:pt x="609" y="350"/>
                      </a:lnTo>
                      <a:lnTo>
                        <a:pt x="610" y="350"/>
                      </a:lnTo>
                      <a:lnTo>
                        <a:pt x="613" y="354"/>
                      </a:lnTo>
                      <a:lnTo>
                        <a:pt x="615" y="356"/>
                      </a:lnTo>
                      <a:lnTo>
                        <a:pt x="617" y="356"/>
                      </a:lnTo>
                      <a:lnTo>
                        <a:pt x="617" y="361"/>
                      </a:lnTo>
                      <a:lnTo>
                        <a:pt x="618" y="360"/>
                      </a:lnTo>
                      <a:lnTo>
                        <a:pt x="618" y="356"/>
                      </a:lnTo>
                      <a:lnTo>
                        <a:pt x="624" y="356"/>
                      </a:lnTo>
                      <a:lnTo>
                        <a:pt x="626" y="356"/>
                      </a:lnTo>
                      <a:lnTo>
                        <a:pt x="628" y="356"/>
                      </a:lnTo>
                      <a:lnTo>
                        <a:pt x="629" y="356"/>
                      </a:lnTo>
                      <a:lnTo>
                        <a:pt x="631" y="357"/>
                      </a:lnTo>
                      <a:lnTo>
                        <a:pt x="632" y="358"/>
                      </a:lnTo>
                      <a:lnTo>
                        <a:pt x="632" y="364"/>
                      </a:lnTo>
                      <a:lnTo>
                        <a:pt x="637" y="372"/>
                      </a:lnTo>
                      <a:lnTo>
                        <a:pt x="637" y="379"/>
                      </a:lnTo>
                      <a:lnTo>
                        <a:pt x="641" y="382"/>
                      </a:lnTo>
                      <a:lnTo>
                        <a:pt x="641" y="390"/>
                      </a:lnTo>
                      <a:lnTo>
                        <a:pt x="641" y="392"/>
                      </a:lnTo>
                      <a:lnTo>
                        <a:pt x="637" y="395"/>
                      </a:lnTo>
                      <a:lnTo>
                        <a:pt x="642" y="392"/>
                      </a:lnTo>
                      <a:lnTo>
                        <a:pt x="642" y="395"/>
                      </a:lnTo>
                      <a:lnTo>
                        <a:pt x="644" y="395"/>
                      </a:lnTo>
                      <a:lnTo>
                        <a:pt x="657" y="388"/>
                      </a:lnTo>
                      <a:lnTo>
                        <a:pt x="665" y="388"/>
                      </a:lnTo>
                      <a:lnTo>
                        <a:pt x="669" y="390"/>
                      </a:lnTo>
                      <a:lnTo>
                        <a:pt x="669" y="393"/>
                      </a:lnTo>
                      <a:lnTo>
                        <a:pt x="680" y="397"/>
                      </a:lnTo>
                      <a:lnTo>
                        <a:pt x="684" y="397"/>
                      </a:lnTo>
                      <a:lnTo>
                        <a:pt x="699" y="403"/>
                      </a:lnTo>
                      <a:lnTo>
                        <a:pt x="704" y="411"/>
                      </a:lnTo>
                      <a:lnTo>
                        <a:pt x="704" y="413"/>
                      </a:lnTo>
                      <a:lnTo>
                        <a:pt x="705" y="413"/>
                      </a:lnTo>
                      <a:lnTo>
                        <a:pt x="707" y="413"/>
                      </a:lnTo>
                      <a:lnTo>
                        <a:pt x="708" y="413"/>
                      </a:lnTo>
                      <a:lnTo>
                        <a:pt x="708" y="414"/>
                      </a:lnTo>
                      <a:lnTo>
                        <a:pt x="711" y="414"/>
                      </a:lnTo>
                      <a:lnTo>
                        <a:pt x="713" y="414"/>
                      </a:lnTo>
                      <a:lnTo>
                        <a:pt x="715" y="414"/>
                      </a:lnTo>
                      <a:lnTo>
                        <a:pt x="718" y="417"/>
                      </a:lnTo>
                      <a:lnTo>
                        <a:pt x="727" y="420"/>
                      </a:lnTo>
                      <a:lnTo>
                        <a:pt x="731" y="421"/>
                      </a:lnTo>
                      <a:lnTo>
                        <a:pt x="731" y="422"/>
                      </a:lnTo>
                      <a:lnTo>
                        <a:pt x="736" y="425"/>
                      </a:lnTo>
                      <a:lnTo>
                        <a:pt x="736" y="427"/>
                      </a:lnTo>
                      <a:lnTo>
                        <a:pt x="731" y="435"/>
                      </a:lnTo>
                      <a:lnTo>
                        <a:pt x="736" y="427"/>
                      </a:lnTo>
                      <a:lnTo>
                        <a:pt x="763" y="427"/>
                      </a:lnTo>
                      <a:lnTo>
                        <a:pt x="764" y="427"/>
                      </a:lnTo>
                      <a:lnTo>
                        <a:pt x="767" y="427"/>
                      </a:lnTo>
                      <a:lnTo>
                        <a:pt x="767" y="428"/>
                      </a:lnTo>
                      <a:lnTo>
                        <a:pt x="769" y="428"/>
                      </a:lnTo>
                      <a:lnTo>
                        <a:pt x="772" y="428"/>
                      </a:lnTo>
                      <a:lnTo>
                        <a:pt x="773" y="429"/>
                      </a:lnTo>
                      <a:lnTo>
                        <a:pt x="775" y="429"/>
                      </a:lnTo>
                      <a:lnTo>
                        <a:pt x="776" y="434"/>
                      </a:lnTo>
                      <a:lnTo>
                        <a:pt x="773" y="449"/>
                      </a:lnTo>
                      <a:lnTo>
                        <a:pt x="776" y="453"/>
                      </a:lnTo>
                      <a:lnTo>
                        <a:pt x="776" y="464"/>
                      </a:lnTo>
                      <a:lnTo>
                        <a:pt x="775" y="466"/>
                      </a:lnTo>
                      <a:lnTo>
                        <a:pt x="775" y="470"/>
                      </a:lnTo>
                      <a:lnTo>
                        <a:pt x="776" y="471"/>
                      </a:lnTo>
                      <a:lnTo>
                        <a:pt x="778" y="472"/>
                      </a:lnTo>
                      <a:lnTo>
                        <a:pt x="778" y="474"/>
                      </a:lnTo>
                      <a:lnTo>
                        <a:pt x="779" y="475"/>
                      </a:lnTo>
                      <a:lnTo>
                        <a:pt x="782" y="477"/>
                      </a:lnTo>
                      <a:lnTo>
                        <a:pt x="785" y="478"/>
                      </a:lnTo>
                      <a:lnTo>
                        <a:pt x="788" y="481"/>
                      </a:lnTo>
                      <a:lnTo>
                        <a:pt x="788" y="482"/>
                      </a:lnTo>
                      <a:lnTo>
                        <a:pt x="785" y="482"/>
                      </a:lnTo>
                      <a:lnTo>
                        <a:pt x="778" y="487"/>
                      </a:lnTo>
                      <a:lnTo>
                        <a:pt x="787" y="484"/>
                      </a:lnTo>
                      <a:lnTo>
                        <a:pt x="788" y="485"/>
                      </a:lnTo>
                      <a:lnTo>
                        <a:pt x="797" y="492"/>
                      </a:lnTo>
                      <a:lnTo>
                        <a:pt x="799" y="498"/>
                      </a:lnTo>
                      <a:lnTo>
                        <a:pt x="799" y="499"/>
                      </a:lnTo>
                      <a:lnTo>
                        <a:pt x="793" y="505"/>
                      </a:lnTo>
                      <a:lnTo>
                        <a:pt x="799" y="500"/>
                      </a:lnTo>
                      <a:lnTo>
                        <a:pt x="800" y="499"/>
                      </a:lnTo>
                      <a:lnTo>
                        <a:pt x="803" y="501"/>
                      </a:lnTo>
                      <a:lnTo>
                        <a:pt x="805" y="501"/>
                      </a:lnTo>
                      <a:lnTo>
                        <a:pt x="810" y="505"/>
                      </a:lnTo>
                      <a:lnTo>
                        <a:pt x="810" y="499"/>
                      </a:lnTo>
                      <a:lnTo>
                        <a:pt x="810" y="498"/>
                      </a:lnTo>
                      <a:lnTo>
                        <a:pt x="812" y="498"/>
                      </a:lnTo>
                      <a:lnTo>
                        <a:pt x="812" y="495"/>
                      </a:lnTo>
                      <a:lnTo>
                        <a:pt x="815" y="494"/>
                      </a:lnTo>
                      <a:lnTo>
                        <a:pt x="816" y="494"/>
                      </a:lnTo>
                      <a:lnTo>
                        <a:pt x="816" y="495"/>
                      </a:lnTo>
                      <a:lnTo>
                        <a:pt x="820" y="496"/>
                      </a:lnTo>
                      <a:lnTo>
                        <a:pt x="820" y="500"/>
                      </a:lnTo>
                      <a:lnTo>
                        <a:pt x="821" y="500"/>
                      </a:lnTo>
                      <a:lnTo>
                        <a:pt x="823" y="499"/>
                      </a:lnTo>
                      <a:lnTo>
                        <a:pt x="823" y="498"/>
                      </a:lnTo>
                      <a:lnTo>
                        <a:pt x="824" y="498"/>
                      </a:lnTo>
                      <a:lnTo>
                        <a:pt x="824" y="496"/>
                      </a:lnTo>
                      <a:lnTo>
                        <a:pt x="823" y="495"/>
                      </a:lnTo>
                      <a:lnTo>
                        <a:pt x="820" y="492"/>
                      </a:lnTo>
                      <a:lnTo>
                        <a:pt x="820" y="491"/>
                      </a:lnTo>
                      <a:lnTo>
                        <a:pt x="823" y="489"/>
                      </a:lnTo>
                      <a:lnTo>
                        <a:pt x="824" y="488"/>
                      </a:lnTo>
                      <a:lnTo>
                        <a:pt x="826" y="484"/>
                      </a:lnTo>
                      <a:lnTo>
                        <a:pt x="827" y="484"/>
                      </a:lnTo>
                      <a:lnTo>
                        <a:pt x="832" y="484"/>
                      </a:lnTo>
                      <a:lnTo>
                        <a:pt x="834" y="482"/>
                      </a:lnTo>
                      <a:lnTo>
                        <a:pt x="831" y="482"/>
                      </a:lnTo>
                      <a:lnTo>
                        <a:pt x="827" y="482"/>
                      </a:lnTo>
                      <a:lnTo>
                        <a:pt x="826" y="481"/>
                      </a:lnTo>
                      <a:lnTo>
                        <a:pt x="824" y="479"/>
                      </a:lnTo>
                      <a:lnTo>
                        <a:pt x="823" y="478"/>
                      </a:lnTo>
                      <a:lnTo>
                        <a:pt x="823" y="475"/>
                      </a:lnTo>
                      <a:lnTo>
                        <a:pt x="823" y="474"/>
                      </a:lnTo>
                      <a:lnTo>
                        <a:pt x="823" y="472"/>
                      </a:lnTo>
                      <a:lnTo>
                        <a:pt x="821" y="453"/>
                      </a:lnTo>
                      <a:lnTo>
                        <a:pt x="813" y="442"/>
                      </a:lnTo>
                      <a:lnTo>
                        <a:pt x="810" y="440"/>
                      </a:lnTo>
                      <a:lnTo>
                        <a:pt x="840" y="422"/>
                      </a:lnTo>
                      <a:lnTo>
                        <a:pt x="837" y="424"/>
                      </a:lnTo>
                      <a:lnTo>
                        <a:pt x="849" y="409"/>
                      </a:lnTo>
                      <a:lnTo>
                        <a:pt x="851" y="409"/>
                      </a:lnTo>
                      <a:lnTo>
                        <a:pt x="853" y="410"/>
                      </a:lnTo>
                      <a:lnTo>
                        <a:pt x="856" y="409"/>
                      </a:lnTo>
                      <a:lnTo>
                        <a:pt x="856" y="407"/>
                      </a:lnTo>
                      <a:lnTo>
                        <a:pt x="855" y="407"/>
                      </a:lnTo>
                      <a:lnTo>
                        <a:pt x="855" y="402"/>
                      </a:lnTo>
                      <a:lnTo>
                        <a:pt x="853" y="400"/>
                      </a:lnTo>
                      <a:lnTo>
                        <a:pt x="849" y="407"/>
                      </a:lnTo>
                      <a:lnTo>
                        <a:pt x="849" y="406"/>
                      </a:lnTo>
                      <a:lnTo>
                        <a:pt x="848" y="393"/>
                      </a:lnTo>
                      <a:lnTo>
                        <a:pt x="846" y="392"/>
                      </a:lnTo>
                      <a:lnTo>
                        <a:pt x="839" y="367"/>
                      </a:lnTo>
                      <a:lnTo>
                        <a:pt x="837" y="367"/>
                      </a:lnTo>
                      <a:lnTo>
                        <a:pt x="823" y="356"/>
                      </a:lnTo>
                      <a:lnTo>
                        <a:pt x="823" y="354"/>
                      </a:lnTo>
                      <a:lnTo>
                        <a:pt x="823" y="350"/>
                      </a:lnTo>
                      <a:lnTo>
                        <a:pt x="823" y="349"/>
                      </a:lnTo>
                      <a:lnTo>
                        <a:pt x="824" y="349"/>
                      </a:lnTo>
                      <a:lnTo>
                        <a:pt x="827" y="346"/>
                      </a:lnTo>
                      <a:lnTo>
                        <a:pt x="832" y="346"/>
                      </a:lnTo>
                      <a:lnTo>
                        <a:pt x="835" y="346"/>
                      </a:lnTo>
                      <a:lnTo>
                        <a:pt x="835" y="343"/>
                      </a:lnTo>
                      <a:lnTo>
                        <a:pt x="835" y="342"/>
                      </a:lnTo>
                      <a:lnTo>
                        <a:pt x="835" y="340"/>
                      </a:lnTo>
                      <a:lnTo>
                        <a:pt x="835" y="338"/>
                      </a:lnTo>
                      <a:lnTo>
                        <a:pt x="839" y="339"/>
                      </a:lnTo>
                      <a:lnTo>
                        <a:pt x="840" y="339"/>
                      </a:lnTo>
                      <a:lnTo>
                        <a:pt x="845" y="339"/>
                      </a:lnTo>
                      <a:lnTo>
                        <a:pt x="842" y="338"/>
                      </a:lnTo>
                      <a:lnTo>
                        <a:pt x="840" y="336"/>
                      </a:lnTo>
                      <a:lnTo>
                        <a:pt x="840" y="332"/>
                      </a:lnTo>
                      <a:lnTo>
                        <a:pt x="842" y="332"/>
                      </a:lnTo>
                      <a:lnTo>
                        <a:pt x="843" y="329"/>
                      </a:lnTo>
                      <a:lnTo>
                        <a:pt x="842" y="331"/>
                      </a:lnTo>
                      <a:lnTo>
                        <a:pt x="835" y="329"/>
                      </a:lnTo>
                      <a:lnTo>
                        <a:pt x="835" y="328"/>
                      </a:lnTo>
                      <a:lnTo>
                        <a:pt x="837" y="328"/>
                      </a:lnTo>
                      <a:lnTo>
                        <a:pt x="839" y="328"/>
                      </a:lnTo>
                      <a:lnTo>
                        <a:pt x="840" y="325"/>
                      </a:lnTo>
                      <a:lnTo>
                        <a:pt x="839" y="324"/>
                      </a:lnTo>
                      <a:lnTo>
                        <a:pt x="837" y="324"/>
                      </a:lnTo>
                      <a:lnTo>
                        <a:pt x="835" y="320"/>
                      </a:lnTo>
                      <a:lnTo>
                        <a:pt x="837" y="317"/>
                      </a:lnTo>
                      <a:lnTo>
                        <a:pt x="835" y="317"/>
                      </a:lnTo>
                      <a:lnTo>
                        <a:pt x="835" y="315"/>
                      </a:lnTo>
                      <a:lnTo>
                        <a:pt x="840" y="314"/>
                      </a:lnTo>
                      <a:lnTo>
                        <a:pt x="839" y="313"/>
                      </a:lnTo>
                      <a:lnTo>
                        <a:pt x="837" y="313"/>
                      </a:lnTo>
                      <a:lnTo>
                        <a:pt x="835" y="313"/>
                      </a:lnTo>
                      <a:lnTo>
                        <a:pt x="834" y="313"/>
                      </a:lnTo>
                      <a:lnTo>
                        <a:pt x="832" y="313"/>
                      </a:lnTo>
                      <a:lnTo>
                        <a:pt x="831" y="311"/>
                      </a:lnTo>
                      <a:lnTo>
                        <a:pt x="831" y="308"/>
                      </a:lnTo>
                      <a:lnTo>
                        <a:pt x="832" y="306"/>
                      </a:lnTo>
                      <a:lnTo>
                        <a:pt x="834" y="302"/>
                      </a:lnTo>
                      <a:lnTo>
                        <a:pt x="835" y="300"/>
                      </a:lnTo>
                      <a:lnTo>
                        <a:pt x="835" y="297"/>
                      </a:lnTo>
                      <a:lnTo>
                        <a:pt x="837" y="296"/>
                      </a:lnTo>
                      <a:lnTo>
                        <a:pt x="837" y="294"/>
                      </a:lnTo>
                      <a:lnTo>
                        <a:pt x="840" y="294"/>
                      </a:lnTo>
                      <a:lnTo>
                        <a:pt x="840" y="290"/>
                      </a:lnTo>
                      <a:lnTo>
                        <a:pt x="839" y="292"/>
                      </a:lnTo>
                      <a:lnTo>
                        <a:pt x="837" y="292"/>
                      </a:lnTo>
                      <a:lnTo>
                        <a:pt x="835" y="292"/>
                      </a:lnTo>
                      <a:lnTo>
                        <a:pt x="834" y="292"/>
                      </a:lnTo>
                      <a:lnTo>
                        <a:pt x="831" y="289"/>
                      </a:lnTo>
                      <a:lnTo>
                        <a:pt x="831" y="286"/>
                      </a:lnTo>
                      <a:lnTo>
                        <a:pt x="830" y="285"/>
                      </a:lnTo>
                      <a:lnTo>
                        <a:pt x="830" y="279"/>
                      </a:lnTo>
                      <a:lnTo>
                        <a:pt x="830" y="278"/>
                      </a:lnTo>
                      <a:lnTo>
                        <a:pt x="832" y="276"/>
                      </a:lnTo>
                      <a:lnTo>
                        <a:pt x="837" y="269"/>
                      </a:lnTo>
                      <a:lnTo>
                        <a:pt x="839" y="269"/>
                      </a:lnTo>
                      <a:lnTo>
                        <a:pt x="839" y="271"/>
                      </a:lnTo>
                      <a:lnTo>
                        <a:pt x="846" y="271"/>
                      </a:lnTo>
                      <a:lnTo>
                        <a:pt x="855" y="273"/>
                      </a:lnTo>
                      <a:lnTo>
                        <a:pt x="856" y="274"/>
                      </a:lnTo>
                      <a:lnTo>
                        <a:pt x="858" y="275"/>
                      </a:lnTo>
                      <a:lnTo>
                        <a:pt x="862" y="275"/>
                      </a:lnTo>
                      <a:lnTo>
                        <a:pt x="864" y="276"/>
                      </a:lnTo>
                      <a:lnTo>
                        <a:pt x="864" y="278"/>
                      </a:lnTo>
                      <a:lnTo>
                        <a:pt x="867" y="278"/>
                      </a:lnTo>
                      <a:lnTo>
                        <a:pt x="870" y="276"/>
                      </a:lnTo>
                      <a:lnTo>
                        <a:pt x="871" y="278"/>
                      </a:lnTo>
                      <a:lnTo>
                        <a:pt x="870" y="279"/>
                      </a:lnTo>
                      <a:lnTo>
                        <a:pt x="875" y="279"/>
                      </a:lnTo>
                      <a:lnTo>
                        <a:pt x="875" y="278"/>
                      </a:lnTo>
                      <a:lnTo>
                        <a:pt x="876" y="278"/>
                      </a:lnTo>
                      <a:lnTo>
                        <a:pt x="885" y="275"/>
                      </a:lnTo>
                      <a:lnTo>
                        <a:pt x="888" y="273"/>
                      </a:lnTo>
                      <a:lnTo>
                        <a:pt x="895" y="276"/>
                      </a:lnTo>
                      <a:lnTo>
                        <a:pt x="897" y="279"/>
                      </a:lnTo>
                      <a:lnTo>
                        <a:pt x="901" y="281"/>
                      </a:lnTo>
                      <a:lnTo>
                        <a:pt x="904" y="281"/>
                      </a:lnTo>
                      <a:lnTo>
                        <a:pt x="904" y="283"/>
                      </a:lnTo>
                      <a:lnTo>
                        <a:pt x="901" y="289"/>
                      </a:lnTo>
                      <a:lnTo>
                        <a:pt x="902" y="287"/>
                      </a:lnTo>
                      <a:lnTo>
                        <a:pt x="904" y="289"/>
                      </a:lnTo>
                      <a:lnTo>
                        <a:pt x="905" y="287"/>
                      </a:lnTo>
                      <a:lnTo>
                        <a:pt x="905" y="285"/>
                      </a:lnTo>
                      <a:lnTo>
                        <a:pt x="909" y="286"/>
                      </a:lnTo>
                      <a:lnTo>
                        <a:pt x="909" y="289"/>
                      </a:lnTo>
                      <a:lnTo>
                        <a:pt x="910" y="290"/>
                      </a:lnTo>
                      <a:lnTo>
                        <a:pt x="910" y="292"/>
                      </a:lnTo>
                      <a:lnTo>
                        <a:pt x="909" y="292"/>
                      </a:lnTo>
                      <a:lnTo>
                        <a:pt x="909" y="294"/>
                      </a:lnTo>
                      <a:lnTo>
                        <a:pt x="912" y="294"/>
                      </a:lnTo>
                      <a:lnTo>
                        <a:pt x="912" y="292"/>
                      </a:lnTo>
                      <a:lnTo>
                        <a:pt x="913" y="292"/>
                      </a:lnTo>
                      <a:lnTo>
                        <a:pt x="916" y="292"/>
                      </a:lnTo>
                      <a:lnTo>
                        <a:pt x="918" y="294"/>
                      </a:lnTo>
                      <a:lnTo>
                        <a:pt x="916" y="295"/>
                      </a:lnTo>
                      <a:lnTo>
                        <a:pt x="915" y="295"/>
                      </a:lnTo>
                      <a:lnTo>
                        <a:pt x="913" y="296"/>
                      </a:lnTo>
                      <a:lnTo>
                        <a:pt x="913" y="299"/>
                      </a:lnTo>
                      <a:lnTo>
                        <a:pt x="915" y="300"/>
                      </a:lnTo>
                      <a:lnTo>
                        <a:pt x="918" y="302"/>
                      </a:lnTo>
                      <a:lnTo>
                        <a:pt x="916" y="303"/>
                      </a:lnTo>
                      <a:lnTo>
                        <a:pt x="921" y="303"/>
                      </a:lnTo>
                      <a:lnTo>
                        <a:pt x="924" y="303"/>
                      </a:lnTo>
                      <a:lnTo>
                        <a:pt x="924" y="306"/>
                      </a:lnTo>
                      <a:lnTo>
                        <a:pt x="926" y="307"/>
                      </a:lnTo>
                      <a:lnTo>
                        <a:pt x="928" y="306"/>
                      </a:lnTo>
                      <a:lnTo>
                        <a:pt x="931" y="307"/>
                      </a:lnTo>
                      <a:lnTo>
                        <a:pt x="934" y="306"/>
                      </a:lnTo>
                      <a:lnTo>
                        <a:pt x="935" y="307"/>
                      </a:lnTo>
                      <a:lnTo>
                        <a:pt x="935" y="308"/>
                      </a:lnTo>
                      <a:lnTo>
                        <a:pt x="935" y="310"/>
                      </a:lnTo>
                      <a:lnTo>
                        <a:pt x="937" y="310"/>
                      </a:lnTo>
                      <a:lnTo>
                        <a:pt x="942" y="308"/>
                      </a:lnTo>
                      <a:lnTo>
                        <a:pt x="942" y="306"/>
                      </a:lnTo>
                      <a:lnTo>
                        <a:pt x="943" y="306"/>
                      </a:lnTo>
                      <a:lnTo>
                        <a:pt x="946" y="310"/>
                      </a:lnTo>
                      <a:lnTo>
                        <a:pt x="946" y="311"/>
                      </a:lnTo>
                      <a:lnTo>
                        <a:pt x="943" y="314"/>
                      </a:lnTo>
                      <a:lnTo>
                        <a:pt x="942" y="318"/>
                      </a:lnTo>
                      <a:lnTo>
                        <a:pt x="943" y="318"/>
                      </a:lnTo>
                      <a:lnTo>
                        <a:pt x="942" y="320"/>
                      </a:lnTo>
                      <a:lnTo>
                        <a:pt x="943" y="320"/>
                      </a:lnTo>
                      <a:lnTo>
                        <a:pt x="943" y="324"/>
                      </a:lnTo>
                      <a:lnTo>
                        <a:pt x="946" y="327"/>
                      </a:lnTo>
                      <a:lnTo>
                        <a:pt x="943" y="328"/>
                      </a:lnTo>
                      <a:lnTo>
                        <a:pt x="942" y="329"/>
                      </a:lnTo>
                      <a:lnTo>
                        <a:pt x="929" y="328"/>
                      </a:lnTo>
                      <a:lnTo>
                        <a:pt x="926" y="327"/>
                      </a:lnTo>
                      <a:lnTo>
                        <a:pt x="922" y="327"/>
                      </a:lnTo>
                      <a:lnTo>
                        <a:pt x="922" y="328"/>
                      </a:lnTo>
                      <a:lnTo>
                        <a:pt x="926" y="328"/>
                      </a:lnTo>
                      <a:lnTo>
                        <a:pt x="931" y="331"/>
                      </a:lnTo>
                      <a:lnTo>
                        <a:pt x="940" y="331"/>
                      </a:lnTo>
                      <a:lnTo>
                        <a:pt x="943" y="332"/>
                      </a:lnTo>
                      <a:lnTo>
                        <a:pt x="946" y="334"/>
                      </a:lnTo>
                      <a:lnTo>
                        <a:pt x="946" y="336"/>
                      </a:lnTo>
                      <a:lnTo>
                        <a:pt x="946" y="338"/>
                      </a:lnTo>
                      <a:lnTo>
                        <a:pt x="943" y="345"/>
                      </a:lnTo>
                      <a:lnTo>
                        <a:pt x="949" y="343"/>
                      </a:lnTo>
                      <a:lnTo>
                        <a:pt x="950" y="345"/>
                      </a:lnTo>
                      <a:lnTo>
                        <a:pt x="949" y="346"/>
                      </a:lnTo>
                      <a:lnTo>
                        <a:pt x="945" y="346"/>
                      </a:lnTo>
                      <a:lnTo>
                        <a:pt x="946" y="347"/>
                      </a:lnTo>
                      <a:lnTo>
                        <a:pt x="949" y="347"/>
                      </a:lnTo>
                      <a:lnTo>
                        <a:pt x="950" y="349"/>
                      </a:lnTo>
                      <a:lnTo>
                        <a:pt x="950" y="350"/>
                      </a:lnTo>
                      <a:lnTo>
                        <a:pt x="949" y="350"/>
                      </a:lnTo>
                      <a:lnTo>
                        <a:pt x="946" y="350"/>
                      </a:lnTo>
                      <a:lnTo>
                        <a:pt x="943" y="354"/>
                      </a:lnTo>
                      <a:lnTo>
                        <a:pt x="942" y="352"/>
                      </a:lnTo>
                      <a:lnTo>
                        <a:pt x="940" y="350"/>
                      </a:lnTo>
                      <a:lnTo>
                        <a:pt x="938" y="350"/>
                      </a:lnTo>
                      <a:lnTo>
                        <a:pt x="940" y="353"/>
                      </a:lnTo>
                      <a:lnTo>
                        <a:pt x="940" y="354"/>
                      </a:lnTo>
                      <a:lnTo>
                        <a:pt x="935" y="356"/>
                      </a:lnTo>
                      <a:lnTo>
                        <a:pt x="937" y="357"/>
                      </a:lnTo>
                      <a:lnTo>
                        <a:pt x="940" y="357"/>
                      </a:lnTo>
                      <a:lnTo>
                        <a:pt x="942" y="358"/>
                      </a:lnTo>
                      <a:lnTo>
                        <a:pt x="949" y="353"/>
                      </a:lnTo>
                      <a:lnTo>
                        <a:pt x="957" y="353"/>
                      </a:lnTo>
                      <a:lnTo>
                        <a:pt x="959" y="353"/>
                      </a:lnTo>
                      <a:lnTo>
                        <a:pt x="960" y="358"/>
                      </a:lnTo>
                      <a:lnTo>
                        <a:pt x="962" y="360"/>
                      </a:lnTo>
                      <a:lnTo>
                        <a:pt x="962" y="363"/>
                      </a:lnTo>
                      <a:lnTo>
                        <a:pt x="960" y="369"/>
                      </a:lnTo>
                      <a:lnTo>
                        <a:pt x="949" y="375"/>
                      </a:lnTo>
                      <a:lnTo>
                        <a:pt x="960" y="371"/>
                      </a:lnTo>
                      <a:lnTo>
                        <a:pt x="964" y="361"/>
                      </a:lnTo>
                      <a:lnTo>
                        <a:pt x="965" y="358"/>
                      </a:lnTo>
                      <a:lnTo>
                        <a:pt x="965" y="364"/>
                      </a:lnTo>
                      <a:lnTo>
                        <a:pt x="965" y="365"/>
                      </a:lnTo>
                      <a:lnTo>
                        <a:pt x="967" y="363"/>
                      </a:lnTo>
                      <a:lnTo>
                        <a:pt x="968" y="364"/>
                      </a:lnTo>
                      <a:lnTo>
                        <a:pt x="967" y="367"/>
                      </a:lnTo>
                      <a:lnTo>
                        <a:pt x="968" y="369"/>
                      </a:lnTo>
                      <a:lnTo>
                        <a:pt x="968" y="371"/>
                      </a:lnTo>
                      <a:lnTo>
                        <a:pt x="970" y="367"/>
                      </a:lnTo>
                      <a:lnTo>
                        <a:pt x="978" y="363"/>
                      </a:lnTo>
                      <a:lnTo>
                        <a:pt x="983" y="361"/>
                      </a:lnTo>
                      <a:lnTo>
                        <a:pt x="986" y="354"/>
                      </a:lnTo>
                      <a:lnTo>
                        <a:pt x="987" y="356"/>
                      </a:lnTo>
                      <a:lnTo>
                        <a:pt x="990" y="357"/>
                      </a:lnTo>
                      <a:lnTo>
                        <a:pt x="992" y="358"/>
                      </a:lnTo>
                      <a:lnTo>
                        <a:pt x="990" y="363"/>
                      </a:lnTo>
                      <a:lnTo>
                        <a:pt x="993" y="357"/>
                      </a:lnTo>
                      <a:lnTo>
                        <a:pt x="989" y="352"/>
                      </a:lnTo>
                      <a:lnTo>
                        <a:pt x="992" y="354"/>
                      </a:lnTo>
                      <a:lnTo>
                        <a:pt x="993" y="353"/>
                      </a:lnTo>
                      <a:lnTo>
                        <a:pt x="993" y="352"/>
                      </a:lnTo>
                      <a:lnTo>
                        <a:pt x="993" y="350"/>
                      </a:lnTo>
                      <a:lnTo>
                        <a:pt x="995" y="350"/>
                      </a:lnTo>
                      <a:lnTo>
                        <a:pt x="998" y="347"/>
                      </a:lnTo>
                      <a:lnTo>
                        <a:pt x="995" y="345"/>
                      </a:lnTo>
                      <a:lnTo>
                        <a:pt x="998" y="346"/>
                      </a:lnTo>
                      <a:lnTo>
                        <a:pt x="999" y="345"/>
                      </a:lnTo>
                      <a:lnTo>
                        <a:pt x="1001" y="343"/>
                      </a:lnTo>
                      <a:lnTo>
                        <a:pt x="1001" y="342"/>
                      </a:lnTo>
                      <a:lnTo>
                        <a:pt x="1002" y="340"/>
                      </a:lnTo>
                      <a:lnTo>
                        <a:pt x="998" y="335"/>
                      </a:lnTo>
                      <a:lnTo>
                        <a:pt x="1002" y="328"/>
                      </a:lnTo>
                      <a:lnTo>
                        <a:pt x="1004" y="327"/>
                      </a:lnTo>
                      <a:lnTo>
                        <a:pt x="1005" y="325"/>
                      </a:lnTo>
                      <a:lnTo>
                        <a:pt x="1005" y="324"/>
                      </a:lnTo>
                      <a:lnTo>
                        <a:pt x="1007" y="323"/>
                      </a:lnTo>
                      <a:lnTo>
                        <a:pt x="1008" y="323"/>
                      </a:lnTo>
                      <a:lnTo>
                        <a:pt x="1011" y="323"/>
                      </a:lnTo>
                      <a:lnTo>
                        <a:pt x="1011" y="324"/>
                      </a:lnTo>
                      <a:lnTo>
                        <a:pt x="1011" y="325"/>
                      </a:lnTo>
                      <a:lnTo>
                        <a:pt x="1013" y="325"/>
                      </a:lnTo>
                      <a:lnTo>
                        <a:pt x="1013" y="327"/>
                      </a:lnTo>
                      <a:lnTo>
                        <a:pt x="1013" y="328"/>
                      </a:lnTo>
                      <a:lnTo>
                        <a:pt x="1013" y="331"/>
                      </a:lnTo>
                      <a:lnTo>
                        <a:pt x="1011" y="332"/>
                      </a:lnTo>
                      <a:lnTo>
                        <a:pt x="1013" y="331"/>
                      </a:lnTo>
                      <a:lnTo>
                        <a:pt x="1014" y="332"/>
                      </a:lnTo>
                      <a:lnTo>
                        <a:pt x="1014" y="336"/>
                      </a:lnTo>
                      <a:lnTo>
                        <a:pt x="1017" y="338"/>
                      </a:lnTo>
                      <a:lnTo>
                        <a:pt x="1016" y="338"/>
                      </a:lnTo>
                      <a:lnTo>
                        <a:pt x="1016" y="339"/>
                      </a:lnTo>
                      <a:lnTo>
                        <a:pt x="1020" y="339"/>
                      </a:lnTo>
                      <a:lnTo>
                        <a:pt x="1021" y="340"/>
                      </a:lnTo>
                      <a:lnTo>
                        <a:pt x="1017" y="343"/>
                      </a:lnTo>
                      <a:lnTo>
                        <a:pt x="1021" y="343"/>
                      </a:lnTo>
                      <a:lnTo>
                        <a:pt x="1021" y="345"/>
                      </a:lnTo>
                      <a:lnTo>
                        <a:pt x="1023" y="343"/>
                      </a:lnTo>
                      <a:lnTo>
                        <a:pt x="1024" y="343"/>
                      </a:lnTo>
                      <a:lnTo>
                        <a:pt x="1024" y="346"/>
                      </a:lnTo>
                      <a:lnTo>
                        <a:pt x="1026" y="346"/>
                      </a:lnTo>
                      <a:lnTo>
                        <a:pt x="1027" y="346"/>
                      </a:lnTo>
                      <a:lnTo>
                        <a:pt x="1026" y="347"/>
                      </a:lnTo>
                      <a:lnTo>
                        <a:pt x="1024" y="349"/>
                      </a:lnTo>
                      <a:lnTo>
                        <a:pt x="1017" y="349"/>
                      </a:lnTo>
                      <a:lnTo>
                        <a:pt x="1016" y="350"/>
                      </a:lnTo>
                      <a:lnTo>
                        <a:pt x="1014" y="352"/>
                      </a:lnTo>
                      <a:lnTo>
                        <a:pt x="1017" y="349"/>
                      </a:lnTo>
                      <a:lnTo>
                        <a:pt x="1017" y="350"/>
                      </a:lnTo>
                      <a:lnTo>
                        <a:pt x="1021" y="350"/>
                      </a:lnTo>
                      <a:lnTo>
                        <a:pt x="1024" y="350"/>
                      </a:lnTo>
                      <a:lnTo>
                        <a:pt x="1027" y="349"/>
                      </a:lnTo>
                      <a:lnTo>
                        <a:pt x="1029" y="349"/>
                      </a:lnTo>
                      <a:lnTo>
                        <a:pt x="1027" y="352"/>
                      </a:lnTo>
                      <a:lnTo>
                        <a:pt x="1029" y="352"/>
                      </a:lnTo>
                      <a:lnTo>
                        <a:pt x="1029" y="353"/>
                      </a:lnTo>
                      <a:lnTo>
                        <a:pt x="1027" y="354"/>
                      </a:lnTo>
                      <a:lnTo>
                        <a:pt x="1029" y="354"/>
                      </a:lnTo>
                      <a:lnTo>
                        <a:pt x="1032" y="354"/>
                      </a:lnTo>
                      <a:lnTo>
                        <a:pt x="1032" y="357"/>
                      </a:lnTo>
                      <a:lnTo>
                        <a:pt x="1034" y="358"/>
                      </a:lnTo>
                      <a:lnTo>
                        <a:pt x="1034" y="360"/>
                      </a:lnTo>
                      <a:lnTo>
                        <a:pt x="1027" y="361"/>
                      </a:lnTo>
                      <a:lnTo>
                        <a:pt x="1026" y="360"/>
                      </a:lnTo>
                      <a:lnTo>
                        <a:pt x="1024" y="360"/>
                      </a:lnTo>
                      <a:lnTo>
                        <a:pt x="1024" y="361"/>
                      </a:lnTo>
                      <a:lnTo>
                        <a:pt x="1026" y="363"/>
                      </a:lnTo>
                      <a:lnTo>
                        <a:pt x="1037" y="361"/>
                      </a:lnTo>
                      <a:lnTo>
                        <a:pt x="1037" y="364"/>
                      </a:lnTo>
                      <a:lnTo>
                        <a:pt x="1035" y="365"/>
                      </a:lnTo>
                      <a:lnTo>
                        <a:pt x="1035" y="367"/>
                      </a:lnTo>
                      <a:lnTo>
                        <a:pt x="1037" y="367"/>
                      </a:lnTo>
                      <a:lnTo>
                        <a:pt x="1035" y="368"/>
                      </a:lnTo>
                      <a:lnTo>
                        <a:pt x="1032" y="368"/>
                      </a:lnTo>
                      <a:lnTo>
                        <a:pt x="1029" y="371"/>
                      </a:lnTo>
                      <a:lnTo>
                        <a:pt x="1031" y="371"/>
                      </a:lnTo>
                      <a:lnTo>
                        <a:pt x="1034" y="369"/>
                      </a:lnTo>
                      <a:lnTo>
                        <a:pt x="1035" y="369"/>
                      </a:lnTo>
                      <a:lnTo>
                        <a:pt x="1037" y="368"/>
                      </a:lnTo>
                      <a:lnTo>
                        <a:pt x="1040" y="372"/>
                      </a:lnTo>
                      <a:lnTo>
                        <a:pt x="1038" y="372"/>
                      </a:lnTo>
                      <a:lnTo>
                        <a:pt x="1037" y="373"/>
                      </a:lnTo>
                      <a:lnTo>
                        <a:pt x="1037" y="374"/>
                      </a:lnTo>
                      <a:lnTo>
                        <a:pt x="1040" y="373"/>
                      </a:lnTo>
                      <a:lnTo>
                        <a:pt x="1041" y="374"/>
                      </a:lnTo>
                      <a:lnTo>
                        <a:pt x="1042" y="377"/>
                      </a:lnTo>
                      <a:lnTo>
                        <a:pt x="1046" y="378"/>
                      </a:lnTo>
                      <a:lnTo>
                        <a:pt x="1046" y="379"/>
                      </a:lnTo>
                      <a:lnTo>
                        <a:pt x="1041" y="382"/>
                      </a:lnTo>
                      <a:lnTo>
                        <a:pt x="1040" y="382"/>
                      </a:lnTo>
                      <a:lnTo>
                        <a:pt x="1038" y="384"/>
                      </a:lnTo>
                      <a:lnTo>
                        <a:pt x="1046" y="384"/>
                      </a:lnTo>
                      <a:lnTo>
                        <a:pt x="1048" y="385"/>
                      </a:lnTo>
                      <a:lnTo>
                        <a:pt x="1046" y="388"/>
                      </a:lnTo>
                      <a:lnTo>
                        <a:pt x="1051" y="389"/>
                      </a:lnTo>
                      <a:lnTo>
                        <a:pt x="1053" y="392"/>
                      </a:lnTo>
                      <a:lnTo>
                        <a:pt x="1048" y="396"/>
                      </a:lnTo>
                      <a:lnTo>
                        <a:pt x="1048" y="399"/>
                      </a:lnTo>
                      <a:lnTo>
                        <a:pt x="1046" y="399"/>
                      </a:lnTo>
                      <a:lnTo>
                        <a:pt x="1040" y="396"/>
                      </a:lnTo>
                      <a:lnTo>
                        <a:pt x="1038" y="397"/>
                      </a:lnTo>
                      <a:lnTo>
                        <a:pt x="1042" y="399"/>
                      </a:lnTo>
                      <a:lnTo>
                        <a:pt x="1034" y="399"/>
                      </a:lnTo>
                      <a:lnTo>
                        <a:pt x="1048" y="400"/>
                      </a:lnTo>
                      <a:lnTo>
                        <a:pt x="1046" y="402"/>
                      </a:lnTo>
                      <a:lnTo>
                        <a:pt x="1045" y="403"/>
                      </a:lnTo>
                      <a:lnTo>
                        <a:pt x="1048" y="406"/>
                      </a:lnTo>
                      <a:lnTo>
                        <a:pt x="1049" y="407"/>
                      </a:lnTo>
                      <a:lnTo>
                        <a:pt x="1046" y="406"/>
                      </a:lnTo>
                      <a:lnTo>
                        <a:pt x="1046" y="409"/>
                      </a:lnTo>
                      <a:lnTo>
                        <a:pt x="1053" y="407"/>
                      </a:lnTo>
                      <a:lnTo>
                        <a:pt x="1054" y="413"/>
                      </a:lnTo>
                      <a:lnTo>
                        <a:pt x="1056" y="413"/>
                      </a:lnTo>
                      <a:lnTo>
                        <a:pt x="1054" y="414"/>
                      </a:lnTo>
                      <a:lnTo>
                        <a:pt x="1060" y="416"/>
                      </a:lnTo>
                      <a:lnTo>
                        <a:pt x="1062" y="416"/>
                      </a:lnTo>
                      <a:lnTo>
                        <a:pt x="1063" y="418"/>
                      </a:lnTo>
                      <a:lnTo>
                        <a:pt x="1065" y="417"/>
                      </a:lnTo>
                      <a:lnTo>
                        <a:pt x="1067" y="417"/>
                      </a:lnTo>
                      <a:lnTo>
                        <a:pt x="1067" y="420"/>
                      </a:lnTo>
                      <a:lnTo>
                        <a:pt x="1067" y="421"/>
                      </a:lnTo>
                      <a:lnTo>
                        <a:pt x="1067" y="422"/>
                      </a:lnTo>
                      <a:lnTo>
                        <a:pt x="1069" y="424"/>
                      </a:lnTo>
                      <a:lnTo>
                        <a:pt x="1065" y="427"/>
                      </a:lnTo>
                      <a:lnTo>
                        <a:pt x="1069" y="425"/>
                      </a:lnTo>
                      <a:lnTo>
                        <a:pt x="1072" y="427"/>
                      </a:lnTo>
                      <a:lnTo>
                        <a:pt x="1073" y="427"/>
                      </a:lnTo>
                      <a:lnTo>
                        <a:pt x="1075" y="425"/>
                      </a:lnTo>
                      <a:lnTo>
                        <a:pt x="1075" y="427"/>
                      </a:lnTo>
                      <a:lnTo>
                        <a:pt x="1078" y="427"/>
                      </a:lnTo>
                      <a:lnTo>
                        <a:pt x="1075" y="434"/>
                      </a:lnTo>
                      <a:lnTo>
                        <a:pt x="1079" y="428"/>
                      </a:lnTo>
                      <a:lnTo>
                        <a:pt x="1082" y="427"/>
                      </a:lnTo>
                      <a:lnTo>
                        <a:pt x="1082" y="429"/>
                      </a:lnTo>
                      <a:lnTo>
                        <a:pt x="1084" y="428"/>
                      </a:lnTo>
                      <a:lnTo>
                        <a:pt x="1086" y="433"/>
                      </a:lnTo>
                      <a:lnTo>
                        <a:pt x="1087" y="434"/>
                      </a:lnTo>
                      <a:lnTo>
                        <a:pt x="1094" y="436"/>
                      </a:lnTo>
                      <a:lnTo>
                        <a:pt x="1096" y="435"/>
                      </a:lnTo>
                      <a:lnTo>
                        <a:pt x="1096" y="434"/>
                      </a:lnTo>
                      <a:lnTo>
                        <a:pt x="1097" y="433"/>
                      </a:lnTo>
                      <a:lnTo>
                        <a:pt x="1099" y="434"/>
                      </a:lnTo>
                      <a:lnTo>
                        <a:pt x="1099" y="436"/>
                      </a:lnTo>
                      <a:lnTo>
                        <a:pt x="1100" y="436"/>
                      </a:lnTo>
                      <a:lnTo>
                        <a:pt x="1102" y="438"/>
                      </a:lnTo>
                      <a:lnTo>
                        <a:pt x="1103" y="438"/>
                      </a:lnTo>
                      <a:lnTo>
                        <a:pt x="1105" y="439"/>
                      </a:lnTo>
                      <a:lnTo>
                        <a:pt x="1103" y="440"/>
                      </a:lnTo>
                      <a:lnTo>
                        <a:pt x="1105" y="442"/>
                      </a:lnTo>
                      <a:lnTo>
                        <a:pt x="1103" y="443"/>
                      </a:lnTo>
                      <a:lnTo>
                        <a:pt x="1102" y="443"/>
                      </a:lnTo>
                      <a:lnTo>
                        <a:pt x="1100" y="443"/>
                      </a:lnTo>
                      <a:lnTo>
                        <a:pt x="1099" y="443"/>
                      </a:lnTo>
                      <a:lnTo>
                        <a:pt x="1094" y="445"/>
                      </a:lnTo>
                      <a:lnTo>
                        <a:pt x="1090" y="447"/>
                      </a:lnTo>
                      <a:lnTo>
                        <a:pt x="1079" y="449"/>
                      </a:lnTo>
                      <a:lnTo>
                        <a:pt x="1076" y="451"/>
                      </a:lnTo>
                      <a:lnTo>
                        <a:pt x="1079" y="451"/>
                      </a:lnTo>
                      <a:lnTo>
                        <a:pt x="1087" y="449"/>
                      </a:lnTo>
                      <a:lnTo>
                        <a:pt x="1076" y="453"/>
                      </a:lnTo>
                      <a:lnTo>
                        <a:pt x="1073" y="453"/>
                      </a:lnTo>
                      <a:lnTo>
                        <a:pt x="1069" y="457"/>
                      </a:lnTo>
                      <a:lnTo>
                        <a:pt x="1067" y="456"/>
                      </a:lnTo>
                      <a:lnTo>
                        <a:pt x="1063" y="455"/>
                      </a:lnTo>
                      <a:lnTo>
                        <a:pt x="1060" y="453"/>
                      </a:lnTo>
                      <a:lnTo>
                        <a:pt x="1057" y="453"/>
                      </a:lnTo>
                      <a:lnTo>
                        <a:pt x="1057" y="456"/>
                      </a:lnTo>
                      <a:lnTo>
                        <a:pt x="1065" y="457"/>
                      </a:lnTo>
                      <a:lnTo>
                        <a:pt x="1067" y="459"/>
                      </a:lnTo>
                      <a:lnTo>
                        <a:pt x="1067" y="464"/>
                      </a:lnTo>
                      <a:lnTo>
                        <a:pt x="1073" y="461"/>
                      </a:lnTo>
                      <a:lnTo>
                        <a:pt x="1073" y="459"/>
                      </a:lnTo>
                      <a:lnTo>
                        <a:pt x="1079" y="456"/>
                      </a:lnTo>
                      <a:lnTo>
                        <a:pt x="1084" y="453"/>
                      </a:lnTo>
                      <a:lnTo>
                        <a:pt x="1086" y="453"/>
                      </a:lnTo>
                      <a:lnTo>
                        <a:pt x="1089" y="450"/>
                      </a:lnTo>
                      <a:lnTo>
                        <a:pt x="1096" y="449"/>
                      </a:lnTo>
                      <a:lnTo>
                        <a:pt x="1100" y="450"/>
                      </a:lnTo>
                      <a:lnTo>
                        <a:pt x="1102" y="449"/>
                      </a:lnTo>
                      <a:lnTo>
                        <a:pt x="1096" y="447"/>
                      </a:lnTo>
                      <a:lnTo>
                        <a:pt x="1093" y="449"/>
                      </a:lnTo>
                      <a:lnTo>
                        <a:pt x="1099" y="447"/>
                      </a:lnTo>
                      <a:lnTo>
                        <a:pt x="1106" y="447"/>
                      </a:lnTo>
                      <a:lnTo>
                        <a:pt x="1108" y="449"/>
                      </a:lnTo>
                      <a:lnTo>
                        <a:pt x="1106" y="450"/>
                      </a:lnTo>
                      <a:lnTo>
                        <a:pt x="1108" y="453"/>
                      </a:lnTo>
                      <a:lnTo>
                        <a:pt x="1106" y="456"/>
                      </a:lnTo>
                      <a:lnTo>
                        <a:pt x="1106" y="461"/>
                      </a:lnTo>
                      <a:lnTo>
                        <a:pt x="1109" y="456"/>
                      </a:lnTo>
                      <a:lnTo>
                        <a:pt x="1112" y="455"/>
                      </a:lnTo>
                      <a:lnTo>
                        <a:pt x="1116" y="455"/>
                      </a:lnTo>
                      <a:lnTo>
                        <a:pt x="1118" y="455"/>
                      </a:lnTo>
                      <a:lnTo>
                        <a:pt x="1116" y="456"/>
                      </a:lnTo>
                      <a:lnTo>
                        <a:pt x="1126" y="459"/>
                      </a:lnTo>
                      <a:lnTo>
                        <a:pt x="1124" y="460"/>
                      </a:lnTo>
                      <a:lnTo>
                        <a:pt x="1126" y="461"/>
                      </a:lnTo>
                      <a:lnTo>
                        <a:pt x="1127" y="463"/>
                      </a:lnTo>
                      <a:lnTo>
                        <a:pt x="1127" y="464"/>
                      </a:lnTo>
                      <a:lnTo>
                        <a:pt x="1127" y="466"/>
                      </a:lnTo>
                      <a:lnTo>
                        <a:pt x="1127" y="467"/>
                      </a:lnTo>
                      <a:lnTo>
                        <a:pt x="1126" y="467"/>
                      </a:lnTo>
                      <a:lnTo>
                        <a:pt x="1120" y="466"/>
                      </a:lnTo>
                      <a:lnTo>
                        <a:pt x="1123" y="468"/>
                      </a:lnTo>
                      <a:lnTo>
                        <a:pt x="1126" y="468"/>
                      </a:lnTo>
                      <a:lnTo>
                        <a:pt x="1126" y="471"/>
                      </a:lnTo>
                      <a:lnTo>
                        <a:pt x="1126" y="472"/>
                      </a:lnTo>
                      <a:lnTo>
                        <a:pt x="1127" y="477"/>
                      </a:lnTo>
                      <a:lnTo>
                        <a:pt x="1126" y="477"/>
                      </a:lnTo>
                      <a:lnTo>
                        <a:pt x="1124" y="478"/>
                      </a:lnTo>
                      <a:lnTo>
                        <a:pt x="1129" y="478"/>
                      </a:lnTo>
                      <a:lnTo>
                        <a:pt x="1129" y="480"/>
                      </a:lnTo>
                      <a:lnTo>
                        <a:pt x="1124" y="480"/>
                      </a:lnTo>
                      <a:lnTo>
                        <a:pt x="1126" y="48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5" name="Group 2950"/>
              <p:cNvGrpSpPr>
                <a:grpSpLocks/>
              </p:cNvGrpSpPr>
              <p:nvPr/>
            </p:nvGrpSpPr>
            <p:grpSpPr bwMode="auto">
              <a:xfrm>
                <a:off x="1863" y="2007"/>
                <a:ext cx="20" cy="22"/>
                <a:chOff x="1863" y="2007"/>
                <a:chExt cx="20" cy="22"/>
              </a:xfrm>
              <a:grpFill/>
            </p:grpSpPr>
            <p:sp>
              <p:nvSpPr>
                <p:cNvPr id="928" name="Freeform 2951"/>
                <p:cNvSpPr>
                  <a:spLocks/>
                </p:cNvSpPr>
                <p:nvPr/>
              </p:nvSpPr>
              <p:spPr bwMode="gray">
                <a:xfrm>
                  <a:off x="1863" y="2007"/>
                  <a:ext cx="20" cy="22"/>
                </a:xfrm>
                <a:custGeom>
                  <a:avLst/>
                  <a:gdLst>
                    <a:gd name="T0" fmla="*/ 20 w 20"/>
                    <a:gd name="T1" fmla="*/ 13 h 22"/>
                    <a:gd name="T2" fmla="*/ 17 w 20"/>
                    <a:gd name="T3" fmla="*/ 12 h 22"/>
                    <a:gd name="T4" fmla="*/ 16 w 20"/>
                    <a:gd name="T5" fmla="*/ 15 h 22"/>
                    <a:gd name="T6" fmla="*/ 16 w 20"/>
                    <a:gd name="T7" fmla="*/ 13 h 22"/>
                    <a:gd name="T8" fmla="*/ 11 w 20"/>
                    <a:gd name="T9" fmla="*/ 15 h 22"/>
                    <a:gd name="T10" fmla="*/ 10 w 20"/>
                    <a:gd name="T11" fmla="*/ 15 h 22"/>
                    <a:gd name="T12" fmla="*/ 13 w 20"/>
                    <a:gd name="T13" fmla="*/ 12 h 22"/>
                    <a:gd name="T14" fmla="*/ 11 w 20"/>
                    <a:gd name="T15" fmla="*/ 11 h 22"/>
                    <a:gd name="T16" fmla="*/ 14 w 20"/>
                    <a:gd name="T17" fmla="*/ 3 h 22"/>
                    <a:gd name="T18" fmla="*/ 14 w 20"/>
                    <a:gd name="T19" fmla="*/ 2 h 22"/>
                    <a:gd name="T20" fmla="*/ 13 w 20"/>
                    <a:gd name="T21" fmla="*/ 0 h 22"/>
                    <a:gd name="T22" fmla="*/ 11 w 20"/>
                    <a:gd name="T23" fmla="*/ 0 h 22"/>
                    <a:gd name="T24" fmla="*/ 11 w 20"/>
                    <a:gd name="T25" fmla="*/ 2 h 22"/>
                    <a:gd name="T26" fmla="*/ 10 w 20"/>
                    <a:gd name="T27" fmla="*/ 0 h 22"/>
                    <a:gd name="T28" fmla="*/ 10 w 20"/>
                    <a:gd name="T29" fmla="*/ 2 h 22"/>
                    <a:gd name="T30" fmla="*/ 0 w 20"/>
                    <a:gd name="T31" fmla="*/ 13 h 22"/>
                    <a:gd name="T32" fmla="*/ 0 w 20"/>
                    <a:gd name="T33" fmla="*/ 20 h 22"/>
                    <a:gd name="T34" fmla="*/ 1 w 20"/>
                    <a:gd name="T35" fmla="*/ 22 h 22"/>
                    <a:gd name="T36" fmla="*/ 3 w 20"/>
                    <a:gd name="T37" fmla="*/ 22 h 22"/>
                    <a:gd name="T38" fmla="*/ 7 w 20"/>
                    <a:gd name="T39" fmla="*/ 22 h 22"/>
                    <a:gd name="T40" fmla="*/ 13 w 20"/>
                    <a:gd name="T41" fmla="*/ 22 h 22"/>
                    <a:gd name="T42" fmla="*/ 16 w 20"/>
                    <a:gd name="T43" fmla="*/ 20 h 22"/>
                    <a:gd name="T44" fmla="*/ 19 w 20"/>
                    <a:gd name="T45" fmla="*/ 17 h 22"/>
                    <a:gd name="T46" fmla="*/ 20 w 20"/>
                    <a:gd name="T47" fmla="*/ 17 h 22"/>
                    <a:gd name="T48" fmla="*/ 20 w 20"/>
                    <a:gd name="T49" fmla="*/ 16 h 22"/>
                    <a:gd name="T50" fmla="*/ 20 w 20"/>
                    <a:gd name="T51" fmla="*/ 13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22"/>
                    <a:gd name="T80" fmla="*/ 20 w 20"/>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22">
                      <a:moveTo>
                        <a:pt x="20" y="13"/>
                      </a:moveTo>
                      <a:lnTo>
                        <a:pt x="17" y="12"/>
                      </a:lnTo>
                      <a:lnTo>
                        <a:pt x="16" y="15"/>
                      </a:lnTo>
                      <a:lnTo>
                        <a:pt x="16" y="13"/>
                      </a:lnTo>
                      <a:lnTo>
                        <a:pt x="11" y="15"/>
                      </a:lnTo>
                      <a:lnTo>
                        <a:pt x="10" y="15"/>
                      </a:lnTo>
                      <a:lnTo>
                        <a:pt x="13" y="12"/>
                      </a:lnTo>
                      <a:lnTo>
                        <a:pt x="11" y="11"/>
                      </a:lnTo>
                      <a:lnTo>
                        <a:pt x="14" y="3"/>
                      </a:lnTo>
                      <a:lnTo>
                        <a:pt x="14" y="2"/>
                      </a:lnTo>
                      <a:lnTo>
                        <a:pt x="13" y="0"/>
                      </a:lnTo>
                      <a:lnTo>
                        <a:pt x="11" y="0"/>
                      </a:lnTo>
                      <a:lnTo>
                        <a:pt x="11" y="2"/>
                      </a:lnTo>
                      <a:lnTo>
                        <a:pt x="10" y="0"/>
                      </a:lnTo>
                      <a:lnTo>
                        <a:pt x="10" y="2"/>
                      </a:lnTo>
                      <a:lnTo>
                        <a:pt x="0" y="13"/>
                      </a:lnTo>
                      <a:lnTo>
                        <a:pt x="0" y="20"/>
                      </a:lnTo>
                      <a:lnTo>
                        <a:pt x="1" y="22"/>
                      </a:lnTo>
                      <a:lnTo>
                        <a:pt x="3" y="22"/>
                      </a:lnTo>
                      <a:lnTo>
                        <a:pt x="7" y="22"/>
                      </a:lnTo>
                      <a:lnTo>
                        <a:pt x="13" y="22"/>
                      </a:lnTo>
                      <a:lnTo>
                        <a:pt x="16" y="20"/>
                      </a:lnTo>
                      <a:lnTo>
                        <a:pt x="19" y="17"/>
                      </a:lnTo>
                      <a:lnTo>
                        <a:pt x="20" y="17"/>
                      </a:lnTo>
                      <a:lnTo>
                        <a:pt x="20" y="16"/>
                      </a:lnTo>
                      <a:lnTo>
                        <a:pt x="20" y="1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29" name="Freeform 2952"/>
                <p:cNvSpPr>
                  <a:spLocks/>
                </p:cNvSpPr>
                <p:nvPr/>
              </p:nvSpPr>
              <p:spPr bwMode="gray">
                <a:xfrm>
                  <a:off x="1863" y="2007"/>
                  <a:ext cx="20" cy="22"/>
                </a:xfrm>
                <a:custGeom>
                  <a:avLst/>
                  <a:gdLst>
                    <a:gd name="T0" fmla="*/ 20 w 20"/>
                    <a:gd name="T1" fmla="*/ 13 h 22"/>
                    <a:gd name="T2" fmla="*/ 17 w 20"/>
                    <a:gd name="T3" fmla="*/ 12 h 22"/>
                    <a:gd name="T4" fmla="*/ 16 w 20"/>
                    <a:gd name="T5" fmla="*/ 15 h 22"/>
                    <a:gd name="T6" fmla="*/ 16 w 20"/>
                    <a:gd name="T7" fmla="*/ 13 h 22"/>
                    <a:gd name="T8" fmla="*/ 11 w 20"/>
                    <a:gd name="T9" fmla="*/ 15 h 22"/>
                    <a:gd name="T10" fmla="*/ 10 w 20"/>
                    <a:gd name="T11" fmla="*/ 15 h 22"/>
                    <a:gd name="T12" fmla="*/ 13 w 20"/>
                    <a:gd name="T13" fmla="*/ 12 h 22"/>
                    <a:gd name="T14" fmla="*/ 11 w 20"/>
                    <a:gd name="T15" fmla="*/ 11 h 22"/>
                    <a:gd name="T16" fmla="*/ 14 w 20"/>
                    <a:gd name="T17" fmla="*/ 3 h 22"/>
                    <a:gd name="T18" fmla="*/ 14 w 20"/>
                    <a:gd name="T19" fmla="*/ 2 h 22"/>
                    <a:gd name="T20" fmla="*/ 13 w 20"/>
                    <a:gd name="T21" fmla="*/ 0 h 22"/>
                    <a:gd name="T22" fmla="*/ 11 w 20"/>
                    <a:gd name="T23" fmla="*/ 0 h 22"/>
                    <a:gd name="T24" fmla="*/ 11 w 20"/>
                    <a:gd name="T25" fmla="*/ 2 h 22"/>
                    <a:gd name="T26" fmla="*/ 10 w 20"/>
                    <a:gd name="T27" fmla="*/ 0 h 22"/>
                    <a:gd name="T28" fmla="*/ 10 w 20"/>
                    <a:gd name="T29" fmla="*/ 2 h 22"/>
                    <a:gd name="T30" fmla="*/ 0 w 20"/>
                    <a:gd name="T31" fmla="*/ 13 h 22"/>
                    <a:gd name="T32" fmla="*/ 0 w 20"/>
                    <a:gd name="T33" fmla="*/ 20 h 22"/>
                    <a:gd name="T34" fmla="*/ 1 w 20"/>
                    <a:gd name="T35" fmla="*/ 22 h 22"/>
                    <a:gd name="T36" fmla="*/ 3 w 20"/>
                    <a:gd name="T37" fmla="*/ 22 h 22"/>
                    <a:gd name="T38" fmla="*/ 7 w 20"/>
                    <a:gd name="T39" fmla="*/ 22 h 22"/>
                    <a:gd name="T40" fmla="*/ 13 w 20"/>
                    <a:gd name="T41" fmla="*/ 22 h 22"/>
                    <a:gd name="T42" fmla="*/ 16 w 20"/>
                    <a:gd name="T43" fmla="*/ 20 h 22"/>
                    <a:gd name="T44" fmla="*/ 19 w 20"/>
                    <a:gd name="T45" fmla="*/ 17 h 22"/>
                    <a:gd name="T46" fmla="*/ 20 w 20"/>
                    <a:gd name="T47" fmla="*/ 17 h 22"/>
                    <a:gd name="T48" fmla="*/ 20 w 20"/>
                    <a:gd name="T49" fmla="*/ 16 h 22"/>
                    <a:gd name="T50" fmla="*/ 20 w 20"/>
                    <a:gd name="T51" fmla="*/ 13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22"/>
                    <a:gd name="T80" fmla="*/ 20 w 20"/>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22">
                      <a:moveTo>
                        <a:pt x="20" y="13"/>
                      </a:moveTo>
                      <a:lnTo>
                        <a:pt x="17" y="12"/>
                      </a:lnTo>
                      <a:lnTo>
                        <a:pt x="16" y="15"/>
                      </a:lnTo>
                      <a:lnTo>
                        <a:pt x="16" y="13"/>
                      </a:lnTo>
                      <a:lnTo>
                        <a:pt x="11" y="15"/>
                      </a:lnTo>
                      <a:lnTo>
                        <a:pt x="10" y="15"/>
                      </a:lnTo>
                      <a:lnTo>
                        <a:pt x="13" y="12"/>
                      </a:lnTo>
                      <a:lnTo>
                        <a:pt x="11" y="11"/>
                      </a:lnTo>
                      <a:lnTo>
                        <a:pt x="14" y="3"/>
                      </a:lnTo>
                      <a:lnTo>
                        <a:pt x="14" y="2"/>
                      </a:lnTo>
                      <a:lnTo>
                        <a:pt x="13" y="0"/>
                      </a:lnTo>
                      <a:lnTo>
                        <a:pt x="11" y="0"/>
                      </a:lnTo>
                      <a:lnTo>
                        <a:pt x="11" y="2"/>
                      </a:lnTo>
                      <a:lnTo>
                        <a:pt x="10" y="0"/>
                      </a:lnTo>
                      <a:lnTo>
                        <a:pt x="10" y="2"/>
                      </a:lnTo>
                      <a:lnTo>
                        <a:pt x="0" y="13"/>
                      </a:lnTo>
                      <a:lnTo>
                        <a:pt x="0" y="20"/>
                      </a:lnTo>
                      <a:lnTo>
                        <a:pt x="1" y="22"/>
                      </a:lnTo>
                      <a:lnTo>
                        <a:pt x="3" y="22"/>
                      </a:lnTo>
                      <a:lnTo>
                        <a:pt x="7" y="22"/>
                      </a:lnTo>
                      <a:lnTo>
                        <a:pt x="13" y="22"/>
                      </a:lnTo>
                      <a:lnTo>
                        <a:pt x="16" y="20"/>
                      </a:lnTo>
                      <a:lnTo>
                        <a:pt x="19" y="17"/>
                      </a:lnTo>
                      <a:lnTo>
                        <a:pt x="20" y="17"/>
                      </a:lnTo>
                      <a:lnTo>
                        <a:pt x="20" y="16"/>
                      </a:lnTo>
                      <a:lnTo>
                        <a:pt x="20" y="1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6" name="Group 2953"/>
              <p:cNvGrpSpPr>
                <a:grpSpLocks/>
              </p:cNvGrpSpPr>
              <p:nvPr/>
            </p:nvGrpSpPr>
            <p:grpSpPr bwMode="auto">
              <a:xfrm>
                <a:off x="2816" y="1060"/>
                <a:ext cx="143" cy="188"/>
                <a:chOff x="2816" y="1060"/>
                <a:chExt cx="143" cy="188"/>
              </a:xfrm>
              <a:grpFill/>
            </p:grpSpPr>
            <p:sp>
              <p:nvSpPr>
                <p:cNvPr id="926" name="Freeform 2954"/>
                <p:cNvSpPr>
                  <a:spLocks/>
                </p:cNvSpPr>
                <p:nvPr/>
              </p:nvSpPr>
              <p:spPr bwMode="gray">
                <a:xfrm>
                  <a:off x="2816" y="1060"/>
                  <a:ext cx="143" cy="188"/>
                </a:xfrm>
                <a:custGeom>
                  <a:avLst/>
                  <a:gdLst>
                    <a:gd name="T0" fmla="*/ 66 w 143"/>
                    <a:gd name="T1" fmla="*/ 26 h 188"/>
                    <a:gd name="T2" fmla="*/ 75 w 143"/>
                    <a:gd name="T3" fmla="*/ 64 h 188"/>
                    <a:gd name="T4" fmla="*/ 59 w 143"/>
                    <a:gd name="T5" fmla="*/ 20 h 188"/>
                    <a:gd name="T6" fmla="*/ 44 w 143"/>
                    <a:gd name="T7" fmla="*/ 24 h 188"/>
                    <a:gd name="T8" fmla="*/ 39 w 143"/>
                    <a:gd name="T9" fmla="*/ 35 h 188"/>
                    <a:gd name="T10" fmla="*/ 35 w 143"/>
                    <a:gd name="T11" fmla="*/ 31 h 188"/>
                    <a:gd name="T12" fmla="*/ 30 w 143"/>
                    <a:gd name="T13" fmla="*/ 21 h 188"/>
                    <a:gd name="T14" fmla="*/ 41 w 143"/>
                    <a:gd name="T15" fmla="*/ 14 h 188"/>
                    <a:gd name="T16" fmla="*/ 20 w 143"/>
                    <a:gd name="T17" fmla="*/ 14 h 188"/>
                    <a:gd name="T18" fmla="*/ 12 w 143"/>
                    <a:gd name="T19" fmla="*/ 10 h 188"/>
                    <a:gd name="T20" fmla="*/ 7 w 143"/>
                    <a:gd name="T21" fmla="*/ 22 h 188"/>
                    <a:gd name="T22" fmla="*/ 3 w 143"/>
                    <a:gd name="T23" fmla="*/ 31 h 188"/>
                    <a:gd name="T24" fmla="*/ 3 w 143"/>
                    <a:gd name="T25" fmla="*/ 46 h 188"/>
                    <a:gd name="T26" fmla="*/ 9 w 143"/>
                    <a:gd name="T27" fmla="*/ 54 h 188"/>
                    <a:gd name="T28" fmla="*/ 17 w 143"/>
                    <a:gd name="T29" fmla="*/ 43 h 188"/>
                    <a:gd name="T30" fmla="*/ 12 w 143"/>
                    <a:gd name="T31" fmla="*/ 58 h 188"/>
                    <a:gd name="T32" fmla="*/ 12 w 143"/>
                    <a:gd name="T33" fmla="*/ 64 h 188"/>
                    <a:gd name="T34" fmla="*/ 12 w 143"/>
                    <a:gd name="T35" fmla="*/ 75 h 188"/>
                    <a:gd name="T36" fmla="*/ 33 w 143"/>
                    <a:gd name="T37" fmla="*/ 86 h 188"/>
                    <a:gd name="T38" fmla="*/ 29 w 143"/>
                    <a:gd name="T39" fmla="*/ 96 h 188"/>
                    <a:gd name="T40" fmla="*/ 36 w 143"/>
                    <a:gd name="T41" fmla="*/ 103 h 188"/>
                    <a:gd name="T42" fmla="*/ 45 w 143"/>
                    <a:gd name="T43" fmla="*/ 99 h 188"/>
                    <a:gd name="T44" fmla="*/ 48 w 143"/>
                    <a:gd name="T45" fmla="*/ 91 h 188"/>
                    <a:gd name="T46" fmla="*/ 60 w 143"/>
                    <a:gd name="T47" fmla="*/ 80 h 188"/>
                    <a:gd name="T48" fmla="*/ 63 w 143"/>
                    <a:gd name="T49" fmla="*/ 90 h 188"/>
                    <a:gd name="T50" fmla="*/ 78 w 143"/>
                    <a:gd name="T51" fmla="*/ 78 h 188"/>
                    <a:gd name="T52" fmla="*/ 76 w 143"/>
                    <a:gd name="T53" fmla="*/ 86 h 188"/>
                    <a:gd name="T54" fmla="*/ 82 w 143"/>
                    <a:gd name="T55" fmla="*/ 93 h 188"/>
                    <a:gd name="T56" fmla="*/ 81 w 143"/>
                    <a:gd name="T57" fmla="*/ 97 h 188"/>
                    <a:gd name="T58" fmla="*/ 63 w 143"/>
                    <a:gd name="T59" fmla="*/ 103 h 188"/>
                    <a:gd name="T60" fmla="*/ 56 w 143"/>
                    <a:gd name="T61" fmla="*/ 110 h 188"/>
                    <a:gd name="T62" fmla="*/ 44 w 143"/>
                    <a:gd name="T63" fmla="*/ 114 h 188"/>
                    <a:gd name="T64" fmla="*/ 42 w 143"/>
                    <a:gd name="T65" fmla="*/ 131 h 188"/>
                    <a:gd name="T66" fmla="*/ 54 w 143"/>
                    <a:gd name="T67" fmla="*/ 130 h 188"/>
                    <a:gd name="T68" fmla="*/ 66 w 143"/>
                    <a:gd name="T69" fmla="*/ 125 h 188"/>
                    <a:gd name="T70" fmla="*/ 81 w 143"/>
                    <a:gd name="T71" fmla="*/ 121 h 188"/>
                    <a:gd name="T72" fmla="*/ 75 w 143"/>
                    <a:gd name="T73" fmla="*/ 128 h 188"/>
                    <a:gd name="T74" fmla="*/ 56 w 143"/>
                    <a:gd name="T75" fmla="*/ 135 h 188"/>
                    <a:gd name="T76" fmla="*/ 59 w 143"/>
                    <a:gd name="T77" fmla="*/ 141 h 188"/>
                    <a:gd name="T78" fmla="*/ 44 w 143"/>
                    <a:gd name="T79" fmla="*/ 141 h 188"/>
                    <a:gd name="T80" fmla="*/ 59 w 143"/>
                    <a:gd name="T81" fmla="*/ 164 h 188"/>
                    <a:gd name="T82" fmla="*/ 73 w 143"/>
                    <a:gd name="T83" fmla="*/ 167 h 188"/>
                    <a:gd name="T84" fmla="*/ 65 w 143"/>
                    <a:gd name="T85" fmla="*/ 174 h 188"/>
                    <a:gd name="T86" fmla="*/ 79 w 143"/>
                    <a:gd name="T87" fmla="*/ 188 h 188"/>
                    <a:gd name="T88" fmla="*/ 84 w 143"/>
                    <a:gd name="T89" fmla="*/ 173 h 188"/>
                    <a:gd name="T90" fmla="*/ 89 w 143"/>
                    <a:gd name="T91" fmla="*/ 155 h 188"/>
                    <a:gd name="T92" fmla="*/ 97 w 143"/>
                    <a:gd name="T93" fmla="*/ 141 h 188"/>
                    <a:gd name="T94" fmla="*/ 101 w 143"/>
                    <a:gd name="T95" fmla="*/ 114 h 188"/>
                    <a:gd name="T96" fmla="*/ 111 w 143"/>
                    <a:gd name="T97" fmla="*/ 102 h 188"/>
                    <a:gd name="T98" fmla="*/ 118 w 143"/>
                    <a:gd name="T99" fmla="*/ 86 h 188"/>
                    <a:gd name="T100" fmla="*/ 137 w 143"/>
                    <a:gd name="T101" fmla="*/ 80 h 188"/>
                    <a:gd name="T102" fmla="*/ 127 w 143"/>
                    <a:gd name="T103" fmla="*/ 64 h 188"/>
                    <a:gd name="T104" fmla="*/ 106 w 143"/>
                    <a:gd name="T105" fmla="*/ 46 h 188"/>
                    <a:gd name="T106" fmla="*/ 100 w 143"/>
                    <a:gd name="T107" fmla="*/ 24 h 188"/>
                    <a:gd name="T108" fmla="*/ 90 w 143"/>
                    <a:gd name="T109" fmla="*/ 38 h 188"/>
                    <a:gd name="T110" fmla="*/ 92 w 143"/>
                    <a:gd name="T111" fmla="*/ 26 h 188"/>
                    <a:gd name="T112" fmla="*/ 81 w 143"/>
                    <a:gd name="T113" fmla="*/ 9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
                    <a:gd name="T172" fmla="*/ 0 h 188"/>
                    <a:gd name="T173" fmla="*/ 143 w 143"/>
                    <a:gd name="T174" fmla="*/ 188 h 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 h="188">
                      <a:moveTo>
                        <a:pt x="69" y="4"/>
                      </a:moveTo>
                      <a:lnTo>
                        <a:pt x="69" y="5"/>
                      </a:lnTo>
                      <a:lnTo>
                        <a:pt x="69" y="8"/>
                      </a:lnTo>
                      <a:lnTo>
                        <a:pt x="66" y="8"/>
                      </a:lnTo>
                      <a:lnTo>
                        <a:pt x="65" y="18"/>
                      </a:lnTo>
                      <a:lnTo>
                        <a:pt x="66" y="18"/>
                      </a:lnTo>
                      <a:lnTo>
                        <a:pt x="66" y="26"/>
                      </a:lnTo>
                      <a:lnTo>
                        <a:pt x="68" y="28"/>
                      </a:lnTo>
                      <a:lnTo>
                        <a:pt x="68" y="45"/>
                      </a:lnTo>
                      <a:lnTo>
                        <a:pt x="69" y="46"/>
                      </a:lnTo>
                      <a:lnTo>
                        <a:pt x="69" y="52"/>
                      </a:lnTo>
                      <a:lnTo>
                        <a:pt x="76" y="64"/>
                      </a:lnTo>
                      <a:lnTo>
                        <a:pt x="76" y="66"/>
                      </a:lnTo>
                      <a:lnTo>
                        <a:pt x="75" y="64"/>
                      </a:lnTo>
                      <a:lnTo>
                        <a:pt x="71" y="62"/>
                      </a:lnTo>
                      <a:lnTo>
                        <a:pt x="65" y="50"/>
                      </a:lnTo>
                      <a:lnTo>
                        <a:pt x="63" y="50"/>
                      </a:lnTo>
                      <a:lnTo>
                        <a:pt x="63" y="52"/>
                      </a:lnTo>
                      <a:lnTo>
                        <a:pt x="62" y="52"/>
                      </a:lnTo>
                      <a:lnTo>
                        <a:pt x="63" y="49"/>
                      </a:lnTo>
                      <a:lnTo>
                        <a:pt x="59" y="20"/>
                      </a:lnTo>
                      <a:lnTo>
                        <a:pt x="57" y="18"/>
                      </a:lnTo>
                      <a:lnTo>
                        <a:pt x="57" y="17"/>
                      </a:lnTo>
                      <a:lnTo>
                        <a:pt x="54" y="15"/>
                      </a:lnTo>
                      <a:lnTo>
                        <a:pt x="48" y="13"/>
                      </a:lnTo>
                      <a:lnTo>
                        <a:pt x="47" y="20"/>
                      </a:lnTo>
                      <a:lnTo>
                        <a:pt x="44" y="22"/>
                      </a:lnTo>
                      <a:lnTo>
                        <a:pt x="44" y="24"/>
                      </a:lnTo>
                      <a:lnTo>
                        <a:pt x="42" y="26"/>
                      </a:lnTo>
                      <a:lnTo>
                        <a:pt x="41" y="29"/>
                      </a:lnTo>
                      <a:lnTo>
                        <a:pt x="44" y="46"/>
                      </a:lnTo>
                      <a:lnTo>
                        <a:pt x="45" y="47"/>
                      </a:lnTo>
                      <a:lnTo>
                        <a:pt x="44" y="47"/>
                      </a:lnTo>
                      <a:lnTo>
                        <a:pt x="39" y="41"/>
                      </a:lnTo>
                      <a:lnTo>
                        <a:pt x="39" y="35"/>
                      </a:lnTo>
                      <a:lnTo>
                        <a:pt x="36" y="32"/>
                      </a:lnTo>
                      <a:lnTo>
                        <a:pt x="36" y="35"/>
                      </a:lnTo>
                      <a:lnTo>
                        <a:pt x="35" y="38"/>
                      </a:lnTo>
                      <a:lnTo>
                        <a:pt x="33" y="35"/>
                      </a:lnTo>
                      <a:lnTo>
                        <a:pt x="33" y="32"/>
                      </a:lnTo>
                      <a:lnTo>
                        <a:pt x="33" y="31"/>
                      </a:lnTo>
                      <a:lnTo>
                        <a:pt x="35" y="31"/>
                      </a:lnTo>
                      <a:lnTo>
                        <a:pt x="36" y="26"/>
                      </a:lnTo>
                      <a:lnTo>
                        <a:pt x="32" y="26"/>
                      </a:lnTo>
                      <a:lnTo>
                        <a:pt x="25" y="29"/>
                      </a:lnTo>
                      <a:lnTo>
                        <a:pt x="22" y="28"/>
                      </a:lnTo>
                      <a:lnTo>
                        <a:pt x="22" y="26"/>
                      </a:lnTo>
                      <a:lnTo>
                        <a:pt x="26" y="25"/>
                      </a:lnTo>
                      <a:lnTo>
                        <a:pt x="30" y="21"/>
                      </a:lnTo>
                      <a:lnTo>
                        <a:pt x="30" y="20"/>
                      </a:lnTo>
                      <a:lnTo>
                        <a:pt x="33" y="20"/>
                      </a:lnTo>
                      <a:lnTo>
                        <a:pt x="35" y="18"/>
                      </a:lnTo>
                      <a:lnTo>
                        <a:pt x="36" y="20"/>
                      </a:lnTo>
                      <a:lnTo>
                        <a:pt x="41" y="18"/>
                      </a:lnTo>
                      <a:lnTo>
                        <a:pt x="41" y="17"/>
                      </a:lnTo>
                      <a:lnTo>
                        <a:pt x="41" y="14"/>
                      </a:lnTo>
                      <a:lnTo>
                        <a:pt x="39" y="10"/>
                      </a:lnTo>
                      <a:lnTo>
                        <a:pt x="38" y="9"/>
                      </a:lnTo>
                      <a:lnTo>
                        <a:pt x="33" y="10"/>
                      </a:lnTo>
                      <a:lnTo>
                        <a:pt x="29" y="14"/>
                      </a:lnTo>
                      <a:lnTo>
                        <a:pt x="23" y="15"/>
                      </a:lnTo>
                      <a:lnTo>
                        <a:pt x="23" y="14"/>
                      </a:lnTo>
                      <a:lnTo>
                        <a:pt x="20" y="14"/>
                      </a:lnTo>
                      <a:lnTo>
                        <a:pt x="20" y="10"/>
                      </a:lnTo>
                      <a:lnTo>
                        <a:pt x="19" y="10"/>
                      </a:lnTo>
                      <a:lnTo>
                        <a:pt x="20" y="20"/>
                      </a:lnTo>
                      <a:lnTo>
                        <a:pt x="19" y="20"/>
                      </a:lnTo>
                      <a:lnTo>
                        <a:pt x="17" y="18"/>
                      </a:lnTo>
                      <a:lnTo>
                        <a:pt x="17" y="20"/>
                      </a:lnTo>
                      <a:lnTo>
                        <a:pt x="12" y="10"/>
                      </a:lnTo>
                      <a:lnTo>
                        <a:pt x="9" y="13"/>
                      </a:lnTo>
                      <a:lnTo>
                        <a:pt x="11" y="14"/>
                      </a:lnTo>
                      <a:lnTo>
                        <a:pt x="9" y="17"/>
                      </a:lnTo>
                      <a:lnTo>
                        <a:pt x="5" y="14"/>
                      </a:lnTo>
                      <a:lnTo>
                        <a:pt x="5" y="15"/>
                      </a:lnTo>
                      <a:lnTo>
                        <a:pt x="5" y="17"/>
                      </a:lnTo>
                      <a:lnTo>
                        <a:pt x="7" y="22"/>
                      </a:lnTo>
                      <a:lnTo>
                        <a:pt x="7" y="24"/>
                      </a:lnTo>
                      <a:lnTo>
                        <a:pt x="4" y="24"/>
                      </a:lnTo>
                      <a:lnTo>
                        <a:pt x="3" y="20"/>
                      </a:lnTo>
                      <a:lnTo>
                        <a:pt x="1" y="18"/>
                      </a:lnTo>
                      <a:lnTo>
                        <a:pt x="1" y="24"/>
                      </a:lnTo>
                      <a:lnTo>
                        <a:pt x="4" y="28"/>
                      </a:lnTo>
                      <a:lnTo>
                        <a:pt x="3" y="31"/>
                      </a:lnTo>
                      <a:lnTo>
                        <a:pt x="1" y="29"/>
                      </a:lnTo>
                      <a:lnTo>
                        <a:pt x="0" y="29"/>
                      </a:lnTo>
                      <a:lnTo>
                        <a:pt x="0" y="31"/>
                      </a:lnTo>
                      <a:lnTo>
                        <a:pt x="1" y="31"/>
                      </a:lnTo>
                      <a:lnTo>
                        <a:pt x="1" y="42"/>
                      </a:lnTo>
                      <a:lnTo>
                        <a:pt x="3" y="41"/>
                      </a:lnTo>
                      <a:lnTo>
                        <a:pt x="3" y="46"/>
                      </a:lnTo>
                      <a:lnTo>
                        <a:pt x="3" y="43"/>
                      </a:lnTo>
                      <a:lnTo>
                        <a:pt x="4" y="46"/>
                      </a:lnTo>
                      <a:lnTo>
                        <a:pt x="4" y="49"/>
                      </a:lnTo>
                      <a:lnTo>
                        <a:pt x="5" y="50"/>
                      </a:lnTo>
                      <a:lnTo>
                        <a:pt x="5" y="54"/>
                      </a:lnTo>
                      <a:lnTo>
                        <a:pt x="7" y="56"/>
                      </a:lnTo>
                      <a:lnTo>
                        <a:pt x="9" y="54"/>
                      </a:lnTo>
                      <a:lnTo>
                        <a:pt x="12" y="49"/>
                      </a:lnTo>
                      <a:lnTo>
                        <a:pt x="7" y="45"/>
                      </a:lnTo>
                      <a:lnTo>
                        <a:pt x="12" y="45"/>
                      </a:lnTo>
                      <a:lnTo>
                        <a:pt x="14" y="47"/>
                      </a:lnTo>
                      <a:lnTo>
                        <a:pt x="14" y="46"/>
                      </a:lnTo>
                      <a:lnTo>
                        <a:pt x="15" y="45"/>
                      </a:lnTo>
                      <a:lnTo>
                        <a:pt x="17" y="43"/>
                      </a:lnTo>
                      <a:lnTo>
                        <a:pt x="17" y="47"/>
                      </a:lnTo>
                      <a:lnTo>
                        <a:pt x="17" y="49"/>
                      </a:lnTo>
                      <a:lnTo>
                        <a:pt x="15" y="50"/>
                      </a:lnTo>
                      <a:lnTo>
                        <a:pt x="14" y="53"/>
                      </a:lnTo>
                      <a:lnTo>
                        <a:pt x="15" y="54"/>
                      </a:lnTo>
                      <a:lnTo>
                        <a:pt x="12" y="56"/>
                      </a:lnTo>
                      <a:lnTo>
                        <a:pt x="12" y="58"/>
                      </a:lnTo>
                      <a:lnTo>
                        <a:pt x="15" y="59"/>
                      </a:lnTo>
                      <a:lnTo>
                        <a:pt x="17" y="62"/>
                      </a:lnTo>
                      <a:lnTo>
                        <a:pt x="19" y="63"/>
                      </a:lnTo>
                      <a:lnTo>
                        <a:pt x="20" y="62"/>
                      </a:lnTo>
                      <a:lnTo>
                        <a:pt x="22" y="64"/>
                      </a:lnTo>
                      <a:lnTo>
                        <a:pt x="22" y="67"/>
                      </a:lnTo>
                      <a:lnTo>
                        <a:pt x="12" y="64"/>
                      </a:lnTo>
                      <a:lnTo>
                        <a:pt x="11" y="62"/>
                      </a:lnTo>
                      <a:lnTo>
                        <a:pt x="7" y="63"/>
                      </a:lnTo>
                      <a:lnTo>
                        <a:pt x="14" y="69"/>
                      </a:lnTo>
                      <a:lnTo>
                        <a:pt x="17" y="70"/>
                      </a:lnTo>
                      <a:lnTo>
                        <a:pt x="15" y="71"/>
                      </a:lnTo>
                      <a:lnTo>
                        <a:pt x="14" y="71"/>
                      </a:lnTo>
                      <a:lnTo>
                        <a:pt x="12" y="75"/>
                      </a:lnTo>
                      <a:lnTo>
                        <a:pt x="15" y="78"/>
                      </a:lnTo>
                      <a:lnTo>
                        <a:pt x="15" y="80"/>
                      </a:lnTo>
                      <a:lnTo>
                        <a:pt x="17" y="81"/>
                      </a:lnTo>
                      <a:lnTo>
                        <a:pt x="17" y="83"/>
                      </a:lnTo>
                      <a:lnTo>
                        <a:pt x="26" y="86"/>
                      </a:lnTo>
                      <a:lnTo>
                        <a:pt x="30" y="86"/>
                      </a:lnTo>
                      <a:lnTo>
                        <a:pt x="33" y="86"/>
                      </a:lnTo>
                      <a:lnTo>
                        <a:pt x="32" y="88"/>
                      </a:lnTo>
                      <a:lnTo>
                        <a:pt x="30" y="90"/>
                      </a:lnTo>
                      <a:lnTo>
                        <a:pt x="23" y="90"/>
                      </a:lnTo>
                      <a:lnTo>
                        <a:pt x="22" y="91"/>
                      </a:lnTo>
                      <a:lnTo>
                        <a:pt x="25" y="93"/>
                      </a:lnTo>
                      <a:lnTo>
                        <a:pt x="25" y="96"/>
                      </a:lnTo>
                      <a:lnTo>
                        <a:pt x="29" y="96"/>
                      </a:lnTo>
                      <a:lnTo>
                        <a:pt x="30" y="96"/>
                      </a:lnTo>
                      <a:lnTo>
                        <a:pt x="30" y="100"/>
                      </a:lnTo>
                      <a:lnTo>
                        <a:pt x="30" y="102"/>
                      </a:lnTo>
                      <a:lnTo>
                        <a:pt x="30" y="104"/>
                      </a:lnTo>
                      <a:lnTo>
                        <a:pt x="32" y="103"/>
                      </a:lnTo>
                      <a:lnTo>
                        <a:pt x="35" y="104"/>
                      </a:lnTo>
                      <a:lnTo>
                        <a:pt x="36" y="103"/>
                      </a:lnTo>
                      <a:lnTo>
                        <a:pt x="36" y="106"/>
                      </a:lnTo>
                      <a:lnTo>
                        <a:pt x="38" y="104"/>
                      </a:lnTo>
                      <a:lnTo>
                        <a:pt x="41" y="106"/>
                      </a:lnTo>
                      <a:lnTo>
                        <a:pt x="42" y="103"/>
                      </a:lnTo>
                      <a:lnTo>
                        <a:pt x="45" y="103"/>
                      </a:lnTo>
                      <a:lnTo>
                        <a:pt x="45" y="100"/>
                      </a:lnTo>
                      <a:lnTo>
                        <a:pt x="45" y="99"/>
                      </a:lnTo>
                      <a:lnTo>
                        <a:pt x="47" y="95"/>
                      </a:lnTo>
                      <a:lnTo>
                        <a:pt x="48" y="95"/>
                      </a:lnTo>
                      <a:lnTo>
                        <a:pt x="50" y="96"/>
                      </a:lnTo>
                      <a:lnTo>
                        <a:pt x="52" y="95"/>
                      </a:lnTo>
                      <a:lnTo>
                        <a:pt x="52" y="92"/>
                      </a:lnTo>
                      <a:lnTo>
                        <a:pt x="50" y="91"/>
                      </a:lnTo>
                      <a:lnTo>
                        <a:pt x="48" y="91"/>
                      </a:lnTo>
                      <a:lnTo>
                        <a:pt x="52" y="76"/>
                      </a:lnTo>
                      <a:lnTo>
                        <a:pt x="54" y="75"/>
                      </a:lnTo>
                      <a:lnTo>
                        <a:pt x="56" y="76"/>
                      </a:lnTo>
                      <a:lnTo>
                        <a:pt x="56" y="81"/>
                      </a:lnTo>
                      <a:lnTo>
                        <a:pt x="56" y="83"/>
                      </a:lnTo>
                      <a:lnTo>
                        <a:pt x="57" y="83"/>
                      </a:lnTo>
                      <a:lnTo>
                        <a:pt x="60" y="80"/>
                      </a:lnTo>
                      <a:lnTo>
                        <a:pt x="60" y="74"/>
                      </a:lnTo>
                      <a:lnTo>
                        <a:pt x="62" y="70"/>
                      </a:lnTo>
                      <a:lnTo>
                        <a:pt x="63" y="73"/>
                      </a:lnTo>
                      <a:lnTo>
                        <a:pt x="63" y="76"/>
                      </a:lnTo>
                      <a:lnTo>
                        <a:pt x="60" y="84"/>
                      </a:lnTo>
                      <a:lnTo>
                        <a:pt x="62" y="88"/>
                      </a:lnTo>
                      <a:lnTo>
                        <a:pt x="63" y="90"/>
                      </a:lnTo>
                      <a:lnTo>
                        <a:pt x="65" y="92"/>
                      </a:lnTo>
                      <a:lnTo>
                        <a:pt x="71" y="90"/>
                      </a:lnTo>
                      <a:lnTo>
                        <a:pt x="71" y="86"/>
                      </a:lnTo>
                      <a:lnTo>
                        <a:pt x="73" y="86"/>
                      </a:lnTo>
                      <a:lnTo>
                        <a:pt x="75" y="84"/>
                      </a:lnTo>
                      <a:lnTo>
                        <a:pt x="75" y="80"/>
                      </a:lnTo>
                      <a:lnTo>
                        <a:pt x="78" y="78"/>
                      </a:lnTo>
                      <a:lnTo>
                        <a:pt x="78" y="75"/>
                      </a:lnTo>
                      <a:lnTo>
                        <a:pt x="79" y="76"/>
                      </a:lnTo>
                      <a:lnTo>
                        <a:pt x="79" y="80"/>
                      </a:lnTo>
                      <a:lnTo>
                        <a:pt x="81" y="80"/>
                      </a:lnTo>
                      <a:lnTo>
                        <a:pt x="78" y="83"/>
                      </a:lnTo>
                      <a:lnTo>
                        <a:pt x="76" y="84"/>
                      </a:lnTo>
                      <a:lnTo>
                        <a:pt x="76" y="86"/>
                      </a:lnTo>
                      <a:lnTo>
                        <a:pt x="75" y="88"/>
                      </a:lnTo>
                      <a:lnTo>
                        <a:pt x="75" y="90"/>
                      </a:lnTo>
                      <a:lnTo>
                        <a:pt x="76" y="92"/>
                      </a:lnTo>
                      <a:lnTo>
                        <a:pt x="78" y="92"/>
                      </a:lnTo>
                      <a:lnTo>
                        <a:pt x="78" y="90"/>
                      </a:lnTo>
                      <a:lnTo>
                        <a:pt x="81" y="93"/>
                      </a:lnTo>
                      <a:lnTo>
                        <a:pt x="82" y="93"/>
                      </a:lnTo>
                      <a:lnTo>
                        <a:pt x="87" y="92"/>
                      </a:lnTo>
                      <a:lnTo>
                        <a:pt x="89" y="92"/>
                      </a:lnTo>
                      <a:lnTo>
                        <a:pt x="87" y="93"/>
                      </a:lnTo>
                      <a:lnTo>
                        <a:pt x="84" y="95"/>
                      </a:lnTo>
                      <a:lnTo>
                        <a:pt x="82" y="96"/>
                      </a:lnTo>
                      <a:lnTo>
                        <a:pt x="81" y="96"/>
                      </a:lnTo>
                      <a:lnTo>
                        <a:pt x="81" y="97"/>
                      </a:lnTo>
                      <a:lnTo>
                        <a:pt x="76" y="97"/>
                      </a:lnTo>
                      <a:lnTo>
                        <a:pt x="73" y="96"/>
                      </a:lnTo>
                      <a:lnTo>
                        <a:pt x="68" y="96"/>
                      </a:lnTo>
                      <a:lnTo>
                        <a:pt x="65" y="100"/>
                      </a:lnTo>
                      <a:lnTo>
                        <a:pt x="66" y="103"/>
                      </a:lnTo>
                      <a:lnTo>
                        <a:pt x="65" y="104"/>
                      </a:lnTo>
                      <a:lnTo>
                        <a:pt x="63" y="103"/>
                      </a:lnTo>
                      <a:lnTo>
                        <a:pt x="62" y="103"/>
                      </a:lnTo>
                      <a:lnTo>
                        <a:pt x="60" y="104"/>
                      </a:lnTo>
                      <a:lnTo>
                        <a:pt x="59" y="106"/>
                      </a:lnTo>
                      <a:lnTo>
                        <a:pt x="59" y="107"/>
                      </a:lnTo>
                      <a:lnTo>
                        <a:pt x="57" y="108"/>
                      </a:lnTo>
                      <a:lnTo>
                        <a:pt x="57" y="110"/>
                      </a:lnTo>
                      <a:lnTo>
                        <a:pt x="56" y="110"/>
                      </a:lnTo>
                      <a:lnTo>
                        <a:pt x="54" y="110"/>
                      </a:lnTo>
                      <a:lnTo>
                        <a:pt x="45" y="112"/>
                      </a:lnTo>
                      <a:lnTo>
                        <a:pt x="45" y="113"/>
                      </a:lnTo>
                      <a:lnTo>
                        <a:pt x="47" y="116"/>
                      </a:lnTo>
                      <a:lnTo>
                        <a:pt x="45" y="117"/>
                      </a:lnTo>
                      <a:lnTo>
                        <a:pt x="44" y="117"/>
                      </a:lnTo>
                      <a:lnTo>
                        <a:pt x="44" y="114"/>
                      </a:lnTo>
                      <a:lnTo>
                        <a:pt x="42" y="112"/>
                      </a:lnTo>
                      <a:lnTo>
                        <a:pt x="39" y="113"/>
                      </a:lnTo>
                      <a:lnTo>
                        <a:pt x="39" y="114"/>
                      </a:lnTo>
                      <a:lnTo>
                        <a:pt x="41" y="127"/>
                      </a:lnTo>
                      <a:lnTo>
                        <a:pt x="39" y="128"/>
                      </a:lnTo>
                      <a:lnTo>
                        <a:pt x="39" y="130"/>
                      </a:lnTo>
                      <a:lnTo>
                        <a:pt x="42" y="131"/>
                      </a:lnTo>
                      <a:lnTo>
                        <a:pt x="44" y="131"/>
                      </a:lnTo>
                      <a:lnTo>
                        <a:pt x="45" y="128"/>
                      </a:lnTo>
                      <a:lnTo>
                        <a:pt x="47" y="130"/>
                      </a:lnTo>
                      <a:lnTo>
                        <a:pt x="52" y="130"/>
                      </a:lnTo>
                      <a:lnTo>
                        <a:pt x="52" y="128"/>
                      </a:lnTo>
                      <a:lnTo>
                        <a:pt x="52" y="127"/>
                      </a:lnTo>
                      <a:lnTo>
                        <a:pt x="54" y="130"/>
                      </a:lnTo>
                      <a:lnTo>
                        <a:pt x="56" y="127"/>
                      </a:lnTo>
                      <a:lnTo>
                        <a:pt x="56" y="128"/>
                      </a:lnTo>
                      <a:lnTo>
                        <a:pt x="60" y="127"/>
                      </a:lnTo>
                      <a:lnTo>
                        <a:pt x="62" y="124"/>
                      </a:lnTo>
                      <a:lnTo>
                        <a:pt x="63" y="124"/>
                      </a:lnTo>
                      <a:lnTo>
                        <a:pt x="66" y="124"/>
                      </a:lnTo>
                      <a:lnTo>
                        <a:pt x="66" y="125"/>
                      </a:lnTo>
                      <a:lnTo>
                        <a:pt x="73" y="124"/>
                      </a:lnTo>
                      <a:lnTo>
                        <a:pt x="75" y="124"/>
                      </a:lnTo>
                      <a:lnTo>
                        <a:pt x="78" y="123"/>
                      </a:lnTo>
                      <a:lnTo>
                        <a:pt x="79" y="121"/>
                      </a:lnTo>
                      <a:lnTo>
                        <a:pt x="81" y="120"/>
                      </a:lnTo>
                      <a:lnTo>
                        <a:pt x="81" y="123"/>
                      </a:lnTo>
                      <a:lnTo>
                        <a:pt x="81" y="121"/>
                      </a:lnTo>
                      <a:lnTo>
                        <a:pt x="81" y="124"/>
                      </a:lnTo>
                      <a:lnTo>
                        <a:pt x="82" y="127"/>
                      </a:lnTo>
                      <a:lnTo>
                        <a:pt x="81" y="127"/>
                      </a:lnTo>
                      <a:lnTo>
                        <a:pt x="78" y="127"/>
                      </a:lnTo>
                      <a:lnTo>
                        <a:pt x="76" y="128"/>
                      </a:lnTo>
                      <a:lnTo>
                        <a:pt x="75" y="125"/>
                      </a:lnTo>
                      <a:lnTo>
                        <a:pt x="75" y="128"/>
                      </a:lnTo>
                      <a:lnTo>
                        <a:pt x="71" y="128"/>
                      </a:lnTo>
                      <a:lnTo>
                        <a:pt x="71" y="130"/>
                      </a:lnTo>
                      <a:lnTo>
                        <a:pt x="68" y="131"/>
                      </a:lnTo>
                      <a:lnTo>
                        <a:pt x="66" y="130"/>
                      </a:lnTo>
                      <a:lnTo>
                        <a:pt x="57" y="134"/>
                      </a:lnTo>
                      <a:lnTo>
                        <a:pt x="56" y="134"/>
                      </a:lnTo>
                      <a:lnTo>
                        <a:pt x="56" y="135"/>
                      </a:lnTo>
                      <a:lnTo>
                        <a:pt x="57" y="138"/>
                      </a:lnTo>
                      <a:lnTo>
                        <a:pt x="68" y="138"/>
                      </a:lnTo>
                      <a:lnTo>
                        <a:pt x="69" y="141"/>
                      </a:lnTo>
                      <a:lnTo>
                        <a:pt x="69" y="142"/>
                      </a:lnTo>
                      <a:lnTo>
                        <a:pt x="62" y="141"/>
                      </a:lnTo>
                      <a:lnTo>
                        <a:pt x="62" y="140"/>
                      </a:lnTo>
                      <a:lnTo>
                        <a:pt x="59" y="141"/>
                      </a:lnTo>
                      <a:lnTo>
                        <a:pt x="57" y="140"/>
                      </a:lnTo>
                      <a:lnTo>
                        <a:pt x="54" y="140"/>
                      </a:lnTo>
                      <a:lnTo>
                        <a:pt x="54" y="142"/>
                      </a:lnTo>
                      <a:lnTo>
                        <a:pt x="50" y="142"/>
                      </a:lnTo>
                      <a:lnTo>
                        <a:pt x="50" y="138"/>
                      </a:lnTo>
                      <a:lnTo>
                        <a:pt x="47" y="138"/>
                      </a:lnTo>
                      <a:lnTo>
                        <a:pt x="44" y="141"/>
                      </a:lnTo>
                      <a:lnTo>
                        <a:pt x="44" y="144"/>
                      </a:lnTo>
                      <a:lnTo>
                        <a:pt x="44" y="148"/>
                      </a:lnTo>
                      <a:lnTo>
                        <a:pt x="45" y="155"/>
                      </a:lnTo>
                      <a:lnTo>
                        <a:pt x="47" y="155"/>
                      </a:lnTo>
                      <a:lnTo>
                        <a:pt x="48" y="158"/>
                      </a:lnTo>
                      <a:lnTo>
                        <a:pt x="57" y="162"/>
                      </a:lnTo>
                      <a:lnTo>
                        <a:pt x="59" y="164"/>
                      </a:lnTo>
                      <a:lnTo>
                        <a:pt x="59" y="166"/>
                      </a:lnTo>
                      <a:lnTo>
                        <a:pt x="60" y="166"/>
                      </a:lnTo>
                      <a:lnTo>
                        <a:pt x="65" y="166"/>
                      </a:lnTo>
                      <a:lnTo>
                        <a:pt x="66" y="166"/>
                      </a:lnTo>
                      <a:lnTo>
                        <a:pt x="68" y="166"/>
                      </a:lnTo>
                      <a:lnTo>
                        <a:pt x="71" y="164"/>
                      </a:lnTo>
                      <a:lnTo>
                        <a:pt x="73" y="167"/>
                      </a:lnTo>
                      <a:lnTo>
                        <a:pt x="75" y="166"/>
                      </a:lnTo>
                      <a:lnTo>
                        <a:pt x="75" y="168"/>
                      </a:lnTo>
                      <a:lnTo>
                        <a:pt x="73" y="171"/>
                      </a:lnTo>
                      <a:lnTo>
                        <a:pt x="73" y="168"/>
                      </a:lnTo>
                      <a:lnTo>
                        <a:pt x="68" y="170"/>
                      </a:lnTo>
                      <a:lnTo>
                        <a:pt x="65" y="171"/>
                      </a:lnTo>
                      <a:lnTo>
                        <a:pt x="65" y="174"/>
                      </a:lnTo>
                      <a:lnTo>
                        <a:pt x="75" y="181"/>
                      </a:lnTo>
                      <a:lnTo>
                        <a:pt x="75" y="182"/>
                      </a:lnTo>
                      <a:lnTo>
                        <a:pt x="75" y="188"/>
                      </a:lnTo>
                      <a:lnTo>
                        <a:pt x="76" y="188"/>
                      </a:lnTo>
                      <a:lnTo>
                        <a:pt x="78" y="185"/>
                      </a:lnTo>
                      <a:lnTo>
                        <a:pt x="78" y="186"/>
                      </a:lnTo>
                      <a:lnTo>
                        <a:pt x="79" y="188"/>
                      </a:lnTo>
                      <a:lnTo>
                        <a:pt x="81" y="188"/>
                      </a:lnTo>
                      <a:lnTo>
                        <a:pt x="84" y="185"/>
                      </a:lnTo>
                      <a:lnTo>
                        <a:pt x="84" y="182"/>
                      </a:lnTo>
                      <a:lnTo>
                        <a:pt x="84" y="178"/>
                      </a:lnTo>
                      <a:lnTo>
                        <a:pt x="84" y="175"/>
                      </a:lnTo>
                      <a:lnTo>
                        <a:pt x="84" y="174"/>
                      </a:lnTo>
                      <a:lnTo>
                        <a:pt x="84" y="173"/>
                      </a:lnTo>
                      <a:lnTo>
                        <a:pt x="87" y="170"/>
                      </a:lnTo>
                      <a:lnTo>
                        <a:pt x="89" y="167"/>
                      </a:lnTo>
                      <a:lnTo>
                        <a:pt x="87" y="167"/>
                      </a:lnTo>
                      <a:lnTo>
                        <a:pt x="89" y="166"/>
                      </a:lnTo>
                      <a:lnTo>
                        <a:pt x="87" y="164"/>
                      </a:lnTo>
                      <a:lnTo>
                        <a:pt x="89" y="160"/>
                      </a:lnTo>
                      <a:lnTo>
                        <a:pt x="89" y="155"/>
                      </a:lnTo>
                      <a:lnTo>
                        <a:pt x="89" y="152"/>
                      </a:lnTo>
                      <a:lnTo>
                        <a:pt x="92" y="148"/>
                      </a:lnTo>
                      <a:lnTo>
                        <a:pt x="94" y="148"/>
                      </a:lnTo>
                      <a:lnTo>
                        <a:pt x="94" y="145"/>
                      </a:lnTo>
                      <a:lnTo>
                        <a:pt x="92" y="146"/>
                      </a:lnTo>
                      <a:lnTo>
                        <a:pt x="90" y="144"/>
                      </a:lnTo>
                      <a:lnTo>
                        <a:pt x="97" y="141"/>
                      </a:lnTo>
                      <a:lnTo>
                        <a:pt x="100" y="142"/>
                      </a:lnTo>
                      <a:lnTo>
                        <a:pt x="100" y="141"/>
                      </a:lnTo>
                      <a:lnTo>
                        <a:pt x="101" y="140"/>
                      </a:lnTo>
                      <a:lnTo>
                        <a:pt x="101" y="132"/>
                      </a:lnTo>
                      <a:lnTo>
                        <a:pt x="103" y="117"/>
                      </a:lnTo>
                      <a:lnTo>
                        <a:pt x="101" y="116"/>
                      </a:lnTo>
                      <a:lnTo>
                        <a:pt x="101" y="114"/>
                      </a:lnTo>
                      <a:lnTo>
                        <a:pt x="106" y="113"/>
                      </a:lnTo>
                      <a:lnTo>
                        <a:pt x="108" y="114"/>
                      </a:lnTo>
                      <a:lnTo>
                        <a:pt x="109" y="114"/>
                      </a:lnTo>
                      <a:lnTo>
                        <a:pt x="109" y="106"/>
                      </a:lnTo>
                      <a:lnTo>
                        <a:pt x="111" y="104"/>
                      </a:lnTo>
                      <a:lnTo>
                        <a:pt x="109" y="102"/>
                      </a:lnTo>
                      <a:lnTo>
                        <a:pt x="111" y="102"/>
                      </a:lnTo>
                      <a:lnTo>
                        <a:pt x="109" y="100"/>
                      </a:lnTo>
                      <a:lnTo>
                        <a:pt x="111" y="95"/>
                      </a:lnTo>
                      <a:lnTo>
                        <a:pt x="109" y="92"/>
                      </a:lnTo>
                      <a:lnTo>
                        <a:pt x="114" y="92"/>
                      </a:lnTo>
                      <a:lnTo>
                        <a:pt x="114" y="90"/>
                      </a:lnTo>
                      <a:lnTo>
                        <a:pt x="118" y="90"/>
                      </a:lnTo>
                      <a:lnTo>
                        <a:pt x="118" y="86"/>
                      </a:lnTo>
                      <a:lnTo>
                        <a:pt x="115" y="84"/>
                      </a:lnTo>
                      <a:lnTo>
                        <a:pt x="119" y="83"/>
                      </a:lnTo>
                      <a:lnTo>
                        <a:pt x="123" y="84"/>
                      </a:lnTo>
                      <a:lnTo>
                        <a:pt x="125" y="81"/>
                      </a:lnTo>
                      <a:lnTo>
                        <a:pt x="128" y="81"/>
                      </a:lnTo>
                      <a:lnTo>
                        <a:pt x="133" y="78"/>
                      </a:lnTo>
                      <a:lnTo>
                        <a:pt x="137" y="80"/>
                      </a:lnTo>
                      <a:lnTo>
                        <a:pt x="140" y="80"/>
                      </a:lnTo>
                      <a:lnTo>
                        <a:pt x="141" y="78"/>
                      </a:lnTo>
                      <a:lnTo>
                        <a:pt x="143" y="74"/>
                      </a:lnTo>
                      <a:lnTo>
                        <a:pt x="141" y="69"/>
                      </a:lnTo>
                      <a:lnTo>
                        <a:pt x="141" y="67"/>
                      </a:lnTo>
                      <a:lnTo>
                        <a:pt x="137" y="67"/>
                      </a:lnTo>
                      <a:lnTo>
                        <a:pt x="127" y="64"/>
                      </a:lnTo>
                      <a:lnTo>
                        <a:pt x="125" y="62"/>
                      </a:lnTo>
                      <a:lnTo>
                        <a:pt x="121" y="60"/>
                      </a:lnTo>
                      <a:lnTo>
                        <a:pt x="118" y="53"/>
                      </a:lnTo>
                      <a:lnTo>
                        <a:pt x="115" y="53"/>
                      </a:lnTo>
                      <a:lnTo>
                        <a:pt x="114" y="50"/>
                      </a:lnTo>
                      <a:lnTo>
                        <a:pt x="106" y="50"/>
                      </a:lnTo>
                      <a:lnTo>
                        <a:pt x="106" y="46"/>
                      </a:lnTo>
                      <a:lnTo>
                        <a:pt x="106" y="43"/>
                      </a:lnTo>
                      <a:lnTo>
                        <a:pt x="106" y="41"/>
                      </a:lnTo>
                      <a:lnTo>
                        <a:pt x="108" y="39"/>
                      </a:lnTo>
                      <a:lnTo>
                        <a:pt x="108" y="38"/>
                      </a:lnTo>
                      <a:lnTo>
                        <a:pt x="103" y="26"/>
                      </a:lnTo>
                      <a:lnTo>
                        <a:pt x="100" y="26"/>
                      </a:lnTo>
                      <a:lnTo>
                        <a:pt x="100" y="24"/>
                      </a:lnTo>
                      <a:lnTo>
                        <a:pt x="99" y="25"/>
                      </a:lnTo>
                      <a:lnTo>
                        <a:pt x="97" y="29"/>
                      </a:lnTo>
                      <a:lnTo>
                        <a:pt x="97" y="31"/>
                      </a:lnTo>
                      <a:lnTo>
                        <a:pt x="97" y="32"/>
                      </a:lnTo>
                      <a:lnTo>
                        <a:pt x="94" y="35"/>
                      </a:lnTo>
                      <a:lnTo>
                        <a:pt x="90" y="41"/>
                      </a:lnTo>
                      <a:lnTo>
                        <a:pt x="90" y="38"/>
                      </a:lnTo>
                      <a:lnTo>
                        <a:pt x="92" y="36"/>
                      </a:lnTo>
                      <a:lnTo>
                        <a:pt x="92" y="34"/>
                      </a:lnTo>
                      <a:lnTo>
                        <a:pt x="92" y="31"/>
                      </a:lnTo>
                      <a:lnTo>
                        <a:pt x="90" y="29"/>
                      </a:lnTo>
                      <a:lnTo>
                        <a:pt x="90" y="31"/>
                      </a:lnTo>
                      <a:lnTo>
                        <a:pt x="90" y="28"/>
                      </a:lnTo>
                      <a:lnTo>
                        <a:pt x="92" y="26"/>
                      </a:lnTo>
                      <a:lnTo>
                        <a:pt x="94" y="21"/>
                      </a:lnTo>
                      <a:lnTo>
                        <a:pt x="96" y="20"/>
                      </a:lnTo>
                      <a:lnTo>
                        <a:pt x="96" y="15"/>
                      </a:lnTo>
                      <a:lnTo>
                        <a:pt x="84" y="4"/>
                      </a:lnTo>
                      <a:lnTo>
                        <a:pt x="81" y="5"/>
                      </a:lnTo>
                      <a:lnTo>
                        <a:pt x="81" y="8"/>
                      </a:lnTo>
                      <a:lnTo>
                        <a:pt x="81" y="9"/>
                      </a:lnTo>
                      <a:lnTo>
                        <a:pt x="79" y="8"/>
                      </a:lnTo>
                      <a:lnTo>
                        <a:pt x="78" y="8"/>
                      </a:lnTo>
                      <a:lnTo>
                        <a:pt x="78" y="0"/>
                      </a:lnTo>
                      <a:lnTo>
                        <a:pt x="69" y="0"/>
                      </a:lnTo>
                      <a:lnTo>
                        <a:pt x="69"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27" name="Freeform 2955"/>
                <p:cNvSpPr>
                  <a:spLocks/>
                </p:cNvSpPr>
                <p:nvPr/>
              </p:nvSpPr>
              <p:spPr bwMode="gray">
                <a:xfrm>
                  <a:off x="2816" y="1060"/>
                  <a:ext cx="143" cy="188"/>
                </a:xfrm>
                <a:custGeom>
                  <a:avLst/>
                  <a:gdLst>
                    <a:gd name="T0" fmla="*/ 66 w 143"/>
                    <a:gd name="T1" fmla="*/ 26 h 188"/>
                    <a:gd name="T2" fmla="*/ 75 w 143"/>
                    <a:gd name="T3" fmla="*/ 64 h 188"/>
                    <a:gd name="T4" fmla="*/ 59 w 143"/>
                    <a:gd name="T5" fmla="*/ 20 h 188"/>
                    <a:gd name="T6" fmla="*/ 44 w 143"/>
                    <a:gd name="T7" fmla="*/ 24 h 188"/>
                    <a:gd name="T8" fmla="*/ 39 w 143"/>
                    <a:gd name="T9" fmla="*/ 35 h 188"/>
                    <a:gd name="T10" fmla="*/ 35 w 143"/>
                    <a:gd name="T11" fmla="*/ 31 h 188"/>
                    <a:gd name="T12" fmla="*/ 30 w 143"/>
                    <a:gd name="T13" fmla="*/ 21 h 188"/>
                    <a:gd name="T14" fmla="*/ 41 w 143"/>
                    <a:gd name="T15" fmla="*/ 14 h 188"/>
                    <a:gd name="T16" fmla="*/ 20 w 143"/>
                    <a:gd name="T17" fmla="*/ 14 h 188"/>
                    <a:gd name="T18" fmla="*/ 12 w 143"/>
                    <a:gd name="T19" fmla="*/ 10 h 188"/>
                    <a:gd name="T20" fmla="*/ 7 w 143"/>
                    <a:gd name="T21" fmla="*/ 22 h 188"/>
                    <a:gd name="T22" fmla="*/ 3 w 143"/>
                    <a:gd name="T23" fmla="*/ 31 h 188"/>
                    <a:gd name="T24" fmla="*/ 3 w 143"/>
                    <a:gd name="T25" fmla="*/ 46 h 188"/>
                    <a:gd name="T26" fmla="*/ 9 w 143"/>
                    <a:gd name="T27" fmla="*/ 54 h 188"/>
                    <a:gd name="T28" fmla="*/ 17 w 143"/>
                    <a:gd name="T29" fmla="*/ 43 h 188"/>
                    <a:gd name="T30" fmla="*/ 12 w 143"/>
                    <a:gd name="T31" fmla="*/ 58 h 188"/>
                    <a:gd name="T32" fmla="*/ 12 w 143"/>
                    <a:gd name="T33" fmla="*/ 64 h 188"/>
                    <a:gd name="T34" fmla="*/ 12 w 143"/>
                    <a:gd name="T35" fmla="*/ 75 h 188"/>
                    <a:gd name="T36" fmla="*/ 33 w 143"/>
                    <a:gd name="T37" fmla="*/ 86 h 188"/>
                    <a:gd name="T38" fmla="*/ 29 w 143"/>
                    <a:gd name="T39" fmla="*/ 96 h 188"/>
                    <a:gd name="T40" fmla="*/ 36 w 143"/>
                    <a:gd name="T41" fmla="*/ 103 h 188"/>
                    <a:gd name="T42" fmla="*/ 45 w 143"/>
                    <a:gd name="T43" fmla="*/ 99 h 188"/>
                    <a:gd name="T44" fmla="*/ 48 w 143"/>
                    <a:gd name="T45" fmla="*/ 91 h 188"/>
                    <a:gd name="T46" fmla="*/ 60 w 143"/>
                    <a:gd name="T47" fmla="*/ 80 h 188"/>
                    <a:gd name="T48" fmla="*/ 63 w 143"/>
                    <a:gd name="T49" fmla="*/ 90 h 188"/>
                    <a:gd name="T50" fmla="*/ 78 w 143"/>
                    <a:gd name="T51" fmla="*/ 78 h 188"/>
                    <a:gd name="T52" fmla="*/ 76 w 143"/>
                    <a:gd name="T53" fmla="*/ 86 h 188"/>
                    <a:gd name="T54" fmla="*/ 82 w 143"/>
                    <a:gd name="T55" fmla="*/ 93 h 188"/>
                    <a:gd name="T56" fmla="*/ 81 w 143"/>
                    <a:gd name="T57" fmla="*/ 97 h 188"/>
                    <a:gd name="T58" fmla="*/ 63 w 143"/>
                    <a:gd name="T59" fmla="*/ 103 h 188"/>
                    <a:gd name="T60" fmla="*/ 56 w 143"/>
                    <a:gd name="T61" fmla="*/ 110 h 188"/>
                    <a:gd name="T62" fmla="*/ 44 w 143"/>
                    <a:gd name="T63" fmla="*/ 114 h 188"/>
                    <a:gd name="T64" fmla="*/ 42 w 143"/>
                    <a:gd name="T65" fmla="*/ 131 h 188"/>
                    <a:gd name="T66" fmla="*/ 54 w 143"/>
                    <a:gd name="T67" fmla="*/ 130 h 188"/>
                    <a:gd name="T68" fmla="*/ 66 w 143"/>
                    <a:gd name="T69" fmla="*/ 125 h 188"/>
                    <a:gd name="T70" fmla="*/ 81 w 143"/>
                    <a:gd name="T71" fmla="*/ 121 h 188"/>
                    <a:gd name="T72" fmla="*/ 75 w 143"/>
                    <a:gd name="T73" fmla="*/ 128 h 188"/>
                    <a:gd name="T74" fmla="*/ 56 w 143"/>
                    <a:gd name="T75" fmla="*/ 135 h 188"/>
                    <a:gd name="T76" fmla="*/ 59 w 143"/>
                    <a:gd name="T77" fmla="*/ 141 h 188"/>
                    <a:gd name="T78" fmla="*/ 44 w 143"/>
                    <a:gd name="T79" fmla="*/ 141 h 188"/>
                    <a:gd name="T80" fmla="*/ 59 w 143"/>
                    <a:gd name="T81" fmla="*/ 164 h 188"/>
                    <a:gd name="T82" fmla="*/ 73 w 143"/>
                    <a:gd name="T83" fmla="*/ 167 h 188"/>
                    <a:gd name="T84" fmla="*/ 65 w 143"/>
                    <a:gd name="T85" fmla="*/ 174 h 188"/>
                    <a:gd name="T86" fmla="*/ 79 w 143"/>
                    <a:gd name="T87" fmla="*/ 188 h 188"/>
                    <a:gd name="T88" fmla="*/ 84 w 143"/>
                    <a:gd name="T89" fmla="*/ 173 h 188"/>
                    <a:gd name="T90" fmla="*/ 89 w 143"/>
                    <a:gd name="T91" fmla="*/ 155 h 188"/>
                    <a:gd name="T92" fmla="*/ 97 w 143"/>
                    <a:gd name="T93" fmla="*/ 141 h 188"/>
                    <a:gd name="T94" fmla="*/ 101 w 143"/>
                    <a:gd name="T95" fmla="*/ 114 h 188"/>
                    <a:gd name="T96" fmla="*/ 111 w 143"/>
                    <a:gd name="T97" fmla="*/ 102 h 188"/>
                    <a:gd name="T98" fmla="*/ 118 w 143"/>
                    <a:gd name="T99" fmla="*/ 86 h 188"/>
                    <a:gd name="T100" fmla="*/ 137 w 143"/>
                    <a:gd name="T101" fmla="*/ 80 h 188"/>
                    <a:gd name="T102" fmla="*/ 127 w 143"/>
                    <a:gd name="T103" fmla="*/ 64 h 188"/>
                    <a:gd name="T104" fmla="*/ 106 w 143"/>
                    <a:gd name="T105" fmla="*/ 46 h 188"/>
                    <a:gd name="T106" fmla="*/ 100 w 143"/>
                    <a:gd name="T107" fmla="*/ 24 h 188"/>
                    <a:gd name="T108" fmla="*/ 90 w 143"/>
                    <a:gd name="T109" fmla="*/ 38 h 188"/>
                    <a:gd name="T110" fmla="*/ 92 w 143"/>
                    <a:gd name="T111" fmla="*/ 26 h 188"/>
                    <a:gd name="T112" fmla="*/ 81 w 143"/>
                    <a:gd name="T113" fmla="*/ 9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
                    <a:gd name="T172" fmla="*/ 0 h 188"/>
                    <a:gd name="T173" fmla="*/ 143 w 143"/>
                    <a:gd name="T174" fmla="*/ 188 h 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 h="188">
                      <a:moveTo>
                        <a:pt x="69" y="4"/>
                      </a:moveTo>
                      <a:lnTo>
                        <a:pt x="69" y="5"/>
                      </a:lnTo>
                      <a:lnTo>
                        <a:pt x="69" y="8"/>
                      </a:lnTo>
                      <a:lnTo>
                        <a:pt x="66" y="8"/>
                      </a:lnTo>
                      <a:lnTo>
                        <a:pt x="65" y="18"/>
                      </a:lnTo>
                      <a:lnTo>
                        <a:pt x="66" y="18"/>
                      </a:lnTo>
                      <a:lnTo>
                        <a:pt x="66" y="26"/>
                      </a:lnTo>
                      <a:lnTo>
                        <a:pt x="68" y="28"/>
                      </a:lnTo>
                      <a:lnTo>
                        <a:pt x="68" y="45"/>
                      </a:lnTo>
                      <a:lnTo>
                        <a:pt x="69" y="46"/>
                      </a:lnTo>
                      <a:lnTo>
                        <a:pt x="69" y="52"/>
                      </a:lnTo>
                      <a:lnTo>
                        <a:pt x="76" y="64"/>
                      </a:lnTo>
                      <a:lnTo>
                        <a:pt x="76" y="66"/>
                      </a:lnTo>
                      <a:lnTo>
                        <a:pt x="75" y="64"/>
                      </a:lnTo>
                      <a:lnTo>
                        <a:pt x="71" y="62"/>
                      </a:lnTo>
                      <a:lnTo>
                        <a:pt x="65" y="50"/>
                      </a:lnTo>
                      <a:lnTo>
                        <a:pt x="63" y="50"/>
                      </a:lnTo>
                      <a:lnTo>
                        <a:pt x="63" y="52"/>
                      </a:lnTo>
                      <a:lnTo>
                        <a:pt x="62" y="52"/>
                      </a:lnTo>
                      <a:lnTo>
                        <a:pt x="63" y="49"/>
                      </a:lnTo>
                      <a:lnTo>
                        <a:pt x="59" y="20"/>
                      </a:lnTo>
                      <a:lnTo>
                        <a:pt x="57" y="18"/>
                      </a:lnTo>
                      <a:lnTo>
                        <a:pt x="57" y="17"/>
                      </a:lnTo>
                      <a:lnTo>
                        <a:pt x="54" y="15"/>
                      </a:lnTo>
                      <a:lnTo>
                        <a:pt x="48" y="13"/>
                      </a:lnTo>
                      <a:lnTo>
                        <a:pt x="47" y="20"/>
                      </a:lnTo>
                      <a:lnTo>
                        <a:pt x="44" y="22"/>
                      </a:lnTo>
                      <a:lnTo>
                        <a:pt x="44" y="24"/>
                      </a:lnTo>
                      <a:lnTo>
                        <a:pt x="42" y="26"/>
                      </a:lnTo>
                      <a:lnTo>
                        <a:pt x="41" y="29"/>
                      </a:lnTo>
                      <a:lnTo>
                        <a:pt x="44" y="46"/>
                      </a:lnTo>
                      <a:lnTo>
                        <a:pt x="45" y="47"/>
                      </a:lnTo>
                      <a:lnTo>
                        <a:pt x="44" y="47"/>
                      </a:lnTo>
                      <a:lnTo>
                        <a:pt x="39" y="41"/>
                      </a:lnTo>
                      <a:lnTo>
                        <a:pt x="39" y="35"/>
                      </a:lnTo>
                      <a:lnTo>
                        <a:pt x="36" y="32"/>
                      </a:lnTo>
                      <a:lnTo>
                        <a:pt x="36" y="35"/>
                      </a:lnTo>
                      <a:lnTo>
                        <a:pt x="35" y="38"/>
                      </a:lnTo>
                      <a:lnTo>
                        <a:pt x="33" y="35"/>
                      </a:lnTo>
                      <a:lnTo>
                        <a:pt x="33" y="32"/>
                      </a:lnTo>
                      <a:lnTo>
                        <a:pt x="33" y="31"/>
                      </a:lnTo>
                      <a:lnTo>
                        <a:pt x="35" y="31"/>
                      </a:lnTo>
                      <a:lnTo>
                        <a:pt x="36" y="26"/>
                      </a:lnTo>
                      <a:lnTo>
                        <a:pt x="32" y="26"/>
                      </a:lnTo>
                      <a:lnTo>
                        <a:pt x="25" y="29"/>
                      </a:lnTo>
                      <a:lnTo>
                        <a:pt x="22" y="28"/>
                      </a:lnTo>
                      <a:lnTo>
                        <a:pt x="22" y="26"/>
                      </a:lnTo>
                      <a:lnTo>
                        <a:pt x="26" y="25"/>
                      </a:lnTo>
                      <a:lnTo>
                        <a:pt x="30" y="21"/>
                      </a:lnTo>
                      <a:lnTo>
                        <a:pt x="30" y="20"/>
                      </a:lnTo>
                      <a:lnTo>
                        <a:pt x="33" y="20"/>
                      </a:lnTo>
                      <a:lnTo>
                        <a:pt x="35" y="18"/>
                      </a:lnTo>
                      <a:lnTo>
                        <a:pt x="36" y="20"/>
                      </a:lnTo>
                      <a:lnTo>
                        <a:pt x="41" y="18"/>
                      </a:lnTo>
                      <a:lnTo>
                        <a:pt x="41" y="17"/>
                      </a:lnTo>
                      <a:lnTo>
                        <a:pt x="41" y="14"/>
                      </a:lnTo>
                      <a:lnTo>
                        <a:pt x="39" y="10"/>
                      </a:lnTo>
                      <a:lnTo>
                        <a:pt x="38" y="9"/>
                      </a:lnTo>
                      <a:lnTo>
                        <a:pt x="33" y="10"/>
                      </a:lnTo>
                      <a:lnTo>
                        <a:pt x="29" y="14"/>
                      </a:lnTo>
                      <a:lnTo>
                        <a:pt x="23" y="15"/>
                      </a:lnTo>
                      <a:lnTo>
                        <a:pt x="23" y="14"/>
                      </a:lnTo>
                      <a:lnTo>
                        <a:pt x="20" y="14"/>
                      </a:lnTo>
                      <a:lnTo>
                        <a:pt x="20" y="10"/>
                      </a:lnTo>
                      <a:lnTo>
                        <a:pt x="19" y="10"/>
                      </a:lnTo>
                      <a:lnTo>
                        <a:pt x="20" y="20"/>
                      </a:lnTo>
                      <a:lnTo>
                        <a:pt x="19" y="20"/>
                      </a:lnTo>
                      <a:lnTo>
                        <a:pt x="17" y="18"/>
                      </a:lnTo>
                      <a:lnTo>
                        <a:pt x="17" y="20"/>
                      </a:lnTo>
                      <a:lnTo>
                        <a:pt x="12" y="10"/>
                      </a:lnTo>
                      <a:lnTo>
                        <a:pt x="9" y="13"/>
                      </a:lnTo>
                      <a:lnTo>
                        <a:pt x="11" y="14"/>
                      </a:lnTo>
                      <a:lnTo>
                        <a:pt x="9" y="17"/>
                      </a:lnTo>
                      <a:lnTo>
                        <a:pt x="5" y="14"/>
                      </a:lnTo>
                      <a:lnTo>
                        <a:pt x="5" y="15"/>
                      </a:lnTo>
                      <a:lnTo>
                        <a:pt x="5" y="17"/>
                      </a:lnTo>
                      <a:lnTo>
                        <a:pt x="7" y="22"/>
                      </a:lnTo>
                      <a:lnTo>
                        <a:pt x="7" y="24"/>
                      </a:lnTo>
                      <a:lnTo>
                        <a:pt x="4" y="24"/>
                      </a:lnTo>
                      <a:lnTo>
                        <a:pt x="3" y="20"/>
                      </a:lnTo>
                      <a:lnTo>
                        <a:pt x="1" y="18"/>
                      </a:lnTo>
                      <a:lnTo>
                        <a:pt x="1" y="24"/>
                      </a:lnTo>
                      <a:lnTo>
                        <a:pt x="4" y="28"/>
                      </a:lnTo>
                      <a:lnTo>
                        <a:pt x="3" y="31"/>
                      </a:lnTo>
                      <a:lnTo>
                        <a:pt x="1" y="29"/>
                      </a:lnTo>
                      <a:lnTo>
                        <a:pt x="0" y="29"/>
                      </a:lnTo>
                      <a:lnTo>
                        <a:pt x="0" y="31"/>
                      </a:lnTo>
                      <a:lnTo>
                        <a:pt x="1" y="31"/>
                      </a:lnTo>
                      <a:lnTo>
                        <a:pt x="1" y="42"/>
                      </a:lnTo>
                      <a:lnTo>
                        <a:pt x="3" y="41"/>
                      </a:lnTo>
                      <a:lnTo>
                        <a:pt x="3" y="46"/>
                      </a:lnTo>
                      <a:lnTo>
                        <a:pt x="3" y="43"/>
                      </a:lnTo>
                      <a:lnTo>
                        <a:pt x="4" y="46"/>
                      </a:lnTo>
                      <a:lnTo>
                        <a:pt x="4" y="49"/>
                      </a:lnTo>
                      <a:lnTo>
                        <a:pt x="5" y="50"/>
                      </a:lnTo>
                      <a:lnTo>
                        <a:pt x="5" y="54"/>
                      </a:lnTo>
                      <a:lnTo>
                        <a:pt x="7" y="56"/>
                      </a:lnTo>
                      <a:lnTo>
                        <a:pt x="9" y="54"/>
                      </a:lnTo>
                      <a:lnTo>
                        <a:pt x="12" y="49"/>
                      </a:lnTo>
                      <a:lnTo>
                        <a:pt x="7" y="45"/>
                      </a:lnTo>
                      <a:lnTo>
                        <a:pt x="12" y="45"/>
                      </a:lnTo>
                      <a:lnTo>
                        <a:pt x="14" y="47"/>
                      </a:lnTo>
                      <a:lnTo>
                        <a:pt x="14" y="46"/>
                      </a:lnTo>
                      <a:lnTo>
                        <a:pt x="15" y="45"/>
                      </a:lnTo>
                      <a:lnTo>
                        <a:pt x="17" y="43"/>
                      </a:lnTo>
                      <a:lnTo>
                        <a:pt x="17" y="47"/>
                      </a:lnTo>
                      <a:lnTo>
                        <a:pt x="17" y="49"/>
                      </a:lnTo>
                      <a:lnTo>
                        <a:pt x="15" y="50"/>
                      </a:lnTo>
                      <a:lnTo>
                        <a:pt x="14" y="53"/>
                      </a:lnTo>
                      <a:lnTo>
                        <a:pt x="15" y="54"/>
                      </a:lnTo>
                      <a:lnTo>
                        <a:pt x="12" y="56"/>
                      </a:lnTo>
                      <a:lnTo>
                        <a:pt x="12" y="58"/>
                      </a:lnTo>
                      <a:lnTo>
                        <a:pt x="15" y="59"/>
                      </a:lnTo>
                      <a:lnTo>
                        <a:pt x="17" y="62"/>
                      </a:lnTo>
                      <a:lnTo>
                        <a:pt x="19" y="63"/>
                      </a:lnTo>
                      <a:lnTo>
                        <a:pt x="20" y="62"/>
                      </a:lnTo>
                      <a:lnTo>
                        <a:pt x="22" y="64"/>
                      </a:lnTo>
                      <a:lnTo>
                        <a:pt x="22" y="67"/>
                      </a:lnTo>
                      <a:lnTo>
                        <a:pt x="12" y="64"/>
                      </a:lnTo>
                      <a:lnTo>
                        <a:pt x="11" y="62"/>
                      </a:lnTo>
                      <a:lnTo>
                        <a:pt x="7" y="63"/>
                      </a:lnTo>
                      <a:lnTo>
                        <a:pt x="14" y="69"/>
                      </a:lnTo>
                      <a:lnTo>
                        <a:pt x="17" y="70"/>
                      </a:lnTo>
                      <a:lnTo>
                        <a:pt x="15" y="71"/>
                      </a:lnTo>
                      <a:lnTo>
                        <a:pt x="14" y="71"/>
                      </a:lnTo>
                      <a:lnTo>
                        <a:pt x="12" y="75"/>
                      </a:lnTo>
                      <a:lnTo>
                        <a:pt x="15" y="78"/>
                      </a:lnTo>
                      <a:lnTo>
                        <a:pt x="15" y="80"/>
                      </a:lnTo>
                      <a:lnTo>
                        <a:pt x="17" y="81"/>
                      </a:lnTo>
                      <a:lnTo>
                        <a:pt x="17" y="83"/>
                      </a:lnTo>
                      <a:lnTo>
                        <a:pt x="26" y="86"/>
                      </a:lnTo>
                      <a:lnTo>
                        <a:pt x="30" y="86"/>
                      </a:lnTo>
                      <a:lnTo>
                        <a:pt x="33" y="86"/>
                      </a:lnTo>
                      <a:lnTo>
                        <a:pt x="32" y="88"/>
                      </a:lnTo>
                      <a:lnTo>
                        <a:pt x="30" y="90"/>
                      </a:lnTo>
                      <a:lnTo>
                        <a:pt x="23" y="90"/>
                      </a:lnTo>
                      <a:lnTo>
                        <a:pt x="22" y="91"/>
                      </a:lnTo>
                      <a:lnTo>
                        <a:pt x="25" y="93"/>
                      </a:lnTo>
                      <a:lnTo>
                        <a:pt x="25" y="96"/>
                      </a:lnTo>
                      <a:lnTo>
                        <a:pt x="29" y="96"/>
                      </a:lnTo>
                      <a:lnTo>
                        <a:pt x="30" y="96"/>
                      </a:lnTo>
                      <a:lnTo>
                        <a:pt x="30" y="100"/>
                      </a:lnTo>
                      <a:lnTo>
                        <a:pt x="30" y="102"/>
                      </a:lnTo>
                      <a:lnTo>
                        <a:pt x="30" y="104"/>
                      </a:lnTo>
                      <a:lnTo>
                        <a:pt x="32" y="103"/>
                      </a:lnTo>
                      <a:lnTo>
                        <a:pt x="35" y="104"/>
                      </a:lnTo>
                      <a:lnTo>
                        <a:pt x="36" y="103"/>
                      </a:lnTo>
                      <a:lnTo>
                        <a:pt x="36" y="106"/>
                      </a:lnTo>
                      <a:lnTo>
                        <a:pt x="38" y="104"/>
                      </a:lnTo>
                      <a:lnTo>
                        <a:pt x="41" y="106"/>
                      </a:lnTo>
                      <a:lnTo>
                        <a:pt x="42" y="103"/>
                      </a:lnTo>
                      <a:lnTo>
                        <a:pt x="45" y="103"/>
                      </a:lnTo>
                      <a:lnTo>
                        <a:pt x="45" y="100"/>
                      </a:lnTo>
                      <a:lnTo>
                        <a:pt x="45" y="99"/>
                      </a:lnTo>
                      <a:lnTo>
                        <a:pt x="47" y="95"/>
                      </a:lnTo>
                      <a:lnTo>
                        <a:pt x="48" y="95"/>
                      </a:lnTo>
                      <a:lnTo>
                        <a:pt x="50" y="96"/>
                      </a:lnTo>
                      <a:lnTo>
                        <a:pt x="52" y="95"/>
                      </a:lnTo>
                      <a:lnTo>
                        <a:pt x="52" y="92"/>
                      </a:lnTo>
                      <a:lnTo>
                        <a:pt x="50" y="91"/>
                      </a:lnTo>
                      <a:lnTo>
                        <a:pt x="48" y="91"/>
                      </a:lnTo>
                      <a:lnTo>
                        <a:pt x="52" y="76"/>
                      </a:lnTo>
                      <a:lnTo>
                        <a:pt x="54" y="75"/>
                      </a:lnTo>
                      <a:lnTo>
                        <a:pt x="56" y="76"/>
                      </a:lnTo>
                      <a:lnTo>
                        <a:pt x="56" y="81"/>
                      </a:lnTo>
                      <a:lnTo>
                        <a:pt x="56" y="83"/>
                      </a:lnTo>
                      <a:lnTo>
                        <a:pt x="57" y="83"/>
                      </a:lnTo>
                      <a:lnTo>
                        <a:pt x="60" y="80"/>
                      </a:lnTo>
                      <a:lnTo>
                        <a:pt x="60" y="74"/>
                      </a:lnTo>
                      <a:lnTo>
                        <a:pt x="62" y="70"/>
                      </a:lnTo>
                      <a:lnTo>
                        <a:pt x="63" y="73"/>
                      </a:lnTo>
                      <a:lnTo>
                        <a:pt x="63" y="76"/>
                      </a:lnTo>
                      <a:lnTo>
                        <a:pt x="60" y="84"/>
                      </a:lnTo>
                      <a:lnTo>
                        <a:pt x="62" y="88"/>
                      </a:lnTo>
                      <a:lnTo>
                        <a:pt x="63" y="90"/>
                      </a:lnTo>
                      <a:lnTo>
                        <a:pt x="65" y="92"/>
                      </a:lnTo>
                      <a:lnTo>
                        <a:pt x="71" y="90"/>
                      </a:lnTo>
                      <a:lnTo>
                        <a:pt x="71" y="86"/>
                      </a:lnTo>
                      <a:lnTo>
                        <a:pt x="73" y="86"/>
                      </a:lnTo>
                      <a:lnTo>
                        <a:pt x="75" y="84"/>
                      </a:lnTo>
                      <a:lnTo>
                        <a:pt x="75" y="80"/>
                      </a:lnTo>
                      <a:lnTo>
                        <a:pt x="78" y="78"/>
                      </a:lnTo>
                      <a:lnTo>
                        <a:pt x="78" y="75"/>
                      </a:lnTo>
                      <a:lnTo>
                        <a:pt x="79" y="76"/>
                      </a:lnTo>
                      <a:lnTo>
                        <a:pt x="79" y="80"/>
                      </a:lnTo>
                      <a:lnTo>
                        <a:pt x="81" y="80"/>
                      </a:lnTo>
                      <a:lnTo>
                        <a:pt x="78" y="83"/>
                      </a:lnTo>
                      <a:lnTo>
                        <a:pt x="76" y="84"/>
                      </a:lnTo>
                      <a:lnTo>
                        <a:pt x="76" y="86"/>
                      </a:lnTo>
                      <a:lnTo>
                        <a:pt x="75" y="88"/>
                      </a:lnTo>
                      <a:lnTo>
                        <a:pt x="75" y="90"/>
                      </a:lnTo>
                      <a:lnTo>
                        <a:pt x="76" y="92"/>
                      </a:lnTo>
                      <a:lnTo>
                        <a:pt x="78" y="92"/>
                      </a:lnTo>
                      <a:lnTo>
                        <a:pt x="78" y="90"/>
                      </a:lnTo>
                      <a:lnTo>
                        <a:pt x="81" y="93"/>
                      </a:lnTo>
                      <a:lnTo>
                        <a:pt x="82" y="93"/>
                      </a:lnTo>
                      <a:lnTo>
                        <a:pt x="87" y="92"/>
                      </a:lnTo>
                      <a:lnTo>
                        <a:pt x="89" y="92"/>
                      </a:lnTo>
                      <a:lnTo>
                        <a:pt x="87" y="93"/>
                      </a:lnTo>
                      <a:lnTo>
                        <a:pt x="84" y="95"/>
                      </a:lnTo>
                      <a:lnTo>
                        <a:pt x="82" y="96"/>
                      </a:lnTo>
                      <a:lnTo>
                        <a:pt x="81" y="96"/>
                      </a:lnTo>
                      <a:lnTo>
                        <a:pt x="81" y="97"/>
                      </a:lnTo>
                      <a:lnTo>
                        <a:pt x="76" y="97"/>
                      </a:lnTo>
                      <a:lnTo>
                        <a:pt x="73" y="96"/>
                      </a:lnTo>
                      <a:lnTo>
                        <a:pt x="68" y="96"/>
                      </a:lnTo>
                      <a:lnTo>
                        <a:pt x="65" y="100"/>
                      </a:lnTo>
                      <a:lnTo>
                        <a:pt x="66" y="103"/>
                      </a:lnTo>
                      <a:lnTo>
                        <a:pt x="65" y="104"/>
                      </a:lnTo>
                      <a:lnTo>
                        <a:pt x="63" y="103"/>
                      </a:lnTo>
                      <a:lnTo>
                        <a:pt x="62" y="103"/>
                      </a:lnTo>
                      <a:lnTo>
                        <a:pt x="60" y="104"/>
                      </a:lnTo>
                      <a:lnTo>
                        <a:pt x="59" y="106"/>
                      </a:lnTo>
                      <a:lnTo>
                        <a:pt x="59" y="107"/>
                      </a:lnTo>
                      <a:lnTo>
                        <a:pt x="57" y="108"/>
                      </a:lnTo>
                      <a:lnTo>
                        <a:pt x="57" y="110"/>
                      </a:lnTo>
                      <a:lnTo>
                        <a:pt x="56" y="110"/>
                      </a:lnTo>
                      <a:lnTo>
                        <a:pt x="54" y="110"/>
                      </a:lnTo>
                      <a:lnTo>
                        <a:pt x="45" y="112"/>
                      </a:lnTo>
                      <a:lnTo>
                        <a:pt x="45" y="113"/>
                      </a:lnTo>
                      <a:lnTo>
                        <a:pt x="47" y="116"/>
                      </a:lnTo>
                      <a:lnTo>
                        <a:pt x="45" y="117"/>
                      </a:lnTo>
                      <a:lnTo>
                        <a:pt x="44" y="117"/>
                      </a:lnTo>
                      <a:lnTo>
                        <a:pt x="44" y="114"/>
                      </a:lnTo>
                      <a:lnTo>
                        <a:pt x="42" y="112"/>
                      </a:lnTo>
                      <a:lnTo>
                        <a:pt x="39" y="113"/>
                      </a:lnTo>
                      <a:lnTo>
                        <a:pt x="39" y="114"/>
                      </a:lnTo>
                      <a:lnTo>
                        <a:pt x="41" y="127"/>
                      </a:lnTo>
                      <a:lnTo>
                        <a:pt x="39" y="128"/>
                      </a:lnTo>
                      <a:lnTo>
                        <a:pt x="39" y="130"/>
                      </a:lnTo>
                      <a:lnTo>
                        <a:pt x="42" y="131"/>
                      </a:lnTo>
                      <a:lnTo>
                        <a:pt x="44" y="131"/>
                      </a:lnTo>
                      <a:lnTo>
                        <a:pt x="45" y="128"/>
                      </a:lnTo>
                      <a:lnTo>
                        <a:pt x="47" y="130"/>
                      </a:lnTo>
                      <a:lnTo>
                        <a:pt x="52" y="130"/>
                      </a:lnTo>
                      <a:lnTo>
                        <a:pt x="52" y="128"/>
                      </a:lnTo>
                      <a:lnTo>
                        <a:pt x="52" y="127"/>
                      </a:lnTo>
                      <a:lnTo>
                        <a:pt x="54" y="130"/>
                      </a:lnTo>
                      <a:lnTo>
                        <a:pt x="56" y="127"/>
                      </a:lnTo>
                      <a:lnTo>
                        <a:pt x="56" y="128"/>
                      </a:lnTo>
                      <a:lnTo>
                        <a:pt x="60" y="127"/>
                      </a:lnTo>
                      <a:lnTo>
                        <a:pt x="62" y="124"/>
                      </a:lnTo>
                      <a:lnTo>
                        <a:pt x="63" y="124"/>
                      </a:lnTo>
                      <a:lnTo>
                        <a:pt x="66" y="124"/>
                      </a:lnTo>
                      <a:lnTo>
                        <a:pt x="66" y="125"/>
                      </a:lnTo>
                      <a:lnTo>
                        <a:pt x="73" y="124"/>
                      </a:lnTo>
                      <a:lnTo>
                        <a:pt x="75" y="124"/>
                      </a:lnTo>
                      <a:lnTo>
                        <a:pt x="78" y="123"/>
                      </a:lnTo>
                      <a:lnTo>
                        <a:pt x="79" y="121"/>
                      </a:lnTo>
                      <a:lnTo>
                        <a:pt x="81" y="120"/>
                      </a:lnTo>
                      <a:lnTo>
                        <a:pt x="81" y="123"/>
                      </a:lnTo>
                      <a:lnTo>
                        <a:pt x="81" y="121"/>
                      </a:lnTo>
                      <a:lnTo>
                        <a:pt x="81" y="124"/>
                      </a:lnTo>
                      <a:lnTo>
                        <a:pt x="82" y="127"/>
                      </a:lnTo>
                      <a:lnTo>
                        <a:pt x="81" y="127"/>
                      </a:lnTo>
                      <a:lnTo>
                        <a:pt x="78" y="127"/>
                      </a:lnTo>
                      <a:lnTo>
                        <a:pt x="76" y="128"/>
                      </a:lnTo>
                      <a:lnTo>
                        <a:pt x="75" y="125"/>
                      </a:lnTo>
                      <a:lnTo>
                        <a:pt x="75" y="128"/>
                      </a:lnTo>
                      <a:lnTo>
                        <a:pt x="71" y="128"/>
                      </a:lnTo>
                      <a:lnTo>
                        <a:pt x="71" y="130"/>
                      </a:lnTo>
                      <a:lnTo>
                        <a:pt x="68" y="131"/>
                      </a:lnTo>
                      <a:lnTo>
                        <a:pt x="66" y="130"/>
                      </a:lnTo>
                      <a:lnTo>
                        <a:pt x="57" y="134"/>
                      </a:lnTo>
                      <a:lnTo>
                        <a:pt x="56" y="134"/>
                      </a:lnTo>
                      <a:lnTo>
                        <a:pt x="56" y="135"/>
                      </a:lnTo>
                      <a:lnTo>
                        <a:pt x="57" y="138"/>
                      </a:lnTo>
                      <a:lnTo>
                        <a:pt x="68" y="138"/>
                      </a:lnTo>
                      <a:lnTo>
                        <a:pt x="69" y="141"/>
                      </a:lnTo>
                      <a:lnTo>
                        <a:pt x="69" y="142"/>
                      </a:lnTo>
                      <a:lnTo>
                        <a:pt x="62" y="141"/>
                      </a:lnTo>
                      <a:lnTo>
                        <a:pt x="62" y="140"/>
                      </a:lnTo>
                      <a:lnTo>
                        <a:pt x="59" y="141"/>
                      </a:lnTo>
                      <a:lnTo>
                        <a:pt x="57" y="140"/>
                      </a:lnTo>
                      <a:lnTo>
                        <a:pt x="54" y="140"/>
                      </a:lnTo>
                      <a:lnTo>
                        <a:pt x="54" y="142"/>
                      </a:lnTo>
                      <a:lnTo>
                        <a:pt x="50" y="142"/>
                      </a:lnTo>
                      <a:lnTo>
                        <a:pt x="50" y="138"/>
                      </a:lnTo>
                      <a:lnTo>
                        <a:pt x="47" y="138"/>
                      </a:lnTo>
                      <a:lnTo>
                        <a:pt x="44" y="141"/>
                      </a:lnTo>
                      <a:lnTo>
                        <a:pt x="44" y="144"/>
                      </a:lnTo>
                      <a:lnTo>
                        <a:pt x="44" y="148"/>
                      </a:lnTo>
                      <a:lnTo>
                        <a:pt x="45" y="155"/>
                      </a:lnTo>
                      <a:lnTo>
                        <a:pt x="47" y="155"/>
                      </a:lnTo>
                      <a:lnTo>
                        <a:pt x="48" y="158"/>
                      </a:lnTo>
                      <a:lnTo>
                        <a:pt x="57" y="162"/>
                      </a:lnTo>
                      <a:lnTo>
                        <a:pt x="59" y="164"/>
                      </a:lnTo>
                      <a:lnTo>
                        <a:pt x="59" y="166"/>
                      </a:lnTo>
                      <a:lnTo>
                        <a:pt x="60" y="166"/>
                      </a:lnTo>
                      <a:lnTo>
                        <a:pt x="65" y="166"/>
                      </a:lnTo>
                      <a:lnTo>
                        <a:pt x="66" y="166"/>
                      </a:lnTo>
                      <a:lnTo>
                        <a:pt x="68" y="166"/>
                      </a:lnTo>
                      <a:lnTo>
                        <a:pt x="71" y="164"/>
                      </a:lnTo>
                      <a:lnTo>
                        <a:pt x="73" y="167"/>
                      </a:lnTo>
                      <a:lnTo>
                        <a:pt x="75" y="166"/>
                      </a:lnTo>
                      <a:lnTo>
                        <a:pt x="75" y="168"/>
                      </a:lnTo>
                      <a:lnTo>
                        <a:pt x="73" y="171"/>
                      </a:lnTo>
                      <a:lnTo>
                        <a:pt x="73" y="168"/>
                      </a:lnTo>
                      <a:lnTo>
                        <a:pt x="68" y="170"/>
                      </a:lnTo>
                      <a:lnTo>
                        <a:pt x="65" y="171"/>
                      </a:lnTo>
                      <a:lnTo>
                        <a:pt x="65" y="174"/>
                      </a:lnTo>
                      <a:lnTo>
                        <a:pt x="75" y="181"/>
                      </a:lnTo>
                      <a:lnTo>
                        <a:pt x="75" y="182"/>
                      </a:lnTo>
                      <a:lnTo>
                        <a:pt x="75" y="188"/>
                      </a:lnTo>
                      <a:lnTo>
                        <a:pt x="76" y="188"/>
                      </a:lnTo>
                      <a:lnTo>
                        <a:pt x="78" y="185"/>
                      </a:lnTo>
                      <a:lnTo>
                        <a:pt x="78" y="186"/>
                      </a:lnTo>
                      <a:lnTo>
                        <a:pt x="79" y="188"/>
                      </a:lnTo>
                      <a:lnTo>
                        <a:pt x="81" y="188"/>
                      </a:lnTo>
                      <a:lnTo>
                        <a:pt x="84" y="185"/>
                      </a:lnTo>
                      <a:lnTo>
                        <a:pt x="84" y="182"/>
                      </a:lnTo>
                      <a:lnTo>
                        <a:pt x="84" y="178"/>
                      </a:lnTo>
                      <a:lnTo>
                        <a:pt x="84" y="175"/>
                      </a:lnTo>
                      <a:lnTo>
                        <a:pt x="84" y="174"/>
                      </a:lnTo>
                      <a:lnTo>
                        <a:pt x="84" y="173"/>
                      </a:lnTo>
                      <a:lnTo>
                        <a:pt x="87" y="170"/>
                      </a:lnTo>
                      <a:lnTo>
                        <a:pt x="89" y="167"/>
                      </a:lnTo>
                      <a:lnTo>
                        <a:pt x="87" y="167"/>
                      </a:lnTo>
                      <a:lnTo>
                        <a:pt x="89" y="166"/>
                      </a:lnTo>
                      <a:lnTo>
                        <a:pt x="87" y="164"/>
                      </a:lnTo>
                      <a:lnTo>
                        <a:pt x="89" y="160"/>
                      </a:lnTo>
                      <a:lnTo>
                        <a:pt x="89" y="155"/>
                      </a:lnTo>
                      <a:lnTo>
                        <a:pt x="89" y="152"/>
                      </a:lnTo>
                      <a:lnTo>
                        <a:pt x="92" y="148"/>
                      </a:lnTo>
                      <a:lnTo>
                        <a:pt x="94" y="148"/>
                      </a:lnTo>
                      <a:lnTo>
                        <a:pt x="94" y="145"/>
                      </a:lnTo>
                      <a:lnTo>
                        <a:pt x="92" y="146"/>
                      </a:lnTo>
                      <a:lnTo>
                        <a:pt x="90" y="144"/>
                      </a:lnTo>
                      <a:lnTo>
                        <a:pt x="97" y="141"/>
                      </a:lnTo>
                      <a:lnTo>
                        <a:pt x="100" y="142"/>
                      </a:lnTo>
                      <a:lnTo>
                        <a:pt x="100" y="141"/>
                      </a:lnTo>
                      <a:lnTo>
                        <a:pt x="101" y="140"/>
                      </a:lnTo>
                      <a:lnTo>
                        <a:pt x="101" y="132"/>
                      </a:lnTo>
                      <a:lnTo>
                        <a:pt x="103" y="117"/>
                      </a:lnTo>
                      <a:lnTo>
                        <a:pt x="101" y="116"/>
                      </a:lnTo>
                      <a:lnTo>
                        <a:pt x="101" y="114"/>
                      </a:lnTo>
                      <a:lnTo>
                        <a:pt x="106" y="113"/>
                      </a:lnTo>
                      <a:lnTo>
                        <a:pt x="108" y="114"/>
                      </a:lnTo>
                      <a:lnTo>
                        <a:pt x="109" y="114"/>
                      </a:lnTo>
                      <a:lnTo>
                        <a:pt x="109" y="106"/>
                      </a:lnTo>
                      <a:lnTo>
                        <a:pt x="111" y="104"/>
                      </a:lnTo>
                      <a:lnTo>
                        <a:pt x="109" y="102"/>
                      </a:lnTo>
                      <a:lnTo>
                        <a:pt x="111" y="102"/>
                      </a:lnTo>
                      <a:lnTo>
                        <a:pt x="109" y="100"/>
                      </a:lnTo>
                      <a:lnTo>
                        <a:pt x="111" y="95"/>
                      </a:lnTo>
                      <a:lnTo>
                        <a:pt x="109" y="92"/>
                      </a:lnTo>
                      <a:lnTo>
                        <a:pt x="114" y="92"/>
                      </a:lnTo>
                      <a:lnTo>
                        <a:pt x="114" y="90"/>
                      </a:lnTo>
                      <a:lnTo>
                        <a:pt x="118" y="90"/>
                      </a:lnTo>
                      <a:lnTo>
                        <a:pt x="118" y="86"/>
                      </a:lnTo>
                      <a:lnTo>
                        <a:pt x="115" y="84"/>
                      </a:lnTo>
                      <a:lnTo>
                        <a:pt x="119" y="83"/>
                      </a:lnTo>
                      <a:lnTo>
                        <a:pt x="123" y="84"/>
                      </a:lnTo>
                      <a:lnTo>
                        <a:pt x="125" y="81"/>
                      </a:lnTo>
                      <a:lnTo>
                        <a:pt x="128" y="81"/>
                      </a:lnTo>
                      <a:lnTo>
                        <a:pt x="133" y="78"/>
                      </a:lnTo>
                      <a:lnTo>
                        <a:pt x="137" y="80"/>
                      </a:lnTo>
                      <a:lnTo>
                        <a:pt x="140" y="80"/>
                      </a:lnTo>
                      <a:lnTo>
                        <a:pt x="141" y="78"/>
                      </a:lnTo>
                      <a:lnTo>
                        <a:pt x="143" y="74"/>
                      </a:lnTo>
                      <a:lnTo>
                        <a:pt x="141" y="69"/>
                      </a:lnTo>
                      <a:lnTo>
                        <a:pt x="141" y="67"/>
                      </a:lnTo>
                      <a:lnTo>
                        <a:pt x="137" y="67"/>
                      </a:lnTo>
                      <a:lnTo>
                        <a:pt x="127" y="64"/>
                      </a:lnTo>
                      <a:lnTo>
                        <a:pt x="125" y="62"/>
                      </a:lnTo>
                      <a:lnTo>
                        <a:pt x="121" y="60"/>
                      </a:lnTo>
                      <a:lnTo>
                        <a:pt x="118" y="53"/>
                      </a:lnTo>
                      <a:lnTo>
                        <a:pt x="115" y="53"/>
                      </a:lnTo>
                      <a:lnTo>
                        <a:pt x="114" y="50"/>
                      </a:lnTo>
                      <a:lnTo>
                        <a:pt x="106" y="50"/>
                      </a:lnTo>
                      <a:lnTo>
                        <a:pt x="106" y="46"/>
                      </a:lnTo>
                      <a:lnTo>
                        <a:pt x="106" y="43"/>
                      </a:lnTo>
                      <a:lnTo>
                        <a:pt x="106" y="41"/>
                      </a:lnTo>
                      <a:lnTo>
                        <a:pt x="108" y="39"/>
                      </a:lnTo>
                      <a:lnTo>
                        <a:pt x="108" y="38"/>
                      </a:lnTo>
                      <a:lnTo>
                        <a:pt x="103" y="26"/>
                      </a:lnTo>
                      <a:lnTo>
                        <a:pt x="100" y="26"/>
                      </a:lnTo>
                      <a:lnTo>
                        <a:pt x="100" y="24"/>
                      </a:lnTo>
                      <a:lnTo>
                        <a:pt x="99" y="25"/>
                      </a:lnTo>
                      <a:lnTo>
                        <a:pt x="97" y="29"/>
                      </a:lnTo>
                      <a:lnTo>
                        <a:pt x="97" y="31"/>
                      </a:lnTo>
                      <a:lnTo>
                        <a:pt x="97" y="32"/>
                      </a:lnTo>
                      <a:lnTo>
                        <a:pt x="94" y="35"/>
                      </a:lnTo>
                      <a:lnTo>
                        <a:pt x="90" y="41"/>
                      </a:lnTo>
                      <a:lnTo>
                        <a:pt x="90" y="38"/>
                      </a:lnTo>
                      <a:lnTo>
                        <a:pt x="92" y="36"/>
                      </a:lnTo>
                      <a:lnTo>
                        <a:pt x="92" y="34"/>
                      </a:lnTo>
                      <a:lnTo>
                        <a:pt x="92" y="31"/>
                      </a:lnTo>
                      <a:lnTo>
                        <a:pt x="90" y="29"/>
                      </a:lnTo>
                      <a:lnTo>
                        <a:pt x="90" y="31"/>
                      </a:lnTo>
                      <a:lnTo>
                        <a:pt x="90" y="28"/>
                      </a:lnTo>
                      <a:lnTo>
                        <a:pt x="92" y="26"/>
                      </a:lnTo>
                      <a:lnTo>
                        <a:pt x="94" y="21"/>
                      </a:lnTo>
                      <a:lnTo>
                        <a:pt x="96" y="20"/>
                      </a:lnTo>
                      <a:lnTo>
                        <a:pt x="96" y="15"/>
                      </a:lnTo>
                      <a:lnTo>
                        <a:pt x="84" y="4"/>
                      </a:lnTo>
                      <a:lnTo>
                        <a:pt x="81" y="5"/>
                      </a:lnTo>
                      <a:lnTo>
                        <a:pt x="81" y="8"/>
                      </a:lnTo>
                      <a:lnTo>
                        <a:pt x="81" y="9"/>
                      </a:lnTo>
                      <a:lnTo>
                        <a:pt x="79" y="8"/>
                      </a:lnTo>
                      <a:lnTo>
                        <a:pt x="78" y="8"/>
                      </a:lnTo>
                      <a:lnTo>
                        <a:pt x="78" y="0"/>
                      </a:lnTo>
                      <a:lnTo>
                        <a:pt x="69" y="0"/>
                      </a:lnTo>
                      <a:lnTo>
                        <a:pt x="69"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7" name="Group 2956"/>
              <p:cNvGrpSpPr>
                <a:grpSpLocks/>
              </p:cNvGrpSpPr>
              <p:nvPr/>
            </p:nvGrpSpPr>
            <p:grpSpPr bwMode="auto">
              <a:xfrm>
                <a:off x="2812" y="1127"/>
                <a:ext cx="23" cy="37"/>
                <a:chOff x="2812" y="1127"/>
                <a:chExt cx="23" cy="37"/>
              </a:xfrm>
              <a:grpFill/>
            </p:grpSpPr>
            <p:sp>
              <p:nvSpPr>
                <p:cNvPr id="924" name="Freeform 2957"/>
                <p:cNvSpPr>
                  <a:spLocks/>
                </p:cNvSpPr>
                <p:nvPr/>
              </p:nvSpPr>
              <p:spPr bwMode="gray">
                <a:xfrm>
                  <a:off x="2812" y="1127"/>
                  <a:ext cx="23" cy="37"/>
                </a:xfrm>
                <a:custGeom>
                  <a:avLst/>
                  <a:gdLst>
                    <a:gd name="T0" fmla="*/ 23 w 23"/>
                    <a:gd name="T1" fmla="*/ 33 h 37"/>
                    <a:gd name="T2" fmla="*/ 19 w 23"/>
                    <a:gd name="T3" fmla="*/ 32 h 37"/>
                    <a:gd name="T4" fmla="*/ 19 w 23"/>
                    <a:gd name="T5" fmla="*/ 26 h 37"/>
                    <a:gd name="T6" fmla="*/ 18 w 23"/>
                    <a:gd name="T7" fmla="*/ 25 h 37"/>
                    <a:gd name="T8" fmla="*/ 13 w 23"/>
                    <a:gd name="T9" fmla="*/ 21 h 37"/>
                    <a:gd name="T10" fmla="*/ 13 w 23"/>
                    <a:gd name="T11" fmla="*/ 19 h 37"/>
                    <a:gd name="T12" fmla="*/ 12 w 23"/>
                    <a:gd name="T13" fmla="*/ 19 h 37"/>
                    <a:gd name="T14" fmla="*/ 12 w 23"/>
                    <a:gd name="T15" fmla="*/ 17 h 37"/>
                    <a:gd name="T16" fmla="*/ 10 w 23"/>
                    <a:gd name="T17" fmla="*/ 16 h 37"/>
                    <a:gd name="T18" fmla="*/ 10 w 23"/>
                    <a:gd name="T19" fmla="*/ 8 h 37"/>
                    <a:gd name="T20" fmla="*/ 6 w 23"/>
                    <a:gd name="T21" fmla="*/ 4 h 37"/>
                    <a:gd name="T22" fmla="*/ 6 w 23"/>
                    <a:gd name="T23" fmla="*/ 3 h 37"/>
                    <a:gd name="T24" fmla="*/ 5 w 23"/>
                    <a:gd name="T25" fmla="*/ 2 h 37"/>
                    <a:gd name="T26" fmla="*/ 0 w 23"/>
                    <a:gd name="T27" fmla="*/ 0 h 37"/>
                    <a:gd name="T28" fmla="*/ 0 w 23"/>
                    <a:gd name="T29" fmla="*/ 7 h 37"/>
                    <a:gd name="T30" fmla="*/ 2 w 23"/>
                    <a:gd name="T31" fmla="*/ 8 h 37"/>
                    <a:gd name="T32" fmla="*/ 5 w 23"/>
                    <a:gd name="T33" fmla="*/ 8 h 37"/>
                    <a:gd name="T34" fmla="*/ 9 w 23"/>
                    <a:gd name="T35" fmla="*/ 23 h 37"/>
                    <a:gd name="T36" fmla="*/ 12 w 23"/>
                    <a:gd name="T37" fmla="*/ 25 h 37"/>
                    <a:gd name="T38" fmla="*/ 12 w 23"/>
                    <a:gd name="T39" fmla="*/ 24 h 37"/>
                    <a:gd name="T40" fmla="*/ 15 w 23"/>
                    <a:gd name="T41" fmla="*/ 28 h 37"/>
                    <a:gd name="T42" fmla="*/ 15 w 23"/>
                    <a:gd name="T43" fmla="*/ 29 h 37"/>
                    <a:gd name="T44" fmla="*/ 18 w 23"/>
                    <a:gd name="T45" fmla="*/ 30 h 37"/>
                    <a:gd name="T46" fmla="*/ 19 w 23"/>
                    <a:gd name="T47" fmla="*/ 36 h 37"/>
                    <a:gd name="T48" fmla="*/ 23 w 23"/>
                    <a:gd name="T49" fmla="*/ 37 h 37"/>
                    <a:gd name="T50" fmla="*/ 21 w 23"/>
                    <a:gd name="T51" fmla="*/ 35 h 37"/>
                    <a:gd name="T52" fmla="*/ 23 w 23"/>
                    <a:gd name="T53" fmla="*/ 3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37"/>
                    <a:gd name="T83" fmla="*/ 23 w 2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37">
                      <a:moveTo>
                        <a:pt x="23" y="33"/>
                      </a:moveTo>
                      <a:lnTo>
                        <a:pt x="19" y="32"/>
                      </a:lnTo>
                      <a:lnTo>
                        <a:pt x="19" y="26"/>
                      </a:lnTo>
                      <a:lnTo>
                        <a:pt x="18" y="25"/>
                      </a:lnTo>
                      <a:lnTo>
                        <a:pt x="13" y="21"/>
                      </a:lnTo>
                      <a:lnTo>
                        <a:pt x="13" y="19"/>
                      </a:lnTo>
                      <a:lnTo>
                        <a:pt x="12" y="19"/>
                      </a:lnTo>
                      <a:lnTo>
                        <a:pt x="12" y="17"/>
                      </a:lnTo>
                      <a:lnTo>
                        <a:pt x="10" y="16"/>
                      </a:lnTo>
                      <a:lnTo>
                        <a:pt x="10" y="8"/>
                      </a:lnTo>
                      <a:lnTo>
                        <a:pt x="6" y="4"/>
                      </a:lnTo>
                      <a:lnTo>
                        <a:pt x="6" y="3"/>
                      </a:lnTo>
                      <a:lnTo>
                        <a:pt x="5" y="2"/>
                      </a:lnTo>
                      <a:lnTo>
                        <a:pt x="0" y="0"/>
                      </a:lnTo>
                      <a:lnTo>
                        <a:pt x="0" y="7"/>
                      </a:lnTo>
                      <a:lnTo>
                        <a:pt x="2" y="8"/>
                      </a:lnTo>
                      <a:lnTo>
                        <a:pt x="5" y="8"/>
                      </a:lnTo>
                      <a:lnTo>
                        <a:pt x="9" y="23"/>
                      </a:lnTo>
                      <a:lnTo>
                        <a:pt x="12" y="25"/>
                      </a:lnTo>
                      <a:lnTo>
                        <a:pt x="12" y="24"/>
                      </a:lnTo>
                      <a:lnTo>
                        <a:pt x="15" y="28"/>
                      </a:lnTo>
                      <a:lnTo>
                        <a:pt x="15" y="29"/>
                      </a:lnTo>
                      <a:lnTo>
                        <a:pt x="18" y="30"/>
                      </a:lnTo>
                      <a:lnTo>
                        <a:pt x="19" y="36"/>
                      </a:lnTo>
                      <a:lnTo>
                        <a:pt x="23" y="37"/>
                      </a:lnTo>
                      <a:lnTo>
                        <a:pt x="21" y="35"/>
                      </a:lnTo>
                      <a:lnTo>
                        <a:pt x="23" y="3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25" name="Freeform 2958"/>
                <p:cNvSpPr>
                  <a:spLocks/>
                </p:cNvSpPr>
                <p:nvPr/>
              </p:nvSpPr>
              <p:spPr bwMode="gray">
                <a:xfrm>
                  <a:off x="2812" y="1127"/>
                  <a:ext cx="23" cy="37"/>
                </a:xfrm>
                <a:custGeom>
                  <a:avLst/>
                  <a:gdLst>
                    <a:gd name="T0" fmla="*/ 23 w 23"/>
                    <a:gd name="T1" fmla="*/ 33 h 37"/>
                    <a:gd name="T2" fmla="*/ 19 w 23"/>
                    <a:gd name="T3" fmla="*/ 32 h 37"/>
                    <a:gd name="T4" fmla="*/ 19 w 23"/>
                    <a:gd name="T5" fmla="*/ 26 h 37"/>
                    <a:gd name="T6" fmla="*/ 18 w 23"/>
                    <a:gd name="T7" fmla="*/ 25 h 37"/>
                    <a:gd name="T8" fmla="*/ 13 w 23"/>
                    <a:gd name="T9" fmla="*/ 21 h 37"/>
                    <a:gd name="T10" fmla="*/ 13 w 23"/>
                    <a:gd name="T11" fmla="*/ 19 h 37"/>
                    <a:gd name="T12" fmla="*/ 12 w 23"/>
                    <a:gd name="T13" fmla="*/ 19 h 37"/>
                    <a:gd name="T14" fmla="*/ 12 w 23"/>
                    <a:gd name="T15" fmla="*/ 17 h 37"/>
                    <a:gd name="T16" fmla="*/ 10 w 23"/>
                    <a:gd name="T17" fmla="*/ 16 h 37"/>
                    <a:gd name="T18" fmla="*/ 10 w 23"/>
                    <a:gd name="T19" fmla="*/ 8 h 37"/>
                    <a:gd name="T20" fmla="*/ 6 w 23"/>
                    <a:gd name="T21" fmla="*/ 4 h 37"/>
                    <a:gd name="T22" fmla="*/ 6 w 23"/>
                    <a:gd name="T23" fmla="*/ 3 h 37"/>
                    <a:gd name="T24" fmla="*/ 5 w 23"/>
                    <a:gd name="T25" fmla="*/ 2 h 37"/>
                    <a:gd name="T26" fmla="*/ 0 w 23"/>
                    <a:gd name="T27" fmla="*/ 0 h 37"/>
                    <a:gd name="T28" fmla="*/ 0 w 23"/>
                    <a:gd name="T29" fmla="*/ 7 h 37"/>
                    <a:gd name="T30" fmla="*/ 2 w 23"/>
                    <a:gd name="T31" fmla="*/ 8 h 37"/>
                    <a:gd name="T32" fmla="*/ 5 w 23"/>
                    <a:gd name="T33" fmla="*/ 8 h 37"/>
                    <a:gd name="T34" fmla="*/ 9 w 23"/>
                    <a:gd name="T35" fmla="*/ 23 h 37"/>
                    <a:gd name="T36" fmla="*/ 12 w 23"/>
                    <a:gd name="T37" fmla="*/ 25 h 37"/>
                    <a:gd name="T38" fmla="*/ 12 w 23"/>
                    <a:gd name="T39" fmla="*/ 24 h 37"/>
                    <a:gd name="T40" fmla="*/ 15 w 23"/>
                    <a:gd name="T41" fmla="*/ 28 h 37"/>
                    <a:gd name="T42" fmla="*/ 15 w 23"/>
                    <a:gd name="T43" fmla="*/ 29 h 37"/>
                    <a:gd name="T44" fmla="*/ 18 w 23"/>
                    <a:gd name="T45" fmla="*/ 30 h 37"/>
                    <a:gd name="T46" fmla="*/ 19 w 23"/>
                    <a:gd name="T47" fmla="*/ 36 h 37"/>
                    <a:gd name="T48" fmla="*/ 23 w 23"/>
                    <a:gd name="T49" fmla="*/ 37 h 37"/>
                    <a:gd name="T50" fmla="*/ 21 w 23"/>
                    <a:gd name="T51" fmla="*/ 35 h 37"/>
                    <a:gd name="T52" fmla="*/ 23 w 23"/>
                    <a:gd name="T53" fmla="*/ 3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37"/>
                    <a:gd name="T83" fmla="*/ 23 w 2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37">
                      <a:moveTo>
                        <a:pt x="23" y="33"/>
                      </a:moveTo>
                      <a:lnTo>
                        <a:pt x="19" y="32"/>
                      </a:lnTo>
                      <a:lnTo>
                        <a:pt x="19" y="26"/>
                      </a:lnTo>
                      <a:lnTo>
                        <a:pt x="18" y="25"/>
                      </a:lnTo>
                      <a:lnTo>
                        <a:pt x="13" y="21"/>
                      </a:lnTo>
                      <a:lnTo>
                        <a:pt x="13" y="19"/>
                      </a:lnTo>
                      <a:lnTo>
                        <a:pt x="12" y="19"/>
                      </a:lnTo>
                      <a:lnTo>
                        <a:pt x="12" y="17"/>
                      </a:lnTo>
                      <a:lnTo>
                        <a:pt x="10" y="16"/>
                      </a:lnTo>
                      <a:lnTo>
                        <a:pt x="10" y="8"/>
                      </a:lnTo>
                      <a:lnTo>
                        <a:pt x="6" y="4"/>
                      </a:lnTo>
                      <a:lnTo>
                        <a:pt x="6" y="3"/>
                      </a:lnTo>
                      <a:lnTo>
                        <a:pt x="5" y="2"/>
                      </a:lnTo>
                      <a:lnTo>
                        <a:pt x="0" y="0"/>
                      </a:lnTo>
                      <a:lnTo>
                        <a:pt x="0" y="7"/>
                      </a:lnTo>
                      <a:lnTo>
                        <a:pt x="2" y="8"/>
                      </a:lnTo>
                      <a:lnTo>
                        <a:pt x="5" y="8"/>
                      </a:lnTo>
                      <a:lnTo>
                        <a:pt x="9" y="23"/>
                      </a:lnTo>
                      <a:lnTo>
                        <a:pt x="12" y="25"/>
                      </a:lnTo>
                      <a:lnTo>
                        <a:pt x="12" y="24"/>
                      </a:lnTo>
                      <a:lnTo>
                        <a:pt x="15" y="28"/>
                      </a:lnTo>
                      <a:lnTo>
                        <a:pt x="15" y="29"/>
                      </a:lnTo>
                      <a:lnTo>
                        <a:pt x="18" y="30"/>
                      </a:lnTo>
                      <a:lnTo>
                        <a:pt x="19" y="36"/>
                      </a:lnTo>
                      <a:lnTo>
                        <a:pt x="23" y="37"/>
                      </a:lnTo>
                      <a:lnTo>
                        <a:pt x="21" y="35"/>
                      </a:lnTo>
                      <a:lnTo>
                        <a:pt x="23" y="3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8" name="Group 2959"/>
              <p:cNvGrpSpPr>
                <a:grpSpLocks/>
              </p:cNvGrpSpPr>
              <p:nvPr/>
            </p:nvGrpSpPr>
            <p:grpSpPr bwMode="auto">
              <a:xfrm>
                <a:off x="2941" y="1142"/>
                <a:ext cx="30" cy="24"/>
                <a:chOff x="2941" y="1142"/>
                <a:chExt cx="30" cy="24"/>
              </a:xfrm>
              <a:grpFill/>
            </p:grpSpPr>
            <p:sp>
              <p:nvSpPr>
                <p:cNvPr id="922" name="Freeform 2960"/>
                <p:cNvSpPr>
                  <a:spLocks/>
                </p:cNvSpPr>
                <p:nvPr/>
              </p:nvSpPr>
              <p:spPr bwMode="gray">
                <a:xfrm>
                  <a:off x="2941" y="1142"/>
                  <a:ext cx="30" cy="24"/>
                </a:xfrm>
                <a:custGeom>
                  <a:avLst/>
                  <a:gdLst>
                    <a:gd name="T0" fmla="*/ 12 w 30"/>
                    <a:gd name="T1" fmla="*/ 24 h 24"/>
                    <a:gd name="T2" fmla="*/ 12 w 30"/>
                    <a:gd name="T3" fmla="*/ 22 h 24"/>
                    <a:gd name="T4" fmla="*/ 15 w 30"/>
                    <a:gd name="T5" fmla="*/ 22 h 24"/>
                    <a:gd name="T6" fmla="*/ 20 w 30"/>
                    <a:gd name="T7" fmla="*/ 20 h 24"/>
                    <a:gd name="T8" fmla="*/ 26 w 30"/>
                    <a:gd name="T9" fmla="*/ 20 h 24"/>
                    <a:gd name="T10" fmla="*/ 27 w 30"/>
                    <a:gd name="T11" fmla="*/ 10 h 24"/>
                    <a:gd name="T12" fmla="*/ 30 w 30"/>
                    <a:gd name="T13" fmla="*/ 8 h 24"/>
                    <a:gd name="T14" fmla="*/ 26 w 30"/>
                    <a:gd name="T15" fmla="*/ 2 h 24"/>
                    <a:gd name="T16" fmla="*/ 26 w 30"/>
                    <a:gd name="T17" fmla="*/ 1 h 24"/>
                    <a:gd name="T18" fmla="*/ 15 w 30"/>
                    <a:gd name="T19" fmla="*/ 2 h 24"/>
                    <a:gd name="T20" fmla="*/ 14 w 30"/>
                    <a:gd name="T21" fmla="*/ 2 h 24"/>
                    <a:gd name="T22" fmla="*/ 15 w 30"/>
                    <a:gd name="T23" fmla="*/ 1 h 24"/>
                    <a:gd name="T24" fmla="*/ 18 w 30"/>
                    <a:gd name="T25" fmla="*/ 0 h 24"/>
                    <a:gd name="T26" fmla="*/ 15 w 30"/>
                    <a:gd name="T27" fmla="*/ 0 h 24"/>
                    <a:gd name="T28" fmla="*/ 12 w 30"/>
                    <a:gd name="T29" fmla="*/ 1 h 24"/>
                    <a:gd name="T30" fmla="*/ 11 w 30"/>
                    <a:gd name="T31" fmla="*/ 4 h 24"/>
                    <a:gd name="T32" fmla="*/ 9 w 30"/>
                    <a:gd name="T33" fmla="*/ 4 h 24"/>
                    <a:gd name="T34" fmla="*/ 8 w 30"/>
                    <a:gd name="T35" fmla="*/ 4 h 24"/>
                    <a:gd name="T36" fmla="*/ 6 w 30"/>
                    <a:gd name="T37" fmla="*/ 4 h 24"/>
                    <a:gd name="T38" fmla="*/ 0 w 30"/>
                    <a:gd name="T39" fmla="*/ 8 h 24"/>
                    <a:gd name="T40" fmla="*/ 3 w 30"/>
                    <a:gd name="T41" fmla="*/ 10 h 24"/>
                    <a:gd name="T42" fmla="*/ 6 w 30"/>
                    <a:gd name="T43" fmla="*/ 10 h 24"/>
                    <a:gd name="T44" fmla="*/ 6 w 30"/>
                    <a:gd name="T45" fmla="*/ 17 h 24"/>
                    <a:gd name="T46" fmla="*/ 8 w 30"/>
                    <a:gd name="T47" fmla="*/ 20 h 24"/>
                    <a:gd name="T48" fmla="*/ 8 w 30"/>
                    <a:gd name="T49" fmla="*/ 21 h 24"/>
                    <a:gd name="T50" fmla="*/ 9 w 30"/>
                    <a:gd name="T51" fmla="*/ 22 h 24"/>
                    <a:gd name="T52" fmla="*/ 12 w 30"/>
                    <a:gd name="T53" fmla="*/ 24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
                    <a:gd name="T82" fmla="*/ 0 h 24"/>
                    <a:gd name="T83" fmla="*/ 30 w 30"/>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 h="24">
                      <a:moveTo>
                        <a:pt x="12" y="24"/>
                      </a:moveTo>
                      <a:lnTo>
                        <a:pt x="12" y="22"/>
                      </a:lnTo>
                      <a:lnTo>
                        <a:pt x="15" y="22"/>
                      </a:lnTo>
                      <a:lnTo>
                        <a:pt x="20" y="20"/>
                      </a:lnTo>
                      <a:lnTo>
                        <a:pt x="26" y="20"/>
                      </a:lnTo>
                      <a:lnTo>
                        <a:pt x="27" y="10"/>
                      </a:lnTo>
                      <a:lnTo>
                        <a:pt x="30" y="8"/>
                      </a:lnTo>
                      <a:lnTo>
                        <a:pt x="26" y="2"/>
                      </a:lnTo>
                      <a:lnTo>
                        <a:pt x="26" y="1"/>
                      </a:lnTo>
                      <a:lnTo>
                        <a:pt x="15" y="2"/>
                      </a:lnTo>
                      <a:lnTo>
                        <a:pt x="14" y="2"/>
                      </a:lnTo>
                      <a:lnTo>
                        <a:pt x="15" y="1"/>
                      </a:lnTo>
                      <a:lnTo>
                        <a:pt x="18" y="0"/>
                      </a:lnTo>
                      <a:lnTo>
                        <a:pt x="15" y="0"/>
                      </a:lnTo>
                      <a:lnTo>
                        <a:pt x="12" y="1"/>
                      </a:lnTo>
                      <a:lnTo>
                        <a:pt x="11" y="4"/>
                      </a:lnTo>
                      <a:lnTo>
                        <a:pt x="9" y="4"/>
                      </a:lnTo>
                      <a:lnTo>
                        <a:pt x="8" y="4"/>
                      </a:lnTo>
                      <a:lnTo>
                        <a:pt x="6" y="4"/>
                      </a:lnTo>
                      <a:lnTo>
                        <a:pt x="0" y="8"/>
                      </a:lnTo>
                      <a:lnTo>
                        <a:pt x="3" y="10"/>
                      </a:lnTo>
                      <a:lnTo>
                        <a:pt x="6" y="10"/>
                      </a:lnTo>
                      <a:lnTo>
                        <a:pt x="6" y="17"/>
                      </a:lnTo>
                      <a:lnTo>
                        <a:pt x="8" y="20"/>
                      </a:lnTo>
                      <a:lnTo>
                        <a:pt x="8" y="21"/>
                      </a:lnTo>
                      <a:lnTo>
                        <a:pt x="9" y="22"/>
                      </a:lnTo>
                      <a:lnTo>
                        <a:pt x="12" y="2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23" name="Freeform 2961"/>
                <p:cNvSpPr>
                  <a:spLocks/>
                </p:cNvSpPr>
                <p:nvPr/>
              </p:nvSpPr>
              <p:spPr bwMode="gray">
                <a:xfrm>
                  <a:off x="2941" y="1142"/>
                  <a:ext cx="30" cy="24"/>
                </a:xfrm>
                <a:custGeom>
                  <a:avLst/>
                  <a:gdLst>
                    <a:gd name="T0" fmla="*/ 12 w 30"/>
                    <a:gd name="T1" fmla="*/ 24 h 24"/>
                    <a:gd name="T2" fmla="*/ 12 w 30"/>
                    <a:gd name="T3" fmla="*/ 22 h 24"/>
                    <a:gd name="T4" fmla="*/ 15 w 30"/>
                    <a:gd name="T5" fmla="*/ 22 h 24"/>
                    <a:gd name="T6" fmla="*/ 20 w 30"/>
                    <a:gd name="T7" fmla="*/ 20 h 24"/>
                    <a:gd name="T8" fmla="*/ 26 w 30"/>
                    <a:gd name="T9" fmla="*/ 20 h 24"/>
                    <a:gd name="T10" fmla="*/ 27 w 30"/>
                    <a:gd name="T11" fmla="*/ 10 h 24"/>
                    <a:gd name="T12" fmla="*/ 30 w 30"/>
                    <a:gd name="T13" fmla="*/ 8 h 24"/>
                    <a:gd name="T14" fmla="*/ 26 w 30"/>
                    <a:gd name="T15" fmla="*/ 2 h 24"/>
                    <a:gd name="T16" fmla="*/ 26 w 30"/>
                    <a:gd name="T17" fmla="*/ 1 h 24"/>
                    <a:gd name="T18" fmla="*/ 15 w 30"/>
                    <a:gd name="T19" fmla="*/ 2 h 24"/>
                    <a:gd name="T20" fmla="*/ 14 w 30"/>
                    <a:gd name="T21" fmla="*/ 2 h 24"/>
                    <a:gd name="T22" fmla="*/ 15 w 30"/>
                    <a:gd name="T23" fmla="*/ 1 h 24"/>
                    <a:gd name="T24" fmla="*/ 18 w 30"/>
                    <a:gd name="T25" fmla="*/ 0 h 24"/>
                    <a:gd name="T26" fmla="*/ 15 w 30"/>
                    <a:gd name="T27" fmla="*/ 0 h 24"/>
                    <a:gd name="T28" fmla="*/ 12 w 30"/>
                    <a:gd name="T29" fmla="*/ 1 h 24"/>
                    <a:gd name="T30" fmla="*/ 11 w 30"/>
                    <a:gd name="T31" fmla="*/ 4 h 24"/>
                    <a:gd name="T32" fmla="*/ 9 w 30"/>
                    <a:gd name="T33" fmla="*/ 4 h 24"/>
                    <a:gd name="T34" fmla="*/ 8 w 30"/>
                    <a:gd name="T35" fmla="*/ 4 h 24"/>
                    <a:gd name="T36" fmla="*/ 6 w 30"/>
                    <a:gd name="T37" fmla="*/ 4 h 24"/>
                    <a:gd name="T38" fmla="*/ 0 w 30"/>
                    <a:gd name="T39" fmla="*/ 8 h 24"/>
                    <a:gd name="T40" fmla="*/ 3 w 30"/>
                    <a:gd name="T41" fmla="*/ 10 h 24"/>
                    <a:gd name="T42" fmla="*/ 6 w 30"/>
                    <a:gd name="T43" fmla="*/ 10 h 24"/>
                    <a:gd name="T44" fmla="*/ 6 w 30"/>
                    <a:gd name="T45" fmla="*/ 17 h 24"/>
                    <a:gd name="T46" fmla="*/ 8 w 30"/>
                    <a:gd name="T47" fmla="*/ 20 h 24"/>
                    <a:gd name="T48" fmla="*/ 8 w 30"/>
                    <a:gd name="T49" fmla="*/ 21 h 24"/>
                    <a:gd name="T50" fmla="*/ 9 w 30"/>
                    <a:gd name="T51" fmla="*/ 22 h 24"/>
                    <a:gd name="T52" fmla="*/ 12 w 30"/>
                    <a:gd name="T53" fmla="*/ 24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
                    <a:gd name="T82" fmla="*/ 0 h 24"/>
                    <a:gd name="T83" fmla="*/ 30 w 30"/>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 h="24">
                      <a:moveTo>
                        <a:pt x="12" y="24"/>
                      </a:moveTo>
                      <a:lnTo>
                        <a:pt x="12" y="22"/>
                      </a:lnTo>
                      <a:lnTo>
                        <a:pt x="15" y="22"/>
                      </a:lnTo>
                      <a:lnTo>
                        <a:pt x="20" y="20"/>
                      </a:lnTo>
                      <a:lnTo>
                        <a:pt x="26" y="20"/>
                      </a:lnTo>
                      <a:lnTo>
                        <a:pt x="27" y="10"/>
                      </a:lnTo>
                      <a:lnTo>
                        <a:pt x="30" y="8"/>
                      </a:lnTo>
                      <a:lnTo>
                        <a:pt x="26" y="2"/>
                      </a:lnTo>
                      <a:lnTo>
                        <a:pt x="26" y="1"/>
                      </a:lnTo>
                      <a:lnTo>
                        <a:pt x="15" y="2"/>
                      </a:lnTo>
                      <a:lnTo>
                        <a:pt x="14" y="2"/>
                      </a:lnTo>
                      <a:lnTo>
                        <a:pt x="15" y="1"/>
                      </a:lnTo>
                      <a:lnTo>
                        <a:pt x="18" y="0"/>
                      </a:lnTo>
                      <a:lnTo>
                        <a:pt x="15" y="0"/>
                      </a:lnTo>
                      <a:lnTo>
                        <a:pt x="12" y="1"/>
                      </a:lnTo>
                      <a:lnTo>
                        <a:pt x="11" y="4"/>
                      </a:lnTo>
                      <a:lnTo>
                        <a:pt x="9" y="4"/>
                      </a:lnTo>
                      <a:lnTo>
                        <a:pt x="8" y="4"/>
                      </a:lnTo>
                      <a:lnTo>
                        <a:pt x="6" y="4"/>
                      </a:lnTo>
                      <a:lnTo>
                        <a:pt x="0" y="8"/>
                      </a:lnTo>
                      <a:lnTo>
                        <a:pt x="3" y="10"/>
                      </a:lnTo>
                      <a:lnTo>
                        <a:pt x="6" y="10"/>
                      </a:lnTo>
                      <a:lnTo>
                        <a:pt x="6" y="17"/>
                      </a:lnTo>
                      <a:lnTo>
                        <a:pt x="8" y="20"/>
                      </a:lnTo>
                      <a:lnTo>
                        <a:pt x="8" y="21"/>
                      </a:lnTo>
                      <a:lnTo>
                        <a:pt x="9" y="22"/>
                      </a:lnTo>
                      <a:lnTo>
                        <a:pt x="12" y="2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499" name="Group 2962"/>
              <p:cNvGrpSpPr>
                <a:grpSpLocks/>
              </p:cNvGrpSpPr>
              <p:nvPr/>
            </p:nvGrpSpPr>
            <p:grpSpPr bwMode="auto">
              <a:xfrm>
                <a:off x="2949" y="1160"/>
                <a:ext cx="54" cy="53"/>
                <a:chOff x="2949" y="1160"/>
                <a:chExt cx="54" cy="53"/>
              </a:xfrm>
              <a:grpFill/>
            </p:grpSpPr>
            <p:sp>
              <p:nvSpPr>
                <p:cNvPr id="920" name="Freeform 2963"/>
                <p:cNvSpPr>
                  <a:spLocks/>
                </p:cNvSpPr>
                <p:nvPr/>
              </p:nvSpPr>
              <p:spPr bwMode="gray">
                <a:xfrm>
                  <a:off x="2949" y="1160"/>
                  <a:ext cx="54" cy="53"/>
                </a:xfrm>
                <a:custGeom>
                  <a:avLst/>
                  <a:gdLst>
                    <a:gd name="T0" fmla="*/ 51 w 54"/>
                    <a:gd name="T1" fmla="*/ 27 h 53"/>
                    <a:gd name="T2" fmla="*/ 49 w 54"/>
                    <a:gd name="T3" fmla="*/ 25 h 53"/>
                    <a:gd name="T4" fmla="*/ 46 w 54"/>
                    <a:gd name="T5" fmla="*/ 21 h 53"/>
                    <a:gd name="T6" fmla="*/ 45 w 54"/>
                    <a:gd name="T7" fmla="*/ 23 h 53"/>
                    <a:gd name="T8" fmla="*/ 37 w 54"/>
                    <a:gd name="T9" fmla="*/ 23 h 53"/>
                    <a:gd name="T10" fmla="*/ 34 w 54"/>
                    <a:gd name="T11" fmla="*/ 21 h 53"/>
                    <a:gd name="T12" fmla="*/ 30 w 54"/>
                    <a:gd name="T13" fmla="*/ 17 h 53"/>
                    <a:gd name="T14" fmla="*/ 30 w 54"/>
                    <a:gd name="T15" fmla="*/ 12 h 53"/>
                    <a:gd name="T16" fmla="*/ 33 w 54"/>
                    <a:gd name="T17" fmla="*/ 10 h 53"/>
                    <a:gd name="T18" fmla="*/ 33 w 54"/>
                    <a:gd name="T19" fmla="*/ 7 h 53"/>
                    <a:gd name="T20" fmla="*/ 30 w 54"/>
                    <a:gd name="T21" fmla="*/ 4 h 53"/>
                    <a:gd name="T22" fmla="*/ 28 w 54"/>
                    <a:gd name="T23" fmla="*/ 2 h 53"/>
                    <a:gd name="T24" fmla="*/ 27 w 54"/>
                    <a:gd name="T25" fmla="*/ 0 h 53"/>
                    <a:gd name="T26" fmla="*/ 24 w 54"/>
                    <a:gd name="T27" fmla="*/ 3 h 53"/>
                    <a:gd name="T28" fmla="*/ 18 w 54"/>
                    <a:gd name="T29" fmla="*/ 6 h 53"/>
                    <a:gd name="T30" fmla="*/ 1 w 54"/>
                    <a:gd name="T31" fmla="*/ 10 h 53"/>
                    <a:gd name="T32" fmla="*/ 0 w 54"/>
                    <a:gd name="T33" fmla="*/ 12 h 53"/>
                    <a:gd name="T34" fmla="*/ 3 w 54"/>
                    <a:gd name="T35" fmla="*/ 14 h 53"/>
                    <a:gd name="T36" fmla="*/ 4 w 54"/>
                    <a:gd name="T37" fmla="*/ 17 h 53"/>
                    <a:gd name="T38" fmla="*/ 10 w 54"/>
                    <a:gd name="T39" fmla="*/ 21 h 53"/>
                    <a:gd name="T40" fmla="*/ 7 w 54"/>
                    <a:gd name="T41" fmla="*/ 27 h 53"/>
                    <a:gd name="T42" fmla="*/ 6 w 54"/>
                    <a:gd name="T43" fmla="*/ 30 h 53"/>
                    <a:gd name="T44" fmla="*/ 6 w 54"/>
                    <a:gd name="T45" fmla="*/ 35 h 53"/>
                    <a:gd name="T46" fmla="*/ 1 w 54"/>
                    <a:gd name="T47" fmla="*/ 38 h 53"/>
                    <a:gd name="T48" fmla="*/ 0 w 54"/>
                    <a:gd name="T49" fmla="*/ 40 h 53"/>
                    <a:gd name="T50" fmla="*/ 1 w 54"/>
                    <a:gd name="T51" fmla="*/ 42 h 53"/>
                    <a:gd name="T52" fmla="*/ 4 w 54"/>
                    <a:gd name="T53" fmla="*/ 44 h 53"/>
                    <a:gd name="T54" fmla="*/ 7 w 54"/>
                    <a:gd name="T55" fmla="*/ 42 h 53"/>
                    <a:gd name="T56" fmla="*/ 19 w 54"/>
                    <a:gd name="T57" fmla="*/ 41 h 53"/>
                    <a:gd name="T58" fmla="*/ 22 w 54"/>
                    <a:gd name="T59" fmla="*/ 38 h 53"/>
                    <a:gd name="T60" fmla="*/ 24 w 54"/>
                    <a:gd name="T61" fmla="*/ 40 h 53"/>
                    <a:gd name="T62" fmla="*/ 25 w 54"/>
                    <a:gd name="T63" fmla="*/ 38 h 53"/>
                    <a:gd name="T64" fmla="*/ 27 w 54"/>
                    <a:gd name="T65" fmla="*/ 41 h 53"/>
                    <a:gd name="T66" fmla="*/ 25 w 54"/>
                    <a:gd name="T67" fmla="*/ 42 h 53"/>
                    <a:gd name="T68" fmla="*/ 24 w 54"/>
                    <a:gd name="T69" fmla="*/ 46 h 53"/>
                    <a:gd name="T70" fmla="*/ 21 w 54"/>
                    <a:gd name="T71" fmla="*/ 51 h 53"/>
                    <a:gd name="T72" fmla="*/ 25 w 54"/>
                    <a:gd name="T73" fmla="*/ 52 h 53"/>
                    <a:gd name="T74" fmla="*/ 27 w 54"/>
                    <a:gd name="T75" fmla="*/ 52 h 53"/>
                    <a:gd name="T76" fmla="*/ 31 w 54"/>
                    <a:gd name="T77" fmla="*/ 48 h 53"/>
                    <a:gd name="T78" fmla="*/ 31 w 54"/>
                    <a:gd name="T79" fmla="*/ 48 h 53"/>
                    <a:gd name="T80" fmla="*/ 34 w 54"/>
                    <a:gd name="T81" fmla="*/ 46 h 53"/>
                    <a:gd name="T82" fmla="*/ 37 w 54"/>
                    <a:gd name="T83" fmla="*/ 45 h 53"/>
                    <a:gd name="T84" fmla="*/ 37 w 54"/>
                    <a:gd name="T85" fmla="*/ 44 h 53"/>
                    <a:gd name="T86" fmla="*/ 41 w 54"/>
                    <a:gd name="T87" fmla="*/ 40 h 53"/>
                    <a:gd name="T88" fmla="*/ 41 w 54"/>
                    <a:gd name="T89" fmla="*/ 38 h 53"/>
                    <a:gd name="T90" fmla="*/ 45 w 54"/>
                    <a:gd name="T91" fmla="*/ 34 h 53"/>
                    <a:gd name="T92" fmla="*/ 54 w 54"/>
                    <a:gd name="T93" fmla="*/ 31 h 53"/>
                    <a:gd name="T94" fmla="*/ 51 w 54"/>
                    <a:gd name="T95" fmla="*/ 28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53"/>
                    <a:gd name="T146" fmla="*/ 54 w 54"/>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53">
                      <a:moveTo>
                        <a:pt x="51" y="28"/>
                      </a:moveTo>
                      <a:lnTo>
                        <a:pt x="51" y="27"/>
                      </a:lnTo>
                      <a:lnTo>
                        <a:pt x="49" y="27"/>
                      </a:lnTo>
                      <a:lnTo>
                        <a:pt x="49" y="25"/>
                      </a:lnTo>
                      <a:lnTo>
                        <a:pt x="48" y="23"/>
                      </a:lnTo>
                      <a:lnTo>
                        <a:pt x="46" y="21"/>
                      </a:lnTo>
                      <a:lnTo>
                        <a:pt x="45" y="21"/>
                      </a:lnTo>
                      <a:lnTo>
                        <a:pt x="45" y="23"/>
                      </a:lnTo>
                      <a:lnTo>
                        <a:pt x="40" y="25"/>
                      </a:lnTo>
                      <a:lnTo>
                        <a:pt x="37" y="23"/>
                      </a:lnTo>
                      <a:lnTo>
                        <a:pt x="37" y="21"/>
                      </a:lnTo>
                      <a:lnTo>
                        <a:pt x="34" y="21"/>
                      </a:lnTo>
                      <a:lnTo>
                        <a:pt x="31" y="17"/>
                      </a:lnTo>
                      <a:lnTo>
                        <a:pt x="30" y="17"/>
                      </a:lnTo>
                      <a:lnTo>
                        <a:pt x="30" y="14"/>
                      </a:lnTo>
                      <a:lnTo>
                        <a:pt x="30" y="12"/>
                      </a:lnTo>
                      <a:lnTo>
                        <a:pt x="31" y="10"/>
                      </a:lnTo>
                      <a:lnTo>
                        <a:pt x="33" y="10"/>
                      </a:lnTo>
                      <a:lnTo>
                        <a:pt x="33" y="8"/>
                      </a:lnTo>
                      <a:lnTo>
                        <a:pt x="33" y="7"/>
                      </a:lnTo>
                      <a:lnTo>
                        <a:pt x="31" y="4"/>
                      </a:lnTo>
                      <a:lnTo>
                        <a:pt x="30" y="4"/>
                      </a:lnTo>
                      <a:lnTo>
                        <a:pt x="28" y="3"/>
                      </a:lnTo>
                      <a:lnTo>
                        <a:pt x="28" y="2"/>
                      </a:lnTo>
                      <a:lnTo>
                        <a:pt x="28" y="0"/>
                      </a:lnTo>
                      <a:lnTo>
                        <a:pt x="27" y="0"/>
                      </a:lnTo>
                      <a:lnTo>
                        <a:pt x="27" y="3"/>
                      </a:lnTo>
                      <a:lnTo>
                        <a:pt x="24" y="3"/>
                      </a:lnTo>
                      <a:lnTo>
                        <a:pt x="22" y="6"/>
                      </a:lnTo>
                      <a:lnTo>
                        <a:pt x="18" y="6"/>
                      </a:lnTo>
                      <a:lnTo>
                        <a:pt x="13" y="4"/>
                      </a:lnTo>
                      <a:lnTo>
                        <a:pt x="1" y="10"/>
                      </a:lnTo>
                      <a:lnTo>
                        <a:pt x="1" y="12"/>
                      </a:lnTo>
                      <a:lnTo>
                        <a:pt x="0" y="12"/>
                      </a:lnTo>
                      <a:lnTo>
                        <a:pt x="1" y="13"/>
                      </a:lnTo>
                      <a:lnTo>
                        <a:pt x="3" y="14"/>
                      </a:lnTo>
                      <a:lnTo>
                        <a:pt x="4" y="14"/>
                      </a:lnTo>
                      <a:lnTo>
                        <a:pt x="4" y="17"/>
                      </a:lnTo>
                      <a:lnTo>
                        <a:pt x="12" y="20"/>
                      </a:lnTo>
                      <a:lnTo>
                        <a:pt x="10" y="21"/>
                      </a:lnTo>
                      <a:lnTo>
                        <a:pt x="10" y="24"/>
                      </a:lnTo>
                      <a:lnTo>
                        <a:pt x="7" y="27"/>
                      </a:lnTo>
                      <a:lnTo>
                        <a:pt x="7" y="28"/>
                      </a:lnTo>
                      <a:lnTo>
                        <a:pt x="6" y="30"/>
                      </a:lnTo>
                      <a:lnTo>
                        <a:pt x="6" y="34"/>
                      </a:lnTo>
                      <a:lnTo>
                        <a:pt x="6" y="35"/>
                      </a:lnTo>
                      <a:lnTo>
                        <a:pt x="6" y="36"/>
                      </a:lnTo>
                      <a:lnTo>
                        <a:pt x="1" y="38"/>
                      </a:lnTo>
                      <a:lnTo>
                        <a:pt x="0" y="40"/>
                      </a:lnTo>
                      <a:lnTo>
                        <a:pt x="1" y="41"/>
                      </a:lnTo>
                      <a:lnTo>
                        <a:pt x="1" y="42"/>
                      </a:lnTo>
                      <a:lnTo>
                        <a:pt x="3" y="44"/>
                      </a:lnTo>
                      <a:lnTo>
                        <a:pt x="4" y="44"/>
                      </a:lnTo>
                      <a:lnTo>
                        <a:pt x="6" y="44"/>
                      </a:lnTo>
                      <a:lnTo>
                        <a:pt x="7" y="42"/>
                      </a:lnTo>
                      <a:lnTo>
                        <a:pt x="18" y="42"/>
                      </a:lnTo>
                      <a:lnTo>
                        <a:pt x="19" y="41"/>
                      </a:lnTo>
                      <a:lnTo>
                        <a:pt x="21" y="40"/>
                      </a:lnTo>
                      <a:lnTo>
                        <a:pt x="22" y="38"/>
                      </a:lnTo>
                      <a:lnTo>
                        <a:pt x="24" y="38"/>
                      </a:lnTo>
                      <a:lnTo>
                        <a:pt x="24" y="40"/>
                      </a:lnTo>
                      <a:lnTo>
                        <a:pt x="24" y="41"/>
                      </a:lnTo>
                      <a:lnTo>
                        <a:pt x="25" y="38"/>
                      </a:lnTo>
                      <a:lnTo>
                        <a:pt x="27" y="38"/>
                      </a:lnTo>
                      <a:lnTo>
                        <a:pt x="27" y="41"/>
                      </a:lnTo>
                      <a:lnTo>
                        <a:pt x="27" y="42"/>
                      </a:lnTo>
                      <a:lnTo>
                        <a:pt x="25" y="42"/>
                      </a:lnTo>
                      <a:lnTo>
                        <a:pt x="24" y="44"/>
                      </a:lnTo>
                      <a:lnTo>
                        <a:pt x="24" y="46"/>
                      </a:lnTo>
                      <a:lnTo>
                        <a:pt x="24" y="48"/>
                      </a:lnTo>
                      <a:lnTo>
                        <a:pt x="21" y="51"/>
                      </a:lnTo>
                      <a:lnTo>
                        <a:pt x="22" y="53"/>
                      </a:lnTo>
                      <a:lnTo>
                        <a:pt x="25" y="52"/>
                      </a:lnTo>
                      <a:lnTo>
                        <a:pt x="25" y="53"/>
                      </a:lnTo>
                      <a:lnTo>
                        <a:pt x="27" y="52"/>
                      </a:lnTo>
                      <a:lnTo>
                        <a:pt x="27" y="51"/>
                      </a:lnTo>
                      <a:lnTo>
                        <a:pt x="31" y="48"/>
                      </a:lnTo>
                      <a:lnTo>
                        <a:pt x="31" y="46"/>
                      </a:lnTo>
                      <a:lnTo>
                        <a:pt x="31" y="48"/>
                      </a:lnTo>
                      <a:lnTo>
                        <a:pt x="33" y="48"/>
                      </a:lnTo>
                      <a:lnTo>
                        <a:pt x="34" y="46"/>
                      </a:lnTo>
                      <a:lnTo>
                        <a:pt x="34" y="45"/>
                      </a:lnTo>
                      <a:lnTo>
                        <a:pt x="37" y="45"/>
                      </a:lnTo>
                      <a:lnTo>
                        <a:pt x="38" y="45"/>
                      </a:lnTo>
                      <a:lnTo>
                        <a:pt x="37" y="44"/>
                      </a:lnTo>
                      <a:lnTo>
                        <a:pt x="40" y="42"/>
                      </a:lnTo>
                      <a:lnTo>
                        <a:pt x="41" y="40"/>
                      </a:lnTo>
                      <a:lnTo>
                        <a:pt x="41" y="38"/>
                      </a:lnTo>
                      <a:lnTo>
                        <a:pt x="45" y="35"/>
                      </a:lnTo>
                      <a:lnTo>
                        <a:pt x="45" y="34"/>
                      </a:lnTo>
                      <a:lnTo>
                        <a:pt x="51" y="31"/>
                      </a:lnTo>
                      <a:lnTo>
                        <a:pt x="54" y="31"/>
                      </a:lnTo>
                      <a:lnTo>
                        <a:pt x="54" y="30"/>
                      </a:lnTo>
                      <a:lnTo>
                        <a:pt x="51" y="2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21" name="Freeform 2964"/>
                <p:cNvSpPr>
                  <a:spLocks/>
                </p:cNvSpPr>
                <p:nvPr/>
              </p:nvSpPr>
              <p:spPr bwMode="gray">
                <a:xfrm>
                  <a:off x="2949" y="1160"/>
                  <a:ext cx="54" cy="53"/>
                </a:xfrm>
                <a:custGeom>
                  <a:avLst/>
                  <a:gdLst>
                    <a:gd name="T0" fmla="*/ 51 w 54"/>
                    <a:gd name="T1" fmla="*/ 27 h 53"/>
                    <a:gd name="T2" fmla="*/ 49 w 54"/>
                    <a:gd name="T3" fmla="*/ 25 h 53"/>
                    <a:gd name="T4" fmla="*/ 46 w 54"/>
                    <a:gd name="T5" fmla="*/ 21 h 53"/>
                    <a:gd name="T6" fmla="*/ 45 w 54"/>
                    <a:gd name="T7" fmla="*/ 23 h 53"/>
                    <a:gd name="T8" fmla="*/ 37 w 54"/>
                    <a:gd name="T9" fmla="*/ 23 h 53"/>
                    <a:gd name="T10" fmla="*/ 34 w 54"/>
                    <a:gd name="T11" fmla="*/ 21 h 53"/>
                    <a:gd name="T12" fmla="*/ 30 w 54"/>
                    <a:gd name="T13" fmla="*/ 17 h 53"/>
                    <a:gd name="T14" fmla="*/ 30 w 54"/>
                    <a:gd name="T15" fmla="*/ 12 h 53"/>
                    <a:gd name="T16" fmla="*/ 33 w 54"/>
                    <a:gd name="T17" fmla="*/ 10 h 53"/>
                    <a:gd name="T18" fmla="*/ 33 w 54"/>
                    <a:gd name="T19" fmla="*/ 7 h 53"/>
                    <a:gd name="T20" fmla="*/ 30 w 54"/>
                    <a:gd name="T21" fmla="*/ 4 h 53"/>
                    <a:gd name="T22" fmla="*/ 28 w 54"/>
                    <a:gd name="T23" fmla="*/ 2 h 53"/>
                    <a:gd name="T24" fmla="*/ 27 w 54"/>
                    <a:gd name="T25" fmla="*/ 0 h 53"/>
                    <a:gd name="T26" fmla="*/ 24 w 54"/>
                    <a:gd name="T27" fmla="*/ 3 h 53"/>
                    <a:gd name="T28" fmla="*/ 18 w 54"/>
                    <a:gd name="T29" fmla="*/ 6 h 53"/>
                    <a:gd name="T30" fmla="*/ 1 w 54"/>
                    <a:gd name="T31" fmla="*/ 10 h 53"/>
                    <a:gd name="T32" fmla="*/ 0 w 54"/>
                    <a:gd name="T33" fmla="*/ 12 h 53"/>
                    <a:gd name="T34" fmla="*/ 3 w 54"/>
                    <a:gd name="T35" fmla="*/ 14 h 53"/>
                    <a:gd name="T36" fmla="*/ 4 w 54"/>
                    <a:gd name="T37" fmla="*/ 17 h 53"/>
                    <a:gd name="T38" fmla="*/ 10 w 54"/>
                    <a:gd name="T39" fmla="*/ 21 h 53"/>
                    <a:gd name="T40" fmla="*/ 7 w 54"/>
                    <a:gd name="T41" fmla="*/ 27 h 53"/>
                    <a:gd name="T42" fmla="*/ 6 w 54"/>
                    <a:gd name="T43" fmla="*/ 30 h 53"/>
                    <a:gd name="T44" fmla="*/ 6 w 54"/>
                    <a:gd name="T45" fmla="*/ 35 h 53"/>
                    <a:gd name="T46" fmla="*/ 1 w 54"/>
                    <a:gd name="T47" fmla="*/ 38 h 53"/>
                    <a:gd name="T48" fmla="*/ 0 w 54"/>
                    <a:gd name="T49" fmla="*/ 40 h 53"/>
                    <a:gd name="T50" fmla="*/ 1 w 54"/>
                    <a:gd name="T51" fmla="*/ 42 h 53"/>
                    <a:gd name="T52" fmla="*/ 4 w 54"/>
                    <a:gd name="T53" fmla="*/ 44 h 53"/>
                    <a:gd name="T54" fmla="*/ 7 w 54"/>
                    <a:gd name="T55" fmla="*/ 42 h 53"/>
                    <a:gd name="T56" fmla="*/ 19 w 54"/>
                    <a:gd name="T57" fmla="*/ 41 h 53"/>
                    <a:gd name="T58" fmla="*/ 22 w 54"/>
                    <a:gd name="T59" fmla="*/ 38 h 53"/>
                    <a:gd name="T60" fmla="*/ 24 w 54"/>
                    <a:gd name="T61" fmla="*/ 40 h 53"/>
                    <a:gd name="T62" fmla="*/ 25 w 54"/>
                    <a:gd name="T63" fmla="*/ 38 h 53"/>
                    <a:gd name="T64" fmla="*/ 27 w 54"/>
                    <a:gd name="T65" fmla="*/ 41 h 53"/>
                    <a:gd name="T66" fmla="*/ 25 w 54"/>
                    <a:gd name="T67" fmla="*/ 42 h 53"/>
                    <a:gd name="T68" fmla="*/ 24 w 54"/>
                    <a:gd name="T69" fmla="*/ 46 h 53"/>
                    <a:gd name="T70" fmla="*/ 21 w 54"/>
                    <a:gd name="T71" fmla="*/ 51 h 53"/>
                    <a:gd name="T72" fmla="*/ 25 w 54"/>
                    <a:gd name="T73" fmla="*/ 52 h 53"/>
                    <a:gd name="T74" fmla="*/ 27 w 54"/>
                    <a:gd name="T75" fmla="*/ 52 h 53"/>
                    <a:gd name="T76" fmla="*/ 31 w 54"/>
                    <a:gd name="T77" fmla="*/ 48 h 53"/>
                    <a:gd name="T78" fmla="*/ 31 w 54"/>
                    <a:gd name="T79" fmla="*/ 48 h 53"/>
                    <a:gd name="T80" fmla="*/ 34 w 54"/>
                    <a:gd name="T81" fmla="*/ 46 h 53"/>
                    <a:gd name="T82" fmla="*/ 37 w 54"/>
                    <a:gd name="T83" fmla="*/ 45 h 53"/>
                    <a:gd name="T84" fmla="*/ 37 w 54"/>
                    <a:gd name="T85" fmla="*/ 44 h 53"/>
                    <a:gd name="T86" fmla="*/ 41 w 54"/>
                    <a:gd name="T87" fmla="*/ 40 h 53"/>
                    <a:gd name="T88" fmla="*/ 41 w 54"/>
                    <a:gd name="T89" fmla="*/ 38 h 53"/>
                    <a:gd name="T90" fmla="*/ 45 w 54"/>
                    <a:gd name="T91" fmla="*/ 34 h 53"/>
                    <a:gd name="T92" fmla="*/ 54 w 54"/>
                    <a:gd name="T93" fmla="*/ 31 h 53"/>
                    <a:gd name="T94" fmla="*/ 51 w 54"/>
                    <a:gd name="T95" fmla="*/ 28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53"/>
                    <a:gd name="T146" fmla="*/ 54 w 54"/>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53">
                      <a:moveTo>
                        <a:pt x="51" y="28"/>
                      </a:moveTo>
                      <a:lnTo>
                        <a:pt x="51" y="27"/>
                      </a:lnTo>
                      <a:lnTo>
                        <a:pt x="49" y="27"/>
                      </a:lnTo>
                      <a:lnTo>
                        <a:pt x="49" y="25"/>
                      </a:lnTo>
                      <a:lnTo>
                        <a:pt x="48" y="23"/>
                      </a:lnTo>
                      <a:lnTo>
                        <a:pt x="46" y="21"/>
                      </a:lnTo>
                      <a:lnTo>
                        <a:pt x="45" y="21"/>
                      </a:lnTo>
                      <a:lnTo>
                        <a:pt x="45" y="23"/>
                      </a:lnTo>
                      <a:lnTo>
                        <a:pt x="40" y="25"/>
                      </a:lnTo>
                      <a:lnTo>
                        <a:pt x="37" y="23"/>
                      </a:lnTo>
                      <a:lnTo>
                        <a:pt x="37" y="21"/>
                      </a:lnTo>
                      <a:lnTo>
                        <a:pt x="34" y="21"/>
                      </a:lnTo>
                      <a:lnTo>
                        <a:pt x="31" y="17"/>
                      </a:lnTo>
                      <a:lnTo>
                        <a:pt x="30" y="17"/>
                      </a:lnTo>
                      <a:lnTo>
                        <a:pt x="30" y="14"/>
                      </a:lnTo>
                      <a:lnTo>
                        <a:pt x="30" y="12"/>
                      </a:lnTo>
                      <a:lnTo>
                        <a:pt x="31" y="10"/>
                      </a:lnTo>
                      <a:lnTo>
                        <a:pt x="33" y="10"/>
                      </a:lnTo>
                      <a:lnTo>
                        <a:pt x="33" y="8"/>
                      </a:lnTo>
                      <a:lnTo>
                        <a:pt x="33" y="7"/>
                      </a:lnTo>
                      <a:lnTo>
                        <a:pt x="31" y="4"/>
                      </a:lnTo>
                      <a:lnTo>
                        <a:pt x="30" y="4"/>
                      </a:lnTo>
                      <a:lnTo>
                        <a:pt x="28" y="3"/>
                      </a:lnTo>
                      <a:lnTo>
                        <a:pt x="28" y="2"/>
                      </a:lnTo>
                      <a:lnTo>
                        <a:pt x="28" y="0"/>
                      </a:lnTo>
                      <a:lnTo>
                        <a:pt x="27" y="0"/>
                      </a:lnTo>
                      <a:lnTo>
                        <a:pt x="27" y="3"/>
                      </a:lnTo>
                      <a:lnTo>
                        <a:pt x="24" y="3"/>
                      </a:lnTo>
                      <a:lnTo>
                        <a:pt x="22" y="6"/>
                      </a:lnTo>
                      <a:lnTo>
                        <a:pt x="18" y="6"/>
                      </a:lnTo>
                      <a:lnTo>
                        <a:pt x="13" y="4"/>
                      </a:lnTo>
                      <a:lnTo>
                        <a:pt x="1" y="10"/>
                      </a:lnTo>
                      <a:lnTo>
                        <a:pt x="1" y="12"/>
                      </a:lnTo>
                      <a:lnTo>
                        <a:pt x="0" y="12"/>
                      </a:lnTo>
                      <a:lnTo>
                        <a:pt x="1" y="13"/>
                      </a:lnTo>
                      <a:lnTo>
                        <a:pt x="3" y="14"/>
                      </a:lnTo>
                      <a:lnTo>
                        <a:pt x="4" y="14"/>
                      </a:lnTo>
                      <a:lnTo>
                        <a:pt x="4" y="17"/>
                      </a:lnTo>
                      <a:lnTo>
                        <a:pt x="12" y="20"/>
                      </a:lnTo>
                      <a:lnTo>
                        <a:pt x="10" y="21"/>
                      </a:lnTo>
                      <a:lnTo>
                        <a:pt x="10" y="24"/>
                      </a:lnTo>
                      <a:lnTo>
                        <a:pt x="7" y="27"/>
                      </a:lnTo>
                      <a:lnTo>
                        <a:pt x="7" y="28"/>
                      </a:lnTo>
                      <a:lnTo>
                        <a:pt x="6" y="30"/>
                      </a:lnTo>
                      <a:lnTo>
                        <a:pt x="6" y="34"/>
                      </a:lnTo>
                      <a:lnTo>
                        <a:pt x="6" y="35"/>
                      </a:lnTo>
                      <a:lnTo>
                        <a:pt x="6" y="36"/>
                      </a:lnTo>
                      <a:lnTo>
                        <a:pt x="1" y="38"/>
                      </a:lnTo>
                      <a:lnTo>
                        <a:pt x="0" y="40"/>
                      </a:lnTo>
                      <a:lnTo>
                        <a:pt x="1" y="41"/>
                      </a:lnTo>
                      <a:lnTo>
                        <a:pt x="1" y="42"/>
                      </a:lnTo>
                      <a:lnTo>
                        <a:pt x="3" y="44"/>
                      </a:lnTo>
                      <a:lnTo>
                        <a:pt x="4" y="44"/>
                      </a:lnTo>
                      <a:lnTo>
                        <a:pt x="6" y="44"/>
                      </a:lnTo>
                      <a:lnTo>
                        <a:pt x="7" y="42"/>
                      </a:lnTo>
                      <a:lnTo>
                        <a:pt x="18" y="42"/>
                      </a:lnTo>
                      <a:lnTo>
                        <a:pt x="19" y="41"/>
                      </a:lnTo>
                      <a:lnTo>
                        <a:pt x="21" y="40"/>
                      </a:lnTo>
                      <a:lnTo>
                        <a:pt x="22" y="38"/>
                      </a:lnTo>
                      <a:lnTo>
                        <a:pt x="24" y="38"/>
                      </a:lnTo>
                      <a:lnTo>
                        <a:pt x="24" y="40"/>
                      </a:lnTo>
                      <a:lnTo>
                        <a:pt x="24" y="41"/>
                      </a:lnTo>
                      <a:lnTo>
                        <a:pt x="25" y="38"/>
                      </a:lnTo>
                      <a:lnTo>
                        <a:pt x="27" y="38"/>
                      </a:lnTo>
                      <a:lnTo>
                        <a:pt x="27" y="41"/>
                      </a:lnTo>
                      <a:lnTo>
                        <a:pt x="27" y="42"/>
                      </a:lnTo>
                      <a:lnTo>
                        <a:pt x="25" y="42"/>
                      </a:lnTo>
                      <a:lnTo>
                        <a:pt x="24" y="44"/>
                      </a:lnTo>
                      <a:lnTo>
                        <a:pt x="24" y="46"/>
                      </a:lnTo>
                      <a:lnTo>
                        <a:pt x="24" y="48"/>
                      </a:lnTo>
                      <a:lnTo>
                        <a:pt x="21" y="51"/>
                      </a:lnTo>
                      <a:lnTo>
                        <a:pt x="22" y="53"/>
                      </a:lnTo>
                      <a:lnTo>
                        <a:pt x="25" y="52"/>
                      </a:lnTo>
                      <a:lnTo>
                        <a:pt x="25" y="53"/>
                      </a:lnTo>
                      <a:lnTo>
                        <a:pt x="27" y="52"/>
                      </a:lnTo>
                      <a:lnTo>
                        <a:pt x="27" y="51"/>
                      </a:lnTo>
                      <a:lnTo>
                        <a:pt x="31" y="48"/>
                      </a:lnTo>
                      <a:lnTo>
                        <a:pt x="31" y="46"/>
                      </a:lnTo>
                      <a:lnTo>
                        <a:pt x="31" y="48"/>
                      </a:lnTo>
                      <a:lnTo>
                        <a:pt x="33" y="48"/>
                      </a:lnTo>
                      <a:lnTo>
                        <a:pt x="34" y="46"/>
                      </a:lnTo>
                      <a:lnTo>
                        <a:pt x="34" y="45"/>
                      </a:lnTo>
                      <a:lnTo>
                        <a:pt x="37" y="45"/>
                      </a:lnTo>
                      <a:lnTo>
                        <a:pt x="38" y="45"/>
                      </a:lnTo>
                      <a:lnTo>
                        <a:pt x="37" y="44"/>
                      </a:lnTo>
                      <a:lnTo>
                        <a:pt x="40" y="42"/>
                      </a:lnTo>
                      <a:lnTo>
                        <a:pt x="41" y="40"/>
                      </a:lnTo>
                      <a:lnTo>
                        <a:pt x="41" y="38"/>
                      </a:lnTo>
                      <a:lnTo>
                        <a:pt x="45" y="35"/>
                      </a:lnTo>
                      <a:lnTo>
                        <a:pt x="45" y="34"/>
                      </a:lnTo>
                      <a:lnTo>
                        <a:pt x="51" y="31"/>
                      </a:lnTo>
                      <a:lnTo>
                        <a:pt x="54" y="31"/>
                      </a:lnTo>
                      <a:lnTo>
                        <a:pt x="54" y="30"/>
                      </a:lnTo>
                      <a:lnTo>
                        <a:pt x="51" y="2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0" name="Group 2965"/>
              <p:cNvGrpSpPr>
                <a:grpSpLocks/>
              </p:cNvGrpSpPr>
              <p:nvPr/>
            </p:nvGrpSpPr>
            <p:grpSpPr bwMode="auto">
              <a:xfrm>
                <a:off x="2914" y="1060"/>
                <a:ext cx="120" cy="52"/>
                <a:chOff x="2914" y="1060"/>
                <a:chExt cx="120" cy="52"/>
              </a:xfrm>
              <a:grpFill/>
            </p:grpSpPr>
            <p:sp>
              <p:nvSpPr>
                <p:cNvPr id="918" name="Freeform 2966"/>
                <p:cNvSpPr>
                  <a:spLocks/>
                </p:cNvSpPr>
                <p:nvPr/>
              </p:nvSpPr>
              <p:spPr bwMode="gray">
                <a:xfrm>
                  <a:off x="2914" y="1060"/>
                  <a:ext cx="120" cy="52"/>
                </a:xfrm>
                <a:custGeom>
                  <a:avLst/>
                  <a:gdLst>
                    <a:gd name="T0" fmla="*/ 5 w 120"/>
                    <a:gd name="T1" fmla="*/ 2 h 52"/>
                    <a:gd name="T2" fmla="*/ 3 w 120"/>
                    <a:gd name="T3" fmla="*/ 4 h 52"/>
                    <a:gd name="T4" fmla="*/ 2 w 120"/>
                    <a:gd name="T5" fmla="*/ 8 h 52"/>
                    <a:gd name="T6" fmla="*/ 3 w 120"/>
                    <a:gd name="T7" fmla="*/ 13 h 52"/>
                    <a:gd name="T8" fmla="*/ 6 w 120"/>
                    <a:gd name="T9" fmla="*/ 13 h 52"/>
                    <a:gd name="T10" fmla="*/ 6 w 120"/>
                    <a:gd name="T11" fmla="*/ 15 h 52"/>
                    <a:gd name="T12" fmla="*/ 17 w 120"/>
                    <a:gd name="T13" fmla="*/ 17 h 52"/>
                    <a:gd name="T14" fmla="*/ 21 w 120"/>
                    <a:gd name="T15" fmla="*/ 15 h 52"/>
                    <a:gd name="T16" fmla="*/ 29 w 120"/>
                    <a:gd name="T17" fmla="*/ 14 h 52"/>
                    <a:gd name="T18" fmla="*/ 35 w 120"/>
                    <a:gd name="T19" fmla="*/ 13 h 52"/>
                    <a:gd name="T20" fmla="*/ 50 w 120"/>
                    <a:gd name="T21" fmla="*/ 13 h 52"/>
                    <a:gd name="T22" fmla="*/ 48 w 120"/>
                    <a:gd name="T23" fmla="*/ 14 h 52"/>
                    <a:gd name="T24" fmla="*/ 51 w 120"/>
                    <a:gd name="T25" fmla="*/ 17 h 52"/>
                    <a:gd name="T26" fmla="*/ 50 w 120"/>
                    <a:gd name="T27" fmla="*/ 20 h 52"/>
                    <a:gd name="T28" fmla="*/ 36 w 120"/>
                    <a:gd name="T29" fmla="*/ 20 h 52"/>
                    <a:gd name="T30" fmla="*/ 33 w 120"/>
                    <a:gd name="T31" fmla="*/ 21 h 52"/>
                    <a:gd name="T32" fmla="*/ 35 w 120"/>
                    <a:gd name="T33" fmla="*/ 25 h 52"/>
                    <a:gd name="T34" fmla="*/ 40 w 120"/>
                    <a:gd name="T35" fmla="*/ 28 h 52"/>
                    <a:gd name="T36" fmla="*/ 29 w 120"/>
                    <a:gd name="T37" fmla="*/ 26 h 52"/>
                    <a:gd name="T38" fmla="*/ 27 w 120"/>
                    <a:gd name="T39" fmla="*/ 24 h 52"/>
                    <a:gd name="T40" fmla="*/ 21 w 120"/>
                    <a:gd name="T41" fmla="*/ 26 h 52"/>
                    <a:gd name="T42" fmla="*/ 26 w 120"/>
                    <a:gd name="T43" fmla="*/ 31 h 52"/>
                    <a:gd name="T44" fmla="*/ 35 w 120"/>
                    <a:gd name="T45" fmla="*/ 35 h 52"/>
                    <a:gd name="T46" fmla="*/ 39 w 120"/>
                    <a:gd name="T47" fmla="*/ 39 h 52"/>
                    <a:gd name="T48" fmla="*/ 43 w 120"/>
                    <a:gd name="T49" fmla="*/ 36 h 52"/>
                    <a:gd name="T50" fmla="*/ 47 w 120"/>
                    <a:gd name="T51" fmla="*/ 38 h 52"/>
                    <a:gd name="T52" fmla="*/ 60 w 120"/>
                    <a:gd name="T53" fmla="*/ 38 h 52"/>
                    <a:gd name="T54" fmla="*/ 61 w 120"/>
                    <a:gd name="T55" fmla="*/ 39 h 52"/>
                    <a:gd name="T56" fmla="*/ 63 w 120"/>
                    <a:gd name="T57" fmla="*/ 46 h 52"/>
                    <a:gd name="T58" fmla="*/ 64 w 120"/>
                    <a:gd name="T59" fmla="*/ 49 h 52"/>
                    <a:gd name="T60" fmla="*/ 70 w 120"/>
                    <a:gd name="T61" fmla="*/ 50 h 52"/>
                    <a:gd name="T62" fmla="*/ 81 w 120"/>
                    <a:gd name="T63" fmla="*/ 49 h 52"/>
                    <a:gd name="T64" fmla="*/ 87 w 120"/>
                    <a:gd name="T65" fmla="*/ 42 h 52"/>
                    <a:gd name="T66" fmla="*/ 94 w 120"/>
                    <a:gd name="T67" fmla="*/ 42 h 52"/>
                    <a:gd name="T68" fmla="*/ 100 w 120"/>
                    <a:gd name="T69" fmla="*/ 38 h 52"/>
                    <a:gd name="T70" fmla="*/ 103 w 120"/>
                    <a:gd name="T71" fmla="*/ 34 h 52"/>
                    <a:gd name="T72" fmla="*/ 104 w 120"/>
                    <a:gd name="T73" fmla="*/ 31 h 52"/>
                    <a:gd name="T74" fmla="*/ 103 w 120"/>
                    <a:gd name="T75" fmla="*/ 28 h 52"/>
                    <a:gd name="T76" fmla="*/ 106 w 120"/>
                    <a:gd name="T77" fmla="*/ 21 h 52"/>
                    <a:gd name="T78" fmla="*/ 110 w 120"/>
                    <a:gd name="T79" fmla="*/ 20 h 52"/>
                    <a:gd name="T80" fmla="*/ 113 w 120"/>
                    <a:gd name="T81" fmla="*/ 15 h 52"/>
                    <a:gd name="T82" fmla="*/ 116 w 120"/>
                    <a:gd name="T83" fmla="*/ 11 h 52"/>
                    <a:gd name="T84" fmla="*/ 120 w 120"/>
                    <a:gd name="T85" fmla="*/ 6 h 52"/>
                    <a:gd name="T86" fmla="*/ 120 w 120"/>
                    <a:gd name="T87" fmla="*/ 2 h 52"/>
                    <a:gd name="T88" fmla="*/ 56 w 120"/>
                    <a:gd name="T89" fmla="*/ 0 h 52"/>
                    <a:gd name="T90" fmla="*/ 53 w 120"/>
                    <a:gd name="T91" fmla="*/ 0 h 52"/>
                    <a:gd name="T92" fmla="*/ 8 w 120"/>
                    <a:gd name="T93" fmla="*/ 2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
                    <a:gd name="T142" fmla="*/ 0 h 52"/>
                    <a:gd name="T143" fmla="*/ 120 w 120"/>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 h="52">
                      <a:moveTo>
                        <a:pt x="8" y="2"/>
                      </a:moveTo>
                      <a:lnTo>
                        <a:pt x="8" y="3"/>
                      </a:lnTo>
                      <a:lnTo>
                        <a:pt x="5" y="2"/>
                      </a:lnTo>
                      <a:lnTo>
                        <a:pt x="6" y="3"/>
                      </a:lnTo>
                      <a:lnTo>
                        <a:pt x="5" y="4"/>
                      </a:lnTo>
                      <a:lnTo>
                        <a:pt x="3" y="4"/>
                      </a:lnTo>
                      <a:lnTo>
                        <a:pt x="0" y="6"/>
                      </a:lnTo>
                      <a:lnTo>
                        <a:pt x="0" y="8"/>
                      </a:lnTo>
                      <a:lnTo>
                        <a:pt x="2" y="8"/>
                      </a:lnTo>
                      <a:lnTo>
                        <a:pt x="2" y="10"/>
                      </a:lnTo>
                      <a:lnTo>
                        <a:pt x="3" y="11"/>
                      </a:lnTo>
                      <a:lnTo>
                        <a:pt x="3" y="13"/>
                      </a:lnTo>
                      <a:lnTo>
                        <a:pt x="5" y="15"/>
                      </a:lnTo>
                      <a:lnTo>
                        <a:pt x="5" y="14"/>
                      </a:lnTo>
                      <a:lnTo>
                        <a:pt x="6" y="13"/>
                      </a:lnTo>
                      <a:lnTo>
                        <a:pt x="6" y="14"/>
                      </a:lnTo>
                      <a:lnTo>
                        <a:pt x="8" y="14"/>
                      </a:lnTo>
                      <a:lnTo>
                        <a:pt x="6" y="15"/>
                      </a:lnTo>
                      <a:lnTo>
                        <a:pt x="8" y="17"/>
                      </a:lnTo>
                      <a:lnTo>
                        <a:pt x="16" y="17"/>
                      </a:lnTo>
                      <a:lnTo>
                        <a:pt x="17" y="17"/>
                      </a:lnTo>
                      <a:lnTo>
                        <a:pt x="17" y="18"/>
                      </a:lnTo>
                      <a:lnTo>
                        <a:pt x="21" y="17"/>
                      </a:lnTo>
                      <a:lnTo>
                        <a:pt x="21" y="15"/>
                      </a:lnTo>
                      <a:lnTo>
                        <a:pt x="26" y="17"/>
                      </a:lnTo>
                      <a:lnTo>
                        <a:pt x="26" y="14"/>
                      </a:lnTo>
                      <a:lnTo>
                        <a:pt x="29" y="14"/>
                      </a:lnTo>
                      <a:lnTo>
                        <a:pt x="30" y="14"/>
                      </a:lnTo>
                      <a:lnTo>
                        <a:pt x="35" y="14"/>
                      </a:lnTo>
                      <a:lnTo>
                        <a:pt x="35" y="13"/>
                      </a:lnTo>
                      <a:lnTo>
                        <a:pt x="45" y="13"/>
                      </a:lnTo>
                      <a:lnTo>
                        <a:pt x="47" y="11"/>
                      </a:lnTo>
                      <a:lnTo>
                        <a:pt x="50" y="13"/>
                      </a:lnTo>
                      <a:lnTo>
                        <a:pt x="51" y="11"/>
                      </a:lnTo>
                      <a:lnTo>
                        <a:pt x="51" y="13"/>
                      </a:lnTo>
                      <a:lnTo>
                        <a:pt x="48" y="14"/>
                      </a:lnTo>
                      <a:lnTo>
                        <a:pt x="51" y="14"/>
                      </a:lnTo>
                      <a:lnTo>
                        <a:pt x="51" y="15"/>
                      </a:lnTo>
                      <a:lnTo>
                        <a:pt x="51" y="17"/>
                      </a:lnTo>
                      <a:lnTo>
                        <a:pt x="50" y="17"/>
                      </a:lnTo>
                      <a:lnTo>
                        <a:pt x="50" y="18"/>
                      </a:lnTo>
                      <a:lnTo>
                        <a:pt x="50" y="20"/>
                      </a:lnTo>
                      <a:lnTo>
                        <a:pt x="39" y="18"/>
                      </a:lnTo>
                      <a:lnTo>
                        <a:pt x="36" y="21"/>
                      </a:lnTo>
                      <a:lnTo>
                        <a:pt x="36" y="20"/>
                      </a:lnTo>
                      <a:lnTo>
                        <a:pt x="36" y="18"/>
                      </a:lnTo>
                      <a:lnTo>
                        <a:pt x="32" y="21"/>
                      </a:lnTo>
                      <a:lnTo>
                        <a:pt x="33" y="21"/>
                      </a:lnTo>
                      <a:lnTo>
                        <a:pt x="32" y="24"/>
                      </a:lnTo>
                      <a:lnTo>
                        <a:pt x="35" y="24"/>
                      </a:lnTo>
                      <a:lnTo>
                        <a:pt x="35" y="25"/>
                      </a:lnTo>
                      <a:lnTo>
                        <a:pt x="39" y="25"/>
                      </a:lnTo>
                      <a:lnTo>
                        <a:pt x="39" y="26"/>
                      </a:lnTo>
                      <a:lnTo>
                        <a:pt x="40" y="28"/>
                      </a:lnTo>
                      <a:lnTo>
                        <a:pt x="36" y="28"/>
                      </a:lnTo>
                      <a:lnTo>
                        <a:pt x="35" y="26"/>
                      </a:lnTo>
                      <a:lnTo>
                        <a:pt x="29" y="26"/>
                      </a:lnTo>
                      <a:lnTo>
                        <a:pt x="29" y="25"/>
                      </a:lnTo>
                      <a:lnTo>
                        <a:pt x="27" y="25"/>
                      </a:lnTo>
                      <a:lnTo>
                        <a:pt x="27" y="24"/>
                      </a:lnTo>
                      <a:lnTo>
                        <a:pt x="25" y="24"/>
                      </a:lnTo>
                      <a:lnTo>
                        <a:pt x="21" y="25"/>
                      </a:lnTo>
                      <a:lnTo>
                        <a:pt x="21" y="26"/>
                      </a:lnTo>
                      <a:lnTo>
                        <a:pt x="23" y="29"/>
                      </a:lnTo>
                      <a:lnTo>
                        <a:pt x="25" y="31"/>
                      </a:lnTo>
                      <a:lnTo>
                        <a:pt x="26" y="31"/>
                      </a:lnTo>
                      <a:lnTo>
                        <a:pt x="27" y="34"/>
                      </a:lnTo>
                      <a:lnTo>
                        <a:pt x="33" y="34"/>
                      </a:lnTo>
                      <a:lnTo>
                        <a:pt x="35" y="35"/>
                      </a:lnTo>
                      <a:lnTo>
                        <a:pt x="35" y="38"/>
                      </a:lnTo>
                      <a:lnTo>
                        <a:pt x="36" y="39"/>
                      </a:lnTo>
                      <a:lnTo>
                        <a:pt x="39" y="39"/>
                      </a:lnTo>
                      <a:lnTo>
                        <a:pt x="40" y="39"/>
                      </a:lnTo>
                      <a:lnTo>
                        <a:pt x="40" y="38"/>
                      </a:lnTo>
                      <a:lnTo>
                        <a:pt x="43" y="36"/>
                      </a:lnTo>
                      <a:lnTo>
                        <a:pt x="45" y="38"/>
                      </a:lnTo>
                      <a:lnTo>
                        <a:pt x="45" y="35"/>
                      </a:lnTo>
                      <a:lnTo>
                        <a:pt x="47" y="38"/>
                      </a:lnTo>
                      <a:lnTo>
                        <a:pt x="50" y="39"/>
                      </a:lnTo>
                      <a:lnTo>
                        <a:pt x="53" y="36"/>
                      </a:lnTo>
                      <a:lnTo>
                        <a:pt x="60" y="38"/>
                      </a:lnTo>
                      <a:lnTo>
                        <a:pt x="61" y="38"/>
                      </a:lnTo>
                      <a:lnTo>
                        <a:pt x="61" y="36"/>
                      </a:lnTo>
                      <a:lnTo>
                        <a:pt x="61" y="39"/>
                      </a:lnTo>
                      <a:lnTo>
                        <a:pt x="60" y="41"/>
                      </a:lnTo>
                      <a:lnTo>
                        <a:pt x="61" y="43"/>
                      </a:lnTo>
                      <a:lnTo>
                        <a:pt x="63" y="46"/>
                      </a:lnTo>
                      <a:lnTo>
                        <a:pt x="63" y="45"/>
                      </a:lnTo>
                      <a:lnTo>
                        <a:pt x="63" y="46"/>
                      </a:lnTo>
                      <a:lnTo>
                        <a:pt x="64" y="49"/>
                      </a:lnTo>
                      <a:lnTo>
                        <a:pt x="67" y="50"/>
                      </a:lnTo>
                      <a:lnTo>
                        <a:pt x="69" y="52"/>
                      </a:lnTo>
                      <a:lnTo>
                        <a:pt x="70" y="50"/>
                      </a:lnTo>
                      <a:lnTo>
                        <a:pt x="70" y="52"/>
                      </a:lnTo>
                      <a:lnTo>
                        <a:pt x="77" y="50"/>
                      </a:lnTo>
                      <a:lnTo>
                        <a:pt x="81" y="49"/>
                      </a:lnTo>
                      <a:lnTo>
                        <a:pt x="82" y="46"/>
                      </a:lnTo>
                      <a:lnTo>
                        <a:pt x="82" y="43"/>
                      </a:lnTo>
                      <a:lnTo>
                        <a:pt x="87" y="42"/>
                      </a:lnTo>
                      <a:lnTo>
                        <a:pt x="90" y="39"/>
                      </a:lnTo>
                      <a:lnTo>
                        <a:pt x="91" y="41"/>
                      </a:lnTo>
                      <a:lnTo>
                        <a:pt x="94" y="42"/>
                      </a:lnTo>
                      <a:lnTo>
                        <a:pt x="95" y="41"/>
                      </a:lnTo>
                      <a:lnTo>
                        <a:pt x="96" y="41"/>
                      </a:lnTo>
                      <a:lnTo>
                        <a:pt x="100" y="38"/>
                      </a:lnTo>
                      <a:lnTo>
                        <a:pt x="101" y="36"/>
                      </a:lnTo>
                      <a:lnTo>
                        <a:pt x="101" y="35"/>
                      </a:lnTo>
                      <a:lnTo>
                        <a:pt x="103" y="34"/>
                      </a:lnTo>
                      <a:lnTo>
                        <a:pt x="101" y="32"/>
                      </a:lnTo>
                      <a:lnTo>
                        <a:pt x="104" y="31"/>
                      </a:lnTo>
                      <a:lnTo>
                        <a:pt x="104" y="29"/>
                      </a:lnTo>
                      <a:lnTo>
                        <a:pt x="104" y="28"/>
                      </a:lnTo>
                      <a:lnTo>
                        <a:pt x="103" y="28"/>
                      </a:lnTo>
                      <a:lnTo>
                        <a:pt x="103" y="24"/>
                      </a:lnTo>
                      <a:lnTo>
                        <a:pt x="106" y="22"/>
                      </a:lnTo>
                      <a:lnTo>
                        <a:pt x="106" y="21"/>
                      </a:lnTo>
                      <a:lnTo>
                        <a:pt x="107" y="21"/>
                      </a:lnTo>
                      <a:lnTo>
                        <a:pt x="109" y="18"/>
                      </a:lnTo>
                      <a:lnTo>
                        <a:pt x="110" y="20"/>
                      </a:lnTo>
                      <a:lnTo>
                        <a:pt x="113" y="17"/>
                      </a:lnTo>
                      <a:lnTo>
                        <a:pt x="115" y="17"/>
                      </a:lnTo>
                      <a:lnTo>
                        <a:pt x="113" y="15"/>
                      </a:lnTo>
                      <a:lnTo>
                        <a:pt x="113" y="14"/>
                      </a:lnTo>
                      <a:lnTo>
                        <a:pt x="116" y="13"/>
                      </a:lnTo>
                      <a:lnTo>
                        <a:pt x="116" y="11"/>
                      </a:lnTo>
                      <a:lnTo>
                        <a:pt x="120" y="10"/>
                      </a:lnTo>
                      <a:lnTo>
                        <a:pt x="120" y="8"/>
                      </a:lnTo>
                      <a:lnTo>
                        <a:pt x="120" y="6"/>
                      </a:lnTo>
                      <a:lnTo>
                        <a:pt x="119" y="5"/>
                      </a:lnTo>
                      <a:lnTo>
                        <a:pt x="119" y="4"/>
                      </a:lnTo>
                      <a:lnTo>
                        <a:pt x="120" y="2"/>
                      </a:lnTo>
                      <a:lnTo>
                        <a:pt x="120" y="0"/>
                      </a:lnTo>
                      <a:lnTo>
                        <a:pt x="58" y="0"/>
                      </a:lnTo>
                      <a:lnTo>
                        <a:pt x="56" y="0"/>
                      </a:lnTo>
                      <a:lnTo>
                        <a:pt x="56" y="2"/>
                      </a:lnTo>
                      <a:lnTo>
                        <a:pt x="54" y="0"/>
                      </a:lnTo>
                      <a:lnTo>
                        <a:pt x="53" y="0"/>
                      </a:lnTo>
                      <a:lnTo>
                        <a:pt x="16" y="0"/>
                      </a:lnTo>
                      <a:lnTo>
                        <a:pt x="8" y="0"/>
                      </a:lnTo>
                      <a:lnTo>
                        <a:pt x="8"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19" name="Freeform 2967"/>
                <p:cNvSpPr>
                  <a:spLocks/>
                </p:cNvSpPr>
                <p:nvPr/>
              </p:nvSpPr>
              <p:spPr bwMode="gray">
                <a:xfrm>
                  <a:off x="2914" y="1060"/>
                  <a:ext cx="120" cy="52"/>
                </a:xfrm>
                <a:custGeom>
                  <a:avLst/>
                  <a:gdLst>
                    <a:gd name="T0" fmla="*/ 5 w 120"/>
                    <a:gd name="T1" fmla="*/ 2 h 52"/>
                    <a:gd name="T2" fmla="*/ 3 w 120"/>
                    <a:gd name="T3" fmla="*/ 4 h 52"/>
                    <a:gd name="T4" fmla="*/ 2 w 120"/>
                    <a:gd name="T5" fmla="*/ 8 h 52"/>
                    <a:gd name="T6" fmla="*/ 3 w 120"/>
                    <a:gd name="T7" fmla="*/ 13 h 52"/>
                    <a:gd name="T8" fmla="*/ 6 w 120"/>
                    <a:gd name="T9" fmla="*/ 13 h 52"/>
                    <a:gd name="T10" fmla="*/ 6 w 120"/>
                    <a:gd name="T11" fmla="*/ 15 h 52"/>
                    <a:gd name="T12" fmla="*/ 17 w 120"/>
                    <a:gd name="T13" fmla="*/ 17 h 52"/>
                    <a:gd name="T14" fmla="*/ 21 w 120"/>
                    <a:gd name="T15" fmla="*/ 15 h 52"/>
                    <a:gd name="T16" fmla="*/ 29 w 120"/>
                    <a:gd name="T17" fmla="*/ 14 h 52"/>
                    <a:gd name="T18" fmla="*/ 35 w 120"/>
                    <a:gd name="T19" fmla="*/ 13 h 52"/>
                    <a:gd name="T20" fmla="*/ 50 w 120"/>
                    <a:gd name="T21" fmla="*/ 13 h 52"/>
                    <a:gd name="T22" fmla="*/ 48 w 120"/>
                    <a:gd name="T23" fmla="*/ 14 h 52"/>
                    <a:gd name="T24" fmla="*/ 51 w 120"/>
                    <a:gd name="T25" fmla="*/ 17 h 52"/>
                    <a:gd name="T26" fmla="*/ 50 w 120"/>
                    <a:gd name="T27" fmla="*/ 20 h 52"/>
                    <a:gd name="T28" fmla="*/ 36 w 120"/>
                    <a:gd name="T29" fmla="*/ 20 h 52"/>
                    <a:gd name="T30" fmla="*/ 33 w 120"/>
                    <a:gd name="T31" fmla="*/ 21 h 52"/>
                    <a:gd name="T32" fmla="*/ 35 w 120"/>
                    <a:gd name="T33" fmla="*/ 25 h 52"/>
                    <a:gd name="T34" fmla="*/ 40 w 120"/>
                    <a:gd name="T35" fmla="*/ 28 h 52"/>
                    <a:gd name="T36" fmla="*/ 29 w 120"/>
                    <a:gd name="T37" fmla="*/ 26 h 52"/>
                    <a:gd name="T38" fmla="*/ 27 w 120"/>
                    <a:gd name="T39" fmla="*/ 24 h 52"/>
                    <a:gd name="T40" fmla="*/ 21 w 120"/>
                    <a:gd name="T41" fmla="*/ 26 h 52"/>
                    <a:gd name="T42" fmla="*/ 26 w 120"/>
                    <a:gd name="T43" fmla="*/ 31 h 52"/>
                    <a:gd name="T44" fmla="*/ 35 w 120"/>
                    <a:gd name="T45" fmla="*/ 35 h 52"/>
                    <a:gd name="T46" fmla="*/ 39 w 120"/>
                    <a:gd name="T47" fmla="*/ 39 h 52"/>
                    <a:gd name="T48" fmla="*/ 43 w 120"/>
                    <a:gd name="T49" fmla="*/ 36 h 52"/>
                    <a:gd name="T50" fmla="*/ 47 w 120"/>
                    <a:gd name="T51" fmla="*/ 38 h 52"/>
                    <a:gd name="T52" fmla="*/ 60 w 120"/>
                    <a:gd name="T53" fmla="*/ 38 h 52"/>
                    <a:gd name="T54" fmla="*/ 61 w 120"/>
                    <a:gd name="T55" fmla="*/ 39 h 52"/>
                    <a:gd name="T56" fmla="*/ 63 w 120"/>
                    <a:gd name="T57" fmla="*/ 46 h 52"/>
                    <a:gd name="T58" fmla="*/ 64 w 120"/>
                    <a:gd name="T59" fmla="*/ 49 h 52"/>
                    <a:gd name="T60" fmla="*/ 70 w 120"/>
                    <a:gd name="T61" fmla="*/ 50 h 52"/>
                    <a:gd name="T62" fmla="*/ 81 w 120"/>
                    <a:gd name="T63" fmla="*/ 49 h 52"/>
                    <a:gd name="T64" fmla="*/ 87 w 120"/>
                    <a:gd name="T65" fmla="*/ 42 h 52"/>
                    <a:gd name="T66" fmla="*/ 94 w 120"/>
                    <a:gd name="T67" fmla="*/ 42 h 52"/>
                    <a:gd name="T68" fmla="*/ 100 w 120"/>
                    <a:gd name="T69" fmla="*/ 38 h 52"/>
                    <a:gd name="T70" fmla="*/ 103 w 120"/>
                    <a:gd name="T71" fmla="*/ 34 h 52"/>
                    <a:gd name="T72" fmla="*/ 104 w 120"/>
                    <a:gd name="T73" fmla="*/ 31 h 52"/>
                    <a:gd name="T74" fmla="*/ 103 w 120"/>
                    <a:gd name="T75" fmla="*/ 28 h 52"/>
                    <a:gd name="T76" fmla="*/ 106 w 120"/>
                    <a:gd name="T77" fmla="*/ 21 h 52"/>
                    <a:gd name="T78" fmla="*/ 110 w 120"/>
                    <a:gd name="T79" fmla="*/ 20 h 52"/>
                    <a:gd name="T80" fmla="*/ 113 w 120"/>
                    <a:gd name="T81" fmla="*/ 15 h 52"/>
                    <a:gd name="T82" fmla="*/ 116 w 120"/>
                    <a:gd name="T83" fmla="*/ 11 h 52"/>
                    <a:gd name="T84" fmla="*/ 120 w 120"/>
                    <a:gd name="T85" fmla="*/ 6 h 52"/>
                    <a:gd name="T86" fmla="*/ 120 w 120"/>
                    <a:gd name="T87" fmla="*/ 2 h 52"/>
                    <a:gd name="T88" fmla="*/ 56 w 120"/>
                    <a:gd name="T89" fmla="*/ 0 h 52"/>
                    <a:gd name="T90" fmla="*/ 53 w 120"/>
                    <a:gd name="T91" fmla="*/ 0 h 52"/>
                    <a:gd name="T92" fmla="*/ 8 w 120"/>
                    <a:gd name="T93" fmla="*/ 2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
                    <a:gd name="T142" fmla="*/ 0 h 52"/>
                    <a:gd name="T143" fmla="*/ 120 w 120"/>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 h="52">
                      <a:moveTo>
                        <a:pt x="8" y="2"/>
                      </a:moveTo>
                      <a:lnTo>
                        <a:pt x="8" y="3"/>
                      </a:lnTo>
                      <a:lnTo>
                        <a:pt x="5" y="2"/>
                      </a:lnTo>
                      <a:lnTo>
                        <a:pt x="6" y="3"/>
                      </a:lnTo>
                      <a:lnTo>
                        <a:pt x="5" y="4"/>
                      </a:lnTo>
                      <a:lnTo>
                        <a:pt x="3" y="4"/>
                      </a:lnTo>
                      <a:lnTo>
                        <a:pt x="0" y="6"/>
                      </a:lnTo>
                      <a:lnTo>
                        <a:pt x="0" y="8"/>
                      </a:lnTo>
                      <a:lnTo>
                        <a:pt x="2" y="8"/>
                      </a:lnTo>
                      <a:lnTo>
                        <a:pt x="2" y="10"/>
                      </a:lnTo>
                      <a:lnTo>
                        <a:pt x="3" y="11"/>
                      </a:lnTo>
                      <a:lnTo>
                        <a:pt x="3" y="13"/>
                      </a:lnTo>
                      <a:lnTo>
                        <a:pt x="5" y="15"/>
                      </a:lnTo>
                      <a:lnTo>
                        <a:pt x="5" y="14"/>
                      </a:lnTo>
                      <a:lnTo>
                        <a:pt x="6" y="13"/>
                      </a:lnTo>
                      <a:lnTo>
                        <a:pt x="6" y="14"/>
                      </a:lnTo>
                      <a:lnTo>
                        <a:pt x="8" y="14"/>
                      </a:lnTo>
                      <a:lnTo>
                        <a:pt x="6" y="15"/>
                      </a:lnTo>
                      <a:lnTo>
                        <a:pt x="8" y="17"/>
                      </a:lnTo>
                      <a:lnTo>
                        <a:pt x="16" y="17"/>
                      </a:lnTo>
                      <a:lnTo>
                        <a:pt x="17" y="17"/>
                      </a:lnTo>
                      <a:lnTo>
                        <a:pt x="17" y="18"/>
                      </a:lnTo>
                      <a:lnTo>
                        <a:pt x="21" y="17"/>
                      </a:lnTo>
                      <a:lnTo>
                        <a:pt x="21" y="15"/>
                      </a:lnTo>
                      <a:lnTo>
                        <a:pt x="26" y="17"/>
                      </a:lnTo>
                      <a:lnTo>
                        <a:pt x="26" y="14"/>
                      </a:lnTo>
                      <a:lnTo>
                        <a:pt x="29" y="14"/>
                      </a:lnTo>
                      <a:lnTo>
                        <a:pt x="30" y="14"/>
                      </a:lnTo>
                      <a:lnTo>
                        <a:pt x="35" y="14"/>
                      </a:lnTo>
                      <a:lnTo>
                        <a:pt x="35" y="13"/>
                      </a:lnTo>
                      <a:lnTo>
                        <a:pt x="45" y="13"/>
                      </a:lnTo>
                      <a:lnTo>
                        <a:pt x="47" y="11"/>
                      </a:lnTo>
                      <a:lnTo>
                        <a:pt x="50" y="13"/>
                      </a:lnTo>
                      <a:lnTo>
                        <a:pt x="51" y="11"/>
                      </a:lnTo>
                      <a:lnTo>
                        <a:pt x="51" y="13"/>
                      </a:lnTo>
                      <a:lnTo>
                        <a:pt x="48" y="14"/>
                      </a:lnTo>
                      <a:lnTo>
                        <a:pt x="51" y="14"/>
                      </a:lnTo>
                      <a:lnTo>
                        <a:pt x="51" y="15"/>
                      </a:lnTo>
                      <a:lnTo>
                        <a:pt x="51" y="17"/>
                      </a:lnTo>
                      <a:lnTo>
                        <a:pt x="50" y="17"/>
                      </a:lnTo>
                      <a:lnTo>
                        <a:pt x="50" y="18"/>
                      </a:lnTo>
                      <a:lnTo>
                        <a:pt x="50" y="20"/>
                      </a:lnTo>
                      <a:lnTo>
                        <a:pt x="39" y="18"/>
                      </a:lnTo>
                      <a:lnTo>
                        <a:pt x="36" y="21"/>
                      </a:lnTo>
                      <a:lnTo>
                        <a:pt x="36" y="20"/>
                      </a:lnTo>
                      <a:lnTo>
                        <a:pt x="36" y="18"/>
                      </a:lnTo>
                      <a:lnTo>
                        <a:pt x="32" y="21"/>
                      </a:lnTo>
                      <a:lnTo>
                        <a:pt x="33" y="21"/>
                      </a:lnTo>
                      <a:lnTo>
                        <a:pt x="32" y="24"/>
                      </a:lnTo>
                      <a:lnTo>
                        <a:pt x="35" y="24"/>
                      </a:lnTo>
                      <a:lnTo>
                        <a:pt x="35" y="25"/>
                      </a:lnTo>
                      <a:lnTo>
                        <a:pt x="39" y="25"/>
                      </a:lnTo>
                      <a:lnTo>
                        <a:pt x="39" y="26"/>
                      </a:lnTo>
                      <a:lnTo>
                        <a:pt x="40" y="28"/>
                      </a:lnTo>
                      <a:lnTo>
                        <a:pt x="36" y="28"/>
                      </a:lnTo>
                      <a:lnTo>
                        <a:pt x="35" y="26"/>
                      </a:lnTo>
                      <a:lnTo>
                        <a:pt x="29" y="26"/>
                      </a:lnTo>
                      <a:lnTo>
                        <a:pt x="29" y="25"/>
                      </a:lnTo>
                      <a:lnTo>
                        <a:pt x="27" y="25"/>
                      </a:lnTo>
                      <a:lnTo>
                        <a:pt x="27" y="24"/>
                      </a:lnTo>
                      <a:lnTo>
                        <a:pt x="25" y="24"/>
                      </a:lnTo>
                      <a:lnTo>
                        <a:pt x="21" y="25"/>
                      </a:lnTo>
                      <a:lnTo>
                        <a:pt x="21" y="26"/>
                      </a:lnTo>
                      <a:lnTo>
                        <a:pt x="23" y="29"/>
                      </a:lnTo>
                      <a:lnTo>
                        <a:pt x="25" y="31"/>
                      </a:lnTo>
                      <a:lnTo>
                        <a:pt x="26" y="31"/>
                      </a:lnTo>
                      <a:lnTo>
                        <a:pt x="27" y="34"/>
                      </a:lnTo>
                      <a:lnTo>
                        <a:pt x="33" y="34"/>
                      </a:lnTo>
                      <a:lnTo>
                        <a:pt x="35" y="35"/>
                      </a:lnTo>
                      <a:lnTo>
                        <a:pt x="35" y="38"/>
                      </a:lnTo>
                      <a:lnTo>
                        <a:pt x="36" y="39"/>
                      </a:lnTo>
                      <a:lnTo>
                        <a:pt x="39" y="39"/>
                      </a:lnTo>
                      <a:lnTo>
                        <a:pt x="40" y="39"/>
                      </a:lnTo>
                      <a:lnTo>
                        <a:pt x="40" y="38"/>
                      </a:lnTo>
                      <a:lnTo>
                        <a:pt x="43" y="36"/>
                      </a:lnTo>
                      <a:lnTo>
                        <a:pt x="45" y="38"/>
                      </a:lnTo>
                      <a:lnTo>
                        <a:pt x="45" y="35"/>
                      </a:lnTo>
                      <a:lnTo>
                        <a:pt x="47" y="38"/>
                      </a:lnTo>
                      <a:lnTo>
                        <a:pt x="50" y="39"/>
                      </a:lnTo>
                      <a:lnTo>
                        <a:pt x="53" y="36"/>
                      </a:lnTo>
                      <a:lnTo>
                        <a:pt x="60" y="38"/>
                      </a:lnTo>
                      <a:lnTo>
                        <a:pt x="61" y="38"/>
                      </a:lnTo>
                      <a:lnTo>
                        <a:pt x="61" y="36"/>
                      </a:lnTo>
                      <a:lnTo>
                        <a:pt x="61" y="39"/>
                      </a:lnTo>
                      <a:lnTo>
                        <a:pt x="60" y="41"/>
                      </a:lnTo>
                      <a:lnTo>
                        <a:pt x="61" y="43"/>
                      </a:lnTo>
                      <a:lnTo>
                        <a:pt x="63" y="46"/>
                      </a:lnTo>
                      <a:lnTo>
                        <a:pt x="63" y="45"/>
                      </a:lnTo>
                      <a:lnTo>
                        <a:pt x="63" y="46"/>
                      </a:lnTo>
                      <a:lnTo>
                        <a:pt x="64" y="49"/>
                      </a:lnTo>
                      <a:lnTo>
                        <a:pt x="67" y="50"/>
                      </a:lnTo>
                      <a:lnTo>
                        <a:pt x="69" y="52"/>
                      </a:lnTo>
                      <a:lnTo>
                        <a:pt x="70" y="50"/>
                      </a:lnTo>
                      <a:lnTo>
                        <a:pt x="70" y="52"/>
                      </a:lnTo>
                      <a:lnTo>
                        <a:pt x="77" y="50"/>
                      </a:lnTo>
                      <a:lnTo>
                        <a:pt x="81" y="49"/>
                      </a:lnTo>
                      <a:lnTo>
                        <a:pt x="82" y="46"/>
                      </a:lnTo>
                      <a:lnTo>
                        <a:pt x="82" y="43"/>
                      </a:lnTo>
                      <a:lnTo>
                        <a:pt x="87" y="42"/>
                      </a:lnTo>
                      <a:lnTo>
                        <a:pt x="90" y="39"/>
                      </a:lnTo>
                      <a:lnTo>
                        <a:pt x="91" y="41"/>
                      </a:lnTo>
                      <a:lnTo>
                        <a:pt x="94" y="42"/>
                      </a:lnTo>
                      <a:lnTo>
                        <a:pt x="95" y="41"/>
                      </a:lnTo>
                      <a:lnTo>
                        <a:pt x="96" y="41"/>
                      </a:lnTo>
                      <a:lnTo>
                        <a:pt x="100" y="38"/>
                      </a:lnTo>
                      <a:lnTo>
                        <a:pt x="101" y="36"/>
                      </a:lnTo>
                      <a:lnTo>
                        <a:pt x="101" y="35"/>
                      </a:lnTo>
                      <a:lnTo>
                        <a:pt x="103" y="34"/>
                      </a:lnTo>
                      <a:lnTo>
                        <a:pt x="101" y="32"/>
                      </a:lnTo>
                      <a:lnTo>
                        <a:pt x="104" y="31"/>
                      </a:lnTo>
                      <a:lnTo>
                        <a:pt x="104" y="29"/>
                      </a:lnTo>
                      <a:lnTo>
                        <a:pt x="104" y="28"/>
                      </a:lnTo>
                      <a:lnTo>
                        <a:pt x="103" y="28"/>
                      </a:lnTo>
                      <a:lnTo>
                        <a:pt x="103" y="24"/>
                      </a:lnTo>
                      <a:lnTo>
                        <a:pt x="106" y="22"/>
                      </a:lnTo>
                      <a:lnTo>
                        <a:pt x="106" y="21"/>
                      </a:lnTo>
                      <a:lnTo>
                        <a:pt x="107" y="21"/>
                      </a:lnTo>
                      <a:lnTo>
                        <a:pt x="109" y="18"/>
                      </a:lnTo>
                      <a:lnTo>
                        <a:pt x="110" y="20"/>
                      </a:lnTo>
                      <a:lnTo>
                        <a:pt x="113" y="17"/>
                      </a:lnTo>
                      <a:lnTo>
                        <a:pt x="115" y="17"/>
                      </a:lnTo>
                      <a:lnTo>
                        <a:pt x="113" y="15"/>
                      </a:lnTo>
                      <a:lnTo>
                        <a:pt x="113" y="14"/>
                      </a:lnTo>
                      <a:lnTo>
                        <a:pt x="116" y="13"/>
                      </a:lnTo>
                      <a:lnTo>
                        <a:pt x="116" y="11"/>
                      </a:lnTo>
                      <a:lnTo>
                        <a:pt x="120" y="10"/>
                      </a:lnTo>
                      <a:lnTo>
                        <a:pt x="120" y="8"/>
                      </a:lnTo>
                      <a:lnTo>
                        <a:pt x="120" y="6"/>
                      </a:lnTo>
                      <a:lnTo>
                        <a:pt x="119" y="5"/>
                      </a:lnTo>
                      <a:lnTo>
                        <a:pt x="119" y="4"/>
                      </a:lnTo>
                      <a:lnTo>
                        <a:pt x="120" y="2"/>
                      </a:lnTo>
                      <a:lnTo>
                        <a:pt x="120" y="0"/>
                      </a:lnTo>
                      <a:lnTo>
                        <a:pt x="58" y="0"/>
                      </a:lnTo>
                      <a:lnTo>
                        <a:pt x="56" y="0"/>
                      </a:lnTo>
                      <a:lnTo>
                        <a:pt x="56" y="2"/>
                      </a:lnTo>
                      <a:lnTo>
                        <a:pt x="54" y="0"/>
                      </a:lnTo>
                      <a:lnTo>
                        <a:pt x="53" y="0"/>
                      </a:lnTo>
                      <a:lnTo>
                        <a:pt x="16" y="0"/>
                      </a:lnTo>
                      <a:lnTo>
                        <a:pt x="8" y="0"/>
                      </a:lnTo>
                      <a:lnTo>
                        <a:pt x="8"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1" name="Group 2968"/>
              <p:cNvGrpSpPr>
                <a:grpSpLocks/>
              </p:cNvGrpSpPr>
              <p:nvPr/>
            </p:nvGrpSpPr>
            <p:grpSpPr bwMode="auto">
              <a:xfrm>
                <a:off x="1374" y="1124"/>
                <a:ext cx="47" cy="64"/>
                <a:chOff x="1374" y="1124"/>
                <a:chExt cx="47" cy="64"/>
              </a:xfrm>
              <a:grpFill/>
            </p:grpSpPr>
            <p:sp>
              <p:nvSpPr>
                <p:cNvPr id="916" name="Freeform 2969"/>
                <p:cNvSpPr>
                  <a:spLocks/>
                </p:cNvSpPr>
                <p:nvPr/>
              </p:nvSpPr>
              <p:spPr bwMode="gray">
                <a:xfrm>
                  <a:off x="1374" y="1124"/>
                  <a:ext cx="47" cy="64"/>
                </a:xfrm>
                <a:custGeom>
                  <a:avLst/>
                  <a:gdLst>
                    <a:gd name="T0" fmla="*/ 47 w 47"/>
                    <a:gd name="T1" fmla="*/ 33 h 64"/>
                    <a:gd name="T2" fmla="*/ 47 w 47"/>
                    <a:gd name="T3" fmla="*/ 31 h 64"/>
                    <a:gd name="T4" fmla="*/ 43 w 47"/>
                    <a:gd name="T5" fmla="*/ 24 h 64"/>
                    <a:gd name="T6" fmla="*/ 37 w 47"/>
                    <a:gd name="T7" fmla="*/ 20 h 64"/>
                    <a:gd name="T8" fmla="*/ 34 w 47"/>
                    <a:gd name="T9" fmla="*/ 21 h 64"/>
                    <a:gd name="T10" fmla="*/ 31 w 47"/>
                    <a:gd name="T11" fmla="*/ 21 h 64"/>
                    <a:gd name="T12" fmla="*/ 31 w 47"/>
                    <a:gd name="T13" fmla="*/ 16 h 64"/>
                    <a:gd name="T14" fmla="*/ 31 w 47"/>
                    <a:gd name="T15" fmla="*/ 14 h 64"/>
                    <a:gd name="T16" fmla="*/ 29 w 47"/>
                    <a:gd name="T17" fmla="*/ 12 h 64"/>
                    <a:gd name="T18" fmla="*/ 26 w 47"/>
                    <a:gd name="T19" fmla="*/ 10 h 64"/>
                    <a:gd name="T20" fmla="*/ 22 w 47"/>
                    <a:gd name="T21" fmla="*/ 9 h 64"/>
                    <a:gd name="T22" fmla="*/ 13 w 47"/>
                    <a:gd name="T23" fmla="*/ 2 h 64"/>
                    <a:gd name="T24" fmla="*/ 5 w 47"/>
                    <a:gd name="T25" fmla="*/ 0 h 64"/>
                    <a:gd name="T26" fmla="*/ 0 w 47"/>
                    <a:gd name="T27" fmla="*/ 3 h 64"/>
                    <a:gd name="T28" fmla="*/ 0 w 47"/>
                    <a:gd name="T29" fmla="*/ 5 h 64"/>
                    <a:gd name="T30" fmla="*/ 0 w 47"/>
                    <a:gd name="T31" fmla="*/ 6 h 64"/>
                    <a:gd name="T32" fmla="*/ 1 w 47"/>
                    <a:gd name="T33" fmla="*/ 14 h 64"/>
                    <a:gd name="T34" fmla="*/ 3 w 47"/>
                    <a:gd name="T35" fmla="*/ 14 h 64"/>
                    <a:gd name="T36" fmla="*/ 3 w 47"/>
                    <a:gd name="T37" fmla="*/ 17 h 64"/>
                    <a:gd name="T38" fmla="*/ 3 w 47"/>
                    <a:gd name="T39" fmla="*/ 18 h 64"/>
                    <a:gd name="T40" fmla="*/ 0 w 47"/>
                    <a:gd name="T41" fmla="*/ 20 h 64"/>
                    <a:gd name="T42" fmla="*/ 1 w 47"/>
                    <a:gd name="T43" fmla="*/ 24 h 64"/>
                    <a:gd name="T44" fmla="*/ 5 w 47"/>
                    <a:gd name="T45" fmla="*/ 26 h 64"/>
                    <a:gd name="T46" fmla="*/ 3 w 47"/>
                    <a:gd name="T47" fmla="*/ 28 h 64"/>
                    <a:gd name="T48" fmla="*/ 5 w 47"/>
                    <a:gd name="T49" fmla="*/ 32 h 64"/>
                    <a:gd name="T50" fmla="*/ 7 w 47"/>
                    <a:gd name="T51" fmla="*/ 33 h 64"/>
                    <a:gd name="T52" fmla="*/ 9 w 47"/>
                    <a:gd name="T53" fmla="*/ 35 h 64"/>
                    <a:gd name="T54" fmla="*/ 5 w 47"/>
                    <a:gd name="T55" fmla="*/ 36 h 64"/>
                    <a:gd name="T56" fmla="*/ 7 w 47"/>
                    <a:gd name="T57" fmla="*/ 38 h 64"/>
                    <a:gd name="T58" fmla="*/ 10 w 47"/>
                    <a:gd name="T59" fmla="*/ 39 h 64"/>
                    <a:gd name="T60" fmla="*/ 13 w 47"/>
                    <a:gd name="T61" fmla="*/ 38 h 64"/>
                    <a:gd name="T62" fmla="*/ 19 w 47"/>
                    <a:gd name="T63" fmla="*/ 40 h 64"/>
                    <a:gd name="T64" fmla="*/ 19 w 47"/>
                    <a:gd name="T65" fmla="*/ 43 h 64"/>
                    <a:gd name="T66" fmla="*/ 21 w 47"/>
                    <a:gd name="T67" fmla="*/ 43 h 64"/>
                    <a:gd name="T68" fmla="*/ 18 w 47"/>
                    <a:gd name="T69" fmla="*/ 46 h 64"/>
                    <a:gd name="T70" fmla="*/ 9 w 47"/>
                    <a:gd name="T71" fmla="*/ 46 h 64"/>
                    <a:gd name="T72" fmla="*/ 9 w 47"/>
                    <a:gd name="T73" fmla="*/ 46 h 64"/>
                    <a:gd name="T74" fmla="*/ 16 w 47"/>
                    <a:gd name="T75" fmla="*/ 56 h 64"/>
                    <a:gd name="T76" fmla="*/ 15 w 47"/>
                    <a:gd name="T77" fmla="*/ 60 h 64"/>
                    <a:gd name="T78" fmla="*/ 15 w 47"/>
                    <a:gd name="T79" fmla="*/ 61 h 64"/>
                    <a:gd name="T80" fmla="*/ 21 w 47"/>
                    <a:gd name="T81" fmla="*/ 64 h 64"/>
                    <a:gd name="T82" fmla="*/ 22 w 47"/>
                    <a:gd name="T83" fmla="*/ 60 h 64"/>
                    <a:gd name="T84" fmla="*/ 22 w 47"/>
                    <a:gd name="T85" fmla="*/ 59 h 64"/>
                    <a:gd name="T86" fmla="*/ 21 w 47"/>
                    <a:gd name="T87" fmla="*/ 59 h 64"/>
                    <a:gd name="T88" fmla="*/ 26 w 47"/>
                    <a:gd name="T89" fmla="*/ 55 h 64"/>
                    <a:gd name="T90" fmla="*/ 29 w 47"/>
                    <a:gd name="T91" fmla="*/ 59 h 64"/>
                    <a:gd name="T92" fmla="*/ 32 w 47"/>
                    <a:gd name="T93" fmla="*/ 57 h 64"/>
                    <a:gd name="T94" fmla="*/ 40 w 47"/>
                    <a:gd name="T95" fmla="*/ 53 h 64"/>
                    <a:gd name="T96" fmla="*/ 43 w 47"/>
                    <a:gd name="T97" fmla="*/ 55 h 64"/>
                    <a:gd name="T98" fmla="*/ 46 w 47"/>
                    <a:gd name="T99" fmla="*/ 55 h 64"/>
                    <a:gd name="T100" fmla="*/ 47 w 47"/>
                    <a:gd name="T101" fmla="*/ 46 h 64"/>
                    <a:gd name="T102" fmla="*/ 47 w 47"/>
                    <a:gd name="T103" fmla="*/ 46 h 64"/>
                    <a:gd name="T104" fmla="*/ 46 w 47"/>
                    <a:gd name="T105" fmla="*/ 44 h 64"/>
                    <a:gd name="T106" fmla="*/ 46 w 47"/>
                    <a:gd name="T107" fmla="*/ 46 h 64"/>
                    <a:gd name="T108" fmla="*/ 46 w 47"/>
                    <a:gd name="T109" fmla="*/ 35 h 64"/>
                    <a:gd name="T110" fmla="*/ 47 w 47"/>
                    <a:gd name="T111" fmla="*/ 33 h 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64"/>
                    <a:gd name="T170" fmla="*/ 47 w 47"/>
                    <a:gd name="T171" fmla="*/ 64 h 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64">
                      <a:moveTo>
                        <a:pt x="47" y="33"/>
                      </a:moveTo>
                      <a:lnTo>
                        <a:pt x="47" y="31"/>
                      </a:lnTo>
                      <a:lnTo>
                        <a:pt x="43" y="24"/>
                      </a:lnTo>
                      <a:lnTo>
                        <a:pt x="37" y="20"/>
                      </a:lnTo>
                      <a:lnTo>
                        <a:pt x="34" y="21"/>
                      </a:lnTo>
                      <a:lnTo>
                        <a:pt x="31" y="21"/>
                      </a:lnTo>
                      <a:lnTo>
                        <a:pt x="31" y="16"/>
                      </a:lnTo>
                      <a:lnTo>
                        <a:pt x="31" y="14"/>
                      </a:lnTo>
                      <a:lnTo>
                        <a:pt x="29" y="12"/>
                      </a:lnTo>
                      <a:lnTo>
                        <a:pt x="26" y="10"/>
                      </a:lnTo>
                      <a:lnTo>
                        <a:pt x="22" y="9"/>
                      </a:lnTo>
                      <a:lnTo>
                        <a:pt x="13" y="2"/>
                      </a:lnTo>
                      <a:lnTo>
                        <a:pt x="5" y="0"/>
                      </a:lnTo>
                      <a:lnTo>
                        <a:pt x="0" y="3"/>
                      </a:lnTo>
                      <a:lnTo>
                        <a:pt x="0" y="5"/>
                      </a:lnTo>
                      <a:lnTo>
                        <a:pt x="0" y="6"/>
                      </a:lnTo>
                      <a:lnTo>
                        <a:pt x="1" y="14"/>
                      </a:lnTo>
                      <a:lnTo>
                        <a:pt x="3" y="14"/>
                      </a:lnTo>
                      <a:lnTo>
                        <a:pt x="3" y="17"/>
                      </a:lnTo>
                      <a:lnTo>
                        <a:pt x="3" y="18"/>
                      </a:lnTo>
                      <a:lnTo>
                        <a:pt x="0" y="20"/>
                      </a:lnTo>
                      <a:lnTo>
                        <a:pt x="1" y="24"/>
                      </a:lnTo>
                      <a:lnTo>
                        <a:pt x="5" y="26"/>
                      </a:lnTo>
                      <a:lnTo>
                        <a:pt x="3" y="28"/>
                      </a:lnTo>
                      <a:lnTo>
                        <a:pt x="5" y="32"/>
                      </a:lnTo>
                      <a:lnTo>
                        <a:pt x="7" y="33"/>
                      </a:lnTo>
                      <a:lnTo>
                        <a:pt x="9" y="35"/>
                      </a:lnTo>
                      <a:lnTo>
                        <a:pt x="5" y="36"/>
                      </a:lnTo>
                      <a:lnTo>
                        <a:pt x="7" y="38"/>
                      </a:lnTo>
                      <a:lnTo>
                        <a:pt x="10" y="39"/>
                      </a:lnTo>
                      <a:lnTo>
                        <a:pt x="13" y="38"/>
                      </a:lnTo>
                      <a:lnTo>
                        <a:pt x="19" y="40"/>
                      </a:lnTo>
                      <a:lnTo>
                        <a:pt x="19" y="43"/>
                      </a:lnTo>
                      <a:lnTo>
                        <a:pt x="21" y="43"/>
                      </a:lnTo>
                      <a:lnTo>
                        <a:pt x="18" y="46"/>
                      </a:lnTo>
                      <a:lnTo>
                        <a:pt x="9" y="46"/>
                      </a:lnTo>
                      <a:lnTo>
                        <a:pt x="16" y="56"/>
                      </a:lnTo>
                      <a:lnTo>
                        <a:pt x="15" y="60"/>
                      </a:lnTo>
                      <a:lnTo>
                        <a:pt x="15" y="61"/>
                      </a:lnTo>
                      <a:lnTo>
                        <a:pt x="21" y="64"/>
                      </a:lnTo>
                      <a:lnTo>
                        <a:pt x="22" y="60"/>
                      </a:lnTo>
                      <a:lnTo>
                        <a:pt x="22" y="59"/>
                      </a:lnTo>
                      <a:lnTo>
                        <a:pt x="21" y="59"/>
                      </a:lnTo>
                      <a:lnTo>
                        <a:pt x="26" y="55"/>
                      </a:lnTo>
                      <a:lnTo>
                        <a:pt x="29" y="59"/>
                      </a:lnTo>
                      <a:lnTo>
                        <a:pt x="32" y="57"/>
                      </a:lnTo>
                      <a:lnTo>
                        <a:pt x="40" y="53"/>
                      </a:lnTo>
                      <a:lnTo>
                        <a:pt x="43" y="55"/>
                      </a:lnTo>
                      <a:lnTo>
                        <a:pt x="46" y="55"/>
                      </a:lnTo>
                      <a:lnTo>
                        <a:pt x="47" y="46"/>
                      </a:lnTo>
                      <a:lnTo>
                        <a:pt x="46" y="44"/>
                      </a:lnTo>
                      <a:lnTo>
                        <a:pt x="46" y="46"/>
                      </a:lnTo>
                      <a:lnTo>
                        <a:pt x="46" y="35"/>
                      </a:lnTo>
                      <a:lnTo>
                        <a:pt x="47" y="3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17" name="Freeform 2970"/>
                <p:cNvSpPr>
                  <a:spLocks/>
                </p:cNvSpPr>
                <p:nvPr/>
              </p:nvSpPr>
              <p:spPr bwMode="gray">
                <a:xfrm>
                  <a:off x="1374" y="1124"/>
                  <a:ext cx="47" cy="64"/>
                </a:xfrm>
                <a:custGeom>
                  <a:avLst/>
                  <a:gdLst>
                    <a:gd name="T0" fmla="*/ 47 w 47"/>
                    <a:gd name="T1" fmla="*/ 33 h 64"/>
                    <a:gd name="T2" fmla="*/ 47 w 47"/>
                    <a:gd name="T3" fmla="*/ 31 h 64"/>
                    <a:gd name="T4" fmla="*/ 43 w 47"/>
                    <a:gd name="T5" fmla="*/ 24 h 64"/>
                    <a:gd name="T6" fmla="*/ 37 w 47"/>
                    <a:gd name="T7" fmla="*/ 20 h 64"/>
                    <a:gd name="T8" fmla="*/ 34 w 47"/>
                    <a:gd name="T9" fmla="*/ 21 h 64"/>
                    <a:gd name="T10" fmla="*/ 31 w 47"/>
                    <a:gd name="T11" fmla="*/ 21 h 64"/>
                    <a:gd name="T12" fmla="*/ 31 w 47"/>
                    <a:gd name="T13" fmla="*/ 16 h 64"/>
                    <a:gd name="T14" fmla="*/ 31 w 47"/>
                    <a:gd name="T15" fmla="*/ 14 h 64"/>
                    <a:gd name="T16" fmla="*/ 29 w 47"/>
                    <a:gd name="T17" fmla="*/ 12 h 64"/>
                    <a:gd name="T18" fmla="*/ 26 w 47"/>
                    <a:gd name="T19" fmla="*/ 10 h 64"/>
                    <a:gd name="T20" fmla="*/ 22 w 47"/>
                    <a:gd name="T21" fmla="*/ 9 h 64"/>
                    <a:gd name="T22" fmla="*/ 13 w 47"/>
                    <a:gd name="T23" fmla="*/ 2 h 64"/>
                    <a:gd name="T24" fmla="*/ 5 w 47"/>
                    <a:gd name="T25" fmla="*/ 0 h 64"/>
                    <a:gd name="T26" fmla="*/ 0 w 47"/>
                    <a:gd name="T27" fmla="*/ 3 h 64"/>
                    <a:gd name="T28" fmla="*/ 0 w 47"/>
                    <a:gd name="T29" fmla="*/ 5 h 64"/>
                    <a:gd name="T30" fmla="*/ 0 w 47"/>
                    <a:gd name="T31" fmla="*/ 6 h 64"/>
                    <a:gd name="T32" fmla="*/ 1 w 47"/>
                    <a:gd name="T33" fmla="*/ 14 h 64"/>
                    <a:gd name="T34" fmla="*/ 3 w 47"/>
                    <a:gd name="T35" fmla="*/ 14 h 64"/>
                    <a:gd name="T36" fmla="*/ 3 w 47"/>
                    <a:gd name="T37" fmla="*/ 17 h 64"/>
                    <a:gd name="T38" fmla="*/ 3 w 47"/>
                    <a:gd name="T39" fmla="*/ 18 h 64"/>
                    <a:gd name="T40" fmla="*/ 0 w 47"/>
                    <a:gd name="T41" fmla="*/ 20 h 64"/>
                    <a:gd name="T42" fmla="*/ 1 w 47"/>
                    <a:gd name="T43" fmla="*/ 24 h 64"/>
                    <a:gd name="T44" fmla="*/ 5 w 47"/>
                    <a:gd name="T45" fmla="*/ 26 h 64"/>
                    <a:gd name="T46" fmla="*/ 3 w 47"/>
                    <a:gd name="T47" fmla="*/ 28 h 64"/>
                    <a:gd name="T48" fmla="*/ 5 w 47"/>
                    <a:gd name="T49" fmla="*/ 32 h 64"/>
                    <a:gd name="T50" fmla="*/ 7 w 47"/>
                    <a:gd name="T51" fmla="*/ 33 h 64"/>
                    <a:gd name="T52" fmla="*/ 9 w 47"/>
                    <a:gd name="T53" fmla="*/ 35 h 64"/>
                    <a:gd name="T54" fmla="*/ 5 w 47"/>
                    <a:gd name="T55" fmla="*/ 36 h 64"/>
                    <a:gd name="T56" fmla="*/ 7 w 47"/>
                    <a:gd name="T57" fmla="*/ 38 h 64"/>
                    <a:gd name="T58" fmla="*/ 10 w 47"/>
                    <a:gd name="T59" fmla="*/ 39 h 64"/>
                    <a:gd name="T60" fmla="*/ 13 w 47"/>
                    <a:gd name="T61" fmla="*/ 38 h 64"/>
                    <a:gd name="T62" fmla="*/ 19 w 47"/>
                    <a:gd name="T63" fmla="*/ 40 h 64"/>
                    <a:gd name="T64" fmla="*/ 19 w 47"/>
                    <a:gd name="T65" fmla="*/ 43 h 64"/>
                    <a:gd name="T66" fmla="*/ 21 w 47"/>
                    <a:gd name="T67" fmla="*/ 43 h 64"/>
                    <a:gd name="T68" fmla="*/ 18 w 47"/>
                    <a:gd name="T69" fmla="*/ 46 h 64"/>
                    <a:gd name="T70" fmla="*/ 9 w 47"/>
                    <a:gd name="T71" fmla="*/ 46 h 64"/>
                    <a:gd name="T72" fmla="*/ 9 w 47"/>
                    <a:gd name="T73" fmla="*/ 46 h 64"/>
                    <a:gd name="T74" fmla="*/ 16 w 47"/>
                    <a:gd name="T75" fmla="*/ 56 h 64"/>
                    <a:gd name="T76" fmla="*/ 15 w 47"/>
                    <a:gd name="T77" fmla="*/ 60 h 64"/>
                    <a:gd name="T78" fmla="*/ 15 w 47"/>
                    <a:gd name="T79" fmla="*/ 61 h 64"/>
                    <a:gd name="T80" fmla="*/ 21 w 47"/>
                    <a:gd name="T81" fmla="*/ 64 h 64"/>
                    <a:gd name="T82" fmla="*/ 22 w 47"/>
                    <a:gd name="T83" fmla="*/ 60 h 64"/>
                    <a:gd name="T84" fmla="*/ 22 w 47"/>
                    <a:gd name="T85" fmla="*/ 59 h 64"/>
                    <a:gd name="T86" fmla="*/ 21 w 47"/>
                    <a:gd name="T87" fmla="*/ 59 h 64"/>
                    <a:gd name="T88" fmla="*/ 26 w 47"/>
                    <a:gd name="T89" fmla="*/ 55 h 64"/>
                    <a:gd name="T90" fmla="*/ 29 w 47"/>
                    <a:gd name="T91" fmla="*/ 59 h 64"/>
                    <a:gd name="T92" fmla="*/ 32 w 47"/>
                    <a:gd name="T93" fmla="*/ 57 h 64"/>
                    <a:gd name="T94" fmla="*/ 40 w 47"/>
                    <a:gd name="T95" fmla="*/ 53 h 64"/>
                    <a:gd name="T96" fmla="*/ 43 w 47"/>
                    <a:gd name="T97" fmla="*/ 55 h 64"/>
                    <a:gd name="T98" fmla="*/ 46 w 47"/>
                    <a:gd name="T99" fmla="*/ 55 h 64"/>
                    <a:gd name="T100" fmla="*/ 47 w 47"/>
                    <a:gd name="T101" fmla="*/ 46 h 64"/>
                    <a:gd name="T102" fmla="*/ 47 w 47"/>
                    <a:gd name="T103" fmla="*/ 46 h 64"/>
                    <a:gd name="T104" fmla="*/ 46 w 47"/>
                    <a:gd name="T105" fmla="*/ 44 h 64"/>
                    <a:gd name="T106" fmla="*/ 46 w 47"/>
                    <a:gd name="T107" fmla="*/ 46 h 64"/>
                    <a:gd name="T108" fmla="*/ 46 w 47"/>
                    <a:gd name="T109" fmla="*/ 35 h 64"/>
                    <a:gd name="T110" fmla="*/ 47 w 47"/>
                    <a:gd name="T111" fmla="*/ 33 h 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64"/>
                    <a:gd name="T170" fmla="*/ 47 w 47"/>
                    <a:gd name="T171" fmla="*/ 64 h 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64">
                      <a:moveTo>
                        <a:pt x="47" y="33"/>
                      </a:moveTo>
                      <a:lnTo>
                        <a:pt x="47" y="31"/>
                      </a:lnTo>
                      <a:lnTo>
                        <a:pt x="43" y="24"/>
                      </a:lnTo>
                      <a:lnTo>
                        <a:pt x="37" y="20"/>
                      </a:lnTo>
                      <a:lnTo>
                        <a:pt x="34" y="21"/>
                      </a:lnTo>
                      <a:lnTo>
                        <a:pt x="31" y="21"/>
                      </a:lnTo>
                      <a:lnTo>
                        <a:pt x="31" y="16"/>
                      </a:lnTo>
                      <a:lnTo>
                        <a:pt x="31" y="14"/>
                      </a:lnTo>
                      <a:lnTo>
                        <a:pt x="29" y="12"/>
                      </a:lnTo>
                      <a:lnTo>
                        <a:pt x="26" y="10"/>
                      </a:lnTo>
                      <a:lnTo>
                        <a:pt x="22" y="9"/>
                      </a:lnTo>
                      <a:lnTo>
                        <a:pt x="13" y="2"/>
                      </a:lnTo>
                      <a:lnTo>
                        <a:pt x="5" y="0"/>
                      </a:lnTo>
                      <a:lnTo>
                        <a:pt x="0" y="3"/>
                      </a:lnTo>
                      <a:lnTo>
                        <a:pt x="0" y="5"/>
                      </a:lnTo>
                      <a:lnTo>
                        <a:pt x="0" y="6"/>
                      </a:lnTo>
                      <a:lnTo>
                        <a:pt x="1" y="14"/>
                      </a:lnTo>
                      <a:lnTo>
                        <a:pt x="3" y="14"/>
                      </a:lnTo>
                      <a:lnTo>
                        <a:pt x="3" y="17"/>
                      </a:lnTo>
                      <a:lnTo>
                        <a:pt x="3" y="18"/>
                      </a:lnTo>
                      <a:lnTo>
                        <a:pt x="0" y="20"/>
                      </a:lnTo>
                      <a:lnTo>
                        <a:pt x="1" y="24"/>
                      </a:lnTo>
                      <a:lnTo>
                        <a:pt x="5" y="26"/>
                      </a:lnTo>
                      <a:lnTo>
                        <a:pt x="3" y="28"/>
                      </a:lnTo>
                      <a:lnTo>
                        <a:pt x="5" y="32"/>
                      </a:lnTo>
                      <a:lnTo>
                        <a:pt x="7" y="33"/>
                      </a:lnTo>
                      <a:lnTo>
                        <a:pt x="9" y="35"/>
                      </a:lnTo>
                      <a:lnTo>
                        <a:pt x="5" y="36"/>
                      </a:lnTo>
                      <a:lnTo>
                        <a:pt x="7" y="38"/>
                      </a:lnTo>
                      <a:lnTo>
                        <a:pt x="10" y="39"/>
                      </a:lnTo>
                      <a:lnTo>
                        <a:pt x="13" y="38"/>
                      </a:lnTo>
                      <a:lnTo>
                        <a:pt x="19" y="40"/>
                      </a:lnTo>
                      <a:lnTo>
                        <a:pt x="19" y="43"/>
                      </a:lnTo>
                      <a:lnTo>
                        <a:pt x="21" y="43"/>
                      </a:lnTo>
                      <a:lnTo>
                        <a:pt x="18" y="46"/>
                      </a:lnTo>
                      <a:lnTo>
                        <a:pt x="9" y="46"/>
                      </a:lnTo>
                      <a:lnTo>
                        <a:pt x="16" y="56"/>
                      </a:lnTo>
                      <a:lnTo>
                        <a:pt x="15" y="60"/>
                      </a:lnTo>
                      <a:lnTo>
                        <a:pt x="15" y="61"/>
                      </a:lnTo>
                      <a:lnTo>
                        <a:pt x="21" y="64"/>
                      </a:lnTo>
                      <a:lnTo>
                        <a:pt x="22" y="60"/>
                      </a:lnTo>
                      <a:lnTo>
                        <a:pt x="22" y="59"/>
                      </a:lnTo>
                      <a:lnTo>
                        <a:pt x="21" y="59"/>
                      </a:lnTo>
                      <a:lnTo>
                        <a:pt x="26" y="55"/>
                      </a:lnTo>
                      <a:lnTo>
                        <a:pt x="29" y="59"/>
                      </a:lnTo>
                      <a:lnTo>
                        <a:pt x="32" y="57"/>
                      </a:lnTo>
                      <a:lnTo>
                        <a:pt x="40" y="53"/>
                      </a:lnTo>
                      <a:lnTo>
                        <a:pt x="43" y="55"/>
                      </a:lnTo>
                      <a:lnTo>
                        <a:pt x="46" y="55"/>
                      </a:lnTo>
                      <a:lnTo>
                        <a:pt x="47" y="46"/>
                      </a:lnTo>
                      <a:lnTo>
                        <a:pt x="46" y="44"/>
                      </a:lnTo>
                      <a:lnTo>
                        <a:pt x="46" y="46"/>
                      </a:lnTo>
                      <a:lnTo>
                        <a:pt x="46" y="35"/>
                      </a:lnTo>
                      <a:lnTo>
                        <a:pt x="47" y="3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2" name="Group 2971"/>
              <p:cNvGrpSpPr>
                <a:grpSpLocks/>
              </p:cNvGrpSpPr>
              <p:nvPr/>
            </p:nvGrpSpPr>
            <p:grpSpPr bwMode="auto">
              <a:xfrm>
                <a:off x="1276" y="1099"/>
                <a:ext cx="89" cy="86"/>
                <a:chOff x="1276" y="1099"/>
                <a:chExt cx="89" cy="86"/>
              </a:xfrm>
              <a:grpFill/>
            </p:grpSpPr>
            <p:sp>
              <p:nvSpPr>
                <p:cNvPr id="914" name="Freeform 2972"/>
                <p:cNvSpPr>
                  <a:spLocks/>
                </p:cNvSpPr>
                <p:nvPr/>
              </p:nvSpPr>
              <p:spPr bwMode="gray">
                <a:xfrm>
                  <a:off x="1276" y="1099"/>
                  <a:ext cx="89" cy="86"/>
                </a:xfrm>
                <a:custGeom>
                  <a:avLst/>
                  <a:gdLst>
                    <a:gd name="T0" fmla="*/ 80 w 89"/>
                    <a:gd name="T1" fmla="*/ 57 h 86"/>
                    <a:gd name="T2" fmla="*/ 77 w 89"/>
                    <a:gd name="T3" fmla="*/ 52 h 86"/>
                    <a:gd name="T4" fmla="*/ 79 w 89"/>
                    <a:gd name="T5" fmla="*/ 45 h 86"/>
                    <a:gd name="T6" fmla="*/ 80 w 89"/>
                    <a:gd name="T7" fmla="*/ 42 h 86"/>
                    <a:gd name="T8" fmla="*/ 79 w 89"/>
                    <a:gd name="T9" fmla="*/ 39 h 86"/>
                    <a:gd name="T10" fmla="*/ 77 w 89"/>
                    <a:gd name="T11" fmla="*/ 39 h 86"/>
                    <a:gd name="T12" fmla="*/ 73 w 89"/>
                    <a:gd name="T13" fmla="*/ 35 h 86"/>
                    <a:gd name="T14" fmla="*/ 73 w 89"/>
                    <a:gd name="T15" fmla="*/ 32 h 86"/>
                    <a:gd name="T16" fmla="*/ 63 w 89"/>
                    <a:gd name="T17" fmla="*/ 24 h 86"/>
                    <a:gd name="T18" fmla="*/ 58 w 89"/>
                    <a:gd name="T19" fmla="*/ 27 h 86"/>
                    <a:gd name="T20" fmla="*/ 57 w 89"/>
                    <a:gd name="T21" fmla="*/ 27 h 86"/>
                    <a:gd name="T22" fmla="*/ 55 w 89"/>
                    <a:gd name="T23" fmla="*/ 20 h 86"/>
                    <a:gd name="T24" fmla="*/ 54 w 89"/>
                    <a:gd name="T25" fmla="*/ 15 h 86"/>
                    <a:gd name="T26" fmla="*/ 51 w 89"/>
                    <a:gd name="T27" fmla="*/ 18 h 86"/>
                    <a:gd name="T28" fmla="*/ 49 w 89"/>
                    <a:gd name="T29" fmla="*/ 14 h 86"/>
                    <a:gd name="T30" fmla="*/ 43 w 89"/>
                    <a:gd name="T31" fmla="*/ 8 h 86"/>
                    <a:gd name="T32" fmla="*/ 37 w 89"/>
                    <a:gd name="T33" fmla="*/ 14 h 86"/>
                    <a:gd name="T34" fmla="*/ 34 w 89"/>
                    <a:gd name="T35" fmla="*/ 21 h 86"/>
                    <a:gd name="T36" fmla="*/ 31 w 89"/>
                    <a:gd name="T37" fmla="*/ 19 h 86"/>
                    <a:gd name="T38" fmla="*/ 31 w 89"/>
                    <a:gd name="T39" fmla="*/ 4 h 86"/>
                    <a:gd name="T40" fmla="*/ 25 w 89"/>
                    <a:gd name="T41" fmla="*/ 6 h 86"/>
                    <a:gd name="T42" fmla="*/ 25 w 89"/>
                    <a:gd name="T43" fmla="*/ 2 h 86"/>
                    <a:gd name="T44" fmla="*/ 14 w 89"/>
                    <a:gd name="T45" fmla="*/ 3 h 86"/>
                    <a:gd name="T46" fmla="*/ 3 w 89"/>
                    <a:gd name="T47" fmla="*/ 3 h 86"/>
                    <a:gd name="T48" fmla="*/ 0 w 89"/>
                    <a:gd name="T49" fmla="*/ 11 h 86"/>
                    <a:gd name="T50" fmla="*/ 4 w 89"/>
                    <a:gd name="T51" fmla="*/ 21 h 86"/>
                    <a:gd name="T52" fmla="*/ 13 w 89"/>
                    <a:gd name="T53" fmla="*/ 20 h 86"/>
                    <a:gd name="T54" fmla="*/ 7 w 89"/>
                    <a:gd name="T55" fmla="*/ 31 h 86"/>
                    <a:gd name="T56" fmla="*/ 13 w 89"/>
                    <a:gd name="T57" fmla="*/ 31 h 86"/>
                    <a:gd name="T58" fmla="*/ 18 w 89"/>
                    <a:gd name="T59" fmla="*/ 24 h 86"/>
                    <a:gd name="T60" fmla="*/ 21 w 89"/>
                    <a:gd name="T61" fmla="*/ 21 h 86"/>
                    <a:gd name="T62" fmla="*/ 22 w 89"/>
                    <a:gd name="T63" fmla="*/ 27 h 86"/>
                    <a:gd name="T64" fmla="*/ 19 w 89"/>
                    <a:gd name="T65" fmla="*/ 31 h 86"/>
                    <a:gd name="T66" fmla="*/ 22 w 89"/>
                    <a:gd name="T67" fmla="*/ 35 h 86"/>
                    <a:gd name="T68" fmla="*/ 25 w 89"/>
                    <a:gd name="T69" fmla="*/ 34 h 86"/>
                    <a:gd name="T70" fmla="*/ 30 w 89"/>
                    <a:gd name="T71" fmla="*/ 34 h 86"/>
                    <a:gd name="T72" fmla="*/ 28 w 89"/>
                    <a:gd name="T73" fmla="*/ 39 h 86"/>
                    <a:gd name="T74" fmla="*/ 22 w 89"/>
                    <a:gd name="T75" fmla="*/ 43 h 86"/>
                    <a:gd name="T76" fmla="*/ 28 w 89"/>
                    <a:gd name="T77" fmla="*/ 49 h 86"/>
                    <a:gd name="T78" fmla="*/ 16 w 89"/>
                    <a:gd name="T79" fmla="*/ 45 h 86"/>
                    <a:gd name="T80" fmla="*/ 9 w 89"/>
                    <a:gd name="T81" fmla="*/ 47 h 86"/>
                    <a:gd name="T82" fmla="*/ 14 w 89"/>
                    <a:gd name="T83" fmla="*/ 58 h 86"/>
                    <a:gd name="T84" fmla="*/ 25 w 89"/>
                    <a:gd name="T85" fmla="*/ 63 h 86"/>
                    <a:gd name="T86" fmla="*/ 28 w 89"/>
                    <a:gd name="T87" fmla="*/ 58 h 86"/>
                    <a:gd name="T88" fmla="*/ 38 w 89"/>
                    <a:gd name="T89" fmla="*/ 54 h 86"/>
                    <a:gd name="T90" fmla="*/ 38 w 89"/>
                    <a:gd name="T91" fmla="*/ 60 h 86"/>
                    <a:gd name="T92" fmla="*/ 43 w 89"/>
                    <a:gd name="T93" fmla="*/ 61 h 86"/>
                    <a:gd name="T94" fmla="*/ 55 w 89"/>
                    <a:gd name="T95" fmla="*/ 61 h 86"/>
                    <a:gd name="T96" fmla="*/ 57 w 89"/>
                    <a:gd name="T97" fmla="*/ 65 h 86"/>
                    <a:gd name="T98" fmla="*/ 59 w 89"/>
                    <a:gd name="T99" fmla="*/ 64 h 86"/>
                    <a:gd name="T100" fmla="*/ 62 w 89"/>
                    <a:gd name="T101" fmla="*/ 67 h 86"/>
                    <a:gd name="T102" fmla="*/ 65 w 89"/>
                    <a:gd name="T103" fmla="*/ 73 h 86"/>
                    <a:gd name="T104" fmla="*/ 66 w 89"/>
                    <a:gd name="T105" fmla="*/ 80 h 86"/>
                    <a:gd name="T106" fmla="*/ 73 w 89"/>
                    <a:gd name="T107" fmla="*/ 84 h 86"/>
                    <a:gd name="T108" fmla="*/ 76 w 89"/>
                    <a:gd name="T109" fmla="*/ 85 h 86"/>
                    <a:gd name="T110" fmla="*/ 82 w 89"/>
                    <a:gd name="T111" fmla="*/ 84 h 86"/>
                    <a:gd name="T112" fmla="*/ 87 w 89"/>
                    <a:gd name="T113" fmla="*/ 80 h 86"/>
                    <a:gd name="T114" fmla="*/ 89 w 89"/>
                    <a:gd name="T115" fmla="*/ 71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
                    <a:gd name="T175" fmla="*/ 0 h 86"/>
                    <a:gd name="T176" fmla="*/ 89 w 89"/>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 h="86">
                      <a:moveTo>
                        <a:pt x="80" y="61"/>
                      </a:moveTo>
                      <a:lnTo>
                        <a:pt x="80" y="57"/>
                      </a:lnTo>
                      <a:lnTo>
                        <a:pt x="76" y="56"/>
                      </a:lnTo>
                      <a:lnTo>
                        <a:pt x="77" y="52"/>
                      </a:lnTo>
                      <a:lnTo>
                        <a:pt x="76" y="49"/>
                      </a:lnTo>
                      <a:lnTo>
                        <a:pt x="79" y="45"/>
                      </a:lnTo>
                      <a:lnTo>
                        <a:pt x="79" y="43"/>
                      </a:lnTo>
                      <a:lnTo>
                        <a:pt x="80" y="42"/>
                      </a:lnTo>
                      <a:lnTo>
                        <a:pt x="79" y="41"/>
                      </a:lnTo>
                      <a:lnTo>
                        <a:pt x="79" y="39"/>
                      </a:lnTo>
                      <a:lnTo>
                        <a:pt x="77" y="37"/>
                      </a:lnTo>
                      <a:lnTo>
                        <a:pt x="77" y="39"/>
                      </a:lnTo>
                      <a:lnTo>
                        <a:pt x="74" y="36"/>
                      </a:lnTo>
                      <a:lnTo>
                        <a:pt x="73" y="35"/>
                      </a:lnTo>
                      <a:lnTo>
                        <a:pt x="71" y="35"/>
                      </a:lnTo>
                      <a:lnTo>
                        <a:pt x="73" y="32"/>
                      </a:lnTo>
                      <a:lnTo>
                        <a:pt x="71" y="28"/>
                      </a:lnTo>
                      <a:lnTo>
                        <a:pt x="63" y="24"/>
                      </a:lnTo>
                      <a:lnTo>
                        <a:pt x="63" y="25"/>
                      </a:lnTo>
                      <a:lnTo>
                        <a:pt x="58" y="27"/>
                      </a:lnTo>
                      <a:lnTo>
                        <a:pt x="57" y="28"/>
                      </a:lnTo>
                      <a:lnTo>
                        <a:pt x="57" y="27"/>
                      </a:lnTo>
                      <a:lnTo>
                        <a:pt x="55" y="25"/>
                      </a:lnTo>
                      <a:lnTo>
                        <a:pt x="55" y="20"/>
                      </a:lnTo>
                      <a:lnTo>
                        <a:pt x="55" y="18"/>
                      </a:lnTo>
                      <a:lnTo>
                        <a:pt x="54" y="15"/>
                      </a:lnTo>
                      <a:lnTo>
                        <a:pt x="54" y="18"/>
                      </a:lnTo>
                      <a:lnTo>
                        <a:pt x="51" y="18"/>
                      </a:lnTo>
                      <a:lnTo>
                        <a:pt x="51" y="15"/>
                      </a:lnTo>
                      <a:lnTo>
                        <a:pt x="49" y="14"/>
                      </a:lnTo>
                      <a:lnTo>
                        <a:pt x="46" y="11"/>
                      </a:lnTo>
                      <a:lnTo>
                        <a:pt x="43" y="8"/>
                      </a:lnTo>
                      <a:lnTo>
                        <a:pt x="40" y="10"/>
                      </a:lnTo>
                      <a:lnTo>
                        <a:pt x="37" y="14"/>
                      </a:lnTo>
                      <a:lnTo>
                        <a:pt x="34" y="15"/>
                      </a:lnTo>
                      <a:lnTo>
                        <a:pt x="34" y="21"/>
                      </a:lnTo>
                      <a:lnTo>
                        <a:pt x="34" y="23"/>
                      </a:lnTo>
                      <a:lnTo>
                        <a:pt x="31" y="19"/>
                      </a:lnTo>
                      <a:lnTo>
                        <a:pt x="31" y="7"/>
                      </a:lnTo>
                      <a:lnTo>
                        <a:pt x="31" y="4"/>
                      </a:lnTo>
                      <a:lnTo>
                        <a:pt x="28" y="4"/>
                      </a:lnTo>
                      <a:lnTo>
                        <a:pt x="25" y="6"/>
                      </a:lnTo>
                      <a:lnTo>
                        <a:pt x="25" y="3"/>
                      </a:lnTo>
                      <a:lnTo>
                        <a:pt x="25" y="2"/>
                      </a:lnTo>
                      <a:lnTo>
                        <a:pt x="21" y="0"/>
                      </a:lnTo>
                      <a:lnTo>
                        <a:pt x="14" y="3"/>
                      </a:lnTo>
                      <a:lnTo>
                        <a:pt x="6" y="4"/>
                      </a:lnTo>
                      <a:lnTo>
                        <a:pt x="3" y="3"/>
                      </a:lnTo>
                      <a:lnTo>
                        <a:pt x="1" y="4"/>
                      </a:lnTo>
                      <a:lnTo>
                        <a:pt x="0" y="11"/>
                      </a:lnTo>
                      <a:lnTo>
                        <a:pt x="1" y="21"/>
                      </a:lnTo>
                      <a:lnTo>
                        <a:pt x="4" y="21"/>
                      </a:lnTo>
                      <a:lnTo>
                        <a:pt x="9" y="19"/>
                      </a:lnTo>
                      <a:lnTo>
                        <a:pt x="13" y="20"/>
                      </a:lnTo>
                      <a:lnTo>
                        <a:pt x="10" y="30"/>
                      </a:lnTo>
                      <a:lnTo>
                        <a:pt x="7" y="31"/>
                      </a:lnTo>
                      <a:lnTo>
                        <a:pt x="9" y="32"/>
                      </a:lnTo>
                      <a:lnTo>
                        <a:pt x="13" y="31"/>
                      </a:lnTo>
                      <a:lnTo>
                        <a:pt x="16" y="24"/>
                      </a:lnTo>
                      <a:lnTo>
                        <a:pt x="18" y="24"/>
                      </a:lnTo>
                      <a:lnTo>
                        <a:pt x="19" y="21"/>
                      </a:lnTo>
                      <a:lnTo>
                        <a:pt x="21" y="21"/>
                      </a:lnTo>
                      <a:lnTo>
                        <a:pt x="22" y="24"/>
                      </a:lnTo>
                      <a:lnTo>
                        <a:pt x="22" y="27"/>
                      </a:lnTo>
                      <a:lnTo>
                        <a:pt x="22" y="30"/>
                      </a:lnTo>
                      <a:lnTo>
                        <a:pt x="19" y="31"/>
                      </a:lnTo>
                      <a:lnTo>
                        <a:pt x="21" y="35"/>
                      </a:lnTo>
                      <a:lnTo>
                        <a:pt x="22" y="35"/>
                      </a:lnTo>
                      <a:lnTo>
                        <a:pt x="24" y="32"/>
                      </a:lnTo>
                      <a:lnTo>
                        <a:pt x="25" y="34"/>
                      </a:lnTo>
                      <a:lnTo>
                        <a:pt x="25" y="35"/>
                      </a:lnTo>
                      <a:lnTo>
                        <a:pt x="30" y="34"/>
                      </a:lnTo>
                      <a:lnTo>
                        <a:pt x="30" y="36"/>
                      </a:lnTo>
                      <a:lnTo>
                        <a:pt x="28" y="39"/>
                      </a:lnTo>
                      <a:lnTo>
                        <a:pt x="24" y="41"/>
                      </a:lnTo>
                      <a:lnTo>
                        <a:pt x="22" y="43"/>
                      </a:lnTo>
                      <a:lnTo>
                        <a:pt x="30" y="44"/>
                      </a:lnTo>
                      <a:lnTo>
                        <a:pt x="28" y="49"/>
                      </a:lnTo>
                      <a:lnTo>
                        <a:pt x="22" y="47"/>
                      </a:lnTo>
                      <a:lnTo>
                        <a:pt x="16" y="45"/>
                      </a:lnTo>
                      <a:lnTo>
                        <a:pt x="10" y="46"/>
                      </a:lnTo>
                      <a:lnTo>
                        <a:pt x="9" y="47"/>
                      </a:lnTo>
                      <a:lnTo>
                        <a:pt x="10" y="54"/>
                      </a:lnTo>
                      <a:lnTo>
                        <a:pt x="14" y="58"/>
                      </a:lnTo>
                      <a:lnTo>
                        <a:pt x="19" y="63"/>
                      </a:lnTo>
                      <a:lnTo>
                        <a:pt x="25" y="63"/>
                      </a:lnTo>
                      <a:lnTo>
                        <a:pt x="27" y="61"/>
                      </a:lnTo>
                      <a:lnTo>
                        <a:pt x="28" y="58"/>
                      </a:lnTo>
                      <a:lnTo>
                        <a:pt x="30" y="58"/>
                      </a:lnTo>
                      <a:lnTo>
                        <a:pt x="38" y="54"/>
                      </a:lnTo>
                      <a:lnTo>
                        <a:pt x="38" y="57"/>
                      </a:lnTo>
                      <a:lnTo>
                        <a:pt x="38" y="60"/>
                      </a:lnTo>
                      <a:lnTo>
                        <a:pt x="41" y="61"/>
                      </a:lnTo>
                      <a:lnTo>
                        <a:pt x="43" y="61"/>
                      </a:lnTo>
                      <a:lnTo>
                        <a:pt x="46" y="60"/>
                      </a:lnTo>
                      <a:lnTo>
                        <a:pt x="55" y="61"/>
                      </a:lnTo>
                      <a:lnTo>
                        <a:pt x="57" y="63"/>
                      </a:lnTo>
                      <a:lnTo>
                        <a:pt x="57" y="65"/>
                      </a:lnTo>
                      <a:lnTo>
                        <a:pt x="59" y="65"/>
                      </a:lnTo>
                      <a:lnTo>
                        <a:pt x="59" y="64"/>
                      </a:lnTo>
                      <a:lnTo>
                        <a:pt x="62" y="64"/>
                      </a:lnTo>
                      <a:lnTo>
                        <a:pt x="62" y="67"/>
                      </a:lnTo>
                      <a:lnTo>
                        <a:pt x="65" y="69"/>
                      </a:lnTo>
                      <a:lnTo>
                        <a:pt x="65" y="73"/>
                      </a:lnTo>
                      <a:lnTo>
                        <a:pt x="66" y="78"/>
                      </a:lnTo>
                      <a:lnTo>
                        <a:pt x="66" y="80"/>
                      </a:lnTo>
                      <a:lnTo>
                        <a:pt x="71" y="84"/>
                      </a:lnTo>
                      <a:lnTo>
                        <a:pt x="73" y="84"/>
                      </a:lnTo>
                      <a:lnTo>
                        <a:pt x="76" y="86"/>
                      </a:lnTo>
                      <a:lnTo>
                        <a:pt x="76" y="85"/>
                      </a:lnTo>
                      <a:lnTo>
                        <a:pt x="79" y="84"/>
                      </a:lnTo>
                      <a:lnTo>
                        <a:pt x="82" y="84"/>
                      </a:lnTo>
                      <a:lnTo>
                        <a:pt x="86" y="82"/>
                      </a:lnTo>
                      <a:lnTo>
                        <a:pt x="87" y="80"/>
                      </a:lnTo>
                      <a:lnTo>
                        <a:pt x="87" y="77"/>
                      </a:lnTo>
                      <a:lnTo>
                        <a:pt x="89" y="71"/>
                      </a:lnTo>
                      <a:lnTo>
                        <a:pt x="80" y="6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15" name="Freeform 2973"/>
                <p:cNvSpPr>
                  <a:spLocks/>
                </p:cNvSpPr>
                <p:nvPr/>
              </p:nvSpPr>
              <p:spPr bwMode="gray">
                <a:xfrm>
                  <a:off x="1276" y="1099"/>
                  <a:ext cx="89" cy="86"/>
                </a:xfrm>
                <a:custGeom>
                  <a:avLst/>
                  <a:gdLst>
                    <a:gd name="T0" fmla="*/ 80 w 89"/>
                    <a:gd name="T1" fmla="*/ 57 h 86"/>
                    <a:gd name="T2" fmla="*/ 77 w 89"/>
                    <a:gd name="T3" fmla="*/ 52 h 86"/>
                    <a:gd name="T4" fmla="*/ 79 w 89"/>
                    <a:gd name="T5" fmla="*/ 45 h 86"/>
                    <a:gd name="T6" fmla="*/ 80 w 89"/>
                    <a:gd name="T7" fmla="*/ 42 h 86"/>
                    <a:gd name="T8" fmla="*/ 79 w 89"/>
                    <a:gd name="T9" fmla="*/ 39 h 86"/>
                    <a:gd name="T10" fmla="*/ 77 w 89"/>
                    <a:gd name="T11" fmla="*/ 39 h 86"/>
                    <a:gd name="T12" fmla="*/ 73 w 89"/>
                    <a:gd name="T13" fmla="*/ 35 h 86"/>
                    <a:gd name="T14" fmla="*/ 73 w 89"/>
                    <a:gd name="T15" fmla="*/ 32 h 86"/>
                    <a:gd name="T16" fmla="*/ 63 w 89"/>
                    <a:gd name="T17" fmla="*/ 24 h 86"/>
                    <a:gd name="T18" fmla="*/ 58 w 89"/>
                    <a:gd name="T19" fmla="*/ 27 h 86"/>
                    <a:gd name="T20" fmla="*/ 57 w 89"/>
                    <a:gd name="T21" fmla="*/ 27 h 86"/>
                    <a:gd name="T22" fmla="*/ 55 w 89"/>
                    <a:gd name="T23" fmla="*/ 20 h 86"/>
                    <a:gd name="T24" fmla="*/ 54 w 89"/>
                    <a:gd name="T25" fmla="*/ 15 h 86"/>
                    <a:gd name="T26" fmla="*/ 51 w 89"/>
                    <a:gd name="T27" fmla="*/ 18 h 86"/>
                    <a:gd name="T28" fmla="*/ 49 w 89"/>
                    <a:gd name="T29" fmla="*/ 14 h 86"/>
                    <a:gd name="T30" fmla="*/ 43 w 89"/>
                    <a:gd name="T31" fmla="*/ 8 h 86"/>
                    <a:gd name="T32" fmla="*/ 37 w 89"/>
                    <a:gd name="T33" fmla="*/ 14 h 86"/>
                    <a:gd name="T34" fmla="*/ 34 w 89"/>
                    <a:gd name="T35" fmla="*/ 21 h 86"/>
                    <a:gd name="T36" fmla="*/ 31 w 89"/>
                    <a:gd name="T37" fmla="*/ 19 h 86"/>
                    <a:gd name="T38" fmla="*/ 31 w 89"/>
                    <a:gd name="T39" fmla="*/ 4 h 86"/>
                    <a:gd name="T40" fmla="*/ 25 w 89"/>
                    <a:gd name="T41" fmla="*/ 6 h 86"/>
                    <a:gd name="T42" fmla="*/ 25 w 89"/>
                    <a:gd name="T43" fmla="*/ 2 h 86"/>
                    <a:gd name="T44" fmla="*/ 14 w 89"/>
                    <a:gd name="T45" fmla="*/ 3 h 86"/>
                    <a:gd name="T46" fmla="*/ 3 w 89"/>
                    <a:gd name="T47" fmla="*/ 3 h 86"/>
                    <a:gd name="T48" fmla="*/ 0 w 89"/>
                    <a:gd name="T49" fmla="*/ 11 h 86"/>
                    <a:gd name="T50" fmla="*/ 4 w 89"/>
                    <a:gd name="T51" fmla="*/ 21 h 86"/>
                    <a:gd name="T52" fmla="*/ 13 w 89"/>
                    <a:gd name="T53" fmla="*/ 20 h 86"/>
                    <a:gd name="T54" fmla="*/ 7 w 89"/>
                    <a:gd name="T55" fmla="*/ 31 h 86"/>
                    <a:gd name="T56" fmla="*/ 13 w 89"/>
                    <a:gd name="T57" fmla="*/ 31 h 86"/>
                    <a:gd name="T58" fmla="*/ 18 w 89"/>
                    <a:gd name="T59" fmla="*/ 24 h 86"/>
                    <a:gd name="T60" fmla="*/ 21 w 89"/>
                    <a:gd name="T61" fmla="*/ 21 h 86"/>
                    <a:gd name="T62" fmla="*/ 22 w 89"/>
                    <a:gd name="T63" fmla="*/ 27 h 86"/>
                    <a:gd name="T64" fmla="*/ 19 w 89"/>
                    <a:gd name="T65" fmla="*/ 31 h 86"/>
                    <a:gd name="T66" fmla="*/ 22 w 89"/>
                    <a:gd name="T67" fmla="*/ 35 h 86"/>
                    <a:gd name="T68" fmla="*/ 25 w 89"/>
                    <a:gd name="T69" fmla="*/ 34 h 86"/>
                    <a:gd name="T70" fmla="*/ 30 w 89"/>
                    <a:gd name="T71" fmla="*/ 34 h 86"/>
                    <a:gd name="T72" fmla="*/ 28 w 89"/>
                    <a:gd name="T73" fmla="*/ 39 h 86"/>
                    <a:gd name="T74" fmla="*/ 22 w 89"/>
                    <a:gd name="T75" fmla="*/ 43 h 86"/>
                    <a:gd name="T76" fmla="*/ 28 w 89"/>
                    <a:gd name="T77" fmla="*/ 49 h 86"/>
                    <a:gd name="T78" fmla="*/ 16 w 89"/>
                    <a:gd name="T79" fmla="*/ 45 h 86"/>
                    <a:gd name="T80" fmla="*/ 9 w 89"/>
                    <a:gd name="T81" fmla="*/ 47 h 86"/>
                    <a:gd name="T82" fmla="*/ 14 w 89"/>
                    <a:gd name="T83" fmla="*/ 58 h 86"/>
                    <a:gd name="T84" fmla="*/ 25 w 89"/>
                    <a:gd name="T85" fmla="*/ 63 h 86"/>
                    <a:gd name="T86" fmla="*/ 28 w 89"/>
                    <a:gd name="T87" fmla="*/ 58 h 86"/>
                    <a:gd name="T88" fmla="*/ 38 w 89"/>
                    <a:gd name="T89" fmla="*/ 54 h 86"/>
                    <a:gd name="T90" fmla="*/ 38 w 89"/>
                    <a:gd name="T91" fmla="*/ 60 h 86"/>
                    <a:gd name="T92" fmla="*/ 43 w 89"/>
                    <a:gd name="T93" fmla="*/ 61 h 86"/>
                    <a:gd name="T94" fmla="*/ 55 w 89"/>
                    <a:gd name="T95" fmla="*/ 61 h 86"/>
                    <a:gd name="T96" fmla="*/ 57 w 89"/>
                    <a:gd name="T97" fmla="*/ 65 h 86"/>
                    <a:gd name="T98" fmla="*/ 59 w 89"/>
                    <a:gd name="T99" fmla="*/ 64 h 86"/>
                    <a:gd name="T100" fmla="*/ 62 w 89"/>
                    <a:gd name="T101" fmla="*/ 67 h 86"/>
                    <a:gd name="T102" fmla="*/ 65 w 89"/>
                    <a:gd name="T103" fmla="*/ 73 h 86"/>
                    <a:gd name="T104" fmla="*/ 66 w 89"/>
                    <a:gd name="T105" fmla="*/ 80 h 86"/>
                    <a:gd name="T106" fmla="*/ 73 w 89"/>
                    <a:gd name="T107" fmla="*/ 84 h 86"/>
                    <a:gd name="T108" fmla="*/ 76 w 89"/>
                    <a:gd name="T109" fmla="*/ 85 h 86"/>
                    <a:gd name="T110" fmla="*/ 82 w 89"/>
                    <a:gd name="T111" fmla="*/ 84 h 86"/>
                    <a:gd name="T112" fmla="*/ 87 w 89"/>
                    <a:gd name="T113" fmla="*/ 80 h 86"/>
                    <a:gd name="T114" fmla="*/ 89 w 89"/>
                    <a:gd name="T115" fmla="*/ 71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
                    <a:gd name="T175" fmla="*/ 0 h 86"/>
                    <a:gd name="T176" fmla="*/ 89 w 89"/>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 h="86">
                      <a:moveTo>
                        <a:pt x="80" y="61"/>
                      </a:moveTo>
                      <a:lnTo>
                        <a:pt x="80" y="57"/>
                      </a:lnTo>
                      <a:lnTo>
                        <a:pt x="76" y="56"/>
                      </a:lnTo>
                      <a:lnTo>
                        <a:pt x="77" y="52"/>
                      </a:lnTo>
                      <a:lnTo>
                        <a:pt x="76" y="49"/>
                      </a:lnTo>
                      <a:lnTo>
                        <a:pt x="79" y="45"/>
                      </a:lnTo>
                      <a:lnTo>
                        <a:pt x="79" y="43"/>
                      </a:lnTo>
                      <a:lnTo>
                        <a:pt x="80" y="42"/>
                      </a:lnTo>
                      <a:lnTo>
                        <a:pt x="79" y="41"/>
                      </a:lnTo>
                      <a:lnTo>
                        <a:pt x="79" y="39"/>
                      </a:lnTo>
                      <a:lnTo>
                        <a:pt x="77" y="37"/>
                      </a:lnTo>
                      <a:lnTo>
                        <a:pt x="77" y="39"/>
                      </a:lnTo>
                      <a:lnTo>
                        <a:pt x="74" y="36"/>
                      </a:lnTo>
                      <a:lnTo>
                        <a:pt x="73" y="35"/>
                      </a:lnTo>
                      <a:lnTo>
                        <a:pt x="71" y="35"/>
                      </a:lnTo>
                      <a:lnTo>
                        <a:pt x="73" y="32"/>
                      </a:lnTo>
                      <a:lnTo>
                        <a:pt x="71" y="28"/>
                      </a:lnTo>
                      <a:lnTo>
                        <a:pt x="63" y="24"/>
                      </a:lnTo>
                      <a:lnTo>
                        <a:pt x="63" y="25"/>
                      </a:lnTo>
                      <a:lnTo>
                        <a:pt x="58" y="27"/>
                      </a:lnTo>
                      <a:lnTo>
                        <a:pt x="57" y="28"/>
                      </a:lnTo>
                      <a:lnTo>
                        <a:pt x="57" y="27"/>
                      </a:lnTo>
                      <a:lnTo>
                        <a:pt x="55" y="25"/>
                      </a:lnTo>
                      <a:lnTo>
                        <a:pt x="55" y="20"/>
                      </a:lnTo>
                      <a:lnTo>
                        <a:pt x="55" y="18"/>
                      </a:lnTo>
                      <a:lnTo>
                        <a:pt x="54" y="15"/>
                      </a:lnTo>
                      <a:lnTo>
                        <a:pt x="54" y="18"/>
                      </a:lnTo>
                      <a:lnTo>
                        <a:pt x="51" y="18"/>
                      </a:lnTo>
                      <a:lnTo>
                        <a:pt x="51" y="15"/>
                      </a:lnTo>
                      <a:lnTo>
                        <a:pt x="49" y="14"/>
                      </a:lnTo>
                      <a:lnTo>
                        <a:pt x="46" y="11"/>
                      </a:lnTo>
                      <a:lnTo>
                        <a:pt x="43" y="8"/>
                      </a:lnTo>
                      <a:lnTo>
                        <a:pt x="40" y="10"/>
                      </a:lnTo>
                      <a:lnTo>
                        <a:pt x="37" y="14"/>
                      </a:lnTo>
                      <a:lnTo>
                        <a:pt x="34" y="15"/>
                      </a:lnTo>
                      <a:lnTo>
                        <a:pt x="34" y="21"/>
                      </a:lnTo>
                      <a:lnTo>
                        <a:pt x="34" y="23"/>
                      </a:lnTo>
                      <a:lnTo>
                        <a:pt x="31" y="19"/>
                      </a:lnTo>
                      <a:lnTo>
                        <a:pt x="31" y="7"/>
                      </a:lnTo>
                      <a:lnTo>
                        <a:pt x="31" y="4"/>
                      </a:lnTo>
                      <a:lnTo>
                        <a:pt x="28" y="4"/>
                      </a:lnTo>
                      <a:lnTo>
                        <a:pt x="25" y="6"/>
                      </a:lnTo>
                      <a:lnTo>
                        <a:pt x="25" y="3"/>
                      </a:lnTo>
                      <a:lnTo>
                        <a:pt x="25" y="2"/>
                      </a:lnTo>
                      <a:lnTo>
                        <a:pt x="21" y="0"/>
                      </a:lnTo>
                      <a:lnTo>
                        <a:pt x="14" y="3"/>
                      </a:lnTo>
                      <a:lnTo>
                        <a:pt x="6" y="4"/>
                      </a:lnTo>
                      <a:lnTo>
                        <a:pt x="3" y="3"/>
                      </a:lnTo>
                      <a:lnTo>
                        <a:pt x="1" y="4"/>
                      </a:lnTo>
                      <a:lnTo>
                        <a:pt x="0" y="11"/>
                      </a:lnTo>
                      <a:lnTo>
                        <a:pt x="1" y="21"/>
                      </a:lnTo>
                      <a:lnTo>
                        <a:pt x="4" y="21"/>
                      </a:lnTo>
                      <a:lnTo>
                        <a:pt x="9" y="19"/>
                      </a:lnTo>
                      <a:lnTo>
                        <a:pt x="13" y="20"/>
                      </a:lnTo>
                      <a:lnTo>
                        <a:pt x="10" y="30"/>
                      </a:lnTo>
                      <a:lnTo>
                        <a:pt x="7" y="31"/>
                      </a:lnTo>
                      <a:lnTo>
                        <a:pt x="9" y="32"/>
                      </a:lnTo>
                      <a:lnTo>
                        <a:pt x="13" y="31"/>
                      </a:lnTo>
                      <a:lnTo>
                        <a:pt x="16" y="24"/>
                      </a:lnTo>
                      <a:lnTo>
                        <a:pt x="18" y="24"/>
                      </a:lnTo>
                      <a:lnTo>
                        <a:pt x="19" y="21"/>
                      </a:lnTo>
                      <a:lnTo>
                        <a:pt x="21" y="21"/>
                      </a:lnTo>
                      <a:lnTo>
                        <a:pt x="22" y="24"/>
                      </a:lnTo>
                      <a:lnTo>
                        <a:pt x="22" y="27"/>
                      </a:lnTo>
                      <a:lnTo>
                        <a:pt x="22" y="30"/>
                      </a:lnTo>
                      <a:lnTo>
                        <a:pt x="19" y="31"/>
                      </a:lnTo>
                      <a:lnTo>
                        <a:pt x="21" y="35"/>
                      </a:lnTo>
                      <a:lnTo>
                        <a:pt x="22" y="35"/>
                      </a:lnTo>
                      <a:lnTo>
                        <a:pt x="24" y="32"/>
                      </a:lnTo>
                      <a:lnTo>
                        <a:pt x="25" y="34"/>
                      </a:lnTo>
                      <a:lnTo>
                        <a:pt x="25" y="35"/>
                      </a:lnTo>
                      <a:lnTo>
                        <a:pt x="30" y="34"/>
                      </a:lnTo>
                      <a:lnTo>
                        <a:pt x="30" y="36"/>
                      </a:lnTo>
                      <a:lnTo>
                        <a:pt x="28" y="39"/>
                      </a:lnTo>
                      <a:lnTo>
                        <a:pt x="24" y="41"/>
                      </a:lnTo>
                      <a:lnTo>
                        <a:pt x="22" y="43"/>
                      </a:lnTo>
                      <a:lnTo>
                        <a:pt x="30" y="44"/>
                      </a:lnTo>
                      <a:lnTo>
                        <a:pt x="28" y="49"/>
                      </a:lnTo>
                      <a:lnTo>
                        <a:pt x="22" y="47"/>
                      </a:lnTo>
                      <a:lnTo>
                        <a:pt x="16" y="45"/>
                      </a:lnTo>
                      <a:lnTo>
                        <a:pt x="10" y="46"/>
                      </a:lnTo>
                      <a:lnTo>
                        <a:pt x="9" y="47"/>
                      </a:lnTo>
                      <a:lnTo>
                        <a:pt x="10" y="54"/>
                      </a:lnTo>
                      <a:lnTo>
                        <a:pt x="14" y="58"/>
                      </a:lnTo>
                      <a:lnTo>
                        <a:pt x="19" y="63"/>
                      </a:lnTo>
                      <a:lnTo>
                        <a:pt x="25" y="63"/>
                      </a:lnTo>
                      <a:lnTo>
                        <a:pt x="27" y="61"/>
                      </a:lnTo>
                      <a:lnTo>
                        <a:pt x="28" y="58"/>
                      </a:lnTo>
                      <a:lnTo>
                        <a:pt x="30" y="58"/>
                      </a:lnTo>
                      <a:lnTo>
                        <a:pt x="38" y="54"/>
                      </a:lnTo>
                      <a:lnTo>
                        <a:pt x="38" y="57"/>
                      </a:lnTo>
                      <a:lnTo>
                        <a:pt x="38" y="60"/>
                      </a:lnTo>
                      <a:lnTo>
                        <a:pt x="41" y="61"/>
                      </a:lnTo>
                      <a:lnTo>
                        <a:pt x="43" y="61"/>
                      </a:lnTo>
                      <a:lnTo>
                        <a:pt x="46" y="60"/>
                      </a:lnTo>
                      <a:lnTo>
                        <a:pt x="55" y="61"/>
                      </a:lnTo>
                      <a:lnTo>
                        <a:pt x="57" y="63"/>
                      </a:lnTo>
                      <a:lnTo>
                        <a:pt x="57" y="65"/>
                      </a:lnTo>
                      <a:lnTo>
                        <a:pt x="59" y="65"/>
                      </a:lnTo>
                      <a:lnTo>
                        <a:pt x="59" y="64"/>
                      </a:lnTo>
                      <a:lnTo>
                        <a:pt x="62" y="64"/>
                      </a:lnTo>
                      <a:lnTo>
                        <a:pt x="62" y="67"/>
                      </a:lnTo>
                      <a:lnTo>
                        <a:pt x="65" y="69"/>
                      </a:lnTo>
                      <a:lnTo>
                        <a:pt x="65" y="73"/>
                      </a:lnTo>
                      <a:lnTo>
                        <a:pt x="66" y="78"/>
                      </a:lnTo>
                      <a:lnTo>
                        <a:pt x="66" y="80"/>
                      </a:lnTo>
                      <a:lnTo>
                        <a:pt x="71" y="84"/>
                      </a:lnTo>
                      <a:lnTo>
                        <a:pt x="73" y="84"/>
                      </a:lnTo>
                      <a:lnTo>
                        <a:pt x="76" y="86"/>
                      </a:lnTo>
                      <a:lnTo>
                        <a:pt x="76" y="85"/>
                      </a:lnTo>
                      <a:lnTo>
                        <a:pt x="79" y="84"/>
                      </a:lnTo>
                      <a:lnTo>
                        <a:pt x="82" y="84"/>
                      </a:lnTo>
                      <a:lnTo>
                        <a:pt x="86" y="82"/>
                      </a:lnTo>
                      <a:lnTo>
                        <a:pt x="87" y="80"/>
                      </a:lnTo>
                      <a:lnTo>
                        <a:pt x="87" y="77"/>
                      </a:lnTo>
                      <a:lnTo>
                        <a:pt x="89" y="71"/>
                      </a:lnTo>
                      <a:lnTo>
                        <a:pt x="80" y="6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3" name="Group 2974"/>
              <p:cNvGrpSpPr>
                <a:grpSpLocks/>
              </p:cNvGrpSpPr>
              <p:nvPr/>
            </p:nvGrpSpPr>
            <p:grpSpPr bwMode="auto">
              <a:xfrm>
                <a:off x="1359" y="1060"/>
                <a:ext cx="16" cy="22"/>
                <a:chOff x="1359" y="1060"/>
                <a:chExt cx="16" cy="22"/>
              </a:xfrm>
              <a:grpFill/>
            </p:grpSpPr>
            <p:sp>
              <p:nvSpPr>
                <p:cNvPr id="912" name="Freeform 2975"/>
                <p:cNvSpPr>
                  <a:spLocks/>
                </p:cNvSpPr>
                <p:nvPr/>
              </p:nvSpPr>
              <p:spPr bwMode="gray">
                <a:xfrm>
                  <a:off x="1359" y="1060"/>
                  <a:ext cx="16" cy="22"/>
                </a:xfrm>
                <a:custGeom>
                  <a:avLst/>
                  <a:gdLst>
                    <a:gd name="T0" fmla="*/ 0 w 16"/>
                    <a:gd name="T1" fmla="*/ 9 h 22"/>
                    <a:gd name="T2" fmla="*/ 6 w 16"/>
                    <a:gd name="T3" fmla="*/ 9 h 22"/>
                    <a:gd name="T4" fmla="*/ 7 w 16"/>
                    <a:gd name="T5" fmla="*/ 11 h 22"/>
                    <a:gd name="T6" fmla="*/ 7 w 16"/>
                    <a:gd name="T7" fmla="*/ 13 h 22"/>
                    <a:gd name="T8" fmla="*/ 7 w 16"/>
                    <a:gd name="T9" fmla="*/ 15 h 22"/>
                    <a:gd name="T10" fmla="*/ 12 w 16"/>
                    <a:gd name="T11" fmla="*/ 22 h 22"/>
                    <a:gd name="T12" fmla="*/ 13 w 16"/>
                    <a:gd name="T13" fmla="*/ 22 h 22"/>
                    <a:gd name="T14" fmla="*/ 16 w 16"/>
                    <a:gd name="T15" fmla="*/ 4 h 22"/>
                    <a:gd name="T16" fmla="*/ 15 w 16"/>
                    <a:gd name="T17" fmla="*/ 0 h 22"/>
                    <a:gd name="T18" fmla="*/ 0 w 16"/>
                    <a:gd name="T19" fmla="*/ 0 h 22"/>
                    <a:gd name="T20" fmla="*/ 0 w 16"/>
                    <a:gd name="T21" fmla="*/ 9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2"/>
                    <a:gd name="T35" fmla="*/ 16 w 1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2">
                      <a:moveTo>
                        <a:pt x="0" y="9"/>
                      </a:moveTo>
                      <a:lnTo>
                        <a:pt x="6" y="9"/>
                      </a:lnTo>
                      <a:lnTo>
                        <a:pt x="7" y="11"/>
                      </a:lnTo>
                      <a:lnTo>
                        <a:pt x="7" y="13"/>
                      </a:lnTo>
                      <a:lnTo>
                        <a:pt x="7" y="15"/>
                      </a:lnTo>
                      <a:lnTo>
                        <a:pt x="12" y="22"/>
                      </a:lnTo>
                      <a:lnTo>
                        <a:pt x="13" y="22"/>
                      </a:lnTo>
                      <a:lnTo>
                        <a:pt x="16" y="4"/>
                      </a:lnTo>
                      <a:lnTo>
                        <a:pt x="15" y="0"/>
                      </a:lnTo>
                      <a:lnTo>
                        <a:pt x="0" y="0"/>
                      </a:lnTo>
                      <a:lnTo>
                        <a:pt x="0" y="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13" name="Freeform 2976"/>
                <p:cNvSpPr>
                  <a:spLocks/>
                </p:cNvSpPr>
                <p:nvPr/>
              </p:nvSpPr>
              <p:spPr bwMode="gray">
                <a:xfrm>
                  <a:off x="1359" y="1060"/>
                  <a:ext cx="16" cy="22"/>
                </a:xfrm>
                <a:custGeom>
                  <a:avLst/>
                  <a:gdLst>
                    <a:gd name="T0" fmla="*/ 0 w 16"/>
                    <a:gd name="T1" fmla="*/ 9 h 22"/>
                    <a:gd name="T2" fmla="*/ 6 w 16"/>
                    <a:gd name="T3" fmla="*/ 9 h 22"/>
                    <a:gd name="T4" fmla="*/ 7 w 16"/>
                    <a:gd name="T5" fmla="*/ 11 h 22"/>
                    <a:gd name="T6" fmla="*/ 7 w 16"/>
                    <a:gd name="T7" fmla="*/ 13 h 22"/>
                    <a:gd name="T8" fmla="*/ 7 w 16"/>
                    <a:gd name="T9" fmla="*/ 15 h 22"/>
                    <a:gd name="T10" fmla="*/ 12 w 16"/>
                    <a:gd name="T11" fmla="*/ 22 h 22"/>
                    <a:gd name="T12" fmla="*/ 13 w 16"/>
                    <a:gd name="T13" fmla="*/ 22 h 22"/>
                    <a:gd name="T14" fmla="*/ 16 w 16"/>
                    <a:gd name="T15" fmla="*/ 4 h 22"/>
                    <a:gd name="T16" fmla="*/ 15 w 16"/>
                    <a:gd name="T17" fmla="*/ 0 h 22"/>
                    <a:gd name="T18" fmla="*/ 0 w 16"/>
                    <a:gd name="T19" fmla="*/ 0 h 22"/>
                    <a:gd name="T20" fmla="*/ 0 w 16"/>
                    <a:gd name="T21" fmla="*/ 9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2"/>
                    <a:gd name="T35" fmla="*/ 16 w 1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2">
                      <a:moveTo>
                        <a:pt x="0" y="9"/>
                      </a:moveTo>
                      <a:lnTo>
                        <a:pt x="6" y="9"/>
                      </a:lnTo>
                      <a:lnTo>
                        <a:pt x="7" y="11"/>
                      </a:lnTo>
                      <a:lnTo>
                        <a:pt x="7" y="13"/>
                      </a:lnTo>
                      <a:lnTo>
                        <a:pt x="7" y="15"/>
                      </a:lnTo>
                      <a:lnTo>
                        <a:pt x="12" y="22"/>
                      </a:lnTo>
                      <a:lnTo>
                        <a:pt x="13" y="22"/>
                      </a:lnTo>
                      <a:lnTo>
                        <a:pt x="16" y="4"/>
                      </a:lnTo>
                      <a:lnTo>
                        <a:pt x="15" y="0"/>
                      </a:lnTo>
                      <a:lnTo>
                        <a:pt x="0" y="0"/>
                      </a:lnTo>
                      <a:lnTo>
                        <a:pt x="0" y="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4" name="Group 2977"/>
              <p:cNvGrpSpPr>
                <a:grpSpLocks/>
              </p:cNvGrpSpPr>
              <p:nvPr/>
            </p:nvGrpSpPr>
            <p:grpSpPr bwMode="auto">
              <a:xfrm>
                <a:off x="1405" y="1060"/>
                <a:ext cx="144" cy="110"/>
                <a:chOff x="1405" y="1060"/>
                <a:chExt cx="144" cy="110"/>
              </a:xfrm>
              <a:grpFill/>
            </p:grpSpPr>
            <p:sp>
              <p:nvSpPr>
                <p:cNvPr id="910" name="Freeform 2978"/>
                <p:cNvSpPr>
                  <a:spLocks/>
                </p:cNvSpPr>
                <p:nvPr/>
              </p:nvSpPr>
              <p:spPr bwMode="gray">
                <a:xfrm>
                  <a:off x="1405" y="1060"/>
                  <a:ext cx="144" cy="110"/>
                </a:xfrm>
                <a:custGeom>
                  <a:avLst/>
                  <a:gdLst>
                    <a:gd name="T0" fmla="*/ 4 w 144"/>
                    <a:gd name="T1" fmla="*/ 5 h 110"/>
                    <a:gd name="T2" fmla="*/ 1 w 144"/>
                    <a:gd name="T3" fmla="*/ 9 h 110"/>
                    <a:gd name="T4" fmla="*/ 8 w 144"/>
                    <a:gd name="T5" fmla="*/ 20 h 110"/>
                    <a:gd name="T6" fmla="*/ 21 w 144"/>
                    <a:gd name="T7" fmla="*/ 22 h 110"/>
                    <a:gd name="T8" fmla="*/ 28 w 144"/>
                    <a:gd name="T9" fmla="*/ 25 h 110"/>
                    <a:gd name="T10" fmla="*/ 19 w 144"/>
                    <a:gd name="T11" fmla="*/ 29 h 110"/>
                    <a:gd name="T12" fmla="*/ 10 w 144"/>
                    <a:gd name="T13" fmla="*/ 31 h 110"/>
                    <a:gd name="T14" fmla="*/ 8 w 144"/>
                    <a:gd name="T15" fmla="*/ 35 h 110"/>
                    <a:gd name="T16" fmla="*/ 15 w 144"/>
                    <a:gd name="T17" fmla="*/ 38 h 110"/>
                    <a:gd name="T18" fmla="*/ 18 w 144"/>
                    <a:gd name="T19" fmla="*/ 41 h 110"/>
                    <a:gd name="T20" fmla="*/ 21 w 144"/>
                    <a:gd name="T21" fmla="*/ 43 h 110"/>
                    <a:gd name="T22" fmla="*/ 25 w 144"/>
                    <a:gd name="T23" fmla="*/ 39 h 110"/>
                    <a:gd name="T24" fmla="*/ 31 w 144"/>
                    <a:gd name="T25" fmla="*/ 38 h 110"/>
                    <a:gd name="T26" fmla="*/ 29 w 144"/>
                    <a:gd name="T27" fmla="*/ 41 h 110"/>
                    <a:gd name="T28" fmla="*/ 34 w 144"/>
                    <a:gd name="T29" fmla="*/ 46 h 110"/>
                    <a:gd name="T30" fmla="*/ 38 w 144"/>
                    <a:gd name="T31" fmla="*/ 39 h 110"/>
                    <a:gd name="T32" fmla="*/ 43 w 144"/>
                    <a:gd name="T33" fmla="*/ 35 h 110"/>
                    <a:gd name="T34" fmla="*/ 46 w 144"/>
                    <a:gd name="T35" fmla="*/ 41 h 110"/>
                    <a:gd name="T36" fmla="*/ 52 w 144"/>
                    <a:gd name="T37" fmla="*/ 35 h 110"/>
                    <a:gd name="T38" fmla="*/ 67 w 144"/>
                    <a:gd name="T39" fmla="*/ 39 h 110"/>
                    <a:gd name="T40" fmla="*/ 62 w 144"/>
                    <a:gd name="T41" fmla="*/ 42 h 110"/>
                    <a:gd name="T42" fmla="*/ 49 w 144"/>
                    <a:gd name="T43" fmla="*/ 43 h 110"/>
                    <a:gd name="T44" fmla="*/ 53 w 144"/>
                    <a:gd name="T45" fmla="*/ 49 h 110"/>
                    <a:gd name="T46" fmla="*/ 74 w 144"/>
                    <a:gd name="T47" fmla="*/ 46 h 110"/>
                    <a:gd name="T48" fmla="*/ 41 w 144"/>
                    <a:gd name="T49" fmla="*/ 53 h 110"/>
                    <a:gd name="T50" fmla="*/ 29 w 144"/>
                    <a:gd name="T51" fmla="*/ 62 h 110"/>
                    <a:gd name="T52" fmla="*/ 43 w 144"/>
                    <a:gd name="T53" fmla="*/ 74 h 110"/>
                    <a:gd name="T54" fmla="*/ 37 w 144"/>
                    <a:gd name="T55" fmla="*/ 74 h 110"/>
                    <a:gd name="T56" fmla="*/ 38 w 144"/>
                    <a:gd name="T57" fmla="*/ 81 h 110"/>
                    <a:gd name="T58" fmla="*/ 40 w 144"/>
                    <a:gd name="T59" fmla="*/ 83 h 110"/>
                    <a:gd name="T60" fmla="*/ 47 w 144"/>
                    <a:gd name="T61" fmla="*/ 86 h 110"/>
                    <a:gd name="T62" fmla="*/ 43 w 144"/>
                    <a:gd name="T63" fmla="*/ 91 h 110"/>
                    <a:gd name="T64" fmla="*/ 46 w 144"/>
                    <a:gd name="T65" fmla="*/ 97 h 110"/>
                    <a:gd name="T66" fmla="*/ 50 w 144"/>
                    <a:gd name="T67" fmla="*/ 100 h 110"/>
                    <a:gd name="T68" fmla="*/ 50 w 144"/>
                    <a:gd name="T69" fmla="*/ 103 h 110"/>
                    <a:gd name="T70" fmla="*/ 56 w 144"/>
                    <a:gd name="T71" fmla="*/ 107 h 110"/>
                    <a:gd name="T72" fmla="*/ 77 w 144"/>
                    <a:gd name="T73" fmla="*/ 110 h 110"/>
                    <a:gd name="T74" fmla="*/ 73 w 144"/>
                    <a:gd name="T75" fmla="*/ 104 h 110"/>
                    <a:gd name="T76" fmla="*/ 80 w 144"/>
                    <a:gd name="T77" fmla="*/ 103 h 110"/>
                    <a:gd name="T78" fmla="*/ 87 w 144"/>
                    <a:gd name="T79" fmla="*/ 110 h 110"/>
                    <a:gd name="T80" fmla="*/ 77 w 144"/>
                    <a:gd name="T81" fmla="*/ 84 h 110"/>
                    <a:gd name="T82" fmla="*/ 87 w 144"/>
                    <a:gd name="T83" fmla="*/ 96 h 110"/>
                    <a:gd name="T84" fmla="*/ 96 w 144"/>
                    <a:gd name="T85" fmla="*/ 108 h 110"/>
                    <a:gd name="T86" fmla="*/ 95 w 144"/>
                    <a:gd name="T87" fmla="*/ 83 h 110"/>
                    <a:gd name="T88" fmla="*/ 100 w 144"/>
                    <a:gd name="T89" fmla="*/ 88 h 110"/>
                    <a:gd name="T90" fmla="*/ 104 w 144"/>
                    <a:gd name="T91" fmla="*/ 86 h 110"/>
                    <a:gd name="T92" fmla="*/ 103 w 144"/>
                    <a:gd name="T93" fmla="*/ 57 h 110"/>
                    <a:gd name="T94" fmla="*/ 110 w 144"/>
                    <a:gd name="T95" fmla="*/ 81 h 110"/>
                    <a:gd name="T96" fmla="*/ 117 w 144"/>
                    <a:gd name="T97" fmla="*/ 58 h 110"/>
                    <a:gd name="T98" fmla="*/ 123 w 144"/>
                    <a:gd name="T99" fmla="*/ 62 h 110"/>
                    <a:gd name="T100" fmla="*/ 134 w 144"/>
                    <a:gd name="T101" fmla="*/ 53 h 110"/>
                    <a:gd name="T102" fmla="*/ 144 w 144"/>
                    <a:gd name="T103" fmla="*/ 38 h 110"/>
                    <a:gd name="T104" fmla="*/ 134 w 144"/>
                    <a:gd name="T105" fmla="*/ 24 h 110"/>
                    <a:gd name="T106" fmla="*/ 128 w 144"/>
                    <a:gd name="T107" fmla="*/ 34 h 110"/>
                    <a:gd name="T108" fmla="*/ 128 w 144"/>
                    <a:gd name="T109" fmla="*/ 25 h 110"/>
                    <a:gd name="T110" fmla="*/ 122 w 144"/>
                    <a:gd name="T111" fmla="*/ 18 h 110"/>
                    <a:gd name="T112" fmla="*/ 114 w 144"/>
                    <a:gd name="T113" fmla="*/ 21 h 110"/>
                    <a:gd name="T114" fmla="*/ 111 w 144"/>
                    <a:gd name="T115" fmla="*/ 22 h 110"/>
                    <a:gd name="T116" fmla="*/ 118 w 144"/>
                    <a:gd name="T117" fmla="*/ 5 h 110"/>
                    <a:gd name="T118" fmla="*/ 117 w 144"/>
                    <a:gd name="T119" fmla="*/ 3 h 110"/>
                    <a:gd name="T120" fmla="*/ 25 w 144"/>
                    <a:gd name="T121" fmla="*/ 2 h 110"/>
                    <a:gd name="T122" fmla="*/ 19 w 144"/>
                    <a:gd name="T123" fmla="*/ 0 h 110"/>
                    <a:gd name="T124" fmla="*/ 0 w 144"/>
                    <a:gd name="T125" fmla="*/ 2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
                    <a:gd name="T190" fmla="*/ 0 h 110"/>
                    <a:gd name="T191" fmla="*/ 144 w 144"/>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 h="110">
                      <a:moveTo>
                        <a:pt x="0" y="4"/>
                      </a:moveTo>
                      <a:lnTo>
                        <a:pt x="4" y="4"/>
                      </a:lnTo>
                      <a:lnTo>
                        <a:pt x="4" y="5"/>
                      </a:lnTo>
                      <a:lnTo>
                        <a:pt x="4" y="6"/>
                      </a:lnTo>
                      <a:lnTo>
                        <a:pt x="0" y="8"/>
                      </a:lnTo>
                      <a:lnTo>
                        <a:pt x="1" y="9"/>
                      </a:lnTo>
                      <a:lnTo>
                        <a:pt x="1" y="10"/>
                      </a:lnTo>
                      <a:lnTo>
                        <a:pt x="3" y="13"/>
                      </a:lnTo>
                      <a:lnTo>
                        <a:pt x="8" y="20"/>
                      </a:lnTo>
                      <a:lnTo>
                        <a:pt x="13" y="22"/>
                      </a:lnTo>
                      <a:lnTo>
                        <a:pt x="15" y="24"/>
                      </a:lnTo>
                      <a:lnTo>
                        <a:pt x="21" y="22"/>
                      </a:lnTo>
                      <a:lnTo>
                        <a:pt x="25" y="25"/>
                      </a:lnTo>
                      <a:lnTo>
                        <a:pt x="29" y="20"/>
                      </a:lnTo>
                      <a:lnTo>
                        <a:pt x="28" y="25"/>
                      </a:lnTo>
                      <a:lnTo>
                        <a:pt x="23" y="28"/>
                      </a:lnTo>
                      <a:lnTo>
                        <a:pt x="19" y="28"/>
                      </a:lnTo>
                      <a:lnTo>
                        <a:pt x="19" y="29"/>
                      </a:lnTo>
                      <a:lnTo>
                        <a:pt x="15" y="31"/>
                      </a:lnTo>
                      <a:lnTo>
                        <a:pt x="12" y="29"/>
                      </a:lnTo>
                      <a:lnTo>
                        <a:pt x="10" y="31"/>
                      </a:lnTo>
                      <a:lnTo>
                        <a:pt x="8" y="31"/>
                      </a:lnTo>
                      <a:lnTo>
                        <a:pt x="10" y="32"/>
                      </a:lnTo>
                      <a:lnTo>
                        <a:pt x="8" y="35"/>
                      </a:lnTo>
                      <a:lnTo>
                        <a:pt x="12" y="36"/>
                      </a:lnTo>
                      <a:lnTo>
                        <a:pt x="13" y="36"/>
                      </a:lnTo>
                      <a:lnTo>
                        <a:pt x="15" y="38"/>
                      </a:lnTo>
                      <a:lnTo>
                        <a:pt x="16" y="36"/>
                      </a:lnTo>
                      <a:lnTo>
                        <a:pt x="18" y="39"/>
                      </a:lnTo>
                      <a:lnTo>
                        <a:pt x="18" y="41"/>
                      </a:lnTo>
                      <a:lnTo>
                        <a:pt x="18" y="42"/>
                      </a:lnTo>
                      <a:lnTo>
                        <a:pt x="19" y="46"/>
                      </a:lnTo>
                      <a:lnTo>
                        <a:pt x="21" y="43"/>
                      </a:lnTo>
                      <a:lnTo>
                        <a:pt x="22" y="42"/>
                      </a:lnTo>
                      <a:lnTo>
                        <a:pt x="25" y="41"/>
                      </a:lnTo>
                      <a:lnTo>
                        <a:pt x="25" y="39"/>
                      </a:lnTo>
                      <a:lnTo>
                        <a:pt x="25" y="38"/>
                      </a:lnTo>
                      <a:lnTo>
                        <a:pt x="26" y="35"/>
                      </a:lnTo>
                      <a:lnTo>
                        <a:pt x="31" y="38"/>
                      </a:lnTo>
                      <a:lnTo>
                        <a:pt x="34" y="38"/>
                      </a:lnTo>
                      <a:lnTo>
                        <a:pt x="31" y="39"/>
                      </a:lnTo>
                      <a:lnTo>
                        <a:pt x="29" y="41"/>
                      </a:lnTo>
                      <a:lnTo>
                        <a:pt x="29" y="45"/>
                      </a:lnTo>
                      <a:lnTo>
                        <a:pt x="31" y="45"/>
                      </a:lnTo>
                      <a:lnTo>
                        <a:pt x="34" y="46"/>
                      </a:lnTo>
                      <a:lnTo>
                        <a:pt x="35" y="46"/>
                      </a:lnTo>
                      <a:lnTo>
                        <a:pt x="37" y="43"/>
                      </a:lnTo>
                      <a:lnTo>
                        <a:pt x="38" y="39"/>
                      </a:lnTo>
                      <a:lnTo>
                        <a:pt x="40" y="38"/>
                      </a:lnTo>
                      <a:lnTo>
                        <a:pt x="41" y="34"/>
                      </a:lnTo>
                      <a:lnTo>
                        <a:pt x="43" y="35"/>
                      </a:lnTo>
                      <a:lnTo>
                        <a:pt x="40" y="41"/>
                      </a:lnTo>
                      <a:lnTo>
                        <a:pt x="41" y="42"/>
                      </a:lnTo>
                      <a:lnTo>
                        <a:pt x="46" y="41"/>
                      </a:lnTo>
                      <a:lnTo>
                        <a:pt x="46" y="38"/>
                      </a:lnTo>
                      <a:lnTo>
                        <a:pt x="46" y="36"/>
                      </a:lnTo>
                      <a:lnTo>
                        <a:pt x="52" y="35"/>
                      </a:lnTo>
                      <a:lnTo>
                        <a:pt x="50" y="39"/>
                      </a:lnTo>
                      <a:lnTo>
                        <a:pt x="55" y="41"/>
                      </a:lnTo>
                      <a:lnTo>
                        <a:pt x="67" y="39"/>
                      </a:lnTo>
                      <a:lnTo>
                        <a:pt x="67" y="41"/>
                      </a:lnTo>
                      <a:lnTo>
                        <a:pt x="65" y="42"/>
                      </a:lnTo>
                      <a:lnTo>
                        <a:pt x="62" y="42"/>
                      </a:lnTo>
                      <a:lnTo>
                        <a:pt x="52" y="42"/>
                      </a:lnTo>
                      <a:lnTo>
                        <a:pt x="52" y="43"/>
                      </a:lnTo>
                      <a:lnTo>
                        <a:pt x="49" y="43"/>
                      </a:lnTo>
                      <a:lnTo>
                        <a:pt x="49" y="46"/>
                      </a:lnTo>
                      <a:lnTo>
                        <a:pt x="50" y="47"/>
                      </a:lnTo>
                      <a:lnTo>
                        <a:pt x="53" y="49"/>
                      </a:lnTo>
                      <a:lnTo>
                        <a:pt x="62" y="47"/>
                      </a:lnTo>
                      <a:lnTo>
                        <a:pt x="63" y="46"/>
                      </a:lnTo>
                      <a:lnTo>
                        <a:pt x="74" y="46"/>
                      </a:lnTo>
                      <a:lnTo>
                        <a:pt x="77" y="43"/>
                      </a:lnTo>
                      <a:lnTo>
                        <a:pt x="76" y="47"/>
                      </a:lnTo>
                      <a:lnTo>
                        <a:pt x="41" y="53"/>
                      </a:lnTo>
                      <a:lnTo>
                        <a:pt x="37" y="58"/>
                      </a:lnTo>
                      <a:lnTo>
                        <a:pt x="34" y="59"/>
                      </a:lnTo>
                      <a:lnTo>
                        <a:pt x="29" y="62"/>
                      </a:lnTo>
                      <a:lnTo>
                        <a:pt x="35" y="71"/>
                      </a:lnTo>
                      <a:lnTo>
                        <a:pt x="38" y="71"/>
                      </a:lnTo>
                      <a:lnTo>
                        <a:pt x="43" y="74"/>
                      </a:lnTo>
                      <a:lnTo>
                        <a:pt x="44" y="76"/>
                      </a:lnTo>
                      <a:lnTo>
                        <a:pt x="38" y="75"/>
                      </a:lnTo>
                      <a:lnTo>
                        <a:pt x="37" y="74"/>
                      </a:lnTo>
                      <a:lnTo>
                        <a:pt x="37" y="75"/>
                      </a:lnTo>
                      <a:lnTo>
                        <a:pt x="37" y="78"/>
                      </a:lnTo>
                      <a:lnTo>
                        <a:pt x="38" y="81"/>
                      </a:lnTo>
                      <a:lnTo>
                        <a:pt x="40" y="81"/>
                      </a:lnTo>
                      <a:lnTo>
                        <a:pt x="38" y="82"/>
                      </a:lnTo>
                      <a:lnTo>
                        <a:pt x="40" y="83"/>
                      </a:lnTo>
                      <a:lnTo>
                        <a:pt x="41" y="84"/>
                      </a:lnTo>
                      <a:lnTo>
                        <a:pt x="46" y="83"/>
                      </a:lnTo>
                      <a:lnTo>
                        <a:pt x="47" y="86"/>
                      </a:lnTo>
                      <a:lnTo>
                        <a:pt x="59" y="88"/>
                      </a:lnTo>
                      <a:lnTo>
                        <a:pt x="56" y="90"/>
                      </a:lnTo>
                      <a:lnTo>
                        <a:pt x="43" y="91"/>
                      </a:lnTo>
                      <a:lnTo>
                        <a:pt x="43" y="93"/>
                      </a:lnTo>
                      <a:lnTo>
                        <a:pt x="44" y="96"/>
                      </a:lnTo>
                      <a:lnTo>
                        <a:pt x="46" y="97"/>
                      </a:lnTo>
                      <a:lnTo>
                        <a:pt x="47" y="100"/>
                      </a:lnTo>
                      <a:lnTo>
                        <a:pt x="49" y="102"/>
                      </a:lnTo>
                      <a:lnTo>
                        <a:pt x="50" y="100"/>
                      </a:lnTo>
                      <a:lnTo>
                        <a:pt x="50" y="99"/>
                      </a:lnTo>
                      <a:lnTo>
                        <a:pt x="52" y="100"/>
                      </a:lnTo>
                      <a:lnTo>
                        <a:pt x="50" y="103"/>
                      </a:lnTo>
                      <a:lnTo>
                        <a:pt x="52" y="104"/>
                      </a:lnTo>
                      <a:lnTo>
                        <a:pt x="53" y="107"/>
                      </a:lnTo>
                      <a:lnTo>
                        <a:pt x="56" y="107"/>
                      </a:lnTo>
                      <a:lnTo>
                        <a:pt x="60" y="110"/>
                      </a:lnTo>
                      <a:lnTo>
                        <a:pt x="70" y="110"/>
                      </a:lnTo>
                      <a:lnTo>
                        <a:pt x="77" y="110"/>
                      </a:lnTo>
                      <a:lnTo>
                        <a:pt x="77" y="106"/>
                      </a:lnTo>
                      <a:lnTo>
                        <a:pt x="73" y="104"/>
                      </a:lnTo>
                      <a:lnTo>
                        <a:pt x="71" y="102"/>
                      </a:lnTo>
                      <a:lnTo>
                        <a:pt x="77" y="102"/>
                      </a:lnTo>
                      <a:lnTo>
                        <a:pt x="80" y="103"/>
                      </a:lnTo>
                      <a:lnTo>
                        <a:pt x="82" y="106"/>
                      </a:lnTo>
                      <a:lnTo>
                        <a:pt x="86" y="107"/>
                      </a:lnTo>
                      <a:lnTo>
                        <a:pt x="87" y="110"/>
                      </a:lnTo>
                      <a:lnTo>
                        <a:pt x="87" y="108"/>
                      </a:lnTo>
                      <a:lnTo>
                        <a:pt x="76" y="88"/>
                      </a:lnTo>
                      <a:lnTo>
                        <a:pt x="77" y="84"/>
                      </a:lnTo>
                      <a:lnTo>
                        <a:pt x="79" y="86"/>
                      </a:lnTo>
                      <a:lnTo>
                        <a:pt x="82" y="93"/>
                      </a:lnTo>
                      <a:lnTo>
                        <a:pt x="87" y="96"/>
                      </a:lnTo>
                      <a:lnTo>
                        <a:pt x="92" y="106"/>
                      </a:lnTo>
                      <a:lnTo>
                        <a:pt x="95" y="108"/>
                      </a:lnTo>
                      <a:lnTo>
                        <a:pt x="96" y="108"/>
                      </a:lnTo>
                      <a:lnTo>
                        <a:pt x="98" y="96"/>
                      </a:lnTo>
                      <a:lnTo>
                        <a:pt x="95" y="90"/>
                      </a:lnTo>
                      <a:lnTo>
                        <a:pt x="95" y="83"/>
                      </a:lnTo>
                      <a:lnTo>
                        <a:pt x="96" y="83"/>
                      </a:lnTo>
                      <a:lnTo>
                        <a:pt x="96" y="84"/>
                      </a:lnTo>
                      <a:lnTo>
                        <a:pt x="100" y="88"/>
                      </a:lnTo>
                      <a:lnTo>
                        <a:pt x="101" y="92"/>
                      </a:lnTo>
                      <a:lnTo>
                        <a:pt x="104" y="92"/>
                      </a:lnTo>
                      <a:lnTo>
                        <a:pt x="104" y="86"/>
                      </a:lnTo>
                      <a:lnTo>
                        <a:pt x="104" y="83"/>
                      </a:lnTo>
                      <a:lnTo>
                        <a:pt x="101" y="81"/>
                      </a:lnTo>
                      <a:lnTo>
                        <a:pt x="103" y="57"/>
                      </a:lnTo>
                      <a:lnTo>
                        <a:pt x="104" y="56"/>
                      </a:lnTo>
                      <a:lnTo>
                        <a:pt x="104" y="75"/>
                      </a:lnTo>
                      <a:lnTo>
                        <a:pt x="110" y="81"/>
                      </a:lnTo>
                      <a:lnTo>
                        <a:pt x="111" y="81"/>
                      </a:lnTo>
                      <a:lnTo>
                        <a:pt x="117" y="69"/>
                      </a:lnTo>
                      <a:lnTo>
                        <a:pt x="117" y="58"/>
                      </a:lnTo>
                      <a:lnTo>
                        <a:pt x="118" y="59"/>
                      </a:lnTo>
                      <a:lnTo>
                        <a:pt x="118" y="66"/>
                      </a:lnTo>
                      <a:lnTo>
                        <a:pt x="123" y="62"/>
                      </a:lnTo>
                      <a:lnTo>
                        <a:pt x="122" y="60"/>
                      </a:lnTo>
                      <a:lnTo>
                        <a:pt x="122" y="58"/>
                      </a:lnTo>
                      <a:lnTo>
                        <a:pt x="134" y="53"/>
                      </a:lnTo>
                      <a:lnTo>
                        <a:pt x="144" y="46"/>
                      </a:lnTo>
                      <a:lnTo>
                        <a:pt x="144" y="39"/>
                      </a:lnTo>
                      <a:lnTo>
                        <a:pt x="144" y="38"/>
                      </a:lnTo>
                      <a:lnTo>
                        <a:pt x="142" y="36"/>
                      </a:lnTo>
                      <a:lnTo>
                        <a:pt x="141" y="32"/>
                      </a:lnTo>
                      <a:lnTo>
                        <a:pt x="134" y="24"/>
                      </a:lnTo>
                      <a:lnTo>
                        <a:pt x="132" y="25"/>
                      </a:lnTo>
                      <a:lnTo>
                        <a:pt x="131" y="32"/>
                      </a:lnTo>
                      <a:lnTo>
                        <a:pt x="128" y="34"/>
                      </a:lnTo>
                      <a:lnTo>
                        <a:pt x="128" y="32"/>
                      </a:lnTo>
                      <a:lnTo>
                        <a:pt x="129" y="31"/>
                      </a:lnTo>
                      <a:lnTo>
                        <a:pt x="128" y="25"/>
                      </a:lnTo>
                      <a:lnTo>
                        <a:pt x="126" y="24"/>
                      </a:lnTo>
                      <a:lnTo>
                        <a:pt x="125" y="20"/>
                      </a:lnTo>
                      <a:lnTo>
                        <a:pt x="122" y="18"/>
                      </a:lnTo>
                      <a:lnTo>
                        <a:pt x="120" y="18"/>
                      </a:lnTo>
                      <a:lnTo>
                        <a:pt x="117" y="21"/>
                      </a:lnTo>
                      <a:lnTo>
                        <a:pt x="114" y="21"/>
                      </a:lnTo>
                      <a:lnTo>
                        <a:pt x="113" y="25"/>
                      </a:lnTo>
                      <a:lnTo>
                        <a:pt x="111" y="25"/>
                      </a:lnTo>
                      <a:lnTo>
                        <a:pt x="111" y="22"/>
                      </a:lnTo>
                      <a:lnTo>
                        <a:pt x="113" y="20"/>
                      </a:lnTo>
                      <a:lnTo>
                        <a:pt x="116" y="18"/>
                      </a:lnTo>
                      <a:lnTo>
                        <a:pt x="118" y="5"/>
                      </a:lnTo>
                      <a:lnTo>
                        <a:pt x="116" y="6"/>
                      </a:lnTo>
                      <a:lnTo>
                        <a:pt x="116" y="5"/>
                      </a:lnTo>
                      <a:lnTo>
                        <a:pt x="117" y="3"/>
                      </a:lnTo>
                      <a:lnTo>
                        <a:pt x="117" y="0"/>
                      </a:lnTo>
                      <a:lnTo>
                        <a:pt x="23" y="0"/>
                      </a:lnTo>
                      <a:lnTo>
                        <a:pt x="25" y="2"/>
                      </a:lnTo>
                      <a:lnTo>
                        <a:pt x="26" y="3"/>
                      </a:lnTo>
                      <a:lnTo>
                        <a:pt x="23" y="0"/>
                      </a:lnTo>
                      <a:lnTo>
                        <a:pt x="19" y="0"/>
                      </a:lnTo>
                      <a:lnTo>
                        <a:pt x="18" y="0"/>
                      </a:lnTo>
                      <a:lnTo>
                        <a:pt x="0" y="0"/>
                      </a:lnTo>
                      <a:lnTo>
                        <a:pt x="0" y="2"/>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11" name="Freeform 2979"/>
                <p:cNvSpPr>
                  <a:spLocks/>
                </p:cNvSpPr>
                <p:nvPr/>
              </p:nvSpPr>
              <p:spPr bwMode="gray">
                <a:xfrm>
                  <a:off x="1405" y="1060"/>
                  <a:ext cx="144" cy="110"/>
                </a:xfrm>
                <a:custGeom>
                  <a:avLst/>
                  <a:gdLst>
                    <a:gd name="T0" fmla="*/ 4 w 144"/>
                    <a:gd name="T1" fmla="*/ 5 h 110"/>
                    <a:gd name="T2" fmla="*/ 1 w 144"/>
                    <a:gd name="T3" fmla="*/ 9 h 110"/>
                    <a:gd name="T4" fmla="*/ 8 w 144"/>
                    <a:gd name="T5" fmla="*/ 20 h 110"/>
                    <a:gd name="T6" fmla="*/ 21 w 144"/>
                    <a:gd name="T7" fmla="*/ 22 h 110"/>
                    <a:gd name="T8" fmla="*/ 28 w 144"/>
                    <a:gd name="T9" fmla="*/ 25 h 110"/>
                    <a:gd name="T10" fmla="*/ 19 w 144"/>
                    <a:gd name="T11" fmla="*/ 29 h 110"/>
                    <a:gd name="T12" fmla="*/ 10 w 144"/>
                    <a:gd name="T13" fmla="*/ 31 h 110"/>
                    <a:gd name="T14" fmla="*/ 8 w 144"/>
                    <a:gd name="T15" fmla="*/ 35 h 110"/>
                    <a:gd name="T16" fmla="*/ 15 w 144"/>
                    <a:gd name="T17" fmla="*/ 38 h 110"/>
                    <a:gd name="T18" fmla="*/ 18 w 144"/>
                    <a:gd name="T19" fmla="*/ 41 h 110"/>
                    <a:gd name="T20" fmla="*/ 21 w 144"/>
                    <a:gd name="T21" fmla="*/ 43 h 110"/>
                    <a:gd name="T22" fmla="*/ 25 w 144"/>
                    <a:gd name="T23" fmla="*/ 39 h 110"/>
                    <a:gd name="T24" fmla="*/ 31 w 144"/>
                    <a:gd name="T25" fmla="*/ 38 h 110"/>
                    <a:gd name="T26" fmla="*/ 29 w 144"/>
                    <a:gd name="T27" fmla="*/ 41 h 110"/>
                    <a:gd name="T28" fmla="*/ 34 w 144"/>
                    <a:gd name="T29" fmla="*/ 46 h 110"/>
                    <a:gd name="T30" fmla="*/ 38 w 144"/>
                    <a:gd name="T31" fmla="*/ 39 h 110"/>
                    <a:gd name="T32" fmla="*/ 43 w 144"/>
                    <a:gd name="T33" fmla="*/ 35 h 110"/>
                    <a:gd name="T34" fmla="*/ 46 w 144"/>
                    <a:gd name="T35" fmla="*/ 41 h 110"/>
                    <a:gd name="T36" fmla="*/ 52 w 144"/>
                    <a:gd name="T37" fmla="*/ 35 h 110"/>
                    <a:gd name="T38" fmla="*/ 67 w 144"/>
                    <a:gd name="T39" fmla="*/ 39 h 110"/>
                    <a:gd name="T40" fmla="*/ 62 w 144"/>
                    <a:gd name="T41" fmla="*/ 42 h 110"/>
                    <a:gd name="T42" fmla="*/ 49 w 144"/>
                    <a:gd name="T43" fmla="*/ 43 h 110"/>
                    <a:gd name="T44" fmla="*/ 53 w 144"/>
                    <a:gd name="T45" fmla="*/ 49 h 110"/>
                    <a:gd name="T46" fmla="*/ 74 w 144"/>
                    <a:gd name="T47" fmla="*/ 46 h 110"/>
                    <a:gd name="T48" fmla="*/ 41 w 144"/>
                    <a:gd name="T49" fmla="*/ 53 h 110"/>
                    <a:gd name="T50" fmla="*/ 29 w 144"/>
                    <a:gd name="T51" fmla="*/ 62 h 110"/>
                    <a:gd name="T52" fmla="*/ 43 w 144"/>
                    <a:gd name="T53" fmla="*/ 74 h 110"/>
                    <a:gd name="T54" fmla="*/ 37 w 144"/>
                    <a:gd name="T55" fmla="*/ 74 h 110"/>
                    <a:gd name="T56" fmla="*/ 38 w 144"/>
                    <a:gd name="T57" fmla="*/ 81 h 110"/>
                    <a:gd name="T58" fmla="*/ 40 w 144"/>
                    <a:gd name="T59" fmla="*/ 83 h 110"/>
                    <a:gd name="T60" fmla="*/ 47 w 144"/>
                    <a:gd name="T61" fmla="*/ 86 h 110"/>
                    <a:gd name="T62" fmla="*/ 43 w 144"/>
                    <a:gd name="T63" fmla="*/ 91 h 110"/>
                    <a:gd name="T64" fmla="*/ 46 w 144"/>
                    <a:gd name="T65" fmla="*/ 97 h 110"/>
                    <a:gd name="T66" fmla="*/ 50 w 144"/>
                    <a:gd name="T67" fmla="*/ 100 h 110"/>
                    <a:gd name="T68" fmla="*/ 50 w 144"/>
                    <a:gd name="T69" fmla="*/ 103 h 110"/>
                    <a:gd name="T70" fmla="*/ 56 w 144"/>
                    <a:gd name="T71" fmla="*/ 107 h 110"/>
                    <a:gd name="T72" fmla="*/ 77 w 144"/>
                    <a:gd name="T73" fmla="*/ 110 h 110"/>
                    <a:gd name="T74" fmla="*/ 73 w 144"/>
                    <a:gd name="T75" fmla="*/ 104 h 110"/>
                    <a:gd name="T76" fmla="*/ 80 w 144"/>
                    <a:gd name="T77" fmla="*/ 103 h 110"/>
                    <a:gd name="T78" fmla="*/ 87 w 144"/>
                    <a:gd name="T79" fmla="*/ 110 h 110"/>
                    <a:gd name="T80" fmla="*/ 77 w 144"/>
                    <a:gd name="T81" fmla="*/ 84 h 110"/>
                    <a:gd name="T82" fmla="*/ 87 w 144"/>
                    <a:gd name="T83" fmla="*/ 96 h 110"/>
                    <a:gd name="T84" fmla="*/ 96 w 144"/>
                    <a:gd name="T85" fmla="*/ 108 h 110"/>
                    <a:gd name="T86" fmla="*/ 95 w 144"/>
                    <a:gd name="T87" fmla="*/ 83 h 110"/>
                    <a:gd name="T88" fmla="*/ 100 w 144"/>
                    <a:gd name="T89" fmla="*/ 88 h 110"/>
                    <a:gd name="T90" fmla="*/ 104 w 144"/>
                    <a:gd name="T91" fmla="*/ 86 h 110"/>
                    <a:gd name="T92" fmla="*/ 103 w 144"/>
                    <a:gd name="T93" fmla="*/ 57 h 110"/>
                    <a:gd name="T94" fmla="*/ 110 w 144"/>
                    <a:gd name="T95" fmla="*/ 81 h 110"/>
                    <a:gd name="T96" fmla="*/ 117 w 144"/>
                    <a:gd name="T97" fmla="*/ 58 h 110"/>
                    <a:gd name="T98" fmla="*/ 123 w 144"/>
                    <a:gd name="T99" fmla="*/ 62 h 110"/>
                    <a:gd name="T100" fmla="*/ 134 w 144"/>
                    <a:gd name="T101" fmla="*/ 53 h 110"/>
                    <a:gd name="T102" fmla="*/ 144 w 144"/>
                    <a:gd name="T103" fmla="*/ 38 h 110"/>
                    <a:gd name="T104" fmla="*/ 134 w 144"/>
                    <a:gd name="T105" fmla="*/ 24 h 110"/>
                    <a:gd name="T106" fmla="*/ 128 w 144"/>
                    <a:gd name="T107" fmla="*/ 34 h 110"/>
                    <a:gd name="T108" fmla="*/ 128 w 144"/>
                    <a:gd name="T109" fmla="*/ 25 h 110"/>
                    <a:gd name="T110" fmla="*/ 122 w 144"/>
                    <a:gd name="T111" fmla="*/ 18 h 110"/>
                    <a:gd name="T112" fmla="*/ 114 w 144"/>
                    <a:gd name="T113" fmla="*/ 21 h 110"/>
                    <a:gd name="T114" fmla="*/ 111 w 144"/>
                    <a:gd name="T115" fmla="*/ 22 h 110"/>
                    <a:gd name="T116" fmla="*/ 118 w 144"/>
                    <a:gd name="T117" fmla="*/ 5 h 110"/>
                    <a:gd name="T118" fmla="*/ 117 w 144"/>
                    <a:gd name="T119" fmla="*/ 3 h 110"/>
                    <a:gd name="T120" fmla="*/ 25 w 144"/>
                    <a:gd name="T121" fmla="*/ 2 h 110"/>
                    <a:gd name="T122" fmla="*/ 19 w 144"/>
                    <a:gd name="T123" fmla="*/ 0 h 110"/>
                    <a:gd name="T124" fmla="*/ 0 w 144"/>
                    <a:gd name="T125" fmla="*/ 2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
                    <a:gd name="T190" fmla="*/ 0 h 110"/>
                    <a:gd name="T191" fmla="*/ 144 w 144"/>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 h="110">
                      <a:moveTo>
                        <a:pt x="0" y="4"/>
                      </a:moveTo>
                      <a:lnTo>
                        <a:pt x="4" y="4"/>
                      </a:lnTo>
                      <a:lnTo>
                        <a:pt x="4" y="5"/>
                      </a:lnTo>
                      <a:lnTo>
                        <a:pt x="4" y="6"/>
                      </a:lnTo>
                      <a:lnTo>
                        <a:pt x="0" y="8"/>
                      </a:lnTo>
                      <a:lnTo>
                        <a:pt x="1" y="9"/>
                      </a:lnTo>
                      <a:lnTo>
                        <a:pt x="1" y="10"/>
                      </a:lnTo>
                      <a:lnTo>
                        <a:pt x="3" y="13"/>
                      </a:lnTo>
                      <a:lnTo>
                        <a:pt x="8" y="20"/>
                      </a:lnTo>
                      <a:lnTo>
                        <a:pt x="13" y="22"/>
                      </a:lnTo>
                      <a:lnTo>
                        <a:pt x="15" y="24"/>
                      </a:lnTo>
                      <a:lnTo>
                        <a:pt x="21" y="22"/>
                      </a:lnTo>
                      <a:lnTo>
                        <a:pt x="25" y="25"/>
                      </a:lnTo>
                      <a:lnTo>
                        <a:pt x="29" y="20"/>
                      </a:lnTo>
                      <a:lnTo>
                        <a:pt x="28" y="25"/>
                      </a:lnTo>
                      <a:lnTo>
                        <a:pt x="23" y="28"/>
                      </a:lnTo>
                      <a:lnTo>
                        <a:pt x="19" y="28"/>
                      </a:lnTo>
                      <a:lnTo>
                        <a:pt x="19" y="29"/>
                      </a:lnTo>
                      <a:lnTo>
                        <a:pt x="15" y="31"/>
                      </a:lnTo>
                      <a:lnTo>
                        <a:pt x="12" y="29"/>
                      </a:lnTo>
                      <a:lnTo>
                        <a:pt x="10" y="31"/>
                      </a:lnTo>
                      <a:lnTo>
                        <a:pt x="8" y="31"/>
                      </a:lnTo>
                      <a:lnTo>
                        <a:pt x="10" y="32"/>
                      </a:lnTo>
                      <a:lnTo>
                        <a:pt x="8" y="35"/>
                      </a:lnTo>
                      <a:lnTo>
                        <a:pt x="12" y="36"/>
                      </a:lnTo>
                      <a:lnTo>
                        <a:pt x="13" y="36"/>
                      </a:lnTo>
                      <a:lnTo>
                        <a:pt x="15" y="38"/>
                      </a:lnTo>
                      <a:lnTo>
                        <a:pt x="16" y="36"/>
                      </a:lnTo>
                      <a:lnTo>
                        <a:pt x="18" y="39"/>
                      </a:lnTo>
                      <a:lnTo>
                        <a:pt x="18" y="41"/>
                      </a:lnTo>
                      <a:lnTo>
                        <a:pt x="18" y="42"/>
                      </a:lnTo>
                      <a:lnTo>
                        <a:pt x="19" y="46"/>
                      </a:lnTo>
                      <a:lnTo>
                        <a:pt x="21" y="43"/>
                      </a:lnTo>
                      <a:lnTo>
                        <a:pt x="22" y="42"/>
                      </a:lnTo>
                      <a:lnTo>
                        <a:pt x="25" y="41"/>
                      </a:lnTo>
                      <a:lnTo>
                        <a:pt x="25" y="39"/>
                      </a:lnTo>
                      <a:lnTo>
                        <a:pt x="25" y="38"/>
                      </a:lnTo>
                      <a:lnTo>
                        <a:pt x="26" y="35"/>
                      </a:lnTo>
                      <a:lnTo>
                        <a:pt x="31" y="38"/>
                      </a:lnTo>
                      <a:lnTo>
                        <a:pt x="34" y="38"/>
                      </a:lnTo>
                      <a:lnTo>
                        <a:pt x="31" y="39"/>
                      </a:lnTo>
                      <a:lnTo>
                        <a:pt x="29" y="41"/>
                      </a:lnTo>
                      <a:lnTo>
                        <a:pt x="29" y="45"/>
                      </a:lnTo>
                      <a:lnTo>
                        <a:pt x="31" y="45"/>
                      </a:lnTo>
                      <a:lnTo>
                        <a:pt x="34" y="46"/>
                      </a:lnTo>
                      <a:lnTo>
                        <a:pt x="35" y="46"/>
                      </a:lnTo>
                      <a:lnTo>
                        <a:pt x="37" y="43"/>
                      </a:lnTo>
                      <a:lnTo>
                        <a:pt x="38" y="39"/>
                      </a:lnTo>
                      <a:lnTo>
                        <a:pt x="40" y="38"/>
                      </a:lnTo>
                      <a:lnTo>
                        <a:pt x="41" y="34"/>
                      </a:lnTo>
                      <a:lnTo>
                        <a:pt x="43" y="35"/>
                      </a:lnTo>
                      <a:lnTo>
                        <a:pt x="40" y="41"/>
                      </a:lnTo>
                      <a:lnTo>
                        <a:pt x="41" y="42"/>
                      </a:lnTo>
                      <a:lnTo>
                        <a:pt x="46" y="41"/>
                      </a:lnTo>
                      <a:lnTo>
                        <a:pt x="46" y="38"/>
                      </a:lnTo>
                      <a:lnTo>
                        <a:pt x="46" y="36"/>
                      </a:lnTo>
                      <a:lnTo>
                        <a:pt x="52" y="35"/>
                      </a:lnTo>
                      <a:lnTo>
                        <a:pt x="50" y="39"/>
                      </a:lnTo>
                      <a:lnTo>
                        <a:pt x="55" y="41"/>
                      </a:lnTo>
                      <a:lnTo>
                        <a:pt x="67" y="39"/>
                      </a:lnTo>
                      <a:lnTo>
                        <a:pt x="67" y="41"/>
                      </a:lnTo>
                      <a:lnTo>
                        <a:pt x="65" y="42"/>
                      </a:lnTo>
                      <a:lnTo>
                        <a:pt x="62" y="42"/>
                      </a:lnTo>
                      <a:lnTo>
                        <a:pt x="52" y="42"/>
                      </a:lnTo>
                      <a:lnTo>
                        <a:pt x="52" y="43"/>
                      </a:lnTo>
                      <a:lnTo>
                        <a:pt x="49" y="43"/>
                      </a:lnTo>
                      <a:lnTo>
                        <a:pt x="49" y="46"/>
                      </a:lnTo>
                      <a:lnTo>
                        <a:pt x="50" y="47"/>
                      </a:lnTo>
                      <a:lnTo>
                        <a:pt x="53" y="49"/>
                      </a:lnTo>
                      <a:lnTo>
                        <a:pt x="62" y="47"/>
                      </a:lnTo>
                      <a:lnTo>
                        <a:pt x="63" y="46"/>
                      </a:lnTo>
                      <a:lnTo>
                        <a:pt x="74" y="46"/>
                      </a:lnTo>
                      <a:lnTo>
                        <a:pt x="77" y="43"/>
                      </a:lnTo>
                      <a:lnTo>
                        <a:pt x="76" y="47"/>
                      </a:lnTo>
                      <a:lnTo>
                        <a:pt x="41" y="53"/>
                      </a:lnTo>
                      <a:lnTo>
                        <a:pt x="37" y="58"/>
                      </a:lnTo>
                      <a:lnTo>
                        <a:pt x="34" y="59"/>
                      </a:lnTo>
                      <a:lnTo>
                        <a:pt x="29" y="62"/>
                      </a:lnTo>
                      <a:lnTo>
                        <a:pt x="35" y="71"/>
                      </a:lnTo>
                      <a:lnTo>
                        <a:pt x="38" y="71"/>
                      </a:lnTo>
                      <a:lnTo>
                        <a:pt x="43" y="74"/>
                      </a:lnTo>
                      <a:lnTo>
                        <a:pt x="44" y="76"/>
                      </a:lnTo>
                      <a:lnTo>
                        <a:pt x="38" y="75"/>
                      </a:lnTo>
                      <a:lnTo>
                        <a:pt x="37" y="74"/>
                      </a:lnTo>
                      <a:lnTo>
                        <a:pt x="37" y="75"/>
                      </a:lnTo>
                      <a:lnTo>
                        <a:pt x="37" y="78"/>
                      </a:lnTo>
                      <a:lnTo>
                        <a:pt x="38" y="81"/>
                      </a:lnTo>
                      <a:lnTo>
                        <a:pt x="40" y="81"/>
                      </a:lnTo>
                      <a:lnTo>
                        <a:pt x="38" y="82"/>
                      </a:lnTo>
                      <a:lnTo>
                        <a:pt x="40" y="83"/>
                      </a:lnTo>
                      <a:lnTo>
                        <a:pt x="41" y="84"/>
                      </a:lnTo>
                      <a:lnTo>
                        <a:pt x="46" y="83"/>
                      </a:lnTo>
                      <a:lnTo>
                        <a:pt x="47" y="86"/>
                      </a:lnTo>
                      <a:lnTo>
                        <a:pt x="59" y="88"/>
                      </a:lnTo>
                      <a:lnTo>
                        <a:pt x="56" y="90"/>
                      </a:lnTo>
                      <a:lnTo>
                        <a:pt x="43" y="91"/>
                      </a:lnTo>
                      <a:lnTo>
                        <a:pt x="43" y="93"/>
                      </a:lnTo>
                      <a:lnTo>
                        <a:pt x="44" y="96"/>
                      </a:lnTo>
                      <a:lnTo>
                        <a:pt x="46" y="97"/>
                      </a:lnTo>
                      <a:lnTo>
                        <a:pt x="47" y="100"/>
                      </a:lnTo>
                      <a:lnTo>
                        <a:pt x="49" y="102"/>
                      </a:lnTo>
                      <a:lnTo>
                        <a:pt x="50" y="100"/>
                      </a:lnTo>
                      <a:lnTo>
                        <a:pt x="50" y="99"/>
                      </a:lnTo>
                      <a:lnTo>
                        <a:pt x="52" y="100"/>
                      </a:lnTo>
                      <a:lnTo>
                        <a:pt x="50" y="103"/>
                      </a:lnTo>
                      <a:lnTo>
                        <a:pt x="52" y="104"/>
                      </a:lnTo>
                      <a:lnTo>
                        <a:pt x="53" y="107"/>
                      </a:lnTo>
                      <a:lnTo>
                        <a:pt x="56" y="107"/>
                      </a:lnTo>
                      <a:lnTo>
                        <a:pt x="60" y="110"/>
                      </a:lnTo>
                      <a:lnTo>
                        <a:pt x="70" y="110"/>
                      </a:lnTo>
                      <a:lnTo>
                        <a:pt x="77" y="110"/>
                      </a:lnTo>
                      <a:lnTo>
                        <a:pt x="77" y="106"/>
                      </a:lnTo>
                      <a:lnTo>
                        <a:pt x="73" y="104"/>
                      </a:lnTo>
                      <a:lnTo>
                        <a:pt x="71" y="102"/>
                      </a:lnTo>
                      <a:lnTo>
                        <a:pt x="77" y="102"/>
                      </a:lnTo>
                      <a:lnTo>
                        <a:pt x="80" y="103"/>
                      </a:lnTo>
                      <a:lnTo>
                        <a:pt x="82" y="106"/>
                      </a:lnTo>
                      <a:lnTo>
                        <a:pt x="86" y="107"/>
                      </a:lnTo>
                      <a:lnTo>
                        <a:pt x="87" y="110"/>
                      </a:lnTo>
                      <a:lnTo>
                        <a:pt x="87" y="108"/>
                      </a:lnTo>
                      <a:lnTo>
                        <a:pt x="76" y="88"/>
                      </a:lnTo>
                      <a:lnTo>
                        <a:pt x="77" y="84"/>
                      </a:lnTo>
                      <a:lnTo>
                        <a:pt x="79" y="86"/>
                      </a:lnTo>
                      <a:lnTo>
                        <a:pt x="82" y="93"/>
                      </a:lnTo>
                      <a:lnTo>
                        <a:pt x="87" y="96"/>
                      </a:lnTo>
                      <a:lnTo>
                        <a:pt x="92" y="106"/>
                      </a:lnTo>
                      <a:lnTo>
                        <a:pt x="95" y="108"/>
                      </a:lnTo>
                      <a:lnTo>
                        <a:pt x="96" y="108"/>
                      </a:lnTo>
                      <a:lnTo>
                        <a:pt x="98" y="96"/>
                      </a:lnTo>
                      <a:lnTo>
                        <a:pt x="95" y="90"/>
                      </a:lnTo>
                      <a:lnTo>
                        <a:pt x="95" y="83"/>
                      </a:lnTo>
                      <a:lnTo>
                        <a:pt x="96" y="83"/>
                      </a:lnTo>
                      <a:lnTo>
                        <a:pt x="96" y="84"/>
                      </a:lnTo>
                      <a:lnTo>
                        <a:pt x="100" y="88"/>
                      </a:lnTo>
                      <a:lnTo>
                        <a:pt x="101" y="92"/>
                      </a:lnTo>
                      <a:lnTo>
                        <a:pt x="104" y="92"/>
                      </a:lnTo>
                      <a:lnTo>
                        <a:pt x="104" y="86"/>
                      </a:lnTo>
                      <a:lnTo>
                        <a:pt x="104" y="83"/>
                      </a:lnTo>
                      <a:lnTo>
                        <a:pt x="101" y="81"/>
                      </a:lnTo>
                      <a:lnTo>
                        <a:pt x="103" y="57"/>
                      </a:lnTo>
                      <a:lnTo>
                        <a:pt x="104" y="56"/>
                      </a:lnTo>
                      <a:lnTo>
                        <a:pt x="104" y="75"/>
                      </a:lnTo>
                      <a:lnTo>
                        <a:pt x="110" y="81"/>
                      </a:lnTo>
                      <a:lnTo>
                        <a:pt x="111" y="81"/>
                      </a:lnTo>
                      <a:lnTo>
                        <a:pt x="117" y="69"/>
                      </a:lnTo>
                      <a:lnTo>
                        <a:pt x="117" y="58"/>
                      </a:lnTo>
                      <a:lnTo>
                        <a:pt x="118" y="59"/>
                      </a:lnTo>
                      <a:lnTo>
                        <a:pt x="118" y="66"/>
                      </a:lnTo>
                      <a:lnTo>
                        <a:pt x="123" y="62"/>
                      </a:lnTo>
                      <a:lnTo>
                        <a:pt x="122" y="60"/>
                      </a:lnTo>
                      <a:lnTo>
                        <a:pt x="122" y="58"/>
                      </a:lnTo>
                      <a:lnTo>
                        <a:pt x="134" y="53"/>
                      </a:lnTo>
                      <a:lnTo>
                        <a:pt x="144" y="46"/>
                      </a:lnTo>
                      <a:lnTo>
                        <a:pt x="144" y="39"/>
                      </a:lnTo>
                      <a:lnTo>
                        <a:pt x="144" y="38"/>
                      </a:lnTo>
                      <a:lnTo>
                        <a:pt x="142" y="36"/>
                      </a:lnTo>
                      <a:lnTo>
                        <a:pt x="141" y="32"/>
                      </a:lnTo>
                      <a:lnTo>
                        <a:pt x="134" y="24"/>
                      </a:lnTo>
                      <a:lnTo>
                        <a:pt x="132" y="25"/>
                      </a:lnTo>
                      <a:lnTo>
                        <a:pt x="131" y="32"/>
                      </a:lnTo>
                      <a:lnTo>
                        <a:pt x="128" y="34"/>
                      </a:lnTo>
                      <a:lnTo>
                        <a:pt x="128" y="32"/>
                      </a:lnTo>
                      <a:lnTo>
                        <a:pt x="129" y="31"/>
                      </a:lnTo>
                      <a:lnTo>
                        <a:pt x="128" y="25"/>
                      </a:lnTo>
                      <a:lnTo>
                        <a:pt x="126" y="24"/>
                      </a:lnTo>
                      <a:lnTo>
                        <a:pt x="125" y="20"/>
                      </a:lnTo>
                      <a:lnTo>
                        <a:pt x="122" y="18"/>
                      </a:lnTo>
                      <a:lnTo>
                        <a:pt x="120" y="18"/>
                      </a:lnTo>
                      <a:lnTo>
                        <a:pt x="117" y="21"/>
                      </a:lnTo>
                      <a:lnTo>
                        <a:pt x="114" y="21"/>
                      </a:lnTo>
                      <a:lnTo>
                        <a:pt x="113" y="25"/>
                      </a:lnTo>
                      <a:lnTo>
                        <a:pt x="111" y="25"/>
                      </a:lnTo>
                      <a:lnTo>
                        <a:pt x="111" y="22"/>
                      </a:lnTo>
                      <a:lnTo>
                        <a:pt x="113" y="20"/>
                      </a:lnTo>
                      <a:lnTo>
                        <a:pt x="116" y="18"/>
                      </a:lnTo>
                      <a:lnTo>
                        <a:pt x="118" y="5"/>
                      </a:lnTo>
                      <a:lnTo>
                        <a:pt x="116" y="6"/>
                      </a:lnTo>
                      <a:lnTo>
                        <a:pt x="116" y="5"/>
                      </a:lnTo>
                      <a:lnTo>
                        <a:pt x="117" y="3"/>
                      </a:lnTo>
                      <a:lnTo>
                        <a:pt x="117" y="0"/>
                      </a:lnTo>
                      <a:lnTo>
                        <a:pt x="23" y="0"/>
                      </a:lnTo>
                      <a:lnTo>
                        <a:pt x="25" y="2"/>
                      </a:lnTo>
                      <a:lnTo>
                        <a:pt x="26" y="3"/>
                      </a:lnTo>
                      <a:lnTo>
                        <a:pt x="23" y="0"/>
                      </a:lnTo>
                      <a:lnTo>
                        <a:pt x="19" y="0"/>
                      </a:lnTo>
                      <a:lnTo>
                        <a:pt x="18" y="0"/>
                      </a:lnTo>
                      <a:lnTo>
                        <a:pt x="0" y="0"/>
                      </a:lnTo>
                      <a:lnTo>
                        <a:pt x="0" y="2"/>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5" name="Group 2980"/>
              <p:cNvGrpSpPr>
                <a:grpSpLocks/>
              </p:cNvGrpSpPr>
              <p:nvPr/>
            </p:nvGrpSpPr>
            <p:grpSpPr bwMode="auto">
              <a:xfrm>
                <a:off x="1488" y="1060"/>
                <a:ext cx="248" cy="207"/>
                <a:chOff x="1488" y="1060"/>
                <a:chExt cx="248" cy="207"/>
              </a:xfrm>
              <a:grpFill/>
            </p:grpSpPr>
            <p:sp>
              <p:nvSpPr>
                <p:cNvPr id="908" name="Freeform 2981"/>
                <p:cNvSpPr>
                  <a:spLocks/>
                </p:cNvSpPr>
                <p:nvPr/>
              </p:nvSpPr>
              <p:spPr bwMode="gray">
                <a:xfrm>
                  <a:off x="1488" y="1060"/>
                  <a:ext cx="248" cy="207"/>
                </a:xfrm>
                <a:custGeom>
                  <a:avLst/>
                  <a:gdLst>
                    <a:gd name="T0" fmla="*/ 43 w 248"/>
                    <a:gd name="T1" fmla="*/ 13 h 207"/>
                    <a:gd name="T2" fmla="*/ 73 w 248"/>
                    <a:gd name="T3" fmla="*/ 49 h 207"/>
                    <a:gd name="T4" fmla="*/ 83 w 248"/>
                    <a:gd name="T5" fmla="*/ 59 h 207"/>
                    <a:gd name="T6" fmla="*/ 64 w 248"/>
                    <a:gd name="T7" fmla="*/ 57 h 207"/>
                    <a:gd name="T8" fmla="*/ 101 w 248"/>
                    <a:gd name="T9" fmla="*/ 66 h 207"/>
                    <a:gd name="T10" fmla="*/ 100 w 248"/>
                    <a:gd name="T11" fmla="*/ 74 h 207"/>
                    <a:gd name="T12" fmla="*/ 91 w 248"/>
                    <a:gd name="T13" fmla="*/ 78 h 207"/>
                    <a:gd name="T14" fmla="*/ 89 w 248"/>
                    <a:gd name="T15" fmla="*/ 80 h 207"/>
                    <a:gd name="T16" fmla="*/ 39 w 248"/>
                    <a:gd name="T17" fmla="*/ 73 h 207"/>
                    <a:gd name="T18" fmla="*/ 27 w 248"/>
                    <a:gd name="T19" fmla="*/ 97 h 207"/>
                    <a:gd name="T20" fmla="*/ 29 w 248"/>
                    <a:gd name="T21" fmla="*/ 110 h 207"/>
                    <a:gd name="T22" fmla="*/ 48 w 248"/>
                    <a:gd name="T23" fmla="*/ 103 h 207"/>
                    <a:gd name="T24" fmla="*/ 65 w 248"/>
                    <a:gd name="T25" fmla="*/ 84 h 207"/>
                    <a:gd name="T26" fmla="*/ 62 w 248"/>
                    <a:gd name="T27" fmla="*/ 106 h 207"/>
                    <a:gd name="T28" fmla="*/ 67 w 248"/>
                    <a:gd name="T29" fmla="*/ 108 h 207"/>
                    <a:gd name="T30" fmla="*/ 54 w 248"/>
                    <a:gd name="T31" fmla="*/ 116 h 207"/>
                    <a:gd name="T32" fmla="*/ 64 w 248"/>
                    <a:gd name="T33" fmla="*/ 121 h 207"/>
                    <a:gd name="T34" fmla="*/ 58 w 248"/>
                    <a:gd name="T35" fmla="*/ 127 h 207"/>
                    <a:gd name="T36" fmla="*/ 64 w 248"/>
                    <a:gd name="T37" fmla="*/ 140 h 207"/>
                    <a:gd name="T38" fmla="*/ 91 w 248"/>
                    <a:gd name="T39" fmla="*/ 120 h 207"/>
                    <a:gd name="T40" fmla="*/ 83 w 248"/>
                    <a:gd name="T41" fmla="*/ 140 h 207"/>
                    <a:gd name="T42" fmla="*/ 75 w 248"/>
                    <a:gd name="T43" fmla="*/ 145 h 207"/>
                    <a:gd name="T44" fmla="*/ 53 w 248"/>
                    <a:gd name="T45" fmla="*/ 144 h 207"/>
                    <a:gd name="T46" fmla="*/ 21 w 248"/>
                    <a:gd name="T47" fmla="*/ 125 h 207"/>
                    <a:gd name="T48" fmla="*/ 24 w 248"/>
                    <a:gd name="T49" fmla="*/ 142 h 207"/>
                    <a:gd name="T50" fmla="*/ 30 w 248"/>
                    <a:gd name="T51" fmla="*/ 155 h 207"/>
                    <a:gd name="T52" fmla="*/ 34 w 248"/>
                    <a:gd name="T53" fmla="*/ 160 h 207"/>
                    <a:gd name="T54" fmla="*/ 23 w 248"/>
                    <a:gd name="T55" fmla="*/ 164 h 207"/>
                    <a:gd name="T56" fmla="*/ 2 w 248"/>
                    <a:gd name="T57" fmla="*/ 174 h 207"/>
                    <a:gd name="T58" fmla="*/ 12 w 248"/>
                    <a:gd name="T59" fmla="*/ 194 h 207"/>
                    <a:gd name="T60" fmla="*/ 26 w 248"/>
                    <a:gd name="T61" fmla="*/ 192 h 207"/>
                    <a:gd name="T62" fmla="*/ 39 w 248"/>
                    <a:gd name="T63" fmla="*/ 186 h 207"/>
                    <a:gd name="T64" fmla="*/ 59 w 248"/>
                    <a:gd name="T65" fmla="*/ 189 h 207"/>
                    <a:gd name="T66" fmla="*/ 83 w 248"/>
                    <a:gd name="T67" fmla="*/ 189 h 207"/>
                    <a:gd name="T68" fmla="*/ 100 w 248"/>
                    <a:gd name="T69" fmla="*/ 185 h 207"/>
                    <a:gd name="T70" fmla="*/ 113 w 248"/>
                    <a:gd name="T71" fmla="*/ 202 h 207"/>
                    <a:gd name="T72" fmla="*/ 153 w 248"/>
                    <a:gd name="T73" fmla="*/ 186 h 207"/>
                    <a:gd name="T74" fmla="*/ 135 w 248"/>
                    <a:gd name="T75" fmla="*/ 168 h 207"/>
                    <a:gd name="T76" fmla="*/ 126 w 248"/>
                    <a:gd name="T77" fmla="*/ 160 h 207"/>
                    <a:gd name="T78" fmla="*/ 112 w 248"/>
                    <a:gd name="T79" fmla="*/ 153 h 207"/>
                    <a:gd name="T80" fmla="*/ 142 w 248"/>
                    <a:gd name="T81" fmla="*/ 152 h 207"/>
                    <a:gd name="T82" fmla="*/ 157 w 248"/>
                    <a:gd name="T83" fmla="*/ 138 h 207"/>
                    <a:gd name="T84" fmla="*/ 150 w 248"/>
                    <a:gd name="T85" fmla="*/ 120 h 207"/>
                    <a:gd name="T86" fmla="*/ 180 w 248"/>
                    <a:gd name="T87" fmla="*/ 120 h 207"/>
                    <a:gd name="T88" fmla="*/ 187 w 248"/>
                    <a:gd name="T89" fmla="*/ 102 h 207"/>
                    <a:gd name="T90" fmla="*/ 178 w 248"/>
                    <a:gd name="T91" fmla="*/ 88 h 207"/>
                    <a:gd name="T92" fmla="*/ 198 w 248"/>
                    <a:gd name="T93" fmla="*/ 70 h 207"/>
                    <a:gd name="T94" fmla="*/ 181 w 248"/>
                    <a:gd name="T95" fmla="*/ 60 h 207"/>
                    <a:gd name="T96" fmla="*/ 162 w 248"/>
                    <a:gd name="T97" fmla="*/ 59 h 207"/>
                    <a:gd name="T98" fmla="*/ 170 w 248"/>
                    <a:gd name="T99" fmla="*/ 50 h 207"/>
                    <a:gd name="T100" fmla="*/ 201 w 248"/>
                    <a:gd name="T101" fmla="*/ 59 h 207"/>
                    <a:gd name="T102" fmla="*/ 159 w 248"/>
                    <a:gd name="T103" fmla="*/ 49 h 207"/>
                    <a:gd name="T104" fmla="*/ 162 w 248"/>
                    <a:gd name="T105" fmla="*/ 35 h 207"/>
                    <a:gd name="T106" fmla="*/ 178 w 248"/>
                    <a:gd name="T107" fmla="*/ 35 h 207"/>
                    <a:gd name="T108" fmla="*/ 192 w 248"/>
                    <a:gd name="T109" fmla="*/ 32 h 207"/>
                    <a:gd name="T110" fmla="*/ 213 w 248"/>
                    <a:gd name="T111" fmla="*/ 28 h 207"/>
                    <a:gd name="T112" fmla="*/ 214 w 248"/>
                    <a:gd name="T113" fmla="*/ 20 h 207"/>
                    <a:gd name="T114" fmla="*/ 244 w 248"/>
                    <a:gd name="T115" fmla="*/ 11 h 207"/>
                    <a:gd name="T116" fmla="*/ 95 w 248"/>
                    <a:gd name="T117" fmla="*/ 0 h 207"/>
                    <a:gd name="T118" fmla="*/ 112 w 248"/>
                    <a:gd name="T119" fmla="*/ 21 h 207"/>
                    <a:gd name="T120" fmla="*/ 116 w 248"/>
                    <a:gd name="T121" fmla="*/ 28 h 207"/>
                    <a:gd name="T122" fmla="*/ 98 w 248"/>
                    <a:gd name="T123" fmla="*/ 17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207"/>
                    <a:gd name="T188" fmla="*/ 248 w 248"/>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207">
                      <a:moveTo>
                        <a:pt x="56" y="4"/>
                      </a:moveTo>
                      <a:lnTo>
                        <a:pt x="56" y="5"/>
                      </a:lnTo>
                      <a:lnTo>
                        <a:pt x="56" y="6"/>
                      </a:lnTo>
                      <a:lnTo>
                        <a:pt x="46" y="3"/>
                      </a:lnTo>
                      <a:lnTo>
                        <a:pt x="45" y="2"/>
                      </a:lnTo>
                      <a:lnTo>
                        <a:pt x="42" y="2"/>
                      </a:lnTo>
                      <a:lnTo>
                        <a:pt x="42" y="10"/>
                      </a:lnTo>
                      <a:lnTo>
                        <a:pt x="43" y="13"/>
                      </a:lnTo>
                      <a:lnTo>
                        <a:pt x="49" y="17"/>
                      </a:lnTo>
                      <a:lnTo>
                        <a:pt x="53" y="17"/>
                      </a:lnTo>
                      <a:lnTo>
                        <a:pt x="59" y="21"/>
                      </a:lnTo>
                      <a:lnTo>
                        <a:pt x="61" y="28"/>
                      </a:lnTo>
                      <a:lnTo>
                        <a:pt x="67" y="35"/>
                      </a:lnTo>
                      <a:lnTo>
                        <a:pt x="68" y="45"/>
                      </a:lnTo>
                      <a:lnTo>
                        <a:pt x="70" y="50"/>
                      </a:lnTo>
                      <a:lnTo>
                        <a:pt x="73" y="49"/>
                      </a:lnTo>
                      <a:lnTo>
                        <a:pt x="75" y="47"/>
                      </a:lnTo>
                      <a:lnTo>
                        <a:pt x="75" y="50"/>
                      </a:lnTo>
                      <a:lnTo>
                        <a:pt x="73" y="52"/>
                      </a:lnTo>
                      <a:lnTo>
                        <a:pt x="76" y="56"/>
                      </a:lnTo>
                      <a:lnTo>
                        <a:pt x="78" y="54"/>
                      </a:lnTo>
                      <a:lnTo>
                        <a:pt x="78" y="58"/>
                      </a:lnTo>
                      <a:lnTo>
                        <a:pt x="79" y="59"/>
                      </a:lnTo>
                      <a:lnTo>
                        <a:pt x="83" y="59"/>
                      </a:lnTo>
                      <a:lnTo>
                        <a:pt x="82" y="60"/>
                      </a:lnTo>
                      <a:lnTo>
                        <a:pt x="76" y="60"/>
                      </a:lnTo>
                      <a:lnTo>
                        <a:pt x="75" y="59"/>
                      </a:lnTo>
                      <a:lnTo>
                        <a:pt x="72" y="56"/>
                      </a:lnTo>
                      <a:lnTo>
                        <a:pt x="68" y="56"/>
                      </a:lnTo>
                      <a:lnTo>
                        <a:pt x="67" y="53"/>
                      </a:lnTo>
                      <a:lnTo>
                        <a:pt x="65" y="54"/>
                      </a:lnTo>
                      <a:lnTo>
                        <a:pt x="64" y="57"/>
                      </a:lnTo>
                      <a:lnTo>
                        <a:pt x="64" y="59"/>
                      </a:lnTo>
                      <a:lnTo>
                        <a:pt x="67" y="60"/>
                      </a:lnTo>
                      <a:lnTo>
                        <a:pt x="72" y="64"/>
                      </a:lnTo>
                      <a:lnTo>
                        <a:pt x="86" y="66"/>
                      </a:lnTo>
                      <a:lnTo>
                        <a:pt x="91" y="69"/>
                      </a:lnTo>
                      <a:lnTo>
                        <a:pt x="98" y="69"/>
                      </a:lnTo>
                      <a:lnTo>
                        <a:pt x="100" y="66"/>
                      </a:lnTo>
                      <a:lnTo>
                        <a:pt x="101" y="66"/>
                      </a:lnTo>
                      <a:lnTo>
                        <a:pt x="106" y="62"/>
                      </a:lnTo>
                      <a:lnTo>
                        <a:pt x="107" y="62"/>
                      </a:lnTo>
                      <a:lnTo>
                        <a:pt x="107" y="63"/>
                      </a:lnTo>
                      <a:lnTo>
                        <a:pt x="106" y="66"/>
                      </a:lnTo>
                      <a:lnTo>
                        <a:pt x="106" y="70"/>
                      </a:lnTo>
                      <a:lnTo>
                        <a:pt x="104" y="71"/>
                      </a:lnTo>
                      <a:lnTo>
                        <a:pt x="101" y="73"/>
                      </a:lnTo>
                      <a:lnTo>
                        <a:pt x="100" y="74"/>
                      </a:lnTo>
                      <a:lnTo>
                        <a:pt x="98" y="71"/>
                      </a:lnTo>
                      <a:lnTo>
                        <a:pt x="97" y="73"/>
                      </a:lnTo>
                      <a:lnTo>
                        <a:pt x="86" y="71"/>
                      </a:lnTo>
                      <a:lnTo>
                        <a:pt x="85" y="73"/>
                      </a:lnTo>
                      <a:lnTo>
                        <a:pt x="85" y="74"/>
                      </a:lnTo>
                      <a:lnTo>
                        <a:pt x="88" y="76"/>
                      </a:lnTo>
                      <a:lnTo>
                        <a:pt x="91" y="76"/>
                      </a:lnTo>
                      <a:lnTo>
                        <a:pt x="91" y="78"/>
                      </a:lnTo>
                      <a:lnTo>
                        <a:pt x="98" y="78"/>
                      </a:lnTo>
                      <a:lnTo>
                        <a:pt x="97" y="81"/>
                      </a:lnTo>
                      <a:lnTo>
                        <a:pt x="94" y="81"/>
                      </a:lnTo>
                      <a:lnTo>
                        <a:pt x="97" y="86"/>
                      </a:lnTo>
                      <a:lnTo>
                        <a:pt x="92" y="84"/>
                      </a:lnTo>
                      <a:lnTo>
                        <a:pt x="91" y="83"/>
                      </a:lnTo>
                      <a:lnTo>
                        <a:pt x="89" y="80"/>
                      </a:lnTo>
                      <a:lnTo>
                        <a:pt x="86" y="80"/>
                      </a:lnTo>
                      <a:lnTo>
                        <a:pt x="76" y="70"/>
                      </a:lnTo>
                      <a:lnTo>
                        <a:pt x="65" y="69"/>
                      </a:lnTo>
                      <a:lnTo>
                        <a:pt x="59" y="66"/>
                      </a:lnTo>
                      <a:lnTo>
                        <a:pt x="58" y="66"/>
                      </a:lnTo>
                      <a:lnTo>
                        <a:pt x="56" y="67"/>
                      </a:lnTo>
                      <a:lnTo>
                        <a:pt x="54" y="70"/>
                      </a:lnTo>
                      <a:lnTo>
                        <a:pt x="39" y="73"/>
                      </a:lnTo>
                      <a:lnTo>
                        <a:pt x="37" y="74"/>
                      </a:lnTo>
                      <a:lnTo>
                        <a:pt x="34" y="84"/>
                      </a:lnTo>
                      <a:lnTo>
                        <a:pt x="35" y="86"/>
                      </a:lnTo>
                      <a:lnTo>
                        <a:pt x="30" y="88"/>
                      </a:lnTo>
                      <a:lnTo>
                        <a:pt x="29" y="90"/>
                      </a:lnTo>
                      <a:lnTo>
                        <a:pt x="27" y="95"/>
                      </a:lnTo>
                      <a:lnTo>
                        <a:pt x="27" y="97"/>
                      </a:lnTo>
                      <a:lnTo>
                        <a:pt x="29" y="100"/>
                      </a:lnTo>
                      <a:lnTo>
                        <a:pt x="29" y="102"/>
                      </a:lnTo>
                      <a:lnTo>
                        <a:pt x="29" y="106"/>
                      </a:lnTo>
                      <a:lnTo>
                        <a:pt x="30" y="104"/>
                      </a:lnTo>
                      <a:lnTo>
                        <a:pt x="34" y="106"/>
                      </a:lnTo>
                      <a:lnTo>
                        <a:pt x="30" y="107"/>
                      </a:lnTo>
                      <a:lnTo>
                        <a:pt x="29" y="108"/>
                      </a:lnTo>
                      <a:lnTo>
                        <a:pt x="29" y="110"/>
                      </a:lnTo>
                      <a:lnTo>
                        <a:pt x="35" y="110"/>
                      </a:lnTo>
                      <a:lnTo>
                        <a:pt x="42" y="108"/>
                      </a:lnTo>
                      <a:lnTo>
                        <a:pt x="43" y="104"/>
                      </a:lnTo>
                      <a:lnTo>
                        <a:pt x="45" y="106"/>
                      </a:lnTo>
                      <a:lnTo>
                        <a:pt x="46" y="104"/>
                      </a:lnTo>
                      <a:lnTo>
                        <a:pt x="46" y="100"/>
                      </a:lnTo>
                      <a:lnTo>
                        <a:pt x="49" y="96"/>
                      </a:lnTo>
                      <a:lnTo>
                        <a:pt x="48" y="103"/>
                      </a:lnTo>
                      <a:lnTo>
                        <a:pt x="45" y="108"/>
                      </a:lnTo>
                      <a:lnTo>
                        <a:pt x="45" y="110"/>
                      </a:lnTo>
                      <a:lnTo>
                        <a:pt x="46" y="112"/>
                      </a:lnTo>
                      <a:lnTo>
                        <a:pt x="48" y="113"/>
                      </a:lnTo>
                      <a:lnTo>
                        <a:pt x="54" y="110"/>
                      </a:lnTo>
                      <a:lnTo>
                        <a:pt x="56" y="110"/>
                      </a:lnTo>
                      <a:lnTo>
                        <a:pt x="65" y="84"/>
                      </a:lnTo>
                      <a:lnTo>
                        <a:pt x="64" y="96"/>
                      </a:lnTo>
                      <a:lnTo>
                        <a:pt x="64" y="97"/>
                      </a:lnTo>
                      <a:lnTo>
                        <a:pt x="65" y="97"/>
                      </a:lnTo>
                      <a:lnTo>
                        <a:pt x="67" y="97"/>
                      </a:lnTo>
                      <a:lnTo>
                        <a:pt x="67" y="99"/>
                      </a:lnTo>
                      <a:lnTo>
                        <a:pt x="64" y="100"/>
                      </a:lnTo>
                      <a:lnTo>
                        <a:pt x="62" y="103"/>
                      </a:lnTo>
                      <a:lnTo>
                        <a:pt x="62" y="106"/>
                      </a:lnTo>
                      <a:lnTo>
                        <a:pt x="64" y="107"/>
                      </a:lnTo>
                      <a:lnTo>
                        <a:pt x="67" y="106"/>
                      </a:lnTo>
                      <a:lnTo>
                        <a:pt x="72" y="107"/>
                      </a:lnTo>
                      <a:lnTo>
                        <a:pt x="72" y="108"/>
                      </a:lnTo>
                      <a:lnTo>
                        <a:pt x="73" y="107"/>
                      </a:lnTo>
                      <a:lnTo>
                        <a:pt x="73" y="108"/>
                      </a:lnTo>
                      <a:lnTo>
                        <a:pt x="72" y="110"/>
                      </a:lnTo>
                      <a:lnTo>
                        <a:pt x="67" y="108"/>
                      </a:lnTo>
                      <a:lnTo>
                        <a:pt x="61" y="110"/>
                      </a:lnTo>
                      <a:lnTo>
                        <a:pt x="59" y="110"/>
                      </a:lnTo>
                      <a:lnTo>
                        <a:pt x="59" y="112"/>
                      </a:lnTo>
                      <a:lnTo>
                        <a:pt x="59" y="113"/>
                      </a:lnTo>
                      <a:lnTo>
                        <a:pt x="62" y="114"/>
                      </a:lnTo>
                      <a:lnTo>
                        <a:pt x="61" y="116"/>
                      </a:lnTo>
                      <a:lnTo>
                        <a:pt x="56" y="114"/>
                      </a:lnTo>
                      <a:lnTo>
                        <a:pt x="54" y="116"/>
                      </a:lnTo>
                      <a:lnTo>
                        <a:pt x="51" y="120"/>
                      </a:lnTo>
                      <a:lnTo>
                        <a:pt x="51" y="121"/>
                      </a:lnTo>
                      <a:lnTo>
                        <a:pt x="53" y="123"/>
                      </a:lnTo>
                      <a:lnTo>
                        <a:pt x="56" y="121"/>
                      </a:lnTo>
                      <a:lnTo>
                        <a:pt x="62" y="121"/>
                      </a:lnTo>
                      <a:lnTo>
                        <a:pt x="62" y="120"/>
                      </a:lnTo>
                      <a:lnTo>
                        <a:pt x="64" y="120"/>
                      </a:lnTo>
                      <a:lnTo>
                        <a:pt x="64" y="121"/>
                      </a:lnTo>
                      <a:lnTo>
                        <a:pt x="62" y="121"/>
                      </a:lnTo>
                      <a:lnTo>
                        <a:pt x="61" y="124"/>
                      </a:lnTo>
                      <a:lnTo>
                        <a:pt x="61" y="123"/>
                      </a:lnTo>
                      <a:lnTo>
                        <a:pt x="56" y="123"/>
                      </a:lnTo>
                      <a:lnTo>
                        <a:pt x="54" y="124"/>
                      </a:lnTo>
                      <a:lnTo>
                        <a:pt x="54" y="127"/>
                      </a:lnTo>
                      <a:lnTo>
                        <a:pt x="59" y="125"/>
                      </a:lnTo>
                      <a:lnTo>
                        <a:pt x="58" y="127"/>
                      </a:lnTo>
                      <a:lnTo>
                        <a:pt x="58" y="130"/>
                      </a:lnTo>
                      <a:lnTo>
                        <a:pt x="58" y="134"/>
                      </a:lnTo>
                      <a:lnTo>
                        <a:pt x="62" y="136"/>
                      </a:lnTo>
                      <a:lnTo>
                        <a:pt x="64" y="132"/>
                      </a:lnTo>
                      <a:lnTo>
                        <a:pt x="65" y="130"/>
                      </a:lnTo>
                      <a:lnTo>
                        <a:pt x="65" y="132"/>
                      </a:lnTo>
                      <a:lnTo>
                        <a:pt x="64" y="138"/>
                      </a:lnTo>
                      <a:lnTo>
                        <a:pt x="64" y="140"/>
                      </a:lnTo>
                      <a:lnTo>
                        <a:pt x="67" y="141"/>
                      </a:lnTo>
                      <a:lnTo>
                        <a:pt x="72" y="140"/>
                      </a:lnTo>
                      <a:lnTo>
                        <a:pt x="76" y="141"/>
                      </a:lnTo>
                      <a:lnTo>
                        <a:pt x="82" y="140"/>
                      </a:lnTo>
                      <a:lnTo>
                        <a:pt x="83" y="136"/>
                      </a:lnTo>
                      <a:lnTo>
                        <a:pt x="88" y="128"/>
                      </a:lnTo>
                      <a:lnTo>
                        <a:pt x="89" y="125"/>
                      </a:lnTo>
                      <a:lnTo>
                        <a:pt x="91" y="120"/>
                      </a:lnTo>
                      <a:lnTo>
                        <a:pt x="91" y="117"/>
                      </a:lnTo>
                      <a:lnTo>
                        <a:pt x="91" y="114"/>
                      </a:lnTo>
                      <a:lnTo>
                        <a:pt x="92" y="113"/>
                      </a:lnTo>
                      <a:lnTo>
                        <a:pt x="95" y="114"/>
                      </a:lnTo>
                      <a:lnTo>
                        <a:pt x="92" y="117"/>
                      </a:lnTo>
                      <a:lnTo>
                        <a:pt x="92" y="120"/>
                      </a:lnTo>
                      <a:lnTo>
                        <a:pt x="83" y="138"/>
                      </a:lnTo>
                      <a:lnTo>
                        <a:pt x="83" y="140"/>
                      </a:lnTo>
                      <a:lnTo>
                        <a:pt x="78" y="144"/>
                      </a:lnTo>
                      <a:lnTo>
                        <a:pt x="78" y="145"/>
                      </a:lnTo>
                      <a:lnTo>
                        <a:pt x="79" y="145"/>
                      </a:lnTo>
                      <a:lnTo>
                        <a:pt x="82" y="146"/>
                      </a:lnTo>
                      <a:lnTo>
                        <a:pt x="82" y="148"/>
                      </a:lnTo>
                      <a:lnTo>
                        <a:pt x="79" y="148"/>
                      </a:lnTo>
                      <a:lnTo>
                        <a:pt x="76" y="146"/>
                      </a:lnTo>
                      <a:lnTo>
                        <a:pt x="75" y="145"/>
                      </a:lnTo>
                      <a:lnTo>
                        <a:pt x="67" y="146"/>
                      </a:lnTo>
                      <a:lnTo>
                        <a:pt x="68" y="149"/>
                      </a:lnTo>
                      <a:lnTo>
                        <a:pt x="68" y="151"/>
                      </a:lnTo>
                      <a:lnTo>
                        <a:pt x="68" y="152"/>
                      </a:lnTo>
                      <a:lnTo>
                        <a:pt x="67" y="152"/>
                      </a:lnTo>
                      <a:lnTo>
                        <a:pt x="62" y="148"/>
                      </a:lnTo>
                      <a:lnTo>
                        <a:pt x="58" y="146"/>
                      </a:lnTo>
                      <a:lnTo>
                        <a:pt x="53" y="144"/>
                      </a:lnTo>
                      <a:lnTo>
                        <a:pt x="51" y="145"/>
                      </a:lnTo>
                      <a:lnTo>
                        <a:pt x="51" y="142"/>
                      </a:lnTo>
                      <a:lnTo>
                        <a:pt x="48" y="132"/>
                      </a:lnTo>
                      <a:lnTo>
                        <a:pt x="46" y="131"/>
                      </a:lnTo>
                      <a:lnTo>
                        <a:pt x="45" y="130"/>
                      </a:lnTo>
                      <a:lnTo>
                        <a:pt x="42" y="124"/>
                      </a:lnTo>
                      <a:lnTo>
                        <a:pt x="29" y="121"/>
                      </a:lnTo>
                      <a:lnTo>
                        <a:pt x="21" y="125"/>
                      </a:lnTo>
                      <a:lnTo>
                        <a:pt x="20" y="125"/>
                      </a:lnTo>
                      <a:lnTo>
                        <a:pt x="18" y="127"/>
                      </a:lnTo>
                      <a:lnTo>
                        <a:pt x="18" y="130"/>
                      </a:lnTo>
                      <a:lnTo>
                        <a:pt x="18" y="131"/>
                      </a:lnTo>
                      <a:lnTo>
                        <a:pt x="18" y="136"/>
                      </a:lnTo>
                      <a:lnTo>
                        <a:pt x="21" y="138"/>
                      </a:lnTo>
                      <a:lnTo>
                        <a:pt x="21" y="140"/>
                      </a:lnTo>
                      <a:lnTo>
                        <a:pt x="24" y="142"/>
                      </a:lnTo>
                      <a:lnTo>
                        <a:pt x="24" y="146"/>
                      </a:lnTo>
                      <a:lnTo>
                        <a:pt x="26" y="151"/>
                      </a:lnTo>
                      <a:lnTo>
                        <a:pt x="29" y="152"/>
                      </a:lnTo>
                      <a:lnTo>
                        <a:pt x="33" y="149"/>
                      </a:lnTo>
                      <a:lnTo>
                        <a:pt x="35" y="149"/>
                      </a:lnTo>
                      <a:lnTo>
                        <a:pt x="35" y="151"/>
                      </a:lnTo>
                      <a:lnTo>
                        <a:pt x="30" y="153"/>
                      </a:lnTo>
                      <a:lnTo>
                        <a:pt x="30" y="155"/>
                      </a:lnTo>
                      <a:lnTo>
                        <a:pt x="34" y="155"/>
                      </a:lnTo>
                      <a:lnTo>
                        <a:pt x="34" y="156"/>
                      </a:lnTo>
                      <a:lnTo>
                        <a:pt x="33" y="156"/>
                      </a:lnTo>
                      <a:lnTo>
                        <a:pt x="33" y="158"/>
                      </a:lnTo>
                      <a:lnTo>
                        <a:pt x="37" y="158"/>
                      </a:lnTo>
                      <a:lnTo>
                        <a:pt x="35" y="160"/>
                      </a:lnTo>
                      <a:lnTo>
                        <a:pt x="35" y="162"/>
                      </a:lnTo>
                      <a:lnTo>
                        <a:pt x="34" y="160"/>
                      </a:lnTo>
                      <a:lnTo>
                        <a:pt x="33" y="158"/>
                      </a:lnTo>
                      <a:lnTo>
                        <a:pt x="29" y="160"/>
                      </a:lnTo>
                      <a:lnTo>
                        <a:pt x="27" y="162"/>
                      </a:lnTo>
                      <a:lnTo>
                        <a:pt x="29" y="163"/>
                      </a:lnTo>
                      <a:lnTo>
                        <a:pt x="26" y="164"/>
                      </a:lnTo>
                      <a:lnTo>
                        <a:pt x="26" y="163"/>
                      </a:lnTo>
                      <a:lnTo>
                        <a:pt x="24" y="163"/>
                      </a:lnTo>
                      <a:lnTo>
                        <a:pt x="23" y="164"/>
                      </a:lnTo>
                      <a:lnTo>
                        <a:pt x="21" y="163"/>
                      </a:lnTo>
                      <a:lnTo>
                        <a:pt x="18" y="163"/>
                      </a:lnTo>
                      <a:lnTo>
                        <a:pt x="17" y="163"/>
                      </a:lnTo>
                      <a:lnTo>
                        <a:pt x="17" y="164"/>
                      </a:lnTo>
                      <a:lnTo>
                        <a:pt x="15" y="166"/>
                      </a:lnTo>
                      <a:lnTo>
                        <a:pt x="12" y="167"/>
                      </a:lnTo>
                      <a:lnTo>
                        <a:pt x="12" y="168"/>
                      </a:lnTo>
                      <a:lnTo>
                        <a:pt x="2" y="174"/>
                      </a:lnTo>
                      <a:lnTo>
                        <a:pt x="2" y="178"/>
                      </a:lnTo>
                      <a:lnTo>
                        <a:pt x="2" y="184"/>
                      </a:lnTo>
                      <a:lnTo>
                        <a:pt x="0" y="189"/>
                      </a:lnTo>
                      <a:lnTo>
                        <a:pt x="5" y="195"/>
                      </a:lnTo>
                      <a:lnTo>
                        <a:pt x="6" y="195"/>
                      </a:lnTo>
                      <a:lnTo>
                        <a:pt x="10" y="191"/>
                      </a:lnTo>
                      <a:lnTo>
                        <a:pt x="10" y="189"/>
                      </a:lnTo>
                      <a:lnTo>
                        <a:pt x="12" y="194"/>
                      </a:lnTo>
                      <a:lnTo>
                        <a:pt x="13" y="189"/>
                      </a:lnTo>
                      <a:lnTo>
                        <a:pt x="12" y="180"/>
                      </a:lnTo>
                      <a:lnTo>
                        <a:pt x="13" y="177"/>
                      </a:lnTo>
                      <a:lnTo>
                        <a:pt x="15" y="195"/>
                      </a:lnTo>
                      <a:lnTo>
                        <a:pt x="20" y="195"/>
                      </a:lnTo>
                      <a:lnTo>
                        <a:pt x="21" y="198"/>
                      </a:lnTo>
                      <a:lnTo>
                        <a:pt x="24" y="196"/>
                      </a:lnTo>
                      <a:lnTo>
                        <a:pt x="26" y="192"/>
                      </a:lnTo>
                      <a:lnTo>
                        <a:pt x="26" y="189"/>
                      </a:lnTo>
                      <a:lnTo>
                        <a:pt x="27" y="192"/>
                      </a:lnTo>
                      <a:lnTo>
                        <a:pt x="30" y="195"/>
                      </a:lnTo>
                      <a:lnTo>
                        <a:pt x="33" y="196"/>
                      </a:lnTo>
                      <a:lnTo>
                        <a:pt x="35" y="198"/>
                      </a:lnTo>
                      <a:lnTo>
                        <a:pt x="35" y="194"/>
                      </a:lnTo>
                      <a:lnTo>
                        <a:pt x="39" y="191"/>
                      </a:lnTo>
                      <a:lnTo>
                        <a:pt x="39" y="186"/>
                      </a:lnTo>
                      <a:lnTo>
                        <a:pt x="40" y="189"/>
                      </a:lnTo>
                      <a:lnTo>
                        <a:pt x="40" y="192"/>
                      </a:lnTo>
                      <a:lnTo>
                        <a:pt x="49" y="201"/>
                      </a:lnTo>
                      <a:lnTo>
                        <a:pt x="54" y="201"/>
                      </a:lnTo>
                      <a:lnTo>
                        <a:pt x="56" y="203"/>
                      </a:lnTo>
                      <a:lnTo>
                        <a:pt x="67" y="202"/>
                      </a:lnTo>
                      <a:lnTo>
                        <a:pt x="59" y="192"/>
                      </a:lnTo>
                      <a:lnTo>
                        <a:pt x="59" y="189"/>
                      </a:lnTo>
                      <a:lnTo>
                        <a:pt x="62" y="194"/>
                      </a:lnTo>
                      <a:lnTo>
                        <a:pt x="65" y="195"/>
                      </a:lnTo>
                      <a:lnTo>
                        <a:pt x="70" y="191"/>
                      </a:lnTo>
                      <a:lnTo>
                        <a:pt x="70" y="185"/>
                      </a:lnTo>
                      <a:lnTo>
                        <a:pt x="75" y="192"/>
                      </a:lnTo>
                      <a:lnTo>
                        <a:pt x="79" y="195"/>
                      </a:lnTo>
                      <a:lnTo>
                        <a:pt x="83" y="194"/>
                      </a:lnTo>
                      <a:lnTo>
                        <a:pt x="83" y="189"/>
                      </a:lnTo>
                      <a:lnTo>
                        <a:pt x="82" y="180"/>
                      </a:lnTo>
                      <a:lnTo>
                        <a:pt x="86" y="195"/>
                      </a:lnTo>
                      <a:lnTo>
                        <a:pt x="91" y="196"/>
                      </a:lnTo>
                      <a:lnTo>
                        <a:pt x="97" y="195"/>
                      </a:lnTo>
                      <a:lnTo>
                        <a:pt x="98" y="191"/>
                      </a:lnTo>
                      <a:lnTo>
                        <a:pt x="94" y="182"/>
                      </a:lnTo>
                      <a:lnTo>
                        <a:pt x="95" y="185"/>
                      </a:lnTo>
                      <a:lnTo>
                        <a:pt x="100" y="185"/>
                      </a:lnTo>
                      <a:lnTo>
                        <a:pt x="100" y="191"/>
                      </a:lnTo>
                      <a:lnTo>
                        <a:pt x="101" y="192"/>
                      </a:lnTo>
                      <a:lnTo>
                        <a:pt x="107" y="192"/>
                      </a:lnTo>
                      <a:lnTo>
                        <a:pt x="110" y="191"/>
                      </a:lnTo>
                      <a:lnTo>
                        <a:pt x="113" y="191"/>
                      </a:lnTo>
                      <a:lnTo>
                        <a:pt x="115" y="195"/>
                      </a:lnTo>
                      <a:lnTo>
                        <a:pt x="115" y="198"/>
                      </a:lnTo>
                      <a:lnTo>
                        <a:pt x="113" y="202"/>
                      </a:lnTo>
                      <a:lnTo>
                        <a:pt x="112" y="205"/>
                      </a:lnTo>
                      <a:lnTo>
                        <a:pt x="113" y="207"/>
                      </a:lnTo>
                      <a:lnTo>
                        <a:pt x="131" y="201"/>
                      </a:lnTo>
                      <a:lnTo>
                        <a:pt x="140" y="189"/>
                      </a:lnTo>
                      <a:lnTo>
                        <a:pt x="142" y="194"/>
                      </a:lnTo>
                      <a:lnTo>
                        <a:pt x="149" y="191"/>
                      </a:lnTo>
                      <a:lnTo>
                        <a:pt x="149" y="189"/>
                      </a:lnTo>
                      <a:lnTo>
                        <a:pt x="153" y="186"/>
                      </a:lnTo>
                      <a:lnTo>
                        <a:pt x="153" y="173"/>
                      </a:lnTo>
                      <a:lnTo>
                        <a:pt x="152" y="168"/>
                      </a:lnTo>
                      <a:lnTo>
                        <a:pt x="146" y="170"/>
                      </a:lnTo>
                      <a:lnTo>
                        <a:pt x="142" y="175"/>
                      </a:lnTo>
                      <a:lnTo>
                        <a:pt x="140" y="175"/>
                      </a:lnTo>
                      <a:lnTo>
                        <a:pt x="140" y="171"/>
                      </a:lnTo>
                      <a:lnTo>
                        <a:pt x="134" y="170"/>
                      </a:lnTo>
                      <a:lnTo>
                        <a:pt x="135" y="168"/>
                      </a:lnTo>
                      <a:lnTo>
                        <a:pt x="140" y="166"/>
                      </a:lnTo>
                      <a:lnTo>
                        <a:pt x="140" y="164"/>
                      </a:lnTo>
                      <a:lnTo>
                        <a:pt x="138" y="158"/>
                      </a:lnTo>
                      <a:lnTo>
                        <a:pt x="135" y="157"/>
                      </a:lnTo>
                      <a:lnTo>
                        <a:pt x="131" y="158"/>
                      </a:lnTo>
                      <a:lnTo>
                        <a:pt x="124" y="164"/>
                      </a:lnTo>
                      <a:lnTo>
                        <a:pt x="122" y="164"/>
                      </a:lnTo>
                      <a:lnTo>
                        <a:pt x="126" y="160"/>
                      </a:lnTo>
                      <a:lnTo>
                        <a:pt x="126" y="157"/>
                      </a:lnTo>
                      <a:lnTo>
                        <a:pt x="115" y="156"/>
                      </a:lnTo>
                      <a:lnTo>
                        <a:pt x="110" y="157"/>
                      </a:lnTo>
                      <a:lnTo>
                        <a:pt x="104" y="164"/>
                      </a:lnTo>
                      <a:lnTo>
                        <a:pt x="101" y="157"/>
                      </a:lnTo>
                      <a:lnTo>
                        <a:pt x="100" y="156"/>
                      </a:lnTo>
                      <a:lnTo>
                        <a:pt x="104" y="156"/>
                      </a:lnTo>
                      <a:lnTo>
                        <a:pt x="112" y="153"/>
                      </a:lnTo>
                      <a:lnTo>
                        <a:pt x="112" y="152"/>
                      </a:lnTo>
                      <a:lnTo>
                        <a:pt x="107" y="149"/>
                      </a:lnTo>
                      <a:lnTo>
                        <a:pt x="107" y="146"/>
                      </a:lnTo>
                      <a:lnTo>
                        <a:pt x="107" y="144"/>
                      </a:lnTo>
                      <a:lnTo>
                        <a:pt x="113" y="151"/>
                      </a:lnTo>
                      <a:lnTo>
                        <a:pt x="121" y="155"/>
                      </a:lnTo>
                      <a:lnTo>
                        <a:pt x="140" y="155"/>
                      </a:lnTo>
                      <a:lnTo>
                        <a:pt x="142" y="152"/>
                      </a:lnTo>
                      <a:lnTo>
                        <a:pt x="143" y="152"/>
                      </a:lnTo>
                      <a:lnTo>
                        <a:pt x="143" y="153"/>
                      </a:lnTo>
                      <a:lnTo>
                        <a:pt x="143" y="155"/>
                      </a:lnTo>
                      <a:lnTo>
                        <a:pt x="150" y="151"/>
                      </a:lnTo>
                      <a:lnTo>
                        <a:pt x="154" y="145"/>
                      </a:lnTo>
                      <a:lnTo>
                        <a:pt x="154" y="141"/>
                      </a:lnTo>
                      <a:lnTo>
                        <a:pt x="154" y="140"/>
                      </a:lnTo>
                      <a:lnTo>
                        <a:pt x="157" y="138"/>
                      </a:lnTo>
                      <a:lnTo>
                        <a:pt x="153" y="134"/>
                      </a:lnTo>
                      <a:lnTo>
                        <a:pt x="153" y="132"/>
                      </a:lnTo>
                      <a:lnTo>
                        <a:pt x="154" y="130"/>
                      </a:lnTo>
                      <a:lnTo>
                        <a:pt x="153" y="127"/>
                      </a:lnTo>
                      <a:lnTo>
                        <a:pt x="152" y="125"/>
                      </a:lnTo>
                      <a:lnTo>
                        <a:pt x="152" y="123"/>
                      </a:lnTo>
                      <a:lnTo>
                        <a:pt x="150" y="120"/>
                      </a:lnTo>
                      <a:lnTo>
                        <a:pt x="150" y="119"/>
                      </a:lnTo>
                      <a:lnTo>
                        <a:pt x="153" y="120"/>
                      </a:lnTo>
                      <a:lnTo>
                        <a:pt x="164" y="120"/>
                      </a:lnTo>
                      <a:lnTo>
                        <a:pt x="165" y="123"/>
                      </a:lnTo>
                      <a:lnTo>
                        <a:pt x="170" y="121"/>
                      </a:lnTo>
                      <a:lnTo>
                        <a:pt x="177" y="116"/>
                      </a:lnTo>
                      <a:lnTo>
                        <a:pt x="180" y="117"/>
                      </a:lnTo>
                      <a:lnTo>
                        <a:pt x="180" y="120"/>
                      </a:lnTo>
                      <a:lnTo>
                        <a:pt x="184" y="114"/>
                      </a:lnTo>
                      <a:lnTo>
                        <a:pt x="184" y="113"/>
                      </a:lnTo>
                      <a:lnTo>
                        <a:pt x="186" y="110"/>
                      </a:lnTo>
                      <a:lnTo>
                        <a:pt x="167" y="107"/>
                      </a:lnTo>
                      <a:lnTo>
                        <a:pt x="171" y="104"/>
                      </a:lnTo>
                      <a:lnTo>
                        <a:pt x="177" y="104"/>
                      </a:lnTo>
                      <a:lnTo>
                        <a:pt x="184" y="107"/>
                      </a:lnTo>
                      <a:lnTo>
                        <a:pt x="187" y="102"/>
                      </a:lnTo>
                      <a:lnTo>
                        <a:pt x="192" y="100"/>
                      </a:lnTo>
                      <a:lnTo>
                        <a:pt x="192" y="97"/>
                      </a:lnTo>
                      <a:lnTo>
                        <a:pt x="190" y="95"/>
                      </a:lnTo>
                      <a:lnTo>
                        <a:pt x="187" y="93"/>
                      </a:lnTo>
                      <a:lnTo>
                        <a:pt x="181" y="92"/>
                      </a:lnTo>
                      <a:lnTo>
                        <a:pt x="178" y="90"/>
                      </a:lnTo>
                      <a:lnTo>
                        <a:pt x="176" y="90"/>
                      </a:lnTo>
                      <a:lnTo>
                        <a:pt x="178" y="88"/>
                      </a:lnTo>
                      <a:lnTo>
                        <a:pt x="190" y="88"/>
                      </a:lnTo>
                      <a:lnTo>
                        <a:pt x="193" y="86"/>
                      </a:lnTo>
                      <a:lnTo>
                        <a:pt x="199" y="83"/>
                      </a:lnTo>
                      <a:lnTo>
                        <a:pt x="198" y="82"/>
                      </a:lnTo>
                      <a:lnTo>
                        <a:pt x="198" y="81"/>
                      </a:lnTo>
                      <a:lnTo>
                        <a:pt x="198" y="78"/>
                      </a:lnTo>
                      <a:lnTo>
                        <a:pt x="198" y="70"/>
                      </a:lnTo>
                      <a:lnTo>
                        <a:pt x="193" y="69"/>
                      </a:lnTo>
                      <a:lnTo>
                        <a:pt x="187" y="66"/>
                      </a:lnTo>
                      <a:lnTo>
                        <a:pt x="177" y="67"/>
                      </a:lnTo>
                      <a:lnTo>
                        <a:pt x="178" y="66"/>
                      </a:lnTo>
                      <a:lnTo>
                        <a:pt x="181" y="64"/>
                      </a:lnTo>
                      <a:lnTo>
                        <a:pt x="183" y="63"/>
                      </a:lnTo>
                      <a:lnTo>
                        <a:pt x="183" y="62"/>
                      </a:lnTo>
                      <a:lnTo>
                        <a:pt x="181" y="60"/>
                      </a:lnTo>
                      <a:lnTo>
                        <a:pt x="164" y="60"/>
                      </a:lnTo>
                      <a:lnTo>
                        <a:pt x="161" y="63"/>
                      </a:lnTo>
                      <a:lnTo>
                        <a:pt x="159" y="66"/>
                      </a:lnTo>
                      <a:lnTo>
                        <a:pt x="157" y="66"/>
                      </a:lnTo>
                      <a:lnTo>
                        <a:pt x="159" y="59"/>
                      </a:lnTo>
                      <a:lnTo>
                        <a:pt x="156" y="59"/>
                      </a:lnTo>
                      <a:lnTo>
                        <a:pt x="156" y="58"/>
                      </a:lnTo>
                      <a:lnTo>
                        <a:pt x="162" y="59"/>
                      </a:lnTo>
                      <a:lnTo>
                        <a:pt x="171" y="57"/>
                      </a:lnTo>
                      <a:lnTo>
                        <a:pt x="178" y="57"/>
                      </a:lnTo>
                      <a:lnTo>
                        <a:pt x="178" y="56"/>
                      </a:lnTo>
                      <a:lnTo>
                        <a:pt x="174" y="53"/>
                      </a:lnTo>
                      <a:lnTo>
                        <a:pt x="157" y="53"/>
                      </a:lnTo>
                      <a:lnTo>
                        <a:pt x="156" y="52"/>
                      </a:lnTo>
                      <a:lnTo>
                        <a:pt x="159" y="50"/>
                      </a:lnTo>
                      <a:lnTo>
                        <a:pt x="170" y="50"/>
                      </a:lnTo>
                      <a:lnTo>
                        <a:pt x="174" y="49"/>
                      </a:lnTo>
                      <a:lnTo>
                        <a:pt x="181" y="50"/>
                      </a:lnTo>
                      <a:lnTo>
                        <a:pt x="183" y="53"/>
                      </a:lnTo>
                      <a:lnTo>
                        <a:pt x="183" y="56"/>
                      </a:lnTo>
                      <a:lnTo>
                        <a:pt x="183" y="57"/>
                      </a:lnTo>
                      <a:lnTo>
                        <a:pt x="186" y="58"/>
                      </a:lnTo>
                      <a:lnTo>
                        <a:pt x="199" y="59"/>
                      </a:lnTo>
                      <a:lnTo>
                        <a:pt x="201" y="59"/>
                      </a:lnTo>
                      <a:lnTo>
                        <a:pt x="201" y="57"/>
                      </a:lnTo>
                      <a:lnTo>
                        <a:pt x="201" y="54"/>
                      </a:lnTo>
                      <a:lnTo>
                        <a:pt x="198" y="52"/>
                      </a:lnTo>
                      <a:lnTo>
                        <a:pt x="201" y="47"/>
                      </a:lnTo>
                      <a:lnTo>
                        <a:pt x="198" y="46"/>
                      </a:lnTo>
                      <a:lnTo>
                        <a:pt x="181" y="46"/>
                      </a:lnTo>
                      <a:lnTo>
                        <a:pt x="180" y="45"/>
                      </a:lnTo>
                      <a:lnTo>
                        <a:pt x="159" y="49"/>
                      </a:lnTo>
                      <a:lnTo>
                        <a:pt x="162" y="46"/>
                      </a:lnTo>
                      <a:lnTo>
                        <a:pt x="162" y="45"/>
                      </a:lnTo>
                      <a:lnTo>
                        <a:pt x="157" y="43"/>
                      </a:lnTo>
                      <a:lnTo>
                        <a:pt x="156" y="42"/>
                      </a:lnTo>
                      <a:lnTo>
                        <a:pt x="159" y="41"/>
                      </a:lnTo>
                      <a:lnTo>
                        <a:pt x="165" y="42"/>
                      </a:lnTo>
                      <a:lnTo>
                        <a:pt x="164" y="36"/>
                      </a:lnTo>
                      <a:lnTo>
                        <a:pt x="162" y="35"/>
                      </a:lnTo>
                      <a:lnTo>
                        <a:pt x="164" y="35"/>
                      </a:lnTo>
                      <a:lnTo>
                        <a:pt x="165" y="35"/>
                      </a:lnTo>
                      <a:lnTo>
                        <a:pt x="167" y="39"/>
                      </a:lnTo>
                      <a:lnTo>
                        <a:pt x="168" y="39"/>
                      </a:lnTo>
                      <a:lnTo>
                        <a:pt x="180" y="41"/>
                      </a:lnTo>
                      <a:lnTo>
                        <a:pt x="181" y="39"/>
                      </a:lnTo>
                      <a:lnTo>
                        <a:pt x="178" y="36"/>
                      </a:lnTo>
                      <a:lnTo>
                        <a:pt x="178" y="35"/>
                      </a:lnTo>
                      <a:lnTo>
                        <a:pt x="165" y="32"/>
                      </a:lnTo>
                      <a:lnTo>
                        <a:pt x="164" y="31"/>
                      </a:lnTo>
                      <a:lnTo>
                        <a:pt x="165" y="31"/>
                      </a:lnTo>
                      <a:lnTo>
                        <a:pt x="176" y="31"/>
                      </a:lnTo>
                      <a:lnTo>
                        <a:pt x="184" y="36"/>
                      </a:lnTo>
                      <a:lnTo>
                        <a:pt x="192" y="38"/>
                      </a:lnTo>
                      <a:lnTo>
                        <a:pt x="193" y="36"/>
                      </a:lnTo>
                      <a:lnTo>
                        <a:pt x="192" y="32"/>
                      </a:lnTo>
                      <a:lnTo>
                        <a:pt x="195" y="34"/>
                      </a:lnTo>
                      <a:lnTo>
                        <a:pt x="202" y="35"/>
                      </a:lnTo>
                      <a:lnTo>
                        <a:pt x="205" y="32"/>
                      </a:lnTo>
                      <a:lnTo>
                        <a:pt x="205" y="31"/>
                      </a:lnTo>
                      <a:lnTo>
                        <a:pt x="207" y="29"/>
                      </a:lnTo>
                      <a:lnTo>
                        <a:pt x="208" y="31"/>
                      </a:lnTo>
                      <a:lnTo>
                        <a:pt x="211" y="31"/>
                      </a:lnTo>
                      <a:lnTo>
                        <a:pt x="213" y="28"/>
                      </a:lnTo>
                      <a:lnTo>
                        <a:pt x="211" y="17"/>
                      </a:lnTo>
                      <a:lnTo>
                        <a:pt x="198" y="15"/>
                      </a:lnTo>
                      <a:lnTo>
                        <a:pt x="198" y="13"/>
                      </a:lnTo>
                      <a:lnTo>
                        <a:pt x="202" y="11"/>
                      </a:lnTo>
                      <a:lnTo>
                        <a:pt x="207" y="14"/>
                      </a:lnTo>
                      <a:lnTo>
                        <a:pt x="214" y="15"/>
                      </a:lnTo>
                      <a:lnTo>
                        <a:pt x="213" y="17"/>
                      </a:lnTo>
                      <a:lnTo>
                        <a:pt x="214" y="20"/>
                      </a:lnTo>
                      <a:lnTo>
                        <a:pt x="217" y="22"/>
                      </a:lnTo>
                      <a:lnTo>
                        <a:pt x="221" y="21"/>
                      </a:lnTo>
                      <a:lnTo>
                        <a:pt x="221" y="22"/>
                      </a:lnTo>
                      <a:lnTo>
                        <a:pt x="226" y="21"/>
                      </a:lnTo>
                      <a:lnTo>
                        <a:pt x="232" y="21"/>
                      </a:lnTo>
                      <a:lnTo>
                        <a:pt x="234" y="20"/>
                      </a:lnTo>
                      <a:lnTo>
                        <a:pt x="237" y="18"/>
                      </a:lnTo>
                      <a:lnTo>
                        <a:pt x="244" y="11"/>
                      </a:lnTo>
                      <a:lnTo>
                        <a:pt x="240" y="10"/>
                      </a:lnTo>
                      <a:lnTo>
                        <a:pt x="237" y="10"/>
                      </a:lnTo>
                      <a:lnTo>
                        <a:pt x="237" y="8"/>
                      </a:lnTo>
                      <a:lnTo>
                        <a:pt x="240" y="5"/>
                      </a:lnTo>
                      <a:lnTo>
                        <a:pt x="245" y="4"/>
                      </a:lnTo>
                      <a:lnTo>
                        <a:pt x="245" y="2"/>
                      </a:lnTo>
                      <a:lnTo>
                        <a:pt x="248" y="0"/>
                      </a:lnTo>
                      <a:lnTo>
                        <a:pt x="95" y="0"/>
                      </a:lnTo>
                      <a:lnTo>
                        <a:pt x="107" y="5"/>
                      </a:lnTo>
                      <a:lnTo>
                        <a:pt x="107" y="6"/>
                      </a:lnTo>
                      <a:lnTo>
                        <a:pt x="104" y="8"/>
                      </a:lnTo>
                      <a:lnTo>
                        <a:pt x="104" y="9"/>
                      </a:lnTo>
                      <a:lnTo>
                        <a:pt x="106" y="17"/>
                      </a:lnTo>
                      <a:lnTo>
                        <a:pt x="106" y="18"/>
                      </a:lnTo>
                      <a:lnTo>
                        <a:pt x="107" y="20"/>
                      </a:lnTo>
                      <a:lnTo>
                        <a:pt x="112" y="21"/>
                      </a:lnTo>
                      <a:lnTo>
                        <a:pt x="116" y="24"/>
                      </a:lnTo>
                      <a:lnTo>
                        <a:pt x="124" y="21"/>
                      </a:lnTo>
                      <a:lnTo>
                        <a:pt x="128" y="21"/>
                      </a:lnTo>
                      <a:lnTo>
                        <a:pt x="128" y="22"/>
                      </a:lnTo>
                      <a:lnTo>
                        <a:pt x="128" y="24"/>
                      </a:lnTo>
                      <a:lnTo>
                        <a:pt x="124" y="24"/>
                      </a:lnTo>
                      <a:lnTo>
                        <a:pt x="116" y="26"/>
                      </a:lnTo>
                      <a:lnTo>
                        <a:pt x="116" y="28"/>
                      </a:lnTo>
                      <a:lnTo>
                        <a:pt x="116" y="29"/>
                      </a:lnTo>
                      <a:lnTo>
                        <a:pt x="116" y="31"/>
                      </a:lnTo>
                      <a:lnTo>
                        <a:pt x="109" y="25"/>
                      </a:lnTo>
                      <a:lnTo>
                        <a:pt x="106" y="25"/>
                      </a:lnTo>
                      <a:lnTo>
                        <a:pt x="101" y="28"/>
                      </a:lnTo>
                      <a:lnTo>
                        <a:pt x="101" y="21"/>
                      </a:lnTo>
                      <a:lnTo>
                        <a:pt x="100" y="21"/>
                      </a:lnTo>
                      <a:lnTo>
                        <a:pt x="98" y="17"/>
                      </a:lnTo>
                      <a:lnTo>
                        <a:pt x="98" y="15"/>
                      </a:lnTo>
                      <a:lnTo>
                        <a:pt x="98" y="13"/>
                      </a:lnTo>
                      <a:lnTo>
                        <a:pt x="86" y="0"/>
                      </a:lnTo>
                      <a:lnTo>
                        <a:pt x="45" y="0"/>
                      </a:lnTo>
                      <a:lnTo>
                        <a:pt x="53" y="3"/>
                      </a:lnTo>
                      <a:lnTo>
                        <a:pt x="56"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09" name="Freeform 2982"/>
                <p:cNvSpPr>
                  <a:spLocks/>
                </p:cNvSpPr>
                <p:nvPr/>
              </p:nvSpPr>
              <p:spPr bwMode="gray">
                <a:xfrm>
                  <a:off x="1488" y="1060"/>
                  <a:ext cx="248" cy="207"/>
                </a:xfrm>
                <a:custGeom>
                  <a:avLst/>
                  <a:gdLst>
                    <a:gd name="T0" fmla="*/ 43 w 248"/>
                    <a:gd name="T1" fmla="*/ 13 h 207"/>
                    <a:gd name="T2" fmla="*/ 73 w 248"/>
                    <a:gd name="T3" fmla="*/ 49 h 207"/>
                    <a:gd name="T4" fmla="*/ 83 w 248"/>
                    <a:gd name="T5" fmla="*/ 59 h 207"/>
                    <a:gd name="T6" fmla="*/ 64 w 248"/>
                    <a:gd name="T7" fmla="*/ 57 h 207"/>
                    <a:gd name="T8" fmla="*/ 101 w 248"/>
                    <a:gd name="T9" fmla="*/ 66 h 207"/>
                    <a:gd name="T10" fmla="*/ 100 w 248"/>
                    <a:gd name="T11" fmla="*/ 74 h 207"/>
                    <a:gd name="T12" fmla="*/ 91 w 248"/>
                    <a:gd name="T13" fmla="*/ 78 h 207"/>
                    <a:gd name="T14" fmla="*/ 89 w 248"/>
                    <a:gd name="T15" fmla="*/ 80 h 207"/>
                    <a:gd name="T16" fmla="*/ 39 w 248"/>
                    <a:gd name="T17" fmla="*/ 73 h 207"/>
                    <a:gd name="T18" fmla="*/ 27 w 248"/>
                    <a:gd name="T19" fmla="*/ 97 h 207"/>
                    <a:gd name="T20" fmla="*/ 29 w 248"/>
                    <a:gd name="T21" fmla="*/ 110 h 207"/>
                    <a:gd name="T22" fmla="*/ 48 w 248"/>
                    <a:gd name="T23" fmla="*/ 103 h 207"/>
                    <a:gd name="T24" fmla="*/ 65 w 248"/>
                    <a:gd name="T25" fmla="*/ 84 h 207"/>
                    <a:gd name="T26" fmla="*/ 62 w 248"/>
                    <a:gd name="T27" fmla="*/ 106 h 207"/>
                    <a:gd name="T28" fmla="*/ 67 w 248"/>
                    <a:gd name="T29" fmla="*/ 108 h 207"/>
                    <a:gd name="T30" fmla="*/ 54 w 248"/>
                    <a:gd name="T31" fmla="*/ 116 h 207"/>
                    <a:gd name="T32" fmla="*/ 64 w 248"/>
                    <a:gd name="T33" fmla="*/ 121 h 207"/>
                    <a:gd name="T34" fmla="*/ 58 w 248"/>
                    <a:gd name="T35" fmla="*/ 127 h 207"/>
                    <a:gd name="T36" fmla="*/ 64 w 248"/>
                    <a:gd name="T37" fmla="*/ 140 h 207"/>
                    <a:gd name="T38" fmla="*/ 91 w 248"/>
                    <a:gd name="T39" fmla="*/ 120 h 207"/>
                    <a:gd name="T40" fmla="*/ 83 w 248"/>
                    <a:gd name="T41" fmla="*/ 140 h 207"/>
                    <a:gd name="T42" fmla="*/ 75 w 248"/>
                    <a:gd name="T43" fmla="*/ 145 h 207"/>
                    <a:gd name="T44" fmla="*/ 53 w 248"/>
                    <a:gd name="T45" fmla="*/ 144 h 207"/>
                    <a:gd name="T46" fmla="*/ 21 w 248"/>
                    <a:gd name="T47" fmla="*/ 125 h 207"/>
                    <a:gd name="T48" fmla="*/ 24 w 248"/>
                    <a:gd name="T49" fmla="*/ 142 h 207"/>
                    <a:gd name="T50" fmla="*/ 30 w 248"/>
                    <a:gd name="T51" fmla="*/ 155 h 207"/>
                    <a:gd name="T52" fmla="*/ 34 w 248"/>
                    <a:gd name="T53" fmla="*/ 160 h 207"/>
                    <a:gd name="T54" fmla="*/ 23 w 248"/>
                    <a:gd name="T55" fmla="*/ 164 h 207"/>
                    <a:gd name="T56" fmla="*/ 2 w 248"/>
                    <a:gd name="T57" fmla="*/ 174 h 207"/>
                    <a:gd name="T58" fmla="*/ 12 w 248"/>
                    <a:gd name="T59" fmla="*/ 194 h 207"/>
                    <a:gd name="T60" fmla="*/ 26 w 248"/>
                    <a:gd name="T61" fmla="*/ 192 h 207"/>
                    <a:gd name="T62" fmla="*/ 39 w 248"/>
                    <a:gd name="T63" fmla="*/ 186 h 207"/>
                    <a:gd name="T64" fmla="*/ 59 w 248"/>
                    <a:gd name="T65" fmla="*/ 189 h 207"/>
                    <a:gd name="T66" fmla="*/ 83 w 248"/>
                    <a:gd name="T67" fmla="*/ 189 h 207"/>
                    <a:gd name="T68" fmla="*/ 100 w 248"/>
                    <a:gd name="T69" fmla="*/ 185 h 207"/>
                    <a:gd name="T70" fmla="*/ 113 w 248"/>
                    <a:gd name="T71" fmla="*/ 202 h 207"/>
                    <a:gd name="T72" fmla="*/ 153 w 248"/>
                    <a:gd name="T73" fmla="*/ 186 h 207"/>
                    <a:gd name="T74" fmla="*/ 135 w 248"/>
                    <a:gd name="T75" fmla="*/ 168 h 207"/>
                    <a:gd name="T76" fmla="*/ 126 w 248"/>
                    <a:gd name="T77" fmla="*/ 160 h 207"/>
                    <a:gd name="T78" fmla="*/ 112 w 248"/>
                    <a:gd name="T79" fmla="*/ 153 h 207"/>
                    <a:gd name="T80" fmla="*/ 142 w 248"/>
                    <a:gd name="T81" fmla="*/ 152 h 207"/>
                    <a:gd name="T82" fmla="*/ 157 w 248"/>
                    <a:gd name="T83" fmla="*/ 138 h 207"/>
                    <a:gd name="T84" fmla="*/ 150 w 248"/>
                    <a:gd name="T85" fmla="*/ 120 h 207"/>
                    <a:gd name="T86" fmla="*/ 180 w 248"/>
                    <a:gd name="T87" fmla="*/ 120 h 207"/>
                    <a:gd name="T88" fmla="*/ 187 w 248"/>
                    <a:gd name="T89" fmla="*/ 102 h 207"/>
                    <a:gd name="T90" fmla="*/ 178 w 248"/>
                    <a:gd name="T91" fmla="*/ 88 h 207"/>
                    <a:gd name="T92" fmla="*/ 198 w 248"/>
                    <a:gd name="T93" fmla="*/ 70 h 207"/>
                    <a:gd name="T94" fmla="*/ 181 w 248"/>
                    <a:gd name="T95" fmla="*/ 60 h 207"/>
                    <a:gd name="T96" fmla="*/ 162 w 248"/>
                    <a:gd name="T97" fmla="*/ 59 h 207"/>
                    <a:gd name="T98" fmla="*/ 170 w 248"/>
                    <a:gd name="T99" fmla="*/ 50 h 207"/>
                    <a:gd name="T100" fmla="*/ 201 w 248"/>
                    <a:gd name="T101" fmla="*/ 59 h 207"/>
                    <a:gd name="T102" fmla="*/ 159 w 248"/>
                    <a:gd name="T103" fmla="*/ 49 h 207"/>
                    <a:gd name="T104" fmla="*/ 162 w 248"/>
                    <a:gd name="T105" fmla="*/ 35 h 207"/>
                    <a:gd name="T106" fmla="*/ 178 w 248"/>
                    <a:gd name="T107" fmla="*/ 35 h 207"/>
                    <a:gd name="T108" fmla="*/ 192 w 248"/>
                    <a:gd name="T109" fmla="*/ 32 h 207"/>
                    <a:gd name="T110" fmla="*/ 213 w 248"/>
                    <a:gd name="T111" fmla="*/ 28 h 207"/>
                    <a:gd name="T112" fmla="*/ 214 w 248"/>
                    <a:gd name="T113" fmla="*/ 20 h 207"/>
                    <a:gd name="T114" fmla="*/ 244 w 248"/>
                    <a:gd name="T115" fmla="*/ 11 h 207"/>
                    <a:gd name="T116" fmla="*/ 95 w 248"/>
                    <a:gd name="T117" fmla="*/ 0 h 207"/>
                    <a:gd name="T118" fmla="*/ 112 w 248"/>
                    <a:gd name="T119" fmla="*/ 21 h 207"/>
                    <a:gd name="T120" fmla="*/ 116 w 248"/>
                    <a:gd name="T121" fmla="*/ 28 h 207"/>
                    <a:gd name="T122" fmla="*/ 98 w 248"/>
                    <a:gd name="T123" fmla="*/ 17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207"/>
                    <a:gd name="T188" fmla="*/ 248 w 248"/>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207">
                      <a:moveTo>
                        <a:pt x="56" y="4"/>
                      </a:moveTo>
                      <a:lnTo>
                        <a:pt x="56" y="5"/>
                      </a:lnTo>
                      <a:lnTo>
                        <a:pt x="56" y="6"/>
                      </a:lnTo>
                      <a:lnTo>
                        <a:pt x="46" y="3"/>
                      </a:lnTo>
                      <a:lnTo>
                        <a:pt x="45" y="2"/>
                      </a:lnTo>
                      <a:lnTo>
                        <a:pt x="42" y="2"/>
                      </a:lnTo>
                      <a:lnTo>
                        <a:pt x="42" y="10"/>
                      </a:lnTo>
                      <a:lnTo>
                        <a:pt x="43" y="13"/>
                      </a:lnTo>
                      <a:lnTo>
                        <a:pt x="49" y="17"/>
                      </a:lnTo>
                      <a:lnTo>
                        <a:pt x="53" y="17"/>
                      </a:lnTo>
                      <a:lnTo>
                        <a:pt x="59" y="21"/>
                      </a:lnTo>
                      <a:lnTo>
                        <a:pt x="61" y="28"/>
                      </a:lnTo>
                      <a:lnTo>
                        <a:pt x="67" y="35"/>
                      </a:lnTo>
                      <a:lnTo>
                        <a:pt x="68" y="45"/>
                      </a:lnTo>
                      <a:lnTo>
                        <a:pt x="70" y="50"/>
                      </a:lnTo>
                      <a:lnTo>
                        <a:pt x="73" y="49"/>
                      </a:lnTo>
                      <a:lnTo>
                        <a:pt x="75" y="47"/>
                      </a:lnTo>
                      <a:lnTo>
                        <a:pt x="75" y="50"/>
                      </a:lnTo>
                      <a:lnTo>
                        <a:pt x="73" y="52"/>
                      </a:lnTo>
                      <a:lnTo>
                        <a:pt x="76" y="56"/>
                      </a:lnTo>
                      <a:lnTo>
                        <a:pt x="78" y="54"/>
                      </a:lnTo>
                      <a:lnTo>
                        <a:pt x="78" y="58"/>
                      </a:lnTo>
                      <a:lnTo>
                        <a:pt x="79" y="59"/>
                      </a:lnTo>
                      <a:lnTo>
                        <a:pt x="83" y="59"/>
                      </a:lnTo>
                      <a:lnTo>
                        <a:pt x="82" y="60"/>
                      </a:lnTo>
                      <a:lnTo>
                        <a:pt x="76" y="60"/>
                      </a:lnTo>
                      <a:lnTo>
                        <a:pt x="75" y="59"/>
                      </a:lnTo>
                      <a:lnTo>
                        <a:pt x="72" y="56"/>
                      </a:lnTo>
                      <a:lnTo>
                        <a:pt x="68" y="56"/>
                      </a:lnTo>
                      <a:lnTo>
                        <a:pt x="67" y="53"/>
                      </a:lnTo>
                      <a:lnTo>
                        <a:pt x="65" y="54"/>
                      </a:lnTo>
                      <a:lnTo>
                        <a:pt x="64" y="57"/>
                      </a:lnTo>
                      <a:lnTo>
                        <a:pt x="64" y="59"/>
                      </a:lnTo>
                      <a:lnTo>
                        <a:pt x="67" y="60"/>
                      </a:lnTo>
                      <a:lnTo>
                        <a:pt x="72" y="64"/>
                      </a:lnTo>
                      <a:lnTo>
                        <a:pt x="86" y="66"/>
                      </a:lnTo>
                      <a:lnTo>
                        <a:pt x="91" y="69"/>
                      </a:lnTo>
                      <a:lnTo>
                        <a:pt x="98" y="69"/>
                      </a:lnTo>
                      <a:lnTo>
                        <a:pt x="100" y="66"/>
                      </a:lnTo>
                      <a:lnTo>
                        <a:pt x="101" y="66"/>
                      </a:lnTo>
                      <a:lnTo>
                        <a:pt x="106" y="62"/>
                      </a:lnTo>
                      <a:lnTo>
                        <a:pt x="107" y="62"/>
                      </a:lnTo>
                      <a:lnTo>
                        <a:pt x="107" y="63"/>
                      </a:lnTo>
                      <a:lnTo>
                        <a:pt x="106" y="66"/>
                      </a:lnTo>
                      <a:lnTo>
                        <a:pt x="106" y="70"/>
                      </a:lnTo>
                      <a:lnTo>
                        <a:pt x="104" y="71"/>
                      </a:lnTo>
                      <a:lnTo>
                        <a:pt x="101" y="73"/>
                      </a:lnTo>
                      <a:lnTo>
                        <a:pt x="100" y="74"/>
                      </a:lnTo>
                      <a:lnTo>
                        <a:pt x="98" y="71"/>
                      </a:lnTo>
                      <a:lnTo>
                        <a:pt x="97" y="73"/>
                      </a:lnTo>
                      <a:lnTo>
                        <a:pt x="86" y="71"/>
                      </a:lnTo>
                      <a:lnTo>
                        <a:pt x="85" y="73"/>
                      </a:lnTo>
                      <a:lnTo>
                        <a:pt x="85" y="74"/>
                      </a:lnTo>
                      <a:lnTo>
                        <a:pt x="88" y="76"/>
                      </a:lnTo>
                      <a:lnTo>
                        <a:pt x="91" y="76"/>
                      </a:lnTo>
                      <a:lnTo>
                        <a:pt x="91" y="78"/>
                      </a:lnTo>
                      <a:lnTo>
                        <a:pt x="98" y="78"/>
                      </a:lnTo>
                      <a:lnTo>
                        <a:pt x="97" y="81"/>
                      </a:lnTo>
                      <a:lnTo>
                        <a:pt x="94" y="81"/>
                      </a:lnTo>
                      <a:lnTo>
                        <a:pt x="97" y="86"/>
                      </a:lnTo>
                      <a:lnTo>
                        <a:pt x="92" y="84"/>
                      </a:lnTo>
                      <a:lnTo>
                        <a:pt x="91" y="83"/>
                      </a:lnTo>
                      <a:lnTo>
                        <a:pt x="89" y="80"/>
                      </a:lnTo>
                      <a:lnTo>
                        <a:pt x="86" y="80"/>
                      </a:lnTo>
                      <a:lnTo>
                        <a:pt x="76" y="70"/>
                      </a:lnTo>
                      <a:lnTo>
                        <a:pt x="65" y="69"/>
                      </a:lnTo>
                      <a:lnTo>
                        <a:pt x="59" y="66"/>
                      </a:lnTo>
                      <a:lnTo>
                        <a:pt x="58" y="66"/>
                      </a:lnTo>
                      <a:lnTo>
                        <a:pt x="56" y="67"/>
                      </a:lnTo>
                      <a:lnTo>
                        <a:pt x="54" y="70"/>
                      </a:lnTo>
                      <a:lnTo>
                        <a:pt x="39" y="73"/>
                      </a:lnTo>
                      <a:lnTo>
                        <a:pt x="37" y="74"/>
                      </a:lnTo>
                      <a:lnTo>
                        <a:pt x="34" y="84"/>
                      </a:lnTo>
                      <a:lnTo>
                        <a:pt x="35" y="86"/>
                      </a:lnTo>
                      <a:lnTo>
                        <a:pt x="30" y="88"/>
                      </a:lnTo>
                      <a:lnTo>
                        <a:pt x="29" y="90"/>
                      </a:lnTo>
                      <a:lnTo>
                        <a:pt x="27" y="95"/>
                      </a:lnTo>
                      <a:lnTo>
                        <a:pt x="27" y="97"/>
                      </a:lnTo>
                      <a:lnTo>
                        <a:pt x="29" y="100"/>
                      </a:lnTo>
                      <a:lnTo>
                        <a:pt x="29" y="102"/>
                      </a:lnTo>
                      <a:lnTo>
                        <a:pt x="29" y="106"/>
                      </a:lnTo>
                      <a:lnTo>
                        <a:pt x="30" y="104"/>
                      </a:lnTo>
                      <a:lnTo>
                        <a:pt x="34" y="106"/>
                      </a:lnTo>
                      <a:lnTo>
                        <a:pt x="30" y="107"/>
                      </a:lnTo>
                      <a:lnTo>
                        <a:pt x="29" y="108"/>
                      </a:lnTo>
                      <a:lnTo>
                        <a:pt x="29" y="110"/>
                      </a:lnTo>
                      <a:lnTo>
                        <a:pt x="35" y="110"/>
                      </a:lnTo>
                      <a:lnTo>
                        <a:pt x="42" y="108"/>
                      </a:lnTo>
                      <a:lnTo>
                        <a:pt x="43" y="104"/>
                      </a:lnTo>
                      <a:lnTo>
                        <a:pt x="45" y="106"/>
                      </a:lnTo>
                      <a:lnTo>
                        <a:pt x="46" y="104"/>
                      </a:lnTo>
                      <a:lnTo>
                        <a:pt x="46" y="100"/>
                      </a:lnTo>
                      <a:lnTo>
                        <a:pt x="49" y="96"/>
                      </a:lnTo>
                      <a:lnTo>
                        <a:pt x="48" y="103"/>
                      </a:lnTo>
                      <a:lnTo>
                        <a:pt x="45" y="108"/>
                      </a:lnTo>
                      <a:lnTo>
                        <a:pt x="45" y="110"/>
                      </a:lnTo>
                      <a:lnTo>
                        <a:pt x="46" y="112"/>
                      </a:lnTo>
                      <a:lnTo>
                        <a:pt x="48" y="113"/>
                      </a:lnTo>
                      <a:lnTo>
                        <a:pt x="54" y="110"/>
                      </a:lnTo>
                      <a:lnTo>
                        <a:pt x="56" y="110"/>
                      </a:lnTo>
                      <a:lnTo>
                        <a:pt x="65" y="84"/>
                      </a:lnTo>
                      <a:lnTo>
                        <a:pt x="64" y="96"/>
                      </a:lnTo>
                      <a:lnTo>
                        <a:pt x="64" y="97"/>
                      </a:lnTo>
                      <a:lnTo>
                        <a:pt x="65" y="97"/>
                      </a:lnTo>
                      <a:lnTo>
                        <a:pt x="67" y="97"/>
                      </a:lnTo>
                      <a:lnTo>
                        <a:pt x="67" y="99"/>
                      </a:lnTo>
                      <a:lnTo>
                        <a:pt x="64" y="100"/>
                      </a:lnTo>
                      <a:lnTo>
                        <a:pt x="62" y="103"/>
                      </a:lnTo>
                      <a:lnTo>
                        <a:pt x="62" y="106"/>
                      </a:lnTo>
                      <a:lnTo>
                        <a:pt x="64" y="107"/>
                      </a:lnTo>
                      <a:lnTo>
                        <a:pt x="67" y="106"/>
                      </a:lnTo>
                      <a:lnTo>
                        <a:pt x="72" y="107"/>
                      </a:lnTo>
                      <a:lnTo>
                        <a:pt x="72" y="108"/>
                      </a:lnTo>
                      <a:lnTo>
                        <a:pt x="73" y="107"/>
                      </a:lnTo>
                      <a:lnTo>
                        <a:pt x="73" y="108"/>
                      </a:lnTo>
                      <a:lnTo>
                        <a:pt x="72" y="110"/>
                      </a:lnTo>
                      <a:lnTo>
                        <a:pt x="67" y="108"/>
                      </a:lnTo>
                      <a:lnTo>
                        <a:pt x="61" y="110"/>
                      </a:lnTo>
                      <a:lnTo>
                        <a:pt x="59" y="110"/>
                      </a:lnTo>
                      <a:lnTo>
                        <a:pt x="59" y="112"/>
                      </a:lnTo>
                      <a:lnTo>
                        <a:pt x="59" y="113"/>
                      </a:lnTo>
                      <a:lnTo>
                        <a:pt x="62" y="114"/>
                      </a:lnTo>
                      <a:lnTo>
                        <a:pt x="61" y="116"/>
                      </a:lnTo>
                      <a:lnTo>
                        <a:pt x="56" y="114"/>
                      </a:lnTo>
                      <a:lnTo>
                        <a:pt x="54" y="116"/>
                      </a:lnTo>
                      <a:lnTo>
                        <a:pt x="51" y="120"/>
                      </a:lnTo>
                      <a:lnTo>
                        <a:pt x="51" y="121"/>
                      </a:lnTo>
                      <a:lnTo>
                        <a:pt x="53" y="123"/>
                      </a:lnTo>
                      <a:lnTo>
                        <a:pt x="56" y="121"/>
                      </a:lnTo>
                      <a:lnTo>
                        <a:pt x="62" y="121"/>
                      </a:lnTo>
                      <a:lnTo>
                        <a:pt x="62" y="120"/>
                      </a:lnTo>
                      <a:lnTo>
                        <a:pt x="64" y="120"/>
                      </a:lnTo>
                      <a:lnTo>
                        <a:pt x="64" y="121"/>
                      </a:lnTo>
                      <a:lnTo>
                        <a:pt x="62" y="121"/>
                      </a:lnTo>
                      <a:lnTo>
                        <a:pt x="61" y="124"/>
                      </a:lnTo>
                      <a:lnTo>
                        <a:pt x="61" y="123"/>
                      </a:lnTo>
                      <a:lnTo>
                        <a:pt x="56" y="123"/>
                      </a:lnTo>
                      <a:lnTo>
                        <a:pt x="54" y="124"/>
                      </a:lnTo>
                      <a:lnTo>
                        <a:pt x="54" y="127"/>
                      </a:lnTo>
                      <a:lnTo>
                        <a:pt x="59" y="125"/>
                      </a:lnTo>
                      <a:lnTo>
                        <a:pt x="58" y="127"/>
                      </a:lnTo>
                      <a:lnTo>
                        <a:pt x="58" y="130"/>
                      </a:lnTo>
                      <a:lnTo>
                        <a:pt x="58" y="134"/>
                      </a:lnTo>
                      <a:lnTo>
                        <a:pt x="62" y="136"/>
                      </a:lnTo>
                      <a:lnTo>
                        <a:pt x="64" y="132"/>
                      </a:lnTo>
                      <a:lnTo>
                        <a:pt x="65" y="130"/>
                      </a:lnTo>
                      <a:lnTo>
                        <a:pt x="65" y="132"/>
                      </a:lnTo>
                      <a:lnTo>
                        <a:pt x="64" y="138"/>
                      </a:lnTo>
                      <a:lnTo>
                        <a:pt x="64" y="140"/>
                      </a:lnTo>
                      <a:lnTo>
                        <a:pt x="67" y="141"/>
                      </a:lnTo>
                      <a:lnTo>
                        <a:pt x="72" y="140"/>
                      </a:lnTo>
                      <a:lnTo>
                        <a:pt x="76" y="141"/>
                      </a:lnTo>
                      <a:lnTo>
                        <a:pt x="82" y="140"/>
                      </a:lnTo>
                      <a:lnTo>
                        <a:pt x="83" y="136"/>
                      </a:lnTo>
                      <a:lnTo>
                        <a:pt x="88" y="128"/>
                      </a:lnTo>
                      <a:lnTo>
                        <a:pt x="89" y="125"/>
                      </a:lnTo>
                      <a:lnTo>
                        <a:pt x="91" y="120"/>
                      </a:lnTo>
                      <a:lnTo>
                        <a:pt x="91" y="117"/>
                      </a:lnTo>
                      <a:lnTo>
                        <a:pt x="91" y="114"/>
                      </a:lnTo>
                      <a:lnTo>
                        <a:pt x="92" y="113"/>
                      </a:lnTo>
                      <a:lnTo>
                        <a:pt x="95" y="114"/>
                      </a:lnTo>
                      <a:lnTo>
                        <a:pt x="92" y="117"/>
                      </a:lnTo>
                      <a:lnTo>
                        <a:pt x="92" y="120"/>
                      </a:lnTo>
                      <a:lnTo>
                        <a:pt x="83" y="138"/>
                      </a:lnTo>
                      <a:lnTo>
                        <a:pt x="83" y="140"/>
                      </a:lnTo>
                      <a:lnTo>
                        <a:pt x="78" y="144"/>
                      </a:lnTo>
                      <a:lnTo>
                        <a:pt x="78" y="145"/>
                      </a:lnTo>
                      <a:lnTo>
                        <a:pt x="79" y="145"/>
                      </a:lnTo>
                      <a:lnTo>
                        <a:pt x="82" y="146"/>
                      </a:lnTo>
                      <a:lnTo>
                        <a:pt x="82" y="148"/>
                      </a:lnTo>
                      <a:lnTo>
                        <a:pt x="79" y="148"/>
                      </a:lnTo>
                      <a:lnTo>
                        <a:pt x="76" y="146"/>
                      </a:lnTo>
                      <a:lnTo>
                        <a:pt x="75" y="145"/>
                      </a:lnTo>
                      <a:lnTo>
                        <a:pt x="67" y="146"/>
                      </a:lnTo>
                      <a:lnTo>
                        <a:pt x="68" y="149"/>
                      </a:lnTo>
                      <a:lnTo>
                        <a:pt x="68" y="151"/>
                      </a:lnTo>
                      <a:lnTo>
                        <a:pt x="68" y="152"/>
                      </a:lnTo>
                      <a:lnTo>
                        <a:pt x="67" y="152"/>
                      </a:lnTo>
                      <a:lnTo>
                        <a:pt x="62" y="148"/>
                      </a:lnTo>
                      <a:lnTo>
                        <a:pt x="58" y="146"/>
                      </a:lnTo>
                      <a:lnTo>
                        <a:pt x="53" y="144"/>
                      </a:lnTo>
                      <a:lnTo>
                        <a:pt x="51" y="145"/>
                      </a:lnTo>
                      <a:lnTo>
                        <a:pt x="51" y="142"/>
                      </a:lnTo>
                      <a:lnTo>
                        <a:pt x="48" y="132"/>
                      </a:lnTo>
                      <a:lnTo>
                        <a:pt x="46" y="131"/>
                      </a:lnTo>
                      <a:lnTo>
                        <a:pt x="45" y="130"/>
                      </a:lnTo>
                      <a:lnTo>
                        <a:pt x="42" y="124"/>
                      </a:lnTo>
                      <a:lnTo>
                        <a:pt x="29" y="121"/>
                      </a:lnTo>
                      <a:lnTo>
                        <a:pt x="21" y="125"/>
                      </a:lnTo>
                      <a:lnTo>
                        <a:pt x="20" y="125"/>
                      </a:lnTo>
                      <a:lnTo>
                        <a:pt x="18" y="127"/>
                      </a:lnTo>
                      <a:lnTo>
                        <a:pt x="18" y="130"/>
                      </a:lnTo>
                      <a:lnTo>
                        <a:pt x="18" y="131"/>
                      </a:lnTo>
                      <a:lnTo>
                        <a:pt x="18" y="136"/>
                      </a:lnTo>
                      <a:lnTo>
                        <a:pt x="21" y="138"/>
                      </a:lnTo>
                      <a:lnTo>
                        <a:pt x="21" y="140"/>
                      </a:lnTo>
                      <a:lnTo>
                        <a:pt x="24" y="142"/>
                      </a:lnTo>
                      <a:lnTo>
                        <a:pt x="24" y="146"/>
                      </a:lnTo>
                      <a:lnTo>
                        <a:pt x="26" y="151"/>
                      </a:lnTo>
                      <a:lnTo>
                        <a:pt x="29" y="152"/>
                      </a:lnTo>
                      <a:lnTo>
                        <a:pt x="33" y="149"/>
                      </a:lnTo>
                      <a:lnTo>
                        <a:pt x="35" y="149"/>
                      </a:lnTo>
                      <a:lnTo>
                        <a:pt x="35" y="151"/>
                      </a:lnTo>
                      <a:lnTo>
                        <a:pt x="30" y="153"/>
                      </a:lnTo>
                      <a:lnTo>
                        <a:pt x="30" y="155"/>
                      </a:lnTo>
                      <a:lnTo>
                        <a:pt x="34" y="155"/>
                      </a:lnTo>
                      <a:lnTo>
                        <a:pt x="34" y="156"/>
                      </a:lnTo>
                      <a:lnTo>
                        <a:pt x="33" y="156"/>
                      </a:lnTo>
                      <a:lnTo>
                        <a:pt x="33" y="158"/>
                      </a:lnTo>
                      <a:lnTo>
                        <a:pt x="37" y="158"/>
                      </a:lnTo>
                      <a:lnTo>
                        <a:pt x="35" y="160"/>
                      </a:lnTo>
                      <a:lnTo>
                        <a:pt x="35" y="162"/>
                      </a:lnTo>
                      <a:lnTo>
                        <a:pt x="34" y="160"/>
                      </a:lnTo>
                      <a:lnTo>
                        <a:pt x="33" y="158"/>
                      </a:lnTo>
                      <a:lnTo>
                        <a:pt x="29" y="160"/>
                      </a:lnTo>
                      <a:lnTo>
                        <a:pt x="27" y="162"/>
                      </a:lnTo>
                      <a:lnTo>
                        <a:pt x="29" y="163"/>
                      </a:lnTo>
                      <a:lnTo>
                        <a:pt x="26" y="164"/>
                      </a:lnTo>
                      <a:lnTo>
                        <a:pt x="26" y="163"/>
                      </a:lnTo>
                      <a:lnTo>
                        <a:pt x="24" y="163"/>
                      </a:lnTo>
                      <a:lnTo>
                        <a:pt x="23" y="164"/>
                      </a:lnTo>
                      <a:lnTo>
                        <a:pt x="21" y="163"/>
                      </a:lnTo>
                      <a:lnTo>
                        <a:pt x="18" y="163"/>
                      </a:lnTo>
                      <a:lnTo>
                        <a:pt x="17" y="163"/>
                      </a:lnTo>
                      <a:lnTo>
                        <a:pt x="17" y="164"/>
                      </a:lnTo>
                      <a:lnTo>
                        <a:pt x="15" y="166"/>
                      </a:lnTo>
                      <a:lnTo>
                        <a:pt x="12" y="167"/>
                      </a:lnTo>
                      <a:lnTo>
                        <a:pt x="12" y="168"/>
                      </a:lnTo>
                      <a:lnTo>
                        <a:pt x="2" y="174"/>
                      </a:lnTo>
                      <a:lnTo>
                        <a:pt x="2" y="178"/>
                      </a:lnTo>
                      <a:lnTo>
                        <a:pt x="2" y="184"/>
                      </a:lnTo>
                      <a:lnTo>
                        <a:pt x="0" y="189"/>
                      </a:lnTo>
                      <a:lnTo>
                        <a:pt x="5" y="195"/>
                      </a:lnTo>
                      <a:lnTo>
                        <a:pt x="6" y="195"/>
                      </a:lnTo>
                      <a:lnTo>
                        <a:pt x="10" y="191"/>
                      </a:lnTo>
                      <a:lnTo>
                        <a:pt x="10" y="189"/>
                      </a:lnTo>
                      <a:lnTo>
                        <a:pt x="12" y="194"/>
                      </a:lnTo>
                      <a:lnTo>
                        <a:pt x="13" y="189"/>
                      </a:lnTo>
                      <a:lnTo>
                        <a:pt x="12" y="180"/>
                      </a:lnTo>
                      <a:lnTo>
                        <a:pt x="13" y="177"/>
                      </a:lnTo>
                      <a:lnTo>
                        <a:pt x="15" y="195"/>
                      </a:lnTo>
                      <a:lnTo>
                        <a:pt x="20" y="195"/>
                      </a:lnTo>
                      <a:lnTo>
                        <a:pt x="21" y="198"/>
                      </a:lnTo>
                      <a:lnTo>
                        <a:pt x="24" y="196"/>
                      </a:lnTo>
                      <a:lnTo>
                        <a:pt x="26" y="192"/>
                      </a:lnTo>
                      <a:lnTo>
                        <a:pt x="26" y="189"/>
                      </a:lnTo>
                      <a:lnTo>
                        <a:pt x="27" y="192"/>
                      </a:lnTo>
                      <a:lnTo>
                        <a:pt x="30" y="195"/>
                      </a:lnTo>
                      <a:lnTo>
                        <a:pt x="33" y="196"/>
                      </a:lnTo>
                      <a:lnTo>
                        <a:pt x="35" y="198"/>
                      </a:lnTo>
                      <a:lnTo>
                        <a:pt x="35" y="194"/>
                      </a:lnTo>
                      <a:lnTo>
                        <a:pt x="39" y="191"/>
                      </a:lnTo>
                      <a:lnTo>
                        <a:pt x="39" y="186"/>
                      </a:lnTo>
                      <a:lnTo>
                        <a:pt x="40" y="189"/>
                      </a:lnTo>
                      <a:lnTo>
                        <a:pt x="40" y="192"/>
                      </a:lnTo>
                      <a:lnTo>
                        <a:pt x="49" y="201"/>
                      </a:lnTo>
                      <a:lnTo>
                        <a:pt x="54" y="201"/>
                      </a:lnTo>
                      <a:lnTo>
                        <a:pt x="56" y="203"/>
                      </a:lnTo>
                      <a:lnTo>
                        <a:pt x="67" y="202"/>
                      </a:lnTo>
                      <a:lnTo>
                        <a:pt x="59" y="192"/>
                      </a:lnTo>
                      <a:lnTo>
                        <a:pt x="59" y="189"/>
                      </a:lnTo>
                      <a:lnTo>
                        <a:pt x="62" y="194"/>
                      </a:lnTo>
                      <a:lnTo>
                        <a:pt x="65" y="195"/>
                      </a:lnTo>
                      <a:lnTo>
                        <a:pt x="70" y="191"/>
                      </a:lnTo>
                      <a:lnTo>
                        <a:pt x="70" y="185"/>
                      </a:lnTo>
                      <a:lnTo>
                        <a:pt x="75" y="192"/>
                      </a:lnTo>
                      <a:lnTo>
                        <a:pt x="79" y="195"/>
                      </a:lnTo>
                      <a:lnTo>
                        <a:pt x="83" y="194"/>
                      </a:lnTo>
                      <a:lnTo>
                        <a:pt x="83" y="189"/>
                      </a:lnTo>
                      <a:lnTo>
                        <a:pt x="82" y="180"/>
                      </a:lnTo>
                      <a:lnTo>
                        <a:pt x="86" y="195"/>
                      </a:lnTo>
                      <a:lnTo>
                        <a:pt x="91" y="196"/>
                      </a:lnTo>
                      <a:lnTo>
                        <a:pt x="97" y="195"/>
                      </a:lnTo>
                      <a:lnTo>
                        <a:pt x="98" y="191"/>
                      </a:lnTo>
                      <a:lnTo>
                        <a:pt x="94" y="182"/>
                      </a:lnTo>
                      <a:lnTo>
                        <a:pt x="95" y="185"/>
                      </a:lnTo>
                      <a:lnTo>
                        <a:pt x="100" y="185"/>
                      </a:lnTo>
                      <a:lnTo>
                        <a:pt x="100" y="191"/>
                      </a:lnTo>
                      <a:lnTo>
                        <a:pt x="101" y="192"/>
                      </a:lnTo>
                      <a:lnTo>
                        <a:pt x="107" y="192"/>
                      </a:lnTo>
                      <a:lnTo>
                        <a:pt x="110" y="191"/>
                      </a:lnTo>
                      <a:lnTo>
                        <a:pt x="113" y="191"/>
                      </a:lnTo>
                      <a:lnTo>
                        <a:pt x="115" y="195"/>
                      </a:lnTo>
                      <a:lnTo>
                        <a:pt x="115" y="198"/>
                      </a:lnTo>
                      <a:lnTo>
                        <a:pt x="113" y="202"/>
                      </a:lnTo>
                      <a:lnTo>
                        <a:pt x="112" y="205"/>
                      </a:lnTo>
                      <a:lnTo>
                        <a:pt x="113" y="207"/>
                      </a:lnTo>
                      <a:lnTo>
                        <a:pt x="131" y="201"/>
                      </a:lnTo>
                      <a:lnTo>
                        <a:pt x="140" y="189"/>
                      </a:lnTo>
                      <a:lnTo>
                        <a:pt x="142" y="194"/>
                      </a:lnTo>
                      <a:lnTo>
                        <a:pt x="149" y="191"/>
                      </a:lnTo>
                      <a:lnTo>
                        <a:pt x="149" y="189"/>
                      </a:lnTo>
                      <a:lnTo>
                        <a:pt x="153" y="186"/>
                      </a:lnTo>
                      <a:lnTo>
                        <a:pt x="153" y="173"/>
                      </a:lnTo>
                      <a:lnTo>
                        <a:pt x="152" y="168"/>
                      </a:lnTo>
                      <a:lnTo>
                        <a:pt x="146" y="170"/>
                      </a:lnTo>
                      <a:lnTo>
                        <a:pt x="142" y="175"/>
                      </a:lnTo>
                      <a:lnTo>
                        <a:pt x="140" y="175"/>
                      </a:lnTo>
                      <a:lnTo>
                        <a:pt x="140" y="171"/>
                      </a:lnTo>
                      <a:lnTo>
                        <a:pt x="134" y="170"/>
                      </a:lnTo>
                      <a:lnTo>
                        <a:pt x="135" y="168"/>
                      </a:lnTo>
                      <a:lnTo>
                        <a:pt x="140" y="166"/>
                      </a:lnTo>
                      <a:lnTo>
                        <a:pt x="140" y="164"/>
                      </a:lnTo>
                      <a:lnTo>
                        <a:pt x="138" y="158"/>
                      </a:lnTo>
                      <a:lnTo>
                        <a:pt x="135" y="157"/>
                      </a:lnTo>
                      <a:lnTo>
                        <a:pt x="131" y="158"/>
                      </a:lnTo>
                      <a:lnTo>
                        <a:pt x="124" y="164"/>
                      </a:lnTo>
                      <a:lnTo>
                        <a:pt x="122" y="164"/>
                      </a:lnTo>
                      <a:lnTo>
                        <a:pt x="126" y="160"/>
                      </a:lnTo>
                      <a:lnTo>
                        <a:pt x="126" y="157"/>
                      </a:lnTo>
                      <a:lnTo>
                        <a:pt x="115" y="156"/>
                      </a:lnTo>
                      <a:lnTo>
                        <a:pt x="110" y="157"/>
                      </a:lnTo>
                      <a:lnTo>
                        <a:pt x="104" y="164"/>
                      </a:lnTo>
                      <a:lnTo>
                        <a:pt x="101" y="157"/>
                      </a:lnTo>
                      <a:lnTo>
                        <a:pt x="100" y="156"/>
                      </a:lnTo>
                      <a:lnTo>
                        <a:pt x="104" y="156"/>
                      </a:lnTo>
                      <a:lnTo>
                        <a:pt x="112" y="153"/>
                      </a:lnTo>
                      <a:lnTo>
                        <a:pt x="112" y="152"/>
                      </a:lnTo>
                      <a:lnTo>
                        <a:pt x="107" y="149"/>
                      </a:lnTo>
                      <a:lnTo>
                        <a:pt x="107" y="146"/>
                      </a:lnTo>
                      <a:lnTo>
                        <a:pt x="107" y="144"/>
                      </a:lnTo>
                      <a:lnTo>
                        <a:pt x="113" y="151"/>
                      </a:lnTo>
                      <a:lnTo>
                        <a:pt x="121" y="155"/>
                      </a:lnTo>
                      <a:lnTo>
                        <a:pt x="140" y="155"/>
                      </a:lnTo>
                      <a:lnTo>
                        <a:pt x="142" y="152"/>
                      </a:lnTo>
                      <a:lnTo>
                        <a:pt x="143" y="152"/>
                      </a:lnTo>
                      <a:lnTo>
                        <a:pt x="143" y="153"/>
                      </a:lnTo>
                      <a:lnTo>
                        <a:pt x="143" y="155"/>
                      </a:lnTo>
                      <a:lnTo>
                        <a:pt x="150" y="151"/>
                      </a:lnTo>
                      <a:lnTo>
                        <a:pt x="154" y="145"/>
                      </a:lnTo>
                      <a:lnTo>
                        <a:pt x="154" y="141"/>
                      </a:lnTo>
                      <a:lnTo>
                        <a:pt x="154" y="140"/>
                      </a:lnTo>
                      <a:lnTo>
                        <a:pt x="157" y="138"/>
                      </a:lnTo>
                      <a:lnTo>
                        <a:pt x="153" y="134"/>
                      </a:lnTo>
                      <a:lnTo>
                        <a:pt x="153" y="132"/>
                      </a:lnTo>
                      <a:lnTo>
                        <a:pt x="154" y="130"/>
                      </a:lnTo>
                      <a:lnTo>
                        <a:pt x="153" y="127"/>
                      </a:lnTo>
                      <a:lnTo>
                        <a:pt x="152" y="125"/>
                      </a:lnTo>
                      <a:lnTo>
                        <a:pt x="152" y="123"/>
                      </a:lnTo>
                      <a:lnTo>
                        <a:pt x="150" y="120"/>
                      </a:lnTo>
                      <a:lnTo>
                        <a:pt x="150" y="119"/>
                      </a:lnTo>
                      <a:lnTo>
                        <a:pt x="153" y="120"/>
                      </a:lnTo>
                      <a:lnTo>
                        <a:pt x="164" y="120"/>
                      </a:lnTo>
                      <a:lnTo>
                        <a:pt x="165" y="123"/>
                      </a:lnTo>
                      <a:lnTo>
                        <a:pt x="170" y="121"/>
                      </a:lnTo>
                      <a:lnTo>
                        <a:pt x="177" y="116"/>
                      </a:lnTo>
                      <a:lnTo>
                        <a:pt x="180" y="117"/>
                      </a:lnTo>
                      <a:lnTo>
                        <a:pt x="180" y="120"/>
                      </a:lnTo>
                      <a:lnTo>
                        <a:pt x="184" y="114"/>
                      </a:lnTo>
                      <a:lnTo>
                        <a:pt x="184" y="113"/>
                      </a:lnTo>
                      <a:lnTo>
                        <a:pt x="186" y="110"/>
                      </a:lnTo>
                      <a:lnTo>
                        <a:pt x="167" y="107"/>
                      </a:lnTo>
                      <a:lnTo>
                        <a:pt x="171" y="104"/>
                      </a:lnTo>
                      <a:lnTo>
                        <a:pt x="177" y="104"/>
                      </a:lnTo>
                      <a:lnTo>
                        <a:pt x="184" y="107"/>
                      </a:lnTo>
                      <a:lnTo>
                        <a:pt x="187" y="102"/>
                      </a:lnTo>
                      <a:lnTo>
                        <a:pt x="192" y="100"/>
                      </a:lnTo>
                      <a:lnTo>
                        <a:pt x="192" y="97"/>
                      </a:lnTo>
                      <a:lnTo>
                        <a:pt x="190" y="95"/>
                      </a:lnTo>
                      <a:lnTo>
                        <a:pt x="187" y="93"/>
                      </a:lnTo>
                      <a:lnTo>
                        <a:pt x="181" y="92"/>
                      </a:lnTo>
                      <a:lnTo>
                        <a:pt x="178" y="90"/>
                      </a:lnTo>
                      <a:lnTo>
                        <a:pt x="176" y="90"/>
                      </a:lnTo>
                      <a:lnTo>
                        <a:pt x="178" y="88"/>
                      </a:lnTo>
                      <a:lnTo>
                        <a:pt x="190" y="88"/>
                      </a:lnTo>
                      <a:lnTo>
                        <a:pt x="193" y="86"/>
                      </a:lnTo>
                      <a:lnTo>
                        <a:pt x="199" y="83"/>
                      </a:lnTo>
                      <a:lnTo>
                        <a:pt x="198" y="82"/>
                      </a:lnTo>
                      <a:lnTo>
                        <a:pt x="198" y="81"/>
                      </a:lnTo>
                      <a:lnTo>
                        <a:pt x="198" y="78"/>
                      </a:lnTo>
                      <a:lnTo>
                        <a:pt x="198" y="70"/>
                      </a:lnTo>
                      <a:lnTo>
                        <a:pt x="193" y="69"/>
                      </a:lnTo>
                      <a:lnTo>
                        <a:pt x="187" y="66"/>
                      </a:lnTo>
                      <a:lnTo>
                        <a:pt x="177" y="67"/>
                      </a:lnTo>
                      <a:lnTo>
                        <a:pt x="178" y="66"/>
                      </a:lnTo>
                      <a:lnTo>
                        <a:pt x="181" y="64"/>
                      </a:lnTo>
                      <a:lnTo>
                        <a:pt x="183" y="63"/>
                      </a:lnTo>
                      <a:lnTo>
                        <a:pt x="183" y="62"/>
                      </a:lnTo>
                      <a:lnTo>
                        <a:pt x="181" y="60"/>
                      </a:lnTo>
                      <a:lnTo>
                        <a:pt x="164" y="60"/>
                      </a:lnTo>
                      <a:lnTo>
                        <a:pt x="161" y="63"/>
                      </a:lnTo>
                      <a:lnTo>
                        <a:pt x="159" y="66"/>
                      </a:lnTo>
                      <a:lnTo>
                        <a:pt x="157" y="66"/>
                      </a:lnTo>
                      <a:lnTo>
                        <a:pt x="159" y="59"/>
                      </a:lnTo>
                      <a:lnTo>
                        <a:pt x="156" y="59"/>
                      </a:lnTo>
                      <a:lnTo>
                        <a:pt x="156" y="58"/>
                      </a:lnTo>
                      <a:lnTo>
                        <a:pt x="162" y="59"/>
                      </a:lnTo>
                      <a:lnTo>
                        <a:pt x="171" y="57"/>
                      </a:lnTo>
                      <a:lnTo>
                        <a:pt x="178" y="57"/>
                      </a:lnTo>
                      <a:lnTo>
                        <a:pt x="178" y="56"/>
                      </a:lnTo>
                      <a:lnTo>
                        <a:pt x="174" y="53"/>
                      </a:lnTo>
                      <a:lnTo>
                        <a:pt x="157" y="53"/>
                      </a:lnTo>
                      <a:lnTo>
                        <a:pt x="156" y="52"/>
                      </a:lnTo>
                      <a:lnTo>
                        <a:pt x="159" y="50"/>
                      </a:lnTo>
                      <a:lnTo>
                        <a:pt x="170" y="50"/>
                      </a:lnTo>
                      <a:lnTo>
                        <a:pt x="174" y="49"/>
                      </a:lnTo>
                      <a:lnTo>
                        <a:pt x="181" y="50"/>
                      </a:lnTo>
                      <a:lnTo>
                        <a:pt x="183" y="53"/>
                      </a:lnTo>
                      <a:lnTo>
                        <a:pt x="183" y="56"/>
                      </a:lnTo>
                      <a:lnTo>
                        <a:pt x="183" y="57"/>
                      </a:lnTo>
                      <a:lnTo>
                        <a:pt x="186" y="58"/>
                      </a:lnTo>
                      <a:lnTo>
                        <a:pt x="199" y="59"/>
                      </a:lnTo>
                      <a:lnTo>
                        <a:pt x="201" y="59"/>
                      </a:lnTo>
                      <a:lnTo>
                        <a:pt x="201" y="57"/>
                      </a:lnTo>
                      <a:lnTo>
                        <a:pt x="201" y="54"/>
                      </a:lnTo>
                      <a:lnTo>
                        <a:pt x="198" y="52"/>
                      </a:lnTo>
                      <a:lnTo>
                        <a:pt x="201" y="47"/>
                      </a:lnTo>
                      <a:lnTo>
                        <a:pt x="198" y="46"/>
                      </a:lnTo>
                      <a:lnTo>
                        <a:pt x="181" y="46"/>
                      </a:lnTo>
                      <a:lnTo>
                        <a:pt x="180" y="45"/>
                      </a:lnTo>
                      <a:lnTo>
                        <a:pt x="159" y="49"/>
                      </a:lnTo>
                      <a:lnTo>
                        <a:pt x="162" y="46"/>
                      </a:lnTo>
                      <a:lnTo>
                        <a:pt x="162" y="45"/>
                      </a:lnTo>
                      <a:lnTo>
                        <a:pt x="157" y="43"/>
                      </a:lnTo>
                      <a:lnTo>
                        <a:pt x="156" y="42"/>
                      </a:lnTo>
                      <a:lnTo>
                        <a:pt x="159" y="41"/>
                      </a:lnTo>
                      <a:lnTo>
                        <a:pt x="165" y="42"/>
                      </a:lnTo>
                      <a:lnTo>
                        <a:pt x="164" y="36"/>
                      </a:lnTo>
                      <a:lnTo>
                        <a:pt x="162" y="35"/>
                      </a:lnTo>
                      <a:lnTo>
                        <a:pt x="164" y="35"/>
                      </a:lnTo>
                      <a:lnTo>
                        <a:pt x="165" y="35"/>
                      </a:lnTo>
                      <a:lnTo>
                        <a:pt x="167" y="39"/>
                      </a:lnTo>
                      <a:lnTo>
                        <a:pt x="168" y="39"/>
                      </a:lnTo>
                      <a:lnTo>
                        <a:pt x="180" y="41"/>
                      </a:lnTo>
                      <a:lnTo>
                        <a:pt x="181" y="39"/>
                      </a:lnTo>
                      <a:lnTo>
                        <a:pt x="178" y="36"/>
                      </a:lnTo>
                      <a:lnTo>
                        <a:pt x="178" y="35"/>
                      </a:lnTo>
                      <a:lnTo>
                        <a:pt x="165" y="32"/>
                      </a:lnTo>
                      <a:lnTo>
                        <a:pt x="164" y="31"/>
                      </a:lnTo>
                      <a:lnTo>
                        <a:pt x="165" y="31"/>
                      </a:lnTo>
                      <a:lnTo>
                        <a:pt x="176" y="31"/>
                      </a:lnTo>
                      <a:lnTo>
                        <a:pt x="184" y="36"/>
                      </a:lnTo>
                      <a:lnTo>
                        <a:pt x="192" y="38"/>
                      </a:lnTo>
                      <a:lnTo>
                        <a:pt x="193" y="36"/>
                      </a:lnTo>
                      <a:lnTo>
                        <a:pt x="192" y="32"/>
                      </a:lnTo>
                      <a:lnTo>
                        <a:pt x="195" y="34"/>
                      </a:lnTo>
                      <a:lnTo>
                        <a:pt x="202" y="35"/>
                      </a:lnTo>
                      <a:lnTo>
                        <a:pt x="205" y="32"/>
                      </a:lnTo>
                      <a:lnTo>
                        <a:pt x="205" y="31"/>
                      </a:lnTo>
                      <a:lnTo>
                        <a:pt x="207" y="29"/>
                      </a:lnTo>
                      <a:lnTo>
                        <a:pt x="208" y="31"/>
                      </a:lnTo>
                      <a:lnTo>
                        <a:pt x="211" y="31"/>
                      </a:lnTo>
                      <a:lnTo>
                        <a:pt x="213" y="28"/>
                      </a:lnTo>
                      <a:lnTo>
                        <a:pt x="211" y="17"/>
                      </a:lnTo>
                      <a:lnTo>
                        <a:pt x="198" y="15"/>
                      </a:lnTo>
                      <a:lnTo>
                        <a:pt x="198" y="13"/>
                      </a:lnTo>
                      <a:lnTo>
                        <a:pt x="202" y="11"/>
                      </a:lnTo>
                      <a:lnTo>
                        <a:pt x="207" y="14"/>
                      </a:lnTo>
                      <a:lnTo>
                        <a:pt x="214" y="15"/>
                      </a:lnTo>
                      <a:lnTo>
                        <a:pt x="213" y="17"/>
                      </a:lnTo>
                      <a:lnTo>
                        <a:pt x="214" y="20"/>
                      </a:lnTo>
                      <a:lnTo>
                        <a:pt x="217" y="22"/>
                      </a:lnTo>
                      <a:lnTo>
                        <a:pt x="221" y="21"/>
                      </a:lnTo>
                      <a:lnTo>
                        <a:pt x="221" y="22"/>
                      </a:lnTo>
                      <a:lnTo>
                        <a:pt x="226" y="21"/>
                      </a:lnTo>
                      <a:lnTo>
                        <a:pt x="232" y="21"/>
                      </a:lnTo>
                      <a:lnTo>
                        <a:pt x="234" y="20"/>
                      </a:lnTo>
                      <a:lnTo>
                        <a:pt x="237" y="18"/>
                      </a:lnTo>
                      <a:lnTo>
                        <a:pt x="244" y="11"/>
                      </a:lnTo>
                      <a:lnTo>
                        <a:pt x="240" y="10"/>
                      </a:lnTo>
                      <a:lnTo>
                        <a:pt x="237" y="10"/>
                      </a:lnTo>
                      <a:lnTo>
                        <a:pt x="237" y="8"/>
                      </a:lnTo>
                      <a:lnTo>
                        <a:pt x="240" y="5"/>
                      </a:lnTo>
                      <a:lnTo>
                        <a:pt x="245" y="4"/>
                      </a:lnTo>
                      <a:lnTo>
                        <a:pt x="245" y="2"/>
                      </a:lnTo>
                      <a:lnTo>
                        <a:pt x="248" y="0"/>
                      </a:lnTo>
                      <a:lnTo>
                        <a:pt x="95" y="0"/>
                      </a:lnTo>
                      <a:lnTo>
                        <a:pt x="107" y="5"/>
                      </a:lnTo>
                      <a:lnTo>
                        <a:pt x="107" y="6"/>
                      </a:lnTo>
                      <a:lnTo>
                        <a:pt x="104" y="8"/>
                      </a:lnTo>
                      <a:lnTo>
                        <a:pt x="104" y="9"/>
                      </a:lnTo>
                      <a:lnTo>
                        <a:pt x="106" y="17"/>
                      </a:lnTo>
                      <a:lnTo>
                        <a:pt x="106" y="18"/>
                      </a:lnTo>
                      <a:lnTo>
                        <a:pt x="107" y="20"/>
                      </a:lnTo>
                      <a:lnTo>
                        <a:pt x="112" y="21"/>
                      </a:lnTo>
                      <a:lnTo>
                        <a:pt x="116" y="24"/>
                      </a:lnTo>
                      <a:lnTo>
                        <a:pt x="124" y="21"/>
                      </a:lnTo>
                      <a:lnTo>
                        <a:pt x="128" y="21"/>
                      </a:lnTo>
                      <a:lnTo>
                        <a:pt x="128" y="22"/>
                      </a:lnTo>
                      <a:lnTo>
                        <a:pt x="128" y="24"/>
                      </a:lnTo>
                      <a:lnTo>
                        <a:pt x="124" y="24"/>
                      </a:lnTo>
                      <a:lnTo>
                        <a:pt x="116" y="26"/>
                      </a:lnTo>
                      <a:lnTo>
                        <a:pt x="116" y="28"/>
                      </a:lnTo>
                      <a:lnTo>
                        <a:pt x="116" y="29"/>
                      </a:lnTo>
                      <a:lnTo>
                        <a:pt x="116" y="31"/>
                      </a:lnTo>
                      <a:lnTo>
                        <a:pt x="109" y="25"/>
                      </a:lnTo>
                      <a:lnTo>
                        <a:pt x="106" y="25"/>
                      </a:lnTo>
                      <a:lnTo>
                        <a:pt x="101" y="28"/>
                      </a:lnTo>
                      <a:lnTo>
                        <a:pt x="101" y="21"/>
                      </a:lnTo>
                      <a:lnTo>
                        <a:pt x="100" y="21"/>
                      </a:lnTo>
                      <a:lnTo>
                        <a:pt x="98" y="17"/>
                      </a:lnTo>
                      <a:lnTo>
                        <a:pt x="98" y="15"/>
                      </a:lnTo>
                      <a:lnTo>
                        <a:pt x="98" y="13"/>
                      </a:lnTo>
                      <a:lnTo>
                        <a:pt x="86" y="0"/>
                      </a:lnTo>
                      <a:lnTo>
                        <a:pt x="45" y="0"/>
                      </a:lnTo>
                      <a:lnTo>
                        <a:pt x="53" y="3"/>
                      </a:lnTo>
                      <a:lnTo>
                        <a:pt x="56"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6" name="Group 2983"/>
              <p:cNvGrpSpPr>
                <a:grpSpLocks/>
              </p:cNvGrpSpPr>
              <p:nvPr/>
            </p:nvGrpSpPr>
            <p:grpSpPr bwMode="auto">
              <a:xfrm>
                <a:off x="1527" y="1252"/>
                <a:ext cx="7" cy="7"/>
                <a:chOff x="1527" y="1252"/>
                <a:chExt cx="7" cy="7"/>
              </a:xfrm>
              <a:grpFill/>
            </p:grpSpPr>
            <p:sp>
              <p:nvSpPr>
                <p:cNvPr id="906" name="Freeform 2984"/>
                <p:cNvSpPr>
                  <a:spLocks/>
                </p:cNvSpPr>
                <p:nvPr/>
              </p:nvSpPr>
              <p:spPr bwMode="gray">
                <a:xfrm>
                  <a:off x="1527" y="1252"/>
                  <a:ext cx="7" cy="7"/>
                </a:xfrm>
                <a:custGeom>
                  <a:avLst/>
                  <a:gdLst>
                    <a:gd name="T0" fmla="*/ 0 w 7"/>
                    <a:gd name="T1" fmla="*/ 4 h 7"/>
                    <a:gd name="T2" fmla="*/ 0 w 7"/>
                    <a:gd name="T3" fmla="*/ 6 h 7"/>
                    <a:gd name="T4" fmla="*/ 7 w 7"/>
                    <a:gd name="T5" fmla="*/ 7 h 7"/>
                    <a:gd name="T6" fmla="*/ 1 w 7"/>
                    <a:gd name="T7" fmla="*/ 0 h 7"/>
                    <a:gd name="T8" fmla="*/ 0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4"/>
                      </a:moveTo>
                      <a:lnTo>
                        <a:pt x="0" y="6"/>
                      </a:lnTo>
                      <a:lnTo>
                        <a:pt x="7" y="7"/>
                      </a:lnTo>
                      <a:lnTo>
                        <a:pt x="1" y="0"/>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07" name="Freeform 2985"/>
                <p:cNvSpPr>
                  <a:spLocks/>
                </p:cNvSpPr>
                <p:nvPr/>
              </p:nvSpPr>
              <p:spPr bwMode="gray">
                <a:xfrm>
                  <a:off x="1527" y="1252"/>
                  <a:ext cx="7" cy="7"/>
                </a:xfrm>
                <a:custGeom>
                  <a:avLst/>
                  <a:gdLst>
                    <a:gd name="T0" fmla="*/ 0 w 7"/>
                    <a:gd name="T1" fmla="*/ 4 h 7"/>
                    <a:gd name="T2" fmla="*/ 0 w 7"/>
                    <a:gd name="T3" fmla="*/ 6 h 7"/>
                    <a:gd name="T4" fmla="*/ 7 w 7"/>
                    <a:gd name="T5" fmla="*/ 7 h 7"/>
                    <a:gd name="T6" fmla="*/ 1 w 7"/>
                    <a:gd name="T7" fmla="*/ 0 h 7"/>
                    <a:gd name="T8" fmla="*/ 0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4"/>
                      </a:moveTo>
                      <a:lnTo>
                        <a:pt x="0" y="6"/>
                      </a:lnTo>
                      <a:lnTo>
                        <a:pt x="7" y="7"/>
                      </a:lnTo>
                      <a:lnTo>
                        <a:pt x="1" y="0"/>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7" name="Group 2986"/>
              <p:cNvGrpSpPr>
                <a:grpSpLocks/>
              </p:cNvGrpSpPr>
              <p:nvPr/>
            </p:nvGrpSpPr>
            <p:grpSpPr bwMode="auto">
              <a:xfrm>
                <a:off x="1527" y="1246"/>
                <a:ext cx="1" cy="6"/>
                <a:chOff x="1527" y="1246"/>
                <a:chExt cx="1" cy="6"/>
              </a:xfrm>
              <a:grpFill/>
            </p:grpSpPr>
            <p:sp>
              <p:nvSpPr>
                <p:cNvPr id="904" name="Freeform 2987"/>
                <p:cNvSpPr>
                  <a:spLocks/>
                </p:cNvSpPr>
                <p:nvPr/>
              </p:nvSpPr>
              <p:spPr bwMode="gray">
                <a:xfrm>
                  <a:off x="1527" y="1246"/>
                  <a:ext cx="1" cy="6"/>
                </a:xfrm>
                <a:custGeom>
                  <a:avLst/>
                  <a:gdLst>
                    <a:gd name="T0" fmla="*/ 1 w 1"/>
                    <a:gd name="T1" fmla="*/ 3 h 6"/>
                    <a:gd name="T2" fmla="*/ 0 w 1"/>
                    <a:gd name="T3" fmla="*/ 0 h 6"/>
                    <a:gd name="T4" fmla="*/ 0 w 1"/>
                    <a:gd name="T5" fmla="*/ 5 h 6"/>
                    <a:gd name="T6" fmla="*/ 1 w 1"/>
                    <a:gd name="T7" fmla="*/ 6 h 6"/>
                    <a:gd name="T8" fmla="*/ 1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3"/>
                      </a:moveTo>
                      <a:lnTo>
                        <a:pt x="0" y="0"/>
                      </a:lnTo>
                      <a:lnTo>
                        <a:pt x="0" y="5"/>
                      </a:lnTo>
                      <a:lnTo>
                        <a:pt x="1" y="6"/>
                      </a:lnTo>
                      <a:lnTo>
                        <a:pt x="1"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05" name="Freeform 2988"/>
                <p:cNvSpPr>
                  <a:spLocks/>
                </p:cNvSpPr>
                <p:nvPr/>
              </p:nvSpPr>
              <p:spPr bwMode="gray">
                <a:xfrm>
                  <a:off x="1527" y="1246"/>
                  <a:ext cx="1" cy="6"/>
                </a:xfrm>
                <a:custGeom>
                  <a:avLst/>
                  <a:gdLst>
                    <a:gd name="T0" fmla="*/ 1 w 1"/>
                    <a:gd name="T1" fmla="*/ 3 h 6"/>
                    <a:gd name="T2" fmla="*/ 0 w 1"/>
                    <a:gd name="T3" fmla="*/ 0 h 6"/>
                    <a:gd name="T4" fmla="*/ 0 w 1"/>
                    <a:gd name="T5" fmla="*/ 5 h 6"/>
                    <a:gd name="T6" fmla="*/ 1 w 1"/>
                    <a:gd name="T7" fmla="*/ 6 h 6"/>
                    <a:gd name="T8" fmla="*/ 1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3"/>
                      </a:moveTo>
                      <a:lnTo>
                        <a:pt x="0" y="0"/>
                      </a:lnTo>
                      <a:lnTo>
                        <a:pt x="0" y="5"/>
                      </a:lnTo>
                      <a:lnTo>
                        <a:pt x="1" y="6"/>
                      </a:lnTo>
                      <a:lnTo>
                        <a:pt x="1"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8" name="Group 2989"/>
              <p:cNvGrpSpPr>
                <a:grpSpLocks/>
              </p:cNvGrpSpPr>
              <p:nvPr/>
            </p:nvGrpSpPr>
            <p:grpSpPr bwMode="auto">
              <a:xfrm>
                <a:off x="1408" y="1352"/>
                <a:ext cx="73" cy="84"/>
                <a:chOff x="1408" y="1352"/>
                <a:chExt cx="73" cy="84"/>
              </a:xfrm>
              <a:grpFill/>
            </p:grpSpPr>
            <p:sp>
              <p:nvSpPr>
                <p:cNvPr id="902" name="Freeform 2990"/>
                <p:cNvSpPr>
                  <a:spLocks/>
                </p:cNvSpPr>
                <p:nvPr/>
              </p:nvSpPr>
              <p:spPr bwMode="gray">
                <a:xfrm>
                  <a:off x="1408" y="1352"/>
                  <a:ext cx="73" cy="84"/>
                </a:xfrm>
                <a:custGeom>
                  <a:avLst/>
                  <a:gdLst>
                    <a:gd name="T0" fmla="*/ 30 w 73"/>
                    <a:gd name="T1" fmla="*/ 0 h 84"/>
                    <a:gd name="T2" fmla="*/ 26 w 73"/>
                    <a:gd name="T3" fmla="*/ 3 h 84"/>
                    <a:gd name="T4" fmla="*/ 25 w 73"/>
                    <a:gd name="T5" fmla="*/ 2 h 84"/>
                    <a:gd name="T6" fmla="*/ 18 w 73"/>
                    <a:gd name="T7" fmla="*/ 3 h 84"/>
                    <a:gd name="T8" fmla="*/ 13 w 73"/>
                    <a:gd name="T9" fmla="*/ 3 h 84"/>
                    <a:gd name="T10" fmla="*/ 6 w 73"/>
                    <a:gd name="T11" fmla="*/ 5 h 84"/>
                    <a:gd name="T12" fmla="*/ 8 w 73"/>
                    <a:gd name="T13" fmla="*/ 13 h 84"/>
                    <a:gd name="T14" fmla="*/ 9 w 73"/>
                    <a:gd name="T15" fmla="*/ 13 h 84"/>
                    <a:gd name="T16" fmla="*/ 12 w 73"/>
                    <a:gd name="T17" fmla="*/ 18 h 84"/>
                    <a:gd name="T18" fmla="*/ 13 w 73"/>
                    <a:gd name="T19" fmla="*/ 20 h 84"/>
                    <a:gd name="T20" fmla="*/ 6 w 73"/>
                    <a:gd name="T21" fmla="*/ 16 h 84"/>
                    <a:gd name="T22" fmla="*/ 3 w 73"/>
                    <a:gd name="T23" fmla="*/ 17 h 84"/>
                    <a:gd name="T24" fmla="*/ 1 w 73"/>
                    <a:gd name="T25" fmla="*/ 20 h 84"/>
                    <a:gd name="T26" fmla="*/ 1 w 73"/>
                    <a:gd name="T27" fmla="*/ 23 h 84"/>
                    <a:gd name="T28" fmla="*/ 1 w 73"/>
                    <a:gd name="T29" fmla="*/ 23 h 84"/>
                    <a:gd name="T30" fmla="*/ 1 w 73"/>
                    <a:gd name="T31" fmla="*/ 28 h 84"/>
                    <a:gd name="T32" fmla="*/ 1 w 73"/>
                    <a:gd name="T33" fmla="*/ 34 h 84"/>
                    <a:gd name="T34" fmla="*/ 1 w 73"/>
                    <a:gd name="T35" fmla="*/ 41 h 84"/>
                    <a:gd name="T36" fmla="*/ 0 w 73"/>
                    <a:gd name="T37" fmla="*/ 46 h 84"/>
                    <a:gd name="T38" fmla="*/ 3 w 73"/>
                    <a:gd name="T39" fmla="*/ 53 h 84"/>
                    <a:gd name="T40" fmla="*/ 1 w 73"/>
                    <a:gd name="T41" fmla="*/ 57 h 84"/>
                    <a:gd name="T42" fmla="*/ 6 w 73"/>
                    <a:gd name="T43" fmla="*/ 62 h 84"/>
                    <a:gd name="T44" fmla="*/ 6 w 73"/>
                    <a:gd name="T45" fmla="*/ 67 h 84"/>
                    <a:gd name="T46" fmla="*/ 8 w 73"/>
                    <a:gd name="T47" fmla="*/ 77 h 84"/>
                    <a:gd name="T48" fmla="*/ 9 w 73"/>
                    <a:gd name="T49" fmla="*/ 77 h 84"/>
                    <a:gd name="T50" fmla="*/ 8 w 73"/>
                    <a:gd name="T51" fmla="*/ 82 h 84"/>
                    <a:gd name="T52" fmla="*/ 16 w 73"/>
                    <a:gd name="T53" fmla="*/ 82 h 84"/>
                    <a:gd name="T54" fmla="*/ 22 w 73"/>
                    <a:gd name="T55" fmla="*/ 81 h 84"/>
                    <a:gd name="T56" fmla="*/ 20 w 73"/>
                    <a:gd name="T57" fmla="*/ 81 h 84"/>
                    <a:gd name="T58" fmla="*/ 22 w 73"/>
                    <a:gd name="T59" fmla="*/ 78 h 84"/>
                    <a:gd name="T60" fmla="*/ 26 w 73"/>
                    <a:gd name="T61" fmla="*/ 70 h 84"/>
                    <a:gd name="T62" fmla="*/ 30 w 73"/>
                    <a:gd name="T63" fmla="*/ 62 h 84"/>
                    <a:gd name="T64" fmla="*/ 25 w 73"/>
                    <a:gd name="T65" fmla="*/ 56 h 84"/>
                    <a:gd name="T66" fmla="*/ 20 w 73"/>
                    <a:gd name="T67" fmla="*/ 56 h 84"/>
                    <a:gd name="T68" fmla="*/ 20 w 73"/>
                    <a:gd name="T69" fmla="*/ 54 h 84"/>
                    <a:gd name="T70" fmla="*/ 31 w 73"/>
                    <a:gd name="T71" fmla="*/ 53 h 84"/>
                    <a:gd name="T72" fmla="*/ 37 w 73"/>
                    <a:gd name="T73" fmla="*/ 54 h 84"/>
                    <a:gd name="T74" fmla="*/ 43 w 73"/>
                    <a:gd name="T75" fmla="*/ 56 h 84"/>
                    <a:gd name="T76" fmla="*/ 49 w 73"/>
                    <a:gd name="T77" fmla="*/ 56 h 84"/>
                    <a:gd name="T78" fmla="*/ 52 w 73"/>
                    <a:gd name="T79" fmla="*/ 50 h 84"/>
                    <a:gd name="T80" fmla="*/ 53 w 73"/>
                    <a:gd name="T81" fmla="*/ 45 h 84"/>
                    <a:gd name="T82" fmla="*/ 53 w 73"/>
                    <a:gd name="T83" fmla="*/ 36 h 84"/>
                    <a:gd name="T84" fmla="*/ 59 w 73"/>
                    <a:gd name="T85" fmla="*/ 35 h 84"/>
                    <a:gd name="T86" fmla="*/ 64 w 73"/>
                    <a:gd name="T87" fmla="*/ 24 h 84"/>
                    <a:gd name="T88" fmla="*/ 71 w 73"/>
                    <a:gd name="T89" fmla="*/ 13 h 84"/>
                    <a:gd name="T90" fmla="*/ 73 w 73"/>
                    <a:gd name="T91" fmla="*/ 12 h 84"/>
                    <a:gd name="T92" fmla="*/ 71 w 73"/>
                    <a:gd name="T93" fmla="*/ 9 h 84"/>
                    <a:gd name="T94" fmla="*/ 52 w 73"/>
                    <a:gd name="T95" fmla="*/ 6 h 84"/>
                    <a:gd name="T96" fmla="*/ 47 w 73"/>
                    <a:gd name="T97" fmla="*/ 7 h 84"/>
                    <a:gd name="T98" fmla="*/ 46 w 73"/>
                    <a:gd name="T99" fmla="*/ 6 h 84"/>
                    <a:gd name="T100" fmla="*/ 41 w 73"/>
                    <a:gd name="T101" fmla="*/ 3 h 84"/>
                    <a:gd name="T102" fmla="*/ 34 w 73"/>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84"/>
                    <a:gd name="T158" fmla="*/ 73 w 73"/>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84">
                      <a:moveTo>
                        <a:pt x="34" y="0"/>
                      </a:moveTo>
                      <a:lnTo>
                        <a:pt x="31" y="0"/>
                      </a:lnTo>
                      <a:lnTo>
                        <a:pt x="30" y="0"/>
                      </a:lnTo>
                      <a:lnTo>
                        <a:pt x="28" y="0"/>
                      </a:lnTo>
                      <a:lnTo>
                        <a:pt x="26" y="0"/>
                      </a:lnTo>
                      <a:lnTo>
                        <a:pt x="26" y="3"/>
                      </a:lnTo>
                      <a:lnTo>
                        <a:pt x="25" y="4"/>
                      </a:lnTo>
                      <a:lnTo>
                        <a:pt x="25" y="3"/>
                      </a:lnTo>
                      <a:lnTo>
                        <a:pt x="25" y="2"/>
                      </a:lnTo>
                      <a:lnTo>
                        <a:pt x="23" y="2"/>
                      </a:lnTo>
                      <a:lnTo>
                        <a:pt x="22" y="2"/>
                      </a:lnTo>
                      <a:lnTo>
                        <a:pt x="18" y="3"/>
                      </a:lnTo>
                      <a:lnTo>
                        <a:pt x="16" y="3"/>
                      </a:lnTo>
                      <a:lnTo>
                        <a:pt x="15" y="3"/>
                      </a:lnTo>
                      <a:lnTo>
                        <a:pt x="13" y="3"/>
                      </a:lnTo>
                      <a:lnTo>
                        <a:pt x="13" y="4"/>
                      </a:lnTo>
                      <a:lnTo>
                        <a:pt x="8" y="5"/>
                      </a:lnTo>
                      <a:lnTo>
                        <a:pt x="6" y="5"/>
                      </a:lnTo>
                      <a:lnTo>
                        <a:pt x="6" y="7"/>
                      </a:lnTo>
                      <a:lnTo>
                        <a:pt x="6" y="10"/>
                      </a:lnTo>
                      <a:lnTo>
                        <a:pt x="8" y="13"/>
                      </a:lnTo>
                      <a:lnTo>
                        <a:pt x="9" y="12"/>
                      </a:lnTo>
                      <a:lnTo>
                        <a:pt x="12" y="13"/>
                      </a:lnTo>
                      <a:lnTo>
                        <a:pt x="9" y="13"/>
                      </a:lnTo>
                      <a:lnTo>
                        <a:pt x="8" y="14"/>
                      </a:lnTo>
                      <a:lnTo>
                        <a:pt x="12" y="17"/>
                      </a:lnTo>
                      <a:lnTo>
                        <a:pt x="12" y="18"/>
                      </a:lnTo>
                      <a:lnTo>
                        <a:pt x="13" y="18"/>
                      </a:lnTo>
                      <a:lnTo>
                        <a:pt x="15" y="20"/>
                      </a:lnTo>
                      <a:lnTo>
                        <a:pt x="13" y="20"/>
                      </a:lnTo>
                      <a:lnTo>
                        <a:pt x="13" y="21"/>
                      </a:lnTo>
                      <a:lnTo>
                        <a:pt x="9" y="18"/>
                      </a:lnTo>
                      <a:lnTo>
                        <a:pt x="6" y="16"/>
                      </a:lnTo>
                      <a:lnTo>
                        <a:pt x="4" y="16"/>
                      </a:lnTo>
                      <a:lnTo>
                        <a:pt x="3" y="16"/>
                      </a:lnTo>
                      <a:lnTo>
                        <a:pt x="3" y="17"/>
                      </a:lnTo>
                      <a:lnTo>
                        <a:pt x="1" y="17"/>
                      </a:lnTo>
                      <a:lnTo>
                        <a:pt x="0" y="18"/>
                      </a:lnTo>
                      <a:lnTo>
                        <a:pt x="1" y="20"/>
                      </a:lnTo>
                      <a:lnTo>
                        <a:pt x="0" y="21"/>
                      </a:lnTo>
                      <a:lnTo>
                        <a:pt x="1" y="21"/>
                      </a:lnTo>
                      <a:lnTo>
                        <a:pt x="1" y="23"/>
                      </a:lnTo>
                      <a:lnTo>
                        <a:pt x="3" y="23"/>
                      </a:lnTo>
                      <a:lnTo>
                        <a:pt x="3" y="24"/>
                      </a:lnTo>
                      <a:lnTo>
                        <a:pt x="1" y="23"/>
                      </a:lnTo>
                      <a:lnTo>
                        <a:pt x="1" y="24"/>
                      </a:lnTo>
                      <a:lnTo>
                        <a:pt x="1" y="25"/>
                      </a:lnTo>
                      <a:lnTo>
                        <a:pt x="1" y="28"/>
                      </a:lnTo>
                      <a:lnTo>
                        <a:pt x="1" y="32"/>
                      </a:lnTo>
                      <a:lnTo>
                        <a:pt x="1" y="33"/>
                      </a:lnTo>
                      <a:lnTo>
                        <a:pt x="1" y="34"/>
                      </a:lnTo>
                      <a:lnTo>
                        <a:pt x="1" y="39"/>
                      </a:lnTo>
                      <a:lnTo>
                        <a:pt x="3" y="41"/>
                      </a:lnTo>
                      <a:lnTo>
                        <a:pt x="1" y="41"/>
                      </a:lnTo>
                      <a:lnTo>
                        <a:pt x="1" y="42"/>
                      </a:lnTo>
                      <a:lnTo>
                        <a:pt x="1" y="43"/>
                      </a:lnTo>
                      <a:lnTo>
                        <a:pt x="0" y="46"/>
                      </a:lnTo>
                      <a:lnTo>
                        <a:pt x="1" y="47"/>
                      </a:lnTo>
                      <a:lnTo>
                        <a:pt x="1" y="53"/>
                      </a:lnTo>
                      <a:lnTo>
                        <a:pt x="3" y="53"/>
                      </a:lnTo>
                      <a:lnTo>
                        <a:pt x="3" y="54"/>
                      </a:lnTo>
                      <a:lnTo>
                        <a:pt x="1" y="56"/>
                      </a:lnTo>
                      <a:lnTo>
                        <a:pt x="1" y="57"/>
                      </a:lnTo>
                      <a:lnTo>
                        <a:pt x="3" y="57"/>
                      </a:lnTo>
                      <a:lnTo>
                        <a:pt x="4" y="59"/>
                      </a:lnTo>
                      <a:lnTo>
                        <a:pt x="6" y="62"/>
                      </a:lnTo>
                      <a:lnTo>
                        <a:pt x="8" y="64"/>
                      </a:lnTo>
                      <a:lnTo>
                        <a:pt x="8" y="66"/>
                      </a:lnTo>
                      <a:lnTo>
                        <a:pt x="6" y="67"/>
                      </a:lnTo>
                      <a:lnTo>
                        <a:pt x="8" y="68"/>
                      </a:lnTo>
                      <a:lnTo>
                        <a:pt x="8" y="75"/>
                      </a:lnTo>
                      <a:lnTo>
                        <a:pt x="8" y="77"/>
                      </a:lnTo>
                      <a:lnTo>
                        <a:pt x="12" y="75"/>
                      </a:lnTo>
                      <a:lnTo>
                        <a:pt x="13" y="77"/>
                      </a:lnTo>
                      <a:lnTo>
                        <a:pt x="9" y="77"/>
                      </a:lnTo>
                      <a:lnTo>
                        <a:pt x="9" y="79"/>
                      </a:lnTo>
                      <a:lnTo>
                        <a:pt x="8" y="79"/>
                      </a:lnTo>
                      <a:lnTo>
                        <a:pt x="8" y="82"/>
                      </a:lnTo>
                      <a:lnTo>
                        <a:pt x="8" y="84"/>
                      </a:lnTo>
                      <a:lnTo>
                        <a:pt x="15" y="82"/>
                      </a:lnTo>
                      <a:lnTo>
                        <a:pt x="16" y="82"/>
                      </a:lnTo>
                      <a:lnTo>
                        <a:pt x="18" y="81"/>
                      </a:lnTo>
                      <a:lnTo>
                        <a:pt x="22" y="82"/>
                      </a:lnTo>
                      <a:lnTo>
                        <a:pt x="22" y="81"/>
                      </a:lnTo>
                      <a:lnTo>
                        <a:pt x="22" y="79"/>
                      </a:lnTo>
                      <a:lnTo>
                        <a:pt x="22" y="81"/>
                      </a:lnTo>
                      <a:lnTo>
                        <a:pt x="20" y="81"/>
                      </a:lnTo>
                      <a:lnTo>
                        <a:pt x="20" y="79"/>
                      </a:lnTo>
                      <a:lnTo>
                        <a:pt x="22" y="79"/>
                      </a:lnTo>
                      <a:lnTo>
                        <a:pt x="22" y="78"/>
                      </a:lnTo>
                      <a:lnTo>
                        <a:pt x="22" y="77"/>
                      </a:lnTo>
                      <a:lnTo>
                        <a:pt x="25" y="71"/>
                      </a:lnTo>
                      <a:lnTo>
                        <a:pt x="26" y="70"/>
                      </a:lnTo>
                      <a:lnTo>
                        <a:pt x="28" y="70"/>
                      </a:lnTo>
                      <a:lnTo>
                        <a:pt x="30" y="66"/>
                      </a:lnTo>
                      <a:lnTo>
                        <a:pt x="30" y="62"/>
                      </a:lnTo>
                      <a:lnTo>
                        <a:pt x="26" y="59"/>
                      </a:lnTo>
                      <a:lnTo>
                        <a:pt x="25" y="59"/>
                      </a:lnTo>
                      <a:lnTo>
                        <a:pt x="25" y="56"/>
                      </a:lnTo>
                      <a:lnTo>
                        <a:pt x="25" y="57"/>
                      </a:lnTo>
                      <a:lnTo>
                        <a:pt x="22" y="56"/>
                      </a:lnTo>
                      <a:lnTo>
                        <a:pt x="20" y="56"/>
                      </a:lnTo>
                      <a:lnTo>
                        <a:pt x="19" y="56"/>
                      </a:lnTo>
                      <a:lnTo>
                        <a:pt x="19" y="54"/>
                      </a:lnTo>
                      <a:lnTo>
                        <a:pt x="20" y="54"/>
                      </a:lnTo>
                      <a:lnTo>
                        <a:pt x="28" y="54"/>
                      </a:lnTo>
                      <a:lnTo>
                        <a:pt x="30" y="53"/>
                      </a:lnTo>
                      <a:lnTo>
                        <a:pt x="31" y="53"/>
                      </a:lnTo>
                      <a:lnTo>
                        <a:pt x="34" y="53"/>
                      </a:lnTo>
                      <a:lnTo>
                        <a:pt x="35" y="53"/>
                      </a:lnTo>
                      <a:lnTo>
                        <a:pt x="37" y="54"/>
                      </a:lnTo>
                      <a:lnTo>
                        <a:pt x="40" y="56"/>
                      </a:lnTo>
                      <a:lnTo>
                        <a:pt x="41" y="56"/>
                      </a:lnTo>
                      <a:lnTo>
                        <a:pt x="43" y="56"/>
                      </a:lnTo>
                      <a:lnTo>
                        <a:pt x="44" y="57"/>
                      </a:lnTo>
                      <a:lnTo>
                        <a:pt x="46" y="57"/>
                      </a:lnTo>
                      <a:lnTo>
                        <a:pt x="49" y="56"/>
                      </a:lnTo>
                      <a:lnTo>
                        <a:pt x="49" y="53"/>
                      </a:lnTo>
                      <a:lnTo>
                        <a:pt x="50" y="52"/>
                      </a:lnTo>
                      <a:lnTo>
                        <a:pt x="52" y="50"/>
                      </a:lnTo>
                      <a:lnTo>
                        <a:pt x="52" y="49"/>
                      </a:lnTo>
                      <a:lnTo>
                        <a:pt x="53" y="47"/>
                      </a:lnTo>
                      <a:lnTo>
                        <a:pt x="53" y="45"/>
                      </a:lnTo>
                      <a:lnTo>
                        <a:pt x="57" y="38"/>
                      </a:lnTo>
                      <a:lnTo>
                        <a:pt x="57" y="36"/>
                      </a:lnTo>
                      <a:lnTo>
                        <a:pt x="53" y="36"/>
                      </a:lnTo>
                      <a:lnTo>
                        <a:pt x="56" y="35"/>
                      </a:lnTo>
                      <a:lnTo>
                        <a:pt x="57" y="35"/>
                      </a:lnTo>
                      <a:lnTo>
                        <a:pt x="59" y="35"/>
                      </a:lnTo>
                      <a:lnTo>
                        <a:pt x="64" y="27"/>
                      </a:lnTo>
                      <a:lnTo>
                        <a:pt x="64" y="25"/>
                      </a:lnTo>
                      <a:lnTo>
                        <a:pt x="64" y="24"/>
                      </a:lnTo>
                      <a:lnTo>
                        <a:pt x="64" y="25"/>
                      </a:lnTo>
                      <a:lnTo>
                        <a:pt x="65" y="25"/>
                      </a:lnTo>
                      <a:lnTo>
                        <a:pt x="71" y="13"/>
                      </a:lnTo>
                      <a:lnTo>
                        <a:pt x="71" y="12"/>
                      </a:lnTo>
                      <a:lnTo>
                        <a:pt x="73" y="13"/>
                      </a:lnTo>
                      <a:lnTo>
                        <a:pt x="73" y="12"/>
                      </a:lnTo>
                      <a:lnTo>
                        <a:pt x="73" y="10"/>
                      </a:lnTo>
                      <a:lnTo>
                        <a:pt x="73" y="9"/>
                      </a:lnTo>
                      <a:lnTo>
                        <a:pt x="71" y="9"/>
                      </a:lnTo>
                      <a:lnTo>
                        <a:pt x="71" y="10"/>
                      </a:lnTo>
                      <a:lnTo>
                        <a:pt x="59" y="5"/>
                      </a:lnTo>
                      <a:lnTo>
                        <a:pt x="52" y="6"/>
                      </a:lnTo>
                      <a:lnTo>
                        <a:pt x="52" y="5"/>
                      </a:lnTo>
                      <a:lnTo>
                        <a:pt x="50" y="6"/>
                      </a:lnTo>
                      <a:lnTo>
                        <a:pt x="47" y="7"/>
                      </a:lnTo>
                      <a:lnTo>
                        <a:pt x="47" y="9"/>
                      </a:lnTo>
                      <a:lnTo>
                        <a:pt x="46" y="7"/>
                      </a:lnTo>
                      <a:lnTo>
                        <a:pt x="46" y="6"/>
                      </a:lnTo>
                      <a:lnTo>
                        <a:pt x="46" y="5"/>
                      </a:lnTo>
                      <a:lnTo>
                        <a:pt x="43" y="3"/>
                      </a:lnTo>
                      <a:lnTo>
                        <a:pt x="41" y="3"/>
                      </a:lnTo>
                      <a:lnTo>
                        <a:pt x="40" y="3"/>
                      </a:lnTo>
                      <a:lnTo>
                        <a:pt x="40" y="2"/>
                      </a:lnTo>
                      <a:lnTo>
                        <a:pt x="3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03" name="Freeform 2991"/>
                <p:cNvSpPr>
                  <a:spLocks/>
                </p:cNvSpPr>
                <p:nvPr/>
              </p:nvSpPr>
              <p:spPr bwMode="gray">
                <a:xfrm>
                  <a:off x="1408" y="1352"/>
                  <a:ext cx="73" cy="84"/>
                </a:xfrm>
                <a:custGeom>
                  <a:avLst/>
                  <a:gdLst>
                    <a:gd name="T0" fmla="*/ 30 w 73"/>
                    <a:gd name="T1" fmla="*/ 0 h 84"/>
                    <a:gd name="T2" fmla="*/ 26 w 73"/>
                    <a:gd name="T3" fmla="*/ 3 h 84"/>
                    <a:gd name="T4" fmla="*/ 25 w 73"/>
                    <a:gd name="T5" fmla="*/ 2 h 84"/>
                    <a:gd name="T6" fmla="*/ 18 w 73"/>
                    <a:gd name="T7" fmla="*/ 3 h 84"/>
                    <a:gd name="T8" fmla="*/ 13 w 73"/>
                    <a:gd name="T9" fmla="*/ 3 h 84"/>
                    <a:gd name="T10" fmla="*/ 6 w 73"/>
                    <a:gd name="T11" fmla="*/ 5 h 84"/>
                    <a:gd name="T12" fmla="*/ 8 w 73"/>
                    <a:gd name="T13" fmla="*/ 13 h 84"/>
                    <a:gd name="T14" fmla="*/ 9 w 73"/>
                    <a:gd name="T15" fmla="*/ 13 h 84"/>
                    <a:gd name="T16" fmla="*/ 12 w 73"/>
                    <a:gd name="T17" fmla="*/ 18 h 84"/>
                    <a:gd name="T18" fmla="*/ 13 w 73"/>
                    <a:gd name="T19" fmla="*/ 20 h 84"/>
                    <a:gd name="T20" fmla="*/ 6 w 73"/>
                    <a:gd name="T21" fmla="*/ 16 h 84"/>
                    <a:gd name="T22" fmla="*/ 3 w 73"/>
                    <a:gd name="T23" fmla="*/ 17 h 84"/>
                    <a:gd name="T24" fmla="*/ 1 w 73"/>
                    <a:gd name="T25" fmla="*/ 20 h 84"/>
                    <a:gd name="T26" fmla="*/ 1 w 73"/>
                    <a:gd name="T27" fmla="*/ 23 h 84"/>
                    <a:gd name="T28" fmla="*/ 1 w 73"/>
                    <a:gd name="T29" fmla="*/ 23 h 84"/>
                    <a:gd name="T30" fmla="*/ 1 w 73"/>
                    <a:gd name="T31" fmla="*/ 28 h 84"/>
                    <a:gd name="T32" fmla="*/ 1 w 73"/>
                    <a:gd name="T33" fmla="*/ 34 h 84"/>
                    <a:gd name="T34" fmla="*/ 1 w 73"/>
                    <a:gd name="T35" fmla="*/ 41 h 84"/>
                    <a:gd name="T36" fmla="*/ 0 w 73"/>
                    <a:gd name="T37" fmla="*/ 46 h 84"/>
                    <a:gd name="T38" fmla="*/ 3 w 73"/>
                    <a:gd name="T39" fmla="*/ 53 h 84"/>
                    <a:gd name="T40" fmla="*/ 1 w 73"/>
                    <a:gd name="T41" fmla="*/ 57 h 84"/>
                    <a:gd name="T42" fmla="*/ 6 w 73"/>
                    <a:gd name="T43" fmla="*/ 62 h 84"/>
                    <a:gd name="T44" fmla="*/ 6 w 73"/>
                    <a:gd name="T45" fmla="*/ 67 h 84"/>
                    <a:gd name="T46" fmla="*/ 8 w 73"/>
                    <a:gd name="T47" fmla="*/ 77 h 84"/>
                    <a:gd name="T48" fmla="*/ 9 w 73"/>
                    <a:gd name="T49" fmla="*/ 77 h 84"/>
                    <a:gd name="T50" fmla="*/ 8 w 73"/>
                    <a:gd name="T51" fmla="*/ 82 h 84"/>
                    <a:gd name="T52" fmla="*/ 16 w 73"/>
                    <a:gd name="T53" fmla="*/ 82 h 84"/>
                    <a:gd name="T54" fmla="*/ 22 w 73"/>
                    <a:gd name="T55" fmla="*/ 81 h 84"/>
                    <a:gd name="T56" fmla="*/ 20 w 73"/>
                    <a:gd name="T57" fmla="*/ 81 h 84"/>
                    <a:gd name="T58" fmla="*/ 22 w 73"/>
                    <a:gd name="T59" fmla="*/ 78 h 84"/>
                    <a:gd name="T60" fmla="*/ 26 w 73"/>
                    <a:gd name="T61" fmla="*/ 70 h 84"/>
                    <a:gd name="T62" fmla="*/ 30 w 73"/>
                    <a:gd name="T63" fmla="*/ 62 h 84"/>
                    <a:gd name="T64" fmla="*/ 25 w 73"/>
                    <a:gd name="T65" fmla="*/ 56 h 84"/>
                    <a:gd name="T66" fmla="*/ 20 w 73"/>
                    <a:gd name="T67" fmla="*/ 56 h 84"/>
                    <a:gd name="T68" fmla="*/ 20 w 73"/>
                    <a:gd name="T69" fmla="*/ 54 h 84"/>
                    <a:gd name="T70" fmla="*/ 31 w 73"/>
                    <a:gd name="T71" fmla="*/ 53 h 84"/>
                    <a:gd name="T72" fmla="*/ 37 w 73"/>
                    <a:gd name="T73" fmla="*/ 54 h 84"/>
                    <a:gd name="T74" fmla="*/ 43 w 73"/>
                    <a:gd name="T75" fmla="*/ 56 h 84"/>
                    <a:gd name="T76" fmla="*/ 49 w 73"/>
                    <a:gd name="T77" fmla="*/ 56 h 84"/>
                    <a:gd name="T78" fmla="*/ 52 w 73"/>
                    <a:gd name="T79" fmla="*/ 50 h 84"/>
                    <a:gd name="T80" fmla="*/ 53 w 73"/>
                    <a:gd name="T81" fmla="*/ 45 h 84"/>
                    <a:gd name="T82" fmla="*/ 53 w 73"/>
                    <a:gd name="T83" fmla="*/ 36 h 84"/>
                    <a:gd name="T84" fmla="*/ 59 w 73"/>
                    <a:gd name="T85" fmla="*/ 35 h 84"/>
                    <a:gd name="T86" fmla="*/ 64 w 73"/>
                    <a:gd name="T87" fmla="*/ 24 h 84"/>
                    <a:gd name="T88" fmla="*/ 71 w 73"/>
                    <a:gd name="T89" fmla="*/ 13 h 84"/>
                    <a:gd name="T90" fmla="*/ 73 w 73"/>
                    <a:gd name="T91" fmla="*/ 12 h 84"/>
                    <a:gd name="T92" fmla="*/ 71 w 73"/>
                    <a:gd name="T93" fmla="*/ 9 h 84"/>
                    <a:gd name="T94" fmla="*/ 52 w 73"/>
                    <a:gd name="T95" fmla="*/ 6 h 84"/>
                    <a:gd name="T96" fmla="*/ 47 w 73"/>
                    <a:gd name="T97" fmla="*/ 7 h 84"/>
                    <a:gd name="T98" fmla="*/ 46 w 73"/>
                    <a:gd name="T99" fmla="*/ 6 h 84"/>
                    <a:gd name="T100" fmla="*/ 41 w 73"/>
                    <a:gd name="T101" fmla="*/ 3 h 84"/>
                    <a:gd name="T102" fmla="*/ 34 w 73"/>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84"/>
                    <a:gd name="T158" fmla="*/ 73 w 73"/>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84">
                      <a:moveTo>
                        <a:pt x="34" y="0"/>
                      </a:moveTo>
                      <a:lnTo>
                        <a:pt x="31" y="0"/>
                      </a:lnTo>
                      <a:lnTo>
                        <a:pt x="30" y="0"/>
                      </a:lnTo>
                      <a:lnTo>
                        <a:pt x="28" y="0"/>
                      </a:lnTo>
                      <a:lnTo>
                        <a:pt x="26" y="0"/>
                      </a:lnTo>
                      <a:lnTo>
                        <a:pt x="26" y="3"/>
                      </a:lnTo>
                      <a:lnTo>
                        <a:pt x="25" y="4"/>
                      </a:lnTo>
                      <a:lnTo>
                        <a:pt x="25" y="3"/>
                      </a:lnTo>
                      <a:lnTo>
                        <a:pt x="25" y="2"/>
                      </a:lnTo>
                      <a:lnTo>
                        <a:pt x="23" y="2"/>
                      </a:lnTo>
                      <a:lnTo>
                        <a:pt x="22" y="2"/>
                      </a:lnTo>
                      <a:lnTo>
                        <a:pt x="18" y="3"/>
                      </a:lnTo>
                      <a:lnTo>
                        <a:pt x="16" y="3"/>
                      </a:lnTo>
                      <a:lnTo>
                        <a:pt x="15" y="3"/>
                      </a:lnTo>
                      <a:lnTo>
                        <a:pt x="13" y="3"/>
                      </a:lnTo>
                      <a:lnTo>
                        <a:pt x="13" y="4"/>
                      </a:lnTo>
                      <a:lnTo>
                        <a:pt x="8" y="5"/>
                      </a:lnTo>
                      <a:lnTo>
                        <a:pt x="6" y="5"/>
                      </a:lnTo>
                      <a:lnTo>
                        <a:pt x="6" y="7"/>
                      </a:lnTo>
                      <a:lnTo>
                        <a:pt x="6" y="10"/>
                      </a:lnTo>
                      <a:lnTo>
                        <a:pt x="8" y="13"/>
                      </a:lnTo>
                      <a:lnTo>
                        <a:pt x="9" y="12"/>
                      </a:lnTo>
                      <a:lnTo>
                        <a:pt x="12" y="13"/>
                      </a:lnTo>
                      <a:lnTo>
                        <a:pt x="9" y="13"/>
                      </a:lnTo>
                      <a:lnTo>
                        <a:pt x="8" y="14"/>
                      </a:lnTo>
                      <a:lnTo>
                        <a:pt x="12" y="17"/>
                      </a:lnTo>
                      <a:lnTo>
                        <a:pt x="12" y="18"/>
                      </a:lnTo>
                      <a:lnTo>
                        <a:pt x="13" y="18"/>
                      </a:lnTo>
                      <a:lnTo>
                        <a:pt x="15" y="20"/>
                      </a:lnTo>
                      <a:lnTo>
                        <a:pt x="13" y="20"/>
                      </a:lnTo>
                      <a:lnTo>
                        <a:pt x="13" y="21"/>
                      </a:lnTo>
                      <a:lnTo>
                        <a:pt x="9" y="18"/>
                      </a:lnTo>
                      <a:lnTo>
                        <a:pt x="6" y="16"/>
                      </a:lnTo>
                      <a:lnTo>
                        <a:pt x="4" y="16"/>
                      </a:lnTo>
                      <a:lnTo>
                        <a:pt x="3" y="16"/>
                      </a:lnTo>
                      <a:lnTo>
                        <a:pt x="3" y="17"/>
                      </a:lnTo>
                      <a:lnTo>
                        <a:pt x="1" y="17"/>
                      </a:lnTo>
                      <a:lnTo>
                        <a:pt x="0" y="18"/>
                      </a:lnTo>
                      <a:lnTo>
                        <a:pt x="1" y="20"/>
                      </a:lnTo>
                      <a:lnTo>
                        <a:pt x="0" y="21"/>
                      </a:lnTo>
                      <a:lnTo>
                        <a:pt x="1" y="21"/>
                      </a:lnTo>
                      <a:lnTo>
                        <a:pt x="1" y="23"/>
                      </a:lnTo>
                      <a:lnTo>
                        <a:pt x="3" y="23"/>
                      </a:lnTo>
                      <a:lnTo>
                        <a:pt x="3" y="24"/>
                      </a:lnTo>
                      <a:lnTo>
                        <a:pt x="1" y="23"/>
                      </a:lnTo>
                      <a:lnTo>
                        <a:pt x="1" y="24"/>
                      </a:lnTo>
                      <a:lnTo>
                        <a:pt x="1" y="25"/>
                      </a:lnTo>
                      <a:lnTo>
                        <a:pt x="1" y="28"/>
                      </a:lnTo>
                      <a:lnTo>
                        <a:pt x="1" y="32"/>
                      </a:lnTo>
                      <a:lnTo>
                        <a:pt x="1" y="33"/>
                      </a:lnTo>
                      <a:lnTo>
                        <a:pt x="1" y="34"/>
                      </a:lnTo>
                      <a:lnTo>
                        <a:pt x="1" y="39"/>
                      </a:lnTo>
                      <a:lnTo>
                        <a:pt x="3" y="41"/>
                      </a:lnTo>
                      <a:lnTo>
                        <a:pt x="1" y="41"/>
                      </a:lnTo>
                      <a:lnTo>
                        <a:pt x="1" y="42"/>
                      </a:lnTo>
                      <a:lnTo>
                        <a:pt x="1" y="43"/>
                      </a:lnTo>
                      <a:lnTo>
                        <a:pt x="0" y="46"/>
                      </a:lnTo>
                      <a:lnTo>
                        <a:pt x="1" y="47"/>
                      </a:lnTo>
                      <a:lnTo>
                        <a:pt x="1" y="53"/>
                      </a:lnTo>
                      <a:lnTo>
                        <a:pt x="3" y="53"/>
                      </a:lnTo>
                      <a:lnTo>
                        <a:pt x="3" y="54"/>
                      </a:lnTo>
                      <a:lnTo>
                        <a:pt x="1" y="56"/>
                      </a:lnTo>
                      <a:lnTo>
                        <a:pt x="1" y="57"/>
                      </a:lnTo>
                      <a:lnTo>
                        <a:pt x="3" y="57"/>
                      </a:lnTo>
                      <a:lnTo>
                        <a:pt x="4" y="59"/>
                      </a:lnTo>
                      <a:lnTo>
                        <a:pt x="6" y="62"/>
                      </a:lnTo>
                      <a:lnTo>
                        <a:pt x="8" y="64"/>
                      </a:lnTo>
                      <a:lnTo>
                        <a:pt x="8" y="66"/>
                      </a:lnTo>
                      <a:lnTo>
                        <a:pt x="6" y="67"/>
                      </a:lnTo>
                      <a:lnTo>
                        <a:pt x="8" y="68"/>
                      </a:lnTo>
                      <a:lnTo>
                        <a:pt x="8" y="75"/>
                      </a:lnTo>
                      <a:lnTo>
                        <a:pt x="8" y="77"/>
                      </a:lnTo>
                      <a:lnTo>
                        <a:pt x="12" y="75"/>
                      </a:lnTo>
                      <a:lnTo>
                        <a:pt x="13" y="77"/>
                      </a:lnTo>
                      <a:lnTo>
                        <a:pt x="9" y="77"/>
                      </a:lnTo>
                      <a:lnTo>
                        <a:pt x="9" y="79"/>
                      </a:lnTo>
                      <a:lnTo>
                        <a:pt x="8" y="79"/>
                      </a:lnTo>
                      <a:lnTo>
                        <a:pt x="8" y="82"/>
                      </a:lnTo>
                      <a:lnTo>
                        <a:pt x="8" y="84"/>
                      </a:lnTo>
                      <a:lnTo>
                        <a:pt x="15" y="82"/>
                      </a:lnTo>
                      <a:lnTo>
                        <a:pt x="16" y="82"/>
                      </a:lnTo>
                      <a:lnTo>
                        <a:pt x="18" y="81"/>
                      </a:lnTo>
                      <a:lnTo>
                        <a:pt x="22" y="82"/>
                      </a:lnTo>
                      <a:lnTo>
                        <a:pt x="22" y="81"/>
                      </a:lnTo>
                      <a:lnTo>
                        <a:pt x="22" y="79"/>
                      </a:lnTo>
                      <a:lnTo>
                        <a:pt x="22" y="81"/>
                      </a:lnTo>
                      <a:lnTo>
                        <a:pt x="20" y="81"/>
                      </a:lnTo>
                      <a:lnTo>
                        <a:pt x="20" y="79"/>
                      </a:lnTo>
                      <a:lnTo>
                        <a:pt x="22" y="79"/>
                      </a:lnTo>
                      <a:lnTo>
                        <a:pt x="22" y="78"/>
                      </a:lnTo>
                      <a:lnTo>
                        <a:pt x="22" y="77"/>
                      </a:lnTo>
                      <a:lnTo>
                        <a:pt x="25" y="71"/>
                      </a:lnTo>
                      <a:lnTo>
                        <a:pt x="26" y="70"/>
                      </a:lnTo>
                      <a:lnTo>
                        <a:pt x="28" y="70"/>
                      </a:lnTo>
                      <a:lnTo>
                        <a:pt x="30" y="66"/>
                      </a:lnTo>
                      <a:lnTo>
                        <a:pt x="30" y="62"/>
                      </a:lnTo>
                      <a:lnTo>
                        <a:pt x="26" y="59"/>
                      </a:lnTo>
                      <a:lnTo>
                        <a:pt x="25" y="59"/>
                      </a:lnTo>
                      <a:lnTo>
                        <a:pt x="25" y="56"/>
                      </a:lnTo>
                      <a:lnTo>
                        <a:pt x="25" y="57"/>
                      </a:lnTo>
                      <a:lnTo>
                        <a:pt x="22" y="56"/>
                      </a:lnTo>
                      <a:lnTo>
                        <a:pt x="20" y="56"/>
                      </a:lnTo>
                      <a:lnTo>
                        <a:pt x="19" y="56"/>
                      </a:lnTo>
                      <a:lnTo>
                        <a:pt x="19" y="54"/>
                      </a:lnTo>
                      <a:lnTo>
                        <a:pt x="20" y="54"/>
                      </a:lnTo>
                      <a:lnTo>
                        <a:pt x="28" y="54"/>
                      </a:lnTo>
                      <a:lnTo>
                        <a:pt x="30" y="53"/>
                      </a:lnTo>
                      <a:lnTo>
                        <a:pt x="31" y="53"/>
                      </a:lnTo>
                      <a:lnTo>
                        <a:pt x="34" y="53"/>
                      </a:lnTo>
                      <a:lnTo>
                        <a:pt x="35" y="53"/>
                      </a:lnTo>
                      <a:lnTo>
                        <a:pt x="37" y="54"/>
                      </a:lnTo>
                      <a:lnTo>
                        <a:pt x="40" y="56"/>
                      </a:lnTo>
                      <a:lnTo>
                        <a:pt x="41" y="56"/>
                      </a:lnTo>
                      <a:lnTo>
                        <a:pt x="43" y="56"/>
                      </a:lnTo>
                      <a:lnTo>
                        <a:pt x="44" y="57"/>
                      </a:lnTo>
                      <a:lnTo>
                        <a:pt x="46" y="57"/>
                      </a:lnTo>
                      <a:lnTo>
                        <a:pt x="49" y="56"/>
                      </a:lnTo>
                      <a:lnTo>
                        <a:pt x="49" y="53"/>
                      </a:lnTo>
                      <a:lnTo>
                        <a:pt x="50" y="52"/>
                      </a:lnTo>
                      <a:lnTo>
                        <a:pt x="52" y="50"/>
                      </a:lnTo>
                      <a:lnTo>
                        <a:pt x="52" y="49"/>
                      </a:lnTo>
                      <a:lnTo>
                        <a:pt x="53" y="47"/>
                      </a:lnTo>
                      <a:lnTo>
                        <a:pt x="53" y="45"/>
                      </a:lnTo>
                      <a:lnTo>
                        <a:pt x="57" y="38"/>
                      </a:lnTo>
                      <a:lnTo>
                        <a:pt x="57" y="36"/>
                      </a:lnTo>
                      <a:lnTo>
                        <a:pt x="53" y="36"/>
                      </a:lnTo>
                      <a:lnTo>
                        <a:pt x="56" y="35"/>
                      </a:lnTo>
                      <a:lnTo>
                        <a:pt x="57" y="35"/>
                      </a:lnTo>
                      <a:lnTo>
                        <a:pt x="59" y="35"/>
                      </a:lnTo>
                      <a:lnTo>
                        <a:pt x="64" y="27"/>
                      </a:lnTo>
                      <a:lnTo>
                        <a:pt x="64" y="25"/>
                      </a:lnTo>
                      <a:lnTo>
                        <a:pt x="64" y="24"/>
                      </a:lnTo>
                      <a:lnTo>
                        <a:pt x="64" y="25"/>
                      </a:lnTo>
                      <a:lnTo>
                        <a:pt x="65" y="25"/>
                      </a:lnTo>
                      <a:lnTo>
                        <a:pt x="71" y="13"/>
                      </a:lnTo>
                      <a:lnTo>
                        <a:pt x="71" y="12"/>
                      </a:lnTo>
                      <a:lnTo>
                        <a:pt x="73" y="13"/>
                      </a:lnTo>
                      <a:lnTo>
                        <a:pt x="73" y="12"/>
                      </a:lnTo>
                      <a:lnTo>
                        <a:pt x="73" y="10"/>
                      </a:lnTo>
                      <a:lnTo>
                        <a:pt x="73" y="9"/>
                      </a:lnTo>
                      <a:lnTo>
                        <a:pt x="71" y="9"/>
                      </a:lnTo>
                      <a:lnTo>
                        <a:pt x="71" y="10"/>
                      </a:lnTo>
                      <a:lnTo>
                        <a:pt x="59" y="5"/>
                      </a:lnTo>
                      <a:lnTo>
                        <a:pt x="52" y="6"/>
                      </a:lnTo>
                      <a:lnTo>
                        <a:pt x="52" y="5"/>
                      </a:lnTo>
                      <a:lnTo>
                        <a:pt x="50" y="6"/>
                      </a:lnTo>
                      <a:lnTo>
                        <a:pt x="47" y="7"/>
                      </a:lnTo>
                      <a:lnTo>
                        <a:pt x="47" y="9"/>
                      </a:lnTo>
                      <a:lnTo>
                        <a:pt x="46" y="7"/>
                      </a:lnTo>
                      <a:lnTo>
                        <a:pt x="46" y="6"/>
                      </a:lnTo>
                      <a:lnTo>
                        <a:pt x="46" y="5"/>
                      </a:lnTo>
                      <a:lnTo>
                        <a:pt x="43" y="3"/>
                      </a:lnTo>
                      <a:lnTo>
                        <a:pt x="41" y="3"/>
                      </a:lnTo>
                      <a:lnTo>
                        <a:pt x="40" y="3"/>
                      </a:lnTo>
                      <a:lnTo>
                        <a:pt x="40" y="2"/>
                      </a:lnTo>
                      <a:lnTo>
                        <a:pt x="3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09" name="Group 2992"/>
              <p:cNvGrpSpPr>
                <a:grpSpLocks/>
              </p:cNvGrpSpPr>
              <p:nvPr/>
            </p:nvGrpSpPr>
            <p:grpSpPr bwMode="auto">
              <a:xfrm>
                <a:off x="4314" y="2693"/>
                <a:ext cx="6" cy="4"/>
                <a:chOff x="4314" y="2693"/>
                <a:chExt cx="6" cy="4"/>
              </a:xfrm>
              <a:grpFill/>
            </p:grpSpPr>
            <p:sp>
              <p:nvSpPr>
                <p:cNvPr id="900" name="Freeform 2993"/>
                <p:cNvSpPr>
                  <a:spLocks/>
                </p:cNvSpPr>
                <p:nvPr/>
              </p:nvSpPr>
              <p:spPr bwMode="gray">
                <a:xfrm>
                  <a:off x="4314" y="2693"/>
                  <a:ext cx="6" cy="4"/>
                </a:xfrm>
                <a:custGeom>
                  <a:avLst/>
                  <a:gdLst>
                    <a:gd name="T0" fmla="*/ 0 w 6"/>
                    <a:gd name="T1" fmla="*/ 3 h 4"/>
                    <a:gd name="T2" fmla="*/ 6 w 6"/>
                    <a:gd name="T3" fmla="*/ 0 h 4"/>
                    <a:gd name="T4" fmla="*/ 6 w 6"/>
                    <a:gd name="T5" fmla="*/ 1 h 4"/>
                    <a:gd name="T6" fmla="*/ 5 w 6"/>
                    <a:gd name="T7" fmla="*/ 1 h 4"/>
                    <a:gd name="T8" fmla="*/ 5 w 6"/>
                    <a:gd name="T9" fmla="*/ 3 h 4"/>
                    <a:gd name="T10" fmla="*/ 3 w 6"/>
                    <a:gd name="T11" fmla="*/ 3 h 4"/>
                    <a:gd name="T12" fmla="*/ 3 w 6"/>
                    <a:gd name="T13" fmla="*/ 4 h 4"/>
                    <a:gd name="T14" fmla="*/ 5 w 6"/>
                    <a:gd name="T15" fmla="*/ 4 h 4"/>
                    <a:gd name="T16" fmla="*/ 3 w 6"/>
                    <a:gd name="T17" fmla="*/ 4 h 4"/>
                    <a:gd name="T18" fmla="*/ 3 w 6"/>
                    <a:gd name="T19" fmla="*/ 3 h 4"/>
                    <a:gd name="T20" fmla="*/ 2 w 6"/>
                    <a:gd name="T21" fmla="*/ 3 h 4"/>
                    <a:gd name="T22" fmla="*/ 2 w 6"/>
                    <a:gd name="T23" fmla="*/ 4 h 4"/>
                    <a:gd name="T24" fmla="*/ 0 w 6"/>
                    <a:gd name="T25" fmla="*/ 3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4"/>
                    <a:gd name="T41" fmla="*/ 6 w 6"/>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4">
                      <a:moveTo>
                        <a:pt x="0" y="3"/>
                      </a:moveTo>
                      <a:lnTo>
                        <a:pt x="6" y="0"/>
                      </a:lnTo>
                      <a:lnTo>
                        <a:pt x="6" y="1"/>
                      </a:lnTo>
                      <a:lnTo>
                        <a:pt x="5" y="1"/>
                      </a:lnTo>
                      <a:lnTo>
                        <a:pt x="5" y="3"/>
                      </a:lnTo>
                      <a:lnTo>
                        <a:pt x="3" y="3"/>
                      </a:lnTo>
                      <a:lnTo>
                        <a:pt x="3" y="4"/>
                      </a:lnTo>
                      <a:lnTo>
                        <a:pt x="5" y="4"/>
                      </a:lnTo>
                      <a:lnTo>
                        <a:pt x="3" y="4"/>
                      </a:lnTo>
                      <a:lnTo>
                        <a:pt x="3" y="3"/>
                      </a:lnTo>
                      <a:lnTo>
                        <a:pt x="2" y="3"/>
                      </a:lnTo>
                      <a:lnTo>
                        <a:pt x="2" y="4"/>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901" name="Freeform 2994"/>
                <p:cNvSpPr>
                  <a:spLocks/>
                </p:cNvSpPr>
                <p:nvPr/>
              </p:nvSpPr>
              <p:spPr bwMode="gray">
                <a:xfrm>
                  <a:off x="4314" y="2693"/>
                  <a:ext cx="6" cy="4"/>
                </a:xfrm>
                <a:custGeom>
                  <a:avLst/>
                  <a:gdLst>
                    <a:gd name="T0" fmla="*/ 0 w 6"/>
                    <a:gd name="T1" fmla="*/ 3 h 4"/>
                    <a:gd name="T2" fmla="*/ 6 w 6"/>
                    <a:gd name="T3" fmla="*/ 0 h 4"/>
                    <a:gd name="T4" fmla="*/ 6 w 6"/>
                    <a:gd name="T5" fmla="*/ 1 h 4"/>
                    <a:gd name="T6" fmla="*/ 5 w 6"/>
                    <a:gd name="T7" fmla="*/ 1 h 4"/>
                    <a:gd name="T8" fmla="*/ 5 w 6"/>
                    <a:gd name="T9" fmla="*/ 3 h 4"/>
                    <a:gd name="T10" fmla="*/ 3 w 6"/>
                    <a:gd name="T11" fmla="*/ 3 h 4"/>
                    <a:gd name="T12" fmla="*/ 3 w 6"/>
                    <a:gd name="T13" fmla="*/ 4 h 4"/>
                    <a:gd name="T14" fmla="*/ 5 w 6"/>
                    <a:gd name="T15" fmla="*/ 4 h 4"/>
                    <a:gd name="T16" fmla="*/ 3 w 6"/>
                    <a:gd name="T17" fmla="*/ 4 h 4"/>
                    <a:gd name="T18" fmla="*/ 3 w 6"/>
                    <a:gd name="T19" fmla="*/ 3 h 4"/>
                    <a:gd name="T20" fmla="*/ 2 w 6"/>
                    <a:gd name="T21" fmla="*/ 3 h 4"/>
                    <a:gd name="T22" fmla="*/ 2 w 6"/>
                    <a:gd name="T23" fmla="*/ 4 h 4"/>
                    <a:gd name="T24" fmla="*/ 0 w 6"/>
                    <a:gd name="T25" fmla="*/ 3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4"/>
                    <a:gd name="T41" fmla="*/ 6 w 6"/>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4">
                      <a:moveTo>
                        <a:pt x="0" y="3"/>
                      </a:moveTo>
                      <a:lnTo>
                        <a:pt x="6" y="0"/>
                      </a:lnTo>
                      <a:lnTo>
                        <a:pt x="6" y="1"/>
                      </a:lnTo>
                      <a:lnTo>
                        <a:pt x="5" y="1"/>
                      </a:lnTo>
                      <a:lnTo>
                        <a:pt x="5" y="3"/>
                      </a:lnTo>
                      <a:lnTo>
                        <a:pt x="3" y="3"/>
                      </a:lnTo>
                      <a:lnTo>
                        <a:pt x="3" y="4"/>
                      </a:lnTo>
                      <a:lnTo>
                        <a:pt x="5" y="4"/>
                      </a:lnTo>
                      <a:lnTo>
                        <a:pt x="3" y="4"/>
                      </a:lnTo>
                      <a:lnTo>
                        <a:pt x="3" y="3"/>
                      </a:lnTo>
                      <a:lnTo>
                        <a:pt x="2" y="3"/>
                      </a:lnTo>
                      <a:lnTo>
                        <a:pt x="2" y="4"/>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0" name="Group 2995"/>
              <p:cNvGrpSpPr>
                <a:grpSpLocks/>
              </p:cNvGrpSpPr>
              <p:nvPr/>
            </p:nvGrpSpPr>
            <p:grpSpPr bwMode="auto">
              <a:xfrm>
                <a:off x="4326" y="2686"/>
                <a:ext cx="31" cy="11"/>
                <a:chOff x="4326" y="2686"/>
                <a:chExt cx="31" cy="11"/>
              </a:xfrm>
              <a:grpFill/>
            </p:grpSpPr>
            <p:sp>
              <p:nvSpPr>
                <p:cNvPr id="898" name="Freeform 2996"/>
                <p:cNvSpPr>
                  <a:spLocks/>
                </p:cNvSpPr>
                <p:nvPr/>
              </p:nvSpPr>
              <p:spPr bwMode="gray">
                <a:xfrm>
                  <a:off x="4326" y="2686"/>
                  <a:ext cx="31" cy="11"/>
                </a:xfrm>
                <a:custGeom>
                  <a:avLst/>
                  <a:gdLst>
                    <a:gd name="T0" fmla="*/ 3 w 31"/>
                    <a:gd name="T1" fmla="*/ 11 h 11"/>
                    <a:gd name="T2" fmla="*/ 3 w 31"/>
                    <a:gd name="T3" fmla="*/ 11 h 11"/>
                    <a:gd name="T4" fmla="*/ 3 w 31"/>
                    <a:gd name="T5" fmla="*/ 10 h 11"/>
                    <a:gd name="T6" fmla="*/ 2 w 31"/>
                    <a:gd name="T7" fmla="*/ 10 h 11"/>
                    <a:gd name="T8" fmla="*/ 2 w 31"/>
                    <a:gd name="T9" fmla="*/ 8 h 11"/>
                    <a:gd name="T10" fmla="*/ 2 w 31"/>
                    <a:gd name="T11" fmla="*/ 7 h 11"/>
                    <a:gd name="T12" fmla="*/ 3 w 31"/>
                    <a:gd name="T13" fmla="*/ 8 h 11"/>
                    <a:gd name="T14" fmla="*/ 3 w 31"/>
                    <a:gd name="T15" fmla="*/ 7 h 11"/>
                    <a:gd name="T16" fmla="*/ 5 w 31"/>
                    <a:gd name="T17" fmla="*/ 7 h 11"/>
                    <a:gd name="T18" fmla="*/ 5 w 31"/>
                    <a:gd name="T19" fmla="*/ 6 h 11"/>
                    <a:gd name="T20" fmla="*/ 3 w 31"/>
                    <a:gd name="T21" fmla="*/ 6 h 11"/>
                    <a:gd name="T22" fmla="*/ 2 w 31"/>
                    <a:gd name="T23" fmla="*/ 6 h 11"/>
                    <a:gd name="T24" fmla="*/ 2 w 31"/>
                    <a:gd name="T25" fmla="*/ 7 h 11"/>
                    <a:gd name="T26" fmla="*/ 2 w 31"/>
                    <a:gd name="T27" fmla="*/ 6 h 11"/>
                    <a:gd name="T28" fmla="*/ 0 w 31"/>
                    <a:gd name="T29" fmla="*/ 6 h 11"/>
                    <a:gd name="T30" fmla="*/ 2 w 31"/>
                    <a:gd name="T31" fmla="*/ 6 h 11"/>
                    <a:gd name="T32" fmla="*/ 3 w 31"/>
                    <a:gd name="T33" fmla="*/ 1 h 11"/>
                    <a:gd name="T34" fmla="*/ 12 w 31"/>
                    <a:gd name="T35" fmla="*/ 0 h 11"/>
                    <a:gd name="T36" fmla="*/ 14 w 31"/>
                    <a:gd name="T37" fmla="*/ 0 h 11"/>
                    <a:gd name="T38" fmla="*/ 26 w 31"/>
                    <a:gd name="T39" fmla="*/ 0 h 11"/>
                    <a:gd name="T40" fmla="*/ 27 w 31"/>
                    <a:gd name="T41" fmla="*/ 0 h 11"/>
                    <a:gd name="T42" fmla="*/ 29 w 31"/>
                    <a:gd name="T43" fmla="*/ 0 h 11"/>
                    <a:gd name="T44" fmla="*/ 31 w 31"/>
                    <a:gd name="T45" fmla="*/ 0 h 11"/>
                    <a:gd name="T46" fmla="*/ 29 w 31"/>
                    <a:gd name="T47" fmla="*/ 3 h 11"/>
                    <a:gd name="T48" fmla="*/ 5 w 31"/>
                    <a:gd name="T49" fmla="*/ 11 h 11"/>
                    <a:gd name="T50" fmla="*/ 3 w 31"/>
                    <a:gd name="T51" fmla="*/ 11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11"/>
                    <a:gd name="T80" fmla="*/ 31 w 31"/>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11">
                      <a:moveTo>
                        <a:pt x="3" y="11"/>
                      </a:moveTo>
                      <a:lnTo>
                        <a:pt x="3" y="11"/>
                      </a:lnTo>
                      <a:lnTo>
                        <a:pt x="3" y="10"/>
                      </a:lnTo>
                      <a:lnTo>
                        <a:pt x="2" y="10"/>
                      </a:lnTo>
                      <a:lnTo>
                        <a:pt x="2" y="8"/>
                      </a:lnTo>
                      <a:lnTo>
                        <a:pt x="2" y="7"/>
                      </a:lnTo>
                      <a:lnTo>
                        <a:pt x="3" y="8"/>
                      </a:lnTo>
                      <a:lnTo>
                        <a:pt x="3" y="7"/>
                      </a:lnTo>
                      <a:lnTo>
                        <a:pt x="5" y="7"/>
                      </a:lnTo>
                      <a:lnTo>
                        <a:pt x="5" y="6"/>
                      </a:lnTo>
                      <a:lnTo>
                        <a:pt x="3" y="6"/>
                      </a:lnTo>
                      <a:lnTo>
                        <a:pt x="2" y="6"/>
                      </a:lnTo>
                      <a:lnTo>
                        <a:pt x="2" y="7"/>
                      </a:lnTo>
                      <a:lnTo>
                        <a:pt x="2" y="6"/>
                      </a:lnTo>
                      <a:lnTo>
                        <a:pt x="0" y="6"/>
                      </a:lnTo>
                      <a:lnTo>
                        <a:pt x="2" y="6"/>
                      </a:lnTo>
                      <a:lnTo>
                        <a:pt x="3" y="1"/>
                      </a:lnTo>
                      <a:lnTo>
                        <a:pt x="12" y="0"/>
                      </a:lnTo>
                      <a:lnTo>
                        <a:pt x="14" y="0"/>
                      </a:lnTo>
                      <a:lnTo>
                        <a:pt x="26" y="0"/>
                      </a:lnTo>
                      <a:lnTo>
                        <a:pt x="27" y="0"/>
                      </a:lnTo>
                      <a:lnTo>
                        <a:pt x="29" y="0"/>
                      </a:lnTo>
                      <a:lnTo>
                        <a:pt x="31" y="0"/>
                      </a:lnTo>
                      <a:lnTo>
                        <a:pt x="29" y="3"/>
                      </a:lnTo>
                      <a:lnTo>
                        <a:pt x="5" y="11"/>
                      </a:lnTo>
                      <a:lnTo>
                        <a:pt x="3"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99" name="Freeform 2997"/>
                <p:cNvSpPr>
                  <a:spLocks/>
                </p:cNvSpPr>
                <p:nvPr/>
              </p:nvSpPr>
              <p:spPr bwMode="gray">
                <a:xfrm>
                  <a:off x="4326" y="2686"/>
                  <a:ext cx="31" cy="11"/>
                </a:xfrm>
                <a:custGeom>
                  <a:avLst/>
                  <a:gdLst>
                    <a:gd name="T0" fmla="*/ 3 w 31"/>
                    <a:gd name="T1" fmla="*/ 11 h 11"/>
                    <a:gd name="T2" fmla="*/ 3 w 31"/>
                    <a:gd name="T3" fmla="*/ 11 h 11"/>
                    <a:gd name="T4" fmla="*/ 3 w 31"/>
                    <a:gd name="T5" fmla="*/ 10 h 11"/>
                    <a:gd name="T6" fmla="*/ 2 w 31"/>
                    <a:gd name="T7" fmla="*/ 10 h 11"/>
                    <a:gd name="T8" fmla="*/ 2 w 31"/>
                    <a:gd name="T9" fmla="*/ 8 h 11"/>
                    <a:gd name="T10" fmla="*/ 2 w 31"/>
                    <a:gd name="T11" fmla="*/ 7 h 11"/>
                    <a:gd name="T12" fmla="*/ 3 w 31"/>
                    <a:gd name="T13" fmla="*/ 8 h 11"/>
                    <a:gd name="T14" fmla="*/ 3 w 31"/>
                    <a:gd name="T15" fmla="*/ 7 h 11"/>
                    <a:gd name="T16" fmla="*/ 5 w 31"/>
                    <a:gd name="T17" fmla="*/ 7 h 11"/>
                    <a:gd name="T18" fmla="*/ 5 w 31"/>
                    <a:gd name="T19" fmla="*/ 6 h 11"/>
                    <a:gd name="T20" fmla="*/ 3 w 31"/>
                    <a:gd name="T21" fmla="*/ 6 h 11"/>
                    <a:gd name="T22" fmla="*/ 2 w 31"/>
                    <a:gd name="T23" fmla="*/ 6 h 11"/>
                    <a:gd name="T24" fmla="*/ 2 w 31"/>
                    <a:gd name="T25" fmla="*/ 7 h 11"/>
                    <a:gd name="T26" fmla="*/ 2 w 31"/>
                    <a:gd name="T27" fmla="*/ 6 h 11"/>
                    <a:gd name="T28" fmla="*/ 0 w 31"/>
                    <a:gd name="T29" fmla="*/ 6 h 11"/>
                    <a:gd name="T30" fmla="*/ 2 w 31"/>
                    <a:gd name="T31" fmla="*/ 6 h 11"/>
                    <a:gd name="T32" fmla="*/ 3 w 31"/>
                    <a:gd name="T33" fmla="*/ 1 h 11"/>
                    <a:gd name="T34" fmla="*/ 12 w 31"/>
                    <a:gd name="T35" fmla="*/ 0 h 11"/>
                    <a:gd name="T36" fmla="*/ 14 w 31"/>
                    <a:gd name="T37" fmla="*/ 0 h 11"/>
                    <a:gd name="T38" fmla="*/ 26 w 31"/>
                    <a:gd name="T39" fmla="*/ 0 h 11"/>
                    <a:gd name="T40" fmla="*/ 27 w 31"/>
                    <a:gd name="T41" fmla="*/ 0 h 11"/>
                    <a:gd name="T42" fmla="*/ 29 w 31"/>
                    <a:gd name="T43" fmla="*/ 0 h 11"/>
                    <a:gd name="T44" fmla="*/ 31 w 31"/>
                    <a:gd name="T45" fmla="*/ 0 h 11"/>
                    <a:gd name="T46" fmla="*/ 29 w 31"/>
                    <a:gd name="T47" fmla="*/ 3 h 11"/>
                    <a:gd name="T48" fmla="*/ 5 w 31"/>
                    <a:gd name="T49" fmla="*/ 11 h 11"/>
                    <a:gd name="T50" fmla="*/ 3 w 31"/>
                    <a:gd name="T51" fmla="*/ 11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11"/>
                    <a:gd name="T80" fmla="*/ 31 w 31"/>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11">
                      <a:moveTo>
                        <a:pt x="3" y="11"/>
                      </a:moveTo>
                      <a:lnTo>
                        <a:pt x="3" y="11"/>
                      </a:lnTo>
                      <a:lnTo>
                        <a:pt x="3" y="10"/>
                      </a:lnTo>
                      <a:lnTo>
                        <a:pt x="2" y="10"/>
                      </a:lnTo>
                      <a:lnTo>
                        <a:pt x="2" y="8"/>
                      </a:lnTo>
                      <a:lnTo>
                        <a:pt x="2" y="7"/>
                      </a:lnTo>
                      <a:lnTo>
                        <a:pt x="3" y="8"/>
                      </a:lnTo>
                      <a:lnTo>
                        <a:pt x="3" y="7"/>
                      </a:lnTo>
                      <a:lnTo>
                        <a:pt x="5" y="7"/>
                      </a:lnTo>
                      <a:lnTo>
                        <a:pt x="5" y="6"/>
                      </a:lnTo>
                      <a:lnTo>
                        <a:pt x="3" y="6"/>
                      </a:lnTo>
                      <a:lnTo>
                        <a:pt x="2" y="6"/>
                      </a:lnTo>
                      <a:lnTo>
                        <a:pt x="2" y="7"/>
                      </a:lnTo>
                      <a:lnTo>
                        <a:pt x="2" y="6"/>
                      </a:lnTo>
                      <a:lnTo>
                        <a:pt x="0" y="6"/>
                      </a:lnTo>
                      <a:lnTo>
                        <a:pt x="2" y="6"/>
                      </a:lnTo>
                      <a:lnTo>
                        <a:pt x="3" y="1"/>
                      </a:lnTo>
                      <a:lnTo>
                        <a:pt x="12" y="0"/>
                      </a:lnTo>
                      <a:lnTo>
                        <a:pt x="14" y="0"/>
                      </a:lnTo>
                      <a:lnTo>
                        <a:pt x="26" y="0"/>
                      </a:lnTo>
                      <a:lnTo>
                        <a:pt x="27" y="0"/>
                      </a:lnTo>
                      <a:lnTo>
                        <a:pt x="29" y="0"/>
                      </a:lnTo>
                      <a:lnTo>
                        <a:pt x="31" y="0"/>
                      </a:lnTo>
                      <a:lnTo>
                        <a:pt x="29" y="3"/>
                      </a:lnTo>
                      <a:lnTo>
                        <a:pt x="5" y="11"/>
                      </a:lnTo>
                      <a:lnTo>
                        <a:pt x="3"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1" name="Group 2998"/>
              <p:cNvGrpSpPr>
                <a:grpSpLocks/>
              </p:cNvGrpSpPr>
              <p:nvPr/>
            </p:nvGrpSpPr>
            <p:grpSpPr bwMode="auto">
              <a:xfrm>
                <a:off x="1552" y="2333"/>
                <a:ext cx="141" cy="39"/>
                <a:chOff x="1552" y="2333"/>
                <a:chExt cx="141" cy="39"/>
              </a:xfrm>
              <a:grpFill/>
            </p:grpSpPr>
            <p:sp>
              <p:nvSpPr>
                <p:cNvPr id="896" name="Freeform 2999"/>
                <p:cNvSpPr>
                  <a:spLocks/>
                </p:cNvSpPr>
                <p:nvPr/>
              </p:nvSpPr>
              <p:spPr bwMode="gray">
                <a:xfrm>
                  <a:off x="1552" y="2333"/>
                  <a:ext cx="141" cy="39"/>
                </a:xfrm>
                <a:custGeom>
                  <a:avLst/>
                  <a:gdLst>
                    <a:gd name="T0" fmla="*/ 100 w 141"/>
                    <a:gd name="T1" fmla="*/ 16 h 39"/>
                    <a:gd name="T2" fmla="*/ 112 w 141"/>
                    <a:gd name="T3" fmla="*/ 22 h 39"/>
                    <a:gd name="T4" fmla="*/ 119 w 141"/>
                    <a:gd name="T5" fmla="*/ 23 h 39"/>
                    <a:gd name="T6" fmla="*/ 120 w 141"/>
                    <a:gd name="T7" fmla="*/ 25 h 39"/>
                    <a:gd name="T8" fmla="*/ 130 w 141"/>
                    <a:gd name="T9" fmla="*/ 27 h 39"/>
                    <a:gd name="T10" fmla="*/ 134 w 141"/>
                    <a:gd name="T11" fmla="*/ 30 h 39"/>
                    <a:gd name="T12" fmla="*/ 141 w 141"/>
                    <a:gd name="T13" fmla="*/ 33 h 39"/>
                    <a:gd name="T14" fmla="*/ 129 w 141"/>
                    <a:gd name="T15" fmla="*/ 37 h 39"/>
                    <a:gd name="T16" fmla="*/ 93 w 141"/>
                    <a:gd name="T17" fmla="*/ 37 h 39"/>
                    <a:gd name="T18" fmla="*/ 104 w 141"/>
                    <a:gd name="T19" fmla="*/ 33 h 39"/>
                    <a:gd name="T20" fmla="*/ 97 w 141"/>
                    <a:gd name="T21" fmla="*/ 29 h 39"/>
                    <a:gd name="T22" fmla="*/ 85 w 141"/>
                    <a:gd name="T23" fmla="*/ 25 h 39"/>
                    <a:gd name="T24" fmla="*/ 82 w 141"/>
                    <a:gd name="T25" fmla="*/ 19 h 39"/>
                    <a:gd name="T26" fmla="*/ 62 w 141"/>
                    <a:gd name="T27" fmla="*/ 15 h 39"/>
                    <a:gd name="T28" fmla="*/ 51 w 141"/>
                    <a:gd name="T29" fmla="*/ 13 h 39"/>
                    <a:gd name="T30" fmla="*/ 48 w 141"/>
                    <a:gd name="T31" fmla="*/ 11 h 39"/>
                    <a:gd name="T32" fmla="*/ 45 w 141"/>
                    <a:gd name="T33" fmla="*/ 11 h 39"/>
                    <a:gd name="T34" fmla="*/ 37 w 141"/>
                    <a:gd name="T35" fmla="*/ 11 h 39"/>
                    <a:gd name="T36" fmla="*/ 36 w 141"/>
                    <a:gd name="T37" fmla="*/ 8 h 39"/>
                    <a:gd name="T38" fmla="*/ 42 w 141"/>
                    <a:gd name="T39" fmla="*/ 7 h 39"/>
                    <a:gd name="T40" fmla="*/ 37 w 141"/>
                    <a:gd name="T41" fmla="*/ 7 h 39"/>
                    <a:gd name="T42" fmla="*/ 24 w 141"/>
                    <a:gd name="T43" fmla="*/ 7 h 39"/>
                    <a:gd name="T44" fmla="*/ 12 w 141"/>
                    <a:gd name="T45" fmla="*/ 11 h 39"/>
                    <a:gd name="T46" fmla="*/ 8 w 141"/>
                    <a:gd name="T47" fmla="*/ 14 h 39"/>
                    <a:gd name="T48" fmla="*/ 4 w 141"/>
                    <a:gd name="T49" fmla="*/ 15 h 39"/>
                    <a:gd name="T50" fmla="*/ 0 w 141"/>
                    <a:gd name="T51" fmla="*/ 15 h 39"/>
                    <a:gd name="T52" fmla="*/ 3 w 141"/>
                    <a:gd name="T53" fmla="*/ 13 h 39"/>
                    <a:gd name="T54" fmla="*/ 6 w 141"/>
                    <a:gd name="T55" fmla="*/ 8 h 39"/>
                    <a:gd name="T56" fmla="*/ 31 w 141"/>
                    <a:gd name="T57" fmla="*/ 0 h 39"/>
                    <a:gd name="T58" fmla="*/ 55 w 141"/>
                    <a:gd name="T59" fmla="*/ 1 h 39"/>
                    <a:gd name="T60" fmla="*/ 62 w 141"/>
                    <a:gd name="T61" fmla="*/ 1 h 39"/>
                    <a:gd name="T62" fmla="*/ 68 w 141"/>
                    <a:gd name="T63" fmla="*/ 7 h 39"/>
                    <a:gd name="T64" fmla="*/ 73 w 141"/>
                    <a:gd name="T65" fmla="*/ 8 h 39"/>
                    <a:gd name="T66" fmla="*/ 82 w 141"/>
                    <a:gd name="T67" fmla="*/ 8 h 39"/>
                    <a:gd name="T68" fmla="*/ 83 w 141"/>
                    <a:gd name="T69" fmla="*/ 9 h 39"/>
                    <a:gd name="T70" fmla="*/ 86 w 141"/>
                    <a:gd name="T71" fmla="*/ 11 h 39"/>
                    <a:gd name="T72" fmla="*/ 90 w 141"/>
                    <a:gd name="T73" fmla="*/ 14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39"/>
                    <a:gd name="T113" fmla="*/ 141 w 141"/>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39">
                      <a:moveTo>
                        <a:pt x="100" y="16"/>
                      </a:moveTo>
                      <a:lnTo>
                        <a:pt x="100" y="16"/>
                      </a:lnTo>
                      <a:lnTo>
                        <a:pt x="110" y="22"/>
                      </a:lnTo>
                      <a:lnTo>
                        <a:pt x="112" y="22"/>
                      </a:lnTo>
                      <a:lnTo>
                        <a:pt x="116" y="23"/>
                      </a:lnTo>
                      <a:lnTo>
                        <a:pt x="119" y="23"/>
                      </a:lnTo>
                      <a:lnTo>
                        <a:pt x="120" y="23"/>
                      </a:lnTo>
                      <a:lnTo>
                        <a:pt x="120" y="25"/>
                      </a:lnTo>
                      <a:lnTo>
                        <a:pt x="120" y="27"/>
                      </a:lnTo>
                      <a:lnTo>
                        <a:pt x="130" y="27"/>
                      </a:lnTo>
                      <a:lnTo>
                        <a:pt x="132" y="29"/>
                      </a:lnTo>
                      <a:lnTo>
                        <a:pt x="134" y="30"/>
                      </a:lnTo>
                      <a:lnTo>
                        <a:pt x="137" y="33"/>
                      </a:lnTo>
                      <a:lnTo>
                        <a:pt x="141" y="33"/>
                      </a:lnTo>
                      <a:lnTo>
                        <a:pt x="129" y="37"/>
                      </a:lnTo>
                      <a:lnTo>
                        <a:pt x="95" y="39"/>
                      </a:lnTo>
                      <a:lnTo>
                        <a:pt x="93" y="37"/>
                      </a:lnTo>
                      <a:lnTo>
                        <a:pt x="97" y="35"/>
                      </a:lnTo>
                      <a:lnTo>
                        <a:pt x="104" y="33"/>
                      </a:lnTo>
                      <a:lnTo>
                        <a:pt x="104" y="31"/>
                      </a:lnTo>
                      <a:lnTo>
                        <a:pt x="97" y="29"/>
                      </a:lnTo>
                      <a:lnTo>
                        <a:pt x="90" y="29"/>
                      </a:lnTo>
                      <a:lnTo>
                        <a:pt x="85" y="25"/>
                      </a:lnTo>
                      <a:lnTo>
                        <a:pt x="83" y="20"/>
                      </a:lnTo>
                      <a:lnTo>
                        <a:pt x="82" y="19"/>
                      </a:lnTo>
                      <a:lnTo>
                        <a:pt x="71" y="18"/>
                      </a:lnTo>
                      <a:lnTo>
                        <a:pt x="62" y="15"/>
                      </a:lnTo>
                      <a:lnTo>
                        <a:pt x="57" y="13"/>
                      </a:lnTo>
                      <a:lnTo>
                        <a:pt x="51" y="13"/>
                      </a:lnTo>
                      <a:lnTo>
                        <a:pt x="49" y="11"/>
                      </a:lnTo>
                      <a:lnTo>
                        <a:pt x="48" y="11"/>
                      </a:lnTo>
                      <a:lnTo>
                        <a:pt x="46" y="13"/>
                      </a:lnTo>
                      <a:lnTo>
                        <a:pt x="45" y="11"/>
                      </a:lnTo>
                      <a:lnTo>
                        <a:pt x="43" y="11"/>
                      </a:lnTo>
                      <a:lnTo>
                        <a:pt x="37" y="11"/>
                      </a:lnTo>
                      <a:lnTo>
                        <a:pt x="36" y="9"/>
                      </a:lnTo>
                      <a:lnTo>
                        <a:pt x="36" y="8"/>
                      </a:lnTo>
                      <a:lnTo>
                        <a:pt x="42" y="7"/>
                      </a:lnTo>
                      <a:lnTo>
                        <a:pt x="40" y="7"/>
                      </a:lnTo>
                      <a:lnTo>
                        <a:pt x="37" y="7"/>
                      </a:lnTo>
                      <a:lnTo>
                        <a:pt x="27" y="5"/>
                      </a:lnTo>
                      <a:lnTo>
                        <a:pt x="24" y="7"/>
                      </a:lnTo>
                      <a:lnTo>
                        <a:pt x="22" y="9"/>
                      </a:lnTo>
                      <a:lnTo>
                        <a:pt x="12" y="11"/>
                      </a:lnTo>
                      <a:lnTo>
                        <a:pt x="11" y="13"/>
                      </a:lnTo>
                      <a:lnTo>
                        <a:pt x="8" y="14"/>
                      </a:lnTo>
                      <a:lnTo>
                        <a:pt x="4" y="16"/>
                      </a:lnTo>
                      <a:lnTo>
                        <a:pt x="4" y="15"/>
                      </a:lnTo>
                      <a:lnTo>
                        <a:pt x="3" y="15"/>
                      </a:lnTo>
                      <a:lnTo>
                        <a:pt x="0" y="15"/>
                      </a:lnTo>
                      <a:lnTo>
                        <a:pt x="0" y="14"/>
                      </a:lnTo>
                      <a:lnTo>
                        <a:pt x="3" y="13"/>
                      </a:lnTo>
                      <a:lnTo>
                        <a:pt x="4" y="13"/>
                      </a:lnTo>
                      <a:lnTo>
                        <a:pt x="6" y="8"/>
                      </a:lnTo>
                      <a:lnTo>
                        <a:pt x="6" y="7"/>
                      </a:lnTo>
                      <a:lnTo>
                        <a:pt x="31" y="0"/>
                      </a:lnTo>
                      <a:lnTo>
                        <a:pt x="54" y="0"/>
                      </a:lnTo>
                      <a:lnTo>
                        <a:pt x="55" y="1"/>
                      </a:lnTo>
                      <a:lnTo>
                        <a:pt x="57" y="1"/>
                      </a:lnTo>
                      <a:lnTo>
                        <a:pt x="62" y="1"/>
                      </a:lnTo>
                      <a:lnTo>
                        <a:pt x="68" y="5"/>
                      </a:lnTo>
                      <a:lnTo>
                        <a:pt x="68" y="7"/>
                      </a:lnTo>
                      <a:lnTo>
                        <a:pt x="71" y="7"/>
                      </a:lnTo>
                      <a:lnTo>
                        <a:pt x="73" y="8"/>
                      </a:lnTo>
                      <a:lnTo>
                        <a:pt x="79" y="7"/>
                      </a:lnTo>
                      <a:lnTo>
                        <a:pt x="82" y="8"/>
                      </a:lnTo>
                      <a:lnTo>
                        <a:pt x="83" y="8"/>
                      </a:lnTo>
                      <a:lnTo>
                        <a:pt x="83" y="9"/>
                      </a:lnTo>
                      <a:lnTo>
                        <a:pt x="85" y="9"/>
                      </a:lnTo>
                      <a:lnTo>
                        <a:pt x="86" y="11"/>
                      </a:lnTo>
                      <a:lnTo>
                        <a:pt x="88" y="11"/>
                      </a:lnTo>
                      <a:lnTo>
                        <a:pt x="90" y="14"/>
                      </a:lnTo>
                      <a:lnTo>
                        <a:pt x="100" y="1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97" name="Freeform 3000"/>
                <p:cNvSpPr>
                  <a:spLocks/>
                </p:cNvSpPr>
                <p:nvPr/>
              </p:nvSpPr>
              <p:spPr bwMode="gray">
                <a:xfrm>
                  <a:off x="1552" y="2333"/>
                  <a:ext cx="141" cy="39"/>
                </a:xfrm>
                <a:custGeom>
                  <a:avLst/>
                  <a:gdLst>
                    <a:gd name="T0" fmla="*/ 100 w 141"/>
                    <a:gd name="T1" fmla="*/ 16 h 39"/>
                    <a:gd name="T2" fmla="*/ 112 w 141"/>
                    <a:gd name="T3" fmla="*/ 22 h 39"/>
                    <a:gd name="T4" fmla="*/ 119 w 141"/>
                    <a:gd name="T5" fmla="*/ 23 h 39"/>
                    <a:gd name="T6" fmla="*/ 120 w 141"/>
                    <a:gd name="T7" fmla="*/ 25 h 39"/>
                    <a:gd name="T8" fmla="*/ 130 w 141"/>
                    <a:gd name="T9" fmla="*/ 27 h 39"/>
                    <a:gd name="T10" fmla="*/ 134 w 141"/>
                    <a:gd name="T11" fmla="*/ 30 h 39"/>
                    <a:gd name="T12" fmla="*/ 141 w 141"/>
                    <a:gd name="T13" fmla="*/ 33 h 39"/>
                    <a:gd name="T14" fmla="*/ 129 w 141"/>
                    <a:gd name="T15" fmla="*/ 37 h 39"/>
                    <a:gd name="T16" fmla="*/ 93 w 141"/>
                    <a:gd name="T17" fmla="*/ 37 h 39"/>
                    <a:gd name="T18" fmla="*/ 104 w 141"/>
                    <a:gd name="T19" fmla="*/ 33 h 39"/>
                    <a:gd name="T20" fmla="*/ 97 w 141"/>
                    <a:gd name="T21" fmla="*/ 29 h 39"/>
                    <a:gd name="T22" fmla="*/ 85 w 141"/>
                    <a:gd name="T23" fmla="*/ 25 h 39"/>
                    <a:gd name="T24" fmla="*/ 82 w 141"/>
                    <a:gd name="T25" fmla="*/ 19 h 39"/>
                    <a:gd name="T26" fmla="*/ 62 w 141"/>
                    <a:gd name="T27" fmla="*/ 15 h 39"/>
                    <a:gd name="T28" fmla="*/ 51 w 141"/>
                    <a:gd name="T29" fmla="*/ 13 h 39"/>
                    <a:gd name="T30" fmla="*/ 48 w 141"/>
                    <a:gd name="T31" fmla="*/ 11 h 39"/>
                    <a:gd name="T32" fmla="*/ 45 w 141"/>
                    <a:gd name="T33" fmla="*/ 11 h 39"/>
                    <a:gd name="T34" fmla="*/ 37 w 141"/>
                    <a:gd name="T35" fmla="*/ 11 h 39"/>
                    <a:gd name="T36" fmla="*/ 36 w 141"/>
                    <a:gd name="T37" fmla="*/ 8 h 39"/>
                    <a:gd name="T38" fmla="*/ 42 w 141"/>
                    <a:gd name="T39" fmla="*/ 7 h 39"/>
                    <a:gd name="T40" fmla="*/ 37 w 141"/>
                    <a:gd name="T41" fmla="*/ 7 h 39"/>
                    <a:gd name="T42" fmla="*/ 24 w 141"/>
                    <a:gd name="T43" fmla="*/ 7 h 39"/>
                    <a:gd name="T44" fmla="*/ 12 w 141"/>
                    <a:gd name="T45" fmla="*/ 11 h 39"/>
                    <a:gd name="T46" fmla="*/ 8 w 141"/>
                    <a:gd name="T47" fmla="*/ 14 h 39"/>
                    <a:gd name="T48" fmla="*/ 4 w 141"/>
                    <a:gd name="T49" fmla="*/ 15 h 39"/>
                    <a:gd name="T50" fmla="*/ 0 w 141"/>
                    <a:gd name="T51" fmla="*/ 15 h 39"/>
                    <a:gd name="T52" fmla="*/ 3 w 141"/>
                    <a:gd name="T53" fmla="*/ 13 h 39"/>
                    <a:gd name="T54" fmla="*/ 6 w 141"/>
                    <a:gd name="T55" fmla="*/ 8 h 39"/>
                    <a:gd name="T56" fmla="*/ 31 w 141"/>
                    <a:gd name="T57" fmla="*/ 0 h 39"/>
                    <a:gd name="T58" fmla="*/ 55 w 141"/>
                    <a:gd name="T59" fmla="*/ 1 h 39"/>
                    <a:gd name="T60" fmla="*/ 62 w 141"/>
                    <a:gd name="T61" fmla="*/ 1 h 39"/>
                    <a:gd name="T62" fmla="*/ 68 w 141"/>
                    <a:gd name="T63" fmla="*/ 7 h 39"/>
                    <a:gd name="T64" fmla="*/ 73 w 141"/>
                    <a:gd name="T65" fmla="*/ 8 h 39"/>
                    <a:gd name="T66" fmla="*/ 82 w 141"/>
                    <a:gd name="T67" fmla="*/ 8 h 39"/>
                    <a:gd name="T68" fmla="*/ 83 w 141"/>
                    <a:gd name="T69" fmla="*/ 9 h 39"/>
                    <a:gd name="T70" fmla="*/ 86 w 141"/>
                    <a:gd name="T71" fmla="*/ 11 h 39"/>
                    <a:gd name="T72" fmla="*/ 90 w 141"/>
                    <a:gd name="T73" fmla="*/ 14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39"/>
                    <a:gd name="T113" fmla="*/ 141 w 141"/>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39">
                      <a:moveTo>
                        <a:pt x="100" y="16"/>
                      </a:moveTo>
                      <a:lnTo>
                        <a:pt x="100" y="16"/>
                      </a:lnTo>
                      <a:lnTo>
                        <a:pt x="110" y="22"/>
                      </a:lnTo>
                      <a:lnTo>
                        <a:pt x="112" y="22"/>
                      </a:lnTo>
                      <a:lnTo>
                        <a:pt x="116" y="23"/>
                      </a:lnTo>
                      <a:lnTo>
                        <a:pt x="119" y="23"/>
                      </a:lnTo>
                      <a:lnTo>
                        <a:pt x="120" y="23"/>
                      </a:lnTo>
                      <a:lnTo>
                        <a:pt x="120" y="25"/>
                      </a:lnTo>
                      <a:lnTo>
                        <a:pt x="120" y="27"/>
                      </a:lnTo>
                      <a:lnTo>
                        <a:pt x="130" y="27"/>
                      </a:lnTo>
                      <a:lnTo>
                        <a:pt x="132" y="29"/>
                      </a:lnTo>
                      <a:lnTo>
                        <a:pt x="134" y="30"/>
                      </a:lnTo>
                      <a:lnTo>
                        <a:pt x="137" y="33"/>
                      </a:lnTo>
                      <a:lnTo>
                        <a:pt x="141" y="33"/>
                      </a:lnTo>
                      <a:lnTo>
                        <a:pt x="129" y="37"/>
                      </a:lnTo>
                      <a:lnTo>
                        <a:pt x="95" y="39"/>
                      </a:lnTo>
                      <a:lnTo>
                        <a:pt x="93" y="37"/>
                      </a:lnTo>
                      <a:lnTo>
                        <a:pt x="97" y="35"/>
                      </a:lnTo>
                      <a:lnTo>
                        <a:pt x="104" y="33"/>
                      </a:lnTo>
                      <a:lnTo>
                        <a:pt x="104" y="31"/>
                      </a:lnTo>
                      <a:lnTo>
                        <a:pt x="97" y="29"/>
                      </a:lnTo>
                      <a:lnTo>
                        <a:pt x="90" y="29"/>
                      </a:lnTo>
                      <a:lnTo>
                        <a:pt x="85" y="25"/>
                      </a:lnTo>
                      <a:lnTo>
                        <a:pt x="83" y="20"/>
                      </a:lnTo>
                      <a:lnTo>
                        <a:pt x="82" y="19"/>
                      </a:lnTo>
                      <a:lnTo>
                        <a:pt x="71" y="18"/>
                      </a:lnTo>
                      <a:lnTo>
                        <a:pt x="62" y="15"/>
                      </a:lnTo>
                      <a:lnTo>
                        <a:pt x="57" y="13"/>
                      </a:lnTo>
                      <a:lnTo>
                        <a:pt x="51" y="13"/>
                      </a:lnTo>
                      <a:lnTo>
                        <a:pt x="49" y="11"/>
                      </a:lnTo>
                      <a:lnTo>
                        <a:pt x="48" y="11"/>
                      </a:lnTo>
                      <a:lnTo>
                        <a:pt x="46" y="13"/>
                      </a:lnTo>
                      <a:lnTo>
                        <a:pt x="45" y="11"/>
                      </a:lnTo>
                      <a:lnTo>
                        <a:pt x="43" y="11"/>
                      </a:lnTo>
                      <a:lnTo>
                        <a:pt x="37" y="11"/>
                      </a:lnTo>
                      <a:lnTo>
                        <a:pt x="36" y="9"/>
                      </a:lnTo>
                      <a:lnTo>
                        <a:pt x="36" y="8"/>
                      </a:lnTo>
                      <a:lnTo>
                        <a:pt x="42" y="7"/>
                      </a:lnTo>
                      <a:lnTo>
                        <a:pt x="40" y="7"/>
                      </a:lnTo>
                      <a:lnTo>
                        <a:pt x="37" y="7"/>
                      </a:lnTo>
                      <a:lnTo>
                        <a:pt x="27" y="5"/>
                      </a:lnTo>
                      <a:lnTo>
                        <a:pt x="24" y="7"/>
                      </a:lnTo>
                      <a:lnTo>
                        <a:pt x="22" y="9"/>
                      </a:lnTo>
                      <a:lnTo>
                        <a:pt x="12" y="11"/>
                      </a:lnTo>
                      <a:lnTo>
                        <a:pt x="11" y="13"/>
                      </a:lnTo>
                      <a:lnTo>
                        <a:pt x="8" y="14"/>
                      </a:lnTo>
                      <a:lnTo>
                        <a:pt x="4" y="16"/>
                      </a:lnTo>
                      <a:lnTo>
                        <a:pt x="4" y="15"/>
                      </a:lnTo>
                      <a:lnTo>
                        <a:pt x="3" y="15"/>
                      </a:lnTo>
                      <a:lnTo>
                        <a:pt x="0" y="15"/>
                      </a:lnTo>
                      <a:lnTo>
                        <a:pt x="0" y="14"/>
                      </a:lnTo>
                      <a:lnTo>
                        <a:pt x="3" y="13"/>
                      </a:lnTo>
                      <a:lnTo>
                        <a:pt x="4" y="13"/>
                      </a:lnTo>
                      <a:lnTo>
                        <a:pt x="6" y="8"/>
                      </a:lnTo>
                      <a:lnTo>
                        <a:pt x="6" y="7"/>
                      </a:lnTo>
                      <a:lnTo>
                        <a:pt x="31" y="0"/>
                      </a:lnTo>
                      <a:lnTo>
                        <a:pt x="54" y="0"/>
                      </a:lnTo>
                      <a:lnTo>
                        <a:pt x="55" y="1"/>
                      </a:lnTo>
                      <a:lnTo>
                        <a:pt x="57" y="1"/>
                      </a:lnTo>
                      <a:lnTo>
                        <a:pt x="62" y="1"/>
                      </a:lnTo>
                      <a:lnTo>
                        <a:pt x="68" y="5"/>
                      </a:lnTo>
                      <a:lnTo>
                        <a:pt x="68" y="7"/>
                      </a:lnTo>
                      <a:lnTo>
                        <a:pt x="71" y="7"/>
                      </a:lnTo>
                      <a:lnTo>
                        <a:pt x="73" y="8"/>
                      </a:lnTo>
                      <a:lnTo>
                        <a:pt x="79" y="7"/>
                      </a:lnTo>
                      <a:lnTo>
                        <a:pt x="82" y="8"/>
                      </a:lnTo>
                      <a:lnTo>
                        <a:pt x="83" y="8"/>
                      </a:lnTo>
                      <a:lnTo>
                        <a:pt x="83" y="9"/>
                      </a:lnTo>
                      <a:lnTo>
                        <a:pt x="85" y="9"/>
                      </a:lnTo>
                      <a:lnTo>
                        <a:pt x="86" y="11"/>
                      </a:lnTo>
                      <a:lnTo>
                        <a:pt x="88" y="11"/>
                      </a:lnTo>
                      <a:lnTo>
                        <a:pt x="90" y="14"/>
                      </a:lnTo>
                      <a:lnTo>
                        <a:pt x="100" y="1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2" name="Group 3001"/>
              <p:cNvGrpSpPr>
                <a:grpSpLocks/>
              </p:cNvGrpSpPr>
              <p:nvPr/>
            </p:nvGrpSpPr>
            <p:grpSpPr bwMode="auto">
              <a:xfrm>
                <a:off x="1574" y="2347"/>
                <a:ext cx="8" cy="5"/>
                <a:chOff x="1574" y="2347"/>
                <a:chExt cx="8" cy="5"/>
              </a:xfrm>
              <a:grpFill/>
            </p:grpSpPr>
            <p:sp>
              <p:nvSpPr>
                <p:cNvPr id="894" name="Freeform 3002"/>
                <p:cNvSpPr>
                  <a:spLocks/>
                </p:cNvSpPr>
                <p:nvPr/>
              </p:nvSpPr>
              <p:spPr bwMode="gray">
                <a:xfrm>
                  <a:off x="1574" y="2347"/>
                  <a:ext cx="8" cy="5"/>
                </a:xfrm>
                <a:custGeom>
                  <a:avLst/>
                  <a:gdLst>
                    <a:gd name="T0" fmla="*/ 6 w 8"/>
                    <a:gd name="T1" fmla="*/ 0 h 5"/>
                    <a:gd name="T2" fmla="*/ 6 w 8"/>
                    <a:gd name="T3" fmla="*/ 1 h 5"/>
                    <a:gd name="T4" fmla="*/ 8 w 8"/>
                    <a:gd name="T5" fmla="*/ 2 h 5"/>
                    <a:gd name="T6" fmla="*/ 8 w 8"/>
                    <a:gd name="T7" fmla="*/ 5 h 5"/>
                    <a:gd name="T8" fmla="*/ 4 w 8"/>
                    <a:gd name="T9" fmla="*/ 5 h 5"/>
                    <a:gd name="T10" fmla="*/ 2 w 8"/>
                    <a:gd name="T11" fmla="*/ 5 h 5"/>
                    <a:gd name="T12" fmla="*/ 0 w 8"/>
                    <a:gd name="T13" fmla="*/ 5 h 5"/>
                    <a:gd name="T14" fmla="*/ 0 w 8"/>
                    <a:gd name="T15" fmla="*/ 4 h 5"/>
                    <a:gd name="T16" fmla="*/ 2 w 8"/>
                    <a:gd name="T17" fmla="*/ 4 h 5"/>
                    <a:gd name="T18" fmla="*/ 2 w 8"/>
                    <a:gd name="T19" fmla="*/ 2 h 5"/>
                    <a:gd name="T20" fmla="*/ 2 w 8"/>
                    <a:gd name="T21" fmla="*/ 1 h 5"/>
                    <a:gd name="T22" fmla="*/ 2 w 8"/>
                    <a:gd name="T23" fmla="*/ 0 h 5"/>
                    <a:gd name="T24" fmla="*/ 4 w 8"/>
                    <a:gd name="T25" fmla="*/ 0 h 5"/>
                    <a:gd name="T26" fmla="*/ 6 w 8"/>
                    <a:gd name="T27" fmla="*/ 0 h 5"/>
                    <a:gd name="T28" fmla="*/ 6 w 8"/>
                    <a:gd name="T29" fmla="*/ 1 h 5"/>
                    <a:gd name="T30" fmla="*/ 6 w 8"/>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5"/>
                    <a:gd name="T50" fmla="*/ 8 w 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5">
                      <a:moveTo>
                        <a:pt x="6" y="0"/>
                      </a:moveTo>
                      <a:lnTo>
                        <a:pt x="6" y="1"/>
                      </a:lnTo>
                      <a:lnTo>
                        <a:pt x="8" y="2"/>
                      </a:lnTo>
                      <a:lnTo>
                        <a:pt x="8" y="5"/>
                      </a:lnTo>
                      <a:lnTo>
                        <a:pt x="4" y="5"/>
                      </a:lnTo>
                      <a:lnTo>
                        <a:pt x="2" y="5"/>
                      </a:lnTo>
                      <a:lnTo>
                        <a:pt x="0" y="5"/>
                      </a:lnTo>
                      <a:lnTo>
                        <a:pt x="0" y="4"/>
                      </a:lnTo>
                      <a:lnTo>
                        <a:pt x="2" y="4"/>
                      </a:lnTo>
                      <a:lnTo>
                        <a:pt x="2" y="2"/>
                      </a:lnTo>
                      <a:lnTo>
                        <a:pt x="2" y="1"/>
                      </a:lnTo>
                      <a:lnTo>
                        <a:pt x="2" y="0"/>
                      </a:lnTo>
                      <a:lnTo>
                        <a:pt x="4" y="0"/>
                      </a:lnTo>
                      <a:lnTo>
                        <a:pt x="6" y="0"/>
                      </a:lnTo>
                      <a:lnTo>
                        <a:pt x="6" y="1"/>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95" name="Freeform 3003"/>
                <p:cNvSpPr>
                  <a:spLocks/>
                </p:cNvSpPr>
                <p:nvPr/>
              </p:nvSpPr>
              <p:spPr bwMode="gray">
                <a:xfrm>
                  <a:off x="1574" y="2347"/>
                  <a:ext cx="8" cy="5"/>
                </a:xfrm>
                <a:custGeom>
                  <a:avLst/>
                  <a:gdLst>
                    <a:gd name="T0" fmla="*/ 6 w 8"/>
                    <a:gd name="T1" fmla="*/ 0 h 5"/>
                    <a:gd name="T2" fmla="*/ 6 w 8"/>
                    <a:gd name="T3" fmla="*/ 1 h 5"/>
                    <a:gd name="T4" fmla="*/ 8 w 8"/>
                    <a:gd name="T5" fmla="*/ 2 h 5"/>
                    <a:gd name="T6" fmla="*/ 8 w 8"/>
                    <a:gd name="T7" fmla="*/ 5 h 5"/>
                    <a:gd name="T8" fmla="*/ 4 w 8"/>
                    <a:gd name="T9" fmla="*/ 5 h 5"/>
                    <a:gd name="T10" fmla="*/ 2 w 8"/>
                    <a:gd name="T11" fmla="*/ 5 h 5"/>
                    <a:gd name="T12" fmla="*/ 0 w 8"/>
                    <a:gd name="T13" fmla="*/ 5 h 5"/>
                    <a:gd name="T14" fmla="*/ 0 w 8"/>
                    <a:gd name="T15" fmla="*/ 4 h 5"/>
                    <a:gd name="T16" fmla="*/ 2 w 8"/>
                    <a:gd name="T17" fmla="*/ 4 h 5"/>
                    <a:gd name="T18" fmla="*/ 2 w 8"/>
                    <a:gd name="T19" fmla="*/ 2 h 5"/>
                    <a:gd name="T20" fmla="*/ 2 w 8"/>
                    <a:gd name="T21" fmla="*/ 1 h 5"/>
                    <a:gd name="T22" fmla="*/ 2 w 8"/>
                    <a:gd name="T23" fmla="*/ 0 h 5"/>
                    <a:gd name="T24" fmla="*/ 4 w 8"/>
                    <a:gd name="T25" fmla="*/ 0 h 5"/>
                    <a:gd name="T26" fmla="*/ 6 w 8"/>
                    <a:gd name="T27" fmla="*/ 0 h 5"/>
                    <a:gd name="T28" fmla="*/ 6 w 8"/>
                    <a:gd name="T29" fmla="*/ 1 h 5"/>
                    <a:gd name="T30" fmla="*/ 6 w 8"/>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5"/>
                    <a:gd name="T50" fmla="*/ 8 w 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5">
                      <a:moveTo>
                        <a:pt x="6" y="0"/>
                      </a:moveTo>
                      <a:lnTo>
                        <a:pt x="6" y="1"/>
                      </a:lnTo>
                      <a:lnTo>
                        <a:pt x="8" y="2"/>
                      </a:lnTo>
                      <a:lnTo>
                        <a:pt x="8" y="5"/>
                      </a:lnTo>
                      <a:lnTo>
                        <a:pt x="4" y="5"/>
                      </a:lnTo>
                      <a:lnTo>
                        <a:pt x="2" y="5"/>
                      </a:lnTo>
                      <a:lnTo>
                        <a:pt x="0" y="5"/>
                      </a:lnTo>
                      <a:lnTo>
                        <a:pt x="0" y="4"/>
                      </a:lnTo>
                      <a:lnTo>
                        <a:pt x="2" y="4"/>
                      </a:lnTo>
                      <a:lnTo>
                        <a:pt x="2" y="2"/>
                      </a:lnTo>
                      <a:lnTo>
                        <a:pt x="2" y="1"/>
                      </a:lnTo>
                      <a:lnTo>
                        <a:pt x="2" y="0"/>
                      </a:lnTo>
                      <a:lnTo>
                        <a:pt x="4" y="0"/>
                      </a:lnTo>
                      <a:lnTo>
                        <a:pt x="6" y="0"/>
                      </a:lnTo>
                      <a:lnTo>
                        <a:pt x="6" y="1"/>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3" name="Group 3004"/>
              <p:cNvGrpSpPr>
                <a:grpSpLocks/>
              </p:cNvGrpSpPr>
              <p:nvPr/>
            </p:nvGrpSpPr>
            <p:grpSpPr bwMode="auto">
              <a:xfrm>
                <a:off x="1634" y="2340"/>
                <a:ext cx="13" cy="7"/>
                <a:chOff x="1634" y="2340"/>
                <a:chExt cx="13" cy="7"/>
              </a:xfrm>
              <a:grpFill/>
            </p:grpSpPr>
            <p:sp>
              <p:nvSpPr>
                <p:cNvPr id="892" name="Freeform 3005"/>
                <p:cNvSpPr>
                  <a:spLocks/>
                </p:cNvSpPr>
                <p:nvPr/>
              </p:nvSpPr>
              <p:spPr bwMode="gray">
                <a:xfrm>
                  <a:off x="1634" y="2340"/>
                  <a:ext cx="13" cy="7"/>
                </a:xfrm>
                <a:custGeom>
                  <a:avLst/>
                  <a:gdLst>
                    <a:gd name="T0" fmla="*/ 8 w 13"/>
                    <a:gd name="T1" fmla="*/ 2 h 7"/>
                    <a:gd name="T2" fmla="*/ 11 w 13"/>
                    <a:gd name="T3" fmla="*/ 4 h 7"/>
                    <a:gd name="T4" fmla="*/ 13 w 13"/>
                    <a:gd name="T5" fmla="*/ 4 h 7"/>
                    <a:gd name="T6" fmla="*/ 13 w 13"/>
                    <a:gd name="T7" fmla="*/ 7 h 7"/>
                    <a:gd name="T8" fmla="*/ 10 w 13"/>
                    <a:gd name="T9" fmla="*/ 7 h 7"/>
                    <a:gd name="T10" fmla="*/ 8 w 13"/>
                    <a:gd name="T11" fmla="*/ 4 h 7"/>
                    <a:gd name="T12" fmla="*/ 7 w 13"/>
                    <a:gd name="T13" fmla="*/ 2 h 7"/>
                    <a:gd name="T14" fmla="*/ 6 w 13"/>
                    <a:gd name="T15" fmla="*/ 1 h 7"/>
                    <a:gd name="T16" fmla="*/ 3 w 13"/>
                    <a:gd name="T17" fmla="*/ 1 h 7"/>
                    <a:gd name="T18" fmla="*/ 1 w 13"/>
                    <a:gd name="T19" fmla="*/ 0 h 7"/>
                    <a:gd name="T20" fmla="*/ 0 w 13"/>
                    <a:gd name="T21" fmla="*/ 0 h 7"/>
                    <a:gd name="T22" fmla="*/ 0 w 13"/>
                    <a:gd name="T23" fmla="*/ 0 h 7"/>
                    <a:gd name="T24" fmla="*/ 4 w 13"/>
                    <a:gd name="T25" fmla="*/ 0 h 7"/>
                    <a:gd name="T26" fmla="*/ 8 w 13"/>
                    <a:gd name="T27" fmla="*/ 2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7"/>
                    <a:gd name="T44" fmla="*/ 13 w 13"/>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7">
                      <a:moveTo>
                        <a:pt x="8" y="2"/>
                      </a:moveTo>
                      <a:lnTo>
                        <a:pt x="11" y="4"/>
                      </a:lnTo>
                      <a:lnTo>
                        <a:pt x="13" y="4"/>
                      </a:lnTo>
                      <a:lnTo>
                        <a:pt x="13" y="7"/>
                      </a:lnTo>
                      <a:lnTo>
                        <a:pt x="10" y="7"/>
                      </a:lnTo>
                      <a:lnTo>
                        <a:pt x="8" y="4"/>
                      </a:lnTo>
                      <a:lnTo>
                        <a:pt x="7" y="2"/>
                      </a:lnTo>
                      <a:lnTo>
                        <a:pt x="6" y="1"/>
                      </a:lnTo>
                      <a:lnTo>
                        <a:pt x="3" y="1"/>
                      </a:lnTo>
                      <a:lnTo>
                        <a:pt x="1" y="0"/>
                      </a:lnTo>
                      <a:lnTo>
                        <a:pt x="0" y="0"/>
                      </a:lnTo>
                      <a:lnTo>
                        <a:pt x="4" y="0"/>
                      </a:lnTo>
                      <a:lnTo>
                        <a:pt x="8"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93" name="Freeform 3006"/>
                <p:cNvSpPr>
                  <a:spLocks/>
                </p:cNvSpPr>
                <p:nvPr/>
              </p:nvSpPr>
              <p:spPr bwMode="gray">
                <a:xfrm>
                  <a:off x="1634" y="2340"/>
                  <a:ext cx="13" cy="7"/>
                </a:xfrm>
                <a:custGeom>
                  <a:avLst/>
                  <a:gdLst>
                    <a:gd name="T0" fmla="*/ 8 w 13"/>
                    <a:gd name="T1" fmla="*/ 2 h 7"/>
                    <a:gd name="T2" fmla="*/ 11 w 13"/>
                    <a:gd name="T3" fmla="*/ 4 h 7"/>
                    <a:gd name="T4" fmla="*/ 13 w 13"/>
                    <a:gd name="T5" fmla="*/ 4 h 7"/>
                    <a:gd name="T6" fmla="*/ 13 w 13"/>
                    <a:gd name="T7" fmla="*/ 7 h 7"/>
                    <a:gd name="T8" fmla="*/ 10 w 13"/>
                    <a:gd name="T9" fmla="*/ 7 h 7"/>
                    <a:gd name="T10" fmla="*/ 8 w 13"/>
                    <a:gd name="T11" fmla="*/ 4 h 7"/>
                    <a:gd name="T12" fmla="*/ 7 w 13"/>
                    <a:gd name="T13" fmla="*/ 2 h 7"/>
                    <a:gd name="T14" fmla="*/ 6 w 13"/>
                    <a:gd name="T15" fmla="*/ 1 h 7"/>
                    <a:gd name="T16" fmla="*/ 3 w 13"/>
                    <a:gd name="T17" fmla="*/ 1 h 7"/>
                    <a:gd name="T18" fmla="*/ 1 w 13"/>
                    <a:gd name="T19" fmla="*/ 0 h 7"/>
                    <a:gd name="T20" fmla="*/ 0 w 13"/>
                    <a:gd name="T21" fmla="*/ 0 h 7"/>
                    <a:gd name="T22" fmla="*/ 0 w 13"/>
                    <a:gd name="T23" fmla="*/ 0 h 7"/>
                    <a:gd name="T24" fmla="*/ 4 w 13"/>
                    <a:gd name="T25" fmla="*/ 0 h 7"/>
                    <a:gd name="T26" fmla="*/ 8 w 13"/>
                    <a:gd name="T27" fmla="*/ 2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7"/>
                    <a:gd name="T44" fmla="*/ 13 w 13"/>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7">
                      <a:moveTo>
                        <a:pt x="8" y="2"/>
                      </a:moveTo>
                      <a:lnTo>
                        <a:pt x="11" y="4"/>
                      </a:lnTo>
                      <a:lnTo>
                        <a:pt x="13" y="4"/>
                      </a:lnTo>
                      <a:lnTo>
                        <a:pt x="13" y="7"/>
                      </a:lnTo>
                      <a:lnTo>
                        <a:pt x="10" y="7"/>
                      </a:lnTo>
                      <a:lnTo>
                        <a:pt x="8" y="4"/>
                      </a:lnTo>
                      <a:lnTo>
                        <a:pt x="7" y="2"/>
                      </a:lnTo>
                      <a:lnTo>
                        <a:pt x="6" y="1"/>
                      </a:lnTo>
                      <a:lnTo>
                        <a:pt x="3" y="1"/>
                      </a:lnTo>
                      <a:lnTo>
                        <a:pt x="1" y="0"/>
                      </a:lnTo>
                      <a:lnTo>
                        <a:pt x="0" y="0"/>
                      </a:lnTo>
                      <a:lnTo>
                        <a:pt x="4" y="0"/>
                      </a:lnTo>
                      <a:lnTo>
                        <a:pt x="8"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4" name="Group 3007"/>
              <p:cNvGrpSpPr>
                <a:grpSpLocks/>
              </p:cNvGrpSpPr>
              <p:nvPr/>
            </p:nvGrpSpPr>
            <p:grpSpPr bwMode="auto">
              <a:xfrm>
                <a:off x="1821" y="3313"/>
                <a:ext cx="12" cy="4"/>
                <a:chOff x="1821" y="3313"/>
                <a:chExt cx="12" cy="4"/>
              </a:xfrm>
              <a:grpFill/>
            </p:grpSpPr>
            <p:sp>
              <p:nvSpPr>
                <p:cNvPr id="890" name="Freeform 3008"/>
                <p:cNvSpPr>
                  <a:spLocks/>
                </p:cNvSpPr>
                <p:nvPr/>
              </p:nvSpPr>
              <p:spPr bwMode="gray">
                <a:xfrm>
                  <a:off x="1821" y="3313"/>
                  <a:ext cx="12" cy="4"/>
                </a:xfrm>
                <a:custGeom>
                  <a:avLst/>
                  <a:gdLst>
                    <a:gd name="T0" fmla="*/ 3 w 12"/>
                    <a:gd name="T1" fmla="*/ 1 h 4"/>
                    <a:gd name="T2" fmla="*/ 6 w 12"/>
                    <a:gd name="T3" fmla="*/ 1 h 4"/>
                    <a:gd name="T4" fmla="*/ 7 w 12"/>
                    <a:gd name="T5" fmla="*/ 1 h 4"/>
                    <a:gd name="T6" fmla="*/ 10 w 12"/>
                    <a:gd name="T7" fmla="*/ 0 h 4"/>
                    <a:gd name="T8" fmla="*/ 12 w 12"/>
                    <a:gd name="T9" fmla="*/ 1 h 4"/>
                    <a:gd name="T10" fmla="*/ 10 w 12"/>
                    <a:gd name="T11" fmla="*/ 3 h 4"/>
                    <a:gd name="T12" fmla="*/ 9 w 12"/>
                    <a:gd name="T13" fmla="*/ 1 h 4"/>
                    <a:gd name="T14" fmla="*/ 7 w 12"/>
                    <a:gd name="T15" fmla="*/ 3 h 4"/>
                    <a:gd name="T16" fmla="*/ 6 w 12"/>
                    <a:gd name="T17" fmla="*/ 3 h 4"/>
                    <a:gd name="T18" fmla="*/ 4 w 12"/>
                    <a:gd name="T19" fmla="*/ 3 h 4"/>
                    <a:gd name="T20" fmla="*/ 3 w 12"/>
                    <a:gd name="T21" fmla="*/ 4 h 4"/>
                    <a:gd name="T22" fmla="*/ 0 w 12"/>
                    <a:gd name="T23" fmla="*/ 4 h 4"/>
                    <a:gd name="T24" fmla="*/ 1 w 12"/>
                    <a:gd name="T25" fmla="*/ 1 h 4"/>
                    <a:gd name="T26" fmla="*/ 3 w 12"/>
                    <a:gd name="T27" fmla="*/ 1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4"/>
                    <a:gd name="T44" fmla="*/ 12 w 12"/>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4">
                      <a:moveTo>
                        <a:pt x="3" y="1"/>
                      </a:moveTo>
                      <a:lnTo>
                        <a:pt x="6" y="1"/>
                      </a:lnTo>
                      <a:lnTo>
                        <a:pt x="7" y="1"/>
                      </a:lnTo>
                      <a:lnTo>
                        <a:pt x="10" y="0"/>
                      </a:lnTo>
                      <a:lnTo>
                        <a:pt x="12" y="1"/>
                      </a:lnTo>
                      <a:lnTo>
                        <a:pt x="10" y="3"/>
                      </a:lnTo>
                      <a:lnTo>
                        <a:pt x="9" y="1"/>
                      </a:lnTo>
                      <a:lnTo>
                        <a:pt x="7" y="3"/>
                      </a:lnTo>
                      <a:lnTo>
                        <a:pt x="6" y="3"/>
                      </a:lnTo>
                      <a:lnTo>
                        <a:pt x="4" y="3"/>
                      </a:lnTo>
                      <a:lnTo>
                        <a:pt x="3" y="4"/>
                      </a:lnTo>
                      <a:lnTo>
                        <a:pt x="0" y="4"/>
                      </a:lnTo>
                      <a:lnTo>
                        <a:pt x="1" y="1"/>
                      </a:lnTo>
                      <a:lnTo>
                        <a:pt x="3"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91" name="Freeform 3009"/>
                <p:cNvSpPr>
                  <a:spLocks/>
                </p:cNvSpPr>
                <p:nvPr/>
              </p:nvSpPr>
              <p:spPr bwMode="gray">
                <a:xfrm>
                  <a:off x="1821" y="3313"/>
                  <a:ext cx="12" cy="4"/>
                </a:xfrm>
                <a:custGeom>
                  <a:avLst/>
                  <a:gdLst>
                    <a:gd name="T0" fmla="*/ 3 w 12"/>
                    <a:gd name="T1" fmla="*/ 1 h 4"/>
                    <a:gd name="T2" fmla="*/ 6 w 12"/>
                    <a:gd name="T3" fmla="*/ 1 h 4"/>
                    <a:gd name="T4" fmla="*/ 7 w 12"/>
                    <a:gd name="T5" fmla="*/ 1 h 4"/>
                    <a:gd name="T6" fmla="*/ 10 w 12"/>
                    <a:gd name="T7" fmla="*/ 0 h 4"/>
                    <a:gd name="T8" fmla="*/ 12 w 12"/>
                    <a:gd name="T9" fmla="*/ 1 h 4"/>
                    <a:gd name="T10" fmla="*/ 10 w 12"/>
                    <a:gd name="T11" fmla="*/ 3 h 4"/>
                    <a:gd name="T12" fmla="*/ 9 w 12"/>
                    <a:gd name="T13" fmla="*/ 1 h 4"/>
                    <a:gd name="T14" fmla="*/ 7 w 12"/>
                    <a:gd name="T15" fmla="*/ 3 h 4"/>
                    <a:gd name="T16" fmla="*/ 6 w 12"/>
                    <a:gd name="T17" fmla="*/ 3 h 4"/>
                    <a:gd name="T18" fmla="*/ 4 w 12"/>
                    <a:gd name="T19" fmla="*/ 3 h 4"/>
                    <a:gd name="T20" fmla="*/ 3 w 12"/>
                    <a:gd name="T21" fmla="*/ 4 h 4"/>
                    <a:gd name="T22" fmla="*/ 0 w 12"/>
                    <a:gd name="T23" fmla="*/ 4 h 4"/>
                    <a:gd name="T24" fmla="*/ 1 w 12"/>
                    <a:gd name="T25" fmla="*/ 1 h 4"/>
                    <a:gd name="T26" fmla="*/ 3 w 12"/>
                    <a:gd name="T27" fmla="*/ 1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4"/>
                    <a:gd name="T44" fmla="*/ 12 w 12"/>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4">
                      <a:moveTo>
                        <a:pt x="3" y="1"/>
                      </a:moveTo>
                      <a:lnTo>
                        <a:pt x="6" y="1"/>
                      </a:lnTo>
                      <a:lnTo>
                        <a:pt x="7" y="1"/>
                      </a:lnTo>
                      <a:lnTo>
                        <a:pt x="10" y="0"/>
                      </a:lnTo>
                      <a:lnTo>
                        <a:pt x="12" y="1"/>
                      </a:lnTo>
                      <a:lnTo>
                        <a:pt x="10" y="3"/>
                      </a:lnTo>
                      <a:lnTo>
                        <a:pt x="9" y="1"/>
                      </a:lnTo>
                      <a:lnTo>
                        <a:pt x="7" y="3"/>
                      </a:lnTo>
                      <a:lnTo>
                        <a:pt x="6" y="3"/>
                      </a:lnTo>
                      <a:lnTo>
                        <a:pt x="4" y="3"/>
                      </a:lnTo>
                      <a:lnTo>
                        <a:pt x="3" y="4"/>
                      </a:lnTo>
                      <a:lnTo>
                        <a:pt x="0" y="4"/>
                      </a:lnTo>
                      <a:lnTo>
                        <a:pt x="1" y="1"/>
                      </a:lnTo>
                      <a:lnTo>
                        <a:pt x="3"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5" name="Group 3010"/>
              <p:cNvGrpSpPr>
                <a:grpSpLocks/>
              </p:cNvGrpSpPr>
              <p:nvPr/>
            </p:nvGrpSpPr>
            <p:grpSpPr bwMode="auto">
              <a:xfrm>
                <a:off x="4842" y="2819"/>
                <a:ext cx="39" cy="27"/>
                <a:chOff x="4842" y="2819"/>
                <a:chExt cx="39" cy="27"/>
              </a:xfrm>
              <a:grpFill/>
            </p:grpSpPr>
            <p:sp>
              <p:nvSpPr>
                <p:cNvPr id="888" name="Freeform 3011"/>
                <p:cNvSpPr>
                  <a:spLocks/>
                </p:cNvSpPr>
                <p:nvPr/>
              </p:nvSpPr>
              <p:spPr bwMode="gray">
                <a:xfrm>
                  <a:off x="4842" y="2819"/>
                  <a:ext cx="39" cy="27"/>
                </a:xfrm>
                <a:custGeom>
                  <a:avLst/>
                  <a:gdLst>
                    <a:gd name="T0" fmla="*/ 15 w 39"/>
                    <a:gd name="T1" fmla="*/ 15 h 27"/>
                    <a:gd name="T2" fmla="*/ 10 w 39"/>
                    <a:gd name="T3" fmla="*/ 11 h 27"/>
                    <a:gd name="T4" fmla="*/ 6 w 39"/>
                    <a:gd name="T5" fmla="*/ 9 h 27"/>
                    <a:gd name="T6" fmla="*/ 5 w 39"/>
                    <a:gd name="T7" fmla="*/ 8 h 27"/>
                    <a:gd name="T8" fmla="*/ 3 w 39"/>
                    <a:gd name="T9" fmla="*/ 5 h 27"/>
                    <a:gd name="T10" fmla="*/ 0 w 39"/>
                    <a:gd name="T11" fmla="*/ 4 h 27"/>
                    <a:gd name="T12" fmla="*/ 0 w 39"/>
                    <a:gd name="T13" fmla="*/ 2 h 27"/>
                    <a:gd name="T14" fmla="*/ 0 w 39"/>
                    <a:gd name="T15" fmla="*/ 0 h 27"/>
                    <a:gd name="T16" fmla="*/ 0 w 39"/>
                    <a:gd name="T17" fmla="*/ 0 h 27"/>
                    <a:gd name="T18" fmla="*/ 3 w 39"/>
                    <a:gd name="T19" fmla="*/ 0 h 27"/>
                    <a:gd name="T20" fmla="*/ 6 w 39"/>
                    <a:gd name="T21" fmla="*/ 2 h 27"/>
                    <a:gd name="T22" fmla="*/ 10 w 39"/>
                    <a:gd name="T23" fmla="*/ 4 h 27"/>
                    <a:gd name="T24" fmla="*/ 10 w 39"/>
                    <a:gd name="T25" fmla="*/ 5 h 27"/>
                    <a:gd name="T26" fmla="*/ 15 w 39"/>
                    <a:gd name="T27" fmla="*/ 6 h 27"/>
                    <a:gd name="T28" fmla="*/ 16 w 39"/>
                    <a:gd name="T29" fmla="*/ 9 h 27"/>
                    <a:gd name="T30" fmla="*/ 18 w 39"/>
                    <a:gd name="T31" fmla="*/ 9 h 27"/>
                    <a:gd name="T32" fmla="*/ 18 w 39"/>
                    <a:gd name="T33" fmla="*/ 11 h 27"/>
                    <a:gd name="T34" fmla="*/ 19 w 39"/>
                    <a:gd name="T35" fmla="*/ 11 h 27"/>
                    <a:gd name="T36" fmla="*/ 19 w 39"/>
                    <a:gd name="T37" fmla="*/ 13 h 27"/>
                    <a:gd name="T38" fmla="*/ 21 w 39"/>
                    <a:gd name="T39" fmla="*/ 13 h 27"/>
                    <a:gd name="T40" fmla="*/ 22 w 39"/>
                    <a:gd name="T41" fmla="*/ 15 h 27"/>
                    <a:gd name="T42" fmla="*/ 22 w 39"/>
                    <a:gd name="T43" fmla="*/ 16 h 27"/>
                    <a:gd name="T44" fmla="*/ 24 w 39"/>
                    <a:gd name="T45" fmla="*/ 17 h 27"/>
                    <a:gd name="T46" fmla="*/ 25 w 39"/>
                    <a:gd name="T47" fmla="*/ 17 h 27"/>
                    <a:gd name="T48" fmla="*/ 29 w 39"/>
                    <a:gd name="T49" fmla="*/ 17 h 27"/>
                    <a:gd name="T50" fmla="*/ 33 w 39"/>
                    <a:gd name="T51" fmla="*/ 21 h 27"/>
                    <a:gd name="T52" fmla="*/ 33 w 39"/>
                    <a:gd name="T53" fmla="*/ 22 h 27"/>
                    <a:gd name="T54" fmla="*/ 35 w 39"/>
                    <a:gd name="T55" fmla="*/ 22 h 27"/>
                    <a:gd name="T56" fmla="*/ 39 w 39"/>
                    <a:gd name="T57" fmla="*/ 24 h 27"/>
                    <a:gd name="T58" fmla="*/ 39 w 39"/>
                    <a:gd name="T59" fmla="*/ 25 h 27"/>
                    <a:gd name="T60" fmla="*/ 37 w 39"/>
                    <a:gd name="T61" fmla="*/ 25 h 27"/>
                    <a:gd name="T62" fmla="*/ 37 w 39"/>
                    <a:gd name="T63" fmla="*/ 27 h 27"/>
                    <a:gd name="T64" fmla="*/ 35 w 39"/>
                    <a:gd name="T65" fmla="*/ 27 h 27"/>
                    <a:gd name="T66" fmla="*/ 35 w 39"/>
                    <a:gd name="T67" fmla="*/ 25 h 27"/>
                    <a:gd name="T68" fmla="*/ 33 w 39"/>
                    <a:gd name="T69" fmla="*/ 25 h 27"/>
                    <a:gd name="T70" fmla="*/ 33 w 39"/>
                    <a:gd name="T71" fmla="*/ 24 h 27"/>
                    <a:gd name="T72" fmla="*/ 30 w 39"/>
                    <a:gd name="T73" fmla="*/ 24 h 27"/>
                    <a:gd name="T74" fmla="*/ 29 w 39"/>
                    <a:gd name="T75" fmla="*/ 24 h 27"/>
                    <a:gd name="T76" fmla="*/ 27 w 39"/>
                    <a:gd name="T77" fmla="*/ 24 h 27"/>
                    <a:gd name="T78" fmla="*/ 27 w 39"/>
                    <a:gd name="T79" fmla="*/ 22 h 27"/>
                    <a:gd name="T80" fmla="*/ 27 w 39"/>
                    <a:gd name="T81" fmla="*/ 21 h 27"/>
                    <a:gd name="T82" fmla="*/ 25 w 39"/>
                    <a:gd name="T83" fmla="*/ 21 h 27"/>
                    <a:gd name="T84" fmla="*/ 24 w 39"/>
                    <a:gd name="T85" fmla="*/ 21 h 27"/>
                    <a:gd name="T86" fmla="*/ 22 w 39"/>
                    <a:gd name="T87" fmla="*/ 20 h 27"/>
                    <a:gd name="T88" fmla="*/ 21 w 39"/>
                    <a:gd name="T89" fmla="*/ 20 h 27"/>
                    <a:gd name="T90" fmla="*/ 19 w 39"/>
                    <a:gd name="T91" fmla="*/ 18 h 27"/>
                    <a:gd name="T92" fmla="*/ 18 w 39"/>
                    <a:gd name="T93" fmla="*/ 17 h 27"/>
                    <a:gd name="T94" fmla="*/ 16 w 39"/>
                    <a:gd name="T95" fmla="*/ 17 h 27"/>
                    <a:gd name="T96" fmla="*/ 15 w 39"/>
                    <a:gd name="T97" fmla="*/ 16 h 27"/>
                    <a:gd name="T98" fmla="*/ 15 w 39"/>
                    <a:gd name="T99" fmla="*/ 15 h 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
                    <a:gd name="T151" fmla="*/ 0 h 27"/>
                    <a:gd name="T152" fmla="*/ 39 w 39"/>
                    <a:gd name="T153" fmla="*/ 27 h 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 h="27">
                      <a:moveTo>
                        <a:pt x="15" y="15"/>
                      </a:moveTo>
                      <a:lnTo>
                        <a:pt x="10" y="11"/>
                      </a:lnTo>
                      <a:lnTo>
                        <a:pt x="6" y="9"/>
                      </a:lnTo>
                      <a:lnTo>
                        <a:pt x="5" y="8"/>
                      </a:lnTo>
                      <a:lnTo>
                        <a:pt x="3" y="5"/>
                      </a:lnTo>
                      <a:lnTo>
                        <a:pt x="0" y="4"/>
                      </a:lnTo>
                      <a:lnTo>
                        <a:pt x="0" y="2"/>
                      </a:lnTo>
                      <a:lnTo>
                        <a:pt x="0" y="0"/>
                      </a:lnTo>
                      <a:lnTo>
                        <a:pt x="3" y="0"/>
                      </a:lnTo>
                      <a:lnTo>
                        <a:pt x="6" y="2"/>
                      </a:lnTo>
                      <a:lnTo>
                        <a:pt x="10" y="4"/>
                      </a:lnTo>
                      <a:lnTo>
                        <a:pt x="10" y="5"/>
                      </a:lnTo>
                      <a:lnTo>
                        <a:pt x="15" y="6"/>
                      </a:lnTo>
                      <a:lnTo>
                        <a:pt x="16" y="9"/>
                      </a:lnTo>
                      <a:lnTo>
                        <a:pt x="18" y="9"/>
                      </a:lnTo>
                      <a:lnTo>
                        <a:pt x="18" y="11"/>
                      </a:lnTo>
                      <a:lnTo>
                        <a:pt x="19" y="11"/>
                      </a:lnTo>
                      <a:lnTo>
                        <a:pt x="19" y="13"/>
                      </a:lnTo>
                      <a:lnTo>
                        <a:pt x="21" y="13"/>
                      </a:lnTo>
                      <a:lnTo>
                        <a:pt x="22" y="15"/>
                      </a:lnTo>
                      <a:lnTo>
                        <a:pt x="22" y="16"/>
                      </a:lnTo>
                      <a:lnTo>
                        <a:pt x="24" y="17"/>
                      </a:lnTo>
                      <a:lnTo>
                        <a:pt x="25" y="17"/>
                      </a:lnTo>
                      <a:lnTo>
                        <a:pt x="29" y="17"/>
                      </a:lnTo>
                      <a:lnTo>
                        <a:pt x="33" y="21"/>
                      </a:lnTo>
                      <a:lnTo>
                        <a:pt x="33" y="22"/>
                      </a:lnTo>
                      <a:lnTo>
                        <a:pt x="35" y="22"/>
                      </a:lnTo>
                      <a:lnTo>
                        <a:pt x="39" y="24"/>
                      </a:lnTo>
                      <a:lnTo>
                        <a:pt x="39" y="25"/>
                      </a:lnTo>
                      <a:lnTo>
                        <a:pt x="37" y="25"/>
                      </a:lnTo>
                      <a:lnTo>
                        <a:pt x="37" y="27"/>
                      </a:lnTo>
                      <a:lnTo>
                        <a:pt x="35" y="27"/>
                      </a:lnTo>
                      <a:lnTo>
                        <a:pt x="35" y="25"/>
                      </a:lnTo>
                      <a:lnTo>
                        <a:pt x="33" y="25"/>
                      </a:lnTo>
                      <a:lnTo>
                        <a:pt x="33" y="24"/>
                      </a:lnTo>
                      <a:lnTo>
                        <a:pt x="30" y="24"/>
                      </a:lnTo>
                      <a:lnTo>
                        <a:pt x="29" y="24"/>
                      </a:lnTo>
                      <a:lnTo>
                        <a:pt x="27" y="24"/>
                      </a:lnTo>
                      <a:lnTo>
                        <a:pt x="27" y="22"/>
                      </a:lnTo>
                      <a:lnTo>
                        <a:pt x="27" y="21"/>
                      </a:lnTo>
                      <a:lnTo>
                        <a:pt x="25" y="21"/>
                      </a:lnTo>
                      <a:lnTo>
                        <a:pt x="24" y="21"/>
                      </a:lnTo>
                      <a:lnTo>
                        <a:pt x="22" y="20"/>
                      </a:lnTo>
                      <a:lnTo>
                        <a:pt x="21" y="20"/>
                      </a:lnTo>
                      <a:lnTo>
                        <a:pt x="19" y="18"/>
                      </a:lnTo>
                      <a:lnTo>
                        <a:pt x="18" y="17"/>
                      </a:lnTo>
                      <a:lnTo>
                        <a:pt x="16" y="17"/>
                      </a:lnTo>
                      <a:lnTo>
                        <a:pt x="15" y="16"/>
                      </a:lnTo>
                      <a:lnTo>
                        <a:pt x="15" y="1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89" name="Freeform 3012"/>
                <p:cNvSpPr>
                  <a:spLocks/>
                </p:cNvSpPr>
                <p:nvPr/>
              </p:nvSpPr>
              <p:spPr bwMode="gray">
                <a:xfrm>
                  <a:off x="4842" y="2819"/>
                  <a:ext cx="39" cy="27"/>
                </a:xfrm>
                <a:custGeom>
                  <a:avLst/>
                  <a:gdLst>
                    <a:gd name="T0" fmla="*/ 15 w 39"/>
                    <a:gd name="T1" fmla="*/ 15 h 27"/>
                    <a:gd name="T2" fmla="*/ 10 w 39"/>
                    <a:gd name="T3" fmla="*/ 11 h 27"/>
                    <a:gd name="T4" fmla="*/ 6 w 39"/>
                    <a:gd name="T5" fmla="*/ 9 h 27"/>
                    <a:gd name="T6" fmla="*/ 5 w 39"/>
                    <a:gd name="T7" fmla="*/ 8 h 27"/>
                    <a:gd name="T8" fmla="*/ 3 w 39"/>
                    <a:gd name="T9" fmla="*/ 5 h 27"/>
                    <a:gd name="T10" fmla="*/ 0 w 39"/>
                    <a:gd name="T11" fmla="*/ 4 h 27"/>
                    <a:gd name="T12" fmla="*/ 0 w 39"/>
                    <a:gd name="T13" fmla="*/ 2 h 27"/>
                    <a:gd name="T14" fmla="*/ 0 w 39"/>
                    <a:gd name="T15" fmla="*/ 0 h 27"/>
                    <a:gd name="T16" fmla="*/ 0 w 39"/>
                    <a:gd name="T17" fmla="*/ 0 h 27"/>
                    <a:gd name="T18" fmla="*/ 3 w 39"/>
                    <a:gd name="T19" fmla="*/ 0 h 27"/>
                    <a:gd name="T20" fmla="*/ 6 w 39"/>
                    <a:gd name="T21" fmla="*/ 2 h 27"/>
                    <a:gd name="T22" fmla="*/ 10 w 39"/>
                    <a:gd name="T23" fmla="*/ 4 h 27"/>
                    <a:gd name="T24" fmla="*/ 10 w 39"/>
                    <a:gd name="T25" fmla="*/ 5 h 27"/>
                    <a:gd name="T26" fmla="*/ 15 w 39"/>
                    <a:gd name="T27" fmla="*/ 6 h 27"/>
                    <a:gd name="T28" fmla="*/ 16 w 39"/>
                    <a:gd name="T29" fmla="*/ 9 h 27"/>
                    <a:gd name="T30" fmla="*/ 18 w 39"/>
                    <a:gd name="T31" fmla="*/ 9 h 27"/>
                    <a:gd name="T32" fmla="*/ 18 w 39"/>
                    <a:gd name="T33" fmla="*/ 11 h 27"/>
                    <a:gd name="T34" fmla="*/ 19 w 39"/>
                    <a:gd name="T35" fmla="*/ 11 h 27"/>
                    <a:gd name="T36" fmla="*/ 19 w 39"/>
                    <a:gd name="T37" fmla="*/ 13 h 27"/>
                    <a:gd name="T38" fmla="*/ 21 w 39"/>
                    <a:gd name="T39" fmla="*/ 13 h 27"/>
                    <a:gd name="T40" fmla="*/ 22 w 39"/>
                    <a:gd name="T41" fmla="*/ 15 h 27"/>
                    <a:gd name="T42" fmla="*/ 22 w 39"/>
                    <a:gd name="T43" fmla="*/ 16 h 27"/>
                    <a:gd name="T44" fmla="*/ 24 w 39"/>
                    <a:gd name="T45" fmla="*/ 17 h 27"/>
                    <a:gd name="T46" fmla="*/ 25 w 39"/>
                    <a:gd name="T47" fmla="*/ 17 h 27"/>
                    <a:gd name="T48" fmla="*/ 29 w 39"/>
                    <a:gd name="T49" fmla="*/ 17 h 27"/>
                    <a:gd name="T50" fmla="*/ 33 w 39"/>
                    <a:gd name="T51" fmla="*/ 21 h 27"/>
                    <a:gd name="T52" fmla="*/ 33 w 39"/>
                    <a:gd name="T53" fmla="*/ 22 h 27"/>
                    <a:gd name="T54" fmla="*/ 35 w 39"/>
                    <a:gd name="T55" fmla="*/ 22 h 27"/>
                    <a:gd name="T56" fmla="*/ 39 w 39"/>
                    <a:gd name="T57" fmla="*/ 24 h 27"/>
                    <a:gd name="T58" fmla="*/ 39 w 39"/>
                    <a:gd name="T59" fmla="*/ 25 h 27"/>
                    <a:gd name="T60" fmla="*/ 37 w 39"/>
                    <a:gd name="T61" fmla="*/ 25 h 27"/>
                    <a:gd name="T62" fmla="*/ 37 w 39"/>
                    <a:gd name="T63" fmla="*/ 27 h 27"/>
                    <a:gd name="T64" fmla="*/ 35 w 39"/>
                    <a:gd name="T65" fmla="*/ 27 h 27"/>
                    <a:gd name="T66" fmla="*/ 35 w 39"/>
                    <a:gd name="T67" fmla="*/ 25 h 27"/>
                    <a:gd name="T68" fmla="*/ 33 w 39"/>
                    <a:gd name="T69" fmla="*/ 25 h 27"/>
                    <a:gd name="T70" fmla="*/ 33 w 39"/>
                    <a:gd name="T71" fmla="*/ 24 h 27"/>
                    <a:gd name="T72" fmla="*/ 30 w 39"/>
                    <a:gd name="T73" fmla="*/ 24 h 27"/>
                    <a:gd name="T74" fmla="*/ 29 w 39"/>
                    <a:gd name="T75" fmla="*/ 24 h 27"/>
                    <a:gd name="T76" fmla="*/ 27 w 39"/>
                    <a:gd name="T77" fmla="*/ 24 h 27"/>
                    <a:gd name="T78" fmla="*/ 27 w 39"/>
                    <a:gd name="T79" fmla="*/ 22 h 27"/>
                    <a:gd name="T80" fmla="*/ 27 w 39"/>
                    <a:gd name="T81" fmla="*/ 21 h 27"/>
                    <a:gd name="T82" fmla="*/ 25 w 39"/>
                    <a:gd name="T83" fmla="*/ 21 h 27"/>
                    <a:gd name="T84" fmla="*/ 24 w 39"/>
                    <a:gd name="T85" fmla="*/ 21 h 27"/>
                    <a:gd name="T86" fmla="*/ 22 w 39"/>
                    <a:gd name="T87" fmla="*/ 20 h 27"/>
                    <a:gd name="T88" fmla="*/ 21 w 39"/>
                    <a:gd name="T89" fmla="*/ 20 h 27"/>
                    <a:gd name="T90" fmla="*/ 19 w 39"/>
                    <a:gd name="T91" fmla="*/ 18 h 27"/>
                    <a:gd name="T92" fmla="*/ 18 w 39"/>
                    <a:gd name="T93" fmla="*/ 17 h 27"/>
                    <a:gd name="T94" fmla="*/ 16 w 39"/>
                    <a:gd name="T95" fmla="*/ 17 h 27"/>
                    <a:gd name="T96" fmla="*/ 15 w 39"/>
                    <a:gd name="T97" fmla="*/ 16 h 27"/>
                    <a:gd name="T98" fmla="*/ 15 w 39"/>
                    <a:gd name="T99" fmla="*/ 15 h 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
                    <a:gd name="T151" fmla="*/ 0 h 27"/>
                    <a:gd name="T152" fmla="*/ 39 w 39"/>
                    <a:gd name="T153" fmla="*/ 27 h 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 h="27">
                      <a:moveTo>
                        <a:pt x="15" y="15"/>
                      </a:moveTo>
                      <a:lnTo>
                        <a:pt x="10" y="11"/>
                      </a:lnTo>
                      <a:lnTo>
                        <a:pt x="6" y="9"/>
                      </a:lnTo>
                      <a:lnTo>
                        <a:pt x="5" y="8"/>
                      </a:lnTo>
                      <a:lnTo>
                        <a:pt x="3" y="5"/>
                      </a:lnTo>
                      <a:lnTo>
                        <a:pt x="0" y="4"/>
                      </a:lnTo>
                      <a:lnTo>
                        <a:pt x="0" y="2"/>
                      </a:lnTo>
                      <a:lnTo>
                        <a:pt x="0" y="0"/>
                      </a:lnTo>
                      <a:lnTo>
                        <a:pt x="3" y="0"/>
                      </a:lnTo>
                      <a:lnTo>
                        <a:pt x="6" y="2"/>
                      </a:lnTo>
                      <a:lnTo>
                        <a:pt x="10" y="4"/>
                      </a:lnTo>
                      <a:lnTo>
                        <a:pt x="10" y="5"/>
                      </a:lnTo>
                      <a:lnTo>
                        <a:pt x="15" y="6"/>
                      </a:lnTo>
                      <a:lnTo>
                        <a:pt x="16" y="9"/>
                      </a:lnTo>
                      <a:lnTo>
                        <a:pt x="18" y="9"/>
                      </a:lnTo>
                      <a:lnTo>
                        <a:pt x="18" y="11"/>
                      </a:lnTo>
                      <a:lnTo>
                        <a:pt x="19" y="11"/>
                      </a:lnTo>
                      <a:lnTo>
                        <a:pt x="19" y="13"/>
                      </a:lnTo>
                      <a:lnTo>
                        <a:pt x="21" y="13"/>
                      </a:lnTo>
                      <a:lnTo>
                        <a:pt x="22" y="15"/>
                      </a:lnTo>
                      <a:lnTo>
                        <a:pt x="22" y="16"/>
                      </a:lnTo>
                      <a:lnTo>
                        <a:pt x="24" y="17"/>
                      </a:lnTo>
                      <a:lnTo>
                        <a:pt x="25" y="17"/>
                      </a:lnTo>
                      <a:lnTo>
                        <a:pt x="29" y="17"/>
                      </a:lnTo>
                      <a:lnTo>
                        <a:pt x="33" y="21"/>
                      </a:lnTo>
                      <a:lnTo>
                        <a:pt x="33" y="22"/>
                      </a:lnTo>
                      <a:lnTo>
                        <a:pt x="35" y="22"/>
                      </a:lnTo>
                      <a:lnTo>
                        <a:pt x="39" y="24"/>
                      </a:lnTo>
                      <a:lnTo>
                        <a:pt x="39" y="25"/>
                      </a:lnTo>
                      <a:lnTo>
                        <a:pt x="37" y="25"/>
                      </a:lnTo>
                      <a:lnTo>
                        <a:pt x="37" y="27"/>
                      </a:lnTo>
                      <a:lnTo>
                        <a:pt x="35" y="27"/>
                      </a:lnTo>
                      <a:lnTo>
                        <a:pt x="35" y="25"/>
                      </a:lnTo>
                      <a:lnTo>
                        <a:pt x="33" y="25"/>
                      </a:lnTo>
                      <a:lnTo>
                        <a:pt x="33" y="24"/>
                      </a:lnTo>
                      <a:lnTo>
                        <a:pt x="30" y="24"/>
                      </a:lnTo>
                      <a:lnTo>
                        <a:pt x="29" y="24"/>
                      </a:lnTo>
                      <a:lnTo>
                        <a:pt x="27" y="24"/>
                      </a:lnTo>
                      <a:lnTo>
                        <a:pt x="27" y="22"/>
                      </a:lnTo>
                      <a:lnTo>
                        <a:pt x="27" y="21"/>
                      </a:lnTo>
                      <a:lnTo>
                        <a:pt x="25" y="21"/>
                      </a:lnTo>
                      <a:lnTo>
                        <a:pt x="24" y="21"/>
                      </a:lnTo>
                      <a:lnTo>
                        <a:pt x="22" y="20"/>
                      </a:lnTo>
                      <a:lnTo>
                        <a:pt x="21" y="20"/>
                      </a:lnTo>
                      <a:lnTo>
                        <a:pt x="19" y="18"/>
                      </a:lnTo>
                      <a:lnTo>
                        <a:pt x="18" y="17"/>
                      </a:lnTo>
                      <a:lnTo>
                        <a:pt x="16" y="17"/>
                      </a:lnTo>
                      <a:lnTo>
                        <a:pt x="15" y="16"/>
                      </a:lnTo>
                      <a:lnTo>
                        <a:pt x="15" y="1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6" name="Group 3013"/>
              <p:cNvGrpSpPr>
                <a:grpSpLocks/>
              </p:cNvGrpSpPr>
              <p:nvPr/>
            </p:nvGrpSpPr>
            <p:grpSpPr bwMode="auto">
              <a:xfrm>
                <a:off x="4882" y="2825"/>
                <a:ext cx="5" cy="5"/>
                <a:chOff x="4882" y="2825"/>
                <a:chExt cx="5" cy="5"/>
              </a:xfrm>
              <a:grpFill/>
            </p:grpSpPr>
            <p:sp>
              <p:nvSpPr>
                <p:cNvPr id="886" name="Freeform 3014"/>
                <p:cNvSpPr>
                  <a:spLocks/>
                </p:cNvSpPr>
                <p:nvPr/>
              </p:nvSpPr>
              <p:spPr bwMode="gray">
                <a:xfrm>
                  <a:off x="4882" y="2825"/>
                  <a:ext cx="5" cy="5"/>
                </a:xfrm>
                <a:custGeom>
                  <a:avLst/>
                  <a:gdLst>
                    <a:gd name="T0" fmla="*/ 0 w 5"/>
                    <a:gd name="T1" fmla="*/ 0 h 5"/>
                    <a:gd name="T2" fmla="*/ 0 w 5"/>
                    <a:gd name="T3" fmla="*/ 2 h 5"/>
                    <a:gd name="T4" fmla="*/ 2 w 5"/>
                    <a:gd name="T5" fmla="*/ 0 h 5"/>
                    <a:gd name="T6" fmla="*/ 3 w 5"/>
                    <a:gd name="T7" fmla="*/ 2 h 5"/>
                    <a:gd name="T8" fmla="*/ 3 w 5"/>
                    <a:gd name="T9" fmla="*/ 3 h 5"/>
                    <a:gd name="T10" fmla="*/ 5 w 5"/>
                    <a:gd name="T11" fmla="*/ 3 h 5"/>
                    <a:gd name="T12" fmla="*/ 5 w 5"/>
                    <a:gd name="T13" fmla="*/ 4 h 5"/>
                    <a:gd name="T14" fmla="*/ 5 w 5"/>
                    <a:gd name="T15" fmla="*/ 5 h 5"/>
                    <a:gd name="T16" fmla="*/ 3 w 5"/>
                    <a:gd name="T17" fmla="*/ 5 h 5"/>
                    <a:gd name="T18" fmla="*/ 0 w 5"/>
                    <a:gd name="T19" fmla="*/ 4 h 5"/>
                    <a:gd name="T20" fmla="*/ 0 w 5"/>
                    <a:gd name="T21" fmla="*/ 3 h 5"/>
                    <a:gd name="T22" fmla="*/ 0 w 5"/>
                    <a:gd name="T23" fmla="*/ 2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0"/>
                      </a:moveTo>
                      <a:lnTo>
                        <a:pt x="0" y="2"/>
                      </a:lnTo>
                      <a:lnTo>
                        <a:pt x="2" y="0"/>
                      </a:lnTo>
                      <a:lnTo>
                        <a:pt x="3" y="2"/>
                      </a:lnTo>
                      <a:lnTo>
                        <a:pt x="3" y="3"/>
                      </a:lnTo>
                      <a:lnTo>
                        <a:pt x="5" y="3"/>
                      </a:lnTo>
                      <a:lnTo>
                        <a:pt x="5" y="4"/>
                      </a:lnTo>
                      <a:lnTo>
                        <a:pt x="5" y="5"/>
                      </a:lnTo>
                      <a:lnTo>
                        <a:pt x="3" y="5"/>
                      </a:lnTo>
                      <a:lnTo>
                        <a:pt x="0" y="4"/>
                      </a:lnTo>
                      <a:lnTo>
                        <a:pt x="0" y="3"/>
                      </a:lnTo>
                      <a:lnTo>
                        <a:pt x="0"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87" name="Freeform 3015"/>
                <p:cNvSpPr>
                  <a:spLocks/>
                </p:cNvSpPr>
                <p:nvPr/>
              </p:nvSpPr>
              <p:spPr bwMode="gray">
                <a:xfrm>
                  <a:off x="4882" y="2825"/>
                  <a:ext cx="5" cy="5"/>
                </a:xfrm>
                <a:custGeom>
                  <a:avLst/>
                  <a:gdLst>
                    <a:gd name="T0" fmla="*/ 0 w 5"/>
                    <a:gd name="T1" fmla="*/ 0 h 5"/>
                    <a:gd name="T2" fmla="*/ 0 w 5"/>
                    <a:gd name="T3" fmla="*/ 2 h 5"/>
                    <a:gd name="T4" fmla="*/ 2 w 5"/>
                    <a:gd name="T5" fmla="*/ 0 h 5"/>
                    <a:gd name="T6" fmla="*/ 3 w 5"/>
                    <a:gd name="T7" fmla="*/ 2 h 5"/>
                    <a:gd name="T8" fmla="*/ 3 w 5"/>
                    <a:gd name="T9" fmla="*/ 3 h 5"/>
                    <a:gd name="T10" fmla="*/ 5 w 5"/>
                    <a:gd name="T11" fmla="*/ 3 h 5"/>
                    <a:gd name="T12" fmla="*/ 5 w 5"/>
                    <a:gd name="T13" fmla="*/ 4 h 5"/>
                    <a:gd name="T14" fmla="*/ 5 w 5"/>
                    <a:gd name="T15" fmla="*/ 5 h 5"/>
                    <a:gd name="T16" fmla="*/ 3 w 5"/>
                    <a:gd name="T17" fmla="*/ 5 h 5"/>
                    <a:gd name="T18" fmla="*/ 0 w 5"/>
                    <a:gd name="T19" fmla="*/ 4 h 5"/>
                    <a:gd name="T20" fmla="*/ 0 w 5"/>
                    <a:gd name="T21" fmla="*/ 3 h 5"/>
                    <a:gd name="T22" fmla="*/ 0 w 5"/>
                    <a:gd name="T23" fmla="*/ 2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0"/>
                      </a:moveTo>
                      <a:lnTo>
                        <a:pt x="0" y="2"/>
                      </a:lnTo>
                      <a:lnTo>
                        <a:pt x="2" y="0"/>
                      </a:lnTo>
                      <a:lnTo>
                        <a:pt x="3" y="2"/>
                      </a:lnTo>
                      <a:lnTo>
                        <a:pt x="3" y="3"/>
                      </a:lnTo>
                      <a:lnTo>
                        <a:pt x="5" y="3"/>
                      </a:lnTo>
                      <a:lnTo>
                        <a:pt x="5" y="4"/>
                      </a:lnTo>
                      <a:lnTo>
                        <a:pt x="5" y="5"/>
                      </a:lnTo>
                      <a:lnTo>
                        <a:pt x="3" y="5"/>
                      </a:lnTo>
                      <a:lnTo>
                        <a:pt x="0" y="4"/>
                      </a:lnTo>
                      <a:lnTo>
                        <a:pt x="0" y="3"/>
                      </a:lnTo>
                      <a:lnTo>
                        <a:pt x="0"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7" name="Group 3016"/>
              <p:cNvGrpSpPr>
                <a:grpSpLocks/>
              </p:cNvGrpSpPr>
              <p:nvPr/>
            </p:nvGrpSpPr>
            <p:grpSpPr bwMode="auto">
              <a:xfrm>
                <a:off x="1492" y="2416"/>
                <a:ext cx="81" cy="32"/>
                <a:chOff x="1492" y="2416"/>
                <a:chExt cx="81" cy="32"/>
              </a:xfrm>
              <a:grpFill/>
            </p:grpSpPr>
            <p:sp>
              <p:nvSpPr>
                <p:cNvPr id="884" name="Freeform 3017"/>
                <p:cNvSpPr>
                  <a:spLocks/>
                </p:cNvSpPr>
                <p:nvPr/>
              </p:nvSpPr>
              <p:spPr bwMode="gray">
                <a:xfrm>
                  <a:off x="1492" y="2416"/>
                  <a:ext cx="81" cy="32"/>
                </a:xfrm>
                <a:custGeom>
                  <a:avLst/>
                  <a:gdLst>
                    <a:gd name="T0" fmla="*/ 78 w 81"/>
                    <a:gd name="T1" fmla="*/ 10 h 32"/>
                    <a:gd name="T2" fmla="*/ 75 w 81"/>
                    <a:gd name="T3" fmla="*/ 13 h 32"/>
                    <a:gd name="T4" fmla="*/ 69 w 81"/>
                    <a:gd name="T5" fmla="*/ 14 h 32"/>
                    <a:gd name="T6" fmla="*/ 63 w 81"/>
                    <a:gd name="T7" fmla="*/ 14 h 32"/>
                    <a:gd name="T8" fmla="*/ 60 w 81"/>
                    <a:gd name="T9" fmla="*/ 13 h 32"/>
                    <a:gd name="T10" fmla="*/ 58 w 81"/>
                    <a:gd name="T11" fmla="*/ 14 h 32"/>
                    <a:gd name="T12" fmla="*/ 57 w 81"/>
                    <a:gd name="T13" fmla="*/ 18 h 32"/>
                    <a:gd name="T14" fmla="*/ 54 w 81"/>
                    <a:gd name="T15" fmla="*/ 19 h 32"/>
                    <a:gd name="T16" fmla="*/ 51 w 81"/>
                    <a:gd name="T17" fmla="*/ 22 h 32"/>
                    <a:gd name="T18" fmla="*/ 50 w 81"/>
                    <a:gd name="T19" fmla="*/ 24 h 32"/>
                    <a:gd name="T20" fmla="*/ 45 w 81"/>
                    <a:gd name="T21" fmla="*/ 22 h 32"/>
                    <a:gd name="T22" fmla="*/ 41 w 81"/>
                    <a:gd name="T23" fmla="*/ 25 h 32"/>
                    <a:gd name="T24" fmla="*/ 35 w 81"/>
                    <a:gd name="T25" fmla="*/ 26 h 32"/>
                    <a:gd name="T26" fmla="*/ 33 w 81"/>
                    <a:gd name="T27" fmla="*/ 31 h 32"/>
                    <a:gd name="T28" fmla="*/ 27 w 81"/>
                    <a:gd name="T29" fmla="*/ 32 h 32"/>
                    <a:gd name="T30" fmla="*/ 26 w 81"/>
                    <a:gd name="T31" fmla="*/ 29 h 32"/>
                    <a:gd name="T32" fmla="*/ 24 w 81"/>
                    <a:gd name="T33" fmla="*/ 29 h 32"/>
                    <a:gd name="T34" fmla="*/ 21 w 81"/>
                    <a:gd name="T35" fmla="*/ 29 h 32"/>
                    <a:gd name="T36" fmla="*/ 21 w 81"/>
                    <a:gd name="T37" fmla="*/ 25 h 32"/>
                    <a:gd name="T38" fmla="*/ 18 w 81"/>
                    <a:gd name="T39" fmla="*/ 24 h 32"/>
                    <a:gd name="T40" fmla="*/ 17 w 81"/>
                    <a:gd name="T41" fmla="*/ 22 h 32"/>
                    <a:gd name="T42" fmla="*/ 13 w 81"/>
                    <a:gd name="T43" fmla="*/ 24 h 32"/>
                    <a:gd name="T44" fmla="*/ 9 w 81"/>
                    <a:gd name="T45" fmla="*/ 22 h 32"/>
                    <a:gd name="T46" fmla="*/ 8 w 81"/>
                    <a:gd name="T47" fmla="*/ 21 h 32"/>
                    <a:gd name="T48" fmla="*/ 5 w 81"/>
                    <a:gd name="T49" fmla="*/ 18 h 32"/>
                    <a:gd name="T50" fmla="*/ 0 w 81"/>
                    <a:gd name="T51" fmla="*/ 17 h 32"/>
                    <a:gd name="T52" fmla="*/ 3 w 81"/>
                    <a:gd name="T53" fmla="*/ 14 h 32"/>
                    <a:gd name="T54" fmla="*/ 2 w 81"/>
                    <a:gd name="T55" fmla="*/ 13 h 32"/>
                    <a:gd name="T56" fmla="*/ 3 w 81"/>
                    <a:gd name="T57" fmla="*/ 12 h 32"/>
                    <a:gd name="T58" fmla="*/ 6 w 81"/>
                    <a:gd name="T59" fmla="*/ 8 h 32"/>
                    <a:gd name="T60" fmla="*/ 14 w 81"/>
                    <a:gd name="T61" fmla="*/ 3 h 32"/>
                    <a:gd name="T62" fmla="*/ 21 w 81"/>
                    <a:gd name="T63" fmla="*/ 2 h 32"/>
                    <a:gd name="T64" fmla="*/ 45 w 81"/>
                    <a:gd name="T65" fmla="*/ 0 h 32"/>
                    <a:gd name="T66" fmla="*/ 50 w 81"/>
                    <a:gd name="T67" fmla="*/ 0 h 32"/>
                    <a:gd name="T68" fmla="*/ 54 w 81"/>
                    <a:gd name="T69" fmla="*/ 2 h 32"/>
                    <a:gd name="T70" fmla="*/ 58 w 81"/>
                    <a:gd name="T71" fmla="*/ 0 h 32"/>
                    <a:gd name="T72" fmla="*/ 68 w 81"/>
                    <a:gd name="T73" fmla="*/ 3 h 32"/>
                    <a:gd name="T74" fmla="*/ 81 w 81"/>
                    <a:gd name="T75" fmla="*/ 10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32"/>
                    <a:gd name="T116" fmla="*/ 81 w 81"/>
                    <a:gd name="T117" fmla="*/ 32 h 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32">
                      <a:moveTo>
                        <a:pt x="81" y="10"/>
                      </a:moveTo>
                      <a:lnTo>
                        <a:pt x="78" y="10"/>
                      </a:lnTo>
                      <a:lnTo>
                        <a:pt x="75" y="12"/>
                      </a:lnTo>
                      <a:lnTo>
                        <a:pt x="75" y="13"/>
                      </a:lnTo>
                      <a:lnTo>
                        <a:pt x="72" y="14"/>
                      </a:lnTo>
                      <a:lnTo>
                        <a:pt x="69" y="14"/>
                      </a:lnTo>
                      <a:lnTo>
                        <a:pt x="68" y="15"/>
                      </a:lnTo>
                      <a:lnTo>
                        <a:pt x="63" y="14"/>
                      </a:lnTo>
                      <a:lnTo>
                        <a:pt x="61" y="13"/>
                      </a:lnTo>
                      <a:lnTo>
                        <a:pt x="60" y="13"/>
                      </a:lnTo>
                      <a:lnTo>
                        <a:pt x="60" y="14"/>
                      </a:lnTo>
                      <a:lnTo>
                        <a:pt x="58" y="14"/>
                      </a:lnTo>
                      <a:lnTo>
                        <a:pt x="58" y="15"/>
                      </a:lnTo>
                      <a:lnTo>
                        <a:pt x="57" y="18"/>
                      </a:lnTo>
                      <a:lnTo>
                        <a:pt x="57" y="19"/>
                      </a:lnTo>
                      <a:lnTo>
                        <a:pt x="54" y="19"/>
                      </a:lnTo>
                      <a:lnTo>
                        <a:pt x="53" y="21"/>
                      </a:lnTo>
                      <a:lnTo>
                        <a:pt x="51" y="22"/>
                      </a:lnTo>
                      <a:lnTo>
                        <a:pt x="50" y="22"/>
                      </a:lnTo>
                      <a:lnTo>
                        <a:pt x="50" y="24"/>
                      </a:lnTo>
                      <a:lnTo>
                        <a:pt x="48" y="24"/>
                      </a:lnTo>
                      <a:lnTo>
                        <a:pt x="45" y="22"/>
                      </a:lnTo>
                      <a:lnTo>
                        <a:pt x="43" y="22"/>
                      </a:lnTo>
                      <a:lnTo>
                        <a:pt x="41" y="25"/>
                      </a:lnTo>
                      <a:lnTo>
                        <a:pt x="36" y="25"/>
                      </a:lnTo>
                      <a:lnTo>
                        <a:pt x="35" y="26"/>
                      </a:lnTo>
                      <a:lnTo>
                        <a:pt x="35" y="29"/>
                      </a:lnTo>
                      <a:lnTo>
                        <a:pt x="33" y="31"/>
                      </a:lnTo>
                      <a:lnTo>
                        <a:pt x="31" y="32"/>
                      </a:lnTo>
                      <a:lnTo>
                        <a:pt x="27" y="32"/>
                      </a:lnTo>
                      <a:lnTo>
                        <a:pt x="26" y="31"/>
                      </a:lnTo>
                      <a:lnTo>
                        <a:pt x="26" y="29"/>
                      </a:lnTo>
                      <a:lnTo>
                        <a:pt x="24" y="29"/>
                      </a:lnTo>
                      <a:lnTo>
                        <a:pt x="23" y="29"/>
                      </a:lnTo>
                      <a:lnTo>
                        <a:pt x="21" y="29"/>
                      </a:lnTo>
                      <a:lnTo>
                        <a:pt x="23" y="25"/>
                      </a:lnTo>
                      <a:lnTo>
                        <a:pt x="21" y="25"/>
                      </a:lnTo>
                      <a:lnTo>
                        <a:pt x="21" y="24"/>
                      </a:lnTo>
                      <a:lnTo>
                        <a:pt x="18" y="24"/>
                      </a:lnTo>
                      <a:lnTo>
                        <a:pt x="18" y="22"/>
                      </a:lnTo>
                      <a:lnTo>
                        <a:pt x="17" y="22"/>
                      </a:lnTo>
                      <a:lnTo>
                        <a:pt x="14" y="24"/>
                      </a:lnTo>
                      <a:lnTo>
                        <a:pt x="13" y="24"/>
                      </a:lnTo>
                      <a:lnTo>
                        <a:pt x="11" y="22"/>
                      </a:lnTo>
                      <a:lnTo>
                        <a:pt x="9" y="22"/>
                      </a:lnTo>
                      <a:lnTo>
                        <a:pt x="9" y="21"/>
                      </a:lnTo>
                      <a:lnTo>
                        <a:pt x="8" y="21"/>
                      </a:lnTo>
                      <a:lnTo>
                        <a:pt x="6" y="19"/>
                      </a:lnTo>
                      <a:lnTo>
                        <a:pt x="5" y="18"/>
                      </a:lnTo>
                      <a:lnTo>
                        <a:pt x="2" y="18"/>
                      </a:lnTo>
                      <a:lnTo>
                        <a:pt x="0" y="17"/>
                      </a:lnTo>
                      <a:lnTo>
                        <a:pt x="2" y="15"/>
                      </a:lnTo>
                      <a:lnTo>
                        <a:pt x="3" y="14"/>
                      </a:lnTo>
                      <a:lnTo>
                        <a:pt x="3" y="13"/>
                      </a:lnTo>
                      <a:lnTo>
                        <a:pt x="2" y="13"/>
                      </a:lnTo>
                      <a:lnTo>
                        <a:pt x="2" y="12"/>
                      </a:lnTo>
                      <a:lnTo>
                        <a:pt x="3" y="12"/>
                      </a:lnTo>
                      <a:lnTo>
                        <a:pt x="5" y="10"/>
                      </a:lnTo>
                      <a:lnTo>
                        <a:pt x="6" y="8"/>
                      </a:lnTo>
                      <a:lnTo>
                        <a:pt x="13" y="5"/>
                      </a:lnTo>
                      <a:lnTo>
                        <a:pt x="14" y="3"/>
                      </a:lnTo>
                      <a:lnTo>
                        <a:pt x="18" y="3"/>
                      </a:lnTo>
                      <a:lnTo>
                        <a:pt x="21" y="2"/>
                      </a:lnTo>
                      <a:lnTo>
                        <a:pt x="45" y="2"/>
                      </a:lnTo>
                      <a:lnTo>
                        <a:pt x="45" y="0"/>
                      </a:lnTo>
                      <a:lnTo>
                        <a:pt x="48" y="0"/>
                      </a:lnTo>
                      <a:lnTo>
                        <a:pt x="50" y="0"/>
                      </a:lnTo>
                      <a:lnTo>
                        <a:pt x="51" y="2"/>
                      </a:lnTo>
                      <a:lnTo>
                        <a:pt x="54" y="2"/>
                      </a:lnTo>
                      <a:lnTo>
                        <a:pt x="55" y="0"/>
                      </a:lnTo>
                      <a:lnTo>
                        <a:pt x="58" y="0"/>
                      </a:lnTo>
                      <a:lnTo>
                        <a:pt x="61" y="2"/>
                      </a:lnTo>
                      <a:lnTo>
                        <a:pt x="68" y="3"/>
                      </a:lnTo>
                      <a:lnTo>
                        <a:pt x="79" y="8"/>
                      </a:lnTo>
                      <a:lnTo>
                        <a:pt x="81"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85" name="Freeform 3018"/>
                <p:cNvSpPr>
                  <a:spLocks/>
                </p:cNvSpPr>
                <p:nvPr/>
              </p:nvSpPr>
              <p:spPr bwMode="gray">
                <a:xfrm>
                  <a:off x="1492" y="2416"/>
                  <a:ext cx="81" cy="32"/>
                </a:xfrm>
                <a:custGeom>
                  <a:avLst/>
                  <a:gdLst>
                    <a:gd name="T0" fmla="*/ 78 w 81"/>
                    <a:gd name="T1" fmla="*/ 10 h 32"/>
                    <a:gd name="T2" fmla="*/ 75 w 81"/>
                    <a:gd name="T3" fmla="*/ 13 h 32"/>
                    <a:gd name="T4" fmla="*/ 69 w 81"/>
                    <a:gd name="T5" fmla="*/ 14 h 32"/>
                    <a:gd name="T6" fmla="*/ 63 w 81"/>
                    <a:gd name="T7" fmla="*/ 14 h 32"/>
                    <a:gd name="T8" fmla="*/ 60 w 81"/>
                    <a:gd name="T9" fmla="*/ 13 h 32"/>
                    <a:gd name="T10" fmla="*/ 58 w 81"/>
                    <a:gd name="T11" fmla="*/ 14 h 32"/>
                    <a:gd name="T12" fmla="*/ 57 w 81"/>
                    <a:gd name="T13" fmla="*/ 18 h 32"/>
                    <a:gd name="T14" fmla="*/ 54 w 81"/>
                    <a:gd name="T15" fmla="*/ 19 h 32"/>
                    <a:gd name="T16" fmla="*/ 51 w 81"/>
                    <a:gd name="T17" fmla="*/ 22 h 32"/>
                    <a:gd name="T18" fmla="*/ 50 w 81"/>
                    <a:gd name="T19" fmla="*/ 24 h 32"/>
                    <a:gd name="T20" fmla="*/ 45 w 81"/>
                    <a:gd name="T21" fmla="*/ 22 h 32"/>
                    <a:gd name="T22" fmla="*/ 41 w 81"/>
                    <a:gd name="T23" fmla="*/ 25 h 32"/>
                    <a:gd name="T24" fmla="*/ 35 w 81"/>
                    <a:gd name="T25" fmla="*/ 26 h 32"/>
                    <a:gd name="T26" fmla="*/ 33 w 81"/>
                    <a:gd name="T27" fmla="*/ 31 h 32"/>
                    <a:gd name="T28" fmla="*/ 27 w 81"/>
                    <a:gd name="T29" fmla="*/ 32 h 32"/>
                    <a:gd name="T30" fmla="*/ 26 w 81"/>
                    <a:gd name="T31" fmla="*/ 29 h 32"/>
                    <a:gd name="T32" fmla="*/ 24 w 81"/>
                    <a:gd name="T33" fmla="*/ 29 h 32"/>
                    <a:gd name="T34" fmla="*/ 21 w 81"/>
                    <a:gd name="T35" fmla="*/ 29 h 32"/>
                    <a:gd name="T36" fmla="*/ 21 w 81"/>
                    <a:gd name="T37" fmla="*/ 25 h 32"/>
                    <a:gd name="T38" fmla="*/ 18 w 81"/>
                    <a:gd name="T39" fmla="*/ 24 h 32"/>
                    <a:gd name="T40" fmla="*/ 17 w 81"/>
                    <a:gd name="T41" fmla="*/ 22 h 32"/>
                    <a:gd name="T42" fmla="*/ 13 w 81"/>
                    <a:gd name="T43" fmla="*/ 24 h 32"/>
                    <a:gd name="T44" fmla="*/ 9 w 81"/>
                    <a:gd name="T45" fmla="*/ 22 h 32"/>
                    <a:gd name="T46" fmla="*/ 8 w 81"/>
                    <a:gd name="T47" fmla="*/ 21 h 32"/>
                    <a:gd name="T48" fmla="*/ 5 w 81"/>
                    <a:gd name="T49" fmla="*/ 18 h 32"/>
                    <a:gd name="T50" fmla="*/ 0 w 81"/>
                    <a:gd name="T51" fmla="*/ 17 h 32"/>
                    <a:gd name="T52" fmla="*/ 3 w 81"/>
                    <a:gd name="T53" fmla="*/ 14 h 32"/>
                    <a:gd name="T54" fmla="*/ 2 w 81"/>
                    <a:gd name="T55" fmla="*/ 13 h 32"/>
                    <a:gd name="T56" fmla="*/ 3 w 81"/>
                    <a:gd name="T57" fmla="*/ 12 h 32"/>
                    <a:gd name="T58" fmla="*/ 6 w 81"/>
                    <a:gd name="T59" fmla="*/ 8 h 32"/>
                    <a:gd name="T60" fmla="*/ 14 w 81"/>
                    <a:gd name="T61" fmla="*/ 3 h 32"/>
                    <a:gd name="T62" fmla="*/ 21 w 81"/>
                    <a:gd name="T63" fmla="*/ 2 h 32"/>
                    <a:gd name="T64" fmla="*/ 45 w 81"/>
                    <a:gd name="T65" fmla="*/ 0 h 32"/>
                    <a:gd name="T66" fmla="*/ 50 w 81"/>
                    <a:gd name="T67" fmla="*/ 0 h 32"/>
                    <a:gd name="T68" fmla="*/ 54 w 81"/>
                    <a:gd name="T69" fmla="*/ 2 h 32"/>
                    <a:gd name="T70" fmla="*/ 58 w 81"/>
                    <a:gd name="T71" fmla="*/ 0 h 32"/>
                    <a:gd name="T72" fmla="*/ 68 w 81"/>
                    <a:gd name="T73" fmla="*/ 3 h 32"/>
                    <a:gd name="T74" fmla="*/ 81 w 81"/>
                    <a:gd name="T75" fmla="*/ 10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32"/>
                    <a:gd name="T116" fmla="*/ 81 w 81"/>
                    <a:gd name="T117" fmla="*/ 32 h 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32">
                      <a:moveTo>
                        <a:pt x="81" y="10"/>
                      </a:moveTo>
                      <a:lnTo>
                        <a:pt x="78" y="10"/>
                      </a:lnTo>
                      <a:lnTo>
                        <a:pt x="75" y="12"/>
                      </a:lnTo>
                      <a:lnTo>
                        <a:pt x="75" y="13"/>
                      </a:lnTo>
                      <a:lnTo>
                        <a:pt x="72" y="14"/>
                      </a:lnTo>
                      <a:lnTo>
                        <a:pt x="69" y="14"/>
                      </a:lnTo>
                      <a:lnTo>
                        <a:pt x="68" y="15"/>
                      </a:lnTo>
                      <a:lnTo>
                        <a:pt x="63" y="14"/>
                      </a:lnTo>
                      <a:lnTo>
                        <a:pt x="61" y="13"/>
                      </a:lnTo>
                      <a:lnTo>
                        <a:pt x="60" y="13"/>
                      </a:lnTo>
                      <a:lnTo>
                        <a:pt x="60" y="14"/>
                      </a:lnTo>
                      <a:lnTo>
                        <a:pt x="58" y="14"/>
                      </a:lnTo>
                      <a:lnTo>
                        <a:pt x="58" y="15"/>
                      </a:lnTo>
                      <a:lnTo>
                        <a:pt x="57" y="18"/>
                      </a:lnTo>
                      <a:lnTo>
                        <a:pt x="57" y="19"/>
                      </a:lnTo>
                      <a:lnTo>
                        <a:pt x="54" y="19"/>
                      </a:lnTo>
                      <a:lnTo>
                        <a:pt x="53" y="21"/>
                      </a:lnTo>
                      <a:lnTo>
                        <a:pt x="51" y="22"/>
                      </a:lnTo>
                      <a:lnTo>
                        <a:pt x="50" y="22"/>
                      </a:lnTo>
                      <a:lnTo>
                        <a:pt x="50" y="24"/>
                      </a:lnTo>
                      <a:lnTo>
                        <a:pt x="48" y="24"/>
                      </a:lnTo>
                      <a:lnTo>
                        <a:pt x="45" y="22"/>
                      </a:lnTo>
                      <a:lnTo>
                        <a:pt x="43" y="22"/>
                      </a:lnTo>
                      <a:lnTo>
                        <a:pt x="41" y="25"/>
                      </a:lnTo>
                      <a:lnTo>
                        <a:pt x="36" y="25"/>
                      </a:lnTo>
                      <a:lnTo>
                        <a:pt x="35" y="26"/>
                      </a:lnTo>
                      <a:lnTo>
                        <a:pt x="35" y="29"/>
                      </a:lnTo>
                      <a:lnTo>
                        <a:pt x="33" y="31"/>
                      </a:lnTo>
                      <a:lnTo>
                        <a:pt x="31" y="32"/>
                      </a:lnTo>
                      <a:lnTo>
                        <a:pt x="27" y="32"/>
                      </a:lnTo>
                      <a:lnTo>
                        <a:pt x="26" y="31"/>
                      </a:lnTo>
                      <a:lnTo>
                        <a:pt x="26" y="29"/>
                      </a:lnTo>
                      <a:lnTo>
                        <a:pt x="24" y="29"/>
                      </a:lnTo>
                      <a:lnTo>
                        <a:pt x="23" y="29"/>
                      </a:lnTo>
                      <a:lnTo>
                        <a:pt x="21" y="29"/>
                      </a:lnTo>
                      <a:lnTo>
                        <a:pt x="23" y="25"/>
                      </a:lnTo>
                      <a:lnTo>
                        <a:pt x="21" y="25"/>
                      </a:lnTo>
                      <a:lnTo>
                        <a:pt x="21" y="24"/>
                      </a:lnTo>
                      <a:lnTo>
                        <a:pt x="18" y="24"/>
                      </a:lnTo>
                      <a:lnTo>
                        <a:pt x="18" y="22"/>
                      </a:lnTo>
                      <a:lnTo>
                        <a:pt x="17" y="22"/>
                      </a:lnTo>
                      <a:lnTo>
                        <a:pt x="14" y="24"/>
                      </a:lnTo>
                      <a:lnTo>
                        <a:pt x="13" y="24"/>
                      </a:lnTo>
                      <a:lnTo>
                        <a:pt x="11" y="22"/>
                      </a:lnTo>
                      <a:lnTo>
                        <a:pt x="9" y="22"/>
                      </a:lnTo>
                      <a:lnTo>
                        <a:pt x="9" y="21"/>
                      </a:lnTo>
                      <a:lnTo>
                        <a:pt x="8" y="21"/>
                      </a:lnTo>
                      <a:lnTo>
                        <a:pt x="6" y="19"/>
                      </a:lnTo>
                      <a:lnTo>
                        <a:pt x="5" y="18"/>
                      </a:lnTo>
                      <a:lnTo>
                        <a:pt x="2" y="18"/>
                      </a:lnTo>
                      <a:lnTo>
                        <a:pt x="0" y="17"/>
                      </a:lnTo>
                      <a:lnTo>
                        <a:pt x="2" y="15"/>
                      </a:lnTo>
                      <a:lnTo>
                        <a:pt x="3" y="14"/>
                      </a:lnTo>
                      <a:lnTo>
                        <a:pt x="3" y="13"/>
                      </a:lnTo>
                      <a:lnTo>
                        <a:pt x="2" y="13"/>
                      </a:lnTo>
                      <a:lnTo>
                        <a:pt x="2" y="12"/>
                      </a:lnTo>
                      <a:lnTo>
                        <a:pt x="3" y="12"/>
                      </a:lnTo>
                      <a:lnTo>
                        <a:pt x="5" y="10"/>
                      </a:lnTo>
                      <a:lnTo>
                        <a:pt x="6" y="8"/>
                      </a:lnTo>
                      <a:lnTo>
                        <a:pt x="13" y="5"/>
                      </a:lnTo>
                      <a:lnTo>
                        <a:pt x="14" y="3"/>
                      </a:lnTo>
                      <a:lnTo>
                        <a:pt x="18" y="3"/>
                      </a:lnTo>
                      <a:lnTo>
                        <a:pt x="21" y="2"/>
                      </a:lnTo>
                      <a:lnTo>
                        <a:pt x="45" y="2"/>
                      </a:lnTo>
                      <a:lnTo>
                        <a:pt x="45" y="0"/>
                      </a:lnTo>
                      <a:lnTo>
                        <a:pt x="48" y="0"/>
                      </a:lnTo>
                      <a:lnTo>
                        <a:pt x="50" y="0"/>
                      </a:lnTo>
                      <a:lnTo>
                        <a:pt x="51" y="2"/>
                      </a:lnTo>
                      <a:lnTo>
                        <a:pt x="54" y="2"/>
                      </a:lnTo>
                      <a:lnTo>
                        <a:pt x="55" y="0"/>
                      </a:lnTo>
                      <a:lnTo>
                        <a:pt x="58" y="0"/>
                      </a:lnTo>
                      <a:lnTo>
                        <a:pt x="61" y="2"/>
                      </a:lnTo>
                      <a:lnTo>
                        <a:pt x="68" y="3"/>
                      </a:lnTo>
                      <a:lnTo>
                        <a:pt x="79" y="8"/>
                      </a:lnTo>
                      <a:lnTo>
                        <a:pt x="81"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8" name="Group 3019"/>
              <p:cNvGrpSpPr>
                <a:grpSpLocks/>
              </p:cNvGrpSpPr>
              <p:nvPr/>
            </p:nvGrpSpPr>
            <p:grpSpPr bwMode="auto">
              <a:xfrm>
                <a:off x="1600" y="2594"/>
                <a:ext cx="164" cy="202"/>
                <a:chOff x="1600" y="2594"/>
                <a:chExt cx="164" cy="202"/>
              </a:xfrm>
              <a:grpFill/>
            </p:grpSpPr>
            <p:sp>
              <p:nvSpPr>
                <p:cNvPr id="882" name="Freeform 3020"/>
                <p:cNvSpPr>
                  <a:spLocks/>
                </p:cNvSpPr>
                <p:nvPr/>
              </p:nvSpPr>
              <p:spPr bwMode="gray">
                <a:xfrm>
                  <a:off x="1600" y="2594"/>
                  <a:ext cx="164" cy="202"/>
                </a:xfrm>
                <a:custGeom>
                  <a:avLst/>
                  <a:gdLst>
                    <a:gd name="T0" fmla="*/ 75 w 164"/>
                    <a:gd name="T1" fmla="*/ 0 h 202"/>
                    <a:gd name="T2" fmla="*/ 77 w 164"/>
                    <a:gd name="T3" fmla="*/ 6 h 202"/>
                    <a:gd name="T4" fmla="*/ 80 w 164"/>
                    <a:gd name="T5" fmla="*/ 10 h 202"/>
                    <a:gd name="T6" fmla="*/ 62 w 164"/>
                    <a:gd name="T7" fmla="*/ 28 h 202"/>
                    <a:gd name="T8" fmla="*/ 41 w 164"/>
                    <a:gd name="T9" fmla="*/ 36 h 202"/>
                    <a:gd name="T10" fmla="*/ 37 w 164"/>
                    <a:gd name="T11" fmla="*/ 38 h 202"/>
                    <a:gd name="T12" fmla="*/ 30 w 164"/>
                    <a:gd name="T13" fmla="*/ 52 h 202"/>
                    <a:gd name="T14" fmla="*/ 23 w 164"/>
                    <a:gd name="T15" fmla="*/ 54 h 202"/>
                    <a:gd name="T16" fmla="*/ 15 w 164"/>
                    <a:gd name="T17" fmla="*/ 48 h 202"/>
                    <a:gd name="T18" fmla="*/ 9 w 164"/>
                    <a:gd name="T19" fmla="*/ 49 h 202"/>
                    <a:gd name="T20" fmla="*/ 9 w 164"/>
                    <a:gd name="T21" fmla="*/ 43 h 202"/>
                    <a:gd name="T22" fmla="*/ 12 w 164"/>
                    <a:gd name="T23" fmla="*/ 38 h 202"/>
                    <a:gd name="T24" fmla="*/ 0 w 164"/>
                    <a:gd name="T25" fmla="*/ 48 h 202"/>
                    <a:gd name="T26" fmla="*/ 1 w 164"/>
                    <a:gd name="T27" fmla="*/ 57 h 202"/>
                    <a:gd name="T28" fmla="*/ 4 w 164"/>
                    <a:gd name="T29" fmla="*/ 63 h 202"/>
                    <a:gd name="T30" fmla="*/ 17 w 164"/>
                    <a:gd name="T31" fmla="*/ 74 h 202"/>
                    <a:gd name="T32" fmla="*/ 23 w 164"/>
                    <a:gd name="T33" fmla="*/ 85 h 202"/>
                    <a:gd name="T34" fmla="*/ 52 w 164"/>
                    <a:gd name="T35" fmla="*/ 128 h 202"/>
                    <a:gd name="T36" fmla="*/ 65 w 164"/>
                    <a:gd name="T37" fmla="*/ 152 h 202"/>
                    <a:gd name="T38" fmla="*/ 80 w 164"/>
                    <a:gd name="T39" fmla="*/ 169 h 202"/>
                    <a:gd name="T40" fmla="*/ 141 w 164"/>
                    <a:gd name="T41" fmla="*/ 201 h 202"/>
                    <a:gd name="T42" fmla="*/ 150 w 164"/>
                    <a:gd name="T43" fmla="*/ 199 h 202"/>
                    <a:gd name="T44" fmla="*/ 153 w 164"/>
                    <a:gd name="T45" fmla="*/ 195 h 202"/>
                    <a:gd name="T46" fmla="*/ 161 w 164"/>
                    <a:gd name="T47" fmla="*/ 182 h 202"/>
                    <a:gd name="T48" fmla="*/ 159 w 164"/>
                    <a:gd name="T49" fmla="*/ 178 h 202"/>
                    <a:gd name="T50" fmla="*/ 156 w 164"/>
                    <a:gd name="T51" fmla="*/ 173 h 202"/>
                    <a:gd name="T52" fmla="*/ 160 w 164"/>
                    <a:gd name="T53" fmla="*/ 168 h 202"/>
                    <a:gd name="T54" fmla="*/ 156 w 164"/>
                    <a:gd name="T55" fmla="*/ 163 h 202"/>
                    <a:gd name="T56" fmla="*/ 161 w 164"/>
                    <a:gd name="T57" fmla="*/ 159 h 202"/>
                    <a:gd name="T58" fmla="*/ 164 w 164"/>
                    <a:gd name="T59" fmla="*/ 136 h 202"/>
                    <a:gd name="T60" fmla="*/ 147 w 164"/>
                    <a:gd name="T61" fmla="*/ 120 h 202"/>
                    <a:gd name="T62" fmla="*/ 142 w 164"/>
                    <a:gd name="T63" fmla="*/ 119 h 202"/>
                    <a:gd name="T64" fmla="*/ 129 w 164"/>
                    <a:gd name="T65" fmla="*/ 109 h 202"/>
                    <a:gd name="T66" fmla="*/ 120 w 164"/>
                    <a:gd name="T67" fmla="*/ 107 h 202"/>
                    <a:gd name="T68" fmla="*/ 117 w 164"/>
                    <a:gd name="T69" fmla="*/ 103 h 202"/>
                    <a:gd name="T70" fmla="*/ 111 w 164"/>
                    <a:gd name="T71" fmla="*/ 98 h 202"/>
                    <a:gd name="T72" fmla="*/ 101 w 164"/>
                    <a:gd name="T73" fmla="*/ 88 h 202"/>
                    <a:gd name="T74" fmla="*/ 102 w 164"/>
                    <a:gd name="T75" fmla="*/ 71 h 202"/>
                    <a:gd name="T76" fmla="*/ 115 w 164"/>
                    <a:gd name="T77" fmla="*/ 56 h 202"/>
                    <a:gd name="T78" fmla="*/ 147 w 164"/>
                    <a:gd name="T79" fmla="*/ 46 h 202"/>
                    <a:gd name="T80" fmla="*/ 144 w 164"/>
                    <a:gd name="T81" fmla="*/ 41 h 202"/>
                    <a:gd name="T82" fmla="*/ 147 w 164"/>
                    <a:gd name="T83" fmla="*/ 31 h 202"/>
                    <a:gd name="T84" fmla="*/ 134 w 164"/>
                    <a:gd name="T85" fmla="*/ 24 h 202"/>
                    <a:gd name="T86" fmla="*/ 129 w 164"/>
                    <a:gd name="T87" fmla="*/ 25 h 202"/>
                    <a:gd name="T88" fmla="*/ 122 w 164"/>
                    <a:gd name="T89" fmla="*/ 25 h 202"/>
                    <a:gd name="T90" fmla="*/ 115 w 164"/>
                    <a:gd name="T91" fmla="*/ 27 h 202"/>
                    <a:gd name="T92" fmla="*/ 108 w 164"/>
                    <a:gd name="T93" fmla="*/ 27 h 202"/>
                    <a:gd name="T94" fmla="*/ 104 w 164"/>
                    <a:gd name="T95" fmla="*/ 18 h 202"/>
                    <a:gd name="T96" fmla="*/ 101 w 164"/>
                    <a:gd name="T97" fmla="*/ 13 h 202"/>
                    <a:gd name="T98" fmla="*/ 96 w 164"/>
                    <a:gd name="T99" fmla="*/ 12 h 202"/>
                    <a:gd name="T100" fmla="*/ 92 w 164"/>
                    <a:gd name="T101" fmla="*/ 10 h 202"/>
                    <a:gd name="T102" fmla="*/ 86 w 164"/>
                    <a:gd name="T103" fmla="*/ 3 h 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4"/>
                    <a:gd name="T157" fmla="*/ 0 h 202"/>
                    <a:gd name="T158" fmla="*/ 164 w 164"/>
                    <a:gd name="T159" fmla="*/ 202 h 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4" h="202">
                      <a:moveTo>
                        <a:pt x="78" y="0"/>
                      </a:moveTo>
                      <a:lnTo>
                        <a:pt x="77" y="0"/>
                      </a:lnTo>
                      <a:lnTo>
                        <a:pt x="75" y="0"/>
                      </a:lnTo>
                      <a:lnTo>
                        <a:pt x="75" y="3"/>
                      </a:lnTo>
                      <a:lnTo>
                        <a:pt x="77" y="3"/>
                      </a:lnTo>
                      <a:lnTo>
                        <a:pt x="77" y="6"/>
                      </a:lnTo>
                      <a:lnTo>
                        <a:pt x="78" y="7"/>
                      </a:lnTo>
                      <a:lnTo>
                        <a:pt x="80" y="10"/>
                      </a:lnTo>
                      <a:lnTo>
                        <a:pt x="77" y="10"/>
                      </a:lnTo>
                      <a:lnTo>
                        <a:pt x="72" y="18"/>
                      </a:lnTo>
                      <a:lnTo>
                        <a:pt x="62" y="28"/>
                      </a:lnTo>
                      <a:lnTo>
                        <a:pt x="42" y="33"/>
                      </a:lnTo>
                      <a:lnTo>
                        <a:pt x="42" y="35"/>
                      </a:lnTo>
                      <a:lnTo>
                        <a:pt x="41" y="36"/>
                      </a:lnTo>
                      <a:lnTo>
                        <a:pt x="41" y="38"/>
                      </a:lnTo>
                      <a:lnTo>
                        <a:pt x="40" y="38"/>
                      </a:lnTo>
                      <a:lnTo>
                        <a:pt x="37" y="38"/>
                      </a:lnTo>
                      <a:lnTo>
                        <a:pt x="34" y="42"/>
                      </a:lnTo>
                      <a:lnTo>
                        <a:pt x="33" y="50"/>
                      </a:lnTo>
                      <a:lnTo>
                        <a:pt x="30" y="52"/>
                      </a:lnTo>
                      <a:lnTo>
                        <a:pt x="28" y="53"/>
                      </a:lnTo>
                      <a:lnTo>
                        <a:pt x="26" y="54"/>
                      </a:lnTo>
                      <a:lnTo>
                        <a:pt x="23" y="54"/>
                      </a:lnTo>
                      <a:lnTo>
                        <a:pt x="22" y="49"/>
                      </a:lnTo>
                      <a:lnTo>
                        <a:pt x="17" y="49"/>
                      </a:lnTo>
                      <a:lnTo>
                        <a:pt x="15" y="48"/>
                      </a:lnTo>
                      <a:lnTo>
                        <a:pt x="13" y="48"/>
                      </a:lnTo>
                      <a:lnTo>
                        <a:pt x="10" y="49"/>
                      </a:lnTo>
                      <a:lnTo>
                        <a:pt x="9" y="49"/>
                      </a:lnTo>
                      <a:lnTo>
                        <a:pt x="9" y="46"/>
                      </a:lnTo>
                      <a:lnTo>
                        <a:pt x="9" y="45"/>
                      </a:lnTo>
                      <a:lnTo>
                        <a:pt x="9" y="43"/>
                      </a:lnTo>
                      <a:lnTo>
                        <a:pt x="12" y="42"/>
                      </a:lnTo>
                      <a:lnTo>
                        <a:pt x="12" y="39"/>
                      </a:lnTo>
                      <a:lnTo>
                        <a:pt x="12" y="38"/>
                      </a:lnTo>
                      <a:lnTo>
                        <a:pt x="0" y="46"/>
                      </a:lnTo>
                      <a:lnTo>
                        <a:pt x="0" y="48"/>
                      </a:lnTo>
                      <a:lnTo>
                        <a:pt x="0" y="53"/>
                      </a:lnTo>
                      <a:lnTo>
                        <a:pt x="1" y="54"/>
                      </a:lnTo>
                      <a:lnTo>
                        <a:pt x="1" y="57"/>
                      </a:lnTo>
                      <a:lnTo>
                        <a:pt x="4" y="60"/>
                      </a:lnTo>
                      <a:lnTo>
                        <a:pt x="4" y="61"/>
                      </a:lnTo>
                      <a:lnTo>
                        <a:pt x="4" y="63"/>
                      </a:lnTo>
                      <a:lnTo>
                        <a:pt x="1" y="64"/>
                      </a:lnTo>
                      <a:lnTo>
                        <a:pt x="3" y="64"/>
                      </a:lnTo>
                      <a:lnTo>
                        <a:pt x="17" y="74"/>
                      </a:lnTo>
                      <a:lnTo>
                        <a:pt x="19" y="77"/>
                      </a:lnTo>
                      <a:lnTo>
                        <a:pt x="20" y="78"/>
                      </a:lnTo>
                      <a:lnTo>
                        <a:pt x="23" y="85"/>
                      </a:lnTo>
                      <a:lnTo>
                        <a:pt x="31" y="91"/>
                      </a:lnTo>
                      <a:lnTo>
                        <a:pt x="47" y="125"/>
                      </a:lnTo>
                      <a:lnTo>
                        <a:pt x="52" y="128"/>
                      </a:lnTo>
                      <a:lnTo>
                        <a:pt x="65" y="145"/>
                      </a:lnTo>
                      <a:lnTo>
                        <a:pt x="66" y="152"/>
                      </a:lnTo>
                      <a:lnTo>
                        <a:pt x="65" y="152"/>
                      </a:lnTo>
                      <a:lnTo>
                        <a:pt x="64" y="153"/>
                      </a:lnTo>
                      <a:lnTo>
                        <a:pt x="65" y="156"/>
                      </a:lnTo>
                      <a:lnTo>
                        <a:pt x="80" y="169"/>
                      </a:lnTo>
                      <a:lnTo>
                        <a:pt x="115" y="185"/>
                      </a:lnTo>
                      <a:lnTo>
                        <a:pt x="117" y="185"/>
                      </a:lnTo>
                      <a:lnTo>
                        <a:pt x="141" y="201"/>
                      </a:lnTo>
                      <a:lnTo>
                        <a:pt x="141" y="202"/>
                      </a:lnTo>
                      <a:lnTo>
                        <a:pt x="144" y="199"/>
                      </a:lnTo>
                      <a:lnTo>
                        <a:pt x="150" y="199"/>
                      </a:lnTo>
                      <a:lnTo>
                        <a:pt x="150" y="197"/>
                      </a:lnTo>
                      <a:lnTo>
                        <a:pt x="152" y="196"/>
                      </a:lnTo>
                      <a:lnTo>
                        <a:pt x="153" y="195"/>
                      </a:lnTo>
                      <a:lnTo>
                        <a:pt x="153" y="193"/>
                      </a:lnTo>
                      <a:lnTo>
                        <a:pt x="153" y="192"/>
                      </a:lnTo>
                      <a:lnTo>
                        <a:pt x="161" y="182"/>
                      </a:lnTo>
                      <a:lnTo>
                        <a:pt x="161" y="180"/>
                      </a:lnTo>
                      <a:lnTo>
                        <a:pt x="160" y="178"/>
                      </a:lnTo>
                      <a:lnTo>
                        <a:pt x="159" y="178"/>
                      </a:lnTo>
                      <a:lnTo>
                        <a:pt x="159" y="177"/>
                      </a:lnTo>
                      <a:lnTo>
                        <a:pt x="156" y="177"/>
                      </a:lnTo>
                      <a:lnTo>
                        <a:pt x="156" y="173"/>
                      </a:lnTo>
                      <a:lnTo>
                        <a:pt x="156" y="171"/>
                      </a:lnTo>
                      <a:lnTo>
                        <a:pt x="159" y="169"/>
                      </a:lnTo>
                      <a:lnTo>
                        <a:pt x="160" y="168"/>
                      </a:lnTo>
                      <a:lnTo>
                        <a:pt x="160" y="167"/>
                      </a:lnTo>
                      <a:lnTo>
                        <a:pt x="160" y="165"/>
                      </a:lnTo>
                      <a:lnTo>
                        <a:pt x="156" y="163"/>
                      </a:lnTo>
                      <a:lnTo>
                        <a:pt x="156" y="161"/>
                      </a:lnTo>
                      <a:lnTo>
                        <a:pt x="159" y="160"/>
                      </a:lnTo>
                      <a:lnTo>
                        <a:pt x="161" y="159"/>
                      </a:lnTo>
                      <a:lnTo>
                        <a:pt x="161" y="141"/>
                      </a:lnTo>
                      <a:lnTo>
                        <a:pt x="163" y="139"/>
                      </a:lnTo>
                      <a:lnTo>
                        <a:pt x="164" y="136"/>
                      </a:lnTo>
                      <a:lnTo>
                        <a:pt x="153" y="119"/>
                      </a:lnTo>
                      <a:lnTo>
                        <a:pt x="148" y="119"/>
                      </a:lnTo>
                      <a:lnTo>
                        <a:pt x="147" y="120"/>
                      </a:lnTo>
                      <a:lnTo>
                        <a:pt x="144" y="120"/>
                      </a:lnTo>
                      <a:lnTo>
                        <a:pt x="142" y="120"/>
                      </a:lnTo>
                      <a:lnTo>
                        <a:pt x="142" y="119"/>
                      </a:lnTo>
                      <a:lnTo>
                        <a:pt x="142" y="102"/>
                      </a:lnTo>
                      <a:lnTo>
                        <a:pt x="142" y="100"/>
                      </a:lnTo>
                      <a:lnTo>
                        <a:pt x="129" y="109"/>
                      </a:lnTo>
                      <a:lnTo>
                        <a:pt x="123" y="109"/>
                      </a:lnTo>
                      <a:lnTo>
                        <a:pt x="120" y="109"/>
                      </a:lnTo>
                      <a:lnTo>
                        <a:pt x="120" y="107"/>
                      </a:lnTo>
                      <a:lnTo>
                        <a:pt x="119" y="104"/>
                      </a:lnTo>
                      <a:lnTo>
                        <a:pt x="119" y="103"/>
                      </a:lnTo>
                      <a:lnTo>
                        <a:pt x="117" y="103"/>
                      </a:lnTo>
                      <a:lnTo>
                        <a:pt x="108" y="102"/>
                      </a:lnTo>
                      <a:lnTo>
                        <a:pt x="111" y="99"/>
                      </a:lnTo>
                      <a:lnTo>
                        <a:pt x="111" y="98"/>
                      </a:lnTo>
                      <a:lnTo>
                        <a:pt x="107" y="96"/>
                      </a:lnTo>
                      <a:lnTo>
                        <a:pt x="101" y="90"/>
                      </a:lnTo>
                      <a:lnTo>
                        <a:pt x="101" y="88"/>
                      </a:lnTo>
                      <a:lnTo>
                        <a:pt x="98" y="82"/>
                      </a:lnTo>
                      <a:lnTo>
                        <a:pt x="102" y="72"/>
                      </a:lnTo>
                      <a:lnTo>
                        <a:pt x="102" y="71"/>
                      </a:lnTo>
                      <a:lnTo>
                        <a:pt x="107" y="71"/>
                      </a:lnTo>
                      <a:lnTo>
                        <a:pt x="107" y="64"/>
                      </a:lnTo>
                      <a:lnTo>
                        <a:pt x="115" y="56"/>
                      </a:lnTo>
                      <a:lnTo>
                        <a:pt x="122" y="52"/>
                      </a:lnTo>
                      <a:lnTo>
                        <a:pt x="142" y="45"/>
                      </a:lnTo>
                      <a:lnTo>
                        <a:pt x="147" y="46"/>
                      </a:lnTo>
                      <a:lnTo>
                        <a:pt x="148" y="45"/>
                      </a:lnTo>
                      <a:lnTo>
                        <a:pt x="147" y="45"/>
                      </a:lnTo>
                      <a:lnTo>
                        <a:pt x="144" y="41"/>
                      </a:lnTo>
                      <a:lnTo>
                        <a:pt x="141" y="41"/>
                      </a:lnTo>
                      <a:lnTo>
                        <a:pt x="141" y="38"/>
                      </a:lnTo>
                      <a:lnTo>
                        <a:pt x="147" y="31"/>
                      </a:lnTo>
                      <a:lnTo>
                        <a:pt x="145" y="28"/>
                      </a:lnTo>
                      <a:lnTo>
                        <a:pt x="138" y="24"/>
                      </a:lnTo>
                      <a:lnTo>
                        <a:pt x="134" y="24"/>
                      </a:lnTo>
                      <a:lnTo>
                        <a:pt x="132" y="25"/>
                      </a:lnTo>
                      <a:lnTo>
                        <a:pt x="131" y="25"/>
                      </a:lnTo>
                      <a:lnTo>
                        <a:pt x="129" y="25"/>
                      </a:lnTo>
                      <a:lnTo>
                        <a:pt x="128" y="24"/>
                      </a:lnTo>
                      <a:lnTo>
                        <a:pt x="123" y="24"/>
                      </a:lnTo>
                      <a:lnTo>
                        <a:pt x="122" y="25"/>
                      </a:lnTo>
                      <a:lnTo>
                        <a:pt x="120" y="27"/>
                      </a:lnTo>
                      <a:lnTo>
                        <a:pt x="117" y="27"/>
                      </a:lnTo>
                      <a:lnTo>
                        <a:pt x="115" y="27"/>
                      </a:lnTo>
                      <a:lnTo>
                        <a:pt x="112" y="27"/>
                      </a:lnTo>
                      <a:lnTo>
                        <a:pt x="111" y="27"/>
                      </a:lnTo>
                      <a:lnTo>
                        <a:pt x="108" y="27"/>
                      </a:lnTo>
                      <a:lnTo>
                        <a:pt x="105" y="24"/>
                      </a:lnTo>
                      <a:lnTo>
                        <a:pt x="105" y="20"/>
                      </a:lnTo>
                      <a:lnTo>
                        <a:pt x="104" y="18"/>
                      </a:lnTo>
                      <a:lnTo>
                        <a:pt x="102" y="18"/>
                      </a:lnTo>
                      <a:lnTo>
                        <a:pt x="101" y="18"/>
                      </a:lnTo>
                      <a:lnTo>
                        <a:pt x="101" y="13"/>
                      </a:lnTo>
                      <a:lnTo>
                        <a:pt x="99" y="12"/>
                      </a:lnTo>
                      <a:lnTo>
                        <a:pt x="98" y="12"/>
                      </a:lnTo>
                      <a:lnTo>
                        <a:pt x="96" y="12"/>
                      </a:lnTo>
                      <a:lnTo>
                        <a:pt x="95" y="10"/>
                      </a:lnTo>
                      <a:lnTo>
                        <a:pt x="93" y="10"/>
                      </a:lnTo>
                      <a:lnTo>
                        <a:pt x="92" y="10"/>
                      </a:lnTo>
                      <a:lnTo>
                        <a:pt x="90" y="6"/>
                      </a:lnTo>
                      <a:lnTo>
                        <a:pt x="86" y="4"/>
                      </a:lnTo>
                      <a:lnTo>
                        <a:pt x="86" y="3"/>
                      </a:lnTo>
                      <a:lnTo>
                        <a:pt x="85" y="1"/>
                      </a:lnTo>
                      <a:lnTo>
                        <a:pt x="7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83" name="Freeform 3021"/>
                <p:cNvSpPr>
                  <a:spLocks/>
                </p:cNvSpPr>
                <p:nvPr/>
              </p:nvSpPr>
              <p:spPr bwMode="gray">
                <a:xfrm>
                  <a:off x="1600" y="2594"/>
                  <a:ext cx="164" cy="202"/>
                </a:xfrm>
                <a:custGeom>
                  <a:avLst/>
                  <a:gdLst>
                    <a:gd name="T0" fmla="*/ 75 w 164"/>
                    <a:gd name="T1" fmla="*/ 0 h 202"/>
                    <a:gd name="T2" fmla="*/ 77 w 164"/>
                    <a:gd name="T3" fmla="*/ 6 h 202"/>
                    <a:gd name="T4" fmla="*/ 80 w 164"/>
                    <a:gd name="T5" fmla="*/ 10 h 202"/>
                    <a:gd name="T6" fmla="*/ 62 w 164"/>
                    <a:gd name="T7" fmla="*/ 28 h 202"/>
                    <a:gd name="T8" fmla="*/ 41 w 164"/>
                    <a:gd name="T9" fmla="*/ 36 h 202"/>
                    <a:gd name="T10" fmla="*/ 37 w 164"/>
                    <a:gd name="T11" fmla="*/ 38 h 202"/>
                    <a:gd name="T12" fmla="*/ 30 w 164"/>
                    <a:gd name="T13" fmla="*/ 52 h 202"/>
                    <a:gd name="T14" fmla="*/ 23 w 164"/>
                    <a:gd name="T15" fmla="*/ 54 h 202"/>
                    <a:gd name="T16" fmla="*/ 15 w 164"/>
                    <a:gd name="T17" fmla="*/ 48 h 202"/>
                    <a:gd name="T18" fmla="*/ 9 w 164"/>
                    <a:gd name="T19" fmla="*/ 49 h 202"/>
                    <a:gd name="T20" fmla="*/ 9 w 164"/>
                    <a:gd name="T21" fmla="*/ 43 h 202"/>
                    <a:gd name="T22" fmla="*/ 12 w 164"/>
                    <a:gd name="T23" fmla="*/ 38 h 202"/>
                    <a:gd name="T24" fmla="*/ 0 w 164"/>
                    <a:gd name="T25" fmla="*/ 48 h 202"/>
                    <a:gd name="T26" fmla="*/ 1 w 164"/>
                    <a:gd name="T27" fmla="*/ 57 h 202"/>
                    <a:gd name="T28" fmla="*/ 4 w 164"/>
                    <a:gd name="T29" fmla="*/ 63 h 202"/>
                    <a:gd name="T30" fmla="*/ 17 w 164"/>
                    <a:gd name="T31" fmla="*/ 74 h 202"/>
                    <a:gd name="T32" fmla="*/ 23 w 164"/>
                    <a:gd name="T33" fmla="*/ 85 h 202"/>
                    <a:gd name="T34" fmla="*/ 52 w 164"/>
                    <a:gd name="T35" fmla="*/ 128 h 202"/>
                    <a:gd name="T36" fmla="*/ 65 w 164"/>
                    <a:gd name="T37" fmla="*/ 152 h 202"/>
                    <a:gd name="T38" fmla="*/ 80 w 164"/>
                    <a:gd name="T39" fmla="*/ 169 h 202"/>
                    <a:gd name="T40" fmla="*/ 141 w 164"/>
                    <a:gd name="T41" fmla="*/ 201 h 202"/>
                    <a:gd name="T42" fmla="*/ 150 w 164"/>
                    <a:gd name="T43" fmla="*/ 199 h 202"/>
                    <a:gd name="T44" fmla="*/ 153 w 164"/>
                    <a:gd name="T45" fmla="*/ 195 h 202"/>
                    <a:gd name="T46" fmla="*/ 161 w 164"/>
                    <a:gd name="T47" fmla="*/ 182 h 202"/>
                    <a:gd name="T48" fmla="*/ 159 w 164"/>
                    <a:gd name="T49" fmla="*/ 178 h 202"/>
                    <a:gd name="T50" fmla="*/ 156 w 164"/>
                    <a:gd name="T51" fmla="*/ 173 h 202"/>
                    <a:gd name="T52" fmla="*/ 160 w 164"/>
                    <a:gd name="T53" fmla="*/ 168 h 202"/>
                    <a:gd name="T54" fmla="*/ 156 w 164"/>
                    <a:gd name="T55" fmla="*/ 163 h 202"/>
                    <a:gd name="T56" fmla="*/ 161 w 164"/>
                    <a:gd name="T57" fmla="*/ 159 h 202"/>
                    <a:gd name="T58" fmla="*/ 164 w 164"/>
                    <a:gd name="T59" fmla="*/ 136 h 202"/>
                    <a:gd name="T60" fmla="*/ 147 w 164"/>
                    <a:gd name="T61" fmla="*/ 120 h 202"/>
                    <a:gd name="T62" fmla="*/ 142 w 164"/>
                    <a:gd name="T63" fmla="*/ 119 h 202"/>
                    <a:gd name="T64" fmla="*/ 129 w 164"/>
                    <a:gd name="T65" fmla="*/ 109 h 202"/>
                    <a:gd name="T66" fmla="*/ 120 w 164"/>
                    <a:gd name="T67" fmla="*/ 107 h 202"/>
                    <a:gd name="T68" fmla="*/ 117 w 164"/>
                    <a:gd name="T69" fmla="*/ 103 h 202"/>
                    <a:gd name="T70" fmla="*/ 111 w 164"/>
                    <a:gd name="T71" fmla="*/ 98 h 202"/>
                    <a:gd name="T72" fmla="*/ 101 w 164"/>
                    <a:gd name="T73" fmla="*/ 88 h 202"/>
                    <a:gd name="T74" fmla="*/ 102 w 164"/>
                    <a:gd name="T75" fmla="*/ 71 h 202"/>
                    <a:gd name="T76" fmla="*/ 115 w 164"/>
                    <a:gd name="T77" fmla="*/ 56 h 202"/>
                    <a:gd name="T78" fmla="*/ 147 w 164"/>
                    <a:gd name="T79" fmla="*/ 46 h 202"/>
                    <a:gd name="T80" fmla="*/ 144 w 164"/>
                    <a:gd name="T81" fmla="*/ 41 h 202"/>
                    <a:gd name="T82" fmla="*/ 147 w 164"/>
                    <a:gd name="T83" fmla="*/ 31 h 202"/>
                    <a:gd name="T84" fmla="*/ 134 w 164"/>
                    <a:gd name="T85" fmla="*/ 24 h 202"/>
                    <a:gd name="T86" fmla="*/ 129 w 164"/>
                    <a:gd name="T87" fmla="*/ 25 h 202"/>
                    <a:gd name="T88" fmla="*/ 122 w 164"/>
                    <a:gd name="T89" fmla="*/ 25 h 202"/>
                    <a:gd name="T90" fmla="*/ 115 w 164"/>
                    <a:gd name="T91" fmla="*/ 27 h 202"/>
                    <a:gd name="T92" fmla="*/ 108 w 164"/>
                    <a:gd name="T93" fmla="*/ 27 h 202"/>
                    <a:gd name="T94" fmla="*/ 104 w 164"/>
                    <a:gd name="T95" fmla="*/ 18 h 202"/>
                    <a:gd name="T96" fmla="*/ 101 w 164"/>
                    <a:gd name="T97" fmla="*/ 13 h 202"/>
                    <a:gd name="T98" fmla="*/ 96 w 164"/>
                    <a:gd name="T99" fmla="*/ 12 h 202"/>
                    <a:gd name="T100" fmla="*/ 92 w 164"/>
                    <a:gd name="T101" fmla="*/ 10 h 202"/>
                    <a:gd name="T102" fmla="*/ 86 w 164"/>
                    <a:gd name="T103" fmla="*/ 3 h 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4"/>
                    <a:gd name="T157" fmla="*/ 0 h 202"/>
                    <a:gd name="T158" fmla="*/ 164 w 164"/>
                    <a:gd name="T159" fmla="*/ 202 h 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4" h="202">
                      <a:moveTo>
                        <a:pt x="78" y="0"/>
                      </a:moveTo>
                      <a:lnTo>
                        <a:pt x="77" y="0"/>
                      </a:lnTo>
                      <a:lnTo>
                        <a:pt x="75" y="0"/>
                      </a:lnTo>
                      <a:lnTo>
                        <a:pt x="75" y="3"/>
                      </a:lnTo>
                      <a:lnTo>
                        <a:pt x="77" y="3"/>
                      </a:lnTo>
                      <a:lnTo>
                        <a:pt x="77" y="6"/>
                      </a:lnTo>
                      <a:lnTo>
                        <a:pt x="78" y="7"/>
                      </a:lnTo>
                      <a:lnTo>
                        <a:pt x="80" y="10"/>
                      </a:lnTo>
                      <a:lnTo>
                        <a:pt x="77" y="10"/>
                      </a:lnTo>
                      <a:lnTo>
                        <a:pt x="72" y="18"/>
                      </a:lnTo>
                      <a:lnTo>
                        <a:pt x="62" y="28"/>
                      </a:lnTo>
                      <a:lnTo>
                        <a:pt x="42" y="33"/>
                      </a:lnTo>
                      <a:lnTo>
                        <a:pt x="42" y="35"/>
                      </a:lnTo>
                      <a:lnTo>
                        <a:pt x="41" y="36"/>
                      </a:lnTo>
                      <a:lnTo>
                        <a:pt x="41" y="38"/>
                      </a:lnTo>
                      <a:lnTo>
                        <a:pt x="40" y="38"/>
                      </a:lnTo>
                      <a:lnTo>
                        <a:pt x="37" y="38"/>
                      </a:lnTo>
                      <a:lnTo>
                        <a:pt x="34" y="42"/>
                      </a:lnTo>
                      <a:lnTo>
                        <a:pt x="33" y="50"/>
                      </a:lnTo>
                      <a:lnTo>
                        <a:pt x="30" y="52"/>
                      </a:lnTo>
                      <a:lnTo>
                        <a:pt x="28" y="53"/>
                      </a:lnTo>
                      <a:lnTo>
                        <a:pt x="26" y="54"/>
                      </a:lnTo>
                      <a:lnTo>
                        <a:pt x="23" y="54"/>
                      </a:lnTo>
                      <a:lnTo>
                        <a:pt x="22" y="49"/>
                      </a:lnTo>
                      <a:lnTo>
                        <a:pt x="17" y="49"/>
                      </a:lnTo>
                      <a:lnTo>
                        <a:pt x="15" y="48"/>
                      </a:lnTo>
                      <a:lnTo>
                        <a:pt x="13" y="48"/>
                      </a:lnTo>
                      <a:lnTo>
                        <a:pt x="10" y="49"/>
                      </a:lnTo>
                      <a:lnTo>
                        <a:pt x="9" y="49"/>
                      </a:lnTo>
                      <a:lnTo>
                        <a:pt x="9" y="46"/>
                      </a:lnTo>
                      <a:lnTo>
                        <a:pt x="9" y="45"/>
                      </a:lnTo>
                      <a:lnTo>
                        <a:pt x="9" y="43"/>
                      </a:lnTo>
                      <a:lnTo>
                        <a:pt x="12" y="42"/>
                      </a:lnTo>
                      <a:lnTo>
                        <a:pt x="12" y="39"/>
                      </a:lnTo>
                      <a:lnTo>
                        <a:pt x="12" y="38"/>
                      </a:lnTo>
                      <a:lnTo>
                        <a:pt x="0" y="46"/>
                      </a:lnTo>
                      <a:lnTo>
                        <a:pt x="0" y="48"/>
                      </a:lnTo>
                      <a:lnTo>
                        <a:pt x="0" y="53"/>
                      </a:lnTo>
                      <a:lnTo>
                        <a:pt x="1" y="54"/>
                      </a:lnTo>
                      <a:lnTo>
                        <a:pt x="1" y="57"/>
                      </a:lnTo>
                      <a:lnTo>
                        <a:pt x="4" y="60"/>
                      </a:lnTo>
                      <a:lnTo>
                        <a:pt x="4" y="61"/>
                      </a:lnTo>
                      <a:lnTo>
                        <a:pt x="4" y="63"/>
                      </a:lnTo>
                      <a:lnTo>
                        <a:pt x="1" y="64"/>
                      </a:lnTo>
                      <a:lnTo>
                        <a:pt x="3" y="64"/>
                      </a:lnTo>
                      <a:lnTo>
                        <a:pt x="17" y="74"/>
                      </a:lnTo>
                      <a:lnTo>
                        <a:pt x="19" y="77"/>
                      </a:lnTo>
                      <a:lnTo>
                        <a:pt x="20" y="78"/>
                      </a:lnTo>
                      <a:lnTo>
                        <a:pt x="23" y="85"/>
                      </a:lnTo>
                      <a:lnTo>
                        <a:pt x="31" y="91"/>
                      </a:lnTo>
                      <a:lnTo>
                        <a:pt x="47" y="125"/>
                      </a:lnTo>
                      <a:lnTo>
                        <a:pt x="52" y="128"/>
                      </a:lnTo>
                      <a:lnTo>
                        <a:pt x="65" y="145"/>
                      </a:lnTo>
                      <a:lnTo>
                        <a:pt x="66" y="152"/>
                      </a:lnTo>
                      <a:lnTo>
                        <a:pt x="65" y="152"/>
                      </a:lnTo>
                      <a:lnTo>
                        <a:pt x="64" y="153"/>
                      </a:lnTo>
                      <a:lnTo>
                        <a:pt x="65" y="156"/>
                      </a:lnTo>
                      <a:lnTo>
                        <a:pt x="80" y="169"/>
                      </a:lnTo>
                      <a:lnTo>
                        <a:pt x="115" y="185"/>
                      </a:lnTo>
                      <a:lnTo>
                        <a:pt x="117" y="185"/>
                      </a:lnTo>
                      <a:lnTo>
                        <a:pt x="141" y="201"/>
                      </a:lnTo>
                      <a:lnTo>
                        <a:pt x="141" y="202"/>
                      </a:lnTo>
                      <a:lnTo>
                        <a:pt x="144" y="199"/>
                      </a:lnTo>
                      <a:lnTo>
                        <a:pt x="150" y="199"/>
                      </a:lnTo>
                      <a:lnTo>
                        <a:pt x="150" y="197"/>
                      </a:lnTo>
                      <a:lnTo>
                        <a:pt x="152" y="196"/>
                      </a:lnTo>
                      <a:lnTo>
                        <a:pt x="153" y="195"/>
                      </a:lnTo>
                      <a:lnTo>
                        <a:pt x="153" y="193"/>
                      </a:lnTo>
                      <a:lnTo>
                        <a:pt x="153" y="192"/>
                      </a:lnTo>
                      <a:lnTo>
                        <a:pt x="161" y="182"/>
                      </a:lnTo>
                      <a:lnTo>
                        <a:pt x="161" y="180"/>
                      </a:lnTo>
                      <a:lnTo>
                        <a:pt x="160" y="178"/>
                      </a:lnTo>
                      <a:lnTo>
                        <a:pt x="159" y="178"/>
                      </a:lnTo>
                      <a:lnTo>
                        <a:pt x="159" y="177"/>
                      </a:lnTo>
                      <a:lnTo>
                        <a:pt x="156" y="177"/>
                      </a:lnTo>
                      <a:lnTo>
                        <a:pt x="156" y="173"/>
                      </a:lnTo>
                      <a:lnTo>
                        <a:pt x="156" y="171"/>
                      </a:lnTo>
                      <a:lnTo>
                        <a:pt x="159" y="169"/>
                      </a:lnTo>
                      <a:lnTo>
                        <a:pt x="160" y="168"/>
                      </a:lnTo>
                      <a:lnTo>
                        <a:pt x="160" y="167"/>
                      </a:lnTo>
                      <a:lnTo>
                        <a:pt x="160" y="165"/>
                      </a:lnTo>
                      <a:lnTo>
                        <a:pt x="156" y="163"/>
                      </a:lnTo>
                      <a:lnTo>
                        <a:pt x="156" y="161"/>
                      </a:lnTo>
                      <a:lnTo>
                        <a:pt x="159" y="160"/>
                      </a:lnTo>
                      <a:lnTo>
                        <a:pt x="161" y="159"/>
                      </a:lnTo>
                      <a:lnTo>
                        <a:pt x="161" y="141"/>
                      </a:lnTo>
                      <a:lnTo>
                        <a:pt x="163" y="139"/>
                      </a:lnTo>
                      <a:lnTo>
                        <a:pt x="164" y="136"/>
                      </a:lnTo>
                      <a:lnTo>
                        <a:pt x="153" y="119"/>
                      </a:lnTo>
                      <a:lnTo>
                        <a:pt x="148" y="119"/>
                      </a:lnTo>
                      <a:lnTo>
                        <a:pt x="147" y="120"/>
                      </a:lnTo>
                      <a:lnTo>
                        <a:pt x="144" y="120"/>
                      </a:lnTo>
                      <a:lnTo>
                        <a:pt x="142" y="120"/>
                      </a:lnTo>
                      <a:lnTo>
                        <a:pt x="142" y="119"/>
                      </a:lnTo>
                      <a:lnTo>
                        <a:pt x="142" y="102"/>
                      </a:lnTo>
                      <a:lnTo>
                        <a:pt x="142" y="100"/>
                      </a:lnTo>
                      <a:lnTo>
                        <a:pt x="129" y="109"/>
                      </a:lnTo>
                      <a:lnTo>
                        <a:pt x="123" y="109"/>
                      </a:lnTo>
                      <a:lnTo>
                        <a:pt x="120" y="109"/>
                      </a:lnTo>
                      <a:lnTo>
                        <a:pt x="120" y="107"/>
                      </a:lnTo>
                      <a:lnTo>
                        <a:pt x="119" y="104"/>
                      </a:lnTo>
                      <a:lnTo>
                        <a:pt x="119" y="103"/>
                      </a:lnTo>
                      <a:lnTo>
                        <a:pt x="117" y="103"/>
                      </a:lnTo>
                      <a:lnTo>
                        <a:pt x="108" y="102"/>
                      </a:lnTo>
                      <a:lnTo>
                        <a:pt x="111" y="99"/>
                      </a:lnTo>
                      <a:lnTo>
                        <a:pt x="111" y="98"/>
                      </a:lnTo>
                      <a:lnTo>
                        <a:pt x="107" y="96"/>
                      </a:lnTo>
                      <a:lnTo>
                        <a:pt x="101" y="90"/>
                      </a:lnTo>
                      <a:lnTo>
                        <a:pt x="101" y="88"/>
                      </a:lnTo>
                      <a:lnTo>
                        <a:pt x="98" y="82"/>
                      </a:lnTo>
                      <a:lnTo>
                        <a:pt x="102" y="72"/>
                      </a:lnTo>
                      <a:lnTo>
                        <a:pt x="102" y="71"/>
                      </a:lnTo>
                      <a:lnTo>
                        <a:pt x="107" y="71"/>
                      </a:lnTo>
                      <a:lnTo>
                        <a:pt x="107" y="64"/>
                      </a:lnTo>
                      <a:lnTo>
                        <a:pt x="115" y="56"/>
                      </a:lnTo>
                      <a:lnTo>
                        <a:pt x="122" y="52"/>
                      </a:lnTo>
                      <a:lnTo>
                        <a:pt x="142" y="45"/>
                      </a:lnTo>
                      <a:lnTo>
                        <a:pt x="147" y="46"/>
                      </a:lnTo>
                      <a:lnTo>
                        <a:pt x="148" y="45"/>
                      </a:lnTo>
                      <a:lnTo>
                        <a:pt x="147" y="45"/>
                      </a:lnTo>
                      <a:lnTo>
                        <a:pt x="144" y="41"/>
                      </a:lnTo>
                      <a:lnTo>
                        <a:pt x="141" y="41"/>
                      </a:lnTo>
                      <a:lnTo>
                        <a:pt x="141" y="38"/>
                      </a:lnTo>
                      <a:lnTo>
                        <a:pt x="147" y="31"/>
                      </a:lnTo>
                      <a:lnTo>
                        <a:pt x="145" y="28"/>
                      </a:lnTo>
                      <a:lnTo>
                        <a:pt x="138" y="24"/>
                      </a:lnTo>
                      <a:lnTo>
                        <a:pt x="134" y="24"/>
                      </a:lnTo>
                      <a:lnTo>
                        <a:pt x="132" y="25"/>
                      </a:lnTo>
                      <a:lnTo>
                        <a:pt x="131" y="25"/>
                      </a:lnTo>
                      <a:lnTo>
                        <a:pt x="129" y="25"/>
                      </a:lnTo>
                      <a:lnTo>
                        <a:pt x="128" y="24"/>
                      </a:lnTo>
                      <a:lnTo>
                        <a:pt x="123" y="24"/>
                      </a:lnTo>
                      <a:lnTo>
                        <a:pt x="122" y="25"/>
                      </a:lnTo>
                      <a:lnTo>
                        <a:pt x="120" y="27"/>
                      </a:lnTo>
                      <a:lnTo>
                        <a:pt x="117" y="27"/>
                      </a:lnTo>
                      <a:lnTo>
                        <a:pt x="115" y="27"/>
                      </a:lnTo>
                      <a:lnTo>
                        <a:pt x="112" y="27"/>
                      </a:lnTo>
                      <a:lnTo>
                        <a:pt x="111" y="27"/>
                      </a:lnTo>
                      <a:lnTo>
                        <a:pt x="108" y="27"/>
                      </a:lnTo>
                      <a:lnTo>
                        <a:pt x="105" y="24"/>
                      </a:lnTo>
                      <a:lnTo>
                        <a:pt x="105" y="20"/>
                      </a:lnTo>
                      <a:lnTo>
                        <a:pt x="104" y="18"/>
                      </a:lnTo>
                      <a:lnTo>
                        <a:pt x="102" y="18"/>
                      </a:lnTo>
                      <a:lnTo>
                        <a:pt x="101" y="18"/>
                      </a:lnTo>
                      <a:lnTo>
                        <a:pt x="101" y="13"/>
                      </a:lnTo>
                      <a:lnTo>
                        <a:pt x="99" y="12"/>
                      </a:lnTo>
                      <a:lnTo>
                        <a:pt x="98" y="12"/>
                      </a:lnTo>
                      <a:lnTo>
                        <a:pt x="96" y="12"/>
                      </a:lnTo>
                      <a:lnTo>
                        <a:pt x="95" y="10"/>
                      </a:lnTo>
                      <a:lnTo>
                        <a:pt x="93" y="10"/>
                      </a:lnTo>
                      <a:lnTo>
                        <a:pt x="92" y="10"/>
                      </a:lnTo>
                      <a:lnTo>
                        <a:pt x="90" y="6"/>
                      </a:lnTo>
                      <a:lnTo>
                        <a:pt x="86" y="4"/>
                      </a:lnTo>
                      <a:lnTo>
                        <a:pt x="86" y="3"/>
                      </a:lnTo>
                      <a:lnTo>
                        <a:pt x="85" y="1"/>
                      </a:lnTo>
                      <a:lnTo>
                        <a:pt x="7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19" name="Group 3022"/>
              <p:cNvGrpSpPr>
                <a:grpSpLocks/>
              </p:cNvGrpSpPr>
              <p:nvPr/>
            </p:nvGrpSpPr>
            <p:grpSpPr bwMode="auto">
              <a:xfrm>
                <a:off x="1705" y="2837"/>
                <a:ext cx="259" cy="432"/>
                <a:chOff x="1705" y="2837"/>
                <a:chExt cx="259" cy="432"/>
              </a:xfrm>
              <a:grpFill/>
            </p:grpSpPr>
            <p:sp>
              <p:nvSpPr>
                <p:cNvPr id="880" name="Freeform 3023"/>
                <p:cNvSpPr>
                  <a:spLocks/>
                </p:cNvSpPr>
                <p:nvPr/>
              </p:nvSpPr>
              <p:spPr bwMode="gray">
                <a:xfrm>
                  <a:off x="1705" y="2837"/>
                  <a:ext cx="259" cy="432"/>
                </a:xfrm>
                <a:custGeom>
                  <a:avLst/>
                  <a:gdLst>
                    <a:gd name="T0" fmla="*/ 34 w 259"/>
                    <a:gd name="T1" fmla="*/ 427 h 432"/>
                    <a:gd name="T2" fmla="*/ 12 w 259"/>
                    <a:gd name="T3" fmla="*/ 404 h 432"/>
                    <a:gd name="T4" fmla="*/ 3 w 259"/>
                    <a:gd name="T5" fmla="*/ 404 h 432"/>
                    <a:gd name="T6" fmla="*/ 1 w 259"/>
                    <a:gd name="T7" fmla="*/ 383 h 432"/>
                    <a:gd name="T8" fmla="*/ 12 w 259"/>
                    <a:gd name="T9" fmla="*/ 362 h 432"/>
                    <a:gd name="T10" fmla="*/ 22 w 259"/>
                    <a:gd name="T11" fmla="*/ 336 h 432"/>
                    <a:gd name="T12" fmla="*/ 19 w 259"/>
                    <a:gd name="T13" fmla="*/ 308 h 432"/>
                    <a:gd name="T14" fmla="*/ 27 w 259"/>
                    <a:gd name="T15" fmla="*/ 303 h 432"/>
                    <a:gd name="T16" fmla="*/ 21 w 259"/>
                    <a:gd name="T17" fmla="*/ 294 h 432"/>
                    <a:gd name="T18" fmla="*/ 18 w 259"/>
                    <a:gd name="T19" fmla="*/ 279 h 432"/>
                    <a:gd name="T20" fmla="*/ 19 w 259"/>
                    <a:gd name="T21" fmla="*/ 258 h 432"/>
                    <a:gd name="T22" fmla="*/ 30 w 259"/>
                    <a:gd name="T23" fmla="*/ 211 h 432"/>
                    <a:gd name="T24" fmla="*/ 34 w 259"/>
                    <a:gd name="T25" fmla="*/ 183 h 432"/>
                    <a:gd name="T26" fmla="*/ 40 w 259"/>
                    <a:gd name="T27" fmla="*/ 166 h 432"/>
                    <a:gd name="T28" fmla="*/ 43 w 259"/>
                    <a:gd name="T29" fmla="*/ 137 h 432"/>
                    <a:gd name="T30" fmla="*/ 40 w 259"/>
                    <a:gd name="T31" fmla="*/ 113 h 432"/>
                    <a:gd name="T32" fmla="*/ 44 w 259"/>
                    <a:gd name="T33" fmla="*/ 105 h 432"/>
                    <a:gd name="T34" fmla="*/ 66 w 259"/>
                    <a:gd name="T35" fmla="*/ 62 h 432"/>
                    <a:gd name="T36" fmla="*/ 80 w 259"/>
                    <a:gd name="T37" fmla="*/ 27 h 432"/>
                    <a:gd name="T38" fmla="*/ 82 w 259"/>
                    <a:gd name="T39" fmla="*/ 12 h 432"/>
                    <a:gd name="T40" fmla="*/ 113 w 259"/>
                    <a:gd name="T41" fmla="*/ 6 h 432"/>
                    <a:gd name="T42" fmla="*/ 122 w 259"/>
                    <a:gd name="T43" fmla="*/ 3 h 432"/>
                    <a:gd name="T44" fmla="*/ 148 w 259"/>
                    <a:gd name="T45" fmla="*/ 13 h 432"/>
                    <a:gd name="T46" fmla="*/ 180 w 259"/>
                    <a:gd name="T47" fmla="*/ 30 h 432"/>
                    <a:gd name="T48" fmla="*/ 204 w 259"/>
                    <a:gd name="T49" fmla="*/ 42 h 432"/>
                    <a:gd name="T50" fmla="*/ 196 w 259"/>
                    <a:gd name="T51" fmla="*/ 64 h 432"/>
                    <a:gd name="T52" fmla="*/ 221 w 259"/>
                    <a:gd name="T53" fmla="*/ 69 h 432"/>
                    <a:gd name="T54" fmla="*/ 231 w 259"/>
                    <a:gd name="T55" fmla="*/ 68 h 432"/>
                    <a:gd name="T56" fmla="*/ 256 w 259"/>
                    <a:gd name="T57" fmla="*/ 47 h 432"/>
                    <a:gd name="T58" fmla="*/ 245 w 259"/>
                    <a:gd name="T59" fmla="*/ 70 h 432"/>
                    <a:gd name="T60" fmla="*/ 211 w 259"/>
                    <a:gd name="T61" fmla="*/ 101 h 432"/>
                    <a:gd name="T62" fmla="*/ 201 w 259"/>
                    <a:gd name="T63" fmla="*/ 126 h 432"/>
                    <a:gd name="T64" fmla="*/ 198 w 259"/>
                    <a:gd name="T65" fmla="*/ 160 h 432"/>
                    <a:gd name="T66" fmla="*/ 213 w 259"/>
                    <a:gd name="T67" fmla="*/ 183 h 432"/>
                    <a:gd name="T68" fmla="*/ 207 w 259"/>
                    <a:gd name="T69" fmla="*/ 209 h 432"/>
                    <a:gd name="T70" fmla="*/ 146 w 259"/>
                    <a:gd name="T71" fmla="*/ 220 h 432"/>
                    <a:gd name="T72" fmla="*/ 146 w 259"/>
                    <a:gd name="T73" fmla="*/ 233 h 432"/>
                    <a:gd name="T74" fmla="*/ 139 w 259"/>
                    <a:gd name="T75" fmla="*/ 250 h 432"/>
                    <a:gd name="T76" fmla="*/ 107 w 259"/>
                    <a:gd name="T77" fmla="*/ 247 h 432"/>
                    <a:gd name="T78" fmla="*/ 117 w 259"/>
                    <a:gd name="T79" fmla="*/ 269 h 432"/>
                    <a:gd name="T80" fmla="*/ 120 w 259"/>
                    <a:gd name="T81" fmla="*/ 267 h 432"/>
                    <a:gd name="T82" fmla="*/ 128 w 259"/>
                    <a:gd name="T83" fmla="*/ 275 h 432"/>
                    <a:gd name="T84" fmla="*/ 120 w 259"/>
                    <a:gd name="T85" fmla="*/ 273 h 432"/>
                    <a:gd name="T86" fmla="*/ 110 w 259"/>
                    <a:gd name="T87" fmla="*/ 273 h 432"/>
                    <a:gd name="T88" fmla="*/ 107 w 259"/>
                    <a:gd name="T89" fmla="*/ 288 h 432"/>
                    <a:gd name="T90" fmla="*/ 103 w 259"/>
                    <a:gd name="T91" fmla="*/ 309 h 432"/>
                    <a:gd name="T92" fmla="*/ 88 w 259"/>
                    <a:gd name="T93" fmla="*/ 313 h 432"/>
                    <a:gd name="T94" fmla="*/ 86 w 259"/>
                    <a:gd name="T95" fmla="*/ 341 h 432"/>
                    <a:gd name="T96" fmla="*/ 99 w 259"/>
                    <a:gd name="T97" fmla="*/ 353 h 432"/>
                    <a:gd name="T98" fmla="*/ 77 w 259"/>
                    <a:gd name="T99" fmla="*/ 375 h 432"/>
                    <a:gd name="T100" fmla="*/ 68 w 259"/>
                    <a:gd name="T101" fmla="*/ 393 h 432"/>
                    <a:gd name="T102" fmla="*/ 65 w 259"/>
                    <a:gd name="T103" fmla="*/ 393 h 432"/>
                    <a:gd name="T104" fmla="*/ 54 w 259"/>
                    <a:gd name="T105" fmla="*/ 409 h 432"/>
                    <a:gd name="T106" fmla="*/ 52 w 259"/>
                    <a:gd name="T107" fmla="*/ 419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432"/>
                    <a:gd name="T164" fmla="*/ 259 w 259"/>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432">
                      <a:moveTo>
                        <a:pt x="66" y="432"/>
                      </a:moveTo>
                      <a:lnTo>
                        <a:pt x="65" y="431"/>
                      </a:lnTo>
                      <a:lnTo>
                        <a:pt x="61" y="430"/>
                      </a:lnTo>
                      <a:lnTo>
                        <a:pt x="48" y="427"/>
                      </a:lnTo>
                      <a:lnTo>
                        <a:pt x="34" y="427"/>
                      </a:lnTo>
                      <a:lnTo>
                        <a:pt x="33" y="427"/>
                      </a:lnTo>
                      <a:lnTo>
                        <a:pt x="21" y="427"/>
                      </a:lnTo>
                      <a:lnTo>
                        <a:pt x="18" y="426"/>
                      </a:lnTo>
                      <a:lnTo>
                        <a:pt x="15" y="423"/>
                      </a:lnTo>
                      <a:lnTo>
                        <a:pt x="12" y="404"/>
                      </a:lnTo>
                      <a:lnTo>
                        <a:pt x="12" y="402"/>
                      </a:lnTo>
                      <a:lnTo>
                        <a:pt x="10" y="402"/>
                      </a:lnTo>
                      <a:lnTo>
                        <a:pt x="10" y="404"/>
                      </a:lnTo>
                      <a:lnTo>
                        <a:pt x="6" y="404"/>
                      </a:lnTo>
                      <a:lnTo>
                        <a:pt x="3" y="404"/>
                      </a:lnTo>
                      <a:lnTo>
                        <a:pt x="3" y="405"/>
                      </a:lnTo>
                      <a:lnTo>
                        <a:pt x="1" y="406"/>
                      </a:lnTo>
                      <a:lnTo>
                        <a:pt x="0" y="402"/>
                      </a:lnTo>
                      <a:lnTo>
                        <a:pt x="0" y="401"/>
                      </a:lnTo>
                      <a:lnTo>
                        <a:pt x="1" y="383"/>
                      </a:lnTo>
                      <a:lnTo>
                        <a:pt x="3" y="382"/>
                      </a:lnTo>
                      <a:lnTo>
                        <a:pt x="4" y="381"/>
                      </a:lnTo>
                      <a:lnTo>
                        <a:pt x="10" y="369"/>
                      </a:lnTo>
                      <a:lnTo>
                        <a:pt x="12" y="364"/>
                      </a:lnTo>
                      <a:lnTo>
                        <a:pt x="12" y="362"/>
                      </a:lnTo>
                      <a:lnTo>
                        <a:pt x="12" y="359"/>
                      </a:lnTo>
                      <a:lnTo>
                        <a:pt x="12" y="358"/>
                      </a:lnTo>
                      <a:lnTo>
                        <a:pt x="12" y="357"/>
                      </a:lnTo>
                      <a:lnTo>
                        <a:pt x="12" y="353"/>
                      </a:lnTo>
                      <a:lnTo>
                        <a:pt x="22" y="336"/>
                      </a:lnTo>
                      <a:lnTo>
                        <a:pt x="22" y="316"/>
                      </a:lnTo>
                      <a:lnTo>
                        <a:pt x="25" y="315"/>
                      </a:lnTo>
                      <a:lnTo>
                        <a:pt x="25" y="312"/>
                      </a:lnTo>
                      <a:lnTo>
                        <a:pt x="22" y="309"/>
                      </a:lnTo>
                      <a:lnTo>
                        <a:pt x="19" y="308"/>
                      </a:lnTo>
                      <a:lnTo>
                        <a:pt x="19" y="306"/>
                      </a:lnTo>
                      <a:lnTo>
                        <a:pt x="19" y="305"/>
                      </a:lnTo>
                      <a:lnTo>
                        <a:pt x="27" y="306"/>
                      </a:lnTo>
                      <a:lnTo>
                        <a:pt x="27" y="304"/>
                      </a:lnTo>
                      <a:lnTo>
                        <a:pt x="27" y="303"/>
                      </a:lnTo>
                      <a:lnTo>
                        <a:pt x="25" y="301"/>
                      </a:lnTo>
                      <a:lnTo>
                        <a:pt x="22" y="300"/>
                      </a:lnTo>
                      <a:lnTo>
                        <a:pt x="19" y="300"/>
                      </a:lnTo>
                      <a:lnTo>
                        <a:pt x="19" y="299"/>
                      </a:lnTo>
                      <a:lnTo>
                        <a:pt x="21" y="294"/>
                      </a:lnTo>
                      <a:lnTo>
                        <a:pt x="21" y="290"/>
                      </a:lnTo>
                      <a:lnTo>
                        <a:pt x="19" y="288"/>
                      </a:lnTo>
                      <a:lnTo>
                        <a:pt x="19" y="282"/>
                      </a:lnTo>
                      <a:lnTo>
                        <a:pt x="18" y="280"/>
                      </a:lnTo>
                      <a:lnTo>
                        <a:pt x="18" y="279"/>
                      </a:lnTo>
                      <a:lnTo>
                        <a:pt x="18" y="267"/>
                      </a:lnTo>
                      <a:lnTo>
                        <a:pt x="22" y="263"/>
                      </a:lnTo>
                      <a:lnTo>
                        <a:pt x="22" y="261"/>
                      </a:lnTo>
                      <a:lnTo>
                        <a:pt x="21" y="259"/>
                      </a:lnTo>
                      <a:lnTo>
                        <a:pt x="19" y="258"/>
                      </a:lnTo>
                      <a:lnTo>
                        <a:pt x="19" y="254"/>
                      </a:lnTo>
                      <a:lnTo>
                        <a:pt x="27" y="220"/>
                      </a:lnTo>
                      <a:lnTo>
                        <a:pt x="30" y="217"/>
                      </a:lnTo>
                      <a:lnTo>
                        <a:pt x="30" y="216"/>
                      </a:lnTo>
                      <a:lnTo>
                        <a:pt x="30" y="211"/>
                      </a:lnTo>
                      <a:lnTo>
                        <a:pt x="30" y="187"/>
                      </a:lnTo>
                      <a:lnTo>
                        <a:pt x="31" y="185"/>
                      </a:lnTo>
                      <a:lnTo>
                        <a:pt x="33" y="184"/>
                      </a:lnTo>
                      <a:lnTo>
                        <a:pt x="34" y="184"/>
                      </a:lnTo>
                      <a:lnTo>
                        <a:pt x="34" y="183"/>
                      </a:lnTo>
                      <a:lnTo>
                        <a:pt x="36" y="181"/>
                      </a:lnTo>
                      <a:lnTo>
                        <a:pt x="37" y="180"/>
                      </a:lnTo>
                      <a:lnTo>
                        <a:pt x="36" y="169"/>
                      </a:lnTo>
                      <a:lnTo>
                        <a:pt x="40" y="168"/>
                      </a:lnTo>
                      <a:lnTo>
                        <a:pt x="40" y="166"/>
                      </a:lnTo>
                      <a:lnTo>
                        <a:pt x="41" y="162"/>
                      </a:lnTo>
                      <a:lnTo>
                        <a:pt x="46" y="155"/>
                      </a:lnTo>
                      <a:lnTo>
                        <a:pt x="44" y="143"/>
                      </a:lnTo>
                      <a:lnTo>
                        <a:pt x="43" y="141"/>
                      </a:lnTo>
                      <a:lnTo>
                        <a:pt x="43" y="137"/>
                      </a:lnTo>
                      <a:lnTo>
                        <a:pt x="40" y="131"/>
                      </a:lnTo>
                      <a:lnTo>
                        <a:pt x="40" y="124"/>
                      </a:lnTo>
                      <a:lnTo>
                        <a:pt x="36" y="123"/>
                      </a:lnTo>
                      <a:lnTo>
                        <a:pt x="37" y="113"/>
                      </a:lnTo>
                      <a:lnTo>
                        <a:pt x="40" y="113"/>
                      </a:lnTo>
                      <a:lnTo>
                        <a:pt x="41" y="109"/>
                      </a:lnTo>
                      <a:lnTo>
                        <a:pt x="43" y="108"/>
                      </a:lnTo>
                      <a:lnTo>
                        <a:pt x="43" y="106"/>
                      </a:lnTo>
                      <a:lnTo>
                        <a:pt x="43" y="105"/>
                      </a:lnTo>
                      <a:lnTo>
                        <a:pt x="44" y="105"/>
                      </a:lnTo>
                      <a:lnTo>
                        <a:pt x="51" y="77"/>
                      </a:lnTo>
                      <a:lnTo>
                        <a:pt x="56" y="71"/>
                      </a:lnTo>
                      <a:lnTo>
                        <a:pt x="58" y="66"/>
                      </a:lnTo>
                      <a:lnTo>
                        <a:pt x="61" y="63"/>
                      </a:lnTo>
                      <a:lnTo>
                        <a:pt x="66" y="62"/>
                      </a:lnTo>
                      <a:lnTo>
                        <a:pt x="66" y="61"/>
                      </a:lnTo>
                      <a:lnTo>
                        <a:pt x="62" y="41"/>
                      </a:lnTo>
                      <a:lnTo>
                        <a:pt x="65" y="40"/>
                      </a:lnTo>
                      <a:lnTo>
                        <a:pt x="65" y="33"/>
                      </a:lnTo>
                      <a:lnTo>
                        <a:pt x="80" y="27"/>
                      </a:lnTo>
                      <a:lnTo>
                        <a:pt x="82" y="14"/>
                      </a:lnTo>
                      <a:lnTo>
                        <a:pt x="80" y="14"/>
                      </a:lnTo>
                      <a:lnTo>
                        <a:pt x="80" y="13"/>
                      </a:lnTo>
                      <a:lnTo>
                        <a:pt x="82" y="13"/>
                      </a:lnTo>
                      <a:lnTo>
                        <a:pt x="82" y="12"/>
                      </a:lnTo>
                      <a:lnTo>
                        <a:pt x="83" y="10"/>
                      </a:lnTo>
                      <a:lnTo>
                        <a:pt x="83" y="9"/>
                      </a:lnTo>
                      <a:lnTo>
                        <a:pt x="95" y="0"/>
                      </a:lnTo>
                      <a:lnTo>
                        <a:pt x="99" y="4"/>
                      </a:lnTo>
                      <a:lnTo>
                        <a:pt x="113" y="6"/>
                      </a:lnTo>
                      <a:lnTo>
                        <a:pt x="113" y="7"/>
                      </a:lnTo>
                      <a:lnTo>
                        <a:pt x="116" y="8"/>
                      </a:lnTo>
                      <a:lnTo>
                        <a:pt x="119" y="10"/>
                      </a:lnTo>
                      <a:lnTo>
                        <a:pt x="120" y="10"/>
                      </a:lnTo>
                      <a:lnTo>
                        <a:pt x="122" y="3"/>
                      </a:lnTo>
                      <a:lnTo>
                        <a:pt x="136" y="4"/>
                      </a:lnTo>
                      <a:lnTo>
                        <a:pt x="139" y="6"/>
                      </a:lnTo>
                      <a:lnTo>
                        <a:pt x="144" y="8"/>
                      </a:lnTo>
                      <a:lnTo>
                        <a:pt x="146" y="8"/>
                      </a:lnTo>
                      <a:lnTo>
                        <a:pt x="148" y="13"/>
                      </a:lnTo>
                      <a:lnTo>
                        <a:pt x="151" y="16"/>
                      </a:lnTo>
                      <a:lnTo>
                        <a:pt x="161" y="23"/>
                      </a:lnTo>
                      <a:lnTo>
                        <a:pt x="164" y="25"/>
                      </a:lnTo>
                      <a:lnTo>
                        <a:pt x="165" y="27"/>
                      </a:lnTo>
                      <a:lnTo>
                        <a:pt x="180" y="30"/>
                      </a:lnTo>
                      <a:lnTo>
                        <a:pt x="196" y="36"/>
                      </a:lnTo>
                      <a:lnTo>
                        <a:pt x="198" y="38"/>
                      </a:lnTo>
                      <a:lnTo>
                        <a:pt x="201" y="40"/>
                      </a:lnTo>
                      <a:lnTo>
                        <a:pt x="202" y="41"/>
                      </a:lnTo>
                      <a:lnTo>
                        <a:pt x="204" y="42"/>
                      </a:lnTo>
                      <a:lnTo>
                        <a:pt x="205" y="42"/>
                      </a:lnTo>
                      <a:lnTo>
                        <a:pt x="205" y="44"/>
                      </a:lnTo>
                      <a:lnTo>
                        <a:pt x="205" y="48"/>
                      </a:lnTo>
                      <a:lnTo>
                        <a:pt x="198" y="61"/>
                      </a:lnTo>
                      <a:lnTo>
                        <a:pt x="196" y="64"/>
                      </a:lnTo>
                      <a:lnTo>
                        <a:pt x="198" y="64"/>
                      </a:lnTo>
                      <a:lnTo>
                        <a:pt x="210" y="66"/>
                      </a:lnTo>
                      <a:lnTo>
                        <a:pt x="218" y="69"/>
                      </a:lnTo>
                      <a:lnTo>
                        <a:pt x="220" y="69"/>
                      </a:lnTo>
                      <a:lnTo>
                        <a:pt x="221" y="69"/>
                      </a:lnTo>
                      <a:lnTo>
                        <a:pt x="223" y="69"/>
                      </a:lnTo>
                      <a:lnTo>
                        <a:pt x="225" y="69"/>
                      </a:lnTo>
                      <a:lnTo>
                        <a:pt x="226" y="68"/>
                      </a:lnTo>
                      <a:lnTo>
                        <a:pt x="228" y="68"/>
                      </a:lnTo>
                      <a:lnTo>
                        <a:pt x="231" y="68"/>
                      </a:lnTo>
                      <a:lnTo>
                        <a:pt x="232" y="68"/>
                      </a:lnTo>
                      <a:lnTo>
                        <a:pt x="247" y="58"/>
                      </a:lnTo>
                      <a:lnTo>
                        <a:pt x="248" y="47"/>
                      </a:lnTo>
                      <a:lnTo>
                        <a:pt x="254" y="45"/>
                      </a:lnTo>
                      <a:lnTo>
                        <a:pt x="256" y="47"/>
                      </a:lnTo>
                      <a:lnTo>
                        <a:pt x="259" y="55"/>
                      </a:lnTo>
                      <a:lnTo>
                        <a:pt x="259" y="63"/>
                      </a:lnTo>
                      <a:lnTo>
                        <a:pt x="257" y="64"/>
                      </a:lnTo>
                      <a:lnTo>
                        <a:pt x="253" y="68"/>
                      </a:lnTo>
                      <a:lnTo>
                        <a:pt x="245" y="70"/>
                      </a:lnTo>
                      <a:lnTo>
                        <a:pt x="231" y="82"/>
                      </a:lnTo>
                      <a:lnTo>
                        <a:pt x="225" y="88"/>
                      </a:lnTo>
                      <a:lnTo>
                        <a:pt x="225" y="90"/>
                      </a:lnTo>
                      <a:lnTo>
                        <a:pt x="211" y="99"/>
                      </a:lnTo>
                      <a:lnTo>
                        <a:pt x="211" y="101"/>
                      </a:lnTo>
                      <a:lnTo>
                        <a:pt x="207" y="103"/>
                      </a:lnTo>
                      <a:lnTo>
                        <a:pt x="207" y="105"/>
                      </a:lnTo>
                      <a:lnTo>
                        <a:pt x="204" y="108"/>
                      </a:lnTo>
                      <a:lnTo>
                        <a:pt x="204" y="119"/>
                      </a:lnTo>
                      <a:lnTo>
                        <a:pt x="201" y="126"/>
                      </a:lnTo>
                      <a:lnTo>
                        <a:pt x="201" y="138"/>
                      </a:lnTo>
                      <a:lnTo>
                        <a:pt x="201" y="140"/>
                      </a:lnTo>
                      <a:lnTo>
                        <a:pt x="198" y="141"/>
                      </a:lnTo>
                      <a:lnTo>
                        <a:pt x="196" y="156"/>
                      </a:lnTo>
                      <a:lnTo>
                        <a:pt x="198" y="160"/>
                      </a:lnTo>
                      <a:lnTo>
                        <a:pt x="211" y="170"/>
                      </a:lnTo>
                      <a:lnTo>
                        <a:pt x="211" y="172"/>
                      </a:lnTo>
                      <a:lnTo>
                        <a:pt x="210" y="177"/>
                      </a:lnTo>
                      <a:lnTo>
                        <a:pt x="210" y="180"/>
                      </a:lnTo>
                      <a:lnTo>
                        <a:pt x="213" y="183"/>
                      </a:lnTo>
                      <a:lnTo>
                        <a:pt x="216" y="184"/>
                      </a:lnTo>
                      <a:lnTo>
                        <a:pt x="220" y="184"/>
                      </a:lnTo>
                      <a:lnTo>
                        <a:pt x="220" y="192"/>
                      </a:lnTo>
                      <a:lnTo>
                        <a:pt x="208" y="205"/>
                      </a:lnTo>
                      <a:lnTo>
                        <a:pt x="207" y="209"/>
                      </a:lnTo>
                      <a:lnTo>
                        <a:pt x="205" y="212"/>
                      </a:lnTo>
                      <a:lnTo>
                        <a:pt x="162" y="221"/>
                      </a:lnTo>
                      <a:lnTo>
                        <a:pt x="148" y="220"/>
                      </a:lnTo>
                      <a:lnTo>
                        <a:pt x="146" y="217"/>
                      </a:lnTo>
                      <a:lnTo>
                        <a:pt x="146" y="220"/>
                      </a:lnTo>
                      <a:lnTo>
                        <a:pt x="146" y="225"/>
                      </a:lnTo>
                      <a:lnTo>
                        <a:pt x="147" y="226"/>
                      </a:lnTo>
                      <a:lnTo>
                        <a:pt x="148" y="227"/>
                      </a:lnTo>
                      <a:lnTo>
                        <a:pt x="147" y="233"/>
                      </a:lnTo>
                      <a:lnTo>
                        <a:pt x="146" y="233"/>
                      </a:lnTo>
                      <a:lnTo>
                        <a:pt x="144" y="238"/>
                      </a:lnTo>
                      <a:lnTo>
                        <a:pt x="146" y="245"/>
                      </a:lnTo>
                      <a:lnTo>
                        <a:pt x="146" y="247"/>
                      </a:lnTo>
                      <a:lnTo>
                        <a:pt x="144" y="248"/>
                      </a:lnTo>
                      <a:lnTo>
                        <a:pt x="139" y="250"/>
                      </a:lnTo>
                      <a:lnTo>
                        <a:pt x="136" y="252"/>
                      </a:lnTo>
                      <a:lnTo>
                        <a:pt x="126" y="251"/>
                      </a:lnTo>
                      <a:lnTo>
                        <a:pt x="112" y="247"/>
                      </a:lnTo>
                      <a:lnTo>
                        <a:pt x="110" y="245"/>
                      </a:lnTo>
                      <a:lnTo>
                        <a:pt x="107" y="247"/>
                      </a:lnTo>
                      <a:lnTo>
                        <a:pt x="107" y="251"/>
                      </a:lnTo>
                      <a:lnTo>
                        <a:pt x="109" y="255"/>
                      </a:lnTo>
                      <a:lnTo>
                        <a:pt x="110" y="265"/>
                      </a:lnTo>
                      <a:lnTo>
                        <a:pt x="113" y="267"/>
                      </a:lnTo>
                      <a:lnTo>
                        <a:pt x="117" y="269"/>
                      </a:lnTo>
                      <a:lnTo>
                        <a:pt x="116" y="270"/>
                      </a:lnTo>
                      <a:lnTo>
                        <a:pt x="117" y="272"/>
                      </a:lnTo>
                      <a:lnTo>
                        <a:pt x="122" y="270"/>
                      </a:lnTo>
                      <a:lnTo>
                        <a:pt x="122" y="269"/>
                      </a:lnTo>
                      <a:lnTo>
                        <a:pt x="120" y="267"/>
                      </a:lnTo>
                      <a:lnTo>
                        <a:pt x="123" y="267"/>
                      </a:lnTo>
                      <a:lnTo>
                        <a:pt x="126" y="266"/>
                      </a:lnTo>
                      <a:lnTo>
                        <a:pt x="128" y="267"/>
                      </a:lnTo>
                      <a:lnTo>
                        <a:pt x="129" y="273"/>
                      </a:lnTo>
                      <a:lnTo>
                        <a:pt x="128" y="275"/>
                      </a:lnTo>
                      <a:lnTo>
                        <a:pt x="126" y="276"/>
                      </a:lnTo>
                      <a:lnTo>
                        <a:pt x="125" y="276"/>
                      </a:lnTo>
                      <a:lnTo>
                        <a:pt x="122" y="276"/>
                      </a:lnTo>
                      <a:lnTo>
                        <a:pt x="120" y="276"/>
                      </a:lnTo>
                      <a:lnTo>
                        <a:pt x="120" y="273"/>
                      </a:lnTo>
                      <a:lnTo>
                        <a:pt x="119" y="273"/>
                      </a:lnTo>
                      <a:lnTo>
                        <a:pt x="116" y="273"/>
                      </a:lnTo>
                      <a:lnTo>
                        <a:pt x="113" y="273"/>
                      </a:lnTo>
                      <a:lnTo>
                        <a:pt x="112" y="273"/>
                      </a:lnTo>
                      <a:lnTo>
                        <a:pt x="110" y="273"/>
                      </a:lnTo>
                      <a:lnTo>
                        <a:pt x="110" y="275"/>
                      </a:lnTo>
                      <a:lnTo>
                        <a:pt x="110" y="276"/>
                      </a:lnTo>
                      <a:lnTo>
                        <a:pt x="120" y="279"/>
                      </a:lnTo>
                      <a:lnTo>
                        <a:pt x="112" y="283"/>
                      </a:lnTo>
                      <a:lnTo>
                        <a:pt x="107" y="288"/>
                      </a:lnTo>
                      <a:lnTo>
                        <a:pt x="107" y="300"/>
                      </a:lnTo>
                      <a:lnTo>
                        <a:pt x="106" y="303"/>
                      </a:lnTo>
                      <a:lnTo>
                        <a:pt x="104" y="304"/>
                      </a:lnTo>
                      <a:lnTo>
                        <a:pt x="103" y="305"/>
                      </a:lnTo>
                      <a:lnTo>
                        <a:pt x="103" y="309"/>
                      </a:lnTo>
                      <a:lnTo>
                        <a:pt x="103" y="311"/>
                      </a:lnTo>
                      <a:lnTo>
                        <a:pt x="95" y="311"/>
                      </a:lnTo>
                      <a:lnTo>
                        <a:pt x="92" y="311"/>
                      </a:lnTo>
                      <a:lnTo>
                        <a:pt x="90" y="313"/>
                      </a:lnTo>
                      <a:lnTo>
                        <a:pt x="88" y="313"/>
                      </a:lnTo>
                      <a:lnTo>
                        <a:pt x="85" y="315"/>
                      </a:lnTo>
                      <a:lnTo>
                        <a:pt x="77" y="325"/>
                      </a:lnTo>
                      <a:lnTo>
                        <a:pt x="76" y="327"/>
                      </a:lnTo>
                      <a:lnTo>
                        <a:pt x="80" y="334"/>
                      </a:lnTo>
                      <a:lnTo>
                        <a:pt x="86" y="341"/>
                      </a:lnTo>
                      <a:lnTo>
                        <a:pt x="93" y="344"/>
                      </a:lnTo>
                      <a:lnTo>
                        <a:pt x="99" y="344"/>
                      </a:lnTo>
                      <a:lnTo>
                        <a:pt x="101" y="345"/>
                      </a:lnTo>
                      <a:lnTo>
                        <a:pt x="101" y="351"/>
                      </a:lnTo>
                      <a:lnTo>
                        <a:pt x="99" y="353"/>
                      </a:lnTo>
                      <a:lnTo>
                        <a:pt x="99" y="357"/>
                      </a:lnTo>
                      <a:lnTo>
                        <a:pt x="98" y="358"/>
                      </a:lnTo>
                      <a:lnTo>
                        <a:pt x="98" y="359"/>
                      </a:lnTo>
                      <a:lnTo>
                        <a:pt x="96" y="359"/>
                      </a:lnTo>
                      <a:lnTo>
                        <a:pt x="77" y="375"/>
                      </a:lnTo>
                      <a:lnTo>
                        <a:pt x="74" y="381"/>
                      </a:lnTo>
                      <a:lnTo>
                        <a:pt x="76" y="379"/>
                      </a:lnTo>
                      <a:lnTo>
                        <a:pt x="73" y="390"/>
                      </a:lnTo>
                      <a:lnTo>
                        <a:pt x="71" y="393"/>
                      </a:lnTo>
                      <a:lnTo>
                        <a:pt x="68" y="393"/>
                      </a:lnTo>
                      <a:lnTo>
                        <a:pt x="66" y="393"/>
                      </a:lnTo>
                      <a:lnTo>
                        <a:pt x="65" y="392"/>
                      </a:lnTo>
                      <a:lnTo>
                        <a:pt x="61" y="387"/>
                      </a:lnTo>
                      <a:lnTo>
                        <a:pt x="61" y="392"/>
                      </a:lnTo>
                      <a:lnTo>
                        <a:pt x="65" y="393"/>
                      </a:lnTo>
                      <a:lnTo>
                        <a:pt x="65" y="394"/>
                      </a:lnTo>
                      <a:lnTo>
                        <a:pt x="56" y="399"/>
                      </a:lnTo>
                      <a:lnTo>
                        <a:pt x="54" y="407"/>
                      </a:lnTo>
                      <a:lnTo>
                        <a:pt x="52" y="409"/>
                      </a:lnTo>
                      <a:lnTo>
                        <a:pt x="54" y="409"/>
                      </a:lnTo>
                      <a:lnTo>
                        <a:pt x="55" y="408"/>
                      </a:lnTo>
                      <a:lnTo>
                        <a:pt x="56" y="418"/>
                      </a:lnTo>
                      <a:lnTo>
                        <a:pt x="56" y="419"/>
                      </a:lnTo>
                      <a:lnTo>
                        <a:pt x="54" y="418"/>
                      </a:lnTo>
                      <a:lnTo>
                        <a:pt x="52" y="419"/>
                      </a:lnTo>
                      <a:lnTo>
                        <a:pt x="55" y="420"/>
                      </a:lnTo>
                      <a:lnTo>
                        <a:pt x="56" y="420"/>
                      </a:lnTo>
                      <a:lnTo>
                        <a:pt x="66" y="431"/>
                      </a:lnTo>
                      <a:lnTo>
                        <a:pt x="66" y="43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81" name="Freeform 3024"/>
                <p:cNvSpPr>
                  <a:spLocks/>
                </p:cNvSpPr>
                <p:nvPr/>
              </p:nvSpPr>
              <p:spPr bwMode="gray">
                <a:xfrm>
                  <a:off x="1705" y="2837"/>
                  <a:ext cx="259" cy="432"/>
                </a:xfrm>
                <a:custGeom>
                  <a:avLst/>
                  <a:gdLst>
                    <a:gd name="T0" fmla="*/ 34 w 259"/>
                    <a:gd name="T1" fmla="*/ 427 h 432"/>
                    <a:gd name="T2" fmla="*/ 12 w 259"/>
                    <a:gd name="T3" fmla="*/ 404 h 432"/>
                    <a:gd name="T4" fmla="*/ 3 w 259"/>
                    <a:gd name="T5" fmla="*/ 404 h 432"/>
                    <a:gd name="T6" fmla="*/ 1 w 259"/>
                    <a:gd name="T7" fmla="*/ 383 h 432"/>
                    <a:gd name="T8" fmla="*/ 12 w 259"/>
                    <a:gd name="T9" fmla="*/ 362 h 432"/>
                    <a:gd name="T10" fmla="*/ 22 w 259"/>
                    <a:gd name="T11" fmla="*/ 336 h 432"/>
                    <a:gd name="T12" fmla="*/ 19 w 259"/>
                    <a:gd name="T13" fmla="*/ 308 h 432"/>
                    <a:gd name="T14" fmla="*/ 27 w 259"/>
                    <a:gd name="T15" fmla="*/ 303 h 432"/>
                    <a:gd name="T16" fmla="*/ 21 w 259"/>
                    <a:gd name="T17" fmla="*/ 294 h 432"/>
                    <a:gd name="T18" fmla="*/ 18 w 259"/>
                    <a:gd name="T19" fmla="*/ 279 h 432"/>
                    <a:gd name="T20" fmla="*/ 19 w 259"/>
                    <a:gd name="T21" fmla="*/ 258 h 432"/>
                    <a:gd name="T22" fmla="*/ 30 w 259"/>
                    <a:gd name="T23" fmla="*/ 211 h 432"/>
                    <a:gd name="T24" fmla="*/ 34 w 259"/>
                    <a:gd name="T25" fmla="*/ 183 h 432"/>
                    <a:gd name="T26" fmla="*/ 40 w 259"/>
                    <a:gd name="T27" fmla="*/ 166 h 432"/>
                    <a:gd name="T28" fmla="*/ 43 w 259"/>
                    <a:gd name="T29" fmla="*/ 137 h 432"/>
                    <a:gd name="T30" fmla="*/ 40 w 259"/>
                    <a:gd name="T31" fmla="*/ 113 h 432"/>
                    <a:gd name="T32" fmla="*/ 44 w 259"/>
                    <a:gd name="T33" fmla="*/ 105 h 432"/>
                    <a:gd name="T34" fmla="*/ 66 w 259"/>
                    <a:gd name="T35" fmla="*/ 62 h 432"/>
                    <a:gd name="T36" fmla="*/ 80 w 259"/>
                    <a:gd name="T37" fmla="*/ 27 h 432"/>
                    <a:gd name="T38" fmla="*/ 82 w 259"/>
                    <a:gd name="T39" fmla="*/ 12 h 432"/>
                    <a:gd name="T40" fmla="*/ 113 w 259"/>
                    <a:gd name="T41" fmla="*/ 6 h 432"/>
                    <a:gd name="T42" fmla="*/ 122 w 259"/>
                    <a:gd name="T43" fmla="*/ 3 h 432"/>
                    <a:gd name="T44" fmla="*/ 148 w 259"/>
                    <a:gd name="T45" fmla="*/ 13 h 432"/>
                    <a:gd name="T46" fmla="*/ 180 w 259"/>
                    <a:gd name="T47" fmla="*/ 30 h 432"/>
                    <a:gd name="T48" fmla="*/ 204 w 259"/>
                    <a:gd name="T49" fmla="*/ 42 h 432"/>
                    <a:gd name="T50" fmla="*/ 196 w 259"/>
                    <a:gd name="T51" fmla="*/ 64 h 432"/>
                    <a:gd name="T52" fmla="*/ 221 w 259"/>
                    <a:gd name="T53" fmla="*/ 69 h 432"/>
                    <a:gd name="T54" fmla="*/ 231 w 259"/>
                    <a:gd name="T55" fmla="*/ 68 h 432"/>
                    <a:gd name="T56" fmla="*/ 256 w 259"/>
                    <a:gd name="T57" fmla="*/ 47 h 432"/>
                    <a:gd name="T58" fmla="*/ 245 w 259"/>
                    <a:gd name="T59" fmla="*/ 70 h 432"/>
                    <a:gd name="T60" fmla="*/ 211 w 259"/>
                    <a:gd name="T61" fmla="*/ 101 h 432"/>
                    <a:gd name="T62" fmla="*/ 201 w 259"/>
                    <a:gd name="T63" fmla="*/ 126 h 432"/>
                    <a:gd name="T64" fmla="*/ 198 w 259"/>
                    <a:gd name="T65" fmla="*/ 160 h 432"/>
                    <a:gd name="T66" fmla="*/ 213 w 259"/>
                    <a:gd name="T67" fmla="*/ 183 h 432"/>
                    <a:gd name="T68" fmla="*/ 207 w 259"/>
                    <a:gd name="T69" fmla="*/ 209 h 432"/>
                    <a:gd name="T70" fmla="*/ 146 w 259"/>
                    <a:gd name="T71" fmla="*/ 220 h 432"/>
                    <a:gd name="T72" fmla="*/ 146 w 259"/>
                    <a:gd name="T73" fmla="*/ 233 h 432"/>
                    <a:gd name="T74" fmla="*/ 139 w 259"/>
                    <a:gd name="T75" fmla="*/ 250 h 432"/>
                    <a:gd name="T76" fmla="*/ 107 w 259"/>
                    <a:gd name="T77" fmla="*/ 247 h 432"/>
                    <a:gd name="T78" fmla="*/ 117 w 259"/>
                    <a:gd name="T79" fmla="*/ 269 h 432"/>
                    <a:gd name="T80" fmla="*/ 120 w 259"/>
                    <a:gd name="T81" fmla="*/ 267 h 432"/>
                    <a:gd name="T82" fmla="*/ 128 w 259"/>
                    <a:gd name="T83" fmla="*/ 275 h 432"/>
                    <a:gd name="T84" fmla="*/ 120 w 259"/>
                    <a:gd name="T85" fmla="*/ 273 h 432"/>
                    <a:gd name="T86" fmla="*/ 110 w 259"/>
                    <a:gd name="T87" fmla="*/ 273 h 432"/>
                    <a:gd name="T88" fmla="*/ 107 w 259"/>
                    <a:gd name="T89" fmla="*/ 288 h 432"/>
                    <a:gd name="T90" fmla="*/ 103 w 259"/>
                    <a:gd name="T91" fmla="*/ 309 h 432"/>
                    <a:gd name="T92" fmla="*/ 88 w 259"/>
                    <a:gd name="T93" fmla="*/ 313 h 432"/>
                    <a:gd name="T94" fmla="*/ 86 w 259"/>
                    <a:gd name="T95" fmla="*/ 341 h 432"/>
                    <a:gd name="T96" fmla="*/ 99 w 259"/>
                    <a:gd name="T97" fmla="*/ 353 h 432"/>
                    <a:gd name="T98" fmla="*/ 77 w 259"/>
                    <a:gd name="T99" fmla="*/ 375 h 432"/>
                    <a:gd name="T100" fmla="*/ 68 w 259"/>
                    <a:gd name="T101" fmla="*/ 393 h 432"/>
                    <a:gd name="T102" fmla="*/ 65 w 259"/>
                    <a:gd name="T103" fmla="*/ 393 h 432"/>
                    <a:gd name="T104" fmla="*/ 54 w 259"/>
                    <a:gd name="T105" fmla="*/ 409 h 432"/>
                    <a:gd name="T106" fmla="*/ 52 w 259"/>
                    <a:gd name="T107" fmla="*/ 419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432"/>
                    <a:gd name="T164" fmla="*/ 259 w 259"/>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432">
                      <a:moveTo>
                        <a:pt x="66" y="432"/>
                      </a:moveTo>
                      <a:lnTo>
                        <a:pt x="65" y="431"/>
                      </a:lnTo>
                      <a:lnTo>
                        <a:pt x="61" y="430"/>
                      </a:lnTo>
                      <a:lnTo>
                        <a:pt x="48" y="427"/>
                      </a:lnTo>
                      <a:lnTo>
                        <a:pt x="34" y="427"/>
                      </a:lnTo>
                      <a:lnTo>
                        <a:pt x="33" y="427"/>
                      </a:lnTo>
                      <a:lnTo>
                        <a:pt x="21" y="427"/>
                      </a:lnTo>
                      <a:lnTo>
                        <a:pt x="18" y="426"/>
                      </a:lnTo>
                      <a:lnTo>
                        <a:pt x="15" y="423"/>
                      </a:lnTo>
                      <a:lnTo>
                        <a:pt x="12" y="404"/>
                      </a:lnTo>
                      <a:lnTo>
                        <a:pt x="12" y="402"/>
                      </a:lnTo>
                      <a:lnTo>
                        <a:pt x="10" y="402"/>
                      </a:lnTo>
                      <a:lnTo>
                        <a:pt x="10" y="404"/>
                      </a:lnTo>
                      <a:lnTo>
                        <a:pt x="6" y="404"/>
                      </a:lnTo>
                      <a:lnTo>
                        <a:pt x="3" y="404"/>
                      </a:lnTo>
                      <a:lnTo>
                        <a:pt x="3" y="405"/>
                      </a:lnTo>
                      <a:lnTo>
                        <a:pt x="1" y="406"/>
                      </a:lnTo>
                      <a:lnTo>
                        <a:pt x="0" y="402"/>
                      </a:lnTo>
                      <a:lnTo>
                        <a:pt x="0" y="401"/>
                      </a:lnTo>
                      <a:lnTo>
                        <a:pt x="1" y="383"/>
                      </a:lnTo>
                      <a:lnTo>
                        <a:pt x="3" y="382"/>
                      </a:lnTo>
                      <a:lnTo>
                        <a:pt x="4" y="381"/>
                      </a:lnTo>
                      <a:lnTo>
                        <a:pt x="10" y="369"/>
                      </a:lnTo>
                      <a:lnTo>
                        <a:pt x="12" y="364"/>
                      </a:lnTo>
                      <a:lnTo>
                        <a:pt x="12" y="362"/>
                      </a:lnTo>
                      <a:lnTo>
                        <a:pt x="12" y="359"/>
                      </a:lnTo>
                      <a:lnTo>
                        <a:pt x="12" y="358"/>
                      </a:lnTo>
                      <a:lnTo>
                        <a:pt x="12" y="357"/>
                      </a:lnTo>
                      <a:lnTo>
                        <a:pt x="12" y="353"/>
                      </a:lnTo>
                      <a:lnTo>
                        <a:pt x="22" y="336"/>
                      </a:lnTo>
                      <a:lnTo>
                        <a:pt x="22" y="316"/>
                      </a:lnTo>
                      <a:lnTo>
                        <a:pt x="25" y="315"/>
                      </a:lnTo>
                      <a:lnTo>
                        <a:pt x="25" y="312"/>
                      </a:lnTo>
                      <a:lnTo>
                        <a:pt x="22" y="309"/>
                      </a:lnTo>
                      <a:lnTo>
                        <a:pt x="19" y="308"/>
                      </a:lnTo>
                      <a:lnTo>
                        <a:pt x="19" y="306"/>
                      </a:lnTo>
                      <a:lnTo>
                        <a:pt x="19" y="305"/>
                      </a:lnTo>
                      <a:lnTo>
                        <a:pt x="27" y="306"/>
                      </a:lnTo>
                      <a:lnTo>
                        <a:pt x="27" y="304"/>
                      </a:lnTo>
                      <a:lnTo>
                        <a:pt x="27" y="303"/>
                      </a:lnTo>
                      <a:lnTo>
                        <a:pt x="25" y="301"/>
                      </a:lnTo>
                      <a:lnTo>
                        <a:pt x="22" y="300"/>
                      </a:lnTo>
                      <a:lnTo>
                        <a:pt x="19" y="300"/>
                      </a:lnTo>
                      <a:lnTo>
                        <a:pt x="19" y="299"/>
                      </a:lnTo>
                      <a:lnTo>
                        <a:pt x="21" y="294"/>
                      </a:lnTo>
                      <a:lnTo>
                        <a:pt x="21" y="290"/>
                      </a:lnTo>
                      <a:lnTo>
                        <a:pt x="19" y="288"/>
                      </a:lnTo>
                      <a:lnTo>
                        <a:pt x="19" y="282"/>
                      </a:lnTo>
                      <a:lnTo>
                        <a:pt x="18" y="280"/>
                      </a:lnTo>
                      <a:lnTo>
                        <a:pt x="18" y="279"/>
                      </a:lnTo>
                      <a:lnTo>
                        <a:pt x="18" y="267"/>
                      </a:lnTo>
                      <a:lnTo>
                        <a:pt x="22" y="263"/>
                      </a:lnTo>
                      <a:lnTo>
                        <a:pt x="22" y="261"/>
                      </a:lnTo>
                      <a:lnTo>
                        <a:pt x="21" y="259"/>
                      </a:lnTo>
                      <a:lnTo>
                        <a:pt x="19" y="258"/>
                      </a:lnTo>
                      <a:lnTo>
                        <a:pt x="19" y="254"/>
                      </a:lnTo>
                      <a:lnTo>
                        <a:pt x="27" y="220"/>
                      </a:lnTo>
                      <a:lnTo>
                        <a:pt x="30" y="217"/>
                      </a:lnTo>
                      <a:lnTo>
                        <a:pt x="30" y="216"/>
                      </a:lnTo>
                      <a:lnTo>
                        <a:pt x="30" y="211"/>
                      </a:lnTo>
                      <a:lnTo>
                        <a:pt x="30" y="187"/>
                      </a:lnTo>
                      <a:lnTo>
                        <a:pt x="31" y="185"/>
                      </a:lnTo>
                      <a:lnTo>
                        <a:pt x="33" y="184"/>
                      </a:lnTo>
                      <a:lnTo>
                        <a:pt x="34" y="184"/>
                      </a:lnTo>
                      <a:lnTo>
                        <a:pt x="34" y="183"/>
                      </a:lnTo>
                      <a:lnTo>
                        <a:pt x="36" y="181"/>
                      </a:lnTo>
                      <a:lnTo>
                        <a:pt x="37" y="180"/>
                      </a:lnTo>
                      <a:lnTo>
                        <a:pt x="36" y="169"/>
                      </a:lnTo>
                      <a:lnTo>
                        <a:pt x="40" y="168"/>
                      </a:lnTo>
                      <a:lnTo>
                        <a:pt x="40" y="166"/>
                      </a:lnTo>
                      <a:lnTo>
                        <a:pt x="41" y="162"/>
                      </a:lnTo>
                      <a:lnTo>
                        <a:pt x="46" y="155"/>
                      </a:lnTo>
                      <a:lnTo>
                        <a:pt x="44" y="143"/>
                      </a:lnTo>
                      <a:lnTo>
                        <a:pt x="43" y="141"/>
                      </a:lnTo>
                      <a:lnTo>
                        <a:pt x="43" y="137"/>
                      </a:lnTo>
                      <a:lnTo>
                        <a:pt x="40" y="131"/>
                      </a:lnTo>
                      <a:lnTo>
                        <a:pt x="40" y="124"/>
                      </a:lnTo>
                      <a:lnTo>
                        <a:pt x="36" y="123"/>
                      </a:lnTo>
                      <a:lnTo>
                        <a:pt x="37" y="113"/>
                      </a:lnTo>
                      <a:lnTo>
                        <a:pt x="40" y="113"/>
                      </a:lnTo>
                      <a:lnTo>
                        <a:pt x="41" y="109"/>
                      </a:lnTo>
                      <a:lnTo>
                        <a:pt x="43" y="108"/>
                      </a:lnTo>
                      <a:lnTo>
                        <a:pt x="43" y="106"/>
                      </a:lnTo>
                      <a:lnTo>
                        <a:pt x="43" y="105"/>
                      </a:lnTo>
                      <a:lnTo>
                        <a:pt x="44" y="105"/>
                      </a:lnTo>
                      <a:lnTo>
                        <a:pt x="51" y="77"/>
                      </a:lnTo>
                      <a:lnTo>
                        <a:pt x="56" y="71"/>
                      </a:lnTo>
                      <a:lnTo>
                        <a:pt x="58" y="66"/>
                      </a:lnTo>
                      <a:lnTo>
                        <a:pt x="61" y="63"/>
                      </a:lnTo>
                      <a:lnTo>
                        <a:pt x="66" y="62"/>
                      </a:lnTo>
                      <a:lnTo>
                        <a:pt x="66" y="61"/>
                      </a:lnTo>
                      <a:lnTo>
                        <a:pt x="62" y="41"/>
                      </a:lnTo>
                      <a:lnTo>
                        <a:pt x="65" y="40"/>
                      </a:lnTo>
                      <a:lnTo>
                        <a:pt x="65" y="33"/>
                      </a:lnTo>
                      <a:lnTo>
                        <a:pt x="80" y="27"/>
                      </a:lnTo>
                      <a:lnTo>
                        <a:pt x="82" y="14"/>
                      </a:lnTo>
                      <a:lnTo>
                        <a:pt x="80" y="14"/>
                      </a:lnTo>
                      <a:lnTo>
                        <a:pt x="80" y="13"/>
                      </a:lnTo>
                      <a:lnTo>
                        <a:pt x="82" y="13"/>
                      </a:lnTo>
                      <a:lnTo>
                        <a:pt x="82" y="12"/>
                      </a:lnTo>
                      <a:lnTo>
                        <a:pt x="83" y="10"/>
                      </a:lnTo>
                      <a:lnTo>
                        <a:pt x="83" y="9"/>
                      </a:lnTo>
                      <a:lnTo>
                        <a:pt x="95" y="0"/>
                      </a:lnTo>
                      <a:lnTo>
                        <a:pt x="99" y="4"/>
                      </a:lnTo>
                      <a:lnTo>
                        <a:pt x="113" y="6"/>
                      </a:lnTo>
                      <a:lnTo>
                        <a:pt x="113" y="7"/>
                      </a:lnTo>
                      <a:lnTo>
                        <a:pt x="116" y="8"/>
                      </a:lnTo>
                      <a:lnTo>
                        <a:pt x="119" y="10"/>
                      </a:lnTo>
                      <a:lnTo>
                        <a:pt x="120" y="10"/>
                      </a:lnTo>
                      <a:lnTo>
                        <a:pt x="122" y="3"/>
                      </a:lnTo>
                      <a:lnTo>
                        <a:pt x="136" y="4"/>
                      </a:lnTo>
                      <a:lnTo>
                        <a:pt x="139" y="6"/>
                      </a:lnTo>
                      <a:lnTo>
                        <a:pt x="144" y="8"/>
                      </a:lnTo>
                      <a:lnTo>
                        <a:pt x="146" y="8"/>
                      </a:lnTo>
                      <a:lnTo>
                        <a:pt x="148" y="13"/>
                      </a:lnTo>
                      <a:lnTo>
                        <a:pt x="151" y="16"/>
                      </a:lnTo>
                      <a:lnTo>
                        <a:pt x="161" y="23"/>
                      </a:lnTo>
                      <a:lnTo>
                        <a:pt x="164" y="25"/>
                      </a:lnTo>
                      <a:lnTo>
                        <a:pt x="165" y="27"/>
                      </a:lnTo>
                      <a:lnTo>
                        <a:pt x="180" y="30"/>
                      </a:lnTo>
                      <a:lnTo>
                        <a:pt x="196" y="36"/>
                      </a:lnTo>
                      <a:lnTo>
                        <a:pt x="198" y="38"/>
                      </a:lnTo>
                      <a:lnTo>
                        <a:pt x="201" y="40"/>
                      </a:lnTo>
                      <a:lnTo>
                        <a:pt x="202" y="41"/>
                      </a:lnTo>
                      <a:lnTo>
                        <a:pt x="204" y="42"/>
                      </a:lnTo>
                      <a:lnTo>
                        <a:pt x="205" y="42"/>
                      </a:lnTo>
                      <a:lnTo>
                        <a:pt x="205" y="44"/>
                      </a:lnTo>
                      <a:lnTo>
                        <a:pt x="205" y="48"/>
                      </a:lnTo>
                      <a:lnTo>
                        <a:pt x="198" y="61"/>
                      </a:lnTo>
                      <a:lnTo>
                        <a:pt x="196" y="64"/>
                      </a:lnTo>
                      <a:lnTo>
                        <a:pt x="198" y="64"/>
                      </a:lnTo>
                      <a:lnTo>
                        <a:pt x="210" y="66"/>
                      </a:lnTo>
                      <a:lnTo>
                        <a:pt x="218" y="69"/>
                      </a:lnTo>
                      <a:lnTo>
                        <a:pt x="220" y="69"/>
                      </a:lnTo>
                      <a:lnTo>
                        <a:pt x="221" y="69"/>
                      </a:lnTo>
                      <a:lnTo>
                        <a:pt x="223" y="69"/>
                      </a:lnTo>
                      <a:lnTo>
                        <a:pt x="225" y="69"/>
                      </a:lnTo>
                      <a:lnTo>
                        <a:pt x="226" y="68"/>
                      </a:lnTo>
                      <a:lnTo>
                        <a:pt x="228" y="68"/>
                      </a:lnTo>
                      <a:lnTo>
                        <a:pt x="231" y="68"/>
                      </a:lnTo>
                      <a:lnTo>
                        <a:pt x="232" y="68"/>
                      </a:lnTo>
                      <a:lnTo>
                        <a:pt x="247" y="58"/>
                      </a:lnTo>
                      <a:lnTo>
                        <a:pt x="248" y="47"/>
                      </a:lnTo>
                      <a:lnTo>
                        <a:pt x="254" y="45"/>
                      </a:lnTo>
                      <a:lnTo>
                        <a:pt x="256" y="47"/>
                      </a:lnTo>
                      <a:lnTo>
                        <a:pt x="259" y="55"/>
                      </a:lnTo>
                      <a:lnTo>
                        <a:pt x="259" y="63"/>
                      </a:lnTo>
                      <a:lnTo>
                        <a:pt x="257" y="64"/>
                      </a:lnTo>
                      <a:lnTo>
                        <a:pt x="253" y="68"/>
                      </a:lnTo>
                      <a:lnTo>
                        <a:pt x="245" y="70"/>
                      </a:lnTo>
                      <a:lnTo>
                        <a:pt x="231" y="82"/>
                      </a:lnTo>
                      <a:lnTo>
                        <a:pt x="225" y="88"/>
                      </a:lnTo>
                      <a:lnTo>
                        <a:pt x="225" y="90"/>
                      </a:lnTo>
                      <a:lnTo>
                        <a:pt x="211" y="99"/>
                      </a:lnTo>
                      <a:lnTo>
                        <a:pt x="211" y="101"/>
                      </a:lnTo>
                      <a:lnTo>
                        <a:pt x="207" y="103"/>
                      </a:lnTo>
                      <a:lnTo>
                        <a:pt x="207" y="105"/>
                      </a:lnTo>
                      <a:lnTo>
                        <a:pt x="204" y="108"/>
                      </a:lnTo>
                      <a:lnTo>
                        <a:pt x="204" y="119"/>
                      </a:lnTo>
                      <a:lnTo>
                        <a:pt x="201" y="126"/>
                      </a:lnTo>
                      <a:lnTo>
                        <a:pt x="201" y="138"/>
                      </a:lnTo>
                      <a:lnTo>
                        <a:pt x="201" y="140"/>
                      </a:lnTo>
                      <a:lnTo>
                        <a:pt x="198" y="141"/>
                      </a:lnTo>
                      <a:lnTo>
                        <a:pt x="196" y="156"/>
                      </a:lnTo>
                      <a:lnTo>
                        <a:pt x="198" y="160"/>
                      </a:lnTo>
                      <a:lnTo>
                        <a:pt x="211" y="170"/>
                      </a:lnTo>
                      <a:lnTo>
                        <a:pt x="211" y="172"/>
                      </a:lnTo>
                      <a:lnTo>
                        <a:pt x="210" y="177"/>
                      </a:lnTo>
                      <a:lnTo>
                        <a:pt x="210" y="180"/>
                      </a:lnTo>
                      <a:lnTo>
                        <a:pt x="213" y="183"/>
                      </a:lnTo>
                      <a:lnTo>
                        <a:pt x="216" y="184"/>
                      </a:lnTo>
                      <a:lnTo>
                        <a:pt x="220" y="184"/>
                      </a:lnTo>
                      <a:lnTo>
                        <a:pt x="220" y="192"/>
                      </a:lnTo>
                      <a:lnTo>
                        <a:pt x="208" y="205"/>
                      </a:lnTo>
                      <a:lnTo>
                        <a:pt x="207" y="209"/>
                      </a:lnTo>
                      <a:lnTo>
                        <a:pt x="205" y="212"/>
                      </a:lnTo>
                      <a:lnTo>
                        <a:pt x="162" y="221"/>
                      </a:lnTo>
                      <a:lnTo>
                        <a:pt x="148" y="220"/>
                      </a:lnTo>
                      <a:lnTo>
                        <a:pt x="146" y="217"/>
                      </a:lnTo>
                      <a:lnTo>
                        <a:pt x="146" y="220"/>
                      </a:lnTo>
                      <a:lnTo>
                        <a:pt x="146" y="225"/>
                      </a:lnTo>
                      <a:lnTo>
                        <a:pt x="147" y="226"/>
                      </a:lnTo>
                      <a:lnTo>
                        <a:pt x="148" y="227"/>
                      </a:lnTo>
                      <a:lnTo>
                        <a:pt x="147" y="233"/>
                      </a:lnTo>
                      <a:lnTo>
                        <a:pt x="146" y="233"/>
                      </a:lnTo>
                      <a:lnTo>
                        <a:pt x="144" y="238"/>
                      </a:lnTo>
                      <a:lnTo>
                        <a:pt x="146" y="245"/>
                      </a:lnTo>
                      <a:lnTo>
                        <a:pt x="146" y="247"/>
                      </a:lnTo>
                      <a:lnTo>
                        <a:pt x="144" y="248"/>
                      </a:lnTo>
                      <a:lnTo>
                        <a:pt x="139" y="250"/>
                      </a:lnTo>
                      <a:lnTo>
                        <a:pt x="136" y="252"/>
                      </a:lnTo>
                      <a:lnTo>
                        <a:pt x="126" y="251"/>
                      </a:lnTo>
                      <a:lnTo>
                        <a:pt x="112" y="247"/>
                      </a:lnTo>
                      <a:lnTo>
                        <a:pt x="110" y="245"/>
                      </a:lnTo>
                      <a:lnTo>
                        <a:pt x="107" y="247"/>
                      </a:lnTo>
                      <a:lnTo>
                        <a:pt x="107" y="251"/>
                      </a:lnTo>
                      <a:lnTo>
                        <a:pt x="109" y="255"/>
                      </a:lnTo>
                      <a:lnTo>
                        <a:pt x="110" y="265"/>
                      </a:lnTo>
                      <a:lnTo>
                        <a:pt x="113" y="267"/>
                      </a:lnTo>
                      <a:lnTo>
                        <a:pt x="117" y="269"/>
                      </a:lnTo>
                      <a:lnTo>
                        <a:pt x="116" y="270"/>
                      </a:lnTo>
                      <a:lnTo>
                        <a:pt x="117" y="272"/>
                      </a:lnTo>
                      <a:lnTo>
                        <a:pt x="122" y="270"/>
                      </a:lnTo>
                      <a:lnTo>
                        <a:pt x="122" y="269"/>
                      </a:lnTo>
                      <a:lnTo>
                        <a:pt x="120" y="267"/>
                      </a:lnTo>
                      <a:lnTo>
                        <a:pt x="123" y="267"/>
                      </a:lnTo>
                      <a:lnTo>
                        <a:pt x="126" y="266"/>
                      </a:lnTo>
                      <a:lnTo>
                        <a:pt x="128" y="267"/>
                      </a:lnTo>
                      <a:lnTo>
                        <a:pt x="129" y="273"/>
                      </a:lnTo>
                      <a:lnTo>
                        <a:pt x="128" y="275"/>
                      </a:lnTo>
                      <a:lnTo>
                        <a:pt x="126" y="276"/>
                      </a:lnTo>
                      <a:lnTo>
                        <a:pt x="125" y="276"/>
                      </a:lnTo>
                      <a:lnTo>
                        <a:pt x="122" y="276"/>
                      </a:lnTo>
                      <a:lnTo>
                        <a:pt x="120" y="276"/>
                      </a:lnTo>
                      <a:lnTo>
                        <a:pt x="120" y="273"/>
                      </a:lnTo>
                      <a:lnTo>
                        <a:pt x="119" y="273"/>
                      </a:lnTo>
                      <a:lnTo>
                        <a:pt x="116" y="273"/>
                      </a:lnTo>
                      <a:lnTo>
                        <a:pt x="113" y="273"/>
                      </a:lnTo>
                      <a:lnTo>
                        <a:pt x="112" y="273"/>
                      </a:lnTo>
                      <a:lnTo>
                        <a:pt x="110" y="273"/>
                      </a:lnTo>
                      <a:lnTo>
                        <a:pt x="110" y="275"/>
                      </a:lnTo>
                      <a:lnTo>
                        <a:pt x="110" y="276"/>
                      </a:lnTo>
                      <a:lnTo>
                        <a:pt x="120" y="279"/>
                      </a:lnTo>
                      <a:lnTo>
                        <a:pt x="112" y="283"/>
                      </a:lnTo>
                      <a:lnTo>
                        <a:pt x="107" y="288"/>
                      </a:lnTo>
                      <a:lnTo>
                        <a:pt x="107" y="300"/>
                      </a:lnTo>
                      <a:lnTo>
                        <a:pt x="106" y="303"/>
                      </a:lnTo>
                      <a:lnTo>
                        <a:pt x="104" y="304"/>
                      </a:lnTo>
                      <a:lnTo>
                        <a:pt x="103" y="305"/>
                      </a:lnTo>
                      <a:lnTo>
                        <a:pt x="103" y="309"/>
                      </a:lnTo>
                      <a:lnTo>
                        <a:pt x="103" y="311"/>
                      </a:lnTo>
                      <a:lnTo>
                        <a:pt x="95" y="311"/>
                      </a:lnTo>
                      <a:lnTo>
                        <a:pt x="92" y="311"/>
                      </a:lnTo>
                      <a:lnTo>
                        <a:pt x="90" y="313"/>
                      </a:lnTo>
                      <a:lnTo>
                        <a:pt x="88" y="313"/>
                      </a:lnTo>
                      <a:lnTo>
                        <a:pt x="85" y="315"/>
                      </a:lnTo>
                      <a:lnTo>
                        <a:pt x="77" y="325"/>
                      </a:lnTo>
                      <a:lnTo>
                        <a:pt x="76" y="327"/>
                      </a:lnTo>
                      <a:lnTo>
                        <a:pt x="80" y="334"/>
                      </a:lnTo>
                      <a:lnTo>
                        <a:pt x="86" y="341"/>
                      </a:lnTo>
                      <a:lnTo>
                        <a:pt x="93" y="344"/>
                      </a:lnTo>
                      <a:lnTo>
                        <a:pt x="99" y="344"/>
                      </a:lnTo>
                      <a:lnTo>
                        <a:pt x="101" y="345"/>
                      </a:lnTo>
                      <a:lnTo>
                        <a:pt x="101" y="351"/>
                      </a:lnTo>
                      <a:lnTo>
                        <a:pt x="99" y="353"/>
                      </a:lnTo>
                      <a:lnTo>
                        <a:pt x="99" y="357"/>
                      </a:lnTo>
                      <a:lnTo>
                        <a:pt x="98" y="358"/>
                      </a:lnTo>
                      <a:lnTo>
                        <a:pt x="98" y="359"/>
                      </a:lnTo>
                      <a:lnTo>
                        <a:pt x="96" y="359"/>
                      </a:lnTo>
                      <a:lnTo>
                        <a:pt x="77" y="375"/>
                      </a:lnTo>
                      <a:lnTo>
                        <a:pt x="74" y="381"/>
                      </a:lnTo>
                      <a:lnTo>
                        <a:pt x="76" y="379"/>
                      </a:lnTo>
                      <a:lnTo>
                        <a:pt x="73" y="390"/>
                      </a:lnTo>
                      <a:lnTo>
                        <a:pt x="71" y="393"/>
                      </a:lnTo>
                      <a:lnTo>
                        <a:pt x="68" y="393"/>
                      </a:lnTo>
                      <a:lnTo>
                        <a:pt x="66" y="393"/>
                      </a:lnTo>
                      <a:lnTo>
                        <a:pt x="65" y="392"/>
                      </a:lnTo>
                      <a:lnTo>
                        <a:pt x="61" y="387"/>
                      </a:lnTo>
                      <a:lnTo>
                        <a:pt x="61" y="392"/>
                      </a:lnTo>
                      <a:lnTo>
                        <a:pt x="65" y="393"/>
                      </a:lnTo>
                      <a:lnTo>
                        <a:pt x="65" y="394"/>
                      </a:lnTo>
                      <a:lnTo>
                        <a:pt x="56" y="399"/>
                      </a:lnTo>
                      <a:lnTo>
                        <a:pt x="54" y="407"/>
                      </a:lnTo>
                      <a:lnTo>
                        <a:pt x="52" y="409"/>
                      </a:lnTo>
                      <a:lnTo>
                        <a:pt x="54" y="409"/>
                      </a:lnTo>
                      <a:lnTo>
                        <a:pt x="55" y="408"/>
                      </a:lnTo>
                      <a:lnTo>
                        <a:pt x="56" y="418"/>
                      </a:lnTo>
                      <a:lnTo>
                        <a:pt x="56" y="419"/>
                      </a:lnTo>
                      <a:lnTo>
                        <a:pt x="54" y="418"/>
                      </a:lnTo>
                      <a:lnTo>
                        <a:pt x="52" y="419"/>
                      </a:lnTo>
                      <a:lnTo>
                        <a:pt x="55" y="420"/>
                      </a:lnTo>
                      <a:lnTo>
                        <a:pt x="56" y="420"/>
                      </a:lnTo>
                      <a:lnTo>
                        <a:pt x="66" y="431"/>
                      </a:lnTo>
                      <a:lnTo>
                        <a:pt x="66" y="43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0" name="Group 3025"/>
              <p:cNvGrpSpPr>
                <a:grpSpLocks/>
              </p:cNvGrpSpPr>
              <p:nvPr/>
            </p:nvGrpSpPr>
            <p:grpSpPr bwMode="auto">
              <a:xfrm>
                <a:off x="1766" y="3274"/>
                <a:ext cx="46" cy="46"/>
                <a:chOff x="1766" y="3274"/>
                <a:chExt cx="46" cy="46"/>
              </a:xfrm>
              <a:grpFill/>
            </p:grpSpPr>
            <p:sp>
              <p:nvSpPr>
                <p:cNvPr id="878" name="Freeform 3026"/>
                <p:cNvSpPr>
                  <a:spLocks/>
                </p:cNvSpPr>
                <p:nvPr/>
              </p:nvSpPr>
              <p:spPr bwMode="gray">
                <a:xfrm>
                  <a:off x="1766" y="3274"/>
                  <a:ext cx="46" cy="46"/>
                </a:xfrm>
                <a:custGeom>
                  <a:avLst/>
                  <a:gdLst>
                    <a:gd name="T0" fmla="*/ 1 w 46"/>
                    <a:gd name="T1" fmla="*/ 43 h 46"/>
                    <a:gd name="T2" fmla="*/ 0 w 46"/>
                    <a:gd name="T3" fmla="*/ 0 h 46"/>
                    <a:gd name="T4" fmla="*/ 6 w 46"/>
                    <a:gd name="T5" fmla="*/ 10 h 46"/>
                    <a:gd name="T6" fmla="*/ 8 w 46"/>
                    <a:gd name="T7" fmla="*/ 10 h 46"/>
                    <a:gd name="T8" fmla="*/ 6 w 46"/>
                    <a:gd name="T9" fmla="*/ 9 h 46"/>
                    <a:gd name="T10" fmla="*/ 4 w 46"/>
                    <a:gd name="T11" fmla="*/ 9 h 46"/>
                    <a:gd name="T12" fmla="*/ 3 w 46"/>
                    <a:gd name="T13" fmla="*/ 9 h 46"/>
                    <a:gd name="T14" fmla="*/ 3 w 46"/>
                    <a:gd name="T15" fmla="*/ 10 h 46"/>
                    <a:gd name="T16" fmla="*/ 3 w 46"/>
                    <a:gd name="T17" fmla="*/ 13 h 46"/>
                    <a:gd name="T18" fmla="*/ 4 w 46"/>
                    <a:gd name="T19" fmla="*/ 13 h 46"/>
                    <a:gd name="T20" fmla="*/ 6 w 46"/>
                    <a:gd name="T21" fmla="*/ 14 h 46"/>
                    <a:gd name="T22" fmla="*/ 9 w 46"/>
                    <a:gd name="T23" fmla="*/ 20 h 46"/>
                    <a:gd name="T24" fmla="*/ 18 w 46"/>
                    <a:gd name="T25" fmla="*/ 27 h 46"/>
                    <a:gd name="T26" fmla="*/ 21 w 46"/>
                    <a:gd name="T27" fmla="*/ 27 h 46"/>
                    <a:gd name="T28" fmla="*/ 21 w 46"/>
                    <a:gd name="T29" fmla="*/ 28 h 46"/>
                    <a:gd name="T30" fmla="*/ 22 w 46"/>
                    <a:gd name="T31" fmla="*/ 28 h 46"/>
                    <a:gd name="T32" fmla="*/ 24 w 46"/>
                    <a:gd name="T33" fmla="*/ 30 h 46"/>
                    <a:gd name="T34" fmla="*/ 27 w 46"/>
                    <a:gd name="T35" fmla="*/ 30 h 46"/>
                    <a:gd name="T36" fmla="*/ 38 w 46"/>
                    <a:gd name="T37" fmla="*/ 38 h 46"/>
                    <a:gd name="T38" fmla="*/ 45 w 46"/>
                    <a:gd name="T39" fmla="*/ 39 h 46"/>
                    <a:gd name="T40" fmla="*/ 46 w 46"/>
                    <a:gd name="T41" fmla="*/ 38 h 46"/>
                    <a:gd name="T42" fmla="*/ 46 w 46"/>
                    <a:gd name="T43" fmla="*/ 42 h 46"/>
                    <a:gd name="T44" fmla="*/ 46 w 46"/>
                    <a:gd name="T45" fmla="*/ 43 h 46"/>
                    <a:gd name="T46" fmla="*/ 43 w 46"/>
                    <a:gd name="T47" fmla="*/ 44 h 46"/>
                    <a:gd name="T48" fmla="*/ 38 w 46"/>
                    <a:gd name="T49" fmla="*/ 43 h 46"/>
                    <a:gd name="T50" fmla="*/ 31 w 46"/>
                    <a:gd name="T51" fmla="*/ 44 h 46"/>
                    <a:gd name="T52" fmla="*/ 31 w 46"/>
                    <a:gd name="T53" fmla="*/ 46 h 46"/>
                    <a:gd name="T54" fmla="*/ 28 w 46"/>
                    <a:gd name="T55" fmla="*/ 46 h 46"/>
                    <a:gd name="T56" fmla="*/ 25 w 46"/>
                    <a:gd name="T57" fmla="*/ 43 h 46"/>
                    <a:gd name="T58" fmla="*/ 12 w 46"/>
                    <a:gd name="T59" fmla="*/ 42 h 46"/>
                    <a:gd name="T60" fmla="*/ 9 w 46"/>
                    <a:gd name="T61" fmla="*/ 42 h 46"/>
                    <a:gd name="T62" fmla="*/ 6 w 46"/>
                    <a:gd name="T63" fmla="*/ 40 h 46"/>
                    <a:gd name="T64" fmla="*/ 3 w 46"/>
                    <a:gd name="T65" fmla="*/ 43 h 46"/>
                    <a:gd name="T66" fmla="*/ 1 w 46"/>
                    <a:gd name="T67" fmla="*/ 43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6"/>
                    <a:gd name="T104" fmla="*/ 46 w 46"/>
                    <a:gd name="T105" fmla="*/ 46 h 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6">
                      <a:moveTo>
                        <a:pt x="1" y="43"/>
                      </a:moveTo>
                      <a:lnTo>
                        <a:pt x="0" y="0"/>
                      </a:lnTo>
                      <a:lnTo>
                        <a:pt x="6" y="10"/>
                      </a:lnTo>
                      <a:lnTo>
                        <a:pt x="8" y="10"/>
                      </a:lnTo>
                      <a:lnTo>
                        <a:pt x="6" y="9"/>
                      </a:lnTo>
                      <a:lnTo>
                        <a:pt x="4" y="9"/>
                      </a:lnTo>
                      <a:lnTo>
                        <a:pt x="3" y="9"/>
                      </a:lnTo>
                      <a:lnTo>
                        <a:pt x="3" y="10"/>
                      </a:lnTo>
                      <a:lnTo>
                        <a:pt x="3" y="13"/>
                      </a:lnTo>
                      <a:lnTo>
                        <a:pt x="4" y="13"/>
                      </a:lnTo>
                      <a:lnTo>
                        <a:pt x="6" y="14"/>
                      </a:lnTo>
                      <a:lnTo>
                        <a:pt x="9" y="20"/>
                      </a:lnTo>
                      <a:lnTo>
                        <a:pt x="18" y="27"/>
                      </a:lnTo>
                      <a:lnTo>
                        <a:pt x="21" y="27"/>
                      </a:lnTo>
                      <a:lnTo>
                        <a:pt x="21" y="28"/>
                      </a:lnTo>
                      <a:lnTo>
                        <a:pt x="22" y="28"/>
                      </a:lnTo>
                      <a:lnTo>
                        <a:pt x="24" y="30"/>
                      </a:lnTo>
                      <a:lnTo>
                        <a:pt x="27" y="30"/>
                      </a:lnTo>
                      <a:lnTo>
                        <a:pt x="38" y="38"/>
                      </a:lnTo>
                      <a:lnTo>
                        <a:pt x="45" y="39"/>
                      </a:lnTo>
                      <a:lnTo>
                        <a:pt x="46" y="38"/>
                      </a:lnTo>
                      <a:lnTo>
                        <a:pt x="46" y="42"/>
                      </a:lnTo>
                      <a:lnTo>
                        <a:pt x="46" y="43"/>
                      </a:lnTo>
                      <a:lnTo>
                        <a:pt x="43" y="44"/>
                      </a:lnTo>
                      <a:lnTo>
                        <a:pt x="38" y="43"/>
                      </a:lnTo>
                      <a:lnTo>
                        <a:pt x="31" y="44"/>
                      </a:lnTo>
                      <a:lnTo>
                        <a:pt x="31" y="46"/>
                      </a:lnTo>
                      <a:lnTo>
                        <a:pt x="28" y="46"/>
                      </a:lnTo>
                      <a:lnTo>
                        <a:pt x="25" y="43"/>
                      </a:lnTo>
                      <a:lnTo>
                        <a:pt x="12" y="42"/>
                      </a:lnTo>
                      <a:lnTo>
                        <a:pt x="9" y="42"/>
                      </a:lnTo>
                      <a:lnTo>
                        <a:pt x="6" y="40"/>
                      </a:lnTo>
                      <a:lnTo>
                        <a:pt x="3" y="43"/>
                      </a:lnTo>
                      <a:lnTo>
                        <a:pt x="1" y="4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79" name="Freeform 3027"/>
                <p:cNvSpPr>
                  <a:spLocks/>
                </p:cNvSpPr>
                <p:nvPr/>
              </p:nvSpPr>
              <p:spPr bwMode="gray">
                <a:xfrm>
                  <a:off x="1766" y="3274"/>
                  <a:ext cx="46" cy="46"/>
                </a:xfrm>
                <a:custGeom>
                  <a:avLst/>
                  <a:gdLst>
                    <a:gd name="T0" fmla="*/ 1 w 46"/>
                    <a:gd name="T1" fmla="*/ 43 h 46"/>
                    <a:gd name="T2" fmla="*/ 0 w 46"/>
                    <a:gd name="T3" fmla="*/ 0 h 46"/>
                    <a:gd name="T4" fmla="*/ 6 w 46"/>
                    <a:gd name="T5" fmla="*/ 10 h 46"/>
                    <a:gd name="T6" fmla="*/ 8 w 46"/>
                    <a:gd name="T7" fmla="*/ 10 h 46"/>
                    <a:gd name="T8" fmla="*/ 6 w 46"/>
                    <a:gd name="T9" fmla="*/ 9 h 46"/>
                    <a:gd name="T10" fmla="*/ 4 w 46"/>
                    <a:gd name="T11" fmla="*/ 9 h 46"/>
                    <a:gd name="T12" fmla="*/ 3 w 46"/>
                    <a:gd name="T13" fmla="*/ 9 h 46"/>
                    <a:gd name="T14" fmla="*/ 3 w 46"/>
                    <a:gd name="T15" fmla="*/ 10 h 46"/>
                    <a:gd name="T16" fmla="*/ 3 w 46"/>
                    <a:gd name="T17" fmla="*/ 13 h 46"/>
                    <a:gd name="T18" fmla="*/ 4 w 46"/>
                    <a:gd name="T19" fmla="*/ 13 h 46"/>
                    <a:gd name="T20" fmla="*/ 6 w 46"/>
                    <a:gd name="T21" fmla="*/ 14 h 46"/>
                    <a:gd name="T22" fmla="*/ 9 w 46"/>
                    <a:gd name="T23" fmla="*/ 20 h 46"/>
                    <a:gd name="T24" fmla="*/ 18 w 46"/>
                    <a:gd name="T25" fmla="*/ 27 h 46"/>
                    <a:gd name="T26" fmla="*/ 21 w 46"/>
                    <a:gd name="T27" fmla="*/ 27 h 46"/>
                    <a:gd name="T28" fmla="*/ 21 w 46"/>
                    <a:gd name="T29" fmla="*/ 28 h 46"/>
                    <a:gd name="T30" fmla="*/ 22 w 46"/>
                    <a:gd name="T31" fmla="*/ 28 h 46"/>
                    <a:gd name="T32" fmla="*/ 24 w 46"/>
                    <a:gd name="T33" fmla="*/ 30 h 46"/>
                    <a:gd name="T34" fmla="*/ 27 w 46"/>
                    <a:gd name="T35" fmla="*/ 30 h 46"/>
                    <a:gd name="T36" fmla="*/ 38 w 46"/>
                    <a:gd name="T37" fmla="*/ 38 h 46"/>
                    <a:gd name="T38" fmla="*/ 45 w 46"/>
                    <a:gd name="T39" fmla="*/ 39 h 46"/>
                    <a:gd name="T40" fmla="*/ 46 w 46"/>
                    <a:gd name="T41" fmla="*/ 38 h 46"/>
                    <a:gd name="T42" fmla="*/ 46 w 46"/>
                    <a:gd name="T43" fmla="*/ 42 h 46"/>
                    <a:gd name="T44" fmla="*/ 46 w 46"/>
                    <a:gd name="T45" fmla="*/ 43 h 46"/>
                    <a:gd name="T46" fmla="*/ 43 w 46"/>
                    <a:gd name="T47" fmla="*/ 44 h 46"/>
                    <a:gd name="T48" fmla="*/ 38 w 46"/>
                    <a:gd name="T49" fmla="*/ 43 h 46"/>
                    <a:gd name="T50" fmla="*/ 31 w 46"/>
                    <a:gd name="T51" fmla="*/ 44 h 46"/>
                    <a:gd name="T52" fmla="*/ 31 w 46"/>
                    <a:gd name="T53" fmla="*/ 46 h 46"/>
                    <a:gd name="T54" fmla="*/ 28 w 46"/>
                    <a:gd name="T55" fmla="*/ 46 h 46"/>
                    <a:gd name="T56" fmla="*/ 25 w 46"/>
                    <a:gd name="T57" fmla="*/ 43 h 46"/>
                    <a:gd name="T58" fmla="*/ 12 w 46"/>
                    <a:gd name="T59" fmla="*/ 42 h 46"/>
                    <a:gd name="T60" fmla="*/ 9 w 46"/>
                    <a:gd name="T61" fmla="*/ 42 h 46"/>
                    <a:gd name="T62" fmla="*/ 6 w 46"/>
                    <a:gd name="T63" fmla="*/ 40 h 46"/>
                    <a:gd name="T64" fmla="*/ 3 w 46"/>
                    <a:gd name="T65" fmla="*/ 43 h 46"/>
                    <a:gd name="T66" fmla="*/ 1 w 46"/>
                    <a:gd name="T67" fmla="*/ 43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6"/>
                    <a:gd name="T104" fmla="*/ 46 w 46"/>
                    <a:gd name="T105" fmla="*/ 46 h 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6">
                      <a:moveTo>
                        <a:pt x="1" y="43"/>
                      </a:moveTo>
                      <a:lnTo>
                        <a:pt x="0" y="0"/>
                      </a:lnTo>
                      <a:lnTo>
                        <a:pt x="6" y="10"/>
                      </a:lnTo>
                      <a:lnTo>
                        <a:pt x="8" y="10"/>
                      </a:lnTo>
                      <a:lnTo>
                        <a:pt x="6" y="9"/>
                      </a:lnTo>
                      <a:lnTo>
                        <a:pt x="4" y="9"/>
                      </a:lnTo>
                      <a:lnTo>
                        <a:pt x="3" y="9"/>
                      </a:lnTo>
                      <a:lnTo>
                        <a:pt x="3" y="10"/>
                      </a:lnTo>
                      <a:lnTo>
                        <a:pt x="3" y="13"/>
                      </a:lnTo>
                      <a:lnTo>
                        <a:pt x="4" y="13"/>
                      </a:lnTo>
                      <a:lnTo>
                        <a:pt x="6" y="14"/>
                      </a:lnTo>
                      <a:lnTo>
                        <a:pt x="9" y="20"/>
                      </a:lnTo>
                      <a:lnTo>
                        <a:pt x="18" y="27"/>
                      </a:lnTo>
                      <a:lnTo>
                        <a:pt x="21" y="27"/>
                      </a:lnTo>
                      <a:lnTo>
                        <a:pt x="21" y="28"/>
                      </a:lnTo>
                      <a:lnTo>
                        <a:pt x="22" y="28"/>
                      </a:lnTo>
                      <a:lnTo>
                        <a:pt x="24" y="30"/>
                      </a:lnTo>
                      <a:lnTo>
                        <a:pt x="27" y="30"/>
                      </a:lnTo>
                      <a:lnTo>
                        <a:pt x="38" y="38"/>
                      </a:lnTo>
                      <a:lnTo>
                        <a:pt x="45" y="39"/>
                      </a:lnTo>
                      <a:lnTo>
                        <a:pt x="46" y="38"/>
                      </a:lnTo>
                      <a:lnTo>
                        <a:pt x="46" y="42"/>
                      </a:lnTo>
                      <a:lnTo>
                        <a:pt x="46" y="43"/>
                      </a:lnTo>
                      <a:lnTo>
                        <a:pt x="43" y="44"/>
                      </a:lnTo>
                      <a:lnTo>
                        <a:pt x="38" y="43"/>
                      </a:lnTo>
                      <a:lnTo>
                        <a:pt x="31" y="44"/>
                      </a:lnTo>
                      <a:lnTo>
                        <a:pt x="31" y="46"/>
                      </a:lnTo>
                      <a:lnTo>
                        <a:pt x="28" y="46"/>
                      </a:lnTo>
                      <a:lnTo>
                        <a:pt x="25" y="43"/>
                      </a:lnTo>
                      <a:lnTo>
                        <a:pt x="12" y="42"/>
                      </a:lnTo>
                      <a:lnTo>
                        <a:pt x="9" y="42"/>
                      </a:lnTo>
                      <a:lnTo>
                        <a:pt x="6" y="40"/>
                      </a:lnTo>
                      <a:lnTo>
                        <a:pt x="3" y="43"/>
                      </a:lnTo>
                      <a:lnTo>
                        <a:pt x="1" y="4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1" name="Group 3028"/>
              <p:cNvGrpSpPr>
                <a:grpSpLocks/>
              </p:cNvGrpSpPr>
              <p:nvPr/>
            </p:nvGrpSpPr>
            <p:grpSpPr bwMode="auto">
              <a:xfrm>
                <a:off x="1907" y="2528"/>
                <a:ext cx="54" cy="45"/>
                <a:chOff x="1907" y="2528"/>
                <a:chExt cx="54" cy="45"/>
              </a:xfrm>
              <a:grpFill/>
            </p:grpSpPr>
            <p:sp>
              <p:nvSpPr>
                <p:cNvPr id="876" name="Freeform 3029"/>
                <p:cNvSpPr>
                  <a:spLocks/>
                </p:cNvSpPr>
                <p:nvPr/>
              </p:nvSpPr>
              <p:spPr bwMode="gray">
                <a:xfrm>
                  <a:off x="1907" y="2528"/>
                  <a:ext cx="54" cy="45"/>
                </a:xfrm>
                <a:custGeom>
                  <a:avLst/>
                  <a:gdLst>
                    <a:gd name="T0" fmla="*/ 48 w 54"/>
                    <a:gd name="T1" fmla="*/ 40 h 45"/>
                    <a:gd name="T2" fmla="*/ 41 w 54"/>
                    <a:gd name="T3" fmla="*/ 38 h 45"/>
                    <a:gd name="T4" fmla="*/ 36 w 54"/>
                    <a:gd name="T5" fmla="*/ 40 h 45"/>
                    <a:gd name="T6" fmla="*/ 33 w 54"/>
                    <a:gd name="T7" fmla="*/ 38 h 45"/>
                    <a:gd name="T8" fmla="*/ 31 w 54"/>
                    <a:gd name="T9" fmla="*/ 38 h 45"/>
                    <a:gd name="T10" fmla="*/ 30 w 54"/>
                    <a:gd name="T11" fmla="*/ 40 h 45"/>
                    <a:gd name="T12" fmla="*/ 30 w 54"/>
                    <a:gd name="T13" fmla="*/ 44 h 45"/>
                    <a:gd name="T14" fmla="*/ 30 w 54"/>
                    <a:gd name="T15" fmla="*/ 45 h 45"/>
                    <a:gd name="T16" fmla="*/ 25 w 54"/>
                    <a:gd name="T17" fmla="*/ 45 h 45"/>
                    <a:gd name="T18" fmla="*/ 22 w 54"/>
                    <a:gd name="T19" fmla="*/ 44 h 45"/>
                    <a:gd name="T20" fmla="*/ 13 w 54"/>
                    <a:gd name="T21" fmla="*/ 33 h 45"/>
                    <a:gd name="T22" fmla="*/ 13 w 54"/>
                    <a:gd name="T23" fmla="*/ 32 h 45"/>
                    <a:gd name="T24" fmla="*/ 13 w 54"/>
                    <a:gd name="T25" fmla="*/ 30 h 45"/>
                    <a:gd name="T26" fmla="*/ 11 w 54"/>
                    <a:gd name="T27" fmla="*/ 29 h 45"/>
                    <a:gd name="T28" fmla="*/ 7 w 54"/>
                    <a:gd name="T29" fmla="*/ 27 h 45"/>
                    <a:gd name="T30" fmla="*/ 6 w 54"/>
                    <a:gd name="T31" fmla="*/ 27 h 45"/>
                    <a:gd name="T32" fmla="*/ 6 w 54"/>
                    <a:gd name="T33" fmla="*/ 26 h 45"/>
                    <a:gd name="T34" fmla="*/ 4 w 54"/>
                    <a:gd name="T35" fmla="*/ 25 h 45"/>
                    <a:gd name="T36" fmla="*/ 0 w 54"/>
                    <a:gd name="T37" fmla="*/ 20 h 45"/>
                    <a:gd name="T38" fmla="*/ 3 w 54"/>
                    <a:gd name="T39" fmla="*/ 16 h 45"/>
                    <a:gd name="T40" fmla="*/ 3 w 54"/>
                    <a:gd name="T41" fmla="*/ 12 h 45"/>
                    <a:gd name="T42" fmla="*/ 6 w 54"/>
                    <a:gd name="T43" fmla="*/ 11 h 45"/>
                    <a:gd name="T44" fmla="*/ 10 w 54"/>
                    <a:gd name="T45" fmla="*/ 11 h 45"/>
                    <a:gd name="T46" fmla="*/ 10 w 54"/>
                    <a:gd name="T47" fmla="*/ 9 h 45"/>
                    <a:gd name="T48" fmla="*/ 11 w 54"/>
                    <a:gd name="T49" fmla="*/ 8 h 45"/>
                    <a:gd name="T50" fmla="*/ 11 w 54"/>
                    <a:gd name="T51" fmla="*/ 6 h 45"/>
                    <a:gd name="T52" fmla="*/ 11 w 54"/>
                    <a:gd name="T53" fmla="*/ 5 h 45"/>
                    <a:gd name="T54" fmla="*/ 14 w 54"/>
                    <a:gd name="T55" fmla="*/ 1 h 45"/>
                    <a:gd name="T56" fmla="*/ 16 w 54"/>
                    <a:gd name="T57" fmla="*/ 1 h 45"/>
                    <a:gd name="T58" fmla="*/ 16 w 54"/>
                    <a:gd name="T59" fmla="*/ 0 h 45"/>
                    <a:gd name="T60" fmla="*/ 17 w 54"/>
                    <a:gd name="T61" fmla="*/ 0 h 45"/>
                    <a:gd name="T62" fmla="*/ 24 w 54"/>
                    <a:gd name="T63" fmla="*/ 1 h 45"/>
                    <a:gd name="T64" fmla="*/ 40 w 54"/>
                    <a:gd name="T65" fmla="*/ 1 h 45"/>
                    <a:gd name="T66" fmla="*/ 40 w 54"/>
                    <a:gd name="T67" fmla="*/ 0 h 45"/>
                    <a:gd name="T68" fmla="*/ 54 w 54"/>
                    <a:gd name="T69" fmla="*/ 2 h 45"/>
                    <a:gd name="T70" fmla="*/ 54 w 54"/>
                    <a:gd name="T71" fmla="*/ 5 h 45"/>
                    <a:gd name="T72" fmla="*/ 52 w 54"/>
                    <a:gd name="T73" fmla="*/ 5 h 45"/>
                    <a:gd name="T74" fmla="*/ 49 w 54"/>
                    <a:gd name="T75" fmla="*/ 8 h 45"/>
                    <a:gd name="T76" fmla="*/ 49 w 54"/>
                    <a:gd name="T77" fmla="*/ 11 h 45"/>
                    <a:gd name="T78" fmla="*/ 49 w 54"/>
                    <a:gd name="T79" fmla="*/ 19 h 45"/>
                    <a:gd name="T80" fmla="*/ 52 w 54"/>
                    <a:gd name="T81" fmla="*/ 24 h 45"/>
                    <a:gd name="T82" fmla="*/ 54 w 54"/>
                    <a:gd name="T83" fmla="*/ 25 h 45"/>
                    <a:gd name="T84" fmla="*/ 51 w 54"/>
                    <a:gd name="T85" fmla="*/ 37 h 45"/>
                    <a:gd name="T86" fmla="*/ 48 w 54"/>
                    <a:gd name="T87" fmla="*/ 40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45"/>
                    <a:gd name="T134" fmla="*/ 54 w 54"/>
                    <a:gd name="T135" fmla="*/ 45 h 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45">
                      <a:moveTo>
                        <a:pt x="48" y="40"/>
                      </a:moveTo>
                      <a:lnTo>
                        <a:pt x="41" y="38"/>
                      </a:lnTo>
                      <a:lnTo>
                        <a:pt x="36" y="40"/>
                      </a:lnTo>
                      <a:lnTo>
                        <a:pt x="33" y="38"/>
                      </a:lnTo>
                      <a:lnTo>
                        <a:pt x="31" y="38"/>
                      </a:lnTo>
                      <a:lnTo>
                        <a:pt x="30" y="40"/>
                      </a:lnTo>
                      <a:lnTo>
                        <a:pt x="30" y="44"/>
                      </a:lnTo>
                      <a:lnTo>
                        <a:pt x="30" y="45"/>
                      </a:lnTo>
                      <a:lnTo>
                        <a:pt x="25" y="45"/>
                      </a:lnTo>
                      <a:lnTo>
                        <a:pt x="22" y="44"/>
                      </a:lnTo>
                      <a:lnTo>
                        <a:pt x="13" y="33"/>
                      </a:lnTo>
                      <a:lnTo>
                        <a:pt x="13" y="32"/>
                      </a:lnTo>
                      <a:lnTo>
                        <a:pt x="13" y="30"/>
                      </a:lnTo>
                      <a:lnTo>
                        <a:pt x="11" y="29"/>
                      </a:lnTo>
                      <a:lnTo>
                        <a:pt x="7" y="27"/>
                      </a:lnTo>
                      <a:lnTo>
                        <a:pt x="6" y="27"/>
                      </a:lnTo>
                      <a:lnTo>
                        <a:pt x="6" y="26"/>
                      </a:lnTo>
                      <a:lnTo>
                        <a:pt x="4" y="25"/>
                      </a:lnTo>
                      <a:lnTo>
                        <a:pt x="0" y="20"/>
                      </a:lnTo>
                      <a:lnTo>
                        <a:pt x="3" y="16"/>
                      </a:lnTo>
                      <a:lnTo>
                        <a:pt x="3" y="12"/>
                      </a:lnTo>
                      <a:lnTo>
                        <a:pt x="6" y="11"/>
                      </a:lnTo>
                      <a:lnTo>
                        <a:pt x="10" y="11"/>
                      </a:lnTo>
                      <a:lnTo>
                        <a:pt x="10" y="9"/>
                      </a:lnTo>
                      <a:lnTo>
                        <a:pt x="11" y="8"/>
                      </a:lnTo>
                      <a:lnTo>
                        <a:pt x="11" y="6"/>
                      </a:lnTo>
                      <a:lnTo>
                        <a:pt x="11" y="5"/>
                      </a:lnTo>
                      <a:lnTo>
                        <a:pt x="14" y="1"/>
                      </a:lnTo>
                      <a:lnTo>
                        <a:pt x="16" y="1"/>
                      </a:lnTo>
                      <a:lnTo>
                        <a:pt x="16" y="0"/>
                      </a:lnTo>
                      <a:lnTo>
                        <a:pt x="17" y="0"/>
                      </a:lnTo>
                      <a:lnTo>
                        <a:pt x="24" y="1"/>
                      </a:lnTo>
                      <a:lnTo>
                        <a:pt x="40" y="1"/>
                      </a:lnTo>
                      <a:lnTo>
                        <a:pt x="40" y="0"/>
                      </a:lnTo>
                      <a:lnTo>
                        <a:pt x="54" y="2"/>
                      </a:lnTo>
                      <a:lnTo>
                        <a:pt x="54" y="5"/>
                      </a:lnTo>
                      <a:lnTo>
                        <a:pt x="52" y="5"/>
                      </a:lnTo>
                      <a:lnTo>
                        <a:pt x="49" y="8"/>
                      </a:lnTo>
                      <a:lnTo>
                        <a:pt x="49" y="11"/>
                      </a:lnTo>
                      <a:lnTo>
                        <a:pt x="49" y="19"/>
                      </a:lnTo>
                      <a:lnTo>
                        <a:pt x="52" y="24"/>
                      </a:lnTo>
                      <a:lnTo>
                        <a:pt x="54" y="25"/>
                      </a:lnTo>
                      <a:lnTo>
                        <a:pt x="51" y="37"/>
                      </a:lnTo>
                      <a:lnTo>
                        <a:pt x="48" y="4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77" name="Freeform 3030"/>
                <p:cNvSpPr>
                  <a:spLocks/>
                </p:cNvSpPr>
                <p:nvPr/>
              </p:nvSpPr>
              <p:spPr bwMode="gray">
                <a:xfrm>
                  <a:off x="1907" y="2528"/>
                  <a:ext cx="54" cy="45"/>
                </a:xfrm>
                <a:custGeom>
                  <a:avLst/>
                  <a:gdLst>
                    <a:gd name="T0" fmla="*/ 48 w 54"/>
                    <a:gd name="T1" fmla="*/ 40 h 45"/>
                    <a:gd name="T2" fmla="*/ 41 w 54"/>
                    <a:gd name="T3" fmla="*/ 38 h 45"/>
                    <a:gd name="T4" fmla="*/ 36 w 54"/>
                    <a:gd name="T5" fmla="*/ 40 h 45"/>
                    <a:gd name="T6" fmla="*/ 33 w 54"/>
                    <a:gd name="T7" fmla="*/ 38 h 45"/>
                    <a:gd name="T8" fmla="*/ 31 w 54"/>
                    <a:gd name="T9" fmla="*/ 38 h 45"/>
                    <a:gd name="T10" fmla="*/ 30 w 54"/>
                    <a:gd name="T11" fmla="*/ 40 h 45"/>
                    <a:gd name="T12" fmla="*/ 30 w 54"/>
                    <a:gd name="T13" fmla="*/ 44 h 45"/>
                    <a:gd name="T14" fmla="*/ 30 w 54"/>
                    <a:gd name="T15" fmla="*/ 45 h 45"/>
                    <a:gd name="T16" fmla="*/ 25 w 54"/>
                    <a:gd name="T17" fmla="*/ 45 h 45"/>
                    <a:gd name="T18" fmla="*/ 22 w 54"/>
                    <a:gd name="T19" fmla="*/ 44 h 45"/>
                    <a:gd name="T20" fmla="*/ 13 w 54"/>
                    <a:gd name="T21" fmla="*/ 33 h 45"/>
                    <a:gd name="T22" fmla="*/ 13 w 54"/>
                    <a:gd name="T23" fmla="*/ 32 h 45"/>
                    <a:gd name="T24" fmla="*/ 13 w 54"/>
                    <a:gd name="T25" fmla="*/ 30 h 45"/>
                    <a:gd name="T26" fmla="*/ 11 w 54"/>
                    <a:gd name="T27" fmla="*/ 29 h 45"/>
                    <a:gd name="T28" fmla="*/ 7 w 54"/>
                    <a:gd name="T29" fmla="*/ 27 h 45"/>
                    <a:gd name="T30" fmla="*/ 6 w 54"/>
                    <a:gd name="T31" fmla="*/ 27 h 45"/>
                    <a:gd name="T32" fmla="*/ 6 w 54"/>
                    <a:gd name="T33" fmla="*/ 26 h 45"/>
                    <a:gd name="T34" fmla="*/ 4 w 54"/>
                    <a:gd name="T35" fmla="*/ 25 h 45"/>
                    <a:gd name="T36" fmla="*/ 0 w 54"/>
                    <a:gd name="T37" fmla="*/ 20 h 45"/>
                    <a:gd name="T38" fmla="*/ 3 w 54"/>
                    <a:gd name="T39" fmla="*/ 16 h 45"/>
                    <a:gd name="T40" fmla="*/ 3 w 54"/>
                    <a:gd name="T41" fmla="*/ 12 h 45"/>
                    <a:gd name="T42" fmla="*/ 6 w 54"/>
                    <a:gd name="T43" fmla="*/ 11 h 45"/>
                    <a:gd name="T44" fmla="*/ 10 w 54"/>
                    <a:gd name="T45" fmla="*/ 11 h 45"/>
                    <a:gd name="T46" fmla="*/ 10 w 54"/>
                    <a:gd name="T47" fmla="*/ 9 h 45"/>
                    <a:gd name="T48" fmla="*/ 11 w 54"/>
                    <a:gd name="T49" fmla="*/ 8 h 45"/>
                    <a:gd name="T50" fmla="*/ 11 w 54"/>
                    <a:gd name="T51" fmla="*/ 6 h 45"/>
                    <a:gd name="T52" fmla="*/ 11 w 54"/>
                    <a:gd name="T53" fmla="*/ 5 h 45"/>
                    <a:gd name="T54" fmla="*/ 14 w 54"/>
                    <a:gd name="T55" fmla="*/ 1 h 45"/>
                    <a:gd name="T56" fmla="*/ 16 w 54"/>
                    <a:gd name="T57" fmla="*/ 1 h 45"/>
                    <a:gd name="T58" fmla="*/ 16 w 54"/>
                    <a:gd name="T59" fmla="*/ 0 h 45"/>
                    <a:gd name="T60" fmla="*/ 17 w 54"/>
                    <a:gd name="T61" fmla="*/ 0 h 45"/>
                    <a:gd name="T62" fmla="*/ 24 w 54"/>
                    <a:gd name="T63" fmla="*/ 1 h 45"/>
                    <a:gd name="T64" fmla="*/ 40 w 54"/>
                    <a:gd name="T65" fmla="*/ 1 h 45"/>
                    <a:gd name="T66" fmla="*/ 40 w 54"/>
                    <a:gd name="T67" fmla="*/ 0 h 45"/>
                    <a:gd name="T68" fmla="*/ 54 w 54"/>
                    <a:gd name="T69" fmla="*/ 2 h 45"/>
                    <a:gd name="T70" fmla="*/ 54 w 54"/>
                    <a:gd name="T71" fmla="*/ 5 h 45"/>
                    <a:gd name="T72" fmla="*/ 52 w 54"/>
                    <a:gd name="T73" fmla="*/ 5 h 45"/>
                    <a:gd name="T74" fmla="*/ 49 w 54"/>
                    <a:gd name="T75" fmla="*/ 8 h 45"/>
                    <a:gd name="T76" fmla="*/ 49 w 54"/>
                    <a:gd name="T77" fmla="*/ 11 h 45"/>
                    <a:gd name="T78" fmla="*/ 49 w 54"/>
                    <a:gd name="T79" fmla="*/ 19 h 45"/>
                    <a:gd name="T80" fmla="*/ 52 w 54"/>
                    <a:gd name="T81" fmla="*/ 24 h 45"/>
                    <a:gd name="T82" fmla="*/ 54 w 54"/>
                    <a:gd name="T83" fmla="*/ 25 h 45"/>
                    <a:gd name="T84" fmla="*/ 51 w 54"/>
                    <a:gd name="T85" fmla="*/ 37 h 45"/>
                    <a:gd name="T86" fmla="*/ 48 w 54"/>
                    <a:gd name="T87" fmla="*/ 40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45"/>
                    <a:gd name="T134" fmla="*/ 54 w 54"/>
                    <a:gd name="T135" fmla="*/ 45 h 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45">
                      <a:moveTo>
                        <a:pt x="48" y="40"/>
                      </a:moveTo>
                      <a:lnTo>
                        <a:pt x="41" y="38"/>
                      </a:lnTo>
                      <a:lnTo>
                        <a:pt x="36" y="40"/>
                      </a:lnTo>
                      <a:lnTo>
                        <a:pt x="33" y="38"/>
                      </a:lnTo>
                      <a:lnTo>
                        <a:pt x="31" y="38"/>
                      </a:lnTo>
                      <a:lnTo>
                        <a:pt x="30" y="40"/>
                      </a:lnTo>
                      <a:lnTo>
                        <a:pt x="30" y="44"/>
                      </a:lnTo>
                      <a:lnTo>
                        <a:pt x="30" y="45"/>
                      </a:lnTo>
                      <a:lnTo>
                        <a:pt x="25" y="45"/>
                      </a:lnTo>
                      <a:lnTo>
                        <a:pt x="22" y="44"/>
                      </a:lnTo>
                      <a:lnTo>
                        <a:pt x="13" y="33"/>
                      </a:lnTo>
                      <a:lnTo>
                        <a:pt x="13" y="32"/>
                      </a:lnTo>
                      <a:lnTo>
                        <a:pt x="13" y="30"/>
                      </a:lnTo>
                      <a:lnTo>
                        <a:pt x="11" y="29"/>
                      </a:lnTo>
                      <a:lnTo>
                        <a:pt x="7" y="27"/>
                      </a:lnTo>
                      <a:lnTo>
                        <a:pt x="6" y="27"/>
                      </a:lnTo>
                      <a:lnTo>
                        <a:pt x="6" y="26"/>
                      </a:lnTo>
                      <a:lnTo>
                        <a:pt x="4" y="25"/>
                      </a:lnTo>
                      <a:lnTo>
                        <a:pt x="0" y="20"/>
                      </a:lnTo>
                      <a:lnTo>
                        <a:pt x="3" y="16"/>
                      </a:lnTo>
                      <a:lnTo>
                        <a:pt x="3" y="12"/>
                      </a:lnTo>
                      <a:lnTo>
                        <a:pt x="6" y="11"/>
                      </a:lnTo>
                      <a:lnTo>
                        <a:pt x="10" y="11"/>
                      </a:lnTo>
                      <a:lnTo>
                        <a:pt x="10" y="9"/>
                      </a:lnTo>
                      <a:lnTo>
                        <a:pt x="11" y="8"/>
                      </a:lnTo>
                      <a:lnTo>
                        <a:pt x="11" y="6"/>
                      </a:lnTo>
                      <a:lnTo>
                        <a:pt x="11" y="5"/>
                      </a:lnTo>
                      <a:lnTo>
                        <a:pt x="14" y="1"/>
                      </a:lnTo>
                      <a:lnTo>
                        <a:pt x="16" y="1"/>
                      </a:lnTo>
                      <a:lnTo>
                        <a:pt x="16" y="0"/>
                      </a:lnTo>
                      <a:lnTo>
                        <a:pt x="17" y="0"/>
                      </a:lnTo>
                      <a:lnTo>
                        <a:pt x="24" y="1"/>
                      </a:lnTo>
                      <a:lnTo>
                        <a:pt x="40" y="1"/>
                      </a:lnTo>
                      <a:lnTo>
                        <a:pt x="40" y="0"/>
                      </a:lnTo>
                      <a:lnTo>
                        <a:pt x="54" y="2"/>
                      </a:lnTo>
                      <a:lnTo>
                        <a:pt x="54" y="5"/>
                      </a:lnTo>
                      <a:lnTo>
                        <a:pt x="52" y="5"/>
                      </a:lnTo>
                      <a:lnTo>
                        <a:pt x="49" y="8"/>
                      </a:lnTo>
                      <a:lnTo>
                        <a:pt x="49" y="11"/>
                      </a:lnTo>
                      <a:lnTo>
                        <a:pt x="49" y="19"/>
                      </a:lnTo>
                      <a:lnTo>
                        <a:pt x="52" y="24"/>
                      </a:lnTo>
                      <a:lnTo>
                        <a:pt x="54" y="25"/>
                      </a:lnTo>
                      <a:lnTo>
                        <a:pt x="51" y="37"/>
                      </a:lnTo>
                      <a:lnTo>
                        <a:pt x="48" y="4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2" name="Group 3031"/>
              <p:cNvGrpSpPr>
                <a:grpSpLocks/>
              </p:cNvGrpSpPr>
              <p:nvPr/>
            </p:nvGrpSpPr>
            <p:grpSpPr bwMode="auto">
              <a:xfrm>
                <a:off x="2980" y="1845"/>
                <a:ext cx="128" cy="91"/>
                <a:chOff x="2980" y="1845"/>
                <a:chExt cx="128" cy="91"/>
              </a:xfrm>
              <a:grpFill/>
            </p:grpSpPr>
            <p:sp>
              <p:nvSpPr>
                <p:cNvPr id="874" name="Freeform 3032"/>
                <p:cNvSpPr>
                  <a:spLocks/>
                </p:cNvSpPr>
                <p:nvPr/>
              </p:nvSpPr>
              <p:spPr bwMode="gray">
                <a:xfrm>
                  <a:off x="2980" y="1845"/>
                  <a:ext cx="128" cy="91"/>
                </a:xfrm>
                <a:custGeom>
                  <a:avLst/>
                  <a:gdLst>
                    <a:gd name="T0" fmla="*/ 2 w 128"/>
                    <a:gd name="T1" fmla="*/ 73 h 91"/>
                    <a:gd name="T2" fmla="*/ 6 w 128"/>
                    <a:gd name="T3" fmla="*/ 69 h 91"/>
                    <a:gd name="T4" fmla="*/ 8 w 128"/>
                    <a:gd name="T5" fmla="*/ 42 h 91"/>
                    <a:gd name="T6" fmla="*/ 18 w 128"/>
                    <a:gd name="T7" fmla="*/ 42 h 91"/>
                    <a:gd name="T8" fmla="*/ 23 w 128"/>
                    <a:gd name="T9" fmla="*/ 41 h 91"/>
                    <a:gd name="T10" fmla="*/ 26 w 128"/>
                    <a:gd name="T11" fmla="*/ 38 h 91"/>
                    <a:gd name="T12" fmla="*/ 30 w 128"/>
                    <a:gd name="T13" fmla="*/ 36 h 91"/>
                    <a:gd name="T14" fmla="*/ 36 w 128"/>
                    <a:gd name="T15" fmla="*/ 38 h 91"/>
                    <a:gd name="T16" fmla="*/ 33 w 128"/>
                    <a:gd name="T17" fmla="*/ 31 h 91"/>
                    <a:gd name="T18" fmla="*/ 37 w 128"/>
                    <a:gd name="T19" fmla="*/ 20 h 91"/>
                    <a:gd name="T20" fmla="*/ 45 w 128"/>
                    <a:gd name="T21" fmla="*/ 19 h 91"/>
                    <a:gd name="T22" fmla="*/ 43 w 128"/>
                    <a:gd name="T23" fmla="*/ 15 h 91"/>
                    <a:gd name="T24" fmla="*/ 47 w 128"/>
                    <a:gd name="T25" fmla="*/ 9 h 91"/>
                    <a:gd name="T26" fmla="*/ 52 w 128"/>
                    <a:gd name="T27" fmla="*/ 7 h 91"/>
                    <a:gd name="T28" fmla="*/ 58 w 128"/>
                    <a:gd name="T29" fmla="*/ 7 h 91"/>
                    <a:gd name="T30" fmla="*/ 65 w 128"/>
                    <a:gd name="T31" fmla="*/ 0 h 91"/>
                    <a:gd name="T32" fmla="*/ 72 w 128"/>
                    <a:gd name="T33" fmla="*/ 0 h 91"/>
                    <a:gd name="T34" fmla="*/ 80 w 128"/>
                    <a:gd name="T35" fmla="*/ 2 h 91"/>
                    <a:gd name="T36" fmla="*/ 83 w 128"/>
                    <a:gd name="T37" fmla="*/ 8 h 91"/>
                    <a:gd name="T38" fmla="*/ 91 w 128"/>
                    <a:gd name="T39" fmla="*/ 5 h 91"/>
                    <a:gd name="T40" fmla="*/ 103 w 128"/>
                    <a:gd name="T41" fmla="*/ 11 h 91"/>
                    <a:gd name="T42" fmla="*/ 104 w 128"/>
                    <a:gd name="T43" fmla="*/ 15 h 91"/>
                    <a:gd name="T44" fmla="*/ 106 w 128"/>
                    <a:gd name="T45" fmla="*/ 18 h 91"/>
                    <a:gd name="T46" fmla="*/ 103 w 128"/>
                    <a:gd name="T47" fmla="*/ 24 h 91"/>
                    <a:gd name="T48" fmla="*/ 110 w 128"/>
                    <a:gd name="T49" fmla="*/ 37 h 91"/>
                    <a:gd name="T50" fmla="*/ 116 w 128"/>
                    <a:gd name="T51" fmla="*/ 41 h 91"/>
                    <a:gd name="T52" fmla="*/ 122 w 128"/>
                    <a:gd name="T53" fmla="*/ 44 h 91"/>
                    <a:gd name="T54" fmla="*/ 125 w 128"/>
                    <a:gd name="T55" fmla="*/ 47 h 91"/>
                    <a:gd name="T56" fmla="*/ 128 w 128"/>
                    <a:gd name="T57" fmla="*/ 51 h 91"/>
                    <a:gd name="T58" fmla="*/ 114 w 128"/>
                    <a:gd name="T59" fmla="*/ 54 h 91"/>
                    <a:gd name="T60" fmla="*/ 110 w 128"/>
                    <a:gd name="T61" fmla="*/ 57 h 91"/>
                    <a:gd name="T62" fmla="*/ 112 w 128"/>
                    <a:gd name="T63" fmla="*/ 61 h 91"/>
                    <a:gd name="T64" fmla="*/ 112 w 128"/>
                    <a:gd name="T65" fmla="*/ 65 h 91"/>
                    <a:gd name="T66" fmla="*/ 116 w 128"/>
                    <a:gd name="T67" fmla="*/ 69 h 91"/>
                    <a:gd name="T68" fmla="*/ 110 w 128"/>
                    <a:gd name="T69" fmla="*/ 75 h 91"/>
                    <a:gd name="T70" fmla="*/ 106 w 128"/>
                    <a:gd name="T71" fmla="*/ 76 h 91"/>
                    <a:gd name="T72" fmla="*/ 101 w 128"/>
                    <a:gd name="T73" fmla="*/ 83 h 91"/>
                    <a:gd name="T74" fmla="*/ 99 w 128"/>
                    <a:gd name="T75" fmla="*/ 90 h 91"/>
                    <a:gd name="T76" fmla="*/ 95 w 128"/>
                    <a:gd name="T77" fmla="*/ 89 h 91"/>
                    <a:gd name="T78" fmla="*/ 83 w 128"/>
                    <a:gd name="T79" fmla="*/ 89 h 91"/>
                    <a:gd name="T80" fmla="*/ 76 w 128"/>
                    <a:gd name="T81" fmla="*/ 89 h 91"/>
                    <a:gd name="T82" fmla="*/ 70 w 128"/>
                    <a:gd name="T83" fmla="*/ 87 h 91"/>
                    <a:gd name="T84" fmla="*/ 64 w 128"/>
                    <a:gd name="T85" fmla="*/ 87 h 91"/>
                    <a:gd name="T86" fmla="*/ 59 w 128"/>
                    <a:gd name="T87" fmla="*/ 89 h 91"/>
                    <a:gd name="T88" fmla="*/ 53 w 128"/>
                    <a:gd name="T89" fmla="*/ 86 h 91"/>
                    <a:gd name="T90" fmla="*/ 47 w 128"/>
                    <a:gd name="T91" fmla="*/ 80 h 91"/>
                    <a:gd name="T92" fmla="*/ 36 w 128"/>
                    <a:gd name="T93" fmla="*/ 78 h 91"/>
                    <a:gd name="T94" fmla="*/ 15 w 128"/>
                    <a:gd name="T95" fmla="*/ 80 h 91"/>
                    <a:gd name="T96" fmla="*/ 9 w 128"/>
                    <a:gd name="T97" fmla="*/ 85 h 91"/>
                    <a:gd name="T98" fmla="*/ 3 w 128"/>
                    <a:gd name="T99" fmla="*/ 86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91"/>
                    <a:gd name="T152" fmla="*/ 128 w 128"/>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91">
                      <a:moveTo>
                        <a:pt x="3" y="86"/>
                      </a:moveTo>
                      <a:lnTo>
                        <a:pt x="5" y="78"/>
                      </a:lnTo>
                      <a:lnTo>
                        <a:pt x="2" y="73"/>
                      </a:lnTo>
                      <a:lnTo>
                        <a:pt x="0" y="72"/>
                      </a:lnTo>
                      <a:lnTo>
                        <a:pt x="2" y="70"/>
                      </a:lnTo>
                      <a:lnTo>
                        <a:pt x="6" y="69"/>
                      </a:lnTo>
                      <a:lnTo>
                        <a:pt x="8" y="65"/>
                      </a:lnTo>
                      <a:lnTo>
                        <a:pt x="3" y="42"/>
                      </a:lnTo>
                      <a:lnTo>
                        <a:pt x="8" y="42"/>
                      </a:lnTo>
                      <a:lnTo>
                        <a:pt x="12" y="42"/>
                      </a:lnTo>
                      <a:lnTo>
                        <a:pt x="15" y="42"/>
                      </a:lnTo>
                      <a:lnTo>
                        <a:pt x="18" y="42"/>
                      </a:lnTo>
                      <a:lnTo>
                        <a:pt x="20" y="41"/>
                      </a:lnTo>
                      <a:lnTo>
                        <a:pt x="21" y="41"/>
                      </a:lnTo>
                      <a:lnTo>
                        <a:pt x="23" y="41"/>
                      </a:lnTo>
                      <a:lnTo>
                        <a:pt x="21" y="38"/>
                      </a:lnTo>
                      <a:lnTo>
                        <a:pt x="23" y="37"/>
                      </a:lnTo>
                      <a:lnTo>
                        <a:pt x="26" y="38"/>
                      </a:lnTo>
                      <a:lnTo>
                        <a:pt x="26" y="37"/>
                      </a:lnTo>
                      <a:lnTo>
                        <a:pt x="28" y="36"/>
                      </a:lnTo>
                      <a:lnTo>
                        <a:pt x="30" y="36"/>
                      </a:lnTo>
                      <a:lnTo>
                        <a:pt x="30" y="37"/>
                      </a:lnTo>
                      <a:lnTo>
                        <a:pt x="33" y="38"/>
                      </a:lnTo>
                      <a:lnTo>
                        <a:pt x="36" y="38"/>
                      </a:lnTo>
                      <a:lnTo>
                        <a:pt x="34" y="36"/>
                      </a:lnTo>
                      <a:lnTo>
                        <a:pt x="33" y="33"/>
                      </a:lnTo>
                      <a:lnTo>
                        <a:pt x="33" y="31"/>
                      </a:lnTo>
                      <a:lnTo>
                        <a:pt x="36" y="29"/>
                      </a:lnTo>
                      <a:lnTo>
                        <a:pt x="36" y="22"/>
                      </a:lnTo>
                      <a:lnTo>
                        <a:pt x="37" y="20"/>
                      </a:lnTo>
                      <a:lnTo>
                        <a:pt x="40" y="20"/>
                      </a:lnTo>
                      <a:lnTo>
                        <a:pt x="43" y="19"/>
                      </a:lnTo>
                      <a:lnTo>
                        <a:pt x="45" y="19"/>
                      </a:lnTo>
                      <a:lnTo>
                        <a:pt x="48" y="16"/>
                      </a:lnTo>
                      <a:lnTo>
                        <a:pt x="47" y="15"/>
                      </a:lnTo>
                      <a:lnTo>
                        <a:pt x="43" y="15"/>
                      </a:lnTo>
                      <a:lnTo>
                        <a:pt x="43" y="12"/>
                      </a:lnTo>
                      <a:lnTo>
                        <a:pt x="47" y="11"/>
                      </a:lnTo>
                      <a:lnTo>
                        <a:pt x="47" y="9"/>
                      </a:lnTo>
                      <a:lnTo>
                        <a:pt x="50" y="9"/>
                      </a:lnTo>
                      <a:lnTo>
                        <a:pt x="52" y="9"/>
                      </a:lnTo>
                      <a:lnTo>
                        <a:pt x="52" y="7"/>
                      </a:lnTo>
                      <a:lnTo>
                        <a:pt x="53" y="7"/>
                      </a:lnTo>
                      <a:lnTo>
                        <a:pt x="56" y="8"/>
                      </a:lnTo>
                      <a:lnTo>
                        <a:pt x="58" y="7"/>
                      </a:lnTo>
                      <a:lnTo>
                        <a:pt x="61" y="4"/>
                      </a:lnTo>
                      <a:lnTo>
                        <a:pt x="61" y="2"/>
                      </a:lnTo>
                      <a:lnTo>
                        <a:pt x="65" y="0"/>
                      </a:lnTo>
                      <a:lnTo>
                        <a:pt x="69" y="0"/>
                      </a:lnTo>
                      <a:lnTo>
                        <a:pt x="69" y="1"/>
                      </a:lnTo>
                      <a:lnTo>
                        <a:pt x="72" y="0"/>
                      </a:lnTo>
                      <a:lnTo>
                        <a:pt x="76" y="1"/>
                      </a:lnTo>
                      <a:lnTo>
                        <a:pt x="76" y="2"/>
                      </a:lnTo>
                      <a:lnTo>
                        <a:pt x="80" y="2"/>
                      </a:lnTo>
                      <a:lnTo>
                        <a:pt x="82" y="2"/>
                      </a:lnTo>
                      <a:lnTo>
                        <a:pt x="85" y="4"/>
                      </a:lnTo>
                      <a:lnTo>
                        <a:pt x="83" y="8"/>
                      </a:lnTo>
                      <a:lnTo>
                        <a:pt x="88" y="7"/>
                      </a:lnTo>
                      <a:lnTo>
                        <a:pt x="89" y="7"/>
                      </a:lnTo>
                      <a:lnTo>
                        <a:pt x="91" y="5"/>
                      </a:lnTo>
                      <a:lnTo>
                        <a:pt x="96" y="5"/>
                      </a:lnTo>
                      <a:lnTo>
                        <a:pt x="98" y="7"/>
                      </a:lnTo>
                      <a:lnTo>
                        <a:pt x="103" y="11"/>
                      </a:lnTo>
                      <a:lnTo>
                        <a:pt x="104" y="11"/>
                      </a:lnTo>
                      <a:lnTo>
                        <a:pt x="104" y="13"/>
                      </a:lnTo>
                      <a:lnTo>
                        <a:pt x="104" y="15"/>
                      </a:lnTo>
                      <a:lnTo>
                        <a:pt x="104" y="16"/>
                      </a:lnTo>
                      <a:lnTo>
                        <a:pt x="106" y="18"/>
                      </a:lnTo>
                      <a:lnTo>
                        <a:pt x="104" y="20"/>
                      </a:lnTo>
                      <a:lnTo>
                        <a:pt x="103" y="22"/>
                      </a:lnTo>
                      <a:lnTo>
                        <a:pt x="103" y="24"/>
                      </a:lnTo>
                      <a:lnTo>
                        <a:pt x="103" y="26"/>
                      </a:lnTo>
                      <a:lnTo>
                        <a:pt x="106" y="27"/>
                      </a:lnTo>
                      <a:lnTo>
                        <a:pt x="110" y="37"/>
                      </a:lnTo>
                      <a:lnTo>
                        <a:pt x="114" y="38"/>
                      </a:lnTo>
                      <a:lnTo>
                        <a:pt x="116" y="40"/>
                      </a:lnTo>
                      <a:lnTo>
                        <a:pt x="116" y="41"/>
                      </a:lnTo>
                      <a:lnTo>
                        <a:pt x="116" y="44"/>
                      </a:lnTo>
                      <a:lnTo>
                        <a:pt x="117" y="44"/>
                      </a:lnTo>
                      <a:lnTo>
                        <a:pt x="122" y="44"/>
                      </a:lnTo>
                      <a:lnTo>
                        <a:pt x="123" y="44"/>
                      </a:lnTo>
                      <a:lnTo>
                        <a:pt x="125" y="44"/>
                      </a:lnTo>
                      <a:lnTo>
                        <a:pt x="125" y="47"/>
                      </a:lnTo>
                      <a:lnTo>
                        <a:pt x="126" y="48"/>
                      </a:lnTo>
                      <a:lnTo>
                        <a:pt x="128" y="48"/>
                      </a:lnTo>
                      <a:lnTo>
                        <a:pt x="128" y="51"/>
                      </a:lnTo>
                      <a:lnTo>
                        <a:pt x="122" y="57"/>
                      </a:lnTo>
                      <a:lnTo>
                        <a:pt x="117" y="57"/>
                      </a:lnTo>
                      <a:lnTo>
                        <a:pt x="114" y="54"/>
                      </a:lnTo>
                      <a:lnTo>
                        <a:pt x="112" y="54"/>
                      </a:lnTo>
                      <a:lnTo>
                        <a:pt x="110" y="54"/>
                      </a:lnTo>
                      <a:lnTo>
                        <a:pt x="110" y="57"/>
                      </a:lnTo>
                      <a:lnTo>
                        <a:pt x="109" y="57"/>
                      </a:lnTo>
                      <a:lnTo>
                        <a:pt x="109" y="58"/>
                      </a:lnTo>
                      <a:lnTo>
                        <a:pt x="112" y="61"/>
                      </a:lnTo>
                      <a:lnTo>
                        <a:pt x="112" y="62"/>
                      </a:lnTo>
                      <a:lnTo>
                        <a:pt x="112" y="63"/>
                      </a:lnTo>
                      <a:lnTo>
                        <a:pt x="112" y="65"/>
                      </a:lnTo>
                      <a:lnTo>
                        <a:pt x="112" y="66"/>
                      </a:lnTo>
                      <a:lnTo>
                        <a:pt x="114" y="68"/>
                      </a:lnTo>
                      <a:lnTo>
                        <a:pt x="116" y="69"/>
                      </a:lnTo>
                      <a:lnTo>
                        <a:pt x="116" y="70"/>
                      </a:lnTo>
                      <a:lnTo>
                        <a:pt x="116" y="75"/>
                      </a:lnTo>
                      <a:lnTo>
                        <a:pt x="110" y="75"/>
                      </a:lnTo>
                      <a:lnTo>
                        <a:pt x="109" y="75"/>
                      </a:lnTo>
                      <a:lnTo>
                        <a:pt x="107" y="75"/>
                      </a:lnTo>
                      <a:lnTo>
                        <a:pt x="106" y="76"/>
                      </a:lnTo>
                      <a:lnTo>
                        <a:pt x="101" y="80"/>
                      </a:lnTo>
                      <a:lnTo>
                        <a:pt x="101" y="82"/>
                      </a:lnTo>
                      <a:lnTo>
                        <a:pt x="101" y="83"/>
                      </a:lnTo>
                      <a:lnTo>
                        <a:pt x="99" y="85"/>
                      </a:lnTo>
                      <a:lnTo>
                        <a:pt x="101" y="89"/>
                      </a:lnTo>
                      <a:lnTo>
                        <a:pt x="99" y="90"/>
                      </a:lnTo>
                      <a:lnTo>
                        <a:pt x="98" y="91"/>
                      </a:lnTo>
                      <a:lnTo>
                        <a:pt x="96" y="89"/>
                      </a:lnTo>
                      <a:lnTo>
                        <a:pt x="95" y="89"/>
                      </a:lnTo>
                      <a:lnTo>
                        <a:pt x="86" y="89"/>
                      </a:lnTo>
                      <a:lnTo>
                        <a:pt x="85" y="90"/>
                      </a:lnTo>
                      <a:lnTo>
                        <a:pt x="83" y="89"/>
                      </a:lnTo>
                      <a:lnTo>
                        <a:pt x="82" y="87"/>
                      </a:lnTo>
                      <a:lnTo>
                        <a:pt x="79" y="85"/>
                      </a:lnTo>
                      <a:lnTo>
                        <a:pt x="76" y="89"/>
                      </a:lnTo>
                      <a:lnTo>
                        <a:pt x="74" y="89"/>
                      </a:lnTo>
                      <a:lnTo>
                        <a:pt x="72" y="87"/>
                      </a:lnTo>
                      <a:lnTo>
                        <a:pt x="70" y="87"/>
                      </a:lnTo>
                      <a:lnTo>
                        <a:pt x="67" y="86"/>
                      </a:lnTo>
                      <a:lnTo>
                        <a:pt x="65" y="86"/>
                      </a:lnTo>
                      <a:lnTo>
                        <a:pt x="64" y="87"/>
                      </a:lnTo>
                      <a:lnTo>
                        <a:pt x="62" y="87"/>
                      </a:lnTo>
                      <a:lnTo>
                        <a:pt x="61" y="87"/>
                      </a:lnTo>
                      <a:lnTo>
                        <a:pt x="59" y="89"/>
                      </a:lnTo>
                      <a:lnTo>
                        <a:pt x="58" y="87"/>
                      </a:lnTo>
                      <a:lnTo>
                        <a:pt x="58" y="86"/>
                      </a:lnTo>
                      <a:lnTo>
                        <a:pt x="53" y="86"/>
                      </a:lnTo>
                      <a:lnTo>
                        <a:pt x="53" y="85"/>
                      </a:lnTo>
                      <a:lnTo>
                        <a:pt x="52" y="83"/>
                      </a:lnTo>
                      <a:lnTo>
                        <a:pt x="47" y="80"/>
                      </a:lnTo>
                      <a:lnTo>
                        <a:pt x="45" y="82"/>
                      </a:lnTo>
                      <a:lnTo>
                        <a:pt x="39" y="80"/>
                      </a:lnTo>
                      <a:lnTo>
                        <a:pt x="36" y="78"/>
                      </a:lnTo>
                      <a:lnTo>
                        <a:pt x="28" y="79"/>
                      </a:lnTo>
                      <a:lnTo>
                        <a:pt x="27" y="78"/>
                      </a:lnTo>
                      <a:lnTo>
                        <a:pt x="15" y="80"/>
                      </a:lnTo>
                      <a:lnTo>
                        <a:pt x="15" y="82"/>
                      </a:lnTo>
                      <a:lnTo>
                        <a:pt x="14" y="83"/>
                      </a:lnTo>
                      <a:lnTo>
                        <a:pt x="9" y="85"/>
                      </a:lnTo>
                      <a:lnTo>
                        <a:pt x="6" y="85"/>
                      </a:lnTo>
                      <a:lnTo>
                        <a:pt x="5" y="85"/>
                      </a:lnTo>
                      <a:lnTo>
                        <a:pt x="3" y="8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75" name="Freeform 3033"/>
                <p:cNvSpPr>
                  <a:spLocks/>
                </p:cNvSpPr>
                <p:nvPr/>
              </p:nvSpPr>
              <p:spPr bwMode="gray">
                <a:xfrm>
                  <a:off x="2980" y="1845"/>
                  <a:ext cx="128" cy="91"/>
                </a:xfrm>
                <a:custGeom>
                  <a:avLst/>
                  <a:gdLst>
                    <a:gd name="T0" fmla="*/ 2 w 128"/>
                    <a:gd name="T1" fmla="*/ 73 h 91"/>
                    <a:gd name="T2" fmla="*/ 6 w 128"/>
                    <a:gd name="T3" fmla="*/ 69 h 91"/>
                    <a:gd name="T4" fmla="*/ 8 w 128"/>
                    <a:gd name="T5" fmla="*/ 42 h 91"/>
                    <a:gd name="T6" fmla="*/ 18 w 128"/>
                    <a:gd name="T7" fmla="*/ 42 h 91"/>
                    <a:gd name="T8" fmla="*/ 23 w 128"/>
                    <a:gd name="T9" fmla="*/ 41 h 91"/>
                    <a:gd name="T10" fmla="*/ 26 w 128"/>
                    <a:gd name="T11" fmla="*/ 38 h 91"/>
                    <a:gd name="T12" fmla="*/ 30 w 128"/>
                    <a:gd name="T13" fmla="*/ 36 h 91"/>
                    <a:gd name="T14" fmla="*/ 36 w 128"/>
                    <a:gd name="T15" fmla="*/ 38 h 91"/>
                    <a:gd name="T16" fmla="*/ 33 w 128"/>
                    <a:gd name="T17" fmla="*/ 31 h 91"/>
                    <a:gd name="T18" fmla="*/ 37 w 128"/>
                    <a:gd name="T19" fmla="*/ 20 h 91"/>
                    <a:gd name="T20" fmla="*/ 45 w 128"/>
                    <a:gd name="T21" fmla="*/ 19 h 91"/>
                    <a:gd name="T22" fmla="*/ 43 w 128"/>
                    <a:gd name="T23" fmla="*/ 15 h 91"/>
                    <a:gd name="T24" fmla="*/ 47 w 128"/>
                    <a:gd name="T25" fmla="*/ 9 h 91"/>
                    <a:gd name="T26" fmla="*/ 52 w 128"/>
                    <a:gd name="T27" fmla="*/ 7 h 91"/>
                    <a:gd name="T28" fmla="*/ 58 w 128"/>
                    <a:gd name="T29" fmla="*/ 7 h 91"/>
                    <a:gd name="T30" fmla="*/ 65 w 128"/>
                    <a:gd name="T31" fmla="*/ 0 h 91"/>
                    <a:gd name="T32" fmla="*/ 72 w 128"/>
                    <a:gd name="T33" fmla="*/ 0 h 91"/>
                    <a:gd name="T34" fmla="*/ 80 w 128"/>
                    <a:gd name="T35" fmla="*/ 2 h 91"/>
                    <a:gd name="T36" fmla="*/ 83 w 128"/>
                    <a:gd name="T37" fmla="*/ 8 h 91"/>
                    <a:gd name="T38" fmla="*/ 91 w 128"/>
                    <a:gd name="T39" fmla="*/ 5 h 91"/>
                    <a:gd name="T40" fmla="*/ 103 w 128"/>
                    <a:gd name="T41" fmla="*/ 11 h 91"/>
                    <a:gd name="T42" fmla="*/ 104 w 128"/>
                    <a:gd name="T43" fmla="*/ 15 h 91"/>
                    <a:gd name="T44" fmla="*/ 106 w 128"/>
                    <a:gd name="T45" fmla="*/ 18 h 91"/>
                    <a:gd name="T46" fmla="*/ 103 w 128"/>
                    <a:gd name="T47" fmla="*/ 24 h 91"/>
                    <a:gd name="T48" fmla="*/ 110 w 128"/>
                    <a:gd name="T49" fmla="*/ 37 h 91"/>
                    <a:gd name="T50" fmla="*/ 116 w 128"/>
                    <a:gd name="T51" fmla="*/ 41 h 91"/>
                    <a:gd name="T52" fmla="*/ 122 w 128"/>
                    <a:gd name="T53" fmla="*/ 44 h 91"/>
                    <a:gd name="T54" fmla="*/ 125 w 128"/>
                    <a:gd name="T55" fmla="*/ 47 h 91"/>
                    <a:gd name="T56" fmla="*/ 128 w 128"/>
                    <a:gd name="T57" fmla="*/ 51 h 91"/>
                    <a:gd name="T58" fmla="*/ 114 w 128"/>
                    <a:gd name="T59" fmla="*/ 54 h 91"/>
                    <a:gd name="T60" fmla="*/ 110 w 128"/>
                    <a:gd name="T61" fmla="*/ 57 h 91"/>
                    <a:gd name="T62" fmla="*/ 112 w 128"/>
                    <a:gd name="T63" fmla="*/ 61 h 91"/>
                    <a:gd name="T64" fmla="*/ 112 w 128"/>
                    <a:gd name="T65" fmla="*/ 65 h 91"/>
                    <a:gd name="T66" fmla="*/ 116 w 128"/>
                    <a:gd name="T67" fmla="*/ 69 h 91"/>
                    <a:gd name="T68" fmla="*/ 110 w 128"/>
                    <a:gd name="T69" fmla="*/ 75 h 91"/>
                    <a:gd name="T70" fmla="*/ 106 w 128"/>
                    <a:gd name="T71" fmla="*/ 76 h 91"/>
                    <a:gd name="T72" fmla="*/ 101 w 128"/>
                    <a:gd name="T73" fmla="*/ 83 h 91"/>
                    <a:gd name="T74" fmla="*/ 99 w 128"/>
                    <a:gd name="T75" fmla="*/ 90 h 91"/>
                    <a:gd name="T76" fmla="*/ 95 w 128"/>
                    <a:gd name="T77" fmla="*/ 89 h 91"/>
                    <a:gd name="T78" fmla="*/ 83 w 128"/>
                    <a:gd name="T79" fmla="*/ 89 h 91"/>
                    <a:gd name="T80" fmla="*/ 76 w 128"/>
                    <a:gd name="T81" fmla="*/ 89 h 91"/>
                    <a:gd name="T82" fmla="*/ 70 w 128"/>
                    <a:gd name="T83" fmla="*/ 87 h 91"/>
                    <a:gd name="T84" fmla="*/ 64 w 128"/>
                    <a:gd name="T85" fmla="*/ 87 h 91"/>
                    <a:gd name="T86" fmla="*/ 59 w 128"/>
                    <a:gd name="T87" fmla="*/ 89 h 91"/>
                    <a:gd name="T88" fmla="*/ 53 w 128"/>
                    <a:gd name="T89" fmla="*/ 86 h 91"/>
                    <a:gd name="T90" fmla="*/ 47 w 128"/>
                    <a:gd name="T91" fmla="*/ 80 h 91"/>
                    <a:gd name="T92" fmla="*/ 36 w 128"/>
                    <a:gd name="T93" fmla="*/ 78 h 91"/>
                    <a:gd name="T94" fmla="*/ 15 w 128"/>
                    <a:gd name="T95" fmla="*/ 80 h 91"/>
                    <a:gd name="T96" fmla="*/ 9 w 128"/>
                    <a:gd name="T97" fmla="*/ 85 h 91"/>
                    <a:gd name="T98" fmla="*/ 3 w 128"/>
                    <a:gd name="T99" fmla="*/ 86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91"/>
                    <a:gd name="T152" fmla="*/ 128 w 128"/>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91">
                      <a:moveTo>
                        <a:pt x="3" y="86"/>
                      </a:moveTo>
                      <a:lnTo>
                        <a:pt x="5" y="78"/>
                      </a:lnTo>
                      <a:lnTo>
                        <a:pt x="2" y="73"/>
                      </a:lnTo>
                      <a:lnTo>
                        <a:pt x="0" y="72"/>
                      </a:lnTo>
                      <a:lnTo>
                        <a:pt x="2" y="70"/>
                      </a:lnTo>
                      <a:lnTo>
                        <a:pt x="6" y="69"/>
                      </a:lnTo>
                      <a:lnTo>
                        <a:pt x="8" y="65"/>
                      </a:lnTo>
                      <a:lnTo>
                        <a:pt x="3" y="42"/>
                      </a:lnTo>
                      <a:lnTo>
                        <a:pt x="8" y="42"/>
                      </a:lnTo>
                      <a:lnTo>
                        <a:pt x="12" y="42"/>
                      </a:lnTo>
                      <a:lnTo>
                        <a:pt x="15" y="42"/>
                      </a:lnTo>
                      <a:lnTo>
                        <a:pt x="18" y="42"/>
                      </a:lnTo>
                      <a:lnTo>
                        <a:pt x="20" y="41"/>
                      </a:lnTo>
                      <a:lnTo>
                        <a:pt x="21" y="41"/>
                      </a:lnTo>
                      <a:lnTo>
                        <a:pt x="23" y="41"/>
                      </a:lnTo>
                      <a:lnTo>
                        <a:pt x="21" y="38"/>
                      </a:lnTo>
                      <a:lnTo>
                        <a:pt x="23" y="37"/>
                      </a:lnTo>
                      <a:lnTo>
                        <a:pt x="26" y="38"/>
                      </a:lnTo>
                      <a:lnTo>
                        <a:pt x="26" y="37"/>
                      </a:lnTo>
                      <a:lnTo>
                        <a:pt x="28" y="36"/>
                      </a:lnTo>
                      <a:lnTo>
                        <a:pt x="30" y="36"/>
                      </a:lnTo>
                      <a:lnTo>
                        <a:pt x="30" y="37"/>
                      </a:lnTo>
                      <a:lnTo>
                        <a:pt x="33" y="38"/>
                      </a:lnTo>
                      <a:lnTo>
                        <a:pt x="36" y="38"/>
                      </a:lnTo>
                      <a:lnTo>
                        <a:pt x="34" y="36"/>
                      </a:lnTo>
                      <a:lnTo>
                        <a:pt x="33" y="33"/>
                      </a:lnTo>
                      <a:lnTo>
                        <a:pt x="33" y="31"/>
                      </a:lnTo>
                      <a:lnTo>
                        <a:pt x="36" y="29"/>
                      </a:lnTo>
                      <a:lnTo>
                        <a:pt x="36" y="22"/>
                      </a:lnTo>
                      <a:lnTo>
                        <a:pt x="37" y="20"/>
                      </a:lnTo>
                      <a:lnTo>
                        <a:pt x="40" y="20"/>
                      </a:lnTo>
                      <a:lnTo>
                        <a:pt x="43" y="19"/>
                      </a:lnTo>
                      <a:lnTo>
                        <a:pt x="45" y="19"/>
                      </a:lnTo>
                      <a:lnTo>
                        <a:pt x="48" y="16"/>
                      </a:lnTo>
                      <a:lnTo>
                        <a:pt x="47" y="15"/>
                      </a:lnTo>
                      <a:lnTo>
                        <a:pt x="43" y="15"/>
                      </a:lnTo>
                      <a:lnTo>
                        <a:pt x="43" y="12"/>
                      </a:lnTo>
                      <a:lnTo>
                        <a:pt x="47" y="11"/>
                      </a:lnTo>
                      <a:lnTo>
                        <a:pt x="47" y="9"/>
                      </a:lnTo>
                      <a:lnTo>
                        <a:pt x="50" y="9"/>
                      </a:lnTo>
                      <a:lnTo>
                        <a:pt x="52" y="9"/>
                      </a:lnTo>
                      <a:lnTo>
                        <a:pt x="52" y="7"/>
                      </a:lnTo>
                      <a:lnTo>
                        <a:pt x="53" y="7"/>
                      </a:lnTo>
                      <a:lnTo>
                        <a:pt x="56" y="8"/>
                      </a:lnTo>
                      <a:lnTo>
                        <a:pt x="58" y="7"/>
                      </a:lnTo>
                      <a:lnTo>
                        <a:pt x="61" y="4"/>
                      </a:lnTo>
                      <a:lnTo>
                        <a:pt x="61" y="2"/>
                      </a:lnTo>
                      <a:lnTo>
                        <a:pt x="65" y="0"/>
                      </a:lnTo>
                      <a:lnTo>
                        <a:pt x="69" y="0"/>
                      </a:lnTo>
                      <a:lnTo>
                        <a:pt x="69" y="1"/>
                      </a:lnTo>
                      <a:lnTo>
                        <a:pt x="72" y="0"/>
                      </a:lnTo>
                      <a:lnTo>
                        <a:pt x="76" y="1"/>
                      </a:lnTo>
                      <a:lnTo>
                        <a:pt x="76" y="2"/>
                      </a:lnTo>
                      <a:lnTo>
                        <a:pt x="80" y="2"/>
                      </a:lnTo>
                      <a:lnTo>
                        <a:pt x="82" y="2"/>
                      </a:lnTo>
                      <a:lnTo>
                        <a:pt x="85" y="4"/>
                      </a:lnTo>
                      <a:lnTo>
                        <a:pt x="83" y="8"/>
                      </a:lnTo>
                      <a:lnTo>
                        <a:pt x="88" y="7"/>
                      </a:lnTo>
                      <a:lnTo>
                        <a:pt x="89" y="7"/>
                      </a:lnTo>
                      <a:lnTo>
                        <a:pt x="91" y="5"/>
                      </a:lnTo>
                      <a:lnTo>
                        <a:pt x="96" y="5"/>
                      </a:lnTo>
                      <a:lnTo>
                        <a:pt x="98" y="7"/>
                      </a:lnTo>
                      <a:lnTo>
                        <a:pt x="103" y="11"/>
                      </a:lnTo>
                      <a:lnTo>
                        <a:pt x="104" y="11"/>
                      </a:lnTo>
                      <a:lnTo>
                        <a:pt x="104" y="13"/>
                      </a:lnTo>
                      <a:lnTo>
                        <a:pt x="104" y="15"/>
                      </a:lnTo>
                      <a:lnTo>
                        <a:pt x="104" y="16"/>
                      </a:lnTo>
                      <a:lnTo>
                        <a:pt x="106" y="18"/>
                      </a:lnTo>
                      <a:lnTo>
                        <a:pt x="104" y="20"/>
                      </a:lnTo>
                      <a:lnTo>
                        <a:pt x="103" y="22"/>
                      </a:lnTo>
                      <a:lnTo>
                        <a:pt x="103" y="24"/>
                      </a:lnTo>
                      <a:lnTo>
                        <a:pt x="103" y="26"/>
                      </a:lnTo>
                      <a:lnTo>
                        <a:pt x="106" y="27"/>
                      </a:lnTo>
                      <a:lnTo>
                        <a:pt x="110" y="37"/>
                      </a:lnTo>
                      <a:lnTo>
                        <a:pt x="114" y="38"/>
                      </a:lnTo>
                      <a:lnTo>
                        <a:pt x="116" y="40"/>
                      </a:lnTo>
                      <a:lnTo>
                        <a:pt x="116" y="41"/>
                      </a:lnTo>
                      <a:lnTo>
                        <a:pt x="116" y="44"/>
                      </a:lnTo>
                      <a:lnTo>
                        <a:pt x="117" y="44"/>
                      </a:lnTo>
                      <a:lnTo>
                        <a:pt x="122" y="44"/>
                      </a:lnTo>
                      <a:lnTo>
                        <a:pt x="123" y="44"/>
                      </a:lnTo>
                      <a:lnTo>
                        <a:pt x="125" y="44"/>
                      </a:lnTo>
                      <a:lnTo>
                        <a:pt x="125" y="47"/>
                      </a:lnTo>
                      <a:lnTo>
                        <a:pt x="126" y="48"/>
                      </a:lnTo>
                      <a:lnTo>
                        <a:pt x="128" y="48"/>
                      </a:lnTo>
                      <a:lnTo>
                        <a:pt x="128" y="51"/>
                      </a:lnTo>
                      <a:lnTo>
                        <a:pt x="122" y="57"/>
                      </a:lnTo>
                      <a:lnTo>
                        <a:pt x="117" y="57"/>
                      </a:lnTo>
                      <a:lnTo>
                        <a:pt x="114" y="54"/>
                      </a:lnTo>
                      <a:lnTo>
                        <a:pt x="112" y="54"/>
                      </a:lnTo>
                      <a:lnTo>
                        <a:pt x="110" y="54"/>
                      </a:lnTo>
                      <a:lnTo>
                        <a:pt x="110" y="57"/>
                      </a:lnTo>
                      <a:lnTo>
                        <a:pt x="109" y="57"/>
                      </a:lnTo>
                      <a:lnTo>
                        <a:pt x="109" y="58"/>
                      </a:lnTo>
                      <a:lnTo>
                        <a:pt x="112" y="61"/>
                      </a:lnTo>
                      <a:lnTo>
                        <a:pt x="112" y="62"/>
                      </a:lnTo>
                      <a:lnTo>
                        <a:pt x="112" y="63"/>
                      </a:lnTo>
                      <a:lnTo>
                        <a:pt x="112" y="65"/>
                      </a:lnTo>
                      <a:lnTo>
                        <a:pt x="112" y="66"/>
                      </a:lnTo>
                      <a:lnTo>
                        <a:pt x="114" y="68"/>
                      </a:lnTo>
                      <a:lnTo>
                        <a:pt x="116" y="69"/>
                      </a:lnTo>
                      <a:lnTo>
                        <a:pt x="116" y="70"/>
                      </a:lnTo>
                      <a:lnTo>
                        <a:pt x="116" y="75"/>
                      </a:lnTo>
                      <a:lnTo>
                        <a:pt x="110" y="75"/>
                      </a:lnTo>
                      <a:lnTo>
                        <a:pt x="109" y="75"/>
                      </a:lnTo>
                      <a:lnTo>
                        <a:pt x="107" y="75"/>
                      </a:lnTo>
                      <a:lnTo>
                        <a:pt x="106" y="76"/>
                      </a:lnTo>
                      <a:lnTo>
                        <a:pt x="101" y="80"/>
                      </a:lnTo>
                      <a:lnTo>
                        <a:pt x="101" y="82"/>
                      </a:lnTo>
                      <a:lnTo>
                        <a:pt x="101" y="83"/>
                      </a:lnTo>
                      <a:lnTo>
                        <a:pt x="99" y="85"/>
                      </a:lnTo>
                      <a:lnTo>
                        <a:pt x="101" y="89"/>
                      </a:lnTo>
                      <a:lnTo>
                        <a:pt x="99" y="90"/>
                      </a:lnTo>
                      <a:lnTo>
                        <a:pt x="98" y="91"/>
                      </a:lnTo>
                      <a:lnTo>
                        <a:pt x="96" y="89"/>
                      </a:lnTo>
                      <a:lnTo>
                        <a:pt x="95" y="89"/>
                      </a:lnTo>
                      <a:lnTo>
                        <a:pt x="86" y="89"/>
                      </a:lnTo>
                      <a:lnTo>
                        <a:pt x="85" y="90"/>
                      </a:lnTo>
                      <a:lnTo>
                        <a:pt x="83" y="89"/>
                      </a:lnTo>
                      <a:lnTo>
                        <a:pt x="82" y="87"/>
                      </a:lnTo>
                      <a:lnTo>
                        <a:pt x="79" y="85"/>
                      </a:lnTo>
                      <a:lnTo>
                        <a:pt x="76" y="89"/>
                      </a:lnTo>
                      <a:lnTo>
                        <a:pt x="74" y="89"/>
                      </a:lnTo>
                      <a:lnTo>
                        <a:pt x="72" y="87"/>
                      </a:lnTo>
                      <a:lnTo>
                        <a:pt x="70" y="87"/>
                      </a:lnTo>
                      <a:lnTo>
                        <a:pt x="67" y="86"/>
                      </a:lnTo>
                      <a:lnTo>
                        <a:pt x="65" y="86"/>
                      </a:lnTo>
                      <a:lnTo>
                        <a:pt x="64" y="87"/>
                      </a:lnTo>
                      <a:lnTo>
                        <a:pt x="62" y="87"/>
                      </a:lnTo>
                      <a:lnTo>
                        <a:pt x="61" y="87"/>
                      </a:lnTo>
                      <a:lnTo>
                        <a:pt x="59" y="89"/>
                      </a:lnTo>
                      <a:lnTo>
                        <a:pt x="58" y="87"/>
                      </a:lnTo>
                      <a:lnTo>
                        <a:pt x="58" y="86"/>
                      </a:lnTo>
                      <a:lnTo>
                        <a:pt x="53" y="86"/>
                      </a:lnTo>
                      <a:lnTo>
                        <a:pt x="53" y="85"/>
                      </a:lnTo>
                      <a:lnTo>
                        <a:pt x="52" y="83"/>
                      </a:lnTo>
                      <a:lnTo>
                        <a:pt x="47" y="80"/>
                      </a:lnTo>
                      <a:lnTo>
                        <a:pt x="45" y="82"/>
                      </a:lnTo>
                      <a:lnTo>
                        <a:pt x="39" y="80"/>
                      </a:lnTo>
                      <a:lnTo>
                        <a:pt x="36" y="78"/>
                      </a:lnTo>
                      <a:lnTo>
                        <a:pt x="28" y="79"/>
                      </a:lnTo>
                      <a:lnTo>
                        <a:pt x="27" y="78"/>
                      </a:lnTo>
                      <a:lnTo>
                        <a:pt x="15" y="80"/>
                      </a:lnTo>
                      <a:lnTo>
                        <a:pt x="15" y="82"/>
                      </a:lnTo>
                      <a:lnTo>
                        <a:pt x="14" y="83"/>
                      </a:lnTo>
                      <a:lnTo>
                        <a:pt x="9" y="85"/>
                      </a:lnTo>
                      <a:lnTo>
                        <a:pt x="6" y="85"/>
                      </a:lnTo>
                      <a:lnTo>
                        <a:pt x="5" y="85"/>
                      </a:lnTo>
                      <a:lnTo>
                        <a:pt x="3" y="8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3" name="Group 3034"/>
              <p:cNvGrpSpPr>
                <a:grpSpLocks/>
              </p:cNvGrpSpPr>
              <p:nvPr/>
            </p:nvGrpSpPr>
            <p:grpSpPr bwMode="auto">
              <a:xfrm>
                <a:off x="2898" y="1965"/>
                <a:ext cx="72" cy="30"/>
                <a:chOff x="2898" y="1965"/>
                <a:chExt cx="72" cy="30"/>
              </a:xfrm>
              <a:grpFill/>
            </p:grpSpPr>
            <p:sp>
              <p:nvSpPr>
                <p:cNvPr id="872" name="Freeform 3035"/>
                <p:cNvSpPr>
                  <a:spLocks/>
                </p:cNvSpPr>
                <p:nvPr/>
              </p:nvSpPr>
              <p:spPr bwMode="gray">
                <a:xfrm>
                  <a:off x="2898" y="1965"/>
                  <a:ext cx="72" cy="30"/>
                </a:xfrm>
                <a:custGeom>
                  <a:avLst/>
                  <a:gdLst>
                    <a:gd name="T0" fmla="*/ 69 w 72"/>
                    <a:gd name="T1" fmla="*/ 20 h 30"/>
                    <a:gd name="T2" fmla="*/ 66 w 72"/>
                    <a:gd name="T3" fmla="*/ 20 h 30"/>
                    <a:gd name="T4" fmla="*/ 61 w 72"/>
                    <a:gd name="T5" fmla="*/ 19 h 30"/>
                    <a:gd name="T6" fmla="*/ 58 w 72"/>
                    <a:gd name="T7" fmla="*/ 17 h 30"/>
                    <a:gd name="T8" fmla="*/ 55 w 72"/>
                    <a:gd name="T9" fmla="*/ 17 h 30"/>
                    <a:gd name="T10" fmla="*/ 50 w 72"/>
                    <a:gd name="T11" fmla="*/ 17 h 30"/>
                    <a:gd name="T12" fmla="*/ 47 w 72"/>
                    <a:gd name="T13" fmla="*/ 20 h 30"/>
                    <a:gd name="T14" fmla="*/ 46 w 72"/>
                    <a:gd name="T15" fmla="*/ 21 h 30"/>
                    <a:gd name="T16" fmla="*/ 41 w 72"/>
                    <a:gd name="T17" fmla="*/ 24 h 30"/>
                    <a:gd name="T18" fmla="*/ 36 w 72"/>
                    <a:gd name="T19" fmla="*/ 23 h 30"/>
                    <a:gd name="T20" fmla="*/ 25 w 72"/>
                    <a:gd name="T21" fmla="*/ 27 h 30"/>
                    <a:gd name="T22" fmla="*/ 22 w 72"/>
                    <a:gd name="T23" fmla="*/ 30 h 30"/>
                    <a:gd name="T24" fmla="*/ 12 w 72"/>
                    <a:gd name="T25" fmla="*/ 30 h 30"/>
                    <a:gd name="T26" fmla="*/ 3 w 72"/>
                    <a:gd name="T27" fmla="*/ 26 h 30"/>
                    <a:gd name="T28" fmla="*/ 0 w 72"/>
                    <a:gd name="T29" fmla="*/ 19 h 30"/>
                    <a:gd name="T30" fmla="*/ 3 w 72"/>
                    <a:gd name="T31" fmla="*/ 13 h 30"/>
                    <a:gd name="T32" fmla="*/ 4 w 72"/>
                    <a:gd name="T33" fmla="*/ 13 h 30"/>
                    <a:gd name="T34" fmla="*/ 6 w 72"/>
                    <a:gd name="T35" fmla="*/ 14 h 30"/>
                    <a:gd name="T36" fmla="*/ 9 w 72"/>
                    <a:gd name="T37" fmla="*/ 14 h 30"/>
                    <a:gd name="T38" fmla="*/ 12 w 72"/>
                    <a:gd name="T39" fmla="*/ 12 h 30"/>
                    <a:gd name="T40" fmla="*/ 12 w 72"/>
                    <a:gd name="T41" fmla="*/ 10 h 30"/>
                    <a:gd name="T42" fmla="*/ 16 w 72"/>
                    <a:gd name="T43" fmla="*/ 10 h 30"/>
                    <a:gd name="T44" fmla="*/ 16 w 72"/>
                    <a:gd name="T45" fmla="*/ 9 h 30"/>
                    <a:gd name="T46" fmla="*/ 18 w 72"/>
                    <a:gd name="T47" fmla="*/ 6 h 30"/>
                    <a:gd name="T48" fmla="*/ 18 w 72"/>
                    <a:gd name="T49" fmla="*/ 5 h 30"/>
                    <a:gd name="T50" fmla="*/ 19 w 72"/>
                    <a:gd name="T51" fmla="*/ 5 h 30"/>
                    <a:gd name="T52" fmla="*/ 22 w 72"/>
                    <a:gd name="T53" fmla="*/ 2 h 30"/>
                    <a:gd name="T54" fmla="*/ 23 w 72"/>
                    <a:gd name="T55" fmla="*/ 3 h 30"/>
                    <a:gd name="T56" fmla="*/ 27 w 72"/>
                    <a:gd name="T57" fmla="*/ 2 h 30"/>
                    <a:gd name="T58" fmla="*/ 28 w 72"/>
                    <a:gd name="T59" fmla="*/ 2 h 30"/>
                    <a:gd name="T60" fmla="*/ 33 w 72"/>
                    <a:gd name="T61" fmla="*/ 0 h 30"/>
                    <a:gd name="T62" fmla="*/ 39 w 72"/>
                    <a:gd name="T63" fmla="*/ 5 h 30"/>
                    <a:gd name="T64" fmla="*/ 41 w 72"/>
                    <a:gd name="T65" fmla="*/ 5 h 30"/>
                    <a:gd name="T66" fmla="*/ 43 w 72"/>
                    <a:gd name="T67" fmla="*/ 5 h 30"/>
                    <a:gd name="T68" fmla="*/ 46 w 72"/>
                    <a:gd name="T69" fmla="*/ 3 h 30"/>
                    <a:gd name="T70" fmla="*/ 50 w 72"/>
                    <a:gd name="T71" fmla="*/ 3 h 30"/>
                    <a:gd name="T72" fmla="*/ 53 w 72"/>
                    <a:gd name="T73" fmla="*/ 3 h 30"/>
                    <a:gd name="T74" fmla="*/ 56 w 72"/>
                    <a:gd name="T75" fmla="*/ 3 h 30"/>
                    <a:gd name="T76" fmla="*/ 63 w 72"/>
                    <a:gd name="T77" fmla="*/ 3 h 30"/>
                    <a:gd name="T78" fmla="*/ 70 w 72"/>
                    <a:gd name="T79" fmla="*/ 6 h 30"/>
                    <a:gd name="T80" fmla="*/ 72 w 72"/>
                    <a:gd name="T81" fmla="*/ 8 h 30"/>
                    <a:gd name="T82" fmla="*/ 69 w 72"/>
                    <a:gd name="T83" fmla="*/ 2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30"/>
                    <a:gd name="T128" fmla="*/ 72 w 72"/>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30">
                      <a:moveTo>
                        <a:pt x="69" y="20"/>
                      </a:moveTo>
                      <a:lnTo>
                        <a:pt x="66" y="20"/>
                      </a:lnTo>
                      <a:lnTo>
                        <a:pt x="61" y="19"/>
                      </a:lnTo>
                      <a:lnTo>
                        <a:pt x="58" y="17"/>
                      </a:lnTo>
                      <a:lnTo>
                        <a:pt x="55" y="17"/>
                      </a:lnTo>
                      <a:lnTo>
                        <a:pt x="50" y="17"/>
                      </a:lnTo>
                      <a:lnTo>
                        <a:pt x="47" y="20"/>
                      </a:lnTo>
                      <a:lnTo>
                        <a:pt x="46" y="21"/>
                      </a:lnTo>
                      <a:lnTo>
                        <a:pt x="41" y="24"/>
                      </a:lnTo>
                      <a:lnTo>
                        <a:pt x="36" y="23"/>
                      </a:lnTo>
                      <a:lnTo>
                        <a:pt x="25" y="27"/>
                      </a:lnTo>
                      <a:lnTo>
                        <a:pt x="22" y="30"/>
                      </a:lnTo>
                      <a:lnTo>
                        <a:pt x="12" y="30"/>
                      </a:lnTo>
                      <a:lnTo>
                        <a:pt x="3" y="26"/>
                      </a:lnTo>
                      <a:lnTo>
                        <a:pt x="0" y="19"/>
                      </a:lnTo>
                      <a:lnTo>
                        <a:pt x="3" y="13"/>
                      </a:lnTo>
                      <a:lnTo>
                        <a:pt x="4" y="13"/>
                      </a:lnTo>
                      <a:lnTo>
                        <a:pt x="6" y="14"/>
                      </a:lnTo>
                      <a:lnTo>
                        <a:pt x="9" y="14"/>
                      </a:lnTo>
                      <a:lnTo>
                        <a:pt x="12" y="12"/>
                      </a:lnTo>
                      <a:lnTo>
                        <a:pt x="12" y="10"/>
                      </a:lnTo>
                      <a:lnTo>
                        <a:pt x="16" y="10"/>
                      </a:lnTo>
                      <a:lnTo>
                        <a:pt x="16" y="9"/>
                      </a:lnTo>
                      <a:lnTo>
                        <a:pt x="18" y="6"/>
                      </a:lnTo>
                      <a:lnTo>
                        <a:pt x="18" y="5"/>
                      </a:lnTo>
                      <a:lnTo>
                        <a:pt x="19" y="5"/>
                      </a:lnTo>
                      <a:lnTo>
                        <a:pt x="22" y="2"/>
                      </a:lnTo>
                      <a:lnTo>
                        <a:pt x="23" y="3"/>
                      </a:lnTo>
                      <a:lnTo>
                        <a:pt x="27" y="2"/>
                      </a:lnTo>
                      <a:lnTo>
                        <a:pt x="28" y="2"/>
                      </a:lnTo>
                      <a:lnTo>
                        <a:pt x="33" y="0"/>
                      </a:lnTo>
                      <a:lnTo>
                        <a:pt x="39" y="5"/>
                      </a:lnTo>
                      <a:lnTo>
                        <a:pt x="41" y="5"/>
                      </a:lnTo>
                      <a:lnTo>
                        <a:pt x="43" y="5"/>
                      </a:lnTo>
                      <a:lnTo>
                        <a:pt x="46" y="3"/>
                      </a:lnTo>
                      <a:lnTo>
                        <a:pt x="50" y="3"/>
                      </a:lnTo>
                      <a:lnTo>
                        <a:pt x="53" y="3"/>
                      </a:lnTo>
                      <a:lnTo>
                        <a:pt x="56" y="3"/>
                      </a:lnTo>
                      <a:lnTo>
                        <a:pt x="63" y="3"/>
                      </a:lnTo>
                      <a:lnTo>
                        <a:pt x="70" y="6"/>
                      </a:lnTo>
                      <a:lnTo>
                        <a:pt x="72" y="8"/>
                      </a:lnTo>
                      <a:lnTo>
                        <a:pt x="69" y="2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73" name="Freeform 3036"/>
                <p:cNvSpPr>
                  <a:spLocks/>
                </p:cNvSpPr>
                <p:nvPr/>
              </p:nvSpPr>
              <p:spPr bwMode="gray">
                <a:xfrm>
                  <a:off x="2898" y="1965"/>
                  <a:ext cx="72" cy="30"/>
                </a:xfrm>
                <a:custGeom>
                  <a:avLst/>
                  <a:gdLst>
                    <a:gd name="T0" fmla="*/ 69 w 72"/>
                    <a:gd name="T1" fmla="*/ 20 h 30"/>
                    <a:gd name="T2" fmla="*/ 66 w 72"/>
                    <a:gd name="T3" fmla="*/ 20 h 30"/>
                    <a:gd name="T4" fmla="*/ 61 w 72"/>
                    <a:gd name="T5" fmla="*/ 19 h 30"/>
                    <a:gd name="T6" fmla="*/ 58 w 72"/>
                    <a:gd name="T7" fmla="*/ 17 h 30"/>
                    <a:gd name="T8" fmla="*/ 55 w 72"/>
                    <a:gd name="T9" fmla="*/ 17 h 30"/>
                    <a:gd name="T10" fmla="*/ 50 w 72"/>
                    <a:gd name="T11" fmla="*/ 17 h 30"/>
                    <a:gd name="T12" fmla="*/ 47 w 72"/>
                    <a:gd name="T13" fmla="*/ 20 h 30"/>
                    <a:gd name="T14" fmla="*/ 46 w 72"/>
                    <a:gd name="T15" fmla="*/ 21 h 30"/>
                    <a:gd name="T16" fmla="*/ 41 w 72"/>
                    <a:gd name="T17" fmla="*/ 24 h 30"/>
                    <a:gd name="T18" fmla="*/ 36 w 72"/>
                    <a:gd name="T19" fmla="*/ 23 h 30"/>
                    <a:gd name="T20" fmla="*/ 25 w 72"/>
                    <a:gd name="T21" fmla="*/ 27 h 30"/>
                    <a:gd name="T22" fmla="*/ 22 w 72"/>
                    <a:gd name="T23" fmla="*/ 30 h 30"/>
                    <a:gd name="T24" fmla="*/ 12 w 72"/>
                    <a:gd name="T25" fmla="*/ 30 h 30"/>
                    <a:gd name="T26" fmla="*/ 3 w 72"/>
                    <a:gd name="T27" fmla="*/ 26 h 30"/>
                    <a:gd name="T28" fmla="*/ 0 w 72"/>
                    <a:gd name="T29" fmla="*/ 19 h 30"/>
                    <a:gd name="T30" fmla="*/ 3 w 72"/>
                    <a:gd name="T31" fmla="*/ 13 h 30"/>
                    <a:gd name="T32" fmla="*/ 4 w 72"/>
                    <a:gd name="T33" fmla="*/ 13 h 30"/>
                    <a:gd name="T34" fmla="*/ 6 w 72"/>
                    <a:gd name="T35" fmla="*/ 14 h 30"/>
                    <a:gd name="T36" fmla="*/ 9 w 72"/>
                    <a:gd name="T37" fmla="*/ 14 h 30"/>
                    <a:gd name="T38" fmla="*/ 12 w 72"/>
                    <a:gd name="T39" fmla="*/ 12 h 30"/>
                    <a:gd name="T40" fmla="*/ 12 w 72"/>
                    <a:gd name="T41" fmla="*/ 10 h 30"/>
                    <a:gd name="T42" fmla="*/ 16 w 72"/>
                    <a:gd name="T43" fmla="*/ 10 h 30"/>
                    <a:gd name="T44" fmla="*/ 16 w 72"/>
                    <a:gd name="T45" fmla="*/ 9 h 30"/>
                    <a:gd name="T46" fmla="*/ 18 w 72"/>
                    <a:gd name="T47" fmla="*/ 6 h 30"/>
                    <a:gd name="T48" fmla="*/ 18 w 72"/>
                    <a:gd name="T49" fmla="*/ 5 h 30"/>
                    <a:gd name="T50" fmla="*/ 19 w 72"/>
                    <a:gd name="T51" fmla="*/ 5 h 30"/>
                    <a:gd name="T52" fmla="*/ 22 w 72"/>
                    <a:gd name="T53" fmla="*/ 2 h 30"/>
                    <a:gd name="T54" fmla="*/ 23 w 72"/>
                    <a:gd name="T55" fmla="*/ 3 h 30"/>
                    <a:gd name="T56" fmla="*/ 27 w 72"/>
                    <a:gd name="T57" fmla="*/ 2 h 30"/>
                    <a:gd name="T58" fmla="*/ 28 w 72"/>
                    <a:gd name="T59" fmla="*/ 2 h 30"/>
                    <a:gd name="T60" fmla="*/ 33 w 72"/>
                    <a:gd name="T61" fmla="*/ 0 h 30"/>
                    <a:gd name="T62" fmla="*/ 39 w 72"/>
                    <a:gd name="T63" fmla="*/ 5 h 30"/>
                    <a:gd name="T64" fmla="*/ 41 w 72"/>
                    <a:gd name="T65" fmla="*/ 5 h 30"/>
                    <a:gd name="T66" fmla="*/ 43 w 72"/>
                    <a:gd name="T67" fmla="*/ 5 h 30"/>
                    <a:gd name="T68" fmla="*/ 46 w 72"/>
                    <a:gd name="T69" fmla="*/ 3 h 30"/>
                    <a:gd name="T70" fmla="*/ 50 w 72"/>
                    <a:gd name="T71" fmla="*/ 3 h 30"/>
                    <a:gd name="T72" fmla="*/ 53 w 72"/>
                    <a:gd name="T73" fmla="*/ 3 h 30"/>
                    <a:gd name="T74" fmla="*/ 56 w 72"/>
                    <a:gd name="T75" fmla="*/ 3 h 30"/>
                    <a:gd name="T76" fmla="*/ 63 w 72"/>
                    <a:gd name="T77" fmla="*/ 3 h 30"/>
                    <a:gd name="T78" fmla="*/ 70 w 72"/>
                    <a:gd name="T79" fmla="*/ 6 h 30"/>
                    <a:gd name="T80" fmla="*/ 72 w 72"/>
                    <a:gd name="T81" fmla="*/ 8 h 30"/>
                    <a:gd name="T82" fmla="*/ 69 w 72"/>
                    <a:gd name="T83" fmla="*/ 2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30"/>
                    <a:gd name="T128" fmla="*/ 72 w 72"/>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30">
                      <a:moveTo>
                        <a:pt x="69" y="20"/>
                      </a:moveTo>
                      <a:lnTo>
                        <a:pt x="66" y="20"/>
                      </a:lnTo>
                      <a:lnTo>
                        <a:pt x="61" y="19"/>
                      </a:lnTo>
                      <a:lnTo>
                        <a:pt x="58" y="17"/>
                      </a:lnTo>
                      <a:lnTo>
                        <a:pt x="55" y="17"/>
                      </a:lnTo>
                      <a:lnTo>
                        <a:pt x="50" y="17"/>
                      </a:lnTo>
                      <a:lnTo>
                        <a:pt x="47" y="20"/>
                      </a:lnTo>
                      <a:lnTo>
                        <a:pt x="46" y="21"/>
                      </a:lnTo>
                      <a:lnTo>
                        <a:pt x="41" y="24"/>
                      </a:lnTo>
                      <a:lnTo>
                        <a:pt x="36" y="23"/>
                      </a:lnTo>
                      <a:lnTo>
                        <a:pt x="25" y="27"/>
                      </a:lnTo>
                      <a:lnTo>
                        <a:pt x="22" y="30"/>
                      </a:lnTo>
                      <a:lnTo>
                        <a:pt x="12" y="30"/>
                      </a:lnTo>
                      <a:lnTo>
                        <a:pt x="3" y="26"/>
                      </a:lnTo>
                      <a:lnTo>
                        <a:pt x="0" y="19"/>
                      </a:lnTo>
                      <a:lnTo>
                        <a:pt x="3" y="13"/>
                      </a:lnTo>
                      <a:lnTo>
                        <a:pt x="4" y="13"/>
                      </a:lnTo>
                      <a:lnTo>
                        <a:pt x="6" y="14"/>
                      </a:lnTo>
                      <a:lnTo>
                        <a:pt x="9" y="14"/>
                      </a:lnTo>
                      <a:lnTo>
                        <a:pt x="12" y="12"/>
                      </a:lnTo>
                      <a:lnTo>
                        <a:pt x="12" y="10"/>
                      </a:lnTo>
                      <a:lnTo>
                        <a:pt x="16" y="10"/>
                      </a:lnTo>
                      <a:lnTo>
                        <a:pt x="16" y="9"/>
                      </a:lnTo>
                      <a:lnTo>
                        <a:pt x="18" y="6"/>
                      </a:lnTo>
                      <a:lnTo>
                        <a:pt x="18" y="5"/>
                      </a:lnTo>
                      <a:lnTo>
                        <a:pt x="19" y="5"/>
                      </a:lnTo>
                      <a:lnTo>
                        <a:pt x="22" y="2"/>
                      </a:lnTo>
                      <a:lnTo>
                        <a:pt x="23" y="3"/>
                      </a:lnTo>
                      <a:lnTo>
                        <a:pt x="27" y="2"/>
                      </a:lnTo>
                      <a:lnTo>
                        <a:pt x="28" y="2"/>
                      </a:lnTo>
                      <a:lnTo>
                        <a:pt x="33" y="0"/>
                      </a:lnTo>
                      <a:lnTo>
                        <a:pt x="39" y="5"/>
                      </a:lnTo>
                      <a:lnTo>
                        <a:pt x="41" y="5"/>
                      </a:lnTo>
                      <a:lnTo>
                        <a:pt x="43" y="5"/>
                      </a:lnTo>
                      <a:lnTo>
                        <a:pt x="46" y="3"/>
                      </a:lnTo>
                      <a:lnTo>
                        <a:pt x="50" y="3"/>
                      </a:lnTo>
                      <a:lnTo>
                        <a:pt x="53" y="3"/>
                      </a:lnTo>
                      <a:lnTo>
                        <a:pt x="56" y="3"/>
                      </a:lnTo>
                      <a:lnTo>
                        <a:pt x="63" y="3"/>
                      </a:lnTo>
                      <a:lnTo>
                        <a:pt x="70" y="6"/>
                      </a:lnTo>
                      <a:lnTo>
                        <a:pt x="72" y="8"/>
                      </a:lnTo>
                      <a:lnTo>
                        <a:pt x="69" y="2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4" name="Group 3037"/>
              <p:cNvGrpSpPr>
                <a:grpSpLocks/>
              </p:cNvGrpSpPr>
              <p:nvPr/>
            </p:nvGrpSpPr>
            <p:grpSpPr bwMode="auto">
              <a:xfrm>
                <a:off x="2800" y="2002"/>
                <a:ext cx="3" cy="5"/>
                <a:chOff x="2800" y="2002"/>
                <a:chExt cx="3" cy="5"/>
              </a:xfrm>
              <a:grpFill/>
            </p:grpSpPr>
            <p:sp>
              <p:nvSpPr>
                <p:cNvPr id="870" name="Freeform 3038"/>
                <p:cNvSpPr>
                  <a:spLocks/>
                </p:cNvSpPr>
                <p:nvPr/>
              </p:nvSpPr>
              <p:spPr bwMode="gray">
                <a:xfrm>
                  <a:off x="2800" y="2002"/>
                  <a:ext cx="3" cy="5"/>
                </a:xfrm>
                <a:custGeom>
                  <a:avLst/>
                  <a:gdLst>
                    <a:gd name="T0" fmla="*/ 2 w 3"/>
                    <a:gd name="T1" fmla="*/ 5 h 5"/>
                    <a:gd name="T2" fmla="*/ 3 w 3"/>
                    <a:gd name="T3" fmla="*/ 4 h 5"/>
                    <a:gd name="T4" fmla="*/ 3 w 3"/>
                    <a:gd name="T5" fmla="*/ 0 h 5"/>
                    <a:gd name="T6" fmla="*/ 2 w 3"/>
                    <a:gd name="T7" fmla="*/ 0 h 5"/>
                    <a:gd name="T8" fmla="*/ 0 w 3"/>
                    <a:gd name="T9" fmla="*/ 3 h 5"/>
                    <a:gd name="T10" fmla="*/ 2 w 3"/>
                    <a:gd name="T11" fmla="*/ 5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5"/>
                      </a:moveTo>
                      <a:lnTo>
                        <a:pt x="3" y="4"/>
                      </a:lnTo>
                      <a:lnTo>
                        <a:pt x="3" y="0"/>
                      </a:lnTo>
                      <a:lnTo>
                        <a:pt x="2" y="0"/>
                      </a:lnTo>
                      <a:lnTo>
                        <a:pt x="0" y="3"/>
                      </a:lnTo>
                      <a:lnTo>
                        <a:pt x="2"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71" name="Freeform 3039"/>
                <p:cNvSpPr>
                  <a:spLocks/>
                </p:cNvSpPr>
                <p:nvPr/>
              </p:nvSpPr>
              <p:spPr bwMode="gray">
                <a:xfrm>
                  <a:off x="2800" y="2002"/>
                  <a:ext cx="3" cy="5"/>
                </a:xfrm>
                <a:custGeom>
                  <a:avLst/>
                  <a:gdLst>
                    <a:gd name="T0" fmla="*/ 2 w 3"/>
                    <a:gd name="T1" fmla="*/ 5 h 5"/>
                    <a:gd name="T2" fmla="*/ 3 w 3"/>
                    <a:gd name="T3" fmla="*/ 4 h 5"/>
                    <a:gd name="T4" fmla="*/ 3 w 3"/>
                    <a:gd name="T5" fmla="*/ 0 h 5"/>
                    <a:gd name="T6" fmla="*/ 2 w 3"/>
                    <a:gd name="T7" fmla="*/ 0 h 5"/>
                    <a:gd name="T8" fmla="*/ 0 w 3"/>
                    <a:gd name="T9" fmla="*/ 3 h 5"/>
                    <a:gd name="T10" fmla="*/ 2 w 3"/>
                    <a:gd name="T11" fmla="*/ 5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5"/>
                      </a:moveTo>
                      <a:lnTo>
                        <a:pt x="3" y="4"/>
                      </a:lnTo>
                      <a:lnTo>
                        <a:pt x="3" y="0"/>
                      </a:lnTo>
                      <a:lnTo>
                        <a:pt x="2" y="0"/>
                      </a:lnTo>
                      <a:lnTo>
                        <a:pt x="0" y="3"/>
                      </a:lnTo>
                      <a:lnTo>
                        <a:pt x="2"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5" name="Group 3040"/>
              <p:cNvGrpSpPr>
                <a:grpSpLocks/>
              </p:cNvGrpSpPr>
              <p:nvPr/>
            </p:nvGrpSpPr>
            <p:grpSpPr bwMode="auto">
              <a:xfrm>
                <a:off x="3145" y="2152"/>
                <a:ext cx="92" cy="67"/>
                <a:chOff x="3145" y="2152"/>
                <a:chExt cx="92" cy="67"/>
              </a:xfrm>
              <a:grpFill/>
            </p:grpSpPr>
            <p:sp>
              <p:nvSpPr>
                <p:cNvPr id="868" name="Freeform 3041"/>
                <p:cNvSpPr>
                  <a:spLocks/>
                </p:cNvSpPr>
                <p:nvPr/>
              </p:nvSpPr>
              <p:spPr bwMode="gray">
                <a:xfrm>
                  <a:off x="3145" y="2152"/>
                  <a:ext cx="92" cy="67"/>
                </a:xfrm>
                <a:custGeom>
                  <a:avLst/>
                  <a:gdLst>
                    <a:gd name="T0" fmla="*/ 73 w 92"/>
                    <a:gd name="T1" fmla="*/ 37 h 67"/>
                    <a:gd name="T2" fmla="*/ 78 w 92"/>
                    <a:gd name="T3" fmla="*/ 11 h 67"/>
                    <a:gd name="T4" fmla="*/ 89 w 92"/>
                    <a:gd name="T5" fmla="*/ 3 h 67"/>
                    <a:gd name="T6" fmla="*/ 90 w 92"/>
                    <a:gd name="T7" fmla="*/ 3 h 67"/>
                    <a:gd name="T8" fmla="*/ 90 w 92"/>
                    <a:gd name="T9" fmla="*/ 0 h 67"/>
                    <a:gd name="T10" fmla="*/ 87 w 92"/>
                    <a:gd name="T11" fmla="*/ 1 h 67"/>
                    <a:gd name="T12" fmla="*/ 74 w 92"/>
                    <a:gd name="T13" fmla="*/ 3 h 67"/>
                    <a:gd name="T14" fmla="*/ 65 w 92"/>
                    <a:gd name="T15" fmla="*/ 3 h 67"/>
                    <a:gd name="T16" fmla="*/ 59 w 92"/>
                    <a:gd name="T17" fmla="*/ 6 h 67"/>
                    <a:gd name="T18" fmla="*/ 49 w 92"/>
                    <a:gd name="T19" fmla="*/ 8 h 67"/>
                    <a:gd name="T20" fmla="*/ 40 w 92"/>
                    <a:gd name="T21" fmla="*/ 4 h 67"/>
                    <a:gd name="T22" fmla="*/ 34 w 92"/>
                    <a:gd name="T23" fmla="*/ 4 h 67"/>
                    <a:gd name="T24" fmla="*/ 25 w 92"/>
                    <a:gd name="T25" fmla="*/ 8 h 67"/>
                    <a:gd name="T26" fmla="*/ 20 w 92"/>
                    <a:gd name="T27" fmla="*/ 8 h 67"/>
                    <a:gd name="T28" fmla="*/ 19 w 92"/>
                    <a:gd name="T29" fmla="*/ 6 h 67"/>
                    <a:gd name="T30" fmla="*/ 16 w 92"/>
                    <a:gd name="T31" fmla="*/ 6 h 67"/>
                    <a:gd name="T32" fmla="*/ 14 w 92"/>
                    <a:gd name="T33" fmla="*/ 8 h 67"/>
                    <a:gd name="T34" fmla="*/ 16 w 92"/>
                    <a:gd name="T35" fmla="*/ 14 h 67"/>
                    <a:gd name="T36" fmla="*/ 10 w 92"/>
                    <a:gd name="T37" fmla="*/ 15 h 67"/>
                    <a:gd name="T38" fmla="*/ 9 w 92"/>
                    <a:gd name="T39" fmla="*/ 18 h 67"/>
                    <a:gd name="T40" fmla="*/ 6 w 92"/>
                    <a:gd name="T41" fmla="*/ 19 h 67"/>
                    <a:gd name="T42" fmla="*/ 4 w 92"/>
                    <a:gd name="T43" fmla="*/ 21 h 67"/>
                    <a:gd name="T44" fmla="*/ 6 w 92"/>
                    <a:gd name="T45" fmla="*/ 26 h 67"/>
                    <a:gd name="T46" fmla="*/ 4 w 92"/>
                    <a:gd name="T47" fmla="*/ 32 h 67"/>
                    <a:gd name="T48" fmla="*/ 9 w 92"/>
                    <a:gd name="T49" fmla="*/ 35 h 67"/>
                    <a:gd name="T50" fmla="*/ 10 w 92"/>
                    <a:gd name="T51" fmla="*/ 35 h 67"/>
                    <a:gd name="T52" fmla="*/ 12 w 92"/>
                    <a:gd name="T53" fmla="*/ 36 h 67"/>
                    <a:gd name="T54" fmla="*/ 12 w 92"/>
                    <a:gd name="T55" fmla="*/ 36 h 67"/>
                    <a:gd name="T56" fmla="*/ 14 w 92"/>
                    <a:gd name="T57" fmla="*/ 37 h 67"/>
                    <a:gd name="T58" fmla="*/ 14 w 92"/>
                    <a:gd name="T59" fmla="*/ 40 h 67"/>
                    <a:gd name="T60" fmla="*/ 14 w 92"/>
                    <a:gd name="T61" fmla="*/ 42 h 67"/>
                    <a:gd name="T62" fmla="*/ 12 w 92"/>
                    <a:gd name="T63" fmla="*/ 43 h 67"/>
                    <a:gd name="T64" fmla="*/ 10 w 92"/>
                    <a:gd name="T65" fmla="*/ 44 h 67"/>
                    <a:gd name="T66" fmla="*/ 10 w 92"/>
                    <a:gd name="T67" fmla="*/ 46 h 67"/>
                    <a:gd name="T68" fmla="*/ 6 w 92"/>
                    <a:gd name="T69" fmla="*/ 47 h 67"/>
                    <a:gd name="T70" fmla="*/ 4 w 92"/>
                    <a:gd name="T71" fmla="*/ 50 h 67"/>
                    <a:gd name="T72" fmla="*/ 6 w 92"/>
                    <a:gd name="T73" fmla="*/ 51 h 67"/>
                    <a:gd name="T74" fmla="*/ 3 w 92"/>
                    <a:gd name="T75" fmla="*/ 54 h 67"/>
                    <a:gd name="T76" fmla="*/ 0 w 92"/>
                    <a:gd name="T77" fmla="*/ 55 h 67"/>
                    <a:gd name="T78" fmla="*/ 0 w 92"/>
                    <a:gd name="T79" fmla="*/ 57 h 67"/>
                    <a:gd name="T80" fmla="*/ 0 w 92"/>
                    <a:gd name="T81" fmla="*/ 60 h 67"/>
                    <a:gd name="T82" fmla="*/ 1 w 92"/>
                    <a:gd name="T83" fmla="*/ 61 h 67"/>
                    <a:gd name="T84" fmla="*/ 4 w 92"/>
                    <a:gd name="T85" fmla="*/ 63 h 67"/>
                    <a:gd name="T86" fmla="*/ 12 w 92"/>
                    <a:gd name="T87" fmla="*/ 67 h 67"/>
                    <a:gd name="T88" fmla="*/ 43 w 92"/>
                    <a:gd name="T89" fmla="*/ 53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
                    <a:gd name="T136" fmla="*/ 0 h 67"/>
                    <a:gd name="T137" fmla="*/ 92 w 92"/>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 h="67">
                      <a:moveTo>
                        <a:pt x="43" y="53"/>
                      </a:moveTo>
                      <a:lnTo>
                        <a:pt x="73" y="37"/>
                      </a:lnTo>
                      <a:lnTo>
                        <a:pt x="77" y="32"/>
                      </a:lnTo>
                      <a:lnTo>
                        <a:pt x="78" y="11"/>
                      </a:lnTo>
                      <a:lnTo>
                        <a:pt x="84" y="8"/>
                      </a:lnTo>
                      <a:lnTo>
                        <a:pt x="89" y="3"/>
                      </a:lnTo>
                      <a:lnTo>
                        <a:pt x="92" y="3"/>
                      </a:lnTo>
                      <a:lnTo>
                        <a:pt x="90" y="3"/>
                      </a:lnTo>
                      <a:lnTo>
                        <a:pt x="90" y="1"/>
                      </a:lnTo>
                      <a:lnTo>
                        <a:pt x="90" y="0"/>
                      </a:lnTo>
                      <a:lnTo>
                        <a:pt x="89" y="0"/>
                      </a:lnTo>
                      <a:lnTo>
                        <a:pt x="87" y="1"/>
                      </a:lnTo>
                      <a:lnTo>
                        <a:pt x="83" y="3"/>
                      </a:lnTo>
                      <a:lnTo>
                        <a:pt x="74" y="3"/>
                      </a:lnTo>
                      <a:lnTo>
                        <a:pt x="71" y="3"/>
                      </a:lnTo>
                      <a:lnTo>
                        <a:pt x="65" y="3"/>
                      </a:lnTo>
                      <a:lnTo>
                        <a:pt x="62" y="4"/>
                      </a:lnTo>
                      <a:lnTo>
                        <a:pt x="59" y="6"/>
                      </a:lnTo>
                      <a:lnTo>
                        <a:pt x="57" y="6"/>
                      </a:lnTo>
                      <a:lnTo>
                        <a:pt x="49" y="8"/>
                      </a:lnTo>
                      <a:lnTo>
                        <a:pt x="43" y="7"/>
                      </a:lnTo>
                      <a:lnTo>
                        <a:pt x="40" y="4"/>
                      </a:lnTo>
                      <a:lnTo>
                        <a:pt x="38" y="4"/>
                      </a:lnTo>
                      <a:lnTo>
                        <a:pt x="34" y="4"/>
                      </a:lnTo>
                      <a:lnTo>
                        <a:pt x="27" y="7"/>
                      </a:lnTo>
                      <a:lnTo>
                        <a:pt x="25" y="8"/>
                      </a:lnTo>
                      <a:lnTo>
                        <a:pt x="22" y="7"/>
                      </a:lnTo>
                      <a:lnTo>
                        <a:pt x="20" y="8"/>
                      </a:lnTo>
                      <a:lnTo>
                        <a:pt x="20" y="7"/>
                      </a:lnTo>
                      <a:lnTo>
                        <a:pt x="19" y="6"/>
                      </a:lnTo>
                      <a:lnTo>
                        <a:pt x="17" y="6"/>
                      </a:lnTo>
                      <a:lnTo>
                        <a:pt x="16" y="6"/>
                      </a:lnTo>
                      <a:lnTo>
                        <a:pt x="14" y="7"/>
                      </a:lnTo>
                      <a:lnTo>
                        <a:pt x="14" y="8"/>
                      </a:lnTo>
                      <a:lnTo>
                        <a:pt x="14" y="11"/>
                      </a:lnTo>
                      <a:lnTo>
                        <a:pt x="16" y="14"/>
                      </a:lnTo>
                      <a:lnTo>
                        <a:pt x="12" y="14"/>
                      </a:lnTo>
                      <a:lnTo>
                        <a:pt x="10" y="15"/>
                      </a:lnTo>
                      <a:lnTo>
                        <a:pt x="10" y="17"/>
                      </a:lnTo>
                      <a:lnTo>
                        <a:pt x="9" y="18"/>
                      </a:lnTo>
                      <a:lnTo>
                        <a:pt x="7" y="19"/>
                      </a:lnTo>
                      <a:lnTo>
                        <a:pt x="6" y="19"/>
                      </a:lnTo>
                      <a:lnTo>
                        <a:pt x="6" y="18"/>
                      </a:lnTo>
                      <a:lnTo>
                        <a:pt x="4" y="21"/>
                      </a:lnTo>
                      <a:lnTo>
                        <a:pt x="4" y="24"/>
                      </a:lnTo>
                      <a:lnTo>
                        <a:pt x="6" y="26"/>
                      </a:lnTo>
                      <a:lnTo>
                        <a:pt x="6" y="29"/>
                      </a:lnTo>
                      <a:lnTo>
                        <a:pt x="4" y="32"/>
                      </a:lnTo>
                      <a:lnTo>
                        <a:pt x="6" y="35"/>
                      </a:lnTo>
                      <a:lnTo>
                        <a:pt x="9" y="35"/>
                      </a:lnTo>
                      <a:lnTo>
                        <a:pt x="10" y="34"/>
                      </a:lnTo>
                      <a:lnTo>
                        <a:pt x="10" y="35"/>
                      </a:lnTo>
                      <a:lnTo>
                        <a:pt x="12" y="35"/>
                      </a:lnTo>
                      <a:lnTo>
                        <a:pt x="12" y="36"/>
                      </a:lnTo>
                      <a:lnTo>
                        <a:pt x="10" y="36"/>
                      </a:lnTo>
                      <a:lnTo>
                        <a:pt x="12" y="36"/>
                      </a:lnTo>
                      <a:lnTo>
                        <a:pt x="12" y="37"/>
                      </a:lnTo>
                      <a:lnTo>
                        <a:pt x="14" y="37"/>
                      </a:lnTo>
                      <a:lnTo>
                        <a:pt x="14" y="39"/>
                      </a:lnTo>
                      <a:lnTo>
                        <a:pt x="14" y="40"/>
                      </a:lnTo>
                      <a:lnTo>
                        <a:pt x="16" y="42"/>
                      </a:lnTo>
                      <a:lnTo>
                        <a:pt x="14" y="42"/>
                      </a:lnTo>
                      <a:lnTo>
                        <a:pt x="14" y="43"/>
                      </a:lnTo>
                      <a:lnTo>
                        <a:pt x="12" y="43"/>
                      </a:lnTo>
                      <a:lnTo>
                        <a:pt x="10" y="43"/>
                      </a:lnTo>
                      <a:lnTo>
                        <a:pt x="10" y="44"/>
                      </a:lnTo>
                      <a:lnTo>
                        <a:pt x="9" y="46"/>
                      </a:lnTo>
                      <a:lnTo>
                        <a:pt x="10" y="46"/>
                      </a:lnTo>
                      <a:lnTo>
                        <a:pt x="10" y="47"/>
                      </a:lnTo>
                      <a:lnTo>
                        <a:pt x="6" y="47"/>
                      </a:lnTo>
                      <a:lnTo>
                        <a:pt x="6" y="48"/>
                      </a:lnTo>
                      <a:lnTo>
                        <a:pt x="4" y="50"/>
                      </a:lnTo>
                      <a:lnTo>
                        <a:pt x="6" y="50"/>
                      </a:lnTo>
                      <a:lnTo>
                        <a:pt x="6" y="51"/>
                      </a:lnTo>
                      <a:lnTo>
                        <a:pt x="3" y="53"/>
                      </a:lnTo>
                      <a:lnTo>
                        <a:pt x="3" y="54"/>
                      </a:lnTo>
                      <a:lnTo>
                        <a:pt x="1" y="54"/>
                      </a:lnTo>
                      <a:lnTo>
                        <a:pt x="0" y="55"/>
                      </a:lnTo>
                      <a:lnTo>
                        <a:pt x="0" y="56"/>
                      </a:lnTo>
                      <a:lnTo>
                        <a:pt x="0" y="57"/>
                      </a:lnTo>
                      <a:lnTo>
                        <a:pt x="0" y="58"/>
                      </a:lnTo>
                      <a:lnTo>
                        <a:pt x="0" y="60"/>
                      </a:lnTo>
                      <a:lnTo>
                        <a:pt x="0" y="61"/>
                      </a:lnTo>
                      <a:lnTo>
                        <a:pt x="1" y="61"/>
                      </a:lnTo>
                      <a:lnTo>
                        <a:pt x="3" y="61"/>
                      </a:lnTo>
                      <a:lnTo>
                        <a:pt x="4" y="63"/>
                      </a:lnTo>
                      <a:lnTo>
                        <a:pt x="9" y="67"/>
                      </a:lnTo>
                      <a:lnTo>
                        <a:pt x="12" y="67"/>
                      </a:lnTo>
                      <a:lnTo>
                        <a:pt x="14" y="67"/>
                      </a:lnTo>
                      <a:lnTo>
                        <a:pt x="43" y="5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69" name="Freeform 3042"/>
                <p:cNvSpPr>
                  <a:spLocks/>
                </p:cNvSpPr>
                <p:nvPr/>
              </p:nvSpPr>
              <p:spPr bwMode="gray">
                <a:xfrm>
                  <a:off x="3145" y="2152"/>
                  <a:ext cx="92" cy="67"/>
                </a:xfrm>
                <a:custGeom>
                  <a:avLst/>
                  <a:gdLst>
                    <a:gd name="T0" fmla="*/ 73 w 92"/>
                    <a:gd name="T1" fmla="*/ 37 h 67"/>
                    <a:gd name="T2" fmla="*/ 78 w 92"/>
                    <a:gd name="T3" fmla="*/ 11 h 67"/>
                    <a:gd name="T4" fmla="*/ 89 w 92"/>
                    <a:gd name="T5" fmla="*/ 3 h 67"/>
                    <a:gd name="T6" fmla="*/ 90 w 92"/>
                    <a:gd name="T7" fmla="*/ 3 h 67"/>
                    <a:gd name="T8" fmla="*/ 90 w 92"/>
                    <a:gd name="T9" fmla="*/ 0 h 67"/>
                    <a:gd name="T10" fmla="*/ 87 w 92"/>
                    <a:gd name="T11" fmla="*/ 1 h 67"/>
                    <a:gd name="T12" fmla="*/ 74 w 92"/>
                    <a:gd name="T13" fmla="*/ 3 h 67"/>
                    <a:gd name="T14" fmla="*/ 65 w 92"/>
                    <a:gd name="T15" fmla="*/ 3 h 67"/>
                    <a:gd name="T16" fmla="*/ 59 w 92"/>
                    <a:gd name="T17" fmla="*/ 6 h 67"/>
                    <a:gd name="T18" fmla="*/ 49 w 92"/>
                    <a:gd name="T19" fmla="*/ 8 h 67"/>
                    <a:gd name="T20" fmla="*/ 40 w 92"/>
                    <a:gd name="T21" fmla="*/ 4 h 67"/>
                    <a:gd name="T22" fmla="*/ 34 w 92"/>
                    <a:gd name="T23" fmla="*/ 4 h 67"/>
                    <a:gd name="T24" fmla="*/ 25 w 92"/>
                    <a:gd name="T25" fmla="*/ 8 h 67"/>
                    <a:gd name="T26" fmla="*/ 20 w 92"/>
                    <a:gd name="T27" fmla="*/ 8 h 67"/>
                    <a:gd name="T28" fmla="*/ 19 w 92"/>
                    <a:gd name="T29" fmla="*/ 6 h 67"/>
                    <a:gd name="T30" fmla="*/ 16 w 92"/>
                    <a:gd name="T31" fmla="*/ 6 h 67"/>
                    <a:gd name="T32" fmla="*/ 14 w 92"/>
                    <a:gd name="T33" fmla="*/ 8 h 67"/>
                    <a:gd name="T34" fmla="*/ 16 w 92"/>
                    <a:gd name="T35" fmla="*/ 14 h 67"/>
                    <a:gd name="T36" fmla="*/ 10 w 92"/>
                    <a:gd name="T37" fmla="*/ 15 h 67"/>
                    <a:gd name="T38" fmla="*/ 9 w 92"/>
                    <a:gd name="T39" fmla="*/ 18 h 67"/>
                    <a:gd name="T40" fmla="*/ 6 w 92"/>
                    <a:gd name="T41" fmla="*/ 19 h 67"/>
                    <a:gd name="T42" fmla="*/ 4 w 92"/>
                    <a:gd name="T43" fmla="*/ 21 h 67"/>
                    <a:gd name="T44" fmla="*/ 6 w 92"/>
                    <a:gd name="T45" fmla="*/ 26 h 67"/>
                    <a:gd name="T46" fmla="*/ 4 w 92"/>
                    <a:gd name="T47" fmla="*/ 32 h 67"/>
                    <a:gd name="T48" fmla="*/ 9 w 92"/>
                    <a:gd name="T49" fmla="*/ 35 h 67"/>
                    <a:gd name="T50" fmla="*/ 10 w 92"/>
                    <a:gd name="T51" fmla="*/ 35 h 67"/>
                    <a:gd name="T52" fmla="*/ 12 w 92"/>
                    <a:gd name="T53" fmla="*/ 36 h 67"/>
                    <a:gd name="T54" fmla="*/ 12 w 92"/>
                    <a:gd name="T55" fmla="*/ 36 h 67"/>
                    <a:gd name="T56" fmla="*/ 14 w 92"/>
                    <a:gd name="T57" fmla="*/ 37 h 67"/>
                    <a:gd name="T58" fmla="*/ 14 w 92"/>
                    <a:gd name="T59" fmla="*/ 40 h 67"/>
                    <a:gd name="T60" fmla="*/ 14 w 92"/>
                    <a:gd name="T61" fmla="*/ 42 h 67"/>
                    <a:gd name="T62" fmla="*/ 12 w 92"/>
                    <a:gd name="T63" fmla="*/ 43 h 67"/>
                    <a:gd name="T64" fmla="*/ 10 w 92"/>
                    <a:gd name="T65" fmla="*/ 44 h 67"/>
                    <a:gd name="T66" fmla="*/ 10 w 92"/>
                    <a:gd name="T67" fmla="*/ 46 h 67"/>
                    <a:gd name="T68" fmla="*/ 6 w 92"/>
                    <a:gd name="T69" fmla="*/ 47 h 67"/>
                    <a:gd name="T70" fmla="*/ 4 w 92"/>
                    <a:gd name="T71" fmla="*/ 50 h 67"/>
                    <a:gd name="T72" fmla="*/ 6 w 92"/>
                    <a:gd name="T73" fmla="*/ 51 h 67"/>
                    <a:gd name="T74" fmla="*/ 3 w 92"/>
                    <a:gd name="T75" fmla="*/ 54 h 67"/>
                    <a:gd name="T76" fmla="*/ 0 w 92"/>
                    <a:gd name="T77" fmla="*/ 55 h 67"/>
                    <a:gd name="T78" fmla="*/ 0 w 92"/>
                    <a:gd name="T79" fmla="*/ 57 h 67"/>
                    <a:gd name="T80" fmla="*/ 0 w 92"/>
                    <a:gd name="T81" fmla="*/ 60 h 67"/>
                    <a:gd name="T82" fmla="*/ 1 w 92"/>
                    <a:gd name="T83" fmla="*/ 61 h 67"/>
                    <a:gd name="T84" fmla="*/ 4 w 92"/>
                    <a:gd name="T85" fmla="*/ 63 h 67"/>
                    <a:gd name="T86" fmla="*/ 12 w 92"/>
                    <a:gd name="T87" fmla="*/ 67 h 67"/>
                    <a:gd name="T88" fmla="*/ 43 w 92"/>
                    <a:gd name="T89" fmla="*/ 53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
                    <a:gd name="T136" fmla="*/ 0 h 67"/>
                    <a:gd name="T137" fmla="*/ 92 w 92"/>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 h="67">
                      <a:moveTo>
                        <a:pt x="43" y="53"/>
                      </a:moveTo>
                      <a:lnTo>
                        <a:pt x="73" y="37"/>
                      </a:lnTo>
                      <a:lnTo>
                        <a:pt x="77" y="32"/>
                      </a:lnTo>
                      <a:lnTo>
                        <a:pt x="78" y="11"/>
                      </a:lnTo>
                      <a:lnTo>
                        <a:pt x="84" y="8"/>
                      </a:lnTo>
                      <a:lnTo>
                        <a:pt x="89" y="3"/>
                      </a:lnTo>
                      <a:lnTo>
                        <a:pt x="92" y="3"/>
                      </a:lnTo>
                      <a:lnTo>
                        <a:pt x="90" y="3"/>
                      </a:lnTo>
                      <a:lnTo>
                        <a:pt x="90" y="1"/>
                      </a:lnTo>
                      <a:lnTo>
                        <a:pt x="90" y="0"/>
                      </a:lnTo>
                      <a:lnTo>
                        <a:pt x="89" y="0"/>
                      </a:lnTo>
                      <a:lnTo>
                        <a:pt x="87" y="1"/>
                      </a:lnTo>
                      <a:lnTo>
                        <a:pt x="83" y="3"/>
                      </a:lnTo>
                      <a:lnTo>
                        <a:pt x="74" y="3"/>
                      </a:lnTo>
                      <a:lnTo>
                        <a:pt x="71" y="3"/>
                      </a:lnTo>
                      <a:lnTo>
                        <a:pt x="65" y="3"/>
                      </a:lnTo>
                      <a:lnTo>
                        <a:pt x="62" y="4"/>
                      </a:lnTo>
                      <a:lnTo>
                        <a:pt x="59" y="6"/>
                      </a:lnTo>
                      <a:lnTo>
                        <a:pt x="57" y="6"/>
                      </a:lnTo>
                      <a:lnTo>
                        <a:pt x="49" y="8"/>
                      </a:lnTo>
                      <a:lnTo>
                        <a:pt x="43" y="7"/>
                      </a:lnTo>
                      <a:lnTo>
                        <a:pt x="40" y="4"/>
                      </a:lnTo>
                      <a:lnTo>
                        <a:pt x="38" y="4"/>
                      </a:lnTo>
                      <a:lnTo>
                        <a:pt x="34" y="4"/>
                      </a:lnTo>
                      <a:lnTo>
                        <a:pt x="27" y="7"/>
                      </a:lnTo>
                      <a:lnTo>
                        <a:pt x="25" y="8"/>
                      </a:lnTo>
                      <a:lnTo>
                        <a:pt x="22" y="7"/>
                      </a:lnTo>
                      <a:lnTo>
                        <a:pt x="20" y="8"/>
                      </a:lnTo>
                      <a:lnTo>
                        <a:pt x="20" y="7"/>
                      </a:lnTo>
                      <a:lnTo>
                        <a:pt x="19" y="6"/>
                      </a:lnTo>
                      <a:lnTo>
                        <a:pt x="17" y="6"/>
                      </a:lnTo>
                      <a:lnTo>
                        <a:pt x="16" y="6"/>
                      </a:lnTo>
                      <a:lnTo>
                        <a:pt x="14" y="7"/>
                      </a:lnTo>
                      <a:lnTo>
                        <a:pt x="14" y="8"/>
                      </a:lnTo>
                      <a:lnTo>
                        <a:pt x="14" y="11"/>
                      </a:lnTo>
                      <a:lnTo>
                        <a:pt x="16" y="14"/>
                      </a:lnTo>
                      <a:lnTo>
                        <a:pt x="12" y="14"/>
                      </a:lnTo>
                      <a:lnTo>
                        <a:pt x="10" y="15"/>
                      </a:lnTo>
                      <a:lnTo>
                        <a:pt x="10" y="17"/>
                      </a:lnTo>
                      <a:lnTo>
                        <a:pt x="9" y="18"/>
                      </a:lnTo>
                      <a:lnTo>
                        <a:pt x="7" y="19"/>
                      </a:lnTo>
                      <a:lnTo>
                        <a:pt x="6" y="19"/>
                      </a:lnTo>
                      <a:lnTo>
                        <a:pt x="6" y="18"/>
                      </a:lnTo>
                      <a:lnTo>
                        <a:pt x="4" y="21"/>
                      </a:lnTo>
                      <a:lnTo>
                        <a:pt x="4" y="24"/>
                      </a:lnTo>
                      <a:lnTo>
                        <a:pt x="6" y="26"/>
                      </a:lnTo>
                      <a:lnTo>
                        <a:pt x="6" y="29"/>
                      </a:lnTo>
                      <a:lnTo>
                        <a:pt x="4" y="32"/>
                      </a:lnTo>
                      <a:lnTo>
                        <a:pt x="6" y="35"/>
                      </a:lnTo>
                      <a:lnTo>
                        <a:pt x="9" y="35"/>
                      </a:lnTo>
                      <a:lnTo>
                        <a:pt x="10" y="34"/>
                      </a:lnTo>
                      <a:lnTo>
                        <a:pt x="10" y="35"/>
                      </a:lnTo>
                      <a:lnTo>
                        <a:pt x="12" y="35"/>
                      </a:lnTo>
                      <a:lnTo>
                        <a:pt x="12" y="36"/>
                      </a:lnTo>
                      <a:lnTo>
                        <a:pt x="10" y="36"/>
                      </a:lnTo>
                      <a:lnTo>
                        <a:pt x="12" y="36"/>
                      </a:lnTo>
                      <a:lnTo>
                        <a:pt x="12" y="37"/>
                      </a:lnTo>
                      <a:lnTo>
                        <a:pt x="14" y="37"/>
                      </a:lnTo>
                      <a:lnTo>
                        <a:pt x="14" y="39"/>
                      </a:lnTo>
                      <a:lnTo>
                        <a:pt x="14" y="40"/>
                      </a:lnTo>
                      <a:lnTo>
                        <a:pt x="16" y="42"/>
                      </a:lnTo>
                      <a:lnTo>
                        <a:pt x="14" y="42"/>
                      </a:lnTo>
                      <a:lnTo>
                        <a:pt x="14" y="43"/>
                      </a:lnTo>
                      <a:lnTo>
                        <a:pt x="12" y="43"/>
                      </a:lnTo>
                      <a:lnTo>
                        <a:pt x="10" y="43"/>
                      </a:lnTo>
                      <a:lnTo>
                        <a:pt x="10" y="44"/>
                      </a:lnTo>
                      <a:lnTo>
                        <a:pt x="9" y="46"/>
                      </a:lnTo>
                      <a:lnTo>
                        <a:pt x="10" y="46"/>
                      </a:lnTo>
                      <a:lnTo>
                        <a:pt x="10" y="47"/>
                      </a:lnTo>
                      <a:lnTo>
                        <a:pt x="6" y="47"/>
                      </a:lnTo>
                      <a:lnTo>
                        <a:pt x="6" y="48"/>
                      </a:lnTo>
                      <a:lnTo>
                        <a:pt x="4" y="50"/>
                      </a:lnTo>
                      <a:lnTo>
                        <a:pt x="6" y="50"/>
                      </a:lnTo>
                      <a:lnTo>
                        <a:pt x="6" y="51"/>
                      </a:lnTo>
                      <a:lnTo>
                        <a:pt x="3" y="53"/>
                      </a:lnTo>
                      <a:lnTo>
                        <a:pt x="3" y="54"/>
                      </a:lnTo>
                      <a:lnTo>
                        <a:pt x="1" y="54"/>
                      </a:lnTo>
                      <a:lnTo>
                        <a:pt x="0" y="55"/>
                      </a:lnTo>
                      <a:lnTo>
                        <a:pt x="0" y="56"/>
                      </a:lnTo>
                      <a:lnTo>
                        <a:pt x="0" y="57"/>
                      </a:lnTo>
                      <a:lnTo>
                        <a:pt x="0" y="58"/>
                      </a:lnTo>
                      <a:lnTo>
                        <a:pt x="0" y="60"/>
                      </a:lnTo>
                      <a:lnTo>
                        <a:pt x="0" y="61"/>
                      </a:lnTo>
                      <a:lnTo>
                        <a:pt x="1" y="61"/>
                      </a:lnTo>
                      <a:lnTo>
                        <a:pt x="3" y="61"/>
                      </a:lnTo>
                      <a:lnTo>
                        <a:pt x="4" y="63"/>
                      </a:lnTo>
                      <a:lnTo>
                        <a:pt x="9" y="67"/>
                      </a:lnTo>
                      <a:lnTo>
                        <a:pt x="12" y="67"/>
                      </a:lnTo>
                      <a:lnTo>
                        <a:pt x="14" y="67"/>
                      </a:lnTo>
                      <a:lnTo>
                        <a:pt x="43" y="5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6" name="Group 3043"/>
              <p:cNvGrpSpPr>
                <a:grpSpLocks/>
              </p:cNvGrpSpPr>
              <p:nvPr/>
            </p:nvGrpSpPr>
            <p:grpSpPr bwMode="auto">
              <a:xfrm>
                <a:off x="3474" y="2135"/>
                <a:ext cx="190" cy="121"/>
                <a:chOff x="3474" y="2135"/>
                <a:chExt cx="190" cy="121"/>
              </a:xfrm>
              <a:grpFill/>
            </p:grpSpPr>
            <p:sp>
              <p:nvSpPr>
                <p:cNvPr id="866" name="Freeform 3044"/>
                <p:cNvSpPr>
                  <a:spLocks/>
                </p:cNvSpPr>
                <p:nvPr/>
              </p:nvSpPr>
              <p:spPr bwMode="gray">
                <a:xfrm>
                  <a:off x="3474" y="2135"/>
                  <a:ext cx="190" cy="121"/>
                </a:xfrm>
                <a:custGeom>
                  <a:avLst/>
                  <a:gdLst>
                    <a:gd name="T0" fmla="*/ 16 w 190"/>
                    <a:gd name="T1" fmla="*/ 99 h 121"/>
                    <a:gd name="T2" fmla="*/ 4 w 190"/>
                    <a:gd name="T3" fmla="*/ 91 h 121"/>
                    <a:gd name="T4" fmla="*/ 4 w 190"/>
                    <a:gd name="T5" fmla="*/ 65 h 121"/>
                    <a:gd name="T6" fmla="*/ 5 w 190"/>
                    <a:gd name="T7" fmla="*/ 53 h 121"/>
                    <a:gd name="T8" fmla="*/ 14 w 190"/>
                    <a:gd name="T9" fmla="*/ 42 h 121"/>
                    <a:gd name="T10" fmla="*/ 22 w 190"/>
                    <a:gd name="T11" fmla="*/ 44 h 121"/>
                    <a:gd name="T12" fmla="*/ 30 w 190"/>
                    <a:gd name="T13" fmla="*/ 44 h 121"/>
                    <a:gd name="T14" fmla="*/ 35 w 190"/>
                    <a:gd name="T15" fmla="*/ 41 h 121"/>
                    <a:gd name="T16" fmla="*/ 37 w 190"/>
                    <a:gd name="T17" fmla="*/ 36 h 121"/>
                    <a:gd name="T18" fmla="*/ 49 w 190"/>
                    <a:gd name="T19" fmla="*/ 32 h 121"/>
                    <a:gd name="T20" fmla="*/ 56 w 190"/>
                    <a:gd name="T21" fmla="*/ 24 h 121"/>
                    <a:gd name="T22" fmla="*/ 59 w 190"/>
                    <a:gd name="T23" fmla="*/ 18 h 121"/>
                    <a:gd name="T24" fmla="*/ 67 w 190"/>
                    <a:gd name="T25" fmla="*/ 17 h 121"/>
                    <a:gd name="T26" fmla="*/ 77 w 190"/>
                    <a:gd name="T27" fmla="*/ 17 h 121"/>
                    <a:gd name="T28" fmla="*/ 92 w 190"/>
                    <a:gd name="T29" fmla="*/ 17 h 121"/>
                    <a:gd name="T30" fmla="*/ 103 w 190"/>
                    <a:gd name="T31" fmla="*/ 20 h 121"/>
                    <a:gd name="T32" fmla="*/ 111 w 190"/>
                    <a:gd name="T33" fmla="*/ 18 h 121"/>
                    <a:gd name="T34" fmla="*/ 117 w 190"/>
                    <a:gd name="T35" fmla="*/ 20 h 121"/>
                    <a:gd name="T36" fmla="*/ 117 w 190"/>
                    <a:gd name="T37" fmla="*/ 15 h 121"/>
                    <a:gd name="T38" fmla="*/ 127 w 190"/>
                    <a:gd name="T39" fmla="*/ 14 h 121"/>
                    <a:gd name="T40" fmla="*/ 129 w 190"/>
                    <a:gd name="T41" fmla="*/ 9 h 121"/>
                    <a:gd name="T42" fmla="*/ 136 w 190"/>
                    <a:gd name="T43" fmla="*/ 0 h 121"/>
                    <a:gd name="T44" fmla="*/ 144 w 190"/>
                    <a:gd name="T45" fmla="*/ 4 h 121"/>
                    <a:gd name="T46" fmla="*/ 145 w 190"/>
                    <a:gd name="T47" fmla="*/ 9 h 121"/>
                    <a:gd name="T48" fmla="*/ 145 w 190"/>
                    <a:gd name="T49" fmla="*/ 14 h 121"/>
                    <a:gd name="T50" fmla="*/ 147 w 190"/>
                    <a:gd name="T51" fmla="*/ 25 h 121"/>
                    <a:gd name="T52" fmla="*/ 163 w 190"/>
                    <a:gd name="T53" fmla="*/ 20 h 121"/>
                    <a:gd name="T54" fmla="*/ 169 w 190"/>
                    <a:gd name="T55" fmla="*/ 15 h 121"/>
                    <a:gd name="T56" fmla="*/ 176 w 190"/>
                    <a:gd name="T57" fmla="*/ 15 h 121"/>
                    <a:gd name="T58" fmla="*/ 185 w 190"/>
                    <a:gd name="T59" fmla="*/ 15 h 121"/>
                    <a:gd name="T60" fmla="*/ 190 w 190"/>
                    <a:gd name="T61" fmla="*/ 18 h 121"/>
                    <a:gd name="T62" fmla="*/ 187 w 190"/>
                    <a:gd name="T63" fmla="*/ 18 h 121"/>
                    <a:gd name="T64" fmla="*/ 184 w 190"/>
                    <a:gd name="T65" fmla="*/ 21 h 121"/>
                    <a:gd name="T66" fmla="*/ 174 w 190"/>
                    <a:gd name="T67" fmla="*/ 23 h 121"/>
                    <a:gd name="T68" fmla="*/ 157 w 190"/>
                    <a:gd name="T69" fmla="*/ 24 h 121"/>
                    <a:gd name="T70" fmla="*/ 151 w 190"/>
                    <a:gd name="T71" fmla="*/ 27 h 121"/>
                    <a:gd name="T72" fmla="*/ 147 w 190"/>
                    <a:gd name="T73" fmla="*/ 30 h 121"/>
                    <a:gd name="T74" fmla="*/ 145 w 190"/>
                    <a:gd name="T75" fmla="*/ 38 h 121"/>
                    <a:gd name="T76" fmla="*/ 147 w 190"/>
                    <a:gd name="T77" fmla="*/ 46 h 121"/>
                    <a:gd name="T78" fmla="*/ 139 w 190"/>
                    <a:gd name="T79" fmla="*/ 54 h 121"/>
                    <a:gd name="T80" fmla="*/ 141 w 190"/>
                    <a:gd name="T81" fmla="*/ 59 h 121"/>
                    <a:gd name="T82" fmla="*/ 126 w 190"/>
                    <a:gd name="T83" fmla="*/ 61 h 121"/>
                    <a:gd name="T84" fmla="*/ 129 w 190"/>
                    <a:gd name="T85" fmla="*/ 68 h 121"/>
                    <a:gd name="T86" fmla="*/ 120 w 190"/>
                    <a:gd name="T87" fmla="*/ 73 h 121"/>
                    <a:gd name="T88" fmla="*/ 118 w 190"/>
                    <a:gd name="T89" fmla="*/ 78 h 121"/>
                    <a:gd name="T90" fmla="*/ 117 w 190"/>
                    <a:gd name="T91" fmla="*/ 89 h 121"/>
                    <a:gd name="T92" fmla="*/ 109 w 190"/>
                    <a:gd name="T93" fmla="*/ 92 h 121"/>
                    <a:gd name="T94" fmla="*/ 106 w 190"/>
                    <a:gd name="T95" fmla="*/ 92 h 121"/>
                    <a:gd name="T96" fmla="*/ 95 w 190"/>
                    <a:gd name="T97" fmla="*/ 93 h 121"/>
                    <a:gd name="T98" fmla="*/ 85 w 190"/>
                    <a:gd name="T99" fmla="*/ 97 h 121"/>
                    <a:gd name="T100" fmla="*/ 79 w 190"/>
                    <a:gd name="T101" fmla="*/ 101 h 121"/>
                    <a:gd name="T102" fmla="*/ 78 w 190"/>
                    <a:gd name="T103" fmla="*/ 113 h 121"/>
                    <a:gd name="T104" fmla="*/ 53 w 190"/>
                    <a:gd name="T105" fmla="*/ 118 h 121"/>
                    <a:gd name="T106" fmla="*/ 47 w 190"/>
                    <a:gd name="T107" fmla="*/ 121 h 121"/>
                    <a:gd name="T108" fmla="*/ 7 w 190"/>
                    <a:gd name="T109" fmla="*/ 116 h 1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0"/>
                    <a:gd name="T166" fmla="*/ 0 h 121"/>
                    <a:gd name="T167" fmla="*/ 190 w 190"/>
                    <a:gd name="T168" fmla="*/ 121 h 1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0" h="121">
                      <a:moveTo>
                        <a:pt x="7" y="116"/>
                      </a:moveTo>
                      <a:lnTo>
                        <a:pt x="14" y="105"/>
                      </a:lnTo>
                      <a:lnTo>
                        <a:pt x="16" y="101"/>
                      </a:lnTo>
                      <a:lnTo>
                        <a:pt x="16" y="99"/>
                      </a:lnTo>
                      <a:lnTo>
                        <a:pt x="14" y="96"/>
                      </a:lnTo>
                      <a:lnTo>
                        <a:pt x="13" y="93"/>
                      </a:lnTo>
                      <a:lnTo>
                        <a:pt x="7" y="93"/>
                      </a:lnTo>
                      <a:lnTo>
                        <a:pt x="4" y="91"/>
                      </a:lnTo>
                      <a:lnTo>
                        <a:pt x="4" y="81"/>
                      </a:lnTo>
                      <a:lnTo>
                        <a:pt x="2" y="75"/>
                      </a:lnTo>
                      <a:lnTo>
                        <a:pt x="4" y="68"/>
                      </a:lnTo>
                      <a:lnTo>
                        <a:pt x="4" y="65"/>
                      </a:lnTo>
                      <a:lnTo>
                        <a:pt x="0" y="65"/>
                      </a:lnTo>
                      <a:lnTo>
                        <a:pt x="0" y="59"/>
                      </a:lnTo>
                      <a:lnTo>
                        <a:pt x="5" y="57"/>
                      </a:lnTo>
                      <a:lnTo>
                        <a:pt x="5" y="53"/>
                      </a:lnTo>
                      <a:lnTo>
                        <a:pt x="8" y="49"/>
                      </a:lnTo>
                      <a:lnTo>
                        <a:pt x="10" y="39"/>
                      </a:lnTo>
                      <a:lnTo>
                        <a:pt x="13" y="42"/>
                      </a:lnTo>
                      <a:lnTo>
                        <a:pt x="14" y="42"/>
                      </a:lnTo>
                      <a:lnTo>
                        <a:pt x="16" y="43"/>
                      </a:lnTo>
                      <a:lnTo>
                        <a:pt x="19" y="42"/>
                      </a:lnTo>
                      <a:lnTo>
                        <a:pt x="20" y="43"/>
                      </a:lnTo>
                      <a:lnTo>
                        <a:pt x="22" y="44"/>
                      </a:lnTo>
                      <a:lnTo>
                        <a:pt x="23" y="46"/>
                      </a:lnTo>
                      <a:lnTo>
                        <a:pt x="26" y="46"/>
                      </a:lnTo>
                      <a:lnTo>
                        <a:pt x="27" y="44"/>
                      </a:lnTo>
                      <a:lnTo>
                        <a:pt x="30" y="44"/>
                      </a:lnTo>
                      <a:lnTo>
                        <a:pt x="32" y="43"/>
                      </a:lnTo>
                      <a:lnTo>
                        <a:pt x="34" y="43"/>
                      </a:lnTo>
                      <a:lnTo>
                        <a:pt x="35" y="42"/>
                      </a:lnTo>
                      <a:lnTo>
                        <a:pt x="35" y="41"/>
                      </a:lnTo>
                      <a:lnTo>
                        <a:pt x="37" y="39"/>
                      </a:lnTo>
                      <a:lnTo>
                        <a:pt x="35" y="38"/>
                      </a:lnTo>
                      <a:lnTo>
                        <a:pt x="35" y="36"/>
                      </a:lnTo>
                      <a:lnTo>
                        <a:pt x="37" y="36"/>
                      </a:lnTo>
                      <a:lnTo>
                        <a:pt x="43" y="35"/>
                      </a:lnTo>
                      <a:lnTo>
                        <a:pt x="44" y="34"/>
                      </a:lnTo>
                      <a:lnTo>
                        <a:pt x="47" y="34"/>
                      </a:lnTo>
                      <a:lnTo>
                        <a:pt x="49" y="32"/>
                      </a:lnTo>
                      <a:lnTo>
                        <a:pt x="51" y="32"/>
                      </a:lnTo>
                      <a:lnTo>
                        <a:pt x="54" y="30"/>
                      </a:lnTo>
                      <a:lnTo>
                        <a:pt x="56" y="25"/>
                      </a:lnTo>
                      <a:lnTo>
                        <a:pt x="56" y="24"/>
                      </a:lnTo>
                      <a:lnTo>
                        <a:pt x="57" y="20"/>
                      </a:lnTo>
                      <a:lnTo>
                        <a:pt x="59" y="20"/>
                      </a:lnTo>
                      <a:lnTo>
                        <a:pt x="59" y="18"/>
                      </a:lnTo>
                      <a:lnTo>
                        <a:pt x="62" y="17"/>
                      </a:lnTo>
                      <a:lnTo>
                        <a:pt x="63" y="18"/>
                      </a:lnTo>
                      <a:lnTo>
                        <a:pt x="67" y="18"/>
                      </a:lnTo>
                      <a:lnTo>
                        <a:pt x="67" y="17"/>
                      </a:lnTo>
                      <a:lnTo>
                        <a:pt x="68" y="17"/>
                      </a:lnTo>
                      <a:lnTo>
                        <a:pt x="68" y="14"/>
                      </a:lnTo>
                      <a:lnTo>
                        <a:pt x="71" y="14"/>
                      </a:lnTo>
                      <a:lnTo>
                        <a:pt x="77" y="17"/>
                      </a:lnTo>
                      <a:lnTo>
                        <a:pt x="87" y="15"/>
                      </a:lnTo>
                      <a:lnTo>
                        <a:pt x="89" y="17"/>
                      </a:lnTo>
                      <a:lnTo>
                        <a:pt x="90" y="18"/>
                      </a:lnTo>
                      <a:lnTo>
                        <a:pt x="92" y="17"/>
                      </a:lnTo>
                      <a:lnTo>
                        <a:pt x="95" y="18"/>
                      </a:lnTo>
                      <a:lnTo>
                        <a:pt x="100" y="21"/>
                      </a:lnTo>
                      <a:lnTo>
                        <a:pt x="102" y="20"/>
                      </a:lnTo>
                      <a:lnTo>
                        <a:pt x="103" y="20"/>
                      </a:lnTo>
                      <a:lnTo>
                        <a:pt x="105" y="20"/>
                      </a:lnTo>
                      <a:lnTo>
                        <a:pt x="108" y="18"/>
                      </a:lnTo>
                      <a:lnTo>
                        <a:pt x="109" y="18"/>
                      </a:lnTo>
                      <a:lnTo>
                        <a:pt x="111" y="18"/>
                      </a:lnTo>
                      <a:lnTo>
                        <a:pt x="111" y="17"/>
                      </a:lnTo>
                      <a:lnTo>
                        <a:pt x="112" y="17"/>
                      </a:lnTo>
                      <a:lnTo>
                        <a:pt x="114" y="18"/>
                      </a:lnTo>
                      <a:lnTo>
                        <a:pt x="117" y="20"/>
                      </a:lnTo>
                      <a:lnTo>
                        <a:pt x="118" y="18"/>
                      </a:lnTo>
                      <a:lnTo>
                        <a:pt x="118" y="17"/>
                      </a:lnTo>
                      <a:lnTo>
                        <a:pt x="117" y="17"/>
                      </a:lnTo>
                      <a:lnTo>
                        <a:pt x="117" y="15"/>
                      </a:lnTo>
                      <a:lnTo>
                        <a:pt x="120" y="13"/>
                      </a:lnTo>
                      <a:lnTo>
                        <a:pt x="122" y="13"/>
                      </a:lnTo>
                      <a:lnTo>
                        <a:pt x="124" y="13"/>
                      </a:lnTo>
                      <a:lnTo>
                        <a:pt x="127" y="14"/>
                      </a:lnTo>
                      <a:lnTo>
                        <a:pt x="129" y="14"/>
                      </a:lnTo>
                      <a:lnTo>
                        <a:pt x="130" y="11"/>
                      </a:lnTo>
                      <a:lnTo>
                        <a:pt x="129" y="10"/>
                      </a:lnTo>
                      <a:lnTo>
                        <a:pt x="129" y="9"/>
                      </a:lnTo>
                      <a:lnTo>
                        <a:pt x="133" y="3"/>
                      </a:lnTo>
                      <a:lnTo>
                        <a:pt x="135" y="2"/>
                      </a:lnTo>
                      <a:lnTo>
                        <a:pt x="135" y="0"/>
                      </a:lnTo>
                      <a:lnTo>
                        <a:pt x="136" y="0"/>
                      </a:lnTo>
                      <a:lnTo>
                        <a:pt x="138" y="0"/>
                      </a:lnTo>
                      <a:lnTo>
                        <a:pt x="141" y="0"/>
                      </a:lnTo>
                      <a:lnTo>
                        <a:pt x="142" y="3"/>
                      </a:lnTo>
                      <a:lnTo>
                        <a:pt x="144" y="4"/>
                      </a:lnTo>
                      <a:lnTo>
                        <a:pt x="142" y="6"/>
                      </a:lnTo>
                      <a:lnTo>
                        <a:pt x="142" y="7"/>
                      </a:lnTo>
                      <a:lnTo>
                        <a:pt x="144" y="9"/>
                      </a:lnTo>
                      <a:lnTo>
                        <a:pt x="145" y="9"/>
                      </a:lnTo>
                      <a:lnTo>
                        <a:pt x="145" y="10"/>
                      </a:lnTo>
                      <a:lnTo>
                        <a:pt x="145" y="11"/>
                      </a:lnTo>
                      <a:lnTo>
                        <a:pt x="145" y="13"/>
                      </a:lnTo>
                      <a:lnTo>
                        <a:pt x="145" y="14"/>
                      </a:lnTo>
                      <a:lnTo>
                        <a:pt x="145" y="15"/>
                      </a:lnTo>
                      <a:lnTo>
                        <a:pt x="145" y="18"/>
                      </a:lnTo>
                      <a:lnTo>
                        <a:pt x="144" y="20"/>
                      </a:lnTo>
                      <a:lnTo>
                        <a:pt x="147" y="25"/>
                      </a:lnTo>
                      <a:lnTo>
                        <a:pt x="149" y="25"/>
                      </a:lnTo>
                      <a:lnTo>
                        <a:pt x="157" y="21"/>
                      </a:lnTo>
                      <a:lnTo>
                        <a:pt x="162" y="20"/>
                      </a:lnTo>
                      <a:lnTo>
                        <a:pt x="163" y="20"/>
                      </a:lnTo>
                      <a:lnTo>
                        <a:pt x="165" y="18"/>
                      </a:lnTo>
                      <a:lnTo>
                        <a:pt x="166" y="18"/>
                      </a:lnTo>
                      <a:lnTo>
                        <a:pt x="169" y="17"/>
                      </a:lnTo>
                      <a:lnTo>
                        <a:pt x="169" y="15"/>
                      </a:lnTo>
                      <a:lnTo>
                        <a:pt x="172" y="15"/>
                      </a:lnTo>
                      <a:lnTo>
                        <a:pt x="173" y="15"/>
                      </a:lnTo>
                      <a:lnTo>
                        <a:pt x="174" y="15"/>
                      </a:lnTo>
                      <a:lnTo>
                        <a:pt x="176" y="15"/>
                      </a:lnTo>
                      <a:lnTo>
                        <a:pt x="176" y="18"/>
                      </a:lnTo>
                      <a:lnTo>
                        <a:pt x="178" y="18"/>
                      </a:lnTo>
                      <a:lnTo>
                        <a:pt x="179" y="17"/>
                      </a:lnTo>
                      <a:lnTo>
                        <a:pt x="185" y="15"/>
                      </a:lnTo>
                      <a:lnTo>
                        <a:pt x="187" y="15"/>
                      </a:lnTo>
                      <a:lnTo>
                        <a:pt x="188" y="17"/>
                      </a:lnTo>
                      <a:lnTo>
                        <a:pt x="190" y="17"/>
                      </a:lnTo>
                      <a:lnTo>
                        <a:pt x="190" y="18"/>
                      </a:lnTo>
                      <a:lnTo>
                        <a:pt x="188" y="18"/>
                      </a:lnTo>
                      <a:lnTo>
                        <a:pt x="190" y="18"/>
                      </a:lnTo>
                      <a:lnTo>
                        <a:pt x="188" y="18"/>
                      </a:lnTo>
                      <a:lnTo>
                        <a:pt x="187" y="18"/>
                      </a:lnTo>
                      <a:lnTo>
                        <a:pt x="185" y="20"/>
                      </a:lnTo>
                      <a:lnTo>
                        <a:pt x="187" y="20"/>
                      </a:lnTo>
                      <a:lnTo>
                        <a:pt x="187" y="21"/>
                      </a:lnTo>
                      <a:lnTo>
                        <a:pt x="184" y="21"/>
                      </a:lnTo>
                      <a:lnTo>
                        <a:pt x="182" y="21"/>
                      </a:lnTo>
                      <a:lnTo>
                        <a:pt x="181" y="23"/>
                      </a:lnTo>
                      <a:lnTo>
                        <a:pt x="176" y="21"/>
                      </a:lnTo>
                      <a:lnTo>
                        <a:pt x="174" y="23"/>
                      </a:lnTo>
                      <a:lnTo>
                        <a:pt x="174" y="21"/>
                      </a:lnTo>
                      <a:lnTo>
                        <a:pt x="160" y="23"/>
                      </a:lnTo>
                      <a:lnTo>
                        <a:pt x="159" y="24"/>
                      </a:lnTo>
                      <a:lnTo>
                        <a:pt x="157" y="24"/>
                      </a:lnTo>
                      <a:lnTo>
                        <a:pt x="156" y="25"/>
                      </a:lnTo>
                      <a:lnTo>
                        <a:pt x="154" y="25"/>
                      </a:lnTo>
                      <a:lnTo>
                        <a:pt x="154" y="27"/>
                      </a:lnTo>
                      <a:lnTo>
                        <a:pt x="151" y="27"/>
                      </a:lnTo>
                      <a:lnTo>
                        <a:pt x="151" y="28"/>
                      </a:lnTo>
                      <a:lnTo>
                        <a:pt x="149" y="28"/>
                      </a:lnTo>
                      <a:lnTo>
                        <a:pt x="147" y="28"/>
                      </a:lnTo>
                      <a:lnTo>
                        <a:pt x="147" y="30"/>
                      </a:lnTo>
                      <a:lnTo>
                        <a:pt x="142" y="32"/>
                      </a:lnTo>
                      <a:lnTo>
                        <a:pt x="142" y="34"/>
                      </a:lnTo>
                      <a:lnTo>
                        <a:pt x="142" y="35"/>
                      </a:lnTo>
                      <a:lnTo>
                        <a:pt x="145" y="38"/>
                      </a:lnTo>
                      <a:lnTo>
                        <a:pt x="147" y="42"/>
                      </a:lnTo>
                      <a:lnTo>
                        <a:pt x="147" y="43"/>
                      </a:lnTo>
                      <a:lnTo>
                        <a:pt x="147" y="44"/>
                      </a:lnTo>
                      <a:lnTo>
                        <a:pt x="147" y="46"/>
                      </a:lnTo>
                      <a:lnTo>
                        <a:pt x="147" y="47"/>
                      </a:lnTo>
                      <a:lnTo>
                        <a:pt x="141" y="52"/>
                      </a:lnTo>
                      <a:lnTo>
                        <a:pt x="141" y="53"/>
                      </a:lnTo>
                      <a:lnTo>
                        <a:pt x="139" y="54"/>
                      </a:lnTo>
                      <a:lnTo>
                        <a:pt x="139" y="56"/>
                      </a:lnTo>
                      <a:lnTo>
                        <a:pt x="141" y="56"/>
                      </a:lnTo>
                      <a:lnTo>
                        <a:pt x="141" y="57"/>
                      </a:lnTo>
                      <a:lnTo>
                        <a:pt x="141" y="59"/>
                      </a:lnTo>
                      <a:lnTo>
                        <a:pt x="139" y="61"/>
                      </a:lnTo>
                      <a:lnTo>
                        <a:pt x="135" y="63"/>
                      </a:lnTo>
                      <a:lnTo>
                        <a:pt x="127" y="61"/>
                      </a:lnTo>
                      <a:lnTo>
                        <a:pt x="126" y="61"/>
                      </a:lnTo>
                      <a:lnTo>
                        <a:pt x="126" y="63"/>
                      </a:lnTo>
                      <a:lnTo>
                        <a:pt x="127" y="65"/>
                      </a:lnTo>
                      <a:lnTo>
                        <a:pt x="129" y="65"/>
                      </a:lnTo>
                      <a:lnTo>
                        <a:pt x="129" y="68"/>
                      </a:lnTo>
                      <a:lnTo>
                        <a:pt x="130" y="70"/>
                      </a:lnTo>
                      <a:lnTo>
                        <a:pt x="126" y="73"/>
                      </a:lnTo>
                      <a:lnTo>
                        <a:pt x="124" y="73"/>
                      </a:lnTo>
                      <a:lnTo>
                        <a:pt x="120" y="73"/>
                      </a:lnTo>
                      <a:lnTo>
                        <a:pt x="120" y="75"/>
                      </a:lnTo>
                      <a:lnTo>
                        <a:pt x="118" y="77"/>
                      </a:lnTo>
                      <a:lnTo>
                        <a:pt x="117" y="77"/>
                      </a:lnTo>
                      <a:lnTo>
                        <a:pt x="118" y="78"/>
                      </a:lnTo>
                      <a:lnTo>
                        <a:pt x="118" y="80"/>
                      </a:lnTo>
                      <a:lnTo>
                        <a:pt x="117" y="80"/>
                      </a:lnTo>
                      <a:lnTo>
                        <a:pt x="115" y="81"/>
                      </a:lnTo>
                      <a:lnTo>
                        <a:pt x="117" y="89"/>
                      </a:lnTo>
                      <a:lnTo>
                        <a:pt x="112" y="93"/>
                      </a:lnTo>
                      <a:lnTo>
                        <a:pt x="111" y="93"/>
                      </a:lnTo>
                      <a:lnTo>
                        <a:pt x="109" y="93"/>
                      </a:lnTo>
                      <a:lnTo>
                        <a:pt x="109" y="92"/>
                      </a:lnTo>
                      <a:lnTo>
                        <a:pt x="109" y="91"/>
                      </a:lnTo>
                      <a:lnTo>
                        <a:pt x="108" y="91"/>
                      </a:lnTo>
                      <a:lnTo>
                        <a:pt x="106" y="91"/>
                      </a:lnTo>
                      <a:lnTo>
                        <a:pt x="106" y="92"/>
                      </a:lnTo>
                      <a:lnTo>
                        <a:pt x="103" y="91"/>
                      </a:lnTo>
                      <a:lnTo>
                        <a:pt x="102" y="91"/>
                      </a:lnTo>
                      <a:lnTo>
                        <a:pt x="100" y="92"/>
                      </a:lnTo>
                      <a:lnTo>
                        <a:pt x="95" y="93"/>
                      </a:lnTo>
                      <a:lnTo>
                        <a:pt x="95" y="95"/>
                      </a:lnTo>
                      <a:lnTo>
                        <a:pt x="96" y="96"/>
                      </a:lnTo>
                      <a:lnTo>
                        <a:pt x="96" y="97"/>
                      </a:lnTo>
                      <a:lnTo>
                        <a:pt x="85" y="97"/>
                      </a:lnTo>
                      <a:lnTo>
                        <a:pt x="85" y="96"/>
                      </a:lnTo>
                      <a:lnTo>
                        <a:pt x="84" y="97"/>
                      </a:lnTo>
                      <a:lnTo>
                        <a:pt x="82" y="100"/>
                      </a:lnTo>
                      <a:lnTo>
                        <a:pt x="79" y="101"/>
                      </a:lnTo>
                      <a:lnTo>
                        <a:pt x="78" y="105"/>
                      </a:lnTo>
                      <a:lnTo>
                        <a:pt x="78" y="107"/>
                      </a:lnTo>
                      <a:lnTo>
                        <a:pt x="78" y="112"/>
                      </a:lnTo>
                      <a:lnTo>
                        <a:pt x="78" y="113"/>
                      </a:lnTo>
                      <a:lnTo>
                        <a:pt x="78" y="114"/>
                      </a:lnTo>
                      <a:lnTo>
                        <a:pt x="77" y="116"/>
                      </a:lnTo>
                      <a:lnTo>
                        <a:pt x="60" y="118"/>
                      </a:lnTo>
                      <a:lnTo>
                        <a:pt x="53" y="118"/>
                      </a:lnTo>
                      <a:lnTo>
                        <a:pt x="51" y="120"/>
                      </a:lnTo>
                      <a:lnTo>
                        <a:pt x="49" y="120"/>
                      </a:lnTo>
                      <a:lnTo>
                        <a:pt x="49" y="121"/>
                      </a:lnTo>
                      <a:lnTo>
                        <a:pt x="47" y="121"/>
                      </a:lnTo>
                      <a:lnTo>
                        <a:pt x="44" y="120"/>
                      </a:lnTo>
                      <a:lnTo>
                        <a:pt x="29" y="121"/>
                      </a:lnTo>
                      <a:lnTo>
                        <a:pt x="27" y="121"/>
                      </a:lnTo>
                      <a:lnTo>
                        <a:pt x="7" y="11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67" name="Freeform 3045"/>
                <p:cNvSpPr>
                  <a:spLocks/>
                </p:cNvSpPr>
                <p:nvPr/>
              </p:nvSpPr>
              <p:spPr bwMode="gray">
                <a:xfrm>
                  <a:off x="3474" y="2135"/>
                  <a:ext cx="190" cy="121"/>
                </a:xfrm>
                <a:custGeom>
                  <a:avLst/>
                  <a:gdLst>
                    <a:gd name="T0" fmla="*/ 16 w 190"/>
                    <a:gd name="T1" fmla="*/ 99 h 121"/>
                    <a:gd name="T2" fmla="*/ 4 w 190"/>
                    <a:gd name="T3" fmla="*/ 91 h 121"/>
                    <a:gd name="T4" fmla="*/ 4 w 190"/>
                    <a:gd name="T5" fmla="*/ 65 h 121"/>
                    <a:gd name="T6" fmla="*/ 5 w 190"/>
                    <a:gd name="T7" fmla="*/ 53 h 121"/>
                    <a:gd name="T8" fmla="*/ 14 w 190"/>
                    <a:gd name="T9" fmla="*/ 42 h 121"/>
                    <a:gd name="T10" fmla="*/ 22 w 190"/>
                    <a:gd name="T11" fmla="*/ 44 h 121"/>
                    <a:gd name="T12" fmla="*/ 30 w 190"/>
                    <a:gd name="T13" fmla="*/ 44 h 121"/>
                    <a:gd name="T14" fmla="*/ 35 w 190"/>
                    <a:gd name="T15" fmla="*/ 41 h 121"/>
                    <a:gd name="T16" fmla="*/ 37 w 190"/>
                    <a:gd name="T17" fmla="*/ 36 h 121"/>
                    <a:gd name="T18" fmla="*/ 49 w 190"/>
                    <a:gd name="T19" fmla="*/ 32 h 121"/>
                    <a:gd name="T20" fmla="*/ 56 w 190"/>
                    <a:gd name="T21" fmla="*/ 24 h 121"/>
                    <a:gd name="T22" fmla="*/ 59 w 190"/>
                    <a:gd name="T23" fmla="*/ 18 h 121"/>
                    <a:gd name="T24" fmla="*/ 67 w 190"/>
                    <a:gd name="T25" fmla="*/ 17 h 121"/>
                    <a:gd name="T26" fmla="*/ 77 w 190"/>
                    <a:gd name="T27" fmla="*/ 17 h 121"/>
                    <a:gd name="T28" fmla="*/ 92 w 190"/>
                    <a:gd name="T29" fmla="*/ 17 h 121"/>
                    <a:gd name="T30" fmla="*/ 103 w 190"/>
                    <a:gd name="T31" fmla="*/ 20 h 121"/>
                    <a:gd name="T32" fmla="*/ 111 w 190"/>
                    <a:gd name="T33" fmla="*/ 18 h 121"/>
                    <a:gd name="T34" fmla="*/ 117 w 190"/>
                    <a:gd name="T35" fmla="*/ 20 h 121"/>
                    <a:gd name="T36" fmla="*/ 117 w 190"/>
                    <a:gd name="T37" fmla="*/ 15 h 121"/>
                    <a:gd name="T38" fmla="*/ 127 w 190"/>
                    <a:gd name="T39" fmla="*/ 14 h 121"/>
                    <a:gd name="T40" fmla="*/ 129 w 190"/>
                    <a:gd name="T41" fmla="*/ 9 h 121"/>
                    <a:gd name="T42" fmla="*/ 136 w 190"/>
                    <a:gd name="T43" fmla="*/ 0 h 121"/>
                    <a:gd name="T44" fmla="*/ 144 w 190"/>
                    <a:gd name="T45" fmla="*/ 4 h 121"/>
                    <a:gd name="T46" fmla="*/ 145 w 190"/>
                    <a:gd name="T47" fmla="*/ 9 h 121"/>
                    <a:gd name="T48" fmla="*/ 145 w 190"/>
                    <a:gd name="T49" fmla="*/ 14 h 121"/>
                    <a:gd name="T50" fmla="*/ 147 w 190"/>
                    <a:gd name="T51" fmla="*/ 25 h 121"/>
                    <a:gd name="T52" fmla="*/ 163 w 190"/>
                    <a:gd name="T53" fmla="*/ 20 h 121"/>
                    <a:gd name="T54" fmla="*/ 169 w 190"/>
                    <a:gd name="T55" fmla="*/ 15 h 121"/>
                    <a:gd name="T56" fmla="*/ 176 w 190"/>
                    <a:gd name="T57" fmla="*/ 15 h 121"/>
                    <a:gd name="T58" fmla="*/ 185 w 190"/>
                    <a:gd name="T59" fmla="*/ 15 h 121"/>
                    <a:gd name="T60" fmla="*/ 190 w 190"/>
                    <a:gd name="T61" fmla="*/ 18 h 121"/>
                    <a:gd name="T62" fmla="*/ 187 w 190"/>
                    <a:gd name="T63" fmla="*/ 18 h 121"/>
                    <a:gd name="T64" fmla="*/ 184 w 190"/>
                    <a:gd name="T65" fmla="*/ 21 h 121"/>
                    <a:gd name="T66" fmla="*/ 174 w 190"/>
                    <a:gd name="T67" fmla="*/ 23 h 121"/>
                    <a:gd name="T68" fmla="*/ 157 w 190"/>
                    <a:gd name="T69" fmla="*/ 24 h 121"/>
                    <a:gd name="T70" fmla="*/ 151 w 190"/>
                    <a:gd name="T71" fmla="*/ 27 h 121"/>
                    <a:gd name="T72" fmla="*/ 147 w 190"/>
                    <a:gd name="T73" fmla="*/ 30 h 121"/>
                    <a:gd name="T74" fmla="*/ 145 w 190"/>
                    <a:gd name="T75" fmla="*/ 38 h 121"/>
                    <a:gd name="T76" fmla="*/ 147 w 190"/>
                    <a:gd name="T77" fmla="*/ 46 h 121"/>
                    <a:gd name="T78" fmla="*/ 139 w 190"/>
                    <a:gd name="T79" fmla="*/ 54 h 121"/>
                    <a:gd name="T80" fmla="*/ 141 w 190"/>
                    <a:gd name="T81" fmla="*/ 59 h 121"/>
                    <a:gd name="T82" fmla="*/ 126 w 190"/>
                    <a:gd name="T83" fmla="*/ 61 h 121"/>
                    <a:gd name="T84" fmla="*/ 129 w 190"/>
                    <a:gd name="T85" fmla="*/ 68 h 121"/>
                    <a:gd name="T86" fmla="*/ 120 w 190"/>
                    <a:gd name="T87" fmla="*/ 73 h 121"/>
                    <a:gd name="T88" fmla="*/ 118 w 190"/>
                    <a:gd name="T89" fmla="*/ 78 h 121"/>
                    <a:gd name="T90" fmla="*/ 117 w 190"/>
                    <a:gd name="T91" fmla="*/ 89 h 121"/>
                    <a:gd name="T92" fmla="*/ 109 w 190"/>
                    <a:gd name="T93" fmla="*/ 92 h 121"/>
                    <a:gd name="T94" fmla="*/ 106 w 190"/>
                    <a:gd name="T95" fmla="*/ 92 h 121"/>
                    <a:gd name="T96" fmla="*/ 95 w 190"/>
                    <a:gd name="T97" fmla="*/ 93 h 121"/>
                    <a:gd name="T98" fmla="*/ 85 w 190"/>
                    <a:gd name="T99" fmla="*/ 97 h 121"/>
                    <a:gd name="T100" fmla="*/ 79 w 190"/>
                    <a:gd name="T101" fmla="*/ 101 h 121"/>
                    <a:gd name="T102" fmla="*/ 78 w 190"/>
                    <a:gd name="T103" fmla="*/ 113 h 121"/>
                    <a:gd name="T104" fmla="*/ 53 w 190"/>
                    <a:gd name="T105" fmla="*/ 118 h 121"/>
                    <a:gd name="T106" fmla="*/ 47 w 190"/>
                    <a:gd name="T107" fmla="*/ 121 h 121"/>
                    <a:gd name="T108" fmla="*/ 7 w 190"/>
                    <a:gd name="T109" fmla="*/ 116 h 1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0"/>
                    <a:gd name="T166" fmla="*/ 0 h 121"/>
                    <a:gd name="T167" fmla="*/ 190 w 190"/>
                    <a:gd name="T168" fmla="*/ 121 h 1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0" h="121">
                      <a:moveTo>
                        <a:pt x="7" y="116"/>
                      </a:moveTo>
                      <a:lnTo>
                        <a:pt x="14" y="105"/>
                      </a:lnTo>
                      <a:lnTo>
                        <a:pt x="16" y="101"/>
                      </a:lnTo>
                      <a:lnTo>
                        <a:pt x="16" y="99"/>
                      </a:lnTo>
                      <a:lnTo>
                        <a:pt x="14" y="96"/>
                      </a:lnTo>
                      <a:lnTo>
                        <a:pt x="13" y="93"/>
                      </a:lnTo>
                      <a:lnTo>
                        <a:pt x="7" y="93"/>
                      </a:lnTo>
                      <a:lnTo>
                        <a:pt x="4" y="91"/>
                      </a:lnTo>
                      <a:lnTo>
                        <a:pt x="4" y="81"/>
                      </a:lnTo>
                      <a:lnTo>
                        <a:pt x="2" y="75"/>
                      </a:lnTo>
                      <a:lnTo>
                        <a:pt x="4" y="68"/>
                      </a:lnTo>
                      <a:lnTo>
                        <a:pt x="4" y="65"/>
                      </a:lnTo>
                      <a:lnTo>
                        <a:pt x="0" y="65"/>
                      </a:lnTo>
                      <a:lnTo>
                        <a:pt x="0" y="59"/>
                      </a:lnTo>
                      <a:lnTo>
                        <a:pt x="5" y="57"/>
                      </a:lnTo>
                      <a:lnTo>
                        <a:pt x="5" y="53"/>
                      </a:lnTo>
                      <a:lnTo>
                        <a:pt x="8" y="49"/>
                      </a:lnTo>
                      <a:lnTo>
                        <a:pt x="10" y="39"/>
                      </a:lnTo>
                      <a:lnTo>
                        <a:pt x="13" y="42"/>
                      </a:lnTo>
                      <a:lnTo>
                        <a:pt x="14" y="42"/>
                      </a:lnTo>
                      <a:lnTo>
                        <a:pt x="16" y="43"/>
                      </a:lnTo>
                      <a:lnTo>
                        <a:pt x="19" y="42"/>
                      </a:lnTo>
                      <a:lnTo>
                        <a:pt x="20" y="43"/>
                      </a:lnTo>
                      <a:lnTo>
                        <a:pt x="22" y="44"/>
                      </a:lnTo>
                      <a:lnTo>
                        <a:pt x="23" y="46"/>
                      </a:lnTo>
                      <a:lnTo>
                        <a:pt x="26" y="46"/>
                      </a:lnTo>
                      <a:lnTo>
                        <a:pt x="27" y="44"/>
                      </a:lnTo>
                      <a:lnTo>
                        <a:pt x="30" y="44"/>
                      </a:lnTo>
                      <a:lnTo>
                        <a:pt x="32" y="43"/>
                      </a:lnTo>
                      <a:lnTo>
                        <a:pt x="34" y="43"/>
                      </a:lnTo>
                      <a:lnTo>
                        <a:pt x="35" y="42"/>
                      </a:lnTo>
                      <a:lnTo>
                        <a:pt x="35" y="41"/>
                      </a:lnTo>
                      <a:lnTo>
                        <a:pt x="37" y="39"/>
                      </a:lnTo>
                      <a:lnTo>
                        <a:pt x="35" y="38"/>
                      </a:lnTo>
                      <a:lnTo>
                        <a:pt x="35" y="36"/>
                      </a:lnTo>
                      <a:lnTo>
                        <a:pt x="37" y="36"/>
                      </a:lnTo>
                      <a:lnTo>
                        <a:pt x="43" y="35"/>
                      </a:lnTo>
                      <a:lnTo>
                        <a:pt x="44" y="34"/>
                      </a:lnTo>
                      <a:lnTo>
                        <a:pt x="47" y="34"/>
                      </a:lnTo>
                      <a:lnTo>
                        <a:pt x="49" y="32"/>
                      </a:lnTo>
                      <a:lnTo>
                        <a:pt x="51" y="32"/>
                      </a:lnTo>
                      <a:lnTo>
                        <a:pt x="54" y="30"/>
                      </a:lnTo>
                      <a:lnTo>
                        <a:pt x="56" y="25"/>
                      </a:lnTo>
                      <a:lnTo>
                        <a:pt x="56" y="24"/>
                      </a:lnTo>
                      <a:lnTo>
                        <a:pt x="57" y="20"/>
                      </a:lnTo>
                      <a:lnTo>
                        <a:pt x="59" y="20"/>
                      </a:lnTo>
                      <a:lnTo>
                        <a:pt x="59" y="18"/>
                      </a:lnTo>
                      <a:lnTo>
                        <a:pt x="62" y="17"/>
                      </a:lnTo>
                      <a:lnTo>
                        <a:pt x="63" y="18"/>
                      </a:lnTo>
                      <a:lnTo>
                        <a:pt x="67" y="18"/>
                      </a:lnTo>
                      <a:lnTo>
                        <a:pt x="67" y="17"/>
                      </a:lnTo>
                      <a:lnTo>
                        <a:pt x="68" y="17"/>
                      </a:lnTo>
                      <a:lnTo>
                        <a:pt x="68" y="14"/>
                      </a:lnTo>
                      <a:lnTo>
                        <a:pt x="71" y="14"/>
                      </a:lnTo>
                      <a:lnTo>
                        <a:pt x="77" y="17"/>
                      </a:lnTo>
                      <a:lnTo>
                        <a:pt x="87" y="15"/>
                      </a:lnTo>
                      <a:lnTo>
                        <a:pt x="89" y="17"/>
                      </a:lnTo>
                      <a:lnTo>
                        <a:pt x="90" y="18"/>
                      </a:lnTo>
                      <a:lnTo>
                        <a:pt x="92" y="17"/>
                      </a:lnTo>
                      <a:lnTo>
                        <a:pt x="95" y="18"/>
                      </a:lnTo>
                      <a:lnTo>
                        <a:pt x="100" y="21"/>
                      </a:lnTo>
                      <a:lnTo>
                        <a:pt x="102" y="20"/>
                      </a:lnTo>
                      <a:lnTo>
                        <a:pt x="103" y="20"/>
                      </a:lnTo>
                      <a:lnTo>
                        <a:pt x="105" y="20"/>
                      </a:lnTo>
                      <a:lnTo>
                        <a:pt x="108" y="18"/>
                      </a:lnTo>
                      <a:lnTo>
                        <a:pt x="109" y="18"/>
                      </a:lnTo>
                      <a:lnTo>
                        <a:pt x="111" y="18"/>
                      </a:lnTo>
                      <a:lnTo>
                        <a:pt x="111" y="17"/>
                      </a:lnTo>
                      <a:lnTo>
                        <a:pt x="112" y="17"/>
                      </a:lnTo>
                      <a:lnTo>
                        <a:pt x="114" y="18"/>
                      </a:lnTo>
                      <a:lnTo>
                        <a:pt x="117" y="20"/>
                      </a:lnTo>
                      <a:lnTo>
                        <a:pt x="118" y="18"/>
                      </a:lnTo>
                      <a:lnTo>
                        <a:pt x="118" y="17"/>
                      </a:lnTo>
                      <a:lnTo>
                        <a:pt x="117" y="17"/>
                      </a:lnTo>
                      <a:lnTo>
                        <a:pt x="117" y="15"/>
                      </a:lnTo>
                      <a:lnTo>
                        <a:pt x="120" y="13"/>
                      </a:lnTo>
                      <a:lnTo>
                        <a:pt x="122" y="13"/>
                      </a:lnTo>
                      <a:lnTo>
                        <a:pt x="124" y="13"/>
                      </a:lnTo>
                      <a:lnTo>
                        <a:pt x="127" y="14"/>
                      </a:lnTo>
                      <a:lnTo>
                        <a:pt x="129" y="14"/>
                      </a:lnTo>
                      <a:lnTo>
                        <a:pt x="130" y="11"/>
                      </a:lnTo>
                      <a:lnTo>
                        <a:pt x="129" y="10"/>
                      </a:lnTo>
                      <a:lnTo>
                        <a:pt x="129" y="9"/>
                      </a:lnTo>
                      <a:lnTo>
                        <a:pt x="133" y="3"/>
                      </a:lnTo>
                      <a:lnTo>
                        <a:pt x="135" y="2"/>
                      </a:lnTo>
                      <a:lnTo>
                        <a:pt x="135" y="0"/>
                      </a:lnTo>
                      <a:lnTo>
                        <a:pt x="136" y="0"/>
                      </a:lnTo>
                      <a:lnTo>
                        <a:pt x="138" y="0"/>
                      </a:lnTo>
                      <a:lnTo>
                        <a:pt x="141" y="0"/>
                      </a:lnTo>
                      <a:lnTo>
                        <a:pt x="142" y="3"/>
                      </a:lnTo>
                      <a:lnTo>
                        <a:pt x="144" y="4"/>
                      </a:lnTo>
                      <a:lnTo>
                        <a:pt x="142" y="6"/>
                      </a:lnTo>
                      <a:lnTo>
                        <a:pt x="142" y="7"/>
                      </a:lnTo>
                      <a:lnTo>
                        <a:pt x="144" y="9"/>
                      </a:lnTo>
                      <a:lnTo>
                        <a:pt x="145" y="9"/>
                      </a:lnTo>
                      <a:lnTo>
                        <a:pt x="145" y="10"/>
                      </a:lnTo>
                      <a:lnTo>
                        <a:pt x="145" y="11"/>
                      </a:lnTo>
                      <a:lnTo>
                        <a:pt x="145" y="13"/>
                      </a:lnTo>
                      <a:lnTo>
                        <a:pt x="145" y="14"/>
                      </a:lnTo>
                      <a:lnTo>
                        <a:pt x="145" y="15"/>
                      </a:lnTo>
                      <a:lnTo>
                        <a:pt x="145" y="18"/>
                      </a:lnTo>
                      <a:lnTo>
                        <a:pt x="144" y="20"/>
                      </a:lnTo>
                      <a:lnTo>
                        <a:pt x="147" y="25"/>
                      </a:lnTo>
                      <a:lnTo>
                        <a:pt x="149" y="25"/>
                      </a:lnTo>
                      <a:lnTo>
                        <a:pt x="157" y="21"/>
                      </a:lnTo>
                      <a:lnTo>
                        <a:pt x="162" y="20"/>
                      </a:lnTo>
                      <a:lnTo>
                        <a:pt x="163" y="20"/>
                      </a:lnTo>
                      <a:lnTo>
                        <a:pt x="165" y="18"/>
                      </a:lnTo>
                      <a:lnTo>
                        <a:pt x="166" y="18"/>
                      </a:lnTo>
                      <a:lnTo>
                        <a:pt x="169" y="17"/>
                      </a:lnTo>
                      <a:lnTo>
                        <a:pt x="169" y="15"/>
                      </a:lnTo>
                      <a:lnTo>
                        <a:pt x="172" y="15"/>
                      </a:lnTo>
                      <a:lnTo>
                        <a:pt x="173" y="15"/>
                      </a:lnTo>
                      <a:lnTo>
                        <a:pt x="174" y="15"/>
                      </a:lnTo>
                      <a:lnTo>
                        <a:pt x="176" y="15"/>
                      </a:lnTo>
                      <a:lnTo>
                        <a:pt x="176" y="18"/>
                      </a:lnTo>
                      <a:lnTo>
                        <a:pt x="178" y="18"/>
                      </a:lnTo>
                      <a:lnTo>
                        <a:pt x="179" y="17"/>
                      </a:lnTo>
                      <a:lnTo>
                        <a:pt x="185" y="15"/>
                      </a:lnTo>
                      <a:lnTo>
                        <a:pt x="187" y="15"/>
                      </a:lnTo>
                      <a:lnTo>
                        <a:pt x="188" y="17"/>
                      </a:lnTo>
                      <a:lnTo>
                        <a:pt x="190" y="17"/>
                      </a:lnTo>
                      <a:lnTo>
                        <a:pt x="190" y="18"/>
                      </a:lnTo>
                      <a:lnTo>
                        <a:pt x="188" y="18"/>
                      </a:lnTo>
                      <a:lnTo>
                        <a:pt x="190" y="18"/>
                      </a:lnTo>
                      <a:lnTo>
                        <a:pt x="188" y="18"/>
                      </a:lnTo>
                      <a:lnTo>
                        <a:pt x="187" y="18"/>
                      </a:lnTo>
                      <a:lnTo>
                        <a:pt x="185" y="20"/>
                      </a:lnTo>
                      <a:lnTo>
                        <a:pt x="187" y="20"/>
                      </a:lnTo>
                      <a:lnTo>
                        <a:pt x="187" y="21"/>
                      </a:lnTo>
                      <a:lnTo>
                        <a:pt x="184" y="21"/>
                      </a:lnTo>
                      <a:lnTo>
                        <a:pt x="182" y="21"/>
                      </a:lnTo>
                      <a:lnTo>
                        <a:pt x="181" y="23"/>
                      </a:lnTo>
                      <a:lnTo>
                        <a:pt x="176" y="21"/>
                      </a:lnTo>
                      <a:lnTo>
                        <a:pt x="174" y="23"/>
                      </a:lnTo>
                      <a:lnTo>
                        <a:pt x="174" y="21"/>
                      </a:lnTo>
                      <a:lnTo>
                        <a:pt x="160" y="23"/>
                      </a:lnTo>
                      <a:lnTo>
                        <a:pt x="159" y="24"/>
                      </a:lnTo>
                      <a:lnTo>
                        <a:pt x="157" y="24"/>
                      </a:lnTo>
                      <a:lnTo>
                        <a:pt x="156" y="25"/>
                      </a:lnTo>
                      <a:lnTo>
                        <a:pt x="154" y="25"/>
                      </a:lnTo>
                      <a:lnTo>
                        <a:pt x="154" y="27"/>
                      </a:lnTo>
                      <a:lnTo>
                        <a:pt x="151" y="27"/>
                      </a:lnTo>
                      <a:lnTo>
                        <a:pt x="151" y="28"/>
                      </a:lnTo>
                      <a:lnTo>
                        <a:pt x="149" y="28"/>
                      </a:lnTo>
                      <a:lnTo>
                        <a:pt x="147" y="28"/>
                      </a:lnTo>
                      <a:lnTo>
                        <a:pt x="147" y="30"/>
                      </a:lnTo>
                      <a:lnTo>
                        <a:pt x="142" y="32"/>
                      </a:lnTo>
                      <a:lnTo>
                        <a:pt x="142" y="34"/>
                      </a:lnTo>
                      <a:lnTo>
                        <a:pt x="142" y="35"/>
                      </a:lnTo>
                      <a:lnTo>
                        <a:pt x="145" y="38"/>
                      </a:lnTo>
                      <a:lnTo>
                        <a:pt x="147" y="42"/>
                      </a:lnTo>
                      <a:lnTo>
                        <a:pt x="147" y="43"/>
                      </a:lnTo>
                      <a:lnTo>
                        <a:pt x="147" y="44"/>
                      </a:lnTo>
                      <a:lnTo>
                        <a:pt x="147" y="46"/>
                      </a:lnTo>
                      <a:lnTo>
                        <a:pt x="147" y="47"/>
                      </a:lnTo>
                      <a:lnTo>
                        <a:pt x="141" y="52"/>
                      </a:lnTo>
                      <a:lnTo>
                        <a:pt x="141" y="53"/>
                      </a:lnTo>
                      <a:lnTo>
                        <a:pt x="139" y="54"/>
                      </a:lnTo>
                      <a:lnTo>
                        <a:pt x="139" y="56"/>
                      </a:lnTo>
                      <a:lnTo>
                        <a:pt x="141" y="56"/>
                      </a:lnTo>
                      <a:lnTo>
                        <a:pt x="141" y="57"/>
                      </a:lnTo>
                      <a:lnTo>
                        <a:pt x="141" y="59"/>
                      </a:lnTo>
                      <a:lnTo>
                        <a:pt x="139" y="61"/>
                      </a:lnTo>
                      <a:lnTo>
                        <a:pt x="135" y="63"/>
                      </a:lnTo>
                      <a:lnTo>
                        <a:pt x="127" y="61"/>
                      </a:lnTo>
                      <a:lnTo>
                        <a:pt x="126" y="61"/>
                      </a:lnTo>
                      <a:lnTo>
                        <a:pt x="126" y="63"/>
                      </a:lnTo>
                      <a:lnTo>
                        <a:pt x="127" y="65"/>
                      </a:lnTo>
                      <a:lnTo>
                        <a:pt x="129" y="65"/>
                      </a:lnTo>
                      <a:lnTo>
                        <a:pt x="129" y="68"/>
                      </a:lnTo>
                      <a:lnTo>
                        <a:pt x="130" y="70"/>
                      </a:lnTo>
                      <a:lnTo>
                        <a:pt x="126" y="73"/>
                      </a:lnTo>
                      <a:lnTo>
                        <a:pt x="124" y="73"/>
                      </a:lnTo>
                      <a:lnTo>
                        <a:pt x="120" y="73"/>
                      </a:lnTo>
                      <a:lnTo>
                        <a:pt x="120" y="75"/>
                      </a:lnTo>
                      <a:lnTo>
                        <a:pt x="118" y="77"/>
                      </a:lnTo>
                      <a:lnTo>
                        <a:pt x="117" y="77"/>
                      </a:lnTo>
                      <a:lnTo>
                        <a:pt x="118" y="78"/>
                      </a:lnTo>
                      <a:lnTo>
                        <a:pt x="118" y="80"/>
                      </a:lnTo>
                      <a:lnTo>
                        <a:pt x="117" y="80"/>
                      </a:lnTo>
                      <a:lnTo>
                        <a:pt x="115" y="81"/>
                      </a:lnTo>
                      <a:lnTo>
                        <a:pt x="117" y="89"/>
                      </a:lnTo>
                      <a:lnTo>
                        <a:pt x="112" y="93"/>
                      </a:lnTo>
                      <a:lnTo>
                        <a:pt x="111" y="93"/>
                      </a:lnTo>
                      <a:lnTo>
                        <a:pt x="109" y="93"/>
                      </a:lnTo>
                      <a:lnTo>
                        <a:pt x="109" y="92"/>
                      </a:lnTo>
                      <a:lnTo>
                        <a:pt x="109" y="91"/>
                      </a:lnTo>
                      <a:lnTo>
                        <a:pt x="108" y="91"/>
                      </a:lnTo>
                      <a:lnTo>
                        <a:pt x="106" y="91"/>
                      </a:lnTo>
                      <a:lnTo>
                        <a:pt x="106" y="92"/>
                      </a:lnTo>
                      <a:lnTo>
                        <a:pt x="103" y="91"/>
                      </a:lnTo>
                      <a:lnTo>
                        <a:pt x="102" y="91"/>
                      </a:lnTo>
                      <a:lnTo>
                        <a:pt x="100" y="92"/>
                      </a:lnTo>
                      <a:lnTo>
                        <a:pt x="95" y="93"/>
                      </a:lnTo>
                      <a:lnTo>
                        <a:pt x="95" y="95"/>
                      </a:lnTo>
                      <a:lnTo>
                        <a:pt x="96" y="96"/>
                      </a:lnTo>
                      <a:lnTo>
                        <a:pt x="96" y="97"/>
                      </a:lnTo>
                      <a:lnTo>
                        <a:pt x="85" y="97"/>
                      </a:lnTo>
                      <a:lnTo>
                        <a:pt x="85" y="96"/>
                      </a:lnTo>
                      <a:lnTo>
                        <a:pt x="84" y="97"/>
                      </a:lnTo>
                      <a:lnTo>
                        <a:pt x="82" y="100"/>
                      </a:lnTo>
                      <a:lnTo>
                        <a:pt x="79" y="101"/>
                      </a:lnTo>
                      <a:lnTo>
                        <a:pt x="78" y="105"/>
                      </a:lnTo>
                      <a:lnTo>
                        <a:pt x="78" y="107"/>
                      </a:lnTo>
                      <a:lnTo>
                        <a:pt x="78" y="112"/>
                      </a:lnTo>
                      <a:lnTo>
                        <a:pt x="78" y="113"/>
                      </a:lnTo>
                      <a:lnTo>
                        <a:pt x="78" y="114"/>
                      </a:lnTo>
                      <a:lnTo>
                        <a:pt x="77" y="116"/>
                      </a:lnTo>
                      <a:lnTo>
                        <a:pt x="60" y="118"/>
                      </a:lnTo>
                      <a:lnTo>
                        <a:pt x="53" y="118"/>
                      </a:lnTo>
                      <a:lnTo>
                        <a:pt x="51" y="120"/>
                      </a:lnTo>
                      <a:lnTo>
                        <a:pt x="49" y="120"/>
                      </a:lnTo>
                      <a:lnTo>
                        <a:pt x="49" y="121"/>
                      </a:lnTo>
                      <a:lnTo>
                        <a:pt x="47" y="121"/>
                      </a:lnTo>
                      <a:lnTo>
                        <a:pt x="44" y="120"/>
                      </a:lnTo>
                      <a:lnTo>
                        <a:pt x="29" y="121"/>
                      </a:lnTo>
                      <a:lnTo>
                        <a:pt x="27" y="121"/>
                      </a:lnTo>
                      <a:lnTo>
                        <a:pt x="7" y="11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7" name="Group 3046"/>
              <p:cNvGrpSpPr>
                <a:grpSpLocks/>
              </p:cNvGrpSpPr>
              <p:nvPr/>
            </p:nvGrpSpPr>
            <p:grpSpPr bwMode="auto">
              <a:xfrm>
                <a:off x="3733" y="2245"/>
                <a:ext cx="106" cy="49"/>
                <a:chOff x="3733" y="2245"/>
                <a:chExt cx="106" cy="49"/>
              </a:xfrm>
              <a:grpFill/>
            </p:grpSpPr>
            <p:sp>
              <p:nvSpPr>
                <p:cNvPr id="864" name="Freeform 3047"/>
                <p:cNvSpPr>
                  <a:spLocks/>
                </p:cNvSpPr>
                <p:nvPr/>
              </p:nvSpPr>
              <p:spPr bwMode="gray">
                <a:xfrm>
                  <a:off x="3733" y="2245"/>
                  <a:ext cx="106" cy="49"/>
                </a:xfrm>
                <a:custGeom>
                  <a:avLst/>
                  <a:gdLst>
                    <a:gd name="T0" fmla="*/ 106 w 106"/>
                    <a:gd name="T1" fmla="*/ 32 h 49"/>
                    <a:gd name="T2" fmla="*/ 103 w 106"/>
                    <a:gd name="T3" fmla="*/ 42 h 49"/>
                    <a:gd name="T4" fmla="*/ 106 w 106"/>
                    <a:gd name="T5" fmla="*/ 43 h 49"/>
                    <a:gd name="T6" fmla="*/ 104 w 106"/>
                    <a:gd name="T7" fmla="*/ 47 h 49"/>
                    <a:gd name="T8" fmla="*/ 100 w 106"/>
                    <a:gd name="T9" fmla="*/ 49 h 49"/>
                    <a:gd name="T10" fmla="*/ 93 w 106"/>
                    <a:gd name="T11" fmla="*/ 49 h 49"/>
                    <a:gd name="T12" fmla="*/ 76 w 106"/>
                    <a:gd name="T13" fmla="*/ 46 h 49"/>
                    <a:gd name="T14" fmla="*/ 64 w 106"/>
                    <a:gd name="T15" fmla="*/ 43 h 49"/>
                    <a:gd name="T16" fmla="*/ 58 w 106"/>
                    <a:gd name="T17" fmla="*/ 39 h 49"/>
                    <a:gd name="T18" fmla="*/ 51 w 106"/>
                    <a:gd name="T19" fmla="*/ 37 h 49"/>
                    <a:gd name="T20" fmla="*/ 42 w 106"/>
                    <a:gd name="T21" fmla="*/ 37 h 49"/>
                    <a:gd name="T22" fmla="*/ 33 w 106"/>
                    <a:gd name="T23" fmla="*/ 33 h 49"/>
                    <a:gd name="T24" fmla="*/ 29 w 106"/>
                    <a:gd name="T25" fmla="*/ 32 h 49"/>
                    <a:gd name="T26" fmla="*/ 23 w 106"/>
                    <a:gd name="T27" fmla="*/ 31 h 49"/>
                    <a:gd name="T28" fmla="*/ 15 w 106"/>
                    <a:gd name="T29" fmla="*/ 25 h 49"/>
                    <a:gd name="T30" fmla="*/ 11 w 106"/>
                    <a:gd name="T31" fmla="*/ 23 h 49"/>
                    <a:gd name="T32" fmla="*/ 8 w 106"/>
                    <a:gd name="T33" fmla="*/ 23 h 49"/>
                    <a:gd name="T34" fmla="*/ 5 w 106"/>
                    <a:gd name="T35" fmla="*/ 21 h 49"/>
                    <a:gd name="T36" fmla="*/ 3 w 106"/>
                    <a:gd name="T37" fmla="*/ 18 h 49"/>
                    <a:gd name="T38" fmla="*/ 0 w 106"/>
                    <a:gd name="T39" fmla="*/ 18 h 49"/>
                    <a:gd name="T40" fmla="*/ 3 w 106"/>
                    <a:gd name="T41" fmla="*/ 15 h 49"/>
                    <a:gd name="T42" fmla="*/ 3 w 106"/>
                    <a:gd name="T43" fmla="*/ 11 h 49"/>
                    <a:gd name="T44" fmla="*/ 5 w 106"/>
                    <a:gd name="T45" fmla="*/ 8 h 49"/>
                    <a:gd name="T46" fmla="*/ 6 w 106"/>
                    <a:gd name="T47" fmla="*/ 6 h 49"/>
                    <a:gd name="T48" fmla="*/ 9 w 106"/>
                    <a:gd name="T49" fmla="*/ 3 h 49"/>
                    <a:gd name="T50" fmla="*/ 11 w 106"/>
                    <a:gd name="T51" fmla="*/ 0 h 49"/>
                    <a:gd name="T52" fmla="*/ 12 w 106"/>
                    <a:gd name="T53" fmla="*/ 0 h 49"/>
                    <a:gd name="T54" fmla="*/ 14 w 106"/>
                    <a:gd name="T55" fmla="*/ 2 h 49"/>
                    <a:gd name="T56" fmla="*/ 18 w 106"/>
                    <a:gd name="T57" fmla="*/ 2 h 49"/>
                    <a:gd name="T58" fmla="*/ 23 w 106"/>
                    <a:gd name="T59" fmla="*/ 0 h 49"/>
                    <a:gd name="T60" fmla="*/ 33 w 106"/>
                    <a:gd name="T61" fmla="*/ 3 h 49"/>
                    <a:gd name="T62" fmla="*/ 39 w 106"/>
                    <a:gd name="T63" fmla="*/ 7 h 49"/>
                    <a:gd name="T64" fmla="*/ 44 w 106"/>
                    <a:gd name="T65" fmla="*/ 15 h 49"/>
                    <a:gd name="T66" fmla="*/ 48 w 106"/>
                    <a:gd name="T67" fmla="*/ 15 h 49"/>
                    <a:gd name="T68" fmla="*/ 51 w 106"/>
                    <a:gd name="T69" fmla="*/ 14 h 49"/>
                    <a:gd name="T70" fmla="*/ 52 w 106"/>
                    <a:gd name="T71" fmla="*/ 13 h 49"/>
                    <a:gd name="T72" fmla="*/ 55 w 106"/>
                    <a:gd name="T73" fmla="*/ 13 h 49"/>
                    <a:gd name="T74" fmla="*/ 55 w 106"/>
                    <a:gd name="T75" fmla="*/ 15 h 49"/>
                    <a:gd name="T76" fmla="*/ 55 w 106"/>
                    <a:gd name="T77" fmla="*/ 18 h 49"/>
                    <a:gd name="T78" fmla="*/ 57 w 106"/>
                    <a:gd name="T79" fmla="*/ 20 h 49"/>
                    <a:gd name="T80" fmla="*/ 60 w 106"/>
                    <a:gd name="T81" fmla="*/ 20 h 49"/>
                    <a:gd name="T82" fmla="*/ 63 w 106"/>
                    <a:gd name="T83" fmla="*/ 21 h 49"/>
                    <a:gd name="T84" fmla="*/ 66 w 106"/>
                    <a:gd name="T85" fmla="*/ 21 h 49"/>
                    <a:gd name="T86" fmla="*/ 67 w 106"/>
                    <a:gd name="T87" fmla="*/ 23 h 49"/>
                    <a:gd name="T88" fmla="*/ 71 w 106"/>
                    <a:gd name="T89" fmla="*/ 26 h 49"/>
                    <a:gd name="T90" fmla="*/ 74 w 106"/>
                    <a:gd name="T91" fmla="*/ 26 h 49"/>
                    <a:gd name="T92" fmla="*/ 78 w 106"/>
                    <a:gd name="T93" fmla="*/ 30 h 49"/>
                    <a:gd name="T94" fmla="*/ 79 w 106"/>
                    <a:gd name="T95" fmla="*/ 30 h 49"/>
                    <a:gd name="T96" fmla="*/ 82 w 106"/>
                    <a:gd name="T97" fmla="*/ 31 h 49"/>
                    <a:gd name="T98" fmla="*/ 85 w 106"/>
                    <a:gd name="T99" fmla="*/ 31 h 49"/>
                    <a:gd name="T100" fmla="*/ 87 w 106"/>
                    <a:gd name="T101" fmla="*/ 28 h 49"/>
                    <a:gd name="T102" fmla="*/ 91 w 106"/>
                    <a:gd name="T103" fmla="*/ 30 h 49"/>
                    <a:gd name="T104" fmla="*/ 98 w 106"/>
                    <a:gd name="T105" fmla="*/ 31 h 49"/>
                    <a:gd name="T106" fmla="*/ 103 w 106"/>
                    <a:gd name="T107" fmla="*/ 31 h 49"/>
                    <a:gd name="T108" fmla="*/ 106 w 106"/>
                    <a:gd name="T109" fmla="*/ 31 h 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
                    <a:gd name="T166" fmla="*/ 0 h 49"/>
                    <a:gd name="T167" fmla="*/ 106 w 106"/>
                    <a:gd name="T168" fmla="*/ 49 h 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 h="49">
                      <a:moveTo>
                        <a:pt x="106" y="31"/>
                      </a:moveTo>
                      <a:lnTo>
                        <a:pt x="106" y="32"/>
                      </a:lnTo>
                      <a:lnTo>
                        <a:pt x="104" y="40"/>
                      </a:lnTo>
                      <a:lnTo>
                        <a:pt x="103" y="42"/>
                      </a:lnTo>
                      <a:lnTo>
                        <a:pt x="106" y="43"/>
                      </a:lnTo>
                      <a:lnTo>
                        <a:pt x="106" y="46"/>
                      </a:lnTo>
                      <a:lnTo>
                        <a:pt x="104" y="47"/>
                      </a:lnTo>
                      <a:lnTo>
                        <a:pt x="103" y="47"/>
                      </a:lnTo>
                      <a:lnTo>
                        <a:pt x="100" y="49"/>
                      </a:lnTo>
                      <a:lnTo>
                        <a:pt x="96" y="47"/>
                      </a:lnTo>
                      <a:lnTo>
                        <a:pt x="93" y="49"/>
                      </a:lnTo>
                      <a:lnTo>
                        <a:pt x="91" y="47"/>
                      </a:lnTo>
                      <a:lnTo>
                        <a:pt x="76" y="46"/>
                      </a:lnTo>
                      <a:lnTo>
                        <a:pt x="74" y="46"/>
                      </a:lnTo>
                      <a:lnTo>
                        <a:pt x="64" y="43"/>
                      </a:lnTo>
                      <a:lnTo>
                        <a:pt x="60" y="42"/>
                      </a:lnTo>
                      <a:lnTo>
                        <a:pt x="58" y="39"/>
                      </a:lnTo>
                      <a:lnTo>
                        <a:pt x="57" y="37"/>
                      </a:lnTo>
                      <a:lnTo>
                        <a:pt x="51" y="37"/>
                      </a:lnTo>
                      <a:lnTo>
                        <a:pt x="44" y="36"/>
                      </a:lnTo>
                      <a:lnTo>
                        <a:pt x="42" y="37"/>
                      </a:lnTo>
                      <a:lnTo>
                        <a:pt x="36" y="36"/>
                      </a:lnTo>
                      <a:lnTo>
                        <a:pt x="33" y="33"/>
                      </a:lnTo>
                      <a:lnTo>
                        <a:pt x="30" y="33"/>
                      </a:lnTo>
                      <a:lnTo>
                        <a:pt x="29" y="32"/>
                      </a:lnTo>
                      <a:lnTo>
                        <a:pt x="26" y="31"/>
                      </a:lnTo>
                      <a:lnTo>
                        <a:pt x="23" y="31"/>
                      </a:lnTo>
                      <a:lnTo>
                        <a:pt x="18" y="30"/>
                      </a:lnTo>
                      <a:lnTo>
                        <a:pt x="15" y="25"/>
                      </a:lnTo>
                      <a:lnTo>
                        <a:pt x="12" y="24"/>
                      </a:lnTo>
                      <a:lnTo>
                        <a:pt x="11" y="23"/>
                      </a:lnTo>
                      <a:lnTo>
                        <a:pt x="8" y="21"/>
                      </a:lnTo>
                      <a:lnTo>
                        <a:pt x="8" y="23"/>
                      </a:lnTo>
                      <a:lnTo>
                        <a:pt x="6" y="23"/>
                      </a:lnTo>
                      <a:lnTo>
                        <a:pt x="5" y="21"/>
                      </a:lnTo>
                      <a:lnTo>
                        <a:pt x="5" y="20"/>
                      </a:lnTo>
                      <a:lnTo>
                        <a:pt x="3" y="18"/>
                      </a:lnTo>
                      <a:lnTo>
                        <a:pt x="0" y="18"/>
                      </a:lnTo>
                      <a:lnTo>
                        <a:pt x="2" y="15"/>
                      </a:lnTo>
                      <a:lnTo>
                        <a:pt x="3" y="15"/>
                      </a:lnTo>
                      <a:lnTo>
                        <a:pt x="3" y="14"/>
                      </a:lnTo>
                      <a:lnTo>
                        <a:pt x="3" y="11"/>
                      </a:lnTo>
                      <a:lnTo>
                        <a:pt x="3" y="10"/>
                      </a:lnTo>
                      <a:lnTo>
                        <a:pt x="5" y="8"/>
                      </a:lnTo>
                      <a:lnTo>
                        <a:pt x="5" y="7"/>
                      </a:lnTo>
                      <a:lnTo>
                        <a:pt x="6" y="6"/>
                      </a:lnTo>
                      <a:lnTo>
                        <a:pt x="8" y="4"/>
                      </a:lnTo>
                      <a:lnTo>
                        <a:pt x="9" y="3"/>
                      </a:lnTo>
                      <a:lnTo>
                        <a:pt x="11" y="2"/>
                      </a:lnTo>
                      <a:lnTo>
                        <a:pt x="11" y="0"/>
                      </a:lnTo>
                      <a:lnTo>
                        <a:pt x="12" y="2"/>
                      </a:lnTo>
                      <a:lnTo>
                        <a:pt x="12" y="0"/>
                      </a:lnTo>
                      <a:lnTo>
                        <a:pt x="14" y="0"/>
                      </a:lnTo>
                      <a:lnTo>
                        <a:pt x="14" y="2"/>
                      </a:lnTo>
                      <a:lnTo>
                        <a:pt x="18" y="3"/>
                      </a:lnTo>
                      <a:lnTo>
                        <a:pt x="18" y="2"/>
                      </a:lnTo>
                      <a:lnTo>
                        <a:pt x="18" y="0"/>
                      </a:lnTo>
                      <a:lnTo>
                        <a:pt x="23" y="0"/>
                      </a:lnTo>
                      <a:lnTo>
                        <a:pt x="31" y="3"/>
                      </a:lnTo>
                      <a:lnTo>
                        <a:pt x="33" y="3"/>
                      </a:lnTo>
                      <a:lnTo>
                        <a:pt x="36" y="6"/>
                      </a:lnTo>
                      <a:lnTo>
                        <a:pt x="39" y="7"/>
                      </a:lnTo>
                      <a:lnTo>
                        <a:pt x="44" y="11"/>
                      </a:lnTo>
                      <a:lnTo>
                        <a:pt x="44" y="15"/>
                      </a:lnTo>
                      <a:lnTo>
                        <a:pt x="46" y="15"/>
                      </a:lnTo>
                      <a:lnTo>
                        <a:pt x="48" y="15"/>
                      </a:lnTo>
                      <a:lnTo>
                        <a:pt x="49" y="15"/>
                      </a:lnTo>
                      <a:lnTo>
                        <a:pt x="51" y="14"/>
                      </a:lnTo>
                      <a:lnTo>
                        <a:pt x="51" y="13"/>
                      </a:lnTo>
                      <a:lnTo>
                        <a:pt x="52" y="13"/>
                      </a:lnTo>
                      <a:lnTo>
                        <a:pt x="54" y="13"/>
                      </a:lnTo>
                      <a:lnTo>
                        <a:pt x="55" y="13"/>
                      </a:lnTo>
                      <a:lnTo>
                        <a:pt x="55" y="14"/>
                      </a:lnTo>
                      <a:lnTo>
                        <a:pt x="55" y="15"/>
                      </a:lnTo>
                      <a:lnTo>
                        <a:pt x="55" y="18"/>
                      </a:lnTo>
                      <a:lnTo>
                        <a:pt x="57" y="18"/>
                      </a:lnTo>
                      <a:lnTo>
                        <a:pt x="57" y="20"/>
                      </a:lnTo>
                      <a:lnTo>
                        <a:pt x="58" y="20"/>
                      </a:lnTo>
                      <a:lnTo>
                        <a:pt x="60" y="20"/>
                      </a:lnTo>
                      <a:lnTo>
                        <a:pt x="61" y="20"/>
                      </a:lnTo>
                      <a:lnTo>
                        <a:pt x="63" y="21"/>
                      </a:lnTo>
                      <a:lnTo>
                        <a:pt x="64" y="21"/>
                      </a:lnTo>
                      <a:lnTo>
                        <a:pt x="66" y="21"/>
                      </a:lnTo>
                      <a:lnTo>
                        <a:pt x="67" y="20"/>
                      </a:lnTo>
                      <a:lnTo>
                        <a:pt x="67" y="23"/>
                      </a:lnTo>
                      <a:lnTo>
                        <a:pt x="67" y="24"/>
                      </a:lnTo>
                      <a:lnTo>
                        <a:pt x="71" y="26"/>
                      </a:lnTo>
                      <a:lnTo>
                        <a:pt x="73" y="25"/>
                      </a:lnTo>
                      <a:lnTo>
                        <a:pt x="74" y="26"/>
                      </a:lnTo>
                      <a:lnTo>
                        <a:pt x="76" y="28"/>
                      </a:lnTo>
                      <a:lnTo>
                        <a:pt x="78" y="30"/>
                      </a:lnTo>
                      <a:lnTo>
                        <a:pt x="78" y="31"/>
                      </a:lnTo>
                      <a:lnTo>
                        <a:pt x="79" y="30"/>
                      </a:lnTo>
                      <a:lnTo>
                        <a:pt x="81" y="30"/>
                      </a:lnTo>
                      <a:lnTo>
                        <a:pt x="82" y="31"/>
                      </a:lnTo>
                      <a:lnTo>
                        <a:pt x="84" y="30"/>
                      </a:lnTo>
                      <a:lnTo>
                        <a:pt x="85" y="31"/>
                      </a:lnTo>
                      <a:lnTo>
                        <a:pt x="87" y="30"/>
                      </a:lnTo>
                      <a:lnTo>
                        <a:pt x="87" y="28"/>
                      </a:lnTo>
                      <a:lnTo>
                        <a:pt x="90" y="28"/>
                      </a:lnTo>
                      <a:lnTo>
                        <a:pt x="91" y="30"/>
                      </a:lnTo>
                      <a:lnTo>
                        <a:pt x="96" y="32"/>
                      </a:lnTo>
                      <a:lnTo>
                        <a:pt x="98" y="31"/>
                      </a:lnTo>
                      <a:lnTo>
                        <a:pt x="103" y="32"/>
                      </a:lnTo>
                      <a:lnTo>
                        <a:pt x="103" y="31"/>
                      </a:lnTo>
                      <a:lnTo>
                        <a:pt x="106" y="30"/>
                      </a:lnTo>
                      <a:lnTo>
                        <a:pt x="106" y="3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65" name="Freeform 3048"/>
                <p:cNvSpPr>
                  <a:spLocks/>
                </p:cNvSpPr>
                <p:nvPr/>
              </p:nvSpPr>
              <p:spPr bwMode="gray">
                <a:xfrm>
                  <a:off x="3733" y="2245"/>
                  <a:ext cx="106" cy="49"/>
                </a:xfrm>
                <a:custGeom>
                  <a:avLst/>
                  <a:gdLst>
                    <a:gd name="T0" fmla="*/ 106 w 106"/>
                    <a:gd name="T1" fmla="*/ 32 h 49"/>
                    <a:gd name="T2" fmla="*/ 103 w 106"/>
                    <a:gd name="T3" fmla="*/ 42 h 49"/>
                    <a:gd name="T4" fmla="*/ 106 w 106"/>
                    <a:gd name="T5" fmla="*/ 43 h 49"/>
                    <a:gd name="T6" fmla="*/ 104 w 106"/>
                    <a:gd name="T7" fmla="*/ 47 h 49"/>
                    <a:gd name="T8" fmla="*/ 100 w 106"/>
                    <a:gd name="T9" fmla="*/ 49 h 49"/>
                    <a:gd name="T10" fmla="*/ 93 w 106"/>
                    <a:gd name="T11" fmla="*/ 49 h 49"/>
                    <a:gd name="T12" fmla="*/ 76 w 106"/>
                    <a:gd name="T13" fmla="*/ 46 h 49"/>
                    <a:gd name="T14" fmla="*/ 64 w 106"/>
                    <a:gd name="T15" fmla="*/ 43 h 49"/>
                    <a:gd name="T16" fmla="*/ 58 w 106"/>
                    <a:gd name="T17" fmla="*/ 39 h 49"/>
                    <a:gd name="T18" fmla="*/ 51 w 106"/>
                    <a:gd name="T19" fmla="*/ 37 h 49"/>
                    <a:gd name="T20" fmla="*/ 42 w 106"/>
                    <a:gd name="T21" fmla="*/ 37 h 49"/>
                    <a:gd name="T22" fmla="*/ 33 w 106"/>
                    <a:gd name="T23" fmla="*/ 33 h 49"/>
                    <a:gd name="T24" fmla="*/ 29 w 106"/>
                    <a:gd name="T25" fmla="*/ 32 h 49"/>
                    <a:gd name="T26" fmla="*/ 23 w 106"/>
                    <a:gd name="T27" fmla="*/ 31 h 49"/>
                    <a:gd name="T28" fmla="*/ 15 w 106"/>
                    <a:gd name="T29" fmla="*/ 25 h 49"/>
                    <a:gd name="T30" fmla="*/ 11 w 106"/>
                    <a:gd name="T31" fmla="*/ 23 h 49"/>
                    <a:gd name="T32" fmla="*/ 8 w 106"/>
                    <a:gd name="T33" fmla="*/ 23 h 49"/>
                    <a:gd name="T34" fmla="*/ 5 w 106"/>
                    <a:gd name="T35" fmla="*/ 21 h 49"/>
                    <a:gd name="T36" fmla="*/ 3 w 106"/>
                    <a:gd name="T37" fmla="*/ 18 h 49"/>
                    <a:gd name="T38" fmla="*/ 0 w 106"/>
                    <a:gd name="T39" fmla="*/ 18 h 49"/>
                    <a:gd name="T40" fmla="*/ 3 w 106"/>
                    <a:gd name="T41" fmla="*/ 15 h 49"/>
                    <a:gd name="T42" fmla="*/ 3 w 106"/>
                    <a:gd name="T43" fmla="*/ 11 h 49"/>
                    <a:gd name="T44" fmla="*/ 5 w 106"/>
                    <a:gd name="T45" fmla="*/ 8 h 49"/>
                    <a:gd name="T46" fmla="*/ 6 w 106"/>
                    <a:gd name="T47" fmla="*/ 6 h 49"/>
                    <a:gd name="T48" fmla="*/ 9 w 106"/>
                    <a:gd name="T49" fmla="*/ 3 h 49"/>
                    <a:gd name="T50" fmla="*/ 11 w 106"/>
                    <a:gd name="T51" fmla="*/ 0 h 49"/>
                    <a:gd name="T52" fmla="*/ 12 w 106"/>
                    <a:gd name="T53" fmla="*/ 0 h 49"/>
                    <a:gd name="T54" fmla="*/ 14 w 106"/>
                    <a:gd name="T55" fmla="*/ 2 h 49"/>
                    <a:gd name="T56" fmla="*/ 18 w 106"/>
                    <a:gd name="T57" fmla="*/ 2 h 49"/>
                    <a:gd name="T58" fmla="*/ 23 w 106"/>
                    <a:gd name="T59" fmla="*/ 0 h 49"/>
                    <a:gd name="T60" fmla="*/ 33 w 106"/>
                    <a:gd name="T61" fmla="*/ 3 h 49"/>
                    <a:gd name="T62" fmla="*/ 39 w 106"/>
                    <a:gd name="T63" fmla="*/ 7 h 49"/>
                    <a:gd name="T64" fmla="*/ 44 w 106"/>
                    <a:gd name="T65" fmla="*/ 15 h 49"/>
                    <a:gd name="T66" fmla="*/ 48 w 106"/>
                    <a:gd name="T67" fmla="*/ 15 h 49"/>
                    <a:gd name="T68" fmla="*/ 51 w 106"/>
                    <a:gd name="T69" fmla="*/ 14 h 49"/>
                    <a:gd name="T70" fmla="*/ 52 w 106"/>
                    <a:gd name="T71" fmla="*/ 13 h 49"/>
                    <a:gd name="T72" fmla="*/ 55 w 106"/>
                    <a:gd name="T73" fmla="*/ 13 h 49"/>
                    <a:gd name="T74" fmla="*/ 55 w 106"/>
                    <a:gd name="T75" fmla="*/ 15 h 49"/>
                    <a:gd name="T76" fmla="*/ 55 w 106"/>
                    <a:gd name="T77" fmla="*/ 18 h 49"/>
                    <a:gd name="T78" fmla="*/ 57 w 106"/>
                    <a:gd name="T79" fmla="*/ 20 h 49"/>
                    <a:gd name="T80" fmla="*/ 60 w 106"/>
                    <a:gd name="T81" fmla="*/ 20 h 49"/>
                    <a:gd name="T82" fmla="*/ 63 w 106"/>
                    <a:gd name="T83" fmla="*/ 21 h 49"/>
                    <a:gd name="T84" fmla="*/ 66 w 106"/>
                    <a:gd name="T85" fmla="*/ 21 h 49"/>
                    <a:gd name="T86" fmla="*/ 67 w 106"/>
                    <a:gd name="T87" fmla="*/ 23 h 49"/>
                    <a:gd name="T88" fmla="*/ 71 w 106"/>
                    <a:gd name="T89" fmla="*/ 26 h 49"/>
                    <a:gd name="T90" fmla="*/ 74 w 106"/>
                    <a:gd name="T91" fmla="*/ 26 h 49"/>
                    <a:gd name="T92" fmla="*/ 78 w 106"/>
                    <a:gd name="T93" fmla="*/ 30 h 49"/>
                    <a:gd name="T94" fmla="*/ 79 w 106"/>
                    <a:gd name="T95" fmla="*/ 30 h 49"/>
                    <a:gd name="T96" fmla="*/ 82 w 106"/>
                    <a:gd name="T97" fmla="*/ 31 h 49"/>
                    <a:gd name="T98" fmla="*/ 85 w 106"/>
                    <a:gd name="T99" fmla="*/ 31 h 49"/>
                    <a:gd name="T100" fmla="*/ 87 w 106"/>
                    <a:gd name="T101" fmla="*/ 28 h 49"/>
                    <a:gd name="T102" fmla="*/ 91 w 106"/>
                    <a:gd name="T103" fmla="*/ 30 h 49"/>
                    <a:gd name="T104" fmla="*/ 98 w 106"/>
                    <a:gd name="T105" fmla="*/ 31 h 49"/>
                    <a:gd name="T106" fmla="*/ 103 w 106"/>
                    <a:gd name="T107" fmla="*/ 31 h 49"/>
                    <a:gd name="T108" fmla="*/ 106 w 106"/>
                    <a:gd name="T109" fmla="*/ 31 h 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
                    <a:gd name="T166" fmla="*/ 0 h 49"/>
                    <a:gd name="T167" fmla="*/ 106 w 106"/>
                    <a:gd name="T168" fmla="*/ 49 h 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 h="49">
                      <a:moveTo>
                        <a:pt x="106" y="31"/>
                      </a:moveTo>
                      <a:lnTo>
                        <a:pt x="106" y="32"/>
                      </a:lnTo>
                      <a:lnTo>
                        <a:pt x="104" y="40"/>
                      </a:lnTo>
                      <a:lnTo>
                        <a:pt x="103" y="42"/>
                      </a:lnTo>
                      <a:lnTo>
                        <a:pt x="106" y="43"/>
                      </a:lnTo>
                      <a:lnTo>
                        <a:pt x="106" y="46"/>
                      </a:lnTo>
                      <a:lnTo>
                        <a:pt x="104" y="47"/>
                      </a:lnTo>
                      <a:lnTo>
                        <a:pt x="103" y="47"/>
                      </a:lnTo>
                      <a:lnTo>
                        <a:pt x="100" y="49"/>
                      </a:lnTo>
                      <a:lnTo>
                        <a:pt x="96" y="47"/>
                      </a:lnTo>
                      <a:lnTo>
                        <a:pt x="93" y="49"/>
                      </a:lnTo>
                      <a:lnTo>
                        <a:pt x="91" y="47"/>
                      </a:lnTo>
                      <a:lnTo>
                        <a:pt x="76" y="46"/>
                      </a:lnTo>
                      <a:lnTo>
                        <a:pt x="74" y="46"/>
                      </a:lnTo>
                      <a:lnTo>
                        <a:pt x="64" y="43"/>
                      </a:lnTo>
                      <a:lnTo>
                        <a:pt x="60" y="42"/>
                      </a:lnTo>
                      <a:lnTo>
                        <a:pt x="58" y="39"/>
                      </a:lnTo>
                      <a:lnTo>
                        <a:pt x="57" y="37"/>
                      </a:lnTo>
                      <a:lnTo>
                        <a:pt x="51" y="37"/>
                      </a:lnTo>
                      <a:lnTo>
                        <a:pt x="44" y="36"/>
                      </a:lnTo>
                      <a:lnTo>
                        <a:pt x="42" y="37"/>
                      </a:lnTo>
                      <a:lnTo>
                        <a:pt x="36" y="36"/>
                      </a:lnTo>
                      <a:lnTo>
                        <a:pt x="33" y="33"/>
                      </a:lnTo>
                      <a:lnTo>
                        <a:pt x="30" y="33"/>
                      </a:lnTo>
                      <a:lnTo>
                        <a:pt x="29" y="32"/>
                      </a:lnTo>
                      <a:lnTo>
                        <a:pt x="26" y="31"/>
                      </a:lnTo>
                      <a:lnTo>
                        <a:pt x="23" y="31"/>
                      </a:lnTo>
                      <a:lnTo>
                        <a:pt x="18" y="30"/>
                      </a:lnTo>
                      <a:lnTo>
                        <a:pt x="15" y="25"/>
                      </a:lnTo>
                      <a:lnTo>
                        <a:pt x="12" y="24"/>
                      </a:lnTo>
                      <a:lnTo>
                        <a:pt x="11" y="23"/>
                      </a:lnTo>
                      <a:lnTo>
                        <a:pt x="8" y="21"/>
                      </a:lnTo>
                      <a:lnTo>
                        <a:pt x="8" y="23"/>
                      </a:lnTo>
                      <a:lnTo>
                        <a:pt x="6" y="23"/>
                      </a:lnTo>
                      <a:lnTo>
                        <a:pt x="5" y="21"/>
                      </a:lnTo>
                      <a:lnTo>
                        <a:pt x="5" y="20"/>
                      </a:lnTo>
                      <a:lnTo>
                        <a:pt x="3" y="18"/>
                      </a:lnTo>
                      <a:lnTo>
                        <a:pt x="0" y="18"/>
                      </a:lnTo>
                      <a:lnTo>
                        <a:pt x="2" y="15"/>
                      </a:lnTo>
                      <a:lnTo>
                        <a:pt x="3" y="15"/>
                      </a:lnTo>
                      <a:lnTo>
                        <a:pt x="3" y="14"/>
                      </a:lnTo>
                      <a:lnTo>
                        <a:pt x="3" y="11"/>
                      </a:lnTo>
                      <a:lnTo>
                        <a:pt x="3" y="10"/>
                      </a:lnTo>
                      <a:lnTo>
                        <a:pt x="5" y="8"/>
                      </a:lnTo>
                      <a:lnTo>
                        <a:pt x="5" y="7"/>
                      </a:lnTo>
                      <a:lnTo>
                        <a:pt x="6" y="6"/>
                      </a:lnTo>
                      <a:lnTo>
                        <a:pt x="8" y="4"/>
                      </a:lnTo>
                      <a:lnTo>
                        <a:pt x="9" y="3"/>
                      </a:lnTo>
                      <a:lnTo>
                        <a:pt x="11" y="2"/>
                      </a:lnTo>
                      <a:lnTo>
                        <a:pt x="11" y="0"/>
                      </a:lnTo>
                      <a:lnTo>
                        <a:pt x="12" y="2"/>
                      </a:lnTo>
                      <a:lnTo>
                        <a:pt x="12" y="0"/>
                      </a:lnTo>
                      <a:lnTo>
                        <a:pt x="14" y="0"/>
                      </a:lnTo>
                      <a:lnTo>
                        <a:pt x="14" y="2"/>
                      </a:lnTo>
                      <a:lnTo>
                        <a:pt x="18" y="3"/>
                      </a:lnTo>
                      <a:lnTo>
                        <a:pt x="18" y="2"/>
                      </a:lnTo>
                      <a:lnTo>
                        <a:pt x="18" y="0"/>
                      </a:lnTo>
                      <a:lnTo>
                        <a:pt x="23" y="0"/>
                      </a:lnTo>
                      <a:lnTo>
                        <a:pt x="31" y="3"/>
                      </a:lnTo>
                      <a:lnTo>
                        <a:pt x="33" y="3"/>
                      </a:lnTo>
                      <a:lnTo>
                        <a:pt x="36" y="6"/>
                      </a:lnTo>
                      <a:lnTo>
                        <a:pt x="39" y="7"/>
                      </a:lnTo>
                      <a:lnTo>
                        <a:pt x="44" y="11"/>
                      </a:lnTo>
                      <a:lnTo>
                        <a:pt x="44" y="15"/>
                      </a:lnTo>
                      <a:lnTo>
                        <a:pt x="46" y="15"/>
                      </a:lnTo>
                      <a:lnTo>
                        <a:pt x="48" y="15"/>
                      </a:lnTo>
                      <a:lnTo>
                        <a:pt x="49" y="15"/>
                      </a:lnTo>
                      <a:lnTo>
                        <a:pt x="51" y="14"/>
                      </a:lnTo>
                      <a:lnTo>
                        <a:pt x="51" y="13"/>
                      </a:lnTo>
                      <a:lnTo>
                        <a:pt x="52" y="13"/>
                      </a:lnTo>
                      <a:lnTo>
                        <a:pt x="54" y="13"/>
                      </a:lnTo>
                      <a:lnTo>
                        <a:pt x="55" y="13"/>
                      </a:lnTo>
                      <a:lnTo>
                        <a:pt x="55" y="14"/>
                      </a:lnTo>
                      <a:lnTo>
                        <a:pt x="55" y="15"/>
                      </a:lnTo>
                      <a:lnTo>
                        <a:pt x="55" y="18"/>
                      </a:lnTo>
                      <a:lnTo>
                        <a:pt x="57" y="18"/>
                      </a:lnTo>
                      <a:lnTo>
                        <a:pt x="57" y="20"/>
                      </a:lnTo>
                      <a:lnTo>
                        <a:pt x="58" y="20"/>
                      </a:lnTo>
                      <a:lnTo>
                        <a:pt x="60" y="20"/>
                      </a:lnTo>
                      <a:lnTo>
                        <a:pt x="61" y="20"/>
                      </a:lnTo>
                      <a:lnTo>
                        <a:pt x="63" y="21"/>
                      </a:lnTo>
                      <a:lnTo>
                        <a:pt x="64" y="21"/>
                      </a:lnTo>
                      <a:lnTo>
                        <a:pt x="66" y="21"/>
                      </a:lnTo>
                      <a:lnTo>
                        <a:pt x="67" y="20"/>
                      </a:lnTo>
                      <a:lnTo>
                        <a:pt x="67" y="23"/>
                      </a:lnTo>
                      <a:lnTo>
                        <a:pt x="67" y="24"/>
                      </a:lnTo>
                      <a:lnTo>
                        <a:pt x="71" y="26"/>
                      </a:lnTo>
                      <a:lnTo>
                        <a:pt x="73" y="25"/>
                      </a:lnTo>
                      <a:lnTo>
                        <a:pt x="74" y="26"/>
                      </a:lnTo>
                      <a:lnTo>
                        <a:pt x="76" y="28"/>
                      </a:lnTo>
                      <a:lnTo>
                        <a:pt x="78" y="30"/>
                      </a:lnTo>
                      <a:lnTo>
                        <a:pt x="78" y="31"/>
                      </a:lnTo>
                      <a:lnTo>
                        <a:pt x="79" y="30"/>
                      </a:lnTo>
                      <a:lnTo>
                        <a:pt x="81" y="30"/>
                      </a:lnTo>
                      <a:lnTo>
                        <a:pt x="82" y="31"/>
                      </a:lnTo>
                      <a:lnTo>
                        <a:pt x="84" y="30"/>
                      </a:lnTo>
                      <a:lnTo>
                        <a:pt x="85" y="31"/>
                      </a:lnTo>
                      <a:lnTo>
                        <a:pt x="87" y="30"/>
                      </a:lnTo>
                      <a:lnTo>
                        <a:pt x="87" y="28"/>
                      </a:lnTo>
                      <a:lnTo>
                        <a:pt x="90" y="28"/>
                      </a:lnTo>
                      <a:lnTo>
                        <a:pt x="91" y="30"/>
                      </a:lnTo>
                      <a:lnTo>
                        <a:pt x="96" y="32"/>
                      </a:lnTo>
                      <a:lnTo>
                        <a:pt x="98" y="31"/>
                      </a:lnTo>
                      <a:lnTo>
                        <a:pt x="103" y="32"/>
                      </a:lnTo>
                      <a:lnTo>
                        <a:pt x="103" y="31"/>
                      </a:lnTo>
                      <a:lnTo>
                        <a:pt x="106" y="30"/>
                      </a:lnTo>
                      <a:lnTo>
                        <a:pt x="106" y="3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8" name="Group 3049"/>
              <p:cNvGrpSpPr>
                <a:grpSpLocks/>
              </p:cNvGrpSpPr>
              <p:nvPr/>
            </p:nvGrpSpPr>
            <p:grpSpPr bwMode="auto">
              <a:xfrm>
                <a:off x="3836" y="2291"/>
                <a:ext cx="64" cy="68"/>
                <a:chOff x="3836" y="2291"/>
                <a:chExt cx="64" cy="68"/>
              </a:xfrm>
              <a:grpFill/>
            </p:grpSpPr>
            <p:sp>
              <p:nvSpPr>
                <p:cNvPr id="862" name="Freeform 3050"/>
                <p:cNvSpPr>
                  <a:spLocks/>
                </p:cNvSpPr>
                <p:nvPr/>
              </p:nvSpPr>
              <p:spPr bwMode="gray">
                <a:xfrm>
                  <a:off x="3836" y="2291"/>
                  <a:ext cx="64" cy="68"/>
                </a:xfrm>
                <a:custGeom>
                  <a:avLst/>
                  <a:gdLst>
                    <a:gd name="T0" fmla="*/ 58 w 64"/>
                    <a:gd name="T1" fmla="*/ 68 h 68"/>
                    <a:gd name="T2" fmla="*/ 49 w 64"/>
                    <a:gd name="T3" fmla="*/ 47 h 68"/>
                    <a:gd name="T4" fmla="*/ 43 w 64"/>
                    <a:gd name="T5" fmla="*/ 47 h 68"/>
                    <a:gd name="T6" fmla="*/ 39 w 64"/>
                    <a:gd name="T7" fmla="*/ 45 h 68"/>
                    <a:gd name="T8" fmla="*/ 36 w 64"/>
                    <a:gd name="T9" fmla="*/ 47 h 68"/>
                    <a:gd name="T10" fmla="*/ 36 w 64"/>
                    <a:gd name="T11" fmla="*/ 52 h 68"/>
                    <a:gd name="T12" fmla="*/ 30 w 64"/>
                    <a:gd name="T13" fmla="*/ 57 h 68"/>
                    <a:gd name="T14" fmla="*/ 26 w 64"/>
                    <a:gd name="T15" fmla="*/ 56 h 68"/>
                    <a:gd name="T16" fmla="*/ 23 w 64"/>
                    <a:gd name="T17" fmla="*/ 58 h 68"/>
                    <a:gd name="T18" fmla="*/ 22 w 64"/>
                    <a:gd name="T19" fmla="*/ 57 h 68"/>
                    <a:gd name="T20" fmla="*/ 19 w 64"/>
                    <a:gd name="T21" fmla="*/ 58 h 68"/>
                    <a:gd name="T22" fmla="*/ 16 w 64"/>
                    <a:gd name="T23" fmla="*/ 60 h 68"/>
                    <a:gd name="T24" fmla="*/ 12 w 64"/>
                    <a:gd name="T25" fmla="*/ 56 h 68"/>
                    <a:gd name="T26" fmla="*/ 12 w 64"/>
                    <a:gd name="T27" fmla="*/ 50 h 68"/>
                    <a:gd name="T28" fmla="*/ 11 w 64"/>
                    <a:gd name="T29" fmla="*/ 49 h 68"/>
                    <a:gd name="T30" fmla="*/ 9 w 64"/>
                    <a:gd name="T31" fmla="*/ 45 h 68"/>
                    <a:gd name="T32" fmla="*/ 9 w 64"/>
                    <a:gd name="T33" fmla="*/ 40 h 68"/>
                    <a:gd name="T34" fmla="*/ 8 w 64"/>
                    <a:gd name="T35" fmla="*/ 35 h 68"/>
                    <a:gd name="T36" fmla="*/ 4 w 64"/>
                    <a:gd name="T37" fmla="*/ 24 h 68"/>
                    <a:gd name="T38" fmla="*/ 0 w 64"/>
                    <a:gd name="T39" fmla="*/ 21 h 68"/>
                    <a:gd name="T40" fmla="*/ 1 w 64"/>
                    <a:gd name="T41" fmla="*/ 19 h 68"/>
                    <a:gd name="T42" fmla="*/ 4 w 64"/>
                    <a:gd name="T43" fmla="*/ 18 h 68"/>
                    <a:gd name="T44" fmla="*/ 11 w 64"/>
                    <a:gd name="T45" fmla="*/ 17 h 68"/>
                    <a:gd name="T46" fmla="*/ 9 w 64"/>
                    <a:gd name="T47" fmla="*/ 12 h 68"/>
                    <a:gd name="T48" fmla="*/ 4 w 64"/>
                    <a:gd name="T49" fmla="*/ 12 h 68"/>
                    <a:gd name="T50" fmla="*/ 3 w 64"/>
                    <a:gd name="T51" fmla="*/ 8 h 68"/>
                    <a:gd name="T52" fmla="*/ 6 w 64"/>
                    <a:gd name="T53" fmla="*/ 1 h 68"/>
                    <a:gd name="T54" fmla="*/ 11 w 64"/>
                    <a:gd name="T55" fmla="*/ 6 h 68"/>
                    <a:gd name="T56" fmla="*/ 14 w 64"/>
                    <a:gd name="T57" fmla="*/ 1 h 68"/>
                    <a:gd name="T58" fmla="*/ 18 w 64"/>
                    <a:gd name="T59" fmla="*/ 7 h 68"/>
                    <a:gd name="T60" fmla="*/ 21 w 64"/>
                    <a:gd name="T61" fmla="*/ 7 h 68"/>
                    <a:gd name="T62" fmla="*/ 23 w 64"/>
                    <a:gd name="T63" fmla="*/ 12 h 68"/>
                    <a:gd name="T64" fmla="*/ 28 w 64"/>
                    <a:gd name="T65" fmla="*/ 17 h 68"/>
                    <a:gd name="T66" fmla="*/ 49 w 64"/>
                    <a:gd name="T67" fmla="*/ 17 h 68"/>
                    <a:gd name="T68" fmla="*/ 58 w 64"/>
                    <a:gd name="T69" fmla="*/ 19 h 68"/>
                    <a:gd name="T70" fmla="*/ 53 w 64"/>
                    <a:gd name="T71" fmla="*/ 23 h 68"/>
                    <a:gd name="T72" fmla="*/ 43 w 64"/>
                    <a:gd name="T73" fmla="*/ 31 h 68"/>
                    <a:gd name="T74" fmla="*/ 45 w 64"/>
                    <a:gd name="T75" fmla="*/ 39 h 68"/>
                    <a:gd name="T76" fmla="*/ 47 w 64"/>
                    <a:gd name="T77" fmla="*/ 42 h 68"/>
                    <a:gd name="T78" fmla="*/ 52 w 64"/>
                    <a:gd name="T79" fmla="*/ 38 h 68"/>
                    <a:gd name="T80" fmla="*/ 56 w 64"/>
                    <a:gd name="T81" fmla="*/ 35 h 68"/>
                    <a:gd name="T82" fmla="*/ 64 w 64"/>
                    <a:gd name="T83" fmla="*/ 57 h 68"/>
                    <a:gd name="T84" fmla="*/ 59 w 64"/>
                    <a:gd name="T85" fmla="*/ 62 h 68"/>
                    <a:gd name="T86" fmla="*/ 58 w 64"/>
                    <a:gd name="T87" fmla="*/ 68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68"/>
                    <a:gd name="T134" fmla="*/ 64 w 64"/>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68">
                      <a:moveTo>
                        <a:pt x="58" y="68"/>
                      </a:moveTo>
                      <a:lnTo>
                        <a:pt x="58" y="68"/>
                      </a:lnTo>
                      <a:lnTo>
                        <a:pt x="53" y="52"/>
                      </a:lnTo>
                      <a:lnTo>
                        <a:pt x="49" y="47"/>
                      </a:lnTo>
                      <a:lnTo>
                        <a:pt x="47" y="46"/>
                      </a:lnTo>
                      <a:lnTo>
                        <a:pt x="43" y="47"/>
                      </a:lnTo>
                      <a:lnTo>
                        <a:pt x="39" y="46"/>
                      </a:lnTo>
                      <a:lnTo>
                        <a:pt x="39" y="45"/>
                      </a:lnTo>
                      <a:lnTo>
                        <a:pt x="37" y="45"/>
                      </a:lnTo>
                      <a:lnTo>
                        <a:pt x="36" y="47"/>
                      </a:lnTo>
                      <a:lnTo>
                        <a:pt x="34" y="49"/>
                      </a:lnTo>
                      <a:lnTo>
                        <a:pt x="36" y="52"/>
                      </a:lnTo>
                      <a:lnTo>
                        <a:pt x="31" y="57"/>
                      </a:lnTo>
                      <a:lnTo>
                        <a:pt x="30" y="57"/>
                      </a:lnTo>
                      <a:lnTo>
                        <a:pt x="28" y="55"/>
                      </a:lnTo>
                      <a:lnTo>
                        <a:pt x="26" y="56"/>
                      </a:lnTo>
                      <a:lnTo>
                        <a:pt x="26" y="57"/>
                      </a:lnTo>
                      <a:lnTo>
                        <a:pt x="23" y="58"/>
                      </a:lnTo>
                      <a:lnTo>
                        <a:pt x="23" y="57"/>
                      </a:lnTo>
                      <a:lnTo>
                        <a:pt x="22" y="57"/>
                      </a:lnTo>
                      <a:lnTo>
                        <a:pt x="19" y="57"/>
                      </a:lnTo>
                      <a:lnTo>
                        <a:pt x="19" y="58"/>
                      </a:lnTo>
                      <a:lnTo>
                        <a:pt x="18" y="58"/>
                      </a:lnTo>
                      <a:lnTo>
                        <a:pt x="16" y="60"/>
                      </a:lnTo>
                      <a:lnTo>
                        <a:pt x="14" y="60"/>
                      </a:lnTo>
                      <a:lnTo>
                        <a:pt x="12" y="56"/>
                      </a:lnTo>
                      <a:lnTo>
                        <a:pt x="12" y="52"/>
                      </a:lnTo>
                      <a:lnTo>
                        <a:pt x="12" y="50"/>
                      </a:lnTo>
                      <a:lnTo>
                        <a:pt x="11" y="49"/>
                      </a:lnTo>
                      <a:lnTo>
                        <a:pt x="9" y="47"/>
                      </a:lnTo>
                      <a:lnTo>
                        <a:pt x="9" y="45"/>
                      </a:lnTo>
                      <a:lnTo>
                        <a:pt x="11" y="40"/>
                      </a:lnTo>
                      <a:lnTo>
                        <a:pt x="9" y="40"/>
                      </a:lnTo>
                      <a:lnTo>
                        <a:pt x="9" y="36"/>
                      </a:lnTo>
                      <a:lnTo>
                        <a:pt x="8" y="35"/>
                      </a:lnTo>
                      <a:lnTo>
                        <a:pt x="9" y="27"/>
                      </a:lnTo>
                      <a:lnTo>
                        <a:pt x="4" y="24"/>
                      </a:lnTo>
                      <a:lnTo>
                        <a:pt x="0" y="23"/>
                      </a:lnTo>
                      <a:lnTo>
                        <a:pt x="0" y="21"/>
                      </a:lnTo>
                      <a:lnTo>
                        <a:pt x="1" y="19"/>
                      </a:lnTo>
                      <a:lnTo>
                        <a:pt x="3" y="19"/>
                      </a:lnTo>
                      <a:lnTo>
                        <a:pt x="4" y="18"/>
                      </a:lnTo>
                      <a:lnTo>
                        <a:pt x="4" y="17"/>
                      </a:lnTo>
                      <a:lnTo>
                        <a:pt x="11" y="17"/>
                      </a:lnTo>
                      <a:lnTo>
                        <a:pt x="9" y="14"/>
                      </a:lnTo>
                      <a:lnTo>
                        <a:pt x="9" y="12"/>
                      </a:lnTo>
                      <a:lnTo>
                        <a:pt x="6" y="12"/>
                      </a:lnTo>
                      <a:lnTo>
                        <a:pt x="4" y="12"/>
                      </a:lnTo>
                      <a:lnTo>
                        <a:pt x="3" y="10"/>
                      </a:lnTo>
                      <a:lnTo>
                        <a:pt x="3" y="8"/>
                      </a:lnTo>
                      <a:lnTo>
                        <a:pt x="6" y="3"/>
                      </a:lnTo>
                      <a:lnTo>
                        <a:pt x="6" y="1"/>
                      </a:lnTo>
                      <a:lnTo>
                        <a:pt x="8" y="0"/>
                      </a:lnTo>
                      <a:lnTo>
                        <a:pt x="11" y="6"/>
                      </a:lnTo>
                      <a:lnTo>
                        <a:pt x="12" y="1"/>
                      </a:lnTo>
                      <a:lnTo>
                        <a:pt x="14" y="1"/>
                      </a:lnTo>
                      <a:lnTo>
                        <a:pt x="14" y="6"/>
                      </a:lnTo>
                      <a:lnTo>
                        <a:pt x="18" y="7"/>
                      </a:lnTo>
                      <a:lnTo>
                        <a:pt x="18" y="6"/>
                      </a:lnTo>
                      <a:lnTo>
                        <a:pt x="21" y="7"/>
                      </a:lnTo>
                      <a:lnTo>
                        <a:pt x="22" y="4"/>
                      </a:lnTo>
                      <a:lnTo>
                        <a:pt x="23" y="12"/>
                      </a:lnTo>
                      <a:lnTo>
                        <a:pt x="25" y="15"/>
                      </a:lnTo>
                      <a:lnTo>
                        <a:pt x="28" y="17"/>
                      </a:lnTo>
                      <a:lnTo>
                        <a:pt x="39" y="17"/>
                      </a:lnTo>
                      <a:lnTo>
                        <a:pt x="49" y="17"/>
                      </a:lnTo>
                      <a:lnTo>
                        <a:pt x="58" y="18"/>
                      </a:lnTo>
                      <a:lnTo>
                        <a:pt x="58" y="19"/>
                      </a:lnTo>
                      <a:lnTo>
                        <a:pt x="55" y="21"/>
                      </a:lnTo>
                      <a:lnTo>
                        <a:pt x="53" y="23"/>
                      </a:lnTo>
                      <a:lnTo>
                        <a:pt x="49" y="28"/>
                      </a:lnTo>
                      <a:lnTo>
                        <a:pt x="43" y="31"/>
                      </a:lnTo>
                      <a:lnTo>
                        <a:pt x="43" y="32"/>
                      </a:lnTo>
                      <a:lnTo>
                        <a:pt x="45" y="39"/>
                      </a:lnTo>
                      <a:lnTo>
                        <a:pt x="47" y="40"/>
                      </a:lnTo>
                      <a:lnTo>
                        <a:pt x="47" y="42"/>
                      </a:lnTo>
                      <a:lnTo>
                        <a:pt x="50" y="43"/>
                      </a:lnTo>
                      <a:lnTo>
                        <a:pt x="52" y="38"/>
                      </a:lnTo>
                      <a:lnTo>
                        <a:pt x="55" y="33"/>
                      </a:lnTo>
                      <a:lnTo>
                        <a:pt x="56" y="35"/>
                      </a:lnTo>
                      <a:lnTo>
                        <a:pt x="64" y="56"/>
                      </a:lnTo>
                      <a:lnTo>
                        <a:pt x="64" y="57"/>
                      </a:lnTo>
                      <a:lnTo>
                        <a:pt x="64" y="62"/>
                      </a:lnTo>
                      <a:lnTo>
                        <a:pt x="59" y="62"/>
                      </a:lnTo>
                      <a:lnTo>
                        <a:pt x="58" y="62"/>
                      </a:lnTo>
                      <a:lnTo>
                        <a:pt x="58" y="6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63" name="Freeform 3051"/>
                <p:cNvSpPr>
                  <a:spLocks/>
                </p:cNvSpPr>
                <p:nvPr/>
              </p:nvSpPr>
              <p:spPr bwMode="gray">
                <a:xfrm>
                  <a:off x="3836" y="2291"/>
                  <a:ext cx="64" cy="68"/>
                </a:xfrm>
                <a:custGeom>
                  <a:avLst/>
                  <a:gdLst>
                    <a:gd name="T0" fmla="*/ 58 w 64"/>
                    <a:gd name="T1" fmla="*/ 68 h 68"/>
                    <a:gd name="T2" fmla="*/ 49 w 64"/>
                    <a:gd name="T3" fmla="*/ 47 h 68"/>
                    <a:gd name="T4" fmla="*/ 43 w 64"/>
                    <a:gd name="T5" fmla="*/ 47 h 68"/>
                    <a:gd name="T6" fmla="*/ 39 w 64"/>
                    <a:gd name="T7" fmla="*/ 45 h 68"/>
                    <a:gd name="T8" fmla="*/ 36 w 64"/>
                    <a:gd name="T9" fmla="*/ 47 h 68"/>
                    <a:gd name="T10" fmla="*/ 36 w 64"/>
                    <a:gd name="T11" fmla="*/ 52 h 68"/>
                    <a:gd name="T12" fmla="*/ 30 w 64"/>
                    <a:gd name="T13" fmla="*/ 57 h 68"/>
                    <a:gd name="T14" fmla="*/ 26 w 64"/>
                    <a:gd name="T15" fmla="*/ 56 h 68"/>
                    <a:gd name="T16" fmla="*/ 23 w 64"/>
                    <a:gd name="T17" fmla="*/ 58 h 68"/>
                    <a:gd name="T18" fmla="*/ 22 w 64"/>
                    <a:gd name="T19" fmla="*/ 57 h 68"/>
                    <a:gd name="T20" fmla="*/ 19 w 64"/>
                    <a:gd name="T21" fmla="*/ 58 h 68"/>
                    <a:gd name="T22" fmla="*/ 16 w 64"/>
                    <a:gd name="T23" fmla="*/ 60 h 68"/>
                    <a:gd name="T24" fmla="*/ 12 w 64"/>
                    <a:gd name="T25" fmla="*/ 56 h 68"/>
                    <a:gd name="T26" fmla="*/ 12 w 64"/>
                    <a:gd name="T27" fmla="*/ 50 h 68"/>
                    <a:gd name="T28" fmla="*/ 11 w 64"/>
                    <a:gd name="T29" fmla="*/ 49 h 68"/>
                    <a:gd name="T30" fmla="*/ 9 w 64"/>
                    <a:gd name="T31" fmla="*/ 45 h 68"/>
                    <a:gd name="T32" fmla="*/ 9 w 64"/>
                    <a:gd name="T33" fmla="*/ 40 h 68"/>
                    <a:gd name="T34" fmla="*/ 8 w 64"/>
                    <a:gd name="T35" fmla="*/ 35 h 68"/>
                    <a:gd name="T36" fmla="*/ 4 w 64"/>
                    <a:gd name="T37" fmla="*/ 24 h 68"/>
                    <a:gd name="T38" fmla="*/ 0 w 64"/>
                    <a:gd name="T39" fmla="*/ 21 h 68"/>
                    <a:gd name="T40" fmla="*/ 1 w 64"/>
                    <a:gd name="T41" fmla="*/ 19 h 68"/>
                    <a:gd name="T42" fmla="*/ 4 w 64"/>
                    <a:gd name="T43" fmla="*/ 18 h 68"/>
                    <a:gd name="T44" fmla="*/ 11 w 64"/>
                    <a:gd name="T45" fmla="*/ 17 h 68"/>
                    <a:gd name="T46" fmla="*/ 9 w 64"/>
                    <a:gd name="T47" fmla="*/ 12 h 68"/>
                    <a:gd name="T48" fmla="*/ 4 w 64"/>
                    <a:gd name="T49" fmla="*/ 12 h 68"/>
                    <a:gd name="T50" fmla="*/ 3 w 64"/>
                    <a:gd name="T51" fmla="*/ 8 h 68"/>
                    <a:gd name="T52" fmla="*/ 6 w 64"/>
                    <a:gd name="T53" fmla="*/ 1 h 68"/>
                    <a:gd name="T54" fmla="*/ 11 w 64"/>
                    <a:gd name="T55" fmla="*/ 6 h 68"/>
                    <a:gd name="T56" fmla="*/ 14 w 64"/>
                    <a:gd name="T57" fmla="*/ 1 h 68"/>
                    <a:gd name="T58" fmla="*/ 18 w 64"/>
                    <a:gd name="T59" fmla="*/ 7 h 68"/>
                    <a:gd name="T60" fmla="*/ 21 w 64"/>
                    <a:gd name="T61" fmla="*/ 7 h 68"/>
                    <a:gd name="T62" fmla="*/ 23 w 64"/>
                    <a:gd name="T63" fmla="*/ 12 h 68"/>
                    <a:gd name="T64" fmla="*/ 28 w 64"/>
                    <a:gd name="T65" fmla="*/ 17 h 68"/>
                    <a:gd name="T66" fmla="*/ 49 w 64"/>
                    <a:gd name="T67" fmla="*/ 17 h 68"/>
                    <a:gd name="T68" fmla="*/ 58 w 64"/>
                    <a:gd name="T69" fmla="*/ 19 h 68"/>
                    <a:gd name="T70" fmla="*/ 53 w 64"/>
                    <a:gd name="T71" fmla="*/ 23 h 68"/>
                    <a:gd name="T72" fmla="*/ 43 w 64"/>
                    <a:gd name="T73" fmla="*/ 31 h 68"/>
                    <a:gd name="T74" fmla="*/ 45 w 64"/>
                    <a:gd name="T75" fmla="*/ 39 h 68"/>
                    <a:gd name="T76" fmla="*/ 47 w 64"/>
                    <a:gd name="T77" fmla="*/ 42 h 68"/>
                    <a:gd name="T78" fmla="*/ 52 w 64"/>
                    <a:gd name="T79" fmla="*/ 38 h 68"/>
                    <a:gd name="T80" fmla="*/ 56 w 64"/>
                    <a:gd name="T81" fmla="*/ 35 h 68"/>
                    <a:gd name="T82" fmla="*/ 64 w 64"/>
                    <a:gd name="T83" fmla="*/ 57 h 68"/>
                    <a:gd name="T84" fmla="*/ 59 w 64"/>
                    <a:gd name="T85" fmla="*/ 62 h 68"/>
                    <a:gd name="T86" fmla="*/ 58 w 64"/>
                    <a:gd name="T87" fmla="*/ 68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68"/>
                    <a:gd name="T134" fmla="*/ 64 w 64"/>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68">
                      <a:moveTo>
                        <a:pt x="58" y="68"/>
                      </a:moveTo>
                      <a:lnTo>
                        <a:pt x="58" y="68"/>
                      </a:lnTo>
                      <a:lnTo>
                        <a:pt x="53" y="52"/>
                      </a:lnTo>
                      <a:lnTo>
                        <a:pt x="49" y="47"/>
                      </a:lnTo>
                      <a:lnTo>
                        <a:pt x="47" y="46"/>
                      </a:lnTo>
                      <a:lnTo>
                        <a:pt x="43" y="47"/>
                      </a:lnTo>
                      <a:lnTo>
                        <a:pt x="39" y="46"/>
                      </a:lnTo>
                      <a:lnTo>
                        <a:pt x="39" y="45"/>
                      </a:lnTo>
                      <a:lnTo>
                        <a:pt x="37" y="45"/>
                      </a:lnTo>
                      <a:lnTo>
                        <a:pt x="36" y="47"/>
                      </a:lnTo>
                      <a:lnTo>
                        <a:pt x="34" y="49"/>
                      </a:lnTo>
                      <a:lnTo>
                        <a:pt x="36" y="52"/>
                      </a:lnTo>
                      <a:lnTo>
                        <a:pt x="31" y="57"/>
                      </a:lnTo>
                      <a:lnTo>
                        <a:pt x="30" y="57"/>
                      </a:lnTo>
                      <a:lnTo>
                        <a:pt x="28" y="55"/>
                      </a:lnTo>
                      <a:lnTo>
                        <a:pt x="26" y="56"/>
                      </a:lnTo>
                      <a:lnTo>
                        <a:pt x="26" y="57"/>
                      </a:lnTo>
                      <a:lnTo>
                        <a:pt x="23" y="58"/>
                      </a:lnTo>
                      <a:lnTo>
                        <a:pt x="23" y="57"/>
                      </a:lnTo>
                      <a:lnTo>
                        <a:pt x="22" y="57"/>
                      </a:lnTo>
                      <a:lnTo>
                        <a:pt x="19" y="57"/>
                      </a:lnTo>
                      <a:lnTo>
                        <a:pt x="19" y="58"/>
                      </a:lnTo>
                      <a:lnTo>
                        <a:pt x="18" y="58"/>
                      </a:lnTo>
                      <a:lnTo>
                        <a:pt x="16" y="60"/>
                      </a:lnTo>
                      <a:lnTo>
                        <a:pt x="14" y="60"/>
                      </a:lnTo>
                      <a:lnTo>
                        <a:pt x="12" y="56"/>
                      </a:lnTo>
                      <a:lnTo>
                        <a:pt x="12" y="52"/>
                      </a:lnTo>
                      <a:lnTo>
                        <a:pt x="12" y="50"/>
                      </a:lnTo>
                      <a:lnTo>
                        <a:pt x="11" y="49"/>
                      </a:lnTo>
                      <a:lnTo>
                        <a:pt x="9" y="47"/>
                      </a:lnTo>
                      <a:lnTo>
                        <a:pt x="9" y="45"/>
                      </a:lnTo>
                      <a:lnTo>
                        <a:pt x="11" y="40"/>
                      </a:lnTo>
                      <a:lnTo>
                        <a:pt x="9" y="40"/>
                      </a:lnTo>
                      <a:lnTo>
                        <a:pt x="9" y="36"/>
                      </a:lnTo>
                      <a:lnTo>
                        <a:pt x="8" y="35"/>
                      </a:lnTo>
                      <a:lnTo>
                        <a:pt x="9" y="27"/>
                      </a:lnTo>
                      <a:lnTo>
                        <a:pt x="4" y="24"/>
                      </a:lnTo>
                      <a:lnTo>
                        <a:pt x="0" y="23"/>
                      </a:lnTo>
                      <a:lnTo>
                        <a:pt x="0" y="21"/>
                      </a:lnTo>
                      <a:lnTo>
                        <a:pt x="1" y="19"/>
                      </a:lnTo>
                      <a:lnTo>
                        <a:pt x="3" y="19"/>
                      </a:lnTo>
                      <a:lnTo>
                        <a:pt x="4" y="18"/>
                      </a:lnTo>
                      <a:lnTo>
                        <a:pt x="4" y="17"/>
                      </a:lnTo>
                      <a:lnTo>
                        <a:pt x="11" y="17"/>
                      </a:lnTo>
                      <a:lnTo>
                        <a:pt x="9" y="14"/>
                      </a:lnTo>
                      <a:lnTo>
                        <a:pt x="9" y="12"/>
                      </a:lnTo>
                      <a:lnTo>
                        <a:pt x="6" y="12"/>
                      </a:lnTo>
                      <a:lnTo>
                        <a:pt x="4" y="12"/>
                      </a:lnTo>
                      <a:lnTo>
                        <a:pt x="3" y="10"/>
                      </a:lnTo>
                      <a:lnTo>
                        <a:pt x="3" y="8"/>
                      </a:lnTo>
                      <a:lnTo>
                        <a:pt x="6" y="3"/>
                      </a:lnTo>
                      <a:lnTo>
                        <a:pt x="6" y="1"/>
                      </a:lnTo>
                      <a:lnTo>
                        <a:pt x="8" y="0"/>
                      </a:lnTo>
                      <a:lnTo>
                        <a:pt x="11" y="6"/>
                      </a:lnTo>
                      <a:lnTo>
                        <a:pt x="12" y="1"/>
                      </a:lnTo>
                      <a:lnTo>
                        <a:pt x="14" y="1"/>
                      </a:lnTo>
                      <a:lnTo>
                        <a:pt x="14" y="6"/>
                      </a:lnTo>
                      <a:lnTo>
                        <a:pt x="18" y="7"/>
                      </a:lnTo>
                      <a:lnTo>
                        <a:pt x="18" y="6"/>
                      </a:lnTo>
                      <a:lnTo>
                        <a:pt x="21" y="7"/>
                      </a:lnTo>
                      <a:lnTo>
                        <a:pt x="22" y="4"/>
                      </a:lnTo>
                      <a:lnTo>
                        <a:pt x="23" y="12"/>
                      </a:lnTo>
                      <a:lnTo>
                        <a:pt x="25" y="15"/>
                      </a:lnTo>
                      <a:lnTo>
                        <a:pt x="28" y="17"/>
                      </a:lnTo>
                      <a:lnTo>
                        <a:pt x="39" y="17"/>
                      </a:lnTo>
                      <a:lnTo>
                        <a:pt x="49" y="17"/>
                      </a:lnTo>
                      <a:lnTo>
                        <a:pt x="58" y="18"/>
                      </a:lnTo>
                      <a:lnTo>
                        <a:pt x="58" y="19"/>
                      </a:lnTo>
                      <a:lnTo>
                        <a:pt x="55" y="21"/>
                      </a:lnTo>
                      <a:lnTo>
                        <a:pt x="53" y="23"/>
                      </a:lnTo>
                      <a:lnTo>
                        <a:pt x="49" y="28"/>
                      </a:lnTo>
                      <a:lnTo>
                        <a:pt x="43" y="31"/>
                      </a:lnTo>
                      <a:lnTo>
                        <a:pt x="43" y="32"/>
                      </a:lnTo>
                      <a:lnTo>
                        <a:pt x="45" y="39"/>
                      </a:lnTo>
                      <a:lnTo>
                        <a:pt x="47" y="40"/>
                      </a:lnTo>
                      <a:lnTo>
                        <a:pt x="47" y="42"/>
                      </a:lnTo>
                      <a:lnTo>
                        <a:pt x="50" y="43"/>
                      </a:lnTo>
                      <a:lnTo>
                        <a:pt x="52" y="38"/>
                      </a:lnTo>
                      <a:lnTo>
                        <a:pt x="55" y="33"/>
                      </a:lnTo>
                      <a:lnTo>
                        <a:pt x="56" y="35"/>
                      </a:lnTo>
                      <a:lnTo>
                        <a:pt x="64" y="56"/>
                      </a:lnTo>
                      <a:lnTo>
                        <a:pt x="64" y="57"/>
                      </a:lnTo>
                      <a:lnTo>
                        <a:pt x="64" y="62"/>
                      </a:lnTo>
                      <a:lnTo>
                        <a:pt x="59" y="62"/>
                      </a:lnTo>
                      <a:lnTo>
                        <a:pt x="58" y="62"/>
                      </a:lnTo>
                      <a:lnTo>
                        <a:pt x="58" y="6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29" name="Group 3052"/>
              <p:cNvGrpSpPr>
                <a:grpSpLocks/>
              </p:cNvGrpSpPr>
              <p:nvPr/>
            </p:nvGrpSpPr>
            <p:grpSpPr bwMode="auto">
              <a:xfrm>
                <a:off x="2684" y="2455"/>
                <a:ext cx="40" cy="69"/>
                <a:chOff x="2684" y="2455"/>
                <a:chExt cx="40" cy="69"/>
              </a:xfrm>
              <a:grpFill/>
            </p:grpSpPr>
            <p:sp>
              <p:nvSpPr>
                <p:cNvPr id="860" name="Freeform 3053"/>
                <p:cNvSpPr>
                  <a:spLocks/>
                </p:cNvSpPr>
                <p:nvPr/>
              </p:nvSpPr>
              <p:spPr bwMode="gray">
                <a:xfrm>
                  <a:off x="2684" y="2455"/>
                  <a:ext cx="40" cy="69"/>
                </a:xfrm>
                <a:custGeom>
                  <a:avLst/>
                  <a:gdLst>
                    <a:gd name="T0" fmla="*/ 39 w 40"/>
                    <a:gd name="T1" fmla="*/ 8 h 69"/>
                    <a:gd name="T2" fmla="*/ 27 w 40"/>
                    <a:gd name="T3" fmla="*/ 0 h 69"/>
                    <a:gd name="T4" fmla="*/ 25 w 40"/>
                    <a:gd name="T5" fmla="*/ 1 h 69"/>
                    <a:gd name="T6" fmla="*/ 22 w 40"/>
                    <a:gd name="T7" fmla="*/ 3 h 69"/>
                    <a:gd name="T8" fmla="*/ 24 w 40"/>
                    <a:gd name="T9" fmla="*/ 6 h 69"/>
                    <a:gd name="T10" fmla="*/ 22 w 40"/>
                    <a:gd name="T11" fmla="*/ 6 h 69"/>
                    <a:gd name="T12" fmla="*/ 22 w 40"/>
                    <a:gd name="T13" fmla="*/ 7 h 69"/>
                    <a:gd name="T14" fmla="*/ 21 w 40"/>
                    <a:gd name="T15" fmla="*/ 7 h 69"/>
                    <a:gd name="T16" fmla="*/ 21 w 40"/>
                    <a:gd name="T17" fmla="*/ 8 h 69"/>
                    <a:gd name="T18" fmla="*/ 18 w 40"/>
                    <a:gd name="T19" fmla="*/ 11 h 69"/>
                    <a:gd name="T20" fmla="*/ 17 w 40"/>
                    <a:gd name="T21" fmla="*/ 13 h 69"/>
                    <a:gd name="T22" fmla="*/ 15 w 40"/>
                    <a:gd name="T23" fmla="*/ 11 h 69"/>
                    <a:gd name="T24" fmla="*/ 14 w 40"/>
                    <a:gd name="T25" fmla="*/ 13 h 69"/>
                    <a:gd name="T26" fmla="*/ 12 w 40"/>
                    <a:gd name="T27" fmla="*/ 11 h 69"/>
                    <a:gd name="T28" fmla="*/ 11 w 40"/>
                    <a:gd name="T29" fmla="*/ 11 h 69"/>
                    <a:gd name="T30" fmla="*/ 8 w 40"/>
                    <a:gd name="T31" fmla="*/ 11 h 69"/>
                    <a:gd name="T32" fmla="*/ 7 w 40"/>
                    <a:gd name="T33" fmla="*/ 14 h 69"/>
                    <a:gd name="T34" fmla="*/ 5 w 40"/>
                    <a:gd name="T35" fmla="*/ 14 h 69"/>
                    <a:gd name="T36" fmla="*/ 5 w 40"/>
                    <a:gd name="T37" fmla="*/ 15 h 69"/>
                    <a:gd name="T38" fmla="*/ 3 w 40"/>
                    <a:gd name="T39" fmla="*/ 16 h 69"/>
                    <a:gd name="T40" fmla="*/ 2 w 40"/>
                    <a:gd name="T41" fmla="*/ 18 h 69"/>
                    <a:gd name="T42" fmla="*/ 2 w 40"/>
                    <a:gd name="T43" fmla="*/ 18 h 69"/>
                    <a:gd name="T44" fmla="*/ 0 w 40"/>
                    <a:gd name="T45" fmla="*/ 20 h 69"/>
                    <a:gd name="T46" fmla="*/ 0 w 40"/>
                    <a:gd name="T47" fmla="*/ 21 h 69"/>
                    <a:gd name="T48" fmla="*/ 0 w 40"/>
                    <a:gd name="T49" fmla="*/ 24 h 69"/>
                    <a:gd name="T50" fmla="*/ 2 w 40"/>
                    <a:gd name="T51" fmla="*/ 24 h 69"/>
                    <a:gd name="T52" fmla="*/ 3 w 40"/>
                    <a:gd name="T53" fmla="*/ 25 h 69"/>
                    <a:gd name="T54" fmla="*/ 5 w 40"/>
                    <a:gd name="T55" fmla="*/ 25 h 69"/>
                    <a:gd name="T56" fmla="*/ 8 w 40"/>
                    <a:gd name="T57" fmla="*/ 29 h 69"/>
                    <a:gd name="T58" fmla="*/ 15 w 40"/>
                    <a:gd name="T59" fmla="*/ 68 h 69"/>
                    <a:gd name="T60" fmla="*/ 15 w 40"/>
                    <a:gd name="T61" fmla="*/ 69 h 69"/>
                    <a:gd name="T62" fmla="*/ 27 w 40"/>
                    <a:gd name="T63" fmla="*/ 69 h 69"/>
                    <a:gd name="T64" fmla="*/ 27 w 40"/>
                    <a:gd name="T65" fmla="*/ 68 h 69"/>
                    <a:gd name="T66" fmla="*/ 27 w 40"/>
                    <a:gd name="T67" fmla="*/ 44 h 69"/>
                    <a:gd name="T68" fmla="*/ 32 w 40"/>
                    <a:gd name="T69" fmla="*/ 38 h 69"/>
                    <a:gd name="T70" fmla="*/ 32 w 40"/>
                    <a:gd name="T71" fmla="*/ 34 h 69"/>
                    <a:gd name="T72" fmla="*/ 39 w 40"/>
                    <a:gd name="T73" fmla="*/ 28 h 69"/>
                    <a:gd name="T74" fmla="*/ 39 w 40"/>
                    <a:gd name="T75" fmla="*/ 27 h 69"/>
                    <a:gd name="T76" fmla="*/ 39 w 40"/>
                    <a:gd name="T77" fmla="*/ 25 h 69"/>
                    <a:gd name="T78" fmla="*/ 37 w 40"/>
                    <a:gd name="T79" fmla="*/ 24 h 69"/>
                    <a:gd name="T80" fmla="*/ 39 w 40"/>
                    <a:gd name="T81" fmla="*/ 23 h 69"/>
                    <a:gd name="T82" fmla="*/ 40 w 40"/>
                    <a:gd name="T83" fmla="*/ 23 h 69"/>
                    <a:gd name="T84" fmla="*/ 39 w 40"/>
                    <a:gd name="T85" fmla="*/ 15 h 69"/>
                    <a:gd name="T86" fmla="*/ 37 w 40"/>
                    <a:gd name="T87" fmla="*/ 13 h 69"/>
                    <a:gd name="T88" fmla="*/ 37 w 40"/>
                    <a:gd name="T89" fmla="*/ 10 h 69"/>
                    <a:gd name="T90" fmla="*/ 39 w 40"/>
                    <a:gd name="T91" fmla="*/ 8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69"/>
                    <a:gd name="T140" fmla="*/ 40 w 40"/>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69">
                      <a:moveTo>
                        <a:pt x="39" y="8"/>
                      </a:moveTo>
                      <a:lnTo>
                        <a:pt x="27" y="0"/>
                      </a:lnTo>
                      <a:lnTo>
                        <a:pt x="25" y="1"/>
                      </a:lnTo>
                      <a:lnTo>
                        <a:pt x="22" y="3"/>
                      </a:lnTo>
                      <a:lnTo>
                        <a:pt x="24" y="6"/>
                      </a:lnTo>
                      <a:lnTo>
                        <a:pt x="22" y="6"/>
                      </a:lnTo>
                      <a:lnTo>
                        <a:pt x="22" y="7"/>
                      </a:lnTo>
                      <a:lnTo>
                        <a:pt x="21" y="7"/>
                      </a:lnTo>
                      <a:lnTo>
                        <a:pt x="21" y="8"/>
                      </a:lnTo>
                      <a:lnTo>
                        <a:pt x="18" y="11"/>
                      </a:lnTo>
                      <a:lnTo>
                        <a:pt x="17" y="13"/>
                      </a:lnTo>
                      <a:lnTo>
                        <a:pt x="15" y="11"/>
                      </a:lnTo>
                      <a:lnTo>
                        <a:pt x="14" y="13"/>
                      </a:lnTo>
                      <a:lnTo>
                        <a:pt x="12" y="11"/>
                      </a:lnTo>
                      <a:lnTo>
                        <a:pt x="11" y="11"/>
                      </a:lnTo>
                      <a:lnTo>
                        <a:pt x="8" y="11"/>
                      </a:lnTo>
                      <a:lnTo>
                        <a:pt x="7" y="14"/>
                      </a:lnTo>
                      <a:lnTo>
                        <a:pt x="5" y="14"/>
                      </a:lnTo>
                      <a:lnTo>
                        <a:pt x="5" y="15"/>
                      </a:lnTo>
                      <a:lnTo>
                        <a:pt x="3" y="16"/>
                      </a:lnTo>
                      <a:lnTo>
                        <a:pt x="2" y="18"/>
                      </a:lnTo>
                      <a:lnTo>
                        <a:pt x="0" y="20"/>
                      </a:lnTo>
                      <a:lnTo>
                        <a:pt x="0" y="21"/>
                      </a:lnTo>
                      <a:lnTo>
                        <a:pt x="0" y="24"/>
                      </a:lnTo>
                      <a:lnTo>
                        <a:pt x="2" y="24"/>
                      </a:lnTo>
                      <a:lnTo>
                        <a:pt x="3" y="25"/>
                      </a:lnTo>
                      <a:lnTo>
                        <a:pt x="5" y="25"/>
                      </a:lnTo>
                      <a:lnTo>
                        <a:pt x="8" y="29"/>
                      </a:lnTo>
                      <a:lnTo>
                        <a:pt x="15" y="68"/>
                      </a:lnTo>
                      <a:lnTo>
                        <a:pt x="15" y="69"/>
                      </a:lnTo>
                      <a:lnTo>
                        <a:pt x="27" y="69"/>
                      </a:lnTo>
                      <a:lnTo>
                        <a:pt x="27" y="68"/>
                      </a:lnTo>
                      <a:lnTo>
                        <a:pt x="27" y="44"/>
                      </a:lnTo>
                      <a:lnTo>
                        <a:pt x="32" y="38"/>
                      </a:lnTo>
                      <a:lnTo>
                        <a:pt x="32" y="34"/>
                      </a:lnTo>
                      <a:lnTo>
                        <a:pt x="39" y="28"/>
                      </a:lnTo>
                      <a:lnTo>
                        <a:pt x="39" y="27"/>
                      </a:lnTo>
                      <a:lnTo>
                        <a:pt x="39" y="25"/>
                      </a:lnTo>
                      <a:lnTo>
                        <a:pt x="37" y="24"/>
                      </a:lnTo>
                      <a:lnTo>
                        <a:pt x="39" y="23"/>
                      </a:lnTo>
                      <a:lnTo>
                        <a:pt x="40" y="23"/>
                      </a:lnTo>
                      <a:lnTo>
                        <a:pt x="39" y="15"/>
                      </a:lnTo>
                      <a:lnTo>
                        <a:pt x="37" y="13"/>
                      </a:lnTo>
                      <a:lnTo>
                        <a:pt x="37" y="10"/>
                      </a:lnTo>
                      <a:lnTo>
                        <a:pt x="39" y="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61" name="Freeform 3054"/>
                <p:cNvSpPr>
                  <a:spLocks/>
                </p:cNvSpPr>
                <p:nvPr/>
              </p:nvSpPr>
              <p:spPr bwMode="gray">
                <a:xfrm>
                  <a:off x="2684" y="2455"/>
                  <a:ext cx="40" cy="69"/>
                </a:xfrm>
                <a:custGeom>
                  <a:avLst/>
                  <a:gdLst>
                    <a:gd name="T0" fmla="*/ 39 w 40"/>
                    <a:gd name="T1" fmla="*/ 8 h 69"/>
                    <a:gd name="T2" fmla="*/ 27 w 40"/>
                    <a:gd name="T3" fmla="*/ 0 h 69"/>
                    <a:gd name="T4" fmla="*/ 25 w 40"/>
                    <a:gd name="T5" fmla="*/ 1 h 69"/>
                    <a:gd name="T6" fmla="*/ 22 w 40"/>
                    <a:gd name="T7" fmla="*/ 3 h 69"/>
                    <a:gd name="T8" fmla="*/ 24 w 40"/>
                    <a:gd name="T9" fmla="*/ 6 h 69"/>
                    <a:gd name="T10" fmla="*/ 22 w 40"/>
                    <a:gd name="T11" fmla="*/ 6 h 69"/>
                    <a:gd name="T12" fmla="*/ 22 w 40"/>
                    <a:gd name="T13" fmla="*/ 7 h 69"/>
                    <a:gd name="T14" fmla="*/ 21 w 40"/>
                    <a:gd name="T15" fmla="*/ 7 h 69"/>
                    <a:gd name="T16" fmla="*/ 21 w 40"/>
                    <a:gd name="T17" fmla="*/ 8 h 69"/>
                    <a:gd name="T18" fmla="*/ 18 w 40"/>
                    <a:gd name="T19" fmla="*/ 11 h 69"/>
                    <a:gd name="T20" fmla="*/ 17 w 40"/>
                    <a:gd name="T21" fmla="*/ 13 h 69"/>
                    <a:gd name="T22" fmla="*/ 15 w 40"/>
                    <a:gd name="T23" fmla="*/ 11 h 69"/>
                    <a:gd name="T24" fmla="*/ 14 w 40"/>
                    <a:gd name="T25" fmla="*/ 13 h 69"/>
                    <a:gd name="T26" fmla="*/ 12 w 40"/>
                    <a:gd name="T27" fmla="*/ 11 h 69"/>
                    <a:gd name="T28" fmla="*/ 11 w 40"/>
                    <a:gd name="T29" fmla="*/ 11 h 69"/>
                    <a:gd name="T30" fmla="*/ 8 w 40"/>
                    <a:gd name="T31" fmla="*/ 11 h 69"/>
                    <a:gd name="T32" fmla="*/ 7 w 40"/>
                    <a:gd name="T33" fmla="*/ 14 h 69"/>
                    <a:gd name="T34" fmla="*/ 5 w 40"/>
                    <a:gd name="T35" fmla="*/ 14 h 69"/>
                    <a:gd name="T36" fmla="*/ 5 w 40"/>
                    <a:gd name="T37" fmla="*/ 15 h 69"/>
                    <a:gd name="T38" fmla="*/ 3 w 40"/>
                    <a:gd name="T39" fmla="*/ 16 h 69"/>
                    <a:gd name="T40" fmla="*/ 2 w 40"/>
                    <a:gd name="T41" fmla="*/ 18 h 69"/>
                    <a:gd name="T42" fmla="*/ 2 w 40"/>
                    <a:gd name="T43" fmla="*/ 18 h 69"/>
                    <a:gd name="T44" fmla="*/ 0 w 40"/>
                    <a:gd name="T45" fmla="*/ 20 h 69"/>
                    <a:gd name="T46" fmla="*/ 0 w 40"/>
                    <a:gd name="T47" fmla="*/ 21 h 69"/>
                    <a:gd name="T48" fmla="*/ 0 w 40"/>
                    <a:gd name="T49" fmla="*/ 24 h 69"/>
                    <a:gd name="T50" fmla="*/ 2 w 40"/>
                    <a:gd name="T51" fmla="*/ 24 h 69"/>
                    <a:gd name="T52" fmla="*/ 3 w 40"/>
                    <a:gd name="T53" fmla="*/ 25 h 69"/>
                    <a:gd name="T54" fmla="*/ 5 w 40"/>
                    <a:gd name="T55" fmla="*/ 25 h 69"/>
                    <a:gd name="T56" fmla="*/ 8 w 40"/>
                    <a:gd name="T57" fmla="*/ 29 h 69"/>
                    <a:gd name="T58" fmla="*/ 15 w 40"/>
                    <a:gd name="T59" fmla="*/ 68 h 69"/>
                    <a:gd name="T60" fmla="*/ 15 w 40"/>
                    <a:gd name="T61" fmla="*/ 69 h 69"/>
                    <a:gd name="T62" fmla="*/ 27 w 40"/>
                    <a:gd name="T63" fmla="*/ 69 h 69"/>
                    <a:gd name="T64" fmla="*/ 27 w 40"/>
                    <a:gd name="T65" fmla="*/ 68 h 69"/>
                    <a:gd name="T66" fmla="*/ 27 w 40"/>
                    <a:gd name="T67" fmla="*/ 44 h 69"/>
                    <a:gd name="T68" fmla="*/ 32 w 40"/>
                    <a:gd name="T69" fmla="*/ 38 h 69"/>
                    <a:gd name="T70" fmla="*/ 32 w 40"/>
                    <a:gd name="T71" fmla="*/ 34 h 69"/>
                    <a:gd name="T72" fmla="*/ 39 w 40"/>
                    <a:gd name="T73" fmla="*/ 28 h 69"/>
                    <a:gd name="T74" fmla="*/ 39 w 40"/>
                    <a:gd name="T75" fmla="*/ 27 h 69"/>
                    <a:gd name="T76" fmla="*/ 39 w 40"/>
                    <a:gd name="T77" fmla="*/ 25 h 69"/>
                    <a:gd name="T78" fmla="*/ 37 w 40"/>
                    <a:gd name="T79" fmla="*/ 24 h 69"/>
                    <a:gd name="T80" fmla="*/ 39 w 40"/>
                    <a:gd name="T81" fmla="*/ 23 h 69"/>
                    <a:gd name="T82" fmla="*/ 40 w 40"/>
                    <a:gd name="T83" fmla="*/ 23 h 69"/>
                    <a:gd name="T84" fmla="*/ 39 w 40"/>
                    <a:gd name="T85" fmla="*/ 15 h 69"/>
                    <a:gd name="T86" fmla="*/ 37 w 40"/>
                    <a:gd name="T87" fmla="*/ 13 h 69"/>
                    <a:gd name="T88" fmla="*/ 37 w 40"/>
                    <a:gd name="T89" fmla="*/ 10 h 69"/>
                    <a:gd name="T90" fmla="*/ 39 w 40"/>
                    <a:gd name="T91" fmla="*/ 8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69"/>
                    <a:gd name="T140" fmla="*/ 40 w 40"/>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69">
                      <a:moveTo>
                        <a:pt x="39" y="8"/>
                      </a:moveTo>
                      <a:lnTo>
                        <a:pt x="27" y="0"/>
                      </a:lnTo>
                      <a:lnTo>
                        <a:pt x="25" y="1"/>
                      </a:lnTo>
                      <a:lnTo>
                        <a:pt x="22" y="3"/>
                      </a:lnTo>
                      <a:lnTo>
                        <a:pt x="24" y="6"/>
                      </a:lnTo>
                      <a:lnTo>
                        <a:pt x="22" y="6"/>
                      </a:lnTo>
                      <a:lnTo>
                        <a:pt x="22" y="7"/>
                      </a:lnTo>
                      <a:lnTo>
                        <a:pt x="21" y="7"/>
                      </a:lnTo>
                      <a:lnTo>
                        <a:pt x="21" y="8"/>
                      </a:lnTo>
                      <a:lnTo>
                        <a:pt x="18" y="11"/>
                      </a:lnTo>
                      <a:lnTo>
                        <a:pt x="17" y="13"/>
                      </a:lnTo>
                      <a:lnTo>
                        <a:pt x="15" y="11"/>
                      </a:lnTo>
                      <a:lnTo>
                        <a:pt x="14" y="13"/>
                      </a:lnTo>
                      <a:lnTo>
                        <a:pt x="12" y="11"/>
                      </a:lnTo>
                      <a:lnTo>
                        <a:pt x="11" y="11"/>
                      </a:lnTo>
                      <a:lnTo>
                        <a:pt x="8" y="11"/>
                      </a:lnTo>
                      <a:lnTo>
                        <a:pt x="7" y="14"/>
                      </a:lnTo>
                      <a:lnTo>
                        <a:pt x="5" y="14"/>
                      </a:lnTo>
                      <a:lnTo>
                        <a:pt x="5" y="15"/>
                      </a:lnTo>
                      <a:lnTo>
                        <a:pt x="3" y="16"/>
                      </a:lnTo>
                      <a:lnTo>
                        <a:pt x="2" y="18"/>
                      </a:lnTo>
                      <a:lnTo>
                        <a:pt x="0" y="20"/>
                      </a:lnTo>
                      <a:lnTo>
                        <a:pt x="0" y="21"/>
                      </a:lnTo>
                      <a:lnTo>
                        <a:pt x="0" y="24"/>
                      </a:lnTo>
                      <a:lnTo>
                        <a:pt x="2" y="24"/>
                      </a:lnTo>
                      <a:lnTo>
                        <a:pt x="3" y="25"/>
                      </a:lnTo>
                      <a:lnTo>
                        <a:pt x="5" y="25"/>
                      </a:lnTo>
                      <a:lnTo>
                        <a:pt x="8" y="29"/>
                      </a:lnTo>
                      <a:lnTo>
                        <a:pt x="15" y="68"/>
                      </a:lnTo>
                      <a:lnTo>
                        <a:pt x="15" y="69"/>
                      </a:lnTo>
                      <a:lnTo>
                        <a:pt x="27" y="69"/>
                      </a:lnTo>
                      <a:lnTo>
                        <a:pt x="27" y="68"/>
                      </a:lnTo>
                      <a:lnTo>
                        <a:pt x="27" y="44"/>
                      </a:lnTo>
                      <a:lnTo>
                        <a:pt x="32" y="38"/>
                      </a:lnTo>
                      <a:lnTo>
                        <a:pt x="32" y="34"/>
                      </a:lnTo>
                      <a:lnTo>
                        <a:pt x="39" y="28"/>
                      </a:lnTo>
                      <a:lnTo>
                        <a:pt x="39" y="27"/>
                      </a:lnTo>
                      <a:lnTo>
                        <a:pt x="39" y="25"/>
                      </a:lnTo>
                      <a:lnTo>
                        <a:pt x="37" y="24"/>
                      </a:lnTo>
                      <a:lnTo>
                        <a:pt x="39" y="23"/>
                      </a:lnTo>
                      <a:lnTo>
                        <a:pt x="40" y="23"/>
                      </a:lnTo>
                      <a:lnTo>
                        <a:pt x="39" y="15"/>
                      </a:lnTo>
                      <a:lnTo>
                        <a:pt x="37" y="13"/>
                      </a:lnTo>
                      <a:lnTo>
                        <a:pt x="37" y="10"/>
                      </a:lnTo>
                      <a:lnTo>
                        <a:pt x="39" y="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0" name="Group 3055"/>
              <p:cNvGrpSpPr>
                <a:grpSpLocks/>
              </p:cNvGrpSpPr>
              <p:nvPr/>
            </p:nvGrpSpPr>
            <p:grpSpPr bwMode="auto">
              <a:xfrm>
                <a:off x="2790" y="2569"/>
                <a:ext cx="73" cy="67"/>
                <a:chOff x="2790" y="2569"/>
                <a:chExt cx="73" cy="67"/>
              </a:xfrm>
              <a:grpFill/>
            </p:grpSpPr>
            <p:sp>
              <p:nvSpPr>
                <p:cNvPr id="858" name="Freeform 3056"/>
                <p:cNvSpPr>
                  <a:spLocks/>
                </p:cNvSpPr>
                <p:nvPr/>
              </p:nvSpPr>
              <p:spPr bwMode="gray">
                <a:xfrm>
                  <a:off x="2790" y="2569"/>
                  <a:ext cx="73" cy="67"/>
                </a:xfrm>
                <a:custGeom>
                  <a:avLst/>
                  <a:gdLst>
                    <a:gd name="T0" fmla="*/ 30 w 73"/>
                    <a:gd name="T1" fmla="*/ 67 h 67"/>
                    <a:gd name="T2" fmla="*/ 29 w 73"/>
                    <a:gd name="T3" fmla="*/ 64 h 67"/>
                    <a:gd name="T4" fmla="*/ 6 w 73"/>
                    <a:gd name="T5" fmla="*/ 45 h 67"/>
                    <a:gd name="T6" fmla="*/ 0 w 73"/>
                    <a:gd name="T7" fmla="*/ 32 h 67"/>
                    <a:gd name="T8" fmla="*/ 2 w 73"/>
                    <a:gd name="T9" fmla="*/ 32 h 67"/>
                    <a:gd name="T10" fmla="*/ 3 w 73"/>
                    <a:gd name="T11" fmla="*/ 31 h 67"/>
                    <a:gd name="T12" fmla="*/ 5 w 73"/>
                    <a:gd name="T13" fmla="*/ 29 h 67"/>
                    <a:gd name="T14" fmla="*/ 6 w 73"/>
                    <a:gd name="T15" fmla="*/ 21 h 67"/>
                    <a:gd name="T16" fmla="*/ 7 w 73"/>
                    <a:gd name="T17" fmla="*/ 21 h 67"/>
                    <a:gd name="T18" fmla="*/ 7 w 73"/>
                    <a:gd name="T19" fmla="*/ 22 h 67"/>
                    <a:gd name="T20" fmla="*/ 12 w 73"/>
                    <a:gd name="T21" fmla="*/ 22 h 67"/>
                    <a:gd name="T22" fmla="*/ 13 w 73"/>
                    <a:gd name="T23" fmla="*/ 22 h 67"/>
                    <a:gd name="T24" fmla="*/ 15 w 73"/>
                    <a:gd name="T25" fmla="*/ 22 h 67"/>
                    <a:gd name="T26" fmla="*/ 13 w 73"/>
                    <a:gd name="T27" fmla="*/ 22 h 67"/>
                    <a:gd name="T28" fmla="*/ 12 w 73"/>
                    <a:gd name="T29" fmla="*/ 21 h 67"/>
                    <a:gd name="T30" fmla="*/ 7 w 73"/>
                    <a:gd name="T31" fmla="*/ 20 h 67"/>
                    <a:gd name="T32" fmla="*/ 6 w 73"/>
                    <a:gd name="T33" fmla="*/ 18 h 67"/>
                    <a:gd name="T34" fmla="*/ 7 w 73"/>
                    <a:gd name="T35" fmla="*/ 17 h 67"/>
                    <a:gd name="T36" fmla="*/ 10 w 73"/>
                    <a:gd name="T37" fmla="*/ 17 h 67"/>
                    <a:gd name="T38" fmla="*/ 10 w 73"/>
                    <a:gd name="T39" fmla="*/ 15 h 67"/>
                    <a:gd name="T40" fmla="*/ 10 w 73"/>
                    <a:gd name="T41" fmla="*/ 13 h 67"/>
                    <a:gd name="T42" fmla="*/ 34 w 73"/>
                    <a:gd name="T43" fmla="*/ 12 h 67"/>
                    <a:gd name="T44" fmla="*/ 32 w 73"/>
                    <a:gd name="T45" fmla="*/ 12 h 67"/>
                    <a:gd name="T46" fmla="*/ 32 w 73"/>
                    <a:gd name="T47" fmla="*/ 3 h 67"/>
                    <a:gd name="T48" fmla="*/ 34 w 73"/>
                    <a:gd name="T49" fmla="*/ 0 h 67"/>
                    <a:gd name="T50" fmla="*/ 58 w 73"/>
                    <a:gd name="T51" fmla="*/ 0 h 67"/>
                    <a:gd name="T52" fmla="*/ 59 w 73"/>
                    <a:gd name="T53" fmla="*/ 0 h 67"/>
                    <a:gd name="T54" fmla="*/ 58 w 73"/>
                    <a:gd name="T55" fmla="*/ 3 h 67"/>
                    <a:gd name="T56" fmla="*/ 58 w 73"/>
                    <a:gd name="T57" fmla="*/ 11 h 67"/>
                    <a:gd name="T58" fmla="*/ 59 w 73"/>
                    <a:gd name="T59" fmla="*/ 12 h 67"/>
                    <a:gd name="T60" fmla="*/ 64 w 73"/>
                    <a:gd name="T61" fmla="*/ 7 h 67"/>
                    <a:gd name="T62" fmla="*/ 70 w 73"/>
                    <a:gd name="T63" fmla="*/ 8 h 67"/>
                    <a:gd name="T64" fmla="*/ 73 w 73"/>
                    <a:gd name="T65" fmla="*/ 11 h 67"/>
                    <a:gd name="T66" fmla="*/ 73 w 73"/>
                    <a:gd name="T67" fmla="*/ 14 h 67"/>
                    <a:gd name="T68" fmla="*/ 68 w 73"/>
                    <a:gd name="T69" fmla="*/ 21 h 67"/>
                    <a:gd name="T70" fmla="*/ 68 w 73"/>
                    <a:gd name="T71" fmla="*/ 24 h 67"/>
                    <a:gd name="T72" fmla="*/ 71 w 73"/>
                    <a:gd name="T73" fmla="*/ 33 h 67"/>
                    <a:gd name="T74" fmla="*/ 68 w 73"/>
                    <a:gd name="T75" fmla="*/ 49 h 67"/>
                    <a:gd name="T76" fmla="*/ 65 w 73"/>
                    <a:gd name="T77" fmla="*/ 50 h 67"/>
                    <a:gd name="T78" fmla="*/ 61 w 73"/>
                    <a:gd name="T79" fmla="*/ 47 h 67"/>
                    <a:gd name="T80" fmla="*/ 56 w 73"/>
                    <a:gd name="T81" fmla="*/ 47 h 67"/>
                    <a:gd name="T82" fmla="*/ 52 w 73"/>
                    <a:gd name="T83" fmla="*/ 45 h 67"/>
                    <a:gd name="T84" fmla="*/ 51 w 73"/>
                    <a:gd name="T85" fmla="*/ 45 h 67"/>
                    <a:gd name="T86" fmla="*/ 46 w 73"/>
                    <a:gd name="T87" fmla="*/ 49 h 67"/>
                    <a:gd name="T88" fmla="*/ 38 w 73"/>
                    <a:gd name="T89" fmla="*/ 52 h 67"/>
                    <a:gd name="T90" fmla="*/ 37 w 73"/>
                    <a:gd name="T91" fmla="*/ 54 h 67"/>
                    <a:gd name="T92" fmla="*/ 37 w 73"/>
                    <a:gd name="T93" fmla="*/ 56 h 67"/>
                    <a:gd name="T94" fmla="*/ 38 w 73"/>
                    <a:gd name="T95" fmla="*/ 63 h 67"/>
                    <a:gd name="T96" fmla="*/ 35 w 73"/>
                    <a:gd name="T97" fmla="*/ 63 h 67"/>
                    <a:gd name="T98" fmla="*/ 32 w 73"/>
                    <a:gd name="T99" fmla="*/ 63 h 67"/>
                    <a:gd name="T100" fmla="*/ 30 w 73"/>
                    <a:gd name="T101" fmla="*/ 64 h 67"/>
                    <a:gd name="T102" fmla="*/ 30 w 73"/>
                    <a:gd name="T103" fmla="*/ 67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67"/>
                    <a:gd name="T158" fmla="*/ 73 w 73"/>
                    <a:gd name="T159" fmla="*/ 67 h 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67">
                      <a:moveTo>
                        <a:pt x="30" y="67"/>
                      </a:moveTo>
                      <a:lnTo>
                        <a:pt x="29" y="64"/>
                      </a:lnTo>
                      <a:lnTo>
                        <a:pt x="6" y="45"/>
                      </a:lnTo>
                      <a:lnTo>
                        <a:pt x="0" y="32"/>
                      </a:lnTo>
                      <a:lnTo>
                        <a:pt x="2" y="32"/>
                      </a:lnTo>
                      <a:lnTo>
                        <a:pt x="3" y="31"/>
                      </a:lnTo>
                      <a:lnTo>
                        <a:pt x="5" y="29"/>
                      </a:lnTo>
                      <a:lnTo>
                        <a:pt x="6" y="21"/>
                      </a:lnTo>
                      <a:lnTo>
                        <a:pt x="7" y="21"/>
                      </a:lnTo>
                      <a:lnTo>
                        <a:pt x="7" y="22"/>
                      </a:lnTo>
                      <a:lnTo>
                        <a:pt x="12" y="22"/>
                      </a:lnTo>
                      <a:lnTo>
                        <a:pt x="13" y="22"/>
                      </a:lnTo>
                      <a:lnTo>
                        <a:pt x="15" y="22"/>
                      </a:lnTo>
                      <a:lnTo>
                        <a:pt x="13" y="22"/>
                      </a:lnTo>
                      <a:lnTo>
                        <a:pt x="12" y="21"/>
                      </a:lnTo>
                      <a:lnTo>
                        <a:pt x="7" y="20"/>
                      </a:lnTo>
                      <a:lnTo>
                        <a:pt x="6" y="18"/>
                      </a:lnTo>
                      <a:lnTo>
                        <a:pt x="7" y="17"/>
                      </a:lnTo>
                      <a:lnTo>
                        <a:pt x="10" y="17"/>
                      </a:lnTo>
                      <a:lnTo>
                        <a:pt x="10" y="15"/>
                      </a:lnTo>
                      <a:lnTo>
                        <a:pt x="10" y="13"/>
                      </a:lnTo>
                      <a:lnTo>
                        <a:pt x="34" y="12"/>
                      </a:lnTo>
                      <a:lnTo>
                        <a:pt x="32" y="12"/>
                      </a:lnTo>
                      <a:lnTo>
                        <a:pt x="32" y="3"/>
                      </a:lnTo>
                      <a:lnTo>
                        <a:pt x="34" y="0"/>
                      </a:lnTo>
                      <a:lnTo>
                        <a:pt x="58" y="0"/>
                      </a:lnTo>
                      <a:lnTo>
                        <a:pt x="59" y="0"/>
                      </a:lnTo>
                      <a:lnTo>
                        <a:pt x="58" y="3"/>
                      </a:lnTo>
                      <a:lnTo>
                        <a:pt x="58" y="11"/>
                      </a:lnTo>
                      <a:lnTo>
                        <a:pt x="59" y="12"/>
                      </a:lnTo>
                      <a:lnTo>
                        <a:pt x="64" y="7"/>
                      </a:lnTo>
                      <a:lnTo>
                        <a:pt x="70" y="8"/>
                      </a:lnTo>
                      <a:lnTo>
                        <a:pt x="73" y="11"/>
                      </a:lnTo>
                      <a:lnTo>
                        <a:pt x="73" y="14"/>
                      </a:lnTo>
                      <a:lnTo>
                        <a:pt x="68" y="21"/>
                      </a:lnTo>
                      <a:lnTo>
                        <a:pt x="68" y="24"/>
                      </a:lnTo>
                      <a:lnTo>
                        <a:pt x="71" y="33"/>
                      </a:lnTo>
                      <a:lnTo>
                        <a:pt x="68" y="49"/>
                      </a:lnTo>
                      <a:lnTo>
                        <a:pt x="65" y="50"/>
                      </a:lnTo>
                      <a:lnTo>
                        <a:pt x="61" y="47"/>
                      </a:lnTo>
                      <a:lnTo>
                        <a:pt x="56" y="47"/>
                      </a:lnTo>
                      <a:lnTo>
                        <a:pt x="52" y="45"/>
                      </a:lnTo>
                      <a:lnTo>
                        <a:pt x="51" y="45"/>
                      </a:lnTo>
                      <a:lnTo>
                        <a:pt x="46" y="49"/>
                      </a:lnTo>
                      <a:lnTo>
                        <a:pt x="38" y="52"/>
                      </a:lnTo>
                      <a:lnTo>
                        <a:pt x="37" y="54"/>
                      </a:lnTo>
                      <a:lnTo>
                        <a:pt x="37" y="56"/>
                      </a:lnTo>
                      <a:lnTo>
                        <a:pt x="38" y="63"/>
                      </a:lnTo>
                      <a:lnTo>
                        <a:pt x="35" y="63"/>
                      </a:lnTo>
                      <a:lnTo>
                        <a:pt x="32" y="63"/>
                      </a:lnTo>
                      <a:lnTo>
                        <a:pt x="30" y="64"/>
                      </a:lnTo>
                      <a:lnTo>
                        <a:pt x="30" y="6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59" name="Freeform 3057"/>
                <p:cNvSpPr>
                  <a:spLocks/>
                </p:cNvSpPr>
                <p:nvPr/>
              </p:nvSpPr>
              <p:spPr bwMode="gray">
                <a:xfrm>
                  <a:off x="2790" y="2569"/>
                  <a:ext cx="73" cy="67"/>
                </a:xfrm>
                <a:custGeom>
                  <a:avLst/>
                  <a:gdLst>
                    <a:gd name="T0" fmla="*/ 30 w 73"/>
                    <a:gd name="T1" fmla="*/ 67 h 67"/>
                    <a:gd name="T2" fmla="*/ 29 w 73"/>
                    <a:gd name="T3" fmla="*/ 64 h 67"/>
                    <a:gd name="T4" fmla="*/ 6 w 73"/>
                    <a:gd name="T5" fmla="*/ 45 h 67"/>
                    <a:gd name="T6" fmla="*/ 0 w 73"/>
                    <a:gd name="T7" fmla="*/ 32 h 67"/>
                    <a:gd name="T8" fmla="*/ 2 w 73"/>
                    <a:gd name="T9" fmla="*/ 32 h 67"/>
                    <a:gd name="T10" fmla="*/ 3 w 73"/>
                    <a:gd name="T11" fmla="*/ 31 h 67"/>
                    <a:gd name="T12" fmla="*/ 5 w 73"/>
                    <a:gd name="T13" fmla="*/ 29 h 67"/>
                    <a:gd name="T14" fmla="*/ 6 w 73"/>
                    <a:gd name="T15" fmla="*/ 21 h 67"/>
                    <a:gd name="T16" fmla="*/ 7 w 73"/>
                    <a:gd name="T17" fmla="*/ 21 h 67"/>
                    <a:gd name="T18" fmla="*/ 7 w 73"/>
                    <a:gd name="T19" fmla="*/ 22 h 67"/>
                    <a:gd name="T20" fmla="*/ 12 w 73"/>
                    <a:gd name="T21" fmla="*/ 22 h 67"/>
                    <a:gd name="T22" fmla="*/ 13 w 73"/>
                    <a:gd name="T23" fmla="*/ 22 h 67"/>
                    <a:gd name="T24" fmla="*/ 15 w 73"/>
                    <a:gd name="T25" fmla="*/ 22 h 67"/>
                    <a:gd name="T26" fmla="*/ 13 w 73"/>
                    <a:gd name="T27" fmla="*/ 22 h 67"/>
                    <a:gd name="T28" fmla="*/ 12 w 73"/>
                    <a:gd name="T29" fmla="*/ 21 h 67"/>
                    <a:gd name="T30" fmla="*/ 7 w 73"/>
                    <a:gd name="T31" fmla="*/ 20 h 67"/>
                    <a:gd name="T32" fmla="*/ 6 w 73"/>
                    <a:gd name="T33" fmla="*/ 18 h 67"/>
                    <a:gd name="T34" fmla="*/ 7 w 73"/>
                    <a:gd name="T35" fmla="*/ 17 h 67"/>
                    <a:gd name="T36" fmla="*/ 10 w 73"/>
                    <a:gd name="T37" fmla="*/ 17 h 67"/>
                    <a:gd name="T38" fmla="*/ 10 w 73"/>
                    <a:gd name="T39" fmla="*/ 15 h 67"/>
                    <a:gd name="T40" fmla="*/ 10 w 73"/>
                    <a:gd name="T41" fmla="*/ 13 h 67"/>
                    <a:gd name="T42" fmla="*/ 34 w 73"/>
                    <a:gd name="T43" fmla="*/ 12 h 67"/>
                    <a:gd name="T44" fmla="*/ 32 w 73"/>
                    <a:gd name="T45" fmla="*/ 12 h 67"/>
                    <a:gd name="T46" fmla="*/ 32 w 73"/>
                    <a:gd name="T47" fmla="*/ 3 h 67"/>
                    <a:gd name="T48" fmla="*/ 34 w 73"/>
                    <a:gd name="T49" fmla="*/ 0 h 67"/>
                    <a:gd name="T50" fmla="*/ 58 w 73"/>
                    <a:gd name="T51" fmla="*/ 0 h 67"/>
                    <a:gd name="T52" fmla="*/ 59 w 73"/>
                    <a:gd name="T53" fmla="*/ 0 h 67"/>
                    <a:gd name="T54" fmla="*/ 58 w 73"/>
                    <a:gd name="T55" fmla="*/ 3 h 67"/>
                    <a:gd name="T56" fmla="*/ 58 w 73"/>
                    <a:gd name="T57" fmla="*/ 11 h 67"/>
                    <a:gd name="T58" fmla="*/ 59 w 73"/>
                    <a:gd name="T59" fmla="*/ 12 h 67"/>
                    <a:gd name="T60" fmla="*/ 64 w 73"/>
                    <a:gd name="T61" fmla="*/ 7 h 67"/>
                    <a:gd name="T62" fmla="*/ 70 w 73"/>
                    <a:gd name="T63" fmla="*/ 8 h 67"/>
                    <a:gd name="T64" fmla="*/ 73 w 73"/>
                    <a:gd name="T65" fmla="*/ 11 h 67"/>
                    <a:gd name="T66" fmla="*/ 73 w 73"/>
                    <a:gd name="T67" fmla="*/ 14 h 67"/>
                    <a:gd name="T68" fmla="*/ 68 w 73"/>
                    <a:gd name="T69" fmla="*/ 21 h 67"/>
                    <a:gd name="T70" fmla="*/ 68 w 73"/>
                    <a:gd name="T71" fmla="*/ 24 h 67"/>
                    <a:gd name="T72" fmla="*/ 71 w 73"/>
                    <a:gd name="T73" fmla="*/ 33 h 67"/>
                    <a:gd name="T74" fmla="*/ 68 w 73"/>
                    <a:gd name="T75" fmla="*/ 49 h 67"/>
                    <a:gd name="T76" fmla="*/ 65 w 73"/>
                    <a:gd name="T77" fmla="*/ 50 h 67"/>
                    <a:gd name="T78" fmla="*/ 61 w 73"/>
                    <a:gd name="T79" fmla="*/ 47 h 67"/>
                    <a:gd name="T80" fmla="*/ 56 w 73"/>
                    <a:gd name="T81" fmla="*/ 47 h 67"/>
                    <a:gd name="T82" fmla="*/ 52 w 73"/>
                    <a:gd name="T83" fmla="*/ 45 h 67"/>
                    <a:gd name="T84" fmla="*/ 51 w 73"/>
                    <a:gd name="T85" fmla="*/ 45 h 67"/>
                    <a:gd name="T86" fmla="*/ 46 w 73"/>
                    <a:gd name="T87" fmla="*/ 49 h 67"/>
                    <a:gd name="T88" fmla="*/ 38 w 73"/>
                    <a:gd name="T89" fmla="*/ 52 h 67"/>
                    <a:gd name="T90" fmla="*/ 37 w 73"/>
                    <a:gd name="T91" fmla="*/ 54 h 67"/>
                    <a:gd name="T92" fmla="*/ 37 w 73"/>
                    <a:gd name="T93" fmla="*/ 56 h 67"/>
                    <a:gd name="T94" fmla="*/ 38 w 73"/>
                    <a:gd name="T95" fmla="*/ 63 h 67"/>
                    <a:gd name="T96" fmla="*/ 35 w 73"/>
                    <a:gd name="T97" fmla="*/ 63 h 67"/>
                    <a:gd name="T98" fmla="*/ 32 w 73"/>
                    <a:gd name="T99" fmla="*/ 63 h 67"/>
                    <a:gd name="T100" fmla="*/ 30 w 73"/>
                    <a:gd name="T101" fmla="*/ 64 h 67"/>
                    <a:gd name="T102" fmla="*/ 30 w 73"/>
                    <a:gd name="T103" fmla="*/ 67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67"/>
                    <a:gd name="T158" fmla="*/ 73 w 73"/>
                    <a:gd name="T159" fmla="*/ 67 h 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67">
                      <a:moveTo>
                        <a:pt x="30" y="67"/>
                      </a:moveTo>
                      <a:lnTo>
                        <a:pt x="29" y="64"/>
                      </a:lnTo>
                      <a:lnTo>
                        <a:pt x="6" y="45"/>
                      </a:lnTo>
                      <a:lnTo>
                        <a:pt x="0" y="32"/>
                      </a:lnTo>
                      <a:lnTo>
                        <a:pt x="2" y="32"/>
                      </a:lnTo>
                      <a:lnTo>
                        <a:pt x="3" y="31"/>
                      </a:lnTo>
                      <a:lnTo>
                        <a:pt x="5" y="29"/>
                      </a:lnTo>
                      <a:lnTo>
                        <a:pt x="6" y="21"/>
                      </a:lnTo>
                      <a:lnTo>
                        <a:pt x="7" y="21"/>
                      </a:lnTo>
                      <a:lnTo>
                        <a:pt x="7" y="22"/>
                      </a:lnTo>
                      <a:lnTo>
                        <a:pt x="12" y="22"/>
                      </a:lnTo>
                      <a:lnTo>
                        <a:pt x="13" y="22"/>
                      </a:lnTo>
                      <a:lnTo>
                        <a:pt x="15" y="22"/>
                      </a:lnTo>
                      <a:lnTo>
                        <a:pt x="13" y="22"/>
                      </a:lnTo>
                      <a:lnTo>
                        <a:pt x="12" y="21"/>
                      </a:lnTo>
                      <a:lnTo>
                        <a:pt x="7" y="20"/>
                      </a:lnTo>
                      <a:lnTo>
                        <a:pt x="6" y="18"/>
                      </a:lnTo>
                      <a:lnTo>
                        <a:pt x="7" y="17"/>
                      </a:lnTo>
                      <a:lnTo>
                        <a:pt x="10" y="17"/>
                      </a:lnTo>
                      <a:lnTo>
                        <a:pt x="10" y="15"/>
                      </a:lnTo>
                      <a:lnTo>
                        <a:pt x="10" y="13"/>
                      </a:lnTo>
                      <a:lnTo>
                        <a:pt x="34" y="12"/>
                      </a:lnTo>
                      <a:lnTo>
                        <a:pt x="32" y="12"/>
                      </a:lnTo>
                      <a:lnTo>
                        <a:pt x="32" y="3"/>
                      </a:lnTo>
                      <a:lnTo>
                        <a:pt x="34" y="0"/>
                      </a:lnTo>
                      <a:lnTo>
                        <a:pt x="58" y="0"/>
                      </a:lnTo>
                      <a:lnTo>
                        <a:pt x="59" y="0"/>
                      </a:lnTo>
                      <a:lnTo>
                        <a:pt x="58" y="3"/>
                      </a:lnTo>
                      <a:lnTo>
                        <a:pt x="58" y="11"/>
                      </a:lnTo>
                      <a:lnTo>
                        <a:pt x="59" y="12"/>
                      </a:lnTo>
                      <a:lnTo>
                        <a:pt x="64" y="7"/>
                      </a:lnTo>
                      <a:lnTo>
                        <a:pt x="70" y="8"/>
                      </a:lnTo>
                      <a:lnTo>
                        <a:pt x="73" y="11"/>
                      </a:lnTo>
                      <a:lnTo>
                        <a:pt x="73" y="14"/>
                      </a:lnTo>
                      <a:lnTo>
                        <a:pt x="68" y="21"/>
                      </a:lnTo>
                      <a:lnTo>
                        <a:pt x="68" y="24"/>
                      </a:lnTo>
                      <a:lnTo>
                        <a:pt x="71" y="33"/>
                      </a:lnTo>
                      <a:lnTo>
                        <a:pt x="68" y="49"/>
                      </a:lnTo>
                      <a:lnTo>
                        <a:pt x="65" y="50"/>
                      </a:lnTo>
                      <a:lnTo>
                        <a:pt x="61" y="47"/>
                      </a:lnTo>
                      <a:lnTo>
                        <a:pt x="56" y="47"/>
                      </a:lnTo>
                      <a:lnTo>
                        <a:pt x="52" y="45"/>
                      </a:lnTo>
                      <a:lnTo>
                        <a:pt x="51" y="45"/>
                      </a:lnTo>
                      <a:lnTo>
                        <a:pt x="46" y="49"/>
                      </a:lnTo>
                      <a:lnTo>
                        <a:pt x="38" y="52"/>
                      </a:lnTo>
                      <a:lnTo>
                        <a:pt x="37" y="54"/>
                      </a:lnTo>
                      <a:lnTo>
                        <a:pt x="37" y="56"/>
                      </a:lnTo>
                      <a:lnTo>
                        <a:pt x="38" y="63"/>
                      </a:lnTo>
                      <a:lnTo>
                        <a:pt x="35" y="63"/>
                      </a:lnTo>
                      <a:lnTo>
                        <a:pt x="32" y="63"/>
                      </a:lnTo>
                      <a:lnTo>
                        <a:pt x="30" y="64"/>
                      </a:lnTo>
                      <a:lnTo>
                        <a:pt x="30" y="6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1" name="Group 3058"/>
              <p:cNvGrpSpPr>
                <a:grpSpLocks/>
              </p:cNvGrpSpPr>
              <p:nvPr/>
            </p:nvGrpSpPr>
            <p:grpSpPr bwMode="auto">
              <a:xfrm>
                <a:off x="3111" y="2429"/>
                <a:ext cx="199" cy="125"/>
                <a:chOff x="3111" y="2429"/>
                <a:chExt cx="199" cy="125"/>
              </a:xfrm>
              <a:grpFill/>
            </p:grpSpPr>
            <p:sp>
              <p:nvSpPr>
                <p:cNvPr id="856" name="Freeform 3059"/>
                <p:cNvSpPr>
                  <a:spLocks/>
                </p:cNvSpPr>
                <p:nvPr/>
              </p:nvSpPr>
              <p:spPr bwMode="gray">
                <a:xfrm>
                  <a:off x="3111" y="2429"/>
                  <a:ext cx="199" cy="125"/>
                </a:xfrm>
                <a:custGeom>
                  <a:avLst/>
                  <a:gdLst>
                    <a:gd name="T0" fmla="*/ 41 w 199"/>
                    <a:gd name="T1" fmla="*/ 21 h 125"/>
                    <a:gd name="T2" fmla="*/ 38 w 199"/>
                    <a:gd name="T3" fmla="*/ 22 h 125"/>
                    <a:gd name="T4" fmla="*/ 25 w 199"/>
                    <a:gd name="T5" fmla="*/ 44 h 125"/>
                    <a:gd name="T6" fmla="*/ 20 w 199"/>
                    <a:gd name="T7" fmla="*/ 44 h 125"/>
                    <a:gd name="T8" fmla="*/ 17 w 199"/>
                    <a:gd name="T9" fmla="*/ 49 h 125"/>
                    <a:gd name="T10" fmla="*/ 15 w 199"/>
                    <a:gd name="T11" fmla="*/ 69 h 125"/>
                    <a:gd name="T12" fmla="*/ 12 w 199"/>
                    <a:gd name="T13" fmla="*/ 71 h 125"/>
                    <a:gd name="T14" fmla="*/ 3 w 199"/>
                    <a:gd name="T15" fmla="*/ 71 h 125"/>
                    <a:gd name="T16" fmla="*/ 1 w 199"/>
                    <a:gd name="T17" fmla="*/ 75 h 125"/>
                    <a:gd name="T18" fmla="*/ 1 w 199"/>
                    <a:gd name="T19" fmla="*/ 77 h 125"/>
                    <a:gd name="T20" fmla="*/ 5 w 199"/>
                    <a:gd name="T21" fmla="*/ 79 h 125"/>
                    <a:gd name="T22" fmla="*/ 9 w 199"/>
                    <a:gd name="T23" fmla="*/ 79 h 125"/>
                    <a:gd name="T24" fmla="*/ 15 w 199"/>
                    <a:gd name="T25" fmla="*/ 83 h 125"/>
                    <a:gd name="T26" fmla="*/ 17 w 199"/>
                    <a:gd name="T27" fmla="*/ 88 h 125"/>
                    <a:gd name="T28" fmla="*/ 28 w 199"/>
                    <a:gd name="T29" fmla="*/ 103 h 125"/>
                    <a:gd name="T30" fmla="*/ 37 w 199"/>
                    <a:gd name="T31" fmla="*/ 104 h 125"/>
                    <a:gd name="T32" fmla="*/ 38 w 199"/>
                    <a:gd name="T33" fmla="*/ 114 h 125"/>
                    <a:gd name="T34" fmla="*/ 47 w 199"/>
                    <a:gd name="T35" fmla="*/ 114 h 125"/>
                    <a:gd name="T36" fmla="*/ 65 w 199"/>
                    <a:gd name="T37" fmla="*/ 123 h 125"/>
                    <a:gd name="T38" fmla="*/ 90 w 199"/>
                    <a:gd name="T39" fmla="*/ 123 h 125"/>
                    <a:gd name="T40" fmla="*/ 103 w 199"/>
                    <a:gd name="T41" fmla="*/ 118 h 125"/>
                    <a:gd name="T42" fmla="*/ 117 w 199"/>
                    <a:gd name="T43" fmla="*/ 122 h 125"/>
                    <a:gd name="T44" fmla="*/ 131 w 199"/>
                    <a:gd name="T45" fmla="*/ 116 h 125"/>
                    <a:gd name="T46" fmla="*/ 144 w 199"/>
                    <a:gd name="T47" fmla="*/ 110 h 125"/>
                    <a:gd name="T48" fmla="*/ 199 w 199"/>
                    <a:gd name="T49" fmla="*/ 76 h 125"/>
                    <a:gd name="T50" fmla="*/ 186 w 199"/>
                    <a:gd name="T51" fmla="*/ 76 h 125"/>
                    <a:gd name="T52" fmla="*/ 144 w 199"/>
                    <a:gd name="T53" fmla="*/ 62 h 125"/>
                    <a:gd name="T54" fmla="*/ 138 w 199"/>
                    <a:gd name="T55" fmla="*/ 58 h 125"/>
                    <a:gd name="T56" fmla="*/ 136 w 199"/>
                    <a:gd name="T57" fmla="*/ 55 h 125"/>
                    <a:gd name="T58" fmla="*/ 132 w 199"/>
                    <a:gd name="T59" fmla="*/ 50 h 125"/>
                    <a:gd name="T60" fmla="*/ 131 w 199"/>
                    <a:gd name="T61" fmla="*/ 44 h 125"/>
                    <a:gd name="T62" fmla="*/ 129 w 199"/>
                    <a:gd name="T63" fmla="*/ 42 h 125"/>
                    <a:gd name="T64" fmla="*/ 123 w 199"/>
                    <a:gd name="T65" fmla="*/ 44 h 125"/>
                    <a:gd name="T66" fmla="*/ 119 w 199"/>
                    <a:gd name="T67" fmla="*/ 44 h 125"/>
                    <a:gd name="T68" fmla="*/ 116 w 199"/>
                    <a:gd name="T69" fmla="*/ 41 h 125"/>
                    <a:gd name="T70" fmla="*/ 122 w 199"/>
                    <a:gd name="T71" fmla="*/ 29 h 125"/>
                    <a:gd name="T72" fmla="*/ 120 w 199"/>
                    <a:gd name="T73" fmla="*/ 25 h 125"/>
                    <a:gd name="T74" fmla="*/ 116 w 199"/>
                    <a:gd name="T75" fmla="*/ 19 h 125"/>
                    <a:gd name="T76" fmla="*/ 100 w 199"/>
                    <a:gd name="T77" fmla="*/ 8 h 125"/>
                    <a:gd name="T78" fmla="*/ 90 w 199"/>
                    <a:gd name="T79" fmla="*/ 4 h 125"/>
                    <a:gd name="T80" fmla="*/ 89 w 199"/>
                    <a:gd name="T81" fmla="*/ 4 h 125"/>
                    <a:gd name="T82" fmla="*/ 86 w 199"/>
                    <a:gd name="T83" fmla="*/ 4 h 125"/>
                    <a:gd name="T84" fmla="*/ 83 w 199"/>
                    <a:gd name="T85" fmla="*/ 4 h 125"/>
                    <a:gd name="T86" fmla="*/ 81 w 199"/>
                    <a:gd name="T87" fmla="*/ 5 h 125"/>
                    <a:gd name="T88" fmla="*/ 79 w 199"/>
                    <a:gd name="T89" fmla="*/ 2 h 125"/>
                    <a:gd name="T90" fmla="*/ 77 w 199"/>
                    <a:gd name="T91" fmla="*/ 4 h 125"/>
                    <a:gd name="T92" fmla="*/ 73 w 199"/>
                    <a:gd name="T93" fmla="*/ 5 h 125"/>
                    <a:gd name="T94" fmla="*/ 68 w 199"/>
                    <a:gd name="T95" fmla="*/ 2 h 125"/>
                    <a:gd name="T96" fmla="*/ 67 w 199"/>
                    <a:gd name="T97" fmla="*/ 1 h 125"/>
                    <a:gd name="T98" fmla="*/ 59 w 199"/>
                    <a:gd name="T99" fmla="*/ 9 h 125"/>
                    <a:gd name="T100" fmla="*/ 57 w 199"/>
                    <a:gd name="T101" fmla="*/ 5 h 125"/>
                    <a:gd name="T102" fmla="*/ 53 w 199"/>
                    <a:gd name="T103" fmla="*/ 5 h 125"/>
                    <a:gd name="T104" fmla="*/ 52 w 199"/>
                    <a:gd name="T105" fmla="*/ 6 h 125"/>
                    <a:gd name="T106" fmla="*/ 47 w 199"/>
                    <a:gd name="T107" fmla="*/ 6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9"/>
                    <a:gd name="T163" fmla="*/ 0 h 125"/>
                    <a:gd name="T164" fmla="*/ 199 w 199"/>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9" h="125">
                      <a:moveTo>
                        <a:pt x="46" y="6"/>
                      </a:moveTo>
                      <a:lnTo>
                        <a:pt x="41" y="21"/>
                      </a:lnTo>
                      <a:lnTo>
                        <a:pt x="40" y="22"/>
                      </a:lnTo>
                      <a:lnTo>
                        <a:pt x="38" y="22"/>
                      </a:lnTo>
                      <a:lnTo>
                        <a:pt x="27" y="34"/>
                      </a:lnTo>
                      <a:lnTo>
                        <a:pt x="25" y="44"/>
                      </a:lnTo>
                      <a:lnTo>
                        <a:pt x="23" y="44"/>
                      </a:lnTo>
                      <a:lnTo>
                        <a:pt x="20" y="44"/>
                      </a:lnTo>
                      <a:lnTo>
                        <a:pt x="19" y="44"/>
                      </a:lnTo>
                      <a:lnTo>
                        <a:pt x="17" y="49"/>
                      </a:lnTo>
                      <a:lnTo>
                        <a:pt x="16" y="49"/>
                      </a:lnTo>
                      <a:lnTo>
                        <a:pt x="15" y="69"/>
                      </a:lnTo>
                      <a:lnTo>
                        <a:pt x="13" y="70"/>
                      </a:lnTo>
                      <a:lnTo>
                        <a:pt x="12" y="71"/>
                      </a:lnTo>
                      <a:lnTo>
                        <a:pt x="5" y="71"/>
                      </a:lnTo>
                      <a:lnTo>
                        <a:pt x="3" y="71"/>
                      </a:lnTo>
                      <a:lnTo>
                        <a:pt x="3" y="75"/>
                      </a:lnTo>
                      <a:lnTo>
                        <a:pt x="1" y="75"/>
                      </a:lnTo>
                      <a:lnTo>
                        <a:pt x="0" y="77"/>
                      </a:lnTo>
                      <a:lnTo>
                        <a:pt x="1" y="77"/>
                      </a:lnTo>
                      <a:lnTo>
                        <a:pt x="3" y="77"/>
                      </a:lnTo>
                      <a:lnTo>
                        <a:pt x="5" y="79"/>
                      </a:lnTo>
                      <a:lnTo>
                        <a:pt x="6" y="79"/>
                      </a:lnTo>
                      <a:lnTo>
                        <a:pt x="9" y="79"/>
                      </a:lnTo>
                      <a:lnTo>
                        <a:pt x="12" y="81"/>
                      </a:lnTo>
                      <a:lnTo>
                        <a:pt x="15" y="83"/>
                      </a:lnTo>
                      <a:lnTo>
                        <a:pt x="15" y="84"/>
                      </a:lnTo>
                      <a:lnTo>
                        <a:pt x="17" y="88"/>
                      </a:lnTo>
                      <a:lnTo>
                        <a:pt x="22" y="91"/>
                      </a:lnTo>
                      <a:lnTo>
                        <a:pt x="28" y="103"/>
                      </a:lnTo>
                      <a:lnTo>
                        <a:pt x="30" y="104"/>
                      </a:lnTo>
                      <a:lnTo>
                        <a:pt x="37" y="104"/>
                      </a:lnTo>
                      <a:lnTo>
                        <a:pt x="38" y="105"/>
                      </a:lnTo>
                      <a:lnTo>
                        <a:pt x="38" y="114"/>
                      </a:lnTo>
                      <a:lnTo>
                        <a:pt x="41" y="115"/>
                      </a:lnTo>
                      <a:lnTo>
                        <a:pt x="47" y="114"/>
                      </a:lnTo>
                      <a:lnTo>
                        <a:pt x="62" y="121"/>
                      </a:lnTo>
                      <a:lnTo>
                        <a:pt x="65" y="123"/>
                      </a:lnTo>
                      <a:lnTo>
                        <a:pt x="84" y="125"/>
                      </a:lnTo>
                      <a:lnTo>
                        <a:pt x="90" y="123"/>
                      </a:lnTo>
                      <a:lnTo>
                        <a:pt x="94" y="121"/>
                      </a:lnTo>
                      <a:lnTo>
                        <a:pt x="103" y="118"/>
                      </a:lnTo>
                      <a:lnTo>
                        <a:pt x="111" y="122"/>
                      </a:lnTo>
                      <a:lnTo>
                        <a:pt x="117" y="122"/>
                      </a:lnTo>
                      <a:lnTo>
                        <a:pt x="119" y="121"/>
                      </a:lnTo>
                      <a:lnTo>
                        <a:pt x="131" y="116"/>
                      </a:lnTo>
                      <a:lnTo>
                        <a:pt x="136" y="112"/>
                      </a:lnTo>
                      <a:lnTo>
                        <a:pt x="144" y="110"/>
                      </a:lnTo>
                      <a:lnTo>
                        <a:pt x="159" y="110"/>
                      </a:lnTo>
                      <a:lnTo>
                        <a:pt x="199" y="76"/>
                      </a:lnTo>
                      <a:lnTo>
                        <a:pt x="199" y="75"/>
                      </a:lnTo>
                      <a:lnTo>
                        <a:pt x="186" y="76"/>
                      </a:lnTo>
                      <a:lnTo>
                        <a:pt x="145" y="65"/>
                      </a:lnTo>
                      <a:lnTo>
                        <a:pt x="144" y="62"/>
                      </a:lnTo>
                      <a:lnTo>
                        <a:pt x="139" y="60"/>
                      </a:lnTo>
                      <a:lnTo>
                        <a:pt x="138" y="58"/>
                      </a:lnTo>
                      <a:lnTo>
                        <a:pt x="136" y="57"/>
                      </a:lnTo>
                      <a:lnTo>
                        <a:pt x="136" y="55"/>
                      </a:lnTo>
                      <a:lnTo>
                        <a:pt x="134" y="53"/>
                      </a:lnTo>
                      <a:lnTo>
                        <a:pt x="132" y="50"/>
                      </a:lnTo>
                      <a:lnTo>
                        <a:pt x="131" y="46"/>
                      </a:lnTo>
                      <a:lnTo>
                        <a:pt x="131" y="44"/>
                      </a:lnTo>
                      <a:lnTo>
                        <a:pt x="132" y="44"/>
                      </a:lnTo>
                      <a:lnTo>
                        <a:pt x="129" y="42"/>
                      </a:lnTo>
                      <a:lnTo>
                        <a:pt x="125" y="44"/>
                      </a:lnTo>
                      <a:lnTo>
                        <a:pt x="123" y="44"/>
                      </a:lnTo>
                      <a:lnTo>
                        <a:pt x="122" y="44"/>
                      </a:lnTo>
                      <a:lnTo>
                        <a:pt x="119" y="44"/>
                      </a:lnTo>
                      <a:lnTo>
                        <a:pt x="117" y="42"/>
                      </a:lnTo>
                      <a:lnTo>
                        <a:pt x="116" y="41"/>
                      </a:lnTo>
                      <a:lnTo>
                        <a:pt x="120" y="36"/>
                      </a:lnTo>
                      <a:lnTo>
                        <a:pt x="122" y="29"/>
                      </a:lnTo>
                      <a:lnTo>
                        <a:pt x="123" y="27"/>
                      </a:lnTo>
                      <a:lnTo>
                        <a:pt x="120" y="25"/>
                      </a:lnTo>
                      <a:lnTo>
                        <a:pt x="117" y="22"/>
                      </a:lnTo>
                      <a:lnTo>
                        <a:pt x="116" y="19"/>
                      </a:lnTo>
                      <a:lnTo>
                        <a:pt x="101" y="8"/>
                      </a:lnTo>
                      <a:lnTo>
                        <a:pt x="100" y="8"/>
                      </a:lnTo>
                      <a:lnTo>
                        <a:pt x="94" y="4"/>
                      </a:lnTo>
                      <a:lnTo>
                        <a:pt x="90" y="4"/>
                      </a:lnTo>
                      <a:lnTo>
                        <a:pt x="90" y="5"/>
                      </a:lnTo>
                      <a:lnTo>
                        <a:pt x="89" y="4"/>
                      </a:lnTo>
                      <a:lnTo>
                        <a:pt x="87" y="4"/>
                      </a:lnTo>
                      <a:lnTo>
                        <a:pt x="86" y="4"/>
                      </a:lnTo>
                      <a:lnTo>
                        <a:pt x="84" y="4"/>
                      </a:lnTo>
                      <a:lnTo>
                        <a:pt x="83" y="4"/>
                      </a:lnTo>
                      <a:lnTo>
                        <a:pt x="83" y="5"/>
                      </a:lnTo>
                      <a:lnTo>
                        <a:pt x="81" y="5"/>
                      </a:lnTo>
                      <a:lnTo>
                        <a:pt x="81" y="4"/>
                      </a:lnTo>
                      <a:lnTo>
                        <a:pt x="79" y="2"/>
                      </a:lnTo>
                      <a:lnTo>
                        <a:pt x="77" y="2"/>
                      </a:lnTo>
                      <a:lnTo>
                        <a:pt x="77" y="4"/>
                      </a:lnTo>
                      <a:lnTo>
                        <a:pt x="76" y="4"/>
                      </a:lnTo>
                      <a:lnTo>
                        <a:pt x="73" y="5"/>
                      </a:lnTo>
                      <a:lnTo>
                        <a:pt x="70" y="5"/>
                      </a:lnTo>
                      <a:lnTo>
                        <a:pt x="68" y="2"/>
                      </a:lnTo>
                      <a:lnTo>
                        <a:pt x="68" y="1"/>
                      </a:lnTo>
                      <a:lnTo>
                        <a:pt x="67" y="1"/>
                      </a:lnTo>
                      <a:lnTo>
                        <a:pt x="64" y="0"/>
                      </a:lnTo>
                      <a:lnTo>
                        <a:pt x="59" y="9"/>
                      </a:lnTo>
                      <a:lnTo>
                        <a:pt x="57" y="6"/>
                      </a:lnTo>
                      <a:lnTo>
                        <a:pt x="57" y="5"/>
                      </a:lnTo>
                      <a:lnTo>
                        <a:pt x="56" y="5"/>
                      </a:lnTo>
                      <a:lnTo>
                        <a:pt x="53" y="5"/>
                      </a:lnTo>
                      <a:lnTo>
                        <a:pt x="52" y="5"/>
                      </a:lnTo>
                      <a:lnTo>
                        <a:pt x="52" y="6"/>
                      </a:lnTo>
                      <a:lnTo>
                        <a:pt x="50" y="6"/>
                      </a:lnTo>
                      <a:lnTo>
                        <a:pt x="47" y="6"/>
                      </a:lnTo>
                      <a:lnTo>
                        <a:pt x="46"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57" name="Freeform 3060"/>
                <p:cNvSpPr>
                  <a:spLocks/>
                </p:cNvSpPr>
                <p:nvPr/>
              </p:nvSpPr>
              <p:spPr bwMode="gray">
                <a:xfrm>
                  <a:off x="3111" y="2429"/>
                  <a:ext cx="199" cy="125"/>
                </a:xfrm>
                <a:custGeom>
                  <a:avLst/>
                  <a:gdLst>
                    <a:gd name="T0" fmla="*/ 41 w 199"/>
                    <a:gd name="T1" fmla="*/ 21 h 125"/>
                    <a:gd name="T2" fmla="*/ 38 w 199"/>
                    <a:gd name="T3" fmla="*/ 22 h 125"/>
                    <a:gd name="T4" fmla="*/ 25 w 199"/>
                    <a:gd name="T5" fmla="*/ 44 h 125"/>
                    <a:gd name="T6" fmla="*/ 20 w 199"/>
                    <a:gd name="T7" fmla="*/ 44 h 125"/>
                    <a:gd name="T8" fmla="*/ 17 w 199"/>
                    <a:gd name="T9" fmla="*/ 49 h 125"/>
                    <a:gd name="T10" fmla="*/ 15 w 199"/>
                    <a:gd name="T11" fmla="*/ 69 h 125"/>
                    <a:gd name="T12" fmla="*/ 12 w 199"/>
                    <a:gd name="T13" fmla="*/ 71 h 125"/>
                    <a:gd name="T14" fmla="*/ 3 w 199"/>
                    <a:gd name="T15" fmla="*/ 71 h 125"/>
                    <a:gd name="T16" fmla="*/ 1 w 199"/>
                    <a:gd name="T17" fmla="*/ 75 h 125"/>
                    <a:gd name="T18" fmla="*/ 1 w 199"/>
                    <a:gd name="T19" fmla="*/ 77 h 125"/>
                    <a:gd name="T20" fmla="*/ 5 w 199"/>
                    <a:gd name="T21" fmla="*/ 79 h 125"/>
                    <a:gd name="T22" fmla="*/ 9 w 199"/>
                    <a:gd name="T23" fmla="*/ 79 h 125"/>
                    <a:gd name="T24" fmla="*/ 15 w 199"/>
                    <a:gd name="T25" fmla="*/ 83 h 125"/>
                    <a:gd name="T26" fmla="*/ 17 w 199"/>
                    <a:gd name="T27" fmla="*/ 88 h 125"/>
                    <a:gd name="T28" fmla="*/ 28 w 199"/>
                    <a:gd name="T29" fmla="*/ 103 h 125"/>
                    <a:gd name="T30" fmla="*/ 37 w 199"/>
                    <a:gd name="T31" fmla="*/ 104 h 125"/>
                    <a:gd name="T32" fmla="*/ 38 w 199"/>
                    <a:gd name="T33" fmla="*/ 114 h 125"/>
                    <a:gd name="T34" fmla="*/ 47 w 199"/>
                    <a:gd name="T35" fmla="*/ 114 h 125"/>
                    <a:gd name="T36" fmla="*/ 65 w 199"/>
                    <a:gd name="T37" fmla="*/ 123 h 125"/>
                    <a:gd name="T38" fmla="*/ 90 w 199"/>
                    <a:gd name="T39" fmla="*/ 123 h 125"/>
                    <a:gd name="T40" fmla="*/ 103 w 199"/>
                    <a:gd name="T41" fmla="*/ 118 h 125"/>
                    <a:gd name="T42" fmla="*/ 117 w 199"/>
                    <a:gd name="T43" fmla="*/ 122 h 125"/>
                    <a:gd name="T44" fmla="*/ 131 w 199"/>
                    <a:gd name="T45" fmla="*/ 116 h 125"/>
                    <a:gd name="T46" fmla="*/ 144 w 199"/>
                    <a:gd name="T47" fmla="*/ 110 h 125"/>
                    <a:gd name="T48" fmla="*/ 199 w 199"/>
                    <a:gd name="T49" fmla="*/ 76 h 125"/>
                    <a:gd name="T50" fmla="*/ 186 w 199"/>
                    <a:gd name="T51" fmla="*/ 76 h 125"/>
                    <a:gd name="T52" fmla="*/ 144 w 199"/>
                    <a:gd name="T53" fmla="*/ 62 h 125"/>
                    <a:gd name="T54" fmla="*/ 138 w 199"/>
                    <a:gd name="T55" fmla="*/ 58 h 125"/>
                    <a:gd name="T56" fmla="*/ 136 w 199"/>
                    <a:gd name="T57" fmla="*/ 55 h 125"/>
                    <a:gd name="T58" fmla="*/ 132 w 199"/>
                    <a:gd name="T59" fmla="*/ 50 h 125"/>
                    <a:gd name="T60" fmla="*/ 131 w 199"/>
                    <a:gd name="T61" fmla="*/ 44 h 125"/>
                    <a:gd name="T62" fmla="*/ 129 w 199"/>
                    <a:gd name="T63" fmla="*/ 42 h 125"/>
                    <a:gd name="T64" fmla="*/ 123 w 199"/>
                    <a:gd name="T65" fmla="*/ 44 h 125"/>
                    <a:gd name="T66" fmla="*/ 119 w 199"/>
                    <a:gd name="T67" fmla="*/ 44 h 125"/>
                    <a:gd name="T68" fmla="*/ 116 w 199"/>
                    <a:gd name="T69" fmla="*/ 41 h 125"/>
                    <a:gd name="T70" fmla="*/ 122 w 199"/>
                    <a:gd name="T71" fmla="*/ 29 h 125"/>
                    <a:gd name="T72" fmla="*/ 120 w 199"/>
                    <a:gd name="T73" fmla="*/ 25 h 125"/>
                    <a:gd name="T74" fmla="*/ 116 w 199"/>
                    <a:gd name="T75" fmla="*/ 19 h 125"/>
                    <a:gd name="T76" fmla="*/ 100 w 199"/>
                    <a:gd name="T77" fmla="*/ 8 h 125"/>
                    <a:gd name="T78" fmla="*/ 90 w 199"/>
                    <a:gd name="T79" fmla="*/ 4 h 125"/>
                    <a:gd name="T80" fmla="*/ 89 w 199"/>
                    <a:gd name="T81" fmla="*/ 4 h 125"/>
                    <a:gd name="T82" fmla="*/ 86 w 199"/>
                    <a:gd name="T83" fmla="*/ 4 h 125"/>
                    <a:gd name="T84" fmla="*/ 83 w 199"/>
                    <a:gd name="T85" fmla="*/ 4 h 125"/>
                    <a:gd name="T86" fmla="*/ 81 w 199"/>
                    <a:gd name="T87" fmla="*/ 5 h 125"/>
                    <a:gd name="T88" fmla="*/ 79 w 199"/>
                    <a:gd name="T89" fmla="*/ 2 h 125"/>
                    <a:gd name="T90" fmla="*/ 77 w 199"/>
                    <a:gd name="T91" fmla="*/ 4 h 125"/>
                    <a:gd name="T92" fmla="*/ 73 w 199"/>
                    <a:gd name="T93" fmla="*/ 5 h 125"/>
                    <a:gd name="T94" fmla="*/ 68 w 199"/>
                    <a:gd name="T95" fmla="*/ 2 h 125"/>
                    <a:gd name="T96" fmla="*/ 67 w 199"/>
                    <a:gd name="T97" fmla="*/ 1 h 125"/>
                    <a:gd name="T98" fmla="*/ 59 w 199"/>
                    <a:gd name="T99" fmla="*/ 9 h 125"/>
                    <a:gd name="T100" fmla="*/ 57 w 199"/>
                    <a:gd name="T101" fmla="*/ 5 h 125"/>
                    <a:gd name="T102" fmla="*/ 53 w 199"/>
                    <a:gd name="T103" fmla="*/ 5 h 125"/>
                    <a:gd name="T104" fmla="*/ 52 w 199"/>
                    <a:gd name="T105" fmla="*/ 6 h 125"/>
                    <a:gd name="T106" fmla="*/ 47 w 199"/>
                    <a:gd name="T107" fmla="*/ 6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9"/>
                    <a:gd name="T163" fmla="*/ 0 h 125"/>
                    <a:gd name="T164" fmla="*/ 199 w 199"/>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9" h="125">
                      <a:moveTo>
                        <a:pt x="46" y="6"/>
                      </a:moveTo>
                      <a:lnTo>
                        <a:pt x="41" y="21"/>
                      </a:lnTo>
                      <a:lnTo>
                        <a:pt x="40" y="22"/>
                      </a:lnTo>
                      <a:lnTo>
                        <a:pt x="38" y="22"/>
                      </a:lnTo>
                      <a:lnTo>
                        <a:pt x="27" y="34"/>
                      </a:lnTo>
                      <a:lnTo>
                        <a:pt x="25" y="44"/>
                      </a:lnTo>
                      <a:lnTo>
                        <a:pt x="23" y="44"/>
                      </a:lnTo>
                      <a:lnTo>
                        <a:pt x="20" y="44"/>
                      </a:lnTo>
                      <a:lnTo>
                        <a:pt x="19" y="44"/>
                      </a:lnTo>
                      <a:lnTo>
                        <a:pt x="17" y="49"/>
                      </a:lnTo>
                      <a:lnTo>
                        <a:pt x="16" y="49"/>
                      </a:lnTo>
                      <a:lnTo>
                        <a:pt x="15" y="69"/>
                      </a:lnTo>
                      <a:lnTo>
                        <a:pt x="13" y="70"/>
                      </a:lnTo>
                      <a:lnTo>
                        <a:pt x="12" y="71"/>
                      </a:lnTo>
                      <a:lnTo>
                        <a:pt x="5" y="71"/>
                      </a:lnTo>
                      <a:lnTo>
                        <a:pt x="3" y="71"/>
                      </a:lnTo>
                      <a:lnTo>
                        <a:pt x="3" y="75"/>
                      </a:lnTo>
                      <a:lnTo>
                        <a:pt x="1" y="75"/>
                      </a:lnTo>
                      <a:lnTo>
                        <a:pt x="0" y="77"/>
                      </a:lnTo>
                      <a:lnTo>
                        <a:pt x="1" y="77"/>
                      </a:lnTo>
                      <a:lnTo>
                        <a:pt x="3" y="77"/>
                      </a:lnTo>
                      <a:lnTo>
                        <a:pt x="5" y="79"/>
                      </a:lnTo>
                      <a:lnTo>
                        <a:pt x="6" y="79"/>
                      </a:lnTo>
                      <a:lnTo>
                        <a:pt x="9" y="79"/>
                      </a:lnTo>
                      <a:lnTo>
                        <a:pt x="12" y="81"/>
                      </a:lnTo>
                      <a:lnTo>
                        <a:pt x="15" y="83"/>
                      </a:lnTo>
                      <a:lnTo>
                        <a:pt x="15" y="84"/>
                      </a:lnTo>
                      <a:lnTo>
                        <a:pt x="17" y="88"/>
                      </a:lnTo>
                      <a:lnTo>
                        <a:pt x="22" y="91"/>
                      </a:lnTo>
                      <a:lnTo>
                        <a:pt x="28" y="103"/>
                      </a:lnTo>
                      <a:lnTo>
                        <a:pt x="30" y="104"/>
                      </a:lnTo>
                      <a:lnTo>
                        <a:pt x="37" y="104"/>
                      </a:lnTo>
                      <a:lnTo>
                        <a:pt x="38" y="105"/>
                      </a:lnTo>
                      <a:lnTo>
                        <a:pt x="38" y="114"/>
                      </a:lnTo>
                      <a:lnTo>
                        <a:pt x="41" y="115"/>
                      </a:lnTo>
                      <a:lnTo>
                        <a:pt x="47" y="114"/>
                      </a:lnTo>
                      <a:lnTo>
                        <a:pt x="62" y="121"/>
                      </a:lnTo>
                      <a:lnTo>
                        <a:pt x="65" y="123"/>
                      </a:lnTo>
                      <a:lnTo>
                        <a:pt x="84" y="125"/>
                      </a:lnTo>
                      <a:lnTo>
                        <a:pt x="90" y="123"/>
                      </a:lnTo>
                      <a:lnTo>
                        <a:pt x="94" y="121"/>
                      </a:lnTo>
                      <a:lnTo>
                        <a:pt x="103" y="118"/>
                      </a:lnTo>
                      <a:lnTo>
                        <a:pt x="111" y="122"/>
                      </a:lnTo>
                      <a:lnTo>
                        <a:pt x="117" y="122"/>
                      </a:lnTo>
                      <a:lnTo>
                        <a:pt x="119" y="121"/>
                      </a:lnTo>
                      <a:lnTo>
                        <a:pt x="131" y="116"/>
                      </a:lnTo>
                      <a:lnTo>
                        <a:pt x="136" y="112"/>
                      </a:lnTo>
                      <a:lnTo>
                        <a:pt x="144" y="110"/>
                      </a:lnTo>
                      <a:lnTo>
                        <a:pt x="159" y="110"/>
                      </a:lnTo>
                      <a:lnTo>
                        <a:pt x="199" y="76"/>
                      </a:lnTo>
                      <a:lnTo>
                        <a:pt x="199" y="75"/>
                      </a:lnTo>
                      <a:lnTo>
                        <a:pt x="186" y="76"/>
                      </a:lnTo>
                      <a:lnTo>
                        <a:pt x="145" y="65"/>
                      </a:lnTo>
                      <a:lnTo>
                        <a:pt x="144" y="62"/>
                      </a:lnTo>
                      <a:lnTo>
                        <a:pt x="139" y="60"/>
                      </a:lnTo>
                      <a:lnTo>
                        <a:pt x="138" y="58"/>
                      </a:lnTo>
                      <a:lnTo>
                        <a:pt x="136" y="57"/>
                      </a:lnTo>
                      <a:lnTo>
                        <a:pt x="136" y="55"/>
                      </a:lnTo>
                      <a:lnTo>
                        <a:pt x="134" y="53"/>
                      </a:lnTo>
                      <a:lnTo>
                        <a:pt x="132" y="50"/>
                      </a:lnTo>
                      <a:lnTo>
                        <a:pt x="131" y="46"/>
                      </a:lnTo>
                      <a:lnTo>
                        <a:pt x="131" y="44"/>
                      </a:lnTo>
                      <a:lnTo>
                        <a:pt x="132" y="44"/>
                      </a:lnTo>
                      <a:lnTo>
                        <a:pt x="129" y="42"/>
                      </a:lnTo>
                      <a:lnTo>
                        <a:pt x="125" y="44"/>
                      </a:lnTo>
                      <a:lnTo>
                        <a:pt x="123" y="44"/>
                      </a:lnTo>
                      <a:lnTo>
                        <a:pt x="122" y="44"/>
                      </a:lnTo>
                      <a:lnTo>
                        <a:pt x="119" y="44"/>
                      </a:lnTo>
                      <a:lnTo>
                        <a:pt x="117" y="42"/>
                      </a:lnTo>
                      <a:lnTo>
                        <a:pt x="116" y="41"/>
                      </a:lnTo>
                      <a:lnTo>
                        <a:pt x="120" y="36"/>
                      </a:lnTo>
                      <a:lnTo>
                        <a:pt x="122" y="29"/>
                      </a:lnTo>
                      <a:lnTo>
                        <a:pt x="123" y="27"/>
                      </a:lnTo>
                      <a:lnTo>
                        <a:pt x="120" y="25"/>
                      </a:lnTo>
                      <a:lnTo>
                        <a:pt x="117" y="22"/>
                      </a:lnTo>
                      <a:lnTo>
                        <a:pt x="116" y="19"/>
                      </a:lnTo>
                      <a:lnTo>
                        <a:pt x="101" y="8"/>
                      </a:lnTo>
                      <a:lnTo>
                        <a:pt x="100" y="8"/>
                      </a:lnTo>
                      <a:lnTo>
                        <a:pt x="94" y="4"/>
                      </a:lnTo>
                      <a:lnTo>
                        <a:pt x="90" y="4"/>
                      </a:lnTo>
                      <a:lnTo>
                        <a:pt x="90" y="5"/>
                      </a:lnTo>
                      <a:lnTo>
                        <a:pt x="89" y="4"/>
                      </a:lnTo>
                      <a:lnTo>
                        <a:pt x="87" y="4"/>
                      </a:lnTo>
                      <a:lnTo>
                        <a:pt x="86" y="4"/>
                      </a:lnTo>
                      <a:lnTo>
                        <a:pt x="84" y="4"/>
                      </a:lnTo>
                      <a:lnTo>
                        <a:pt x="83" y="4"/>
                      </a:lnTo>
                      <a:lnTo>
                        <a:pt x="83" y="5"/>
                      </a:lnTo>
                      <a:lnTo>
                        <a:pt x="81" y="5"/>
                      </a:lnTo>
                      <a:lnTo>
                        <a:pt x="81" y="4"/>
                      </a:lnTo>
                      <a:lnTo>
                        <a:pt x="79" y="2"/>
                      </a:lnTo>
                      <a:lnTo>
                        <a:pt x="77" y="2"/>
                      </a:lnTo>
                      <a:lnTo>
                        <a:pt x="77" y="4"/>
                      </a:lnTo>
                      <a:lnTo>
                        <a:pt x="76" y="4"/>
                      </a:lnTo>
                      <a:lnTo>
                        <a:pt x="73" y="5"/>
                      </a:lnTo>
                      <a:lnTo>
                        <a:pt x="70" y="5"/>
                      </a:lnTo>
                      <a:lnTo>
                        <a:pt x="68" y="2"/>
                      </a:lnTo>
                      <a:lnTo>
                        <a:pt x="68" y="1"/>
                      </a:lnTo>
                      <a:lnTo>
                        <a:pt x="67" y="1"/>
                      </a:lnTo>
                      <a:lnTo>
                        <a:pt x="64" y="0"/>
                      </a:lnTo>
                      <a:lnTo>
                        <a:pt x="59" y="9"/>
                      </a:lnTo>
                      <a:lnTo>
                        <a:pt x="57" y="6"/>
                      </a:lnTo>
                      <a:lnTo>
                        <a:pt x="57" y="5"/>
                      </a:lnTo>
                      <a:lnTo>
                        <a:pt x="56" y="5"/>
                      </a:lnTo>
                      <a:lnTo>
                        <a:pt x="53" y="5"/>
                      </a:lnTo>
                      <a:lnTo>
                        <a:pt x="52" y="5"/>
                      </a:lnTo>
                      <a:lnTo>
                        <a:pt x="52" y="6"/>
                      </a:lnTo>
                      <a:lnTo>
                        <a:pt x="50" y="6"/>
                      </a:lnTo>
                      <a:lnTo>
                        <a:pt x="47" y="6"/>
                      </a:lnTo>
                      <a:lnTo>
                        <a:pt x="46"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2" name="Group 3061"/>
              <p:cNvGrpSpPr>
                <a:grpSpLocks/>
              </p:cNvGrpSpPr>
              <p:nvPr/>
            </p:nvGrpSpPr>
            <p:grpSpPr bwMode="auto">
              <a:xfrm>
                <a:off x="3072" y="2709"/>
                <a:ext cx="140" cy="187"/>
                <a:chOff x="3072" y="2709"/>
                <a:chExt cx="140" cy="187"/>
              </a:xfrm>
              <a:grpFill/>
            </p:grpSpPr>
            <p:sp>
              <p:nvSpPr>
                <p:cNvPr id="854" name="Freeform 3062"/>
                <p:cNvSpPr>
                  <a:spLocks/>
                </p:cNvSpPr>
                <p:nvPr/>
              </p:nvSpPr>
              <p:spPr bwMode="gray">
                <a:xfrm>
                  <a:off x="3072" y="2709"/>
                  <a:ext cx="140" cy="187"/>
                </a:xfrm>
                <a:custGeom>
                  <a:avLst/>
                  <a:gdLst>
                    <a:gd name="T0" fmla="*/ 140 w 140"/>
                    <a:gd name="T1" fmla="*/ 2 h 187"/>
                    <a:gd name="T2" fmla="*/ 137 w 140"/>
                    <a:gd name="T3" fmla="*/ 26 h 187"/>
                    <a:gd name="T4" fmla="*/ 137 w 140"/>
                    <a:gd name="T5" fmla="*/ 28 h 187"/>
                    <a:gd name="T6" fmla="*/ 139 w 140"/>
                    <a:gd name="T7" fmla="*/ 41 h 187"/>
                    <a:gd name="T8" fmla="*/ 139 w 140"/>
                    <a:gd name="T9" fmla="*/ 44 h 187"/>
                    <a:gd name="T10" fmla="*/ 139 w 140"/>
                    <a:gd name="T11" fmla="*/ 50 h 187"/>
                    <a:gd name="T12" fmla="*/ 137 w 140"/>
                    <a:gd name="T13" fmla="*/ 56 h 187"/>
                    <a:gd name="T14" fmla="*/ 126 w 140"/>
                    <a:gd name="T15" fmla="*/ 65 h 187"/>
                    <a:gd name="T16" fmla="*/ 118 w 140"/>
                    <a:gd name="T17" fmla="*/ 71 h 187"/>
                    <a:gd name="T18" fmla="*/ 110 w 140"/>
                    <a:gd name="T19" fmla="*/ 74 h 187"/>
                    <a:gd name="T20" fmla="*/ 88 w 140"/>
                    <a:gd name="T21" fmla="*/ 87 h 187"/>
                    <a:gd name="T22" fmla="*/ 86 w 140"/>
                    <a:gd name="T23" fmla="*/ 88 h 187"/>
                    <a:gd name="T24" fmla="*/ 79 w 140"/>
                    <a:gd name="T25" fmla="*/ 92 h 187"/>
                    <a:gd name="T26" fmla="*/ 62 w 140"/>
                    <a:gd name="T27" fmla="*/ 106 h 187"/>
                    <a:gd name="T28" fmla="*/ 62 w 140"/>
                    <a:gd name="T29" fmla="*/ 116 h 187"/>
                    <a:gd name="T30" fmla="*/ 69 w 140"/>
                    <a:gd name="T31" fmla="*/ 134 h 187"/>
                    <a:gd name="T32" fmla="*/ 67 w 140"/>
                    <a:gd name="T33" fmla="*/ 155 h 187"/>
                    <a:gd name="T34" fmla="*/ 70 w 140"/>
                    <a:gd name="T35" fmla="*/ 153 h 187"/>
                    <a:gd name="T36" fmla="*/ 61 w 140"/>
                    <a:gd name="T37" fmla="*/ 165 h 187"/>
                    <a:gd name="T38" fmla="*/ 37 w 140"/>
                    <a:gd name="T39" fmla="*/ 173 h 187"/>
                    <a:gd name="T40" fmla="*/ 36 w 140"/>
                    <a:gd name="T41" fmla="*/ 181 h 187"/>
                    <a:gd name="T42" fmla="*/ 27 w 140"/>
                    <a:gd name="T43" fmla="*/ 187 h 187"/>
                    <a:gd name="T44" fmla="*/ 20 w 140"/>
                    <a:gd name="T45" fmla="*/ 135 h 187"/>
                    <a:gd name="T46" fmla="*/ 27 w 140"/>
                    <a:gd name="T47" fmla="*/ 128 h 187"/>
                    <a:gd name="T48" fmla="*/ 37 w 140"/>
                    <a:gd name="T49" fmla="*/ 92 h 187"/>
                    <a:gd name="T50" fmla="*/ 34 w 140"/>
                    <a:gd name="T51" fmla="*/ 67 h 187"/>
                    <a:gd name="T52" fmla="*/ 3 w 140"/>
                    <a:gd name="T53" fmla="*/ 56 h 187"/>
                    <a:gd name="T54" fmla="*/ 40 w 140"/>
                    <a:gd name="T55" fmla="*/ 38 h 187"/>
                    <a:gd name="T56" fmla="*/ 48 w 140"/>
                    <a:gd name="T57" fmla="*/ 45 h 187"/>
                    <a:gd name="T58" fmla="*/ 58 w 140"/>
                    <a:gd name="T59" fmla="*/ 44 h 187"/>
                    <a:gd name="T60" fmla="*/ 59 w 140"/>
                    <a:gd name="T61" fmla="*/ 54 h 187"/>
                    <a:gd name="T62" fmla="*/ 56 w 140"/>
                    <a:gd name="T63" fmla="*/ 58 h 187"/>
                    <a:gd name="T64" fmla="*/ 59 w 140"/>
                    <a:gd name="T65" fmla="*/ 65 h 187"/>
                    <a:gd name="T66" fmla="*/ 67 w 140"/>
                    <a:gd name="T67" fmla="*/ 71 h 187"/>
                    <a:gd name="T68" fmla="*/ 66 w 140"/>
                    <a:gd name="T69" fmla="*/ 74 h 187"/>
                    <a:gd name="T70" fmla="*/ 69 w 140"/>
                    <a:gd name="T71" fmla="*/ 69 h 187"/>
                    <a:gd name="T72" fmla="*/ 69 w 140"/>
                    <a:gd name="T73" fmla="*/ 65 h 187"/>
                    <a:gd name="T74" fmla="*/ 77 w 140"/>
                    <a:gd name="T75" fmla="*/ 56 h 187"/>
                    <a:gd name="T76" fmla="*/ 77 w 140"/>
                    <a:gd name="T77" fmla="*/ 49 h 187"/>
                    <a:gd name="T78" fmla="*/ 62 w 140"/>
                    <a:gd name="T79" fmla="*/ 33 h 187"/>
                    <a:gd name="T80" fmla="*/ 61 w 140"/>
                    <a:gd name="T81" fmla="*/ 21 h 187"/>
                    <a:gd name="T82" fmla="*/ 77 w 140"/>
                    <a:gd name="T83" fmla="*/ 10 h 187"/>
                    <a:gd name="T84" fmla="*/ 83 w 140"/>
                    <a:gd name="T85" fmla="*/ 13 h 187"/>
                    <a:gd name="T86" fmla="*/ 88 w 140"/>
                    <a:gd name="T87" fmla="*/ 12 h 187"/>
                    <a:gd name="T88" fmla="*/ 104 w 140"/>
                    <a:gd name="T89" fmla="*/ 8 h 187"/>
                    <a:gd name="T90" fmla="*/ 113 w 140"/>
                    <a:gd name="T91" fmla="*/ 9 h 187"/>
                    <a:gd name="T92" fmla="*/ 139 w 140"/>
                    <a:gd name="T93" fmla="*/ 0 h 1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
                    <a:gd name="T142" fmla="*/ 0 h 187"/>
                    <a:gd name="T143" fmla="*/ 140 w 140"/>
                    <a:gd name="T144" fmla="*/ 187 h 1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 h="187">
                      <a:moveTo>
                        <a:pt x="139" y="0"/>
                      </a:moveTo>
                      <a:lnTo>
                        <a:pt x="140" y="0"/>
                      </a:lnTo>
                      <a:lnTo>
                        <a:pt x="140" y="2"/>
                      </a:lnTo>
                      <a:lnTo>
                        <a:pt x="140" y="5"/>
                      </a:lnTo>
                      <a:lnTo>
                        <a:pt x="136" y="13"/>
                      </a:lnTo>
                      <a:lnTo>
                        <a:pt x="137" y="26"/>
                      </a:lnTo>
                      <a:lnTo>
                        <a:pt x="136" y="27"/>
                      </a:lnTo>
                      <a:lnTo>
                        <a:pt x="136" y="28"/>
                      </a:lnTo>
                      <a:lnTo>
                        <a:pt x="137" y="28"/>
                      </a:lnTo>
                      <a:lnTo>
                        <a:pt x="137" y="39"/>
                      </a:lnTo>
                      <a:lnTo>
                        <a:pt x="137" y="41"/>
                      </a:lnTo>
                      <a:lnTo>
                        <a:pt x="139" y="41"/>
                      </a:lnTo>
                      <a:lnTo>
                        <a:pt x="139" y="43"/>
                      </a:lnTo>
                      <a:lnTo>
                        <a:pt x="137" y="44"/>
                      </a:lnTo>
                      <a:lnTo>
                        <a:pt x="139" y="44"/>
                      </a:lnTo>
                      <a:lnTo>
                        <a:pt x="140" y="45"/>
                      </a:lnTo>
                      <a:lnTo>
                        <a:pt x="140" y="46"/>
                      </a:lnTo>
                      <a:lnTo>
                        <a:pt x="139" y="50"/>
                      </a:lnTo>
                      <a:lnTo>
                        <a:pt x="136" y="53"/>
                      </a:lnTo>
                      <a:lnTo>
                        <a:pt x="137" y="53"/>
                      </a:lnTo>
                      <a:lnTo>
                        <a:pt x="137" y="56"/>
                      </a:lnTo>
                      <a:lnTo>
                        <a:pt x="136" y="56"/>
                      </a:lnTo>
                      <a:lnTo>
                        <a:pt x="131" y="62"/>
                      </a:lnTo>
                      <a:lnTo>
                        <a:pt x="126" y="65"/>
                      </a:lnTo>
                      <a:lnTo>
                        <a:pt x="128" y="66"/>
                      </a:lnTo>
                      <a:lnTo>
                        <a:pt x="126" y="67"/>
                      </a:lnTo>
                      <a:lnTo>
                        <a:pt x="118" y="71"/>
                      </a:lnTo>
                      <a:lnTo>
                        <a:pt x="116" y="73"/>
                      </a:lnTo>
                      <a:lnTo>
                        <a:pt x="113" y="74"/>
                      </a:lnTo>
                      <a:lnTo>
                        <a:pt x="110" y="74"/>
                      </a:lnTo>
                      <a:lnTo>
                        <a:pt x="89" y="84"/>
                      </a:lnTo>
                      <a:lnTo>
                        <a:pt x="89" y="86"/>
                      </a:lnTo>
                      <a:lnTo>
                        <a:pt x="88" y="87"/>
                      </a:lnTo>
                      <a:lnTo>
                        <a:pt x="86" y="87"/>
                      </a:lnTo>
                      <a:lnTo>
                        <a:pt x="85" y="87"/>
                      </a:lnTo>
                      <a:lnTo>
                        <a:pt x="86" y="88"/>
                      </a:lnTo>
                      <a:lnTo>
                        <a:pt x="80" y="95"/>
                      </a:lnTo>
                      <a:lnTo>
                        <a:pt x="80" y="94"/>
                      </a:lnTo>
                      <a:lnTo>
                        <a:pt x="79" y="92"/>
                      </a:lnTo>
                      <a:lnTo>
                        <a:pt x="77" y="95"/>
                      </a:lnTo>
                      <a:lnTo>
                        <a:pt x="76" y="97"/>
                      </a:lnTo>
                      <a:lnTo>
                        <a:pt x="62" y="106"/>
                      </a:lnTo>
                      <a:lnTo>
                        <a:pt x="61" y="108"/>
                      </a:lnTo>
                      <a:lnTo>
                        <a:pt x="59" y="115"/>
                      </a:lnTo>
                      <a:lnTo>
                        <a:pt x="62" y="116"/>
                      </a:lnTo>
                      <a:lnTo>
                        <a:pt x="64" y="118"/>
                      </a:lnTo>
                      <a:lnTo>
                        <a:pt x="64" y="120"/>
                      </a:lnTo>
                      <a:lnTo>
                        <a:pt x="69" y="134"/>
                      </a:lnTo>
                      <a:lnTo>
                        <a:pt x="70" y="132"/>
                      </a:lnTo>
                      <a:lnTo>
                        <a:pt x="70" y="134"/>
                      </a:lnTo>
                      <a:lnTo>
                        <a:pt x="67" y="155"/>
                      </a:lnTo>
                      <a:lnTo>
                        <a:pt x="67" y="158"/>
                      </a:lnTo>
                      <a:lnTo>
                        <a:pt x="69" y="155"/>
                      </a:lnTo>
                      <a:lnTo>
                        <a:pt x="70" y="153"/>
                      </a:lnTo>
                      <a:lnTo>
                        <a:pt x="69" y="158"/>
                      </a:lnTo>
                      <a:lnTo>
                        <a:pt x="64" y="163"/>
                      </a:lnTo>
                      <a:lnTo>
                        <a:pt x="61" y="165"/>
                      </a:lnTo>
                      <a:lnTo>
                        <a:pt x="56" y="166"/>
                      </a:lnTo>
                      <a:lnTo>
                        <a:pt x="55" y="166"/>
                      </a:lnTo>
                      <a:lnTo>
                        <a:pt x="37" y="173"/>
                      </a:lnTo>
                      <a:lnTo>
                        <a:pt x="31" y="180"/>
                      </a:lnTo>
                      <a:lnTo>
                        <a:pt x="34" y="183"/>
                      </a:lnTo>
                      <a:lnTo>
                        <a:pt x="36" y="181"/>
                      </a:lnTo>
                      <a:lnTo>
                        <a:pt x="37" y="180"/>
                      </a:lnTo>
                      <a:lnTo>
                        <a:pt x="36" y="187"/>
                      </a:lnTo>
                      <a:lnTo>
                        <a:pt x="27" y="187"/>
                      </a:lnTo>
                      <a:lnTo>
                        <a:pt x="20" y="138"/>
                      </a:lnTo>
                      <a:lnTo>
                        <a:pt x="20" y="137"/>
                      </a:lnTo>
                      <a:lnTo>
                        <a:pt x="20" y="135"/>
                      </a:lnTo>
                      <a:lnTo>
                        <a:pt x="20" y="132"/>
                      </a:lnTo>
                      <a:lnTo>
                        <a:pt x="21" y="131"/>
                      </a:lnTo>
                      <a:lnTo>
                        <a:pt x="27" y="128"/>
                      </a:lnTo>
                      <a:lnTo>
                        <a:pt x="37" y="108"/>
                      </a:lnTo>
                      <a:lnTo>
                        <a:pt x="34" y="95"/>
                      </a:lnTo>
                      <a:lnTo>
                        <a:pt x="37" y="92"/>
                      </a:lnTo>
                      <a:lnTo>
                        <a:pt x="39" y="78"/>
                      </a:lnTo>
                      <a:lnTo>
                        <a:pt x="36" y="69"/>
                      </a:lnTo>
                      <a:lnTo>
                        <a:pt x="34" y="67"/>
                      </a:lnTo>
                      <a:lnTo>
                        <a:pt x="12" y="60"/>
                      </a:lnTo>
                      <a:lnTo>
                        <a:pt x="3" y="60"/>
                      </a:lnTo>
                      <a:lnTo>
                        <a:pt x="3" y="56"/>
                      </a:lnTo>
                      <a:lnTo>
                        <a:pt x="1" y="56"/>
                      </a:lnTo>
                      <a:lnTo>
                        <a:pt x="0" y="50"/>
                      </a:lnTo>
                      <a:lnTo>
                        <a:pt x="40" y="38"/>
                      </a:lnTo>
                      <a:lnTo>
                        <a:pt x="42" y="39"/>
                      </a:lnTo>
                      <a:lnTo>
                        <a:pt x="45" y="44"/>
                      </a:lnTo>
                      <a:lnTo>
                        <a:pt x="48" y="45"/>
                      </a:lnTo>
                      <a:lnTo>
                        <a:pt x="49" y="45"/>
                      </a:lnTo>
                      <a:lnTo>
                        <a:pt x="56" y="44"/>
                      </a:lnTo>
                      <a:lnTo>
                        <a:pt x="58" y="44"/>
                      </a:lnTo>
                      <a:lnTo>
                        <a:pt x="59" y="45"/>
                      </a:lnTo>
                      <a:lnTo>
                        <a:pt x="59" y="53"/>
                      </a:lnTo>
                      <a:lnTo>
                        <a:pt x="59" y="54"/>
                      </a:lnTo>
                      <a:lnTo>
                        <a:pt x="58" y="56"/>
                      </a:lnTo>
                      <a:lnTo>
                        <a:pt x="56" y="58"/>
                      </a:lnTo>
                      <a:lnTo>
                        <a:pt x="56" y="60"/>
                      </a:lnTo>
                      <a:lnTo>
                        <a:pt x="58" y="65"/>
                      </a:lnTo>
                      <a:lnTo>
                        <a:pt x="59" y="65"/>
                      </a:lnTo>
                      <a:lnTo>
                        <a:pt x="64" y="70"/>
                      </a:lnTo>
                      <a:lnTo>
                        <a:pt x="66" y="70"/>
                      </a:lnTo>
                      <a:lnTo>
                        <a:pt x="67" y="71"/>
                      </a:lnTo>
                      <a:lnTo>
                        <a:pt x="67" y="73"/>
                      </a:lnTo>
                      <a:lnTo>
                        <a:pt x="66" y="73"/>
                      </a:lnTo>
                      <a:lnTo>
                        <a:pt x="66" y="74"/>
                      </a:lnTo>
                      <a:lnTo>
                        <a:pt x="69" y="74"/>
                      </a:lnTo>
                      <a:lnTo>
                        <a:pt x="69" y="70"/>
                      </a:lnTo>
                      <a:lnTo>
                        <a:pt x="69" y="69"/>
                      </a:lnTo>
                      <a:lnTo>
                        <a:pt x="67" y="67"/>
                      </a:lnTo>
                      <a:lnTo>
                        <a:pt x="69" y="66"/>
                      </a:lnTo>
                      <a:lnTo>
                        <a:pt x="69" y="65"/>
                      </a:lnTo>
                      <a:lnTo>
                        <a:pt x="76" y="62"/>
                      </a:lnTo>
                      <a:lnTo>
                        <a:pt x="76" y="60"/>
                      </a:lnTo>
                      <a:lnTo>
                        <a:pt x="77" y="56"/>
                      </a:lnTo>
                      <a:lnTo>
                        <a:pt x="76" y="53"/>
                      </a:lnTo>
                      <a:lnTo>
                        <a:pt x="77" y="49"/>
                      </a:lnTo>
                      <a:lnTo>
                        <a:pt x="77" y="46"/>
                      </a:lnTo>
                      <a:lnTo>
                        <a:pt x="64" y="33"/>
                      </a:lnTo>
                      <a:lnTo>
                        <a:pt x="62" y="33"/>
                      </a:lnTo>
                      <a:lnTo>
                        <a:pt x="62" y="24"/>
                      </a:lnTo>
                      <a:lnTo>
                        <a:pt x="61" y="23"/>
                      </a:lnTo>
                      <a:lnTo>
                        <a:pt x="61" y="21"/>
                      </a:lnTo>
                      <a:lnTo>
                        <a:pt x="64" y="12"/>
                      </a:lnTo>
                      <a:lnTo>
                        <a:pt x="76" y="12"/>
                      </a:lnTo>
                      <a:lnTo>
                        <a:pt x="77" y="10"/>
                      </a:lnTo>
                      <a:lnTo>
                        <a:pt x="79" y="10"/>
                      </a:lnTo>
                      <a:lnTo>
                        <a:pt x="80" y="10"/>
                      </a:lnTo>
                      <a:lnTo>
                        <a:pt x="83" y="13"/>
                      </a:lnTo>
                      <a:lnTo>
                        <a:pt x="85" y="13"/>
                      </a:lnTo>
                      <a:lnTo>
                        <a:pt x="86" y="12"/>
                      </a:lnTo>
                      <a:lnTo>
                        <a:pt x="88" y="12"/>
                      </a:lnTo>
                      <a:lnTo>
                        <a:pt x="91" y="10"/>
                      </a:lnTo>
                      <a:lnTo>
                        <a:pt x="101" y="10"/>
                      </a:lnTo>
                      <a:lnTo>
                        <a:pt x="104" y="8"/>
                      </a:lnTo>
                      <a:lnTo>
                        <a:pt x="107" y="8"/>
                      </a:lnTo>
                      <a:lnTo>
                        <a:pt x="110" y="8"/>
                      </a:lnTo>
                      <a:lnTo>
                        <a:pt x="113" y="9"/>
                      </a:lnTo>
                      <a:lnTo>
                        <a:pt x="118" y="9"/>
                      </a:lnTo>
                      <a:lnTo>
                        <a:pt x="131" y="5"/>
                      </a:lnTo>
                      <a:lnTo>
                        <a:pt x="139"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55" name="Freeform 3063"/>
                <p:cNvSpPr>
                  <a:spLocks/>
                </p:cNvSpPr>
                <p:nvPr/>
              </p:nvSpPr>
              <p:spPr bwMode="gray">
                <a:xfrm>
                  <a:off x="3072" y="2709"/>
                  <a:ext cx="140" cy="187"/>
                </a:xfrm>
                <a:custGeom>
                  <a:avLst/>
                  <a:gdLst>
                    <a:gd name="T0" fmla="*/ 140 w 140"/>
                    <a:gd name="T1" fmla="*/ 2 h 187"/>
                    <a:gd name="T2" fmla="*/ 137 w 140"/>
                    <a:gd name="T3" fmla="*/ 26 h 187"/>
                    <a:gd name="T4" fmla="*/ 137 w 140"/>
                    <a:gd name="T5" fmla="*/ 28 h 187"/>
                    <a:gd name="T6" fmla="*/ 139 w 140"/>
                    <a:gd name="T7" fmla="*/ 41 h 187"/>
                    <a:gd name="T8" fmla="*/ 139 w 140"/>
                    <a:gd name="T9" fmla="*/ 44 h 187"/>
                    <a:gd name="T10" fmla="*/ 139 w 140"/>
                    <a:gd name="T11" fmla="*/ 50 h 187"/>
                    <a:gd name="T12" fmla="*/ 137 w 140"/>
                    <a:gd name="T13" fmla="*/ 56 h 187"/>
                    <a:gd name="T14" fmla="*/ 126 w 140"/>
                    <a:gd name="T15" fmla="*/ 65 h 187"/>
                    <a:gd name="T16" fmla="*/ 118 w 140"/>
                    <a:gd name="T17" fmla="*/ 71 h 187"/>
                    <a:gd name="T18" fmla="*/ 110 w 140"/>
                    <a:gd name="T19" fmla="*/ 74 h 187"/>
                    <a:gd name="T20" fmla="*/ 88 w 140"/>
                    <a:gd name="T21" fmla="*/ 87 h 187"/>
                    <a:gd name="T22" fmla="*/ 86 w 140"/>
                    <a:gd name="T23" fmla="*/ 88 h 187"/>
                    <a:gd name="T24" fmla="*/ 79 w 140"/>
                    <a:gd name="T25" fmla="*/ 92 h 187"/>
                    <a:gd name="T26" fmla="*/ 62 w 140"/>
                    <a:gd name="T27" fmla="*/ 106 h 187"/>
                    <a:gd name="T28" fmla="*/ 62 w 140"/>
                    <a:gd name="T29" fmla="*/ 116 h 187"/>
                    <a:gd name="T30" fmla="*/ 69 w 140"/>
                    <a:gd name="T31" fmla="*/ 134 h 187"/>
                    <a:gd name="T32" fmla="*/ 67 w 140"/>
                    <a:gd name="T33" fmla="*/ 155 h 187"/>
                    <a:gd name="T34" fmla="*/ 70 w 140"/>
                    <a:gd name="T35" fmla="*/ 153 h 187"/>
                    <a:gd name="T36" fmla="*/ 61 w 140"/>
                    <a:gd name="T37" fmla="*/ 165 h 187"/>
                    <a:gd name="T38" fmla="*/ 37 w 140"/>
                    <a:gd name="T39" fmla="*/ 173 h 187"/>
                    <a:gd name="T40" fmla="*/ 36 w 140"/>
                    <a:gd name="T41" fmla="*/ 181 h 187"/>
                    <a:gd name="T42" fmla="*/ 27 w 140"/>
                    <a:gd name="T43" fmla="*/ 187 h 187"/>
                    <a:gd name="T44" fmla="*/ 20 w 140"/>
                    <a:gd name="T45" fmla="*/ 135 h 187"/>
                    <a:gd name="T46" fmla="*/ 27 w 140"/>
                    <a:gd name="T47" fmla="*/ 128 h 187"/>
                    <a:gd name="T48" fmla="*/ 37 w 140"/>
                    <a:gd name="T49" fmla="*/ 92 h 187"/>
                    <a:gd name="T50" fmla="*/ 34 w 140"/>
                    <a:gd name="T51" fmla="*/ 67 h 187"/>
                    <a:gd name="T52" fmla="*/ 3 w 140"/>
                    <a:gd name="T53" fmla="*/ 56 h 187"/>
                    <a:gd name="T54" fmla="*/ 40 w 140"/>
                    <a:gd name="T55" fmla="*/ 38 h 187"/>
                    <a:gd name="T56" fmla="*/ 48 w 140"/>
                    <a:gd name="T57" fmla="*/ 45 h 187"/>
                    <a:gd name="T58" fmla="*/ 58 w 140"/>
                    <a:gd name="T59" fmla="*/ 44 h 187"/>
                    <a:gd name="T60" fmla="*/ 59 w 140"/>
                    <a:gd name="T61" fmla="*/ 54 h 187"/>
                    <a:gd name="T62" fmla="*/ 56 w 140"/>
                    <a:gd name="T63" fmla="*/ 58 h 187"/>
                    <a:gd name="T64" fmla="*/ 59 w 140"/>
                    <a:gd name="T65" fmla="*/ 65 h 187"/>
                    <a:gd name="T66" fmla="*/ 67 w 140"/>
                    <a:gd name="T67" fmla="*/ 71 h 187"/>
                    <a:gd name="T68" fmla="*/ 66 w 140"/>
                    <a:gd name="T69" fmla="*/ 74 h 187"/>
                    <a:gd name="T70" fmla="*/ 69 w 140"/>
                    <a:gd name="T71" fmla="*/ 69 h 187"/>
                    <a:gd name="T72" fmla="*/ 69 w 140"/>
                    <a:gd name="T73" fmla="*/ 65 h 187"/>
                    <a:gd name="T74" fmla="*/ 77 w 140"/>
                    <a:gd name="T75" fmla="*/ 56 h 187"/>
                    <a:gd name="T76" fmla="*/ 77 w 140"/>
                    <a:gd name="T77" fmla="*/ 49 h 187"/>
                    <a:gd name="T78" fmla="*/ 62 w 140"/>
                    <a:gd name="T79" fmla="*/ 33 h 187"/>
                    <a:gd name="T80" fmla="*/ 61 w 140"/>
                    <a:gd name="T81" fmla="*/ 21 h 187"/>
                    <a:gd name="T82" fmla="*/ 77 w 140"/>
                    <a:gd name="T83" fmla="*/ 10 h 187"/>
                    <a:gd name="T84" fmla="*/ 83 w 140"/>
                    <a:gd name="T85" fmla="*/ 13 h 187"/>
                    <a:gd name="T86" fmla="*/ 88 w 140"/>
                    <a:gd name="T87" fmla="*/ 12 h 187"/>
                    <a:gd name="T88" fmla="*/ 104 w 140"/>
                    <a:gd name="T89" fmla="*/ 8 h 187"/>
                    <a:gd name="T90" fmla="*/ 113 w 140"/>
                    <a:gd name="T91" fmla="*/ 9 h 187"/>
                    <a:gd name="T92" fmla="*/ 139 w 140"/>
                    <a:gd name="T93" fmla="*/ 0 h 1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
                    <a:gd name="T142" fmla="*/ 0 h 187"/>
                    <a:gd name="T143" fmla="*/ 140 w 140"/>
                    <a:gd name="T144" fmla="*/ 187 h 1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 h="187">
                      <a:moveTo>
                        <a:pt x="139" y="0"/>
                      </a:moveTo>
                      <a:lnTo>
                        <a:pt x="140" y="0"/>
                      </a:lnTo>
                      <a:lnTo>
                        <a:pt x="140" y="2"/>
                      </a:lnTo>
                      <a:lnTo>
                        <a:pt x="140" y="5"/>
                      </a:lnTo>
                      <a:lnTo>
                        <a:pt x="136" y="13"/>
                      </a:lnTo>
                      <a:lnTo>
                        <a:pt x="137" y="26"/>
                      </a:lnTo>
                      <a:lnTo>
                        <a:pt x="136" y="27"/>
                      </a:lnTo>
                      <a:lnTo>
                        <a:pt x="136" y="28"/>
                      </a:lnTo>
                      <a:lnTo>
                        <a:pt x="137" y="28"/>
                      </a:lnTo>
                      <a:lnTo>
                        <a:pt x="137" y="39"/>
                      </a:lnTo>
                      <a:lnTo>
                        <a:pt x="137" y="41"/>
                      </a:lnTo>
                      <a:lnTo>
                        <a:pt x="139" y="41"/>
                      </a:lnTo>
                      <a:lnTo>
                        <a:pt x="139" y="43"/>
                      </a:lnTo>
                      <a:lnTo>
                        <a:pt x="137" y="44"/>
                      </a:lnTo>
                      <a:lnTo>
                        <a:pt x="139" y="44"/>
                      </a:lnTo>
                      <a:lnTo>
                        <a:pt x="140" y="45"/>
                      </a:lnTo>
                      <a:lnTo>
                        <a:pt x="140" y="46"/>
                      </a:lnTo>
                      <a:lnTo>
                        <a:pt x="139" y="50"/>
                      </a:lnTo>
                      <a:lnTo>
                        <a:pt x="136" y="53"/>
                      </a:lnTo>
                      <a:lnTo>
                        <a:pt x="137" y="53"/>
                      </a:lnTo>
                      <a:lnTo>
                        <a:pt x="137" y="56"/>
                      </a:lnTo>
                      <a:lnTo>
                        <a:pt x="136" y="56"/>
                      </a:lnTo>
                      <a:lnTo>
                        <a:pt x="131" y="62"/>
                      </a:lnTo>
                      <a:lnTo>
                        <a:pt x="126" y="65"/>
                      </a:lnTo>
                      <a:lnTo>
                        <a:pt x="128" y="66"/>
                      </a:lnTo>
                      <a:lnTo>
                        <a:pt x="126" y="67"/>
                      </a:lnTo>
                      <a:lnTo>
                        <a:pt x="118" y="71"/>
                      </a:lnTo>
                      <a:lnTo>
                        <a:pt x="116" y="73"/>
                      </a:lnTo>
                      <a:lnTo>
                        <a:pt x="113" y="74"/>
                      </a:lnTo>
                      <a:lnTo>
                        <a:pt x="110" y="74"/>
                      </a:lnTo>
                      <a:lnTo>
                        <a:pt x="89" y="84"/>
                      </a:lnTo>
                      <a:lnTo>
                        <a:pt x="89" y="86"/>
                      </a:lnTo>
                      <a:lnTo>
                        <a:pt x="88" y="87"/>
                      </a:lnTo>
                      <a:lnTo>
                        <a:pt x="86" y="87"/>
                      </a:lnTo>
                      <a:lnTo>
                        <a:pt x="85" y="87"/>
                      </a:lnTo>
                      <a:lnTo>
                        <a:pt x="86" y="88"/>
                      </a:lnTo>
                      <a:lnTo>
                        <a:pt x="80" y="95"/>
                      </a:lnTo>
                      <a:lnTo>
                        <a:pt x="80" y="94"/>
                      </a:lnTo>
                      <a:lnTo>
                        <a:pt x="79" y="92"/>
                      </a:lnTo>
                      <a:lnTo>
                        <a:pt x="77" y="95"/>
                      </a:lnTo>
                      <a:lnTo>
                        <a:pt x="76" y="97"/>
                      </a:lnTo>
                      <a:lnTo>
                        <a:pt x="62" y="106"/>
                      </a:lnTo>
                      <a:lnTo>
                        <a:pt x="61" y="108"/>
                      </a:lnTo>
                      <a:lnTo>
                        <a:pt x="59" y="115"/>
                      </a:lnTo>
                      <a:lnTo>
                        <a:pt x="62" y="116"/>
                      </a:lnTo>
                      <a:lnTo>
                        <a:pt x="64" y="118"/>
                      </a:lnTo>
                      <a:lnTo>
                        <a:pt x="64" y="120"/>
                      </a:lnTo>
                      <a:lnTo>
                        <a:pt x="69" y="134"/>
                      </a:lnTo>
                      <a:lnTo>
                        <a:pt x="70" y="132"/>
                      </a:lnTo>
                      <a:lnTo>
                        <a:pt x="70" y="134"/>
                      </a:lnTo>
                      <a:lnTo>
                        <a:pt x="67" y="155"/>
                      </a:lnTo>
                      <a:lnTo>
                        <a:pt x="67" y="158"/>
                      </a:lnTo>
                      <a:lnTo>
                        <a:pt x="69" y="155"/>
                      </a:lnTo>
                      <a:lnTo>
                        <a:pt x="70" y="153"/>
                      </a:lnTo>
                      <a:lnTo>
                        <a:pt x="69" y="158"/>
                      </a:lnTo>
                      <a:lnTo>
                        <a:pt x="64" y="163"/>
                      </a:lnTo>
                      <a:lnTo>
                        <a:pt x="61" y="165"/>
                      </a:lnTo>
                      <a:lnTo>
                        <a:pt x="56" y="166"/>
                      </a:lnTo>
                      <a:lnTo>
                        <a:pt x="55" y="166"/>
                      </a:lnTo>
                      <a:lnTo>
                        <a:pt x="37" y="173"/>
                      </a:lnTo>
                      <a:lnTo>
                        <a:pt x="31" y="180"/>
                      </a:lnTo>
                      <a:lnTo>
                        <a:pt x="34" y="183"/>
                      </a:lnTo>
                      <a:lnTo>
                        <a:pt x="36" y="181"/>
                      </a:lnTo>
                      <a:lnTo>
                        <a:pt x="37" y="180"/>
                      </a:lnTo>
                      <a:lnTo>
                        <a:pt x="36" y="187"/>
                      </a:lnTo>
                      <a:lnTo>
                        <a:pt x="27" y="187"/>
                      </a:lnTo>
                      <a:lnTo>
                        <a:pt x="20" y="138"/>
                      </a:lnTo>
                      <a:lnTo>
                        <a:pt x="20" y="137"/>
                      </a:lnTo>
                      <a:lnTo>
                        <a:pt x="20" y="135"/>
                      </a:lnTo>
                      <a:lnTo>
                        <a:pt x="20" y="132"/>
                      </a:lnTo>
                      <a:lnTo>
                        <a:pt x="21" y="131"/>
                      </a:lnTo>
                      <a:lnTo>
                        <a:pt x="27" y="128"/>
                      </a:lnTo>
                      <a:lnTo>
                        <a:pt x="37" y="108"/>
                      </a:lnTo>
                      <a:lnTo>
                        <a:pt x="34" y="95"/>
                      </a:lnTo>
                      <a:lnTo>
                        <a:pt x="37" y="92"/>
                      </a:lnTo>
                      <a:lnTo>
                        <a:pt x="39" y="78"/>
                      </a:lnTo>
                      <a:lnTo>
                        <a:pt x="36" y="69"/>
                      </a:lnTo>
                      <a:lnTo>
                        <a:pt x="34" y="67"/>
                      </a:lnTo>
                      <a:lnTo>
                        <a:pt x="12" y="60"/>
                      </a:lnTo>
                      <a:lnTo>
                        <a:pt x="3" y="60"/>
                      </a:lnTo>
                      <a:lnTo>
                        <a:pt x="3" y="56"/>
                      </a:lnTo>
                      <a:lnTo>
                        <a:pt x="1" y="56"/>
                      </a:lnTo>
                      <a:lnTo>
                        <a:pt x="0" y="50"/>
                      </a:lnTo>
                      <a:lnTo>
                        <a:pt x="40" y="38"/>
                      </a:lnTo>
                      <a:lnTo>
                        <a:pt x="42" y="39"/>
                      </a:lnTo>
                      <a:lnTo>
                        <a:pt x="45" y="44"/>
                      </a:lnTo>
                      <a:lnTo>
                        <a:pt x="48" y="45"/>
                      </a:lnTo>
                      <a:lnTo>
                        <a:pt x="49" y="45"/>
                      </a:lnTo>
                      <a:lnTo>
                        <a:pt x="56" y="44"/>
                      </a:lnTo>
                      <a:lnTo>
                        <a:pt x="58" y="44"/>
                      </a:lnTo>
                      <a:lnTo>
                        <a:pt x="59" y="45"/>
                      </a:lnTo>
                      <a:lnTo>
                        <a:pt x="59" y="53"/>
                      </a:lnTo>
                      <a:lnTo>
                        <a:pt x="59" y="54"/>
                      </a:lnTo>
                      <a:lnTo>
                        <a:pt x="58" y="56"/>
                      </a:lnTo>
                      <a:lnTo>
                        <a:pt x="56" y="58"/>
                      </a:lnTo>
                      <a:lnTo>
                        <a:pt x="56" y="60"/>
                      </a:lnTo>
                      <a:lnTo>
                        <a:pt x="58" y="65"/>
                      </a:lnTo>
                      <a:lnTo>
                        <a:pt x="59" y="65"/>
                      </a:lnTo>
                      <a:lnTo>
                        <a:pt x="64" y="70"/>
                      </a:lnTo>
                      <a:lnTo>
                        <a:pt x="66" y="70"/>
                      </a:lnTo>
                      <a:lnTo>
                        <a:pt x="67" y="71"/>
                      </a:lnTo>
                      <a:lnTo>
                        <a:pt x="67" y="73"/>
                      </a:lnTo>
                      <a:lnTo>
                        <a:pt x="66" y="73"/>
                      </a:lnTo>
                      <a:lnTo>
                        <a:pt x="66" y="74"/>
                      </a:lnTo>
                      <a:lnTo>
                        <a:pt x="69" y="74"/>
                      </a:lnTo>
                      <a:lnTo>
                        <a:pt x="69" y="70"/>
                      </a:lnTo>
                      <a:lnTo>
                        <a:pt x="69" y="69"/>
                      </a:lnTo>
                      <a:lnTo>
                        <a:pt x="67" y="67"/>
                      </a:lnTo>
                      <a:lnTo>
                        <a:pt x="69" y="66"/>
                      </a:lnTo>
                      <a:lnTo>
                        <a:pt x="69" y="65"/>
                      </a:lnTo>
                      <a:lnTo>
                        <a:pt x="76" y="62"/>
                      </a:lnTo>
                      <a:lnTo>
                        <a:pt x="76" y="60"/>
                      </a:lnTo>
                      <a:lnTo>
                        <a:pt x="77" y="56"/>
                      </a:lnTo>
                      <a:lnTo>
                        <a:pt x="76" y="53"/>
                      </a:lnTo>
                      <a:lnTo>
                        <a:pt x="77" y="49"/>
                      </a:lnTo>
                      <a:lnTo>
                        <a:pt x="77" y="46"/>
                      </a:lnTo>
                      <a:lnTo>
                        <a:pt x="64" y="33"/>
                      </a:lnTo>
                      <a:lnTo>
                        <a:pt x="62" y="33"/>
                      </a:lnTo>
                      <a:lnTo>
                        <a:pt x="62" y="24"/>
                      </a:lnTo>
                      <a:lnTo>
                        <a:pt x="61" y="23"/>
                      </a:lnTo>
                      <a:lnTo>
                        <a:pt x="61" y="21"/>
                      </a:lnTo>
                      <a:lnTo>
                        <a:pt x="64" y="12"/>
                      </a:lnTo>
                      <a:lnTo>
                        <a:pt x="76" y="12"/>
                      </a:lnTo>
                      <a:lnTo>
                        <a:pt x="77" y="10"/>
                      </a:lnTo>
                      <a:lnTo>
                        <a:pt x="79" y="10"/>
                      </a:lnTo>
                      <a:lnTo>
                        <a:pt x="80" y="10"/>
                      </a:lnTo>
                      <a:lnTo>
                        <a:pt x="83" y="13"/>
                      </a:lnTo>
                      <a:lnTo>
                        <a:pt x="85" y="13"/>
                      </a:lnTo>
                      <a:lnTo>
                        <a:pt x="86" y="12"/>
                      </a:lnTo>
                      <a:lnTo>
                        <a:pt x="88" y="12"/>
                      </a:lnTo>
                      <a:lnTo>
                        <a:pt x="91" y="10"/>
                      </a:lnTo>
                      <a:lnTo>
                        <a:pt x="101" y="10"/>
                      </a:lnTo>
                      <a:lnTo>
                        <a:pt x="104" y="8"/>
                      </a:lnTo>
                      <a:lnTo>
                        <a:pt x="107" y="8"/>
                      </a:lnTo>
                      <a:lnTo>
                        <a:pt x="110" y="8"/>
                      </a:lnTo>
                      <a:lnTo>
                        <a:pt x="113" y="9"/>
                      </a:lnTo>
                      <a:lnTo>
                        <a:pt x="118" y="9"/>
                      </a:lnTo>
                      <a:lnTo>
                        <a:pt x="131" y="5"/>
                      </a:lnTo>
                      <a:lnTo>
                        <a:pt x="139"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3" name="Group 3064"/>
              <p:cNvGrpSpPr>
                <a:grpSpLocks/>
              </p:cNvGrpSpPr>
              <p:nvPr/>
            </p:nvGrpSpPr>
            <p:grpSpPr bwMode="auto">
              <a:xfrm>
                <a:off x="3266" y="2117"/>
                <a:ext cx="17" cy="11"/>
                <a:chOff x="3266" y="2117"/>
                <a:chExt cx="17" cy="11"/>
              </a:xfrm>
              <a:grpFill/>
            </p:grpSpPr>
            <p:sp>
              <p:nvSpPr>
                <p:cNvPr id="852" name="Freeform 3065"/>
                <p:cNvSpPr>
                  <a:spLocks/>
                </p:cNvSpPr>
                <p:nvPr/>
              </p:nvSpPr>
              <p:spPr bwMode="gray">
                <a:xfrm>
                  <a:off x="3266" y="2117"/>
                  <a:ext cx="17" cy="11"/>
                </a:xfrm>
                <a:custGeom>
                  <a:avLst/>
                  <a:gdLst>
                    <a:gd name="T0" fmla="*/ 17 w 17"/>
                    <a:gd name="T1" fmla="*/ 11 h 11"/>
                    <a:gd name="T2" fmla="*/ 10 w 17"/>
                    <a:gd name="T3" fmla="*/ 10 h 11"/>
                    <a:gd name="T4" fmla="*/ 0 w 17"/>
                    <a:gd name="T5" fmla="*/ 1 h 11"/>
                    <a:gd name="T6" fmla="*/ 4 w 17"/>
                    <a:gd name="T7" fmla="*/ 0 h 11"/>
                    <a:gd name="T8" fmla="*/ 5 w 17"/>
                    <a:gd name="T9" fmla="*/ 1 h 11"/>
                    <a:gd name="T10" fmla="*/ 7 w 17"/>
                    <a:gd name="T11" fmla="*/ 3 h 11"/>
                    <a:gd name="T12" fmla="*/ 8 w 17"/>
                    <a:gd name="T13" fmla="*/ 3 h 11"/>
                    <a:gd name="T14" fmla="*/ 10 w 17"/>
                    <a:gd name="T15" fmla="*/ 3 h 11"/>
                    <a:gd name="T16" fmla="*/ 11 w 17"/>
                    <a:gd name="T17" fmla="*/ 3 h 11"/>
                    <a:gd name="T18" fmla="*/ 13 w 17"/>
                    <a:gd name="T19" fmla="*/ 3 h 11"/>
                    <a:gd name="T20" fmla="*/ 17 w 17"/>
                    <a:gd name="T21" fmla="*/ 8 h 11"/>
                    <a:gd name="T22" fmla="*/ 17 w 17"/>
                    <a:gd name="T23" fmla="*/ 1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
                    <a:gd name="T38" fmla="*/ 17 w 17"/>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
                      <a:moveTo>
                        <a:pt x="17" y="11"/>
                      </a:moveTo>
                      <a:lnTo>
                        <a:pt x="10" y="10"/>
                      </a:lnTo>
                      <a:lnTo>
                        <a:pt x="0" y="1"/>
                      </a:lnTo>
                      <a:lnTo>
                        <a:pt x="4" y="0"/>
                      </a:lnTo>
                      <a:lnTo>
                        <a:pt x="5" y="1"/>
                      </a:lnTo>
                      <a:lnTo>
                        <a:pt x="7" y="3"/>
                      </a:lnTo>
                      <a:lnTo>
                        <a:pt x="8" y="3"/>
                      </a:lnTo>
                      <a:lnTo>
                        <a:pt x="10" y="3"/>
                      </a:lnTo>
                      <a:lnTo>
                        <a:pt x="11" y="3"/>
                      </a:lnTo>
                      <a:lnTo>
                        <a:pt x="13" y="3"/>
                      </a:lnTo>
                      <a:lnTo>
                        <a:pt x="17" y="8"/>
                      </a:lnTo>
                      <a:lnTo>
                        <a:pt x="17"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53" name="Freeform 3066"/>
                <p:cNvSpPr>
                  <a:spLocks/>
                </p:cNvSpPr>
                <p:nvPr/>
              </p:nvSpPr>
              <p:spPr bwMode="gray">
                <a:xfrm>
                  <a:off x="3266" y="2117"/>
                  <a:ext cx="17" cy="11"/>
                </a:xfrm>
                <a:custGeom>
                  <a:avLst/>
                  <a:gdLst>
                    <a:gd name="T0" fmla="*/ 17 w 17"/>
                    <a:gd name="T1" fmla="*/ 11 h 11"/>
                    <a:gd name="T2" fmla="*/ 10 w 17"/>
                    <a:gd name="T3" fmla="*/ 10 h 11"/>
                    <a:gd name="T4" fmla="*/ 0 w 17"/>
                    <a:gd name="T5" fmla="*/ 1 h 11"/>
                    <a:gd name="T6" fmla="*/ 4 w 17"/>
                    <a:gd name="T7" fmla="*/ 0 h 11"/>
                    <a:gd name="T8" fmla="*/ 5 w 17"/>
                    <a:gd name="T9" fmla="*/ 1 h 11"/>
                    <a:gd name="T10" fmla="*/ 7 w 17"/>
                    <a:gd name="T11" fmla="*/ 3 h 11"/>
                    <a:gd name="T12" fmla="*/ 8 w 17"/>
                    <a:gd name="T13" fmla="*/ 3 h 11"/>
                    <a:gd name="T14" fmla="*/ 10 w 17"/>
                    <a:gd name="T15" fmla="*/ 3 h 11"/>
                    <a:gd name="T16" fmla="*/ 11 w 17"/>
                    <a:gd name="T17" fmla="*/ 3 h 11"/>
                    <a:gd name="T18" fmla="*/ 13 w 17"/>
                    <a:gd name="T19" fmla="*/ 3 h 11"/>
                    <a:gd name="T20" fmla="*/ 17 w 17"/>
                    <a:gd name="T21" fmla="*/ 8 h 11"/>
                    <a:gd name="T22" fmla="*/ 17 w 17"/>
                    <a:gd name="T23" fmla="*/ 1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
                    <a:gd name="T38" fmla="*/ 17 w 17"/>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
                      <a:moveTo>
                        <a:pt x="17" y="11"/>
                      </a:moveTo>
                      <a:lnTo>
                        <a:pt x="10" y="10"/>
                      </a:lnTo>
                      <a:lnTo>
                        <a:pt x="0" y="1"/>
                      </a:lnTo>
                      <a:lnTo>
                        <a:pt x="4" y="0"/>
                      </a:lnTo>
                      <a:lnTo>
                        <a:pt x="5" y="1"/>
                      </a:lnTo>
                      <a:lnTo>
                        <a:pt x="7" y="3"/>
                      </a:lnTo>
                      <a:lnTo>
                        <a:pt x="8" y="3"/>
                      </a:lnTo>
                      <a:lnTo>
                        <a:pt x="10" y="3"/>
                      </a:lnTo>
                      <a:lnTo>
                        <a:pt x="11" y="3"/>
                      </a:lnTo>
                      <a:lnTo>
                        <a:pt x="13" y="3"/>
                      </a:lnTo>
                      <a:lnTo>
                        <a:pt x="17" y="8"/>
                      </a:lnTo>
                      <a:lnTo>
                        <a:pt x="17"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4" name="Group 3067"/>
              <p:cNvGrpSpPr>
                <a:grpSpLocks/>
              </p:cNvGrpSpPr>
              <p:nvPr/>
            </p:nvGrpSpPr>
            <p:grpSpPr bwMode="auto">
              <a:xfrm>
                <a:off x="3270" y="2085"/>
                <a:ext cx="68" cy="49"/>
                <a:chOff x="3270" y="2085"/>
                <a:chExt cx="68" cy="49"/>
              </a:xfrm>
              <a:grpFill/>
            </p:grpSpPr>
            <p:sp>
              <p:nvSpPr>
                <p:cNvPr id="850" name="Freeform 3068"/>
                <p:cNvSpPr>
                  <a:spLocks/>
                </p:cNvSpPr>
                <p:nvPr/>
              </p:nvSpPr>
              <p:spPr bwMode="gray">
                <a:xfrm>
                  <a:off x="3270" y="2085"/>
                  <a:ext cx="68" cy="49"/>
                </a:xfrm>
                <a:custGeom>
                  <a:avLst/>
                  <a:gdLst>
                    <a:gd name="T0" fmla="*/ 20 w 68"/>
                    <a:gd name="T1" fmla="*/ 2 h 49"/>
                    <a:gd name="T2" fmla="*/ 25 w 68"/>
                    <a:gd name="T3" fmla="*/ 6 h 49"/>
                    <a:gd name="T4" fmla="*/ 30 w 68"/>
                    <a:gd name="T5" fmla="*/ 10 h 49"/>
                    <a:gd name="T6" fmla="*/ 37 w 68"/>
                    <a:gd name="T7" fmla="*/ 11 h 49"/>
                    <a:gd name="T8" fmla="*/ 40 w 68"/>
                    <a:gd name="T9" fmla="*/ 6 h 49"/>
                    <a:gd name="T10" fmla="*/ 46 w 68"/>
                    <a:gd name="T11" fmla="*/ 2 h 49"/>
                    <a:gd name="T12" fmla="*/ 61 w 68"/>
                    <a:gd name="T13" fmla="*/ 20 h 49"/>
                    <a:gd name="T14" fmla="*/ 67 w 68"/>
                    <a:gd name="T15" fmla="*/ 20 h 49"/>
                    <a:gd name="T16" fmla="*/ 68 w 68"/>
                    <a:gd name="T17" fmla="*/ 24 h 49"/>
                    <a:gd name="T18" fmla="*/ 64 w 68"/>
                    <a:gd name="T19" fmla="*/ 22 h 49"/>
                    <a:gd name="T20" fmla="*/ 60 w 68"/>
                    <a:gd name="T21" fmla="*/ 25 h 49"/>
                    <a:gd name="T22" fmla="*/ 53 w 68"/>
                    <a:gd name="T23" fmla="*/ 39 h 49"/>
                    <a:gd name="T24" fmla="*/ 50 w 68"/>
                    <a:gd name="T25" fmla="*/ 49 h 49"/>
                    <a:gd name="T26" fmla="*/ 44 w 68"/>
                    <a:gd name="T27" fmla="*/ 48 h 49"/>
                    <a:gd name="T28" fmla="*/ 43 w 68"/>
                    <a:gd name="T29" fmla="*/ 45 h 49"/>
                    <a:gd name="T30" fmla="*/ 39 w 68"/>
                    <a:gd name="T31" fmla="*/ 43 h 49"/>
                    <a:gd name="T32" fmla="*/ 40 w 68"/>
                    <a:gd name="T33" fmla="*/ 38 h 49"/>
                    <a:gd name="T34" fmla="*/ 37 w 68"/>
                    <a:gd name="T35" fmla="*/ 33 h 49"/>
                    <a:gd name="T36" fmla="*/ 27 w 68"/>
                    <a:gd name="T37" fmla="*/ 39 h 49"/>
                    <a:gd name="T38" fmla="*/ 22 w 68"/>
                    <a:gd name="T39" fmla="*/ 43 h 49"/>
                    <a:gd name="T40" fmla="*/ 19 w 68"/>
                    <a:gd name="T41" fmla="*/ 42 h 49"/>
                    <a:gd name="T42" fmla="*/ 19 w 68"/>
                    <a:gd name="T43" fmla="*/ 40 h 49"/>
                    <a:gd name="T44" fmla="*/ 17 w 68"/>
                    <a:gd name="T45" fmla="*/ 38 h 49"/>
                    <a:gd name="T46" fmla="*/ 19 w 68"/>
                    <a:gd name="T47" fmla="*/ 35 h 49"/>
                    <a:gd name="T48" fmla="*/ 16 w 68"/>
                    <a:gd name="T49" fmla="*/ 33 h 49"/>
                    <a:gd name="T50" fmla="*/ 9 w 68"/>
                    <a:gd name="T51" fmla="*/ 29 h 49"/>
                    <a:gd name="T52" fmla="*/ 10 w 68"/>
                    <a:gd name="T53" fmla="*/ 28 h 49"/>
                    <a:gd name="T54" fmla="*/ 10 w 68"/>
                    <a:gd name="T55" fmla="*/ 24 h 49"/>
                    <a:gd name="T56" fmla="*/ 6 w 68"/>
                    <a:gd name="T57" fmla="*/ 20 h 49"/>
                    <a:gd name="T58" fmla="*/ 4 w 68"/>
                    <a:gd name="T59" fmla="*/ 17 h 49"/>
                    <a:gd name="T60" fmla="*/ 6 w 68"/>
                    <a:gd name="T61" fmla="*/ 15 h 49"/>
                    <a:gd name="T62" fmla="*/ 3 w 68"/>
                    <a:gd name="T63" fmla="*/ 14 h 49"/>
                    <a:gd name="T64" fmla="*/ 3 w 68"/>
                    <a:gd name="T65" fmla="*/ 7 h 49"/>
                    <a:gd name="T66" fmla="*/ 9 w 68"/>
                    <a:gd name="T67" fmla="*/ 10 h 49"/>
                    <a:gd name="T68" fmla="*/ 14 w 68"/>
                    <a:gd name="T69" fmla="*/ 10 h 49"/>
                    <a:gd name="T70" fmla="*/ 20 w 68"/>
                    <a:gd name="T71" fmla="*/ 11 h 49"/>
                    <a:gd name="T72" fmla="*/ 17 w 68"/>
                    <a:gd name="T73" fmla="*/ 7 h 49"/>
                    <a:gd name="T74" fmla="*/ 16 w 68"/>
                    <a:gd name="T75" fmla="*/ 4 h 49"/>
                    <a:gd name="T76" fmla="*/ 19 w 68"/>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
                    <a:gd name="T118" fmla="*/ 0 h 49"/>
                    <a:gd name="T119" fmla="*/ 68 w 68"/>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 h="49">
                      <a:moveTo>
                        <a:pt x="19" y="0"/>
                      </a:moveTo>
                      <a:lnTo>
                        <a:pt x="20" y="2"/>
                      </a:lnTo>
                      <a:lnTo>
                        <a:pt x="22" y="2"/>
                      </a:lnTo>
                      <a:lnTo>
                        <a:pt x="25" y="6"/>
                      </a:lnTo>
                      <a:lnTo>
                        <a:pt x="28" y="6"/>
                      </a:lnTo>
                      <a:lnTo>
                        <a:pt x="30" y="10"/>
                      </a:lnTo>
                      <a:lnTo>
                        <a:pt x="36" y="11"/>
                      </a:lnTo>
                      <a:lnTo>
                        <a:pt x="37" y="11"/>
                      </a:lnTo>
                      <a:lnTo>
                        <a:pt x="39" y="10"/>
                      </a:lnTo>
                      <a:lnTo>
                        <a:pt x="40" y="6"/>
                      </a:lnTo>
                      <a:lnTo>
                        <a:pt x="44" y="4"/>
                      </a:lnTo>
                      <a:lnTo>
                        <a:pt x="46" y="2"/>
                      </a:lnTo>
                      <a:lnTo>
                        <a:pt x="60" y="19"/>
                      </a:lnTo>
                      <a:lnTo>
                        <a:pt x="61" y="20"/>
                      </a:lnTo>
                      <a:lnTo>
                        <a:pt x="64" y="19"/>
                      </a:lnTo>
                      <a:lnTo>
                        <a:pt x="67" y="20"/>
                      </a:lnTo>
                      <a:lnTo>
                        <a:pt x="68" y="20"/>
                      </a:lnTo>
                      <a:lnTo>
                        <a:pt x="68" y="24"/>
                      </a:lnTo>
                      <a:lnTo>
                        <a:pt x="68" y="22"/>
                      </a:lnTo>
                      <a:lnTo>
                        <a:pt x="64" y="22"/>
                      </a:lnTo>
                      <a:lnTo>
                        <a:pt x="61" y="24"/>
                      </a:lnTo>
                      <a:lnTo>
                        <a:pt x="60" y="25"/>
                      </a:lnTo>
                      <a:lnTo>
                        <a:pt x="55" y="42"/>
                      </a:lnTo>
                      <a:lnTo>
                        <a:pt x="53" y="39"/>
                      </a:lnTo>
                      <a:lnTo>
                        <a:pt x="50" y="40"/>
                      </a:lnTo>
                      <a:lnTo>
                        <a:pt x="50" y="49"/>
                      </a:lnTo>
                      <a:lnTo>
                        <a:pt x="47" y="49"/>
                      </a:lnTo>
                      <a:lnTo>
                        <a:pt x="44" y="48"/>
                      </a:lnTo>
                      <a:lnTo>
                        <a:pt x="43" y="46"/>
                      </a:lnTo>
                      <a:lnTo>
                        <a:pt x="43" y="45"/>
                      </a:lnTo>
                      <a:lnTo>
                        <a:pt x="39" y="45"/>
                      </a:lnTo>
                      <a:lnTo>
                        <a:pt x="39" y="43"/>
                      </a:lnTo>
                      <a:lnTo>
                        <a:pt x="44" y="42"/>
                      </a:lnTo>
                      <a:lnTo>
                        <a:pt x="40" y="38"/>
                      </a:lnTo>
                      <a:lnTo>
                        <a:pt x="43" y="35"/>
                      </a:lnTo>
                      <a:lnTo>
                        <a:pt x="37" y="33"/>
                      </a:lnTo>
                      <a:lnTo>
                        <a:pt x="31" y="35"/>
                      </a:lnTo>
                      <a:lnTo>
                        <a:pt x="27" y="39"/>
                      </a:lnTo>
                      <a:lnTo>
                        <a:pt x="25" y="42"/>
                      </a:lnTo>
                      <a:lnTo>
                        <a:pt x="22" y="43"/>
                      </a:lnTo>
                      <a:lnTo>
                        <a:pt x="19" y="43"/>
                      </a:lnTo>
                      <a:lnTo>
                        <a:pt x="19" y="42"/>
                      </a:lnTo>
                      <a:lnTo>
                        <a:pt x="17" y="40"/>
                      </a:lnTo>
                      <a:lnTo>
                        <a:pt x="19" y="40"/>
                      </a:lnTo>
                      <a:lnTo>
                        <a:pt x="19" y="39"/>
                      </a:lnTo>
                      <a:lnTo>
                        <a:pt x="17" y="38"/>
                      </a:lnTo>
                      <a:lnTo>
                        <a:pt x="19" y="36"/>
                      </a:lnTo>
                      <a:lnTo>
                        <a:pt x="19" y="35"/>
                      </a:lnTo>
                      <a:lnTo>
                        <a:pt x="17" y="33"/>
                      </a:lnTo>
                      <a:lnTo>
                        <a:pt x="16" y="33"/>
                      </a:lnTo>
                      <a:lnTo>
                        <a:pt x="13" y="32"/>
                      </a:lnTo>
                      <a:lnTo>
                        <a:pt x="9" y="29"/>
                      </a:lnTo>
                      <a:lnTo>
                        <a:pt x="9" y="28"/>
                      </a:lnTo>
                      <a:lnTo>
                        <a:pt x="10" y="28"/>
                      </a:lnTo>
                      <a:lnTo>
                        <a:pt x="13" y="26"/>
                      </a:lnTo>
                      <a:lnTo>
                        <a:pt x="10" y="24"/>
                      </a:lnTo>
                      <a:lnTo>
                        <a:pt x="6" y="21"/>
                      </a:lnTo>
                      <a:lnTo>
                        <a:pt x="6" y="20"/>
                      </a:lnTo>
                      <a:lnTo>
                        <a:pt x="4" y="19"/>
                      </a:lnTo>
                      <a:lnTo>
                        <a:pt x="4" y="17"/>
                      </a:lnTo>
                      <a:lnTo>
                        <a:pt x="6" y="16"/>
                      </a:lnTo>
                      <a:lnTo>
                        <a:pt x="6" y="15"/>
                      </a:lnTo>
                      <a:lnTo>
                        <a:pt x="4" y="14"/>
                      </a:lnTo>
                      <a:lnTo>
                        <a:pt x="3" y="14"/>
                      </a:lnTo>
                      <a:lnTo>
                        <a:pt x="0" y="10"/>
                      </a:lnTo>
                      <a:lnTo>
                        <a:pt x="3" y="7"/>
                      </a:lnTo>
                      <a:lnTo>
                        <a:pt x="7" y="9"/>
                      </a:lnTo>
                      <a:lnTo>
                        <a:pt x="9" y="10"/>
                      </a:lnTo>
                      <a:lnTo>
                        <a:pt x="13" y="11"/>
                      </a:lnTo>
                      <a:lnTo>
                        <a:pt x="14" y="10"/>
                      </a:lnTo>
                      <a:lnTo>
                        <a:pt x="20" y="13"/>
                      </a:lnTo>
                      <a:lnTo>
                        <a:pt x="20" y="11"/>
                      </a:lnTo>
                      <a:lnTo>
                        <a:pt x="20" y="10"/>
                      </a:lnTo>
                      <a:lnTo>
                        <a:pt x="17" y="7"/>
                      </a:lnTo>
                      <a:lnTo>
                        <a:pt x="17" y="6"/>
                      </a:lnTo>
                      <a:lnTo>
                        <a:pt x="16" y="4"/>
                      </a:lnTo>
                      <a:lnTo>
                        <a:pt x="16" y="3"/>
                      </a:lnTo>
                      <a:lnTo>
                        <a:pt x="19"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51" name="Freeform 3069"/>
                <p:cNvSpPr>
                  <a:spLocks/>
                </p:cNvSpPr>
                <p:nvPr/>
              </p:nvSpPr>
              <p:spPr bwMode="gray">
                <a:xfrm>
                  <a:off x="3270" y="2085"/>
                  <a:ext cx="68" cy="49"/>
                </a:xfrm>
                <a:custGeom>
                  <a:avLst/>
                  <a:gdLst>
                    <a:gd name="T0" fmla="*/ 20 w 68"/>
                    <a:gd name="T1" fmla="*/ 2 h 49"/>
                    <a:gd name="T2" fmla="*/ 25 w 68"/>
                    <a:gd name="T3" fmla="*/ 6 h 49"/>
                    <a:gd name="T4" fmla="*/ 30 w 68"/>
                    <a:gd name="T5" fmla="*/ 10 h 49"/>
                    <a:gd name="T6" fmla="*/ 37 w 68"/>
                    <a:gd name="T7" fmla="*/ 11 h 49"/>
                    <a:gd name="T8" fmla="*/ 40 w 68"/>
                    <a:gd name="T9" fmla="*/ 6 h 49"/>
                    <a:gd name="T10" fmla="*/ 46 w 68"/>
                    <a:gd name="T11" fmla="*/ 2 h 49"/>
                    <a:gd name="T12" fmla="*/ 61 w 68"/>
                    <a:gd name="T13" fmla="*/ 20 h 49"/>
                    <a:gd name="T14" fmla="*/ 67 w 68"/>
                    <a:gd name="T15" fmla="*/ 20 h 49"/>
                    <a:gd name="T16" fmla="*/ 68 w 68"/>
                    <a:gd name="T17" fmla="*/ 24 h 49"/>
                    <a:gd name="T18" fmla="*/ 64 w 68"/>
                    <a:gd name="T19" fmla="*/ 22 h 49"/>
                    <a:gd name="T20" fmla="*/ 60 w 68"/>
                    <a:gd name="T21" fmla="*/ 25 h 49"/>
                    <a:gd name="T22" fmla="*/ 53 w 68"/>
                    <a:gd name="T23" fmla="*/ 39 h 49"/>
                    <a:gd name="T24" fmla="*/ 50 w 68"/>
                    <a:gd name="T25" fmla="*/ 49 h 49"/>
                    <a:gd name="T26" fmla="*/ 44 w 68"/>
                    <a:gd name="T27" fmla="*/ 48 h 49"/>
                    <a:gd name="T28" fmla="*/ 43 w 68"/>
                    <a:gd name="T29" fmla="*/ 45 h 49"/>
                    <a:gd name="T30" fmla="*/ 39 w 68"/>
                    <a:gd name="T31" fmla="*/ 43 h 49"/>
                    <a:gd name="T32" fmla="*/ 40 w 68"/>
                    <a:gd name="T33" fmla="*/ 38 h 49"/>
                    <a:gd name="T34" fmla="*/ 37 w 68"/>
                    <a:gd name="T35" fmla="*/ 33 h 49"/>
                    <a:gd name="T36" fmla="*/ 27 w 68"/>
                    <a:gd name="T37" fmla="*/ 39 h 49"/>
                    <a:gd name="T38" fmla="*/ 22 w 68"/>
                    <a:gd name="T39" fmla="*/ 43 h 49"/>
                    <a:gd name="T40" fmla="*/ 19 w 68"/>
                    <a:gd name="T41" fmla="*/ 42 h 49"/>
                    <a:gd name="T42" fmla="*/ 19 w 68"/>
                    <a:gd name="T43" fmla="*/ 40 h 49"/>
                    <a:gd name="T44" fmla="*/ 17 w 68"/>
                    <a:gd name="T45" fmla="*/ 38 h 49"/>
                    <a:gd name="T46" fmla="*/ 19 w 68"/>
                    <a:gd name="T47" fmla="*/ 35 h 49"/>
                    <a:gd name="T48" fmla="*/ 16 w 68"/>
                    <a:gd name="T49" fmla="*/ 33 h 49"/>
                    <a:gd name="T50" fmla="*/ 9 w 68"/>
                    <a:gd name="T51" fmla="*/ 29 h 49"/>
                    <a:gd name="T52" fmla="*/ 10 w 68"/>
                    <a:gd name="T53" fmla="*/ 28 h 49"/>
                    <a:gd name="T54" fmla="*/ 10 w 68"/>
                    <a:gd name="T55" fmla="*/ 24 h 49"/>
                    <a:gd name="T56" fmla="*/ 6 w 68"/>
                    <a:gd name="T57" fmla="*/ 20 h 49"/>
                    <a:gd name="T58" fmla="*/ 4 w 68"/>
                    <a:gd name="T59" fmla="*/ 17 h 49"/>
                    <a:gd name="T60" fmla="*/ 6 w 68"/>
                    <a:gd name="T61" fmla="*/ 15 h 49"/>
                    <a:gd name="T62" fmla="*/ 3 w 68"/>
                    <a:gd name="T63" fmla="*/ 14 h 49"/>
                    <a:gd name="T64" fmla="*/ 3 w 68"/>
                    <a:gd name="T65" fmla="*/ 7 h 49"/>
                    <a:gd name="T66" fmla="*/ 9 w 68"/>
                    <a:gd name="T67" fmla="*/ 10 h 49"/>
                    <a:gd name="T68" fmla="*/ 14 w 68"/>
                    <a:gd name="T69" fmla="*/ 10 h 49"/>
                    <a:gd name="T70" fmla="*/ 20 w 68"/>
                    <a:gd name="T71" fmla="*/ 11 h 49"/>
                    <a:gd name="T72" fmla="*/ 17 w 68"/>
                    <a:gd name="T73" fmla="*/ 7 h 49"/>
                    <a:gd name="T74" fmla="*/ 16 w 68"/>
                    <a:gd name="T75" fmla="*/ 4 h 49"/>
                    <a:gd name="T76" fmla="*/ 19 w 68"/>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
                    <a:gd name="T118" fmla="*/ 0 h 49"/>
                    <a:gd name="T119" fmla="*/ 68 w 68"/>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 h="49">
                      <a:moveTo>
                        <a:pt x="19" y="0"/>
                      </a:moveTo>
                      <a:lnTo>
                        <a:pt x="20" y="2"/>
                      </a:lnTo>
                      <a:lnTo>
                        <a:pt x="22" y="2"/>
                      </a:lnTo>
                      <a:lnTo>
                        <a:pt x="25" y="6"/>
                      </a:lnTo>
                      <a:lnTo>
                        <a:pt x="28" y="6"/>
                      </a:lnTo>
                      <a:lnTo>
                        <a:pt x="30" y="10"/>
                      </a:lnTo>
                      <a:lnTo>
                        <a:pt x="36" y="11"/>
                      </a:lnTo>
                      <a:lnTo>
                        <a:pt x="37" y="11"/>
                      </a:lnTo>
                      <a:lnTo>
                        <a:pt x="39" y="10"/>
                      </a:lnTo>
                      <a:lnTo>
                        <a:pt x="40" y="6"/>
                      </a:lnTo>
                      <a:lnTo>
                        <a:pt x="44" y="4"/>
                      </a:lnTo>
                      <a:lnTo>
                        <a:pt x="46" y="2"/>
                      </a:lnTo>
                      <a:lnTo>
                        <a:pt x="60" y="19"/>
                      </a:lnTo>
                      <a:lnTo>
                        <a:pt x="61" y="20"/>
                      </a:lnTo>
                      <a:lnTo>
                        <a:pt x="64" y="19"/>
                      </a:lnTo>
                      <a:lnTo>
                        <a:pt x="67" y="20"/>
                      </a:lnTo>
                      <a:lnTo>
                        <a:pt x="68" y="20"/>
                      </a:lnTo>
                      <a:lnTo>
                        <a:pt x="68" y="24"/>
                      </a:lnTo>
                      <a:lnTo>
                        <a:pt x="68" y="22"/>
                      </a:lnTo>
                      <a:lnTo>
                        <a:pt x="64" y="22"/>
                      </a:lnTo>
                      <a:lnTo>
                        <a:pt x="61" y="24"/>
                      </a:lnTo>
                      <a:lnTo>
                        <a:pt x="60" y="25"/>
                      </a:lnTo>
                      <a:lnTo>
                        <a:pt x="55" y="42"/>
                      </a:lnTo>
                      <a:lnTo>
                        <a:pt x="53" y="39"/>
                      </a:lnTo>
                      <a:lnTo>
                        <a:pt x="50" y="40"/>
                      </a:lnTo>
                      <a:lnTo>
                        <a:pt x="50" y="49"/>
                      </a:lnTo>
                      <a:lnTo>
                        <a:pt x="47" y="49"/>
                      </a:lnTo>
                      <a:lnTo>
                        <a:pt x="44" y="48"/>
                      </a:lnTo>
                      <a:lnTo>
                        <a:pt x="43" y="46"/>
                      </a:lnTo>
                      <a:lnTo>
                        <a:pt x="43" y="45"/>
                      </a:lnTo>
                      <a:lnTo>
                        <a:pt x="39" y="45"/>
                      </a:lnTo>
                      <a:lnTo>
                        <a:pt x="39" y="43"/>
                      </a:lnTo>
                      <a:lnTo>
                        <a:pt x="44" y="42"/>
                      </a:lnTo>
                      <a:lnTo>
                        <a:pt x="40" y="38"/>
                      </a:lnTo>
                      <a:lnTo>
                        <a:pt x="43" y="35"/>
                      </a:lnTo>
                      <a:lnTo>
                        <a:pt x="37" y="33"/>
                      </a:lnTo>
                      <a:lnTo>
                        <a:pt x="31" y="35"/>
                      </a:lnTo>
                      <a:lnTo>
                        <a:pt x="27" y="39"/>
                      </a:lnTo>
                      <a:lnTo>
                        <a:pt x="25" y="42"/>
                      </a:lnTo>
                      <a:lnTo>
                        <a:pt x="22" y="43"/>
                      </a:lnTo>
                      <a:lnTo>
                        <a:pt x="19" y="43"/>
                      </a:lnTo>
                      <a:lnTo>
                        <a:pt x="19" y="42"/>
                      </a:lnTo>
                      <a:lnTo>
                        <a:pt x="17" y="40"/>
                      </a:lnTo>
                      <a:lnTo>
                        <a:pt x="19" y="40"/>
                      </a:lnTo>
                      <a:lnTo>
                        <a:pt x="19" y="39"/>
                      </a:lnTo>
                      <a:lnTo>
                        <a:pt x="17" y="38"/>
                      </a:lnTo>
                      <a:lnTo>
                        <a:pt x="19" y="36"/>
                      </a:lnTo>
                      <a:lnTo>
                        <a:pt x="19" y="35"/>
                      </a:lnTo>
                      <a:lnTo>
                        <a:pt x="17" y="33"/>
                      </a:lnTo>
                      <a:lnTo>
                        <a:pt x="16" y="33"/>
                      </a:lnTo>
                      <a:lnTo>
                        <a:pt x="13" y="32"/>
                      </a:lnTo>
                      <a:lnTo>
                        <a:pt x="9" y="29"/>
                      </a:lnTo>
                      <a:lnTo>
                        <a:pt x="9" y="28"/>
                      </a:lnTo>
                      <a:lnTo>
                        <a:pt x="10" y="28"/>
                      </a:lnTo>
                      <a:lnTo>
                        <a:pt x="13" y="26"/>
                      </a:lnTo>
                      <a:lnTo>
                        <a:pt x="10" y="24"/>
                      </a:lnTo>
                      <a:lnTo>
                        <a:pt x="6" y="21"/>
                      </a:lnTo>
                      <a:lnTo>
                        <a:pt x="6" y="20"/>
                      </a:lnTo>
                      <a:lnTo>
                        <a:pt x="4" y="19"/>
                      </a:lnTo>
                      <a:lnTo>
                        <a:pt x="4" y="17"/>
                      </a:lnTo>
                      <a:lnTo>
                        <a:pt x="6" y="16"/>
                      </a:lnTo>
                      <a:lnTo>
                        <a:pt x="6" y="15"/>
                      </a:lnTo>
                      <a:lnTo>
                        <a:pt x="4" y="14"/>
                      </a:lnTo>
                      <a:lnTo>
                        <a:pt x="3" y="14"/>
                      </a:lnTo>
                      <a:lnTo>
                        <a:pt x="0" y="10"/>
                      </a:lnTo>
                      <a:lnTo>
                        <a:pt x="3" y="7"/>
                      </a:lnTo>
                      <a:lnTo>
                        <a:pt x="7" y="9"/>
                      </a:lnTo>
                      <a:lnTo>
                        <a:pt x="9" y="10"/>
                      </a:lnTo>
                      <a:lnTo>
                        <a:pt x="13" y="11"/>
                      </a:lnTo>
                      <a:lnTo>
                        <a:pt x="14" y="10"/>
                      </a:lnTo>
                      <a:lnTo>
                        <a:pt x="20" y="13"/>
                      </a:lnTo>
                      <a:lnTo>
                        <a:pt x="20" y="11"/>
                      </a:lnTo>
                      <a:lnTo>
                        <a:pt x="20" y="10"/>
                      </a:lnTo>
                      <a:lnTo>
                        <a:pt x="17" y="7"/>
                      </a:lnTo>
                      <a:lnTo>
                        <a:pt x="17" y="6"/>
                      </a:lnTo>
                      <a:lnTo>
                        <a:pt x="16" y="4"/>
                      </a:lnTo>
                      <a:lnTo>
                        <a:pt x="16" y="3"/>
                      </a:lnTo>
                      <a:lnTo>
                        <a:pt x="19"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5" name="Group 3070"/>
              <p:cNvGrpSpPr>
                <a:grpSpLocks/>
              </p:cNvGrpSpPr>
              <p:nvPr/>
            </p:nvGrpSpPr>
            <p:grpSpPr bwMode="auto">
              <a:xfrm>
                <a:off x="2796" y="2208"/>
                <a:ext cx="208" cy="166"/>
                <a:chOff x="2796" y="2208"/>
                <a:chExt cx="208" cy="166"/>
              </a:xfrm>
              <a:grpFill/>
            </p:grpSpPr>
            <p:sp>
              <p:nvSpPr>
                <p:cNvPr id="848" name="Freeform 3071"/>
                <p:cNvSpPr>
                  <a:spLocks/>
                </p:cNvSpPr>
                <p:nvPr/>
              </p:nvSpPr>
              <p:spPr bwMode="gray">
                <a:xfrm>
                  <a:off x="2796" y="2208"/>
                  <a:ext cx="208" cy="166"/>
                </a:xfrm>
                <a:custGeom>
                  <a:avLst/>
                  <a:gdLst>
                    <a:gd name="T0" fmla="*/ 28 w 208"/>
                    <a:gd name="T1" fmla="*/ 110 h 166"/>
                    <a:gd name="T2" fmla="*/ 13 w 208"/>
                    <a:gd name="T3" fmla="*/ 107 h 166"/>
                    <a:gd name="T4" fmla="*/ 9 w 208"/>
                    <a:gd name="T5" fmla="*/ 98 h 166"/>
                    <a:gd name="T6" fmla="*/ 1 w 208"/>
                    <a:gd name="T7" fmla="*/ 87 h 166"/>
                    <a:gd name="T8" fmla="*/ 6 w 208"/>
                    <a:gd name="T9" fmla="*/ 83 h 166"/>
                    <a:gd name="T10" fmla="*/ 0 w 208"/>
                    <a:gd name="T11" fmla="*/ 41 h 166"/>
                    <a:gd name="T12" fmla="*/ 2 w 208"/>
                    <a:gd name="T13" fmla="*/ 37 h 166"/>
                    <a:gd name="T14" fmla="*/ 6 w 208"/>
                    <a:gd name="T15" fmla="*/ 36 h 166"/>
                    <a:gd name="T16" fmla="*/ 12 w 208"/>
                    <a:gd name="T17" fmla="*/ 30 h 166"/>
                    <a:gd name="T18" fmla="*/ 10 w 208"/>
                    <a:gd name="T19" fmla="*/ 23 h 166"/>
                    <a:gd name="T20" fmla="*/ 12 w 208"/>
                    <a:gd name="T21" fmla="*/ 20 h 166"/>
                    <a:gd name="T22" fmla="*/ 19 w 208"/>
                    <a:gd name="T23" fmla="*/ 15 h 166"/>
                    <a:gd name="T24" fmla="*/ 28 w 208"/>
                    <a:gd name="T25" fmla="*/ 8 h 166"/>
                    <a:gd name="T26" fmla="*/ 41 w 208"/>
                    <a:gd name="T27" fmla="*/ 4 h 166"/>
                    <a:gd name="T28" fmla="*/ 50 w 208"/>
                    <a:gd name="T29" fmla="*/ 2 h 166"/>
                    <a:gd name="T30" fmla="*/ 56 w 208"/>
                    <a:gd name="T31" fmla="*/ 4 h 166"/>
                    <a:gd name="T32" fmla="*/ 77 w 208"/>
                    <a:gd name="T33" fmla="*/ 11 h 166"/>
                    <a:gd name="T34" fmla="*/ 80 w 208"/>
                    <a:gd name="T35" fmla="*/ 16 h 166"/>
                    <a:gd name="T36" fmla="*/ 119 w 208"/>
                    <a:gd name="T37" fmla="*/ 30 h 166"/>
                    <a:gd name="T38" fmla="*/ 128 w 208"/>
                    <a:gd name="T39" fmla="*/ 37 h 166"/>
                    <a:gd name="T40" fmla="*/ 137 w 208"/>
                    <a:gd name="T41" fmla="*/ 34 h 166"/>
                    <a:gd name="T42" fmla="*/ 143 w 208"/>
                    <a:gd name="T43" fmla="*/ 26 h 166"/>
                    <a:gd name="T44" fmla="*/ 143 w 208"/>
                    <a:gd name="T45" fmla="*/ 22 h 166"/>
                    <a:gd name="T46" fmla="*/ 138 w 208"/>
                    <a:gd name="T47" fmla="*/ 16 h 166"/>
                    <a:gd name="T48" fmla="*/ 154 w 208"/>
                    <a:gd name="T49" fmla="*/ 4 h 166"/>
                    <a:gd name="T50" fmla="*/ 177 w 208"/>
                    <a:gd name="T51" fmla="*/ 5 h 166"/>
                    <a:gd name="T52" fmla="*/ 181 w 208"/>
                    <a:gd name="T53" fmla="*/ 7 h 166"/>
                    <a:gd name="T54" fmla="*/ 180 w 208"/>
                    <a:gd name="T55" fmla="*/ 9 h 166"/>
                    <a:gd name="T56" fmla="*/ 183 w 208"/>
                    <a:gd name="T57" fmla="*/ 12 h 166"/>
                    <a:gd name="T58" fmla="*/ 186 w 208"/>
                    <a:gd name="T59" fmla="*/ 12 h 166"/>
                    <a:gd name="T60" fmla="*/ 208 w 208"/>
                    <a:gd name="T61" fmla="*/ 16 h 166"/>
                    <a:gd name="T62" fmla="*/ 207 w 208"/>
                    <a:gd name="T63" fmla="*/ 20 h 166"/>
                    <a:gd name="T64" fmla="*/ 205 w 208"/>
                    <a:gd name="T65" fmla="*/ 23 h 166"/>
                    <a:gd name="T66" fmla="*/ 205 w 208"/>
                    <a:gd name="T67" fmla="*/ 25 h 166"/>
                    <a:gd name="T68" fmla="*/ 204 w 208"/>
                    <a:gd name="T69" fmla="*/ 37 h 166"/>
                    <a:gd name="T70" fmla="*/ 202 w 208"/>
                    <a:gd name="T71" fmla="*/ 40 h 166"/>
                    <a:gd name="T72" fmla="*/ 205 w 208"/>
                    <a:gd name="T73" fmla="*/ 47 h 166"/>
                    <a:gd name="T74" fmla="*/ 208 w 208"/>
                    <a:gd name="T75" fmla="*/ 52 h 166"/>
                    <a:gd name="T76" fmla="*/ 196 w 208"/>
                    <a:gd name="T77" fmla="*/ 160 h 166"/>
                    <a:gd name="T78" fmla="*/ 194 w 208"/>
                    <a:gd name="T79" fmla="*/ 166 h 166"/>
                    <a:gd name="T80" fmla="*/ 72 w 208"/>
                    <a:gd name="T81" fmla="*/ 128 h 166"/>
                    <a:gd name="T82" fmla="*/ 66 w 208"/>
                    <a:gd name="T83" fmla="*/ 122 h 166"/>
                    <a:gd name="T84" fmla="*/ 34 w 208"/>
                    <a:gd name="T85" fmla="*/ 119 h 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166"/>
                    <a:gd name="T131" fmla="*/ 208 w 208"/>
                    <a:gd name="T132" fmla="*/ 166 h 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166">
                      <a:moveTo>
                        <a:pt x="32" y="121"/>
                      </a:moveTo>
                      <a:lnTo>
                        <a:pt x="28" y="110"/>
                      </a:lnTo>
                      <a:lnTo>
                        <a:pt x="21" y="107"/>
                      </a:lnTo>
                      <a:lnTo>
                        <a:pt x="13" y="107"/>
                      </a:lnTo>
                      <a:lnTo>
                        <a:pt x="10" y="104"/>
                      </a:lnTo>
                      <a:lnTo>
                        <a:pt x="9" y="98"/>
                      </a:lnTo>
                      <a:lnTo>
                        <a:pt x="2" y="90"/>
                      </a:lnTo>
                      <a:lnTo>
                        <a:pt x="1" y="87"/>
                      </a:lnTo>
                      <a:lnTo>
                        <a:pt x="1" y="86"/>
                      </a:lnTo>
                      <a:lnTo>
                        <a:pt x="6" y="83"/>
                      </a:lnTo>
                      <a:lnTo>
                        <a:pt x="4" y="50"/>
                      </a:lnTo>
                      <a:lnTo>
                        <a:pt x="0" y="41"/>
                      </a:lnTo>
                      <a:lnTo>
                        <a:pt x="0" y="39"/>
                      </a:lnTo>
                      <a:lnTo>
                        <a:pt x="2" y="37"/>
                      </a:lnTo>
                      <a:lnTo>
                        <a:pt x="2" y="36"/>
                      </a:lnTo>
                      <a:lnTo>
                        <a:pt x="6" y="36"/>
                      </a:lnTo>
                      <a:lnTo>
                        <a:pt x="10" y="33"/>
                      </a:lnTo>
                      <a:lnTo>
                        <a:pt x="12" y="30"/>
                      </a:lnTo>
                      <a:lnTo>
                        <a:pt x="12" y="29"/>
                      </a:lnTo>
                      <a:lnTo>
                        <a:pt x="10" y="23"/>
                      </a:lnTo>
                      <a:lnTo>
                        <a:pt x="10" y="22"/>
                      </a:lnTo>
                      <a:lnTo>
                        <a:pt x="12" y="20"/>
                      </a:lnTo>
                      <a:lnTo>
                        <a:pt x="17" y="18"/>
                      </a:lnTo>
                      <a:lnTo>
                        <a:pt x="19" y="15"/>
                      </a:lnTo>
                      <a:lnTo>
                        <a:pt x="26" y="9"/>
                      </a:lnTo>
                      <a:lnTo>
                        <a:pt x="28" y="8"/>
                      </a:lnTo>
                      <a:lnTo>
                        <a:pt x="28" y="0"/>
                      </a:lnTo>
                      <a:lnTo>
                        <a:pt x="41" y="4"/>
                      </a:lnTo>
                      <a:lnTo>
                        <a:pt x="46" y="4"/>
                      </a:lnTo>
                      <a:lnTo>
                        <a:pt x="50" y="2"/>
                      </a:lnTo>
                      <a:lnTo>
                        <a:pt x="53" y="2"/>
                      </a:lnTo>
                      <a:lnTo>
                        <a:pt x="56" y="4"/>
                      </a:lnTo>
                      <a:lnTo>
                        <a:pt x="59" y="4"/>
                      </a:lnTo>
                      <a:lnTo>
                        <a:pt x="77" y="11"/>
                      </a:lnTo>
                      <a:lnTo>
                        <a:pt x="79" y="12"/>
                      </a:lnTo>
                      <a:lnTo>
                        <a:pt x="80" y="16"/>
                      </a:lnTo>
                      <a:lnTo>
                        <a:pt x="85" y="23"/>
                      </a:lnTo>
                      <a:lnTo>
                        <a:pt x="119" y="30"/>
                      </a:lnTo>
                      <a:lnTo>
                        <a:pt x="123" y="36"/>
                      </a:lnTo>
                      <a:lnTo>
                        <a:pt x="128" y="37"/>
                      </a:lnTo>
                      <a:lnTo>
                        <a:pt x="131" y="37"/>
                      </a:lnTo>
                      <a:lnTo>
                        <a:pt x="137" y="34"/>
                      </a:lnTo>
                      <a:lnTo>
                        <a:pt x="143" y="28"/>
                      </a:lnTo>
                      <a:lnTo>
                        <a:pt x="143" y="26"/>
                      </a:lnTo>
                      <a:lnTo>
                        <a:pt x="143" y="24"/>
                      </a:lnTo>
                      <a:lnTo>
                        <a:pt x="143" y="22"/>
                      </a:lnTo>
                      <a:lnTo>
                        <a:pt x="140" y="20"/>
                      </a:lnTo>
                      <a:lnTo>
                        <a:pt x="138" y="16"/>
                      </a:lnTo>
                      <a:lnTo>
                        <a:pt x="140" y="13"/>
                      </a:lnTo>
                      <a:lnTo>
                        <a:pt x="154" y="4"/>
                      </a:lnTo>
                      <a:lnTo>
                        <a:pt x="169" y="2"/>
                      </a:lnTo>
                      <a:lnTo>
                        <a:pt x="177" y="5"/>
                      </a:lnTo>
                      <a:lnTo>
                        <a:pt x="178" y="5"/>
                      </a:lnTo>
                      <a:lnTo>
                        <a:pt x="181" y="7"/>
                      </a:lnTo>
                      <a:lnTo>
                        <a:pt x="181" y="9"/>
                      </a:lnTo>
                      <a:lnTo>
                        <a:pt x="180" y="9"/>
                      </a:lnTo>
                      <a:lnTo>
                        <a:pt x="181" y="11"/>
                      </a:lnTo>
                      <a:lnTo>
                        <a:pt x="183" y="12"/>
                      </a:lnTo>
                      <a:lnTo>
                        <a:pt x="184" y="12"/>
                      </a:lnTo>
                      <a:lnTo>
                        <a:pt x="186" y="12"/>
                      </a:lnTo>
                      <a:lnTo>
                        <a:pt x="205" y="16"/>
                      </a:lnTo>
                      <a:lnTo>
                        <a:pt x="208" y="16"/>
                      </a:lnTo>
                      <a:lnTo>
                        <a:pt x="208" y="19"/>
                      </a:lnTo>
                      <a:lnTo>
                        <a:pt x="207" y="20"/>
                      </a:lnTo>
                      <a:lnTo>
                        <a:pt x="207" y="22"/>
                      </a:lnTo>
                      <a:lnTo>
                        <a:pt x="205" y="23"/>
                      </a:lnTo>
                      <a:lnTo>
                        <a:pt x="205" y="24"/>
                      </a:lnTo>
                      <a:lnTo>
                        <a:pt x="205" y="25"/>
                      </a:lnTo>
                      <a:lnTo>
                        <a:pt x="207" y="36"/>
                      </a:lnTo>
                      <a:lnTo>
                        <a:pt x="204" y="37"/>
                      </a:lnTo>
                      <a:lnTo>
                        <a:pt x="204" y="39"/>
                      </a:lnTo>
                      <a:lnTo>
                        <a:pt x="202" y="40"/>
                      </a:lnTo>
                      <a:lnTo>
                        <a:pt x="204" y="44"/>
                      </a:lnTo>
                      <a:lnTo>
                        <a:pt x="205" y="47"/>
                      </a:lnTo>
                      <a:lnTo>
                        <a:pt x="205" y="50"/>
                      </a:lnTo>
                      <a:lnTo>
                        <a:pt x="208" y="52"/>
                      </a:lnTo>
                      <a:lnTo>
                        <a:pt x="208" y="160"/>
                      </a:lnTo>
                      <a:lnTo>
                        <a:pt x="196" y="160"/>
                      </a:lnTo>
                      <a:lnTo>
                        <a:pt x="196" y="166"/>
                      </a:lnTo>
                      <a:lnTo>
                        <a:pt x="194" y="166"/>
                      </a:lnTo>
                      <a:lnTo>
                        <a:pt x="89" y="122"/>
                      </a:lnTo>
                      <a:lnTo>
                        <a:pt x="72" y="128"/>
                      </a:lnTo>
                      <a:lnTo>
                        <a:pt x="71" y="125"/>
                      </a:lnTo>
                      <a:lnTo>
                        <a:pt x="66" y="122"/>
                      </a:lnTo>
                      <a:lnTo>
                        <a:pt x="64" y="121"/>
                      </a:lnTo>
                      <a:lnTo>
                        <a:pt x="34" y="119"/>
                      </a:lnTo>
                      <a:lnTo>
                        <a:pt x="32" y="12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49" name="Freeform 3072"/>
                <p:cNvSpPr>
                  <a:spLocks/>
                </p:cNvSpPr>
                <p:nvPr/>
              </p:nvSpPr>
              <p:spPr bwMode="gray">
                <a:xfrm>
                  <a:off x="2796" y="2208"/>
                  <a:ext cx="208" cy="166"/>
                </a:xfrm>
                <a:custGeom>
                  <a:avLst/>
                  <a:gdLst>
                    <a:gd name="T0" fmla="*/ 28 w 208"/>
                    <a:gd name="T1" fmla="*/ 110 h 166"/>
                    <a:gd name="T2" fmla="*/ 13 w 208"/>
                    <a:gd name="T3" fmla="*/ 107 h 166"/>
                    <a:gd name="T4" fmla="*/ 9 w 208"/>
                    <a:gd name="T5" fmla="*/ 98 h 166"/>
                    <a:gd name="T6" fmla="*/ 1 w 208"/>
                    <a:gd name="T7" fmla="*/ 87 h 166"/>
                    <a:gd name="T8" fmla="*/ 6 w 208"/>
                    <a:gd name="T9" fmla="*/ 83 h 166"/>
                    <a:gd name="T10" fmla="*/ 0 w 208"/>
                    <a:gd name="T11" fmla="*/ 41 h 166"/>
                    <a:gd name="T12" fmla="*/ 2 w 208"/>
                    <a:gd name="T13" fmla="*/ 37 h 166"/>
                    <a:gd name="T14" fmla="*/ 6 w 208"/>
                    <a:gd name="T15" fmla="*/ 36 h 166"/>
                    <a:gd name="T16" fmla="*/ 12 w 208"/>
                    <a:gd name="T17" fmla="*/ 30 h 166"/>
                    <a:gd name="T18" fmla="*/ 10 w 208"/>
                    <a:gd name="T19" fmla="*/ 23 h 166"/>
                    <a:gd name="T20" fmla="*/ 12 w 208"/>
                    <a:gd name="T21" fmla="*/ 20 h 166"/>
                    <a:gd name="T22" fmla="*/ 19 w 208"/>
                    <a:gd name="T23" fmla="*/ 15 h 166"/>
                    <a:gd name="T24" fmla="*/ 28 w 208"/>
                    <a:gd name="T25" fmla="*/ 8 h 166"/>
                    <a:gd name="T26" fmla="*/ 41 w 208"/>
                    <a:gd name="T27" fmla="*/ 4 h 166"/>
                    <a:gd name="T28" fmla="*/ 50 w 208"/>
                    <a:gd name="T29" fmla="*/ 2 h 166"/>
                    <a:gd name="T30" fmla="*/ 56 w 208"/>
                    <a:gd name="T31" fmla="*/ 4 h 166"/>
                    <a:gd name="T32" fmla="*/ 77 w 208"/>
                    <a:gd name="T33" fmla="*/ 11 h 166"/>
                    <a:gd name="T34" fmla="*/ 80 w 208"/>
                    <a:gd name="T35" fmla="*/ 16 h 166"/>
                    <a:gd name="T36" fmla="*/ 119 w 208"/>
                    <a:gd name="T37" fmla="*/ 30 h 166"/>
                    <a:gd name="T38" fmla="*/ 128 w 208"/>
                    <a:gd name="T39" fmla="*/ 37 h 166"/>
                    <a:gd name="T40" fmla="*/ 137 w 208"/>
                    <a:gd name="T41" fmla="*/ 34 h 166"/>
                    <a:gd name="T42" fmla="*/ 143 w 208"/>
                    <a:gd name="T43" fmla="*/ 26 h 166"/>
                    <a:gd name="T44" fmla="*/ 143 w 208"/>
                    <a:gd name="T45" fmla="*/ 22 h 166"/>
                    <a:gd name="T46" fmla="*/ 138 w 208"/>
                    <a:gd name="T47" fmla="*/ 16 h 166"/>
                    <a:gd name="T48" fmla="*/ 154 w 208"/>
                    <a:gd name="T49" fmla="*/ 4 h 166"/>
                    <a:gd name="T50" fmla="*/ 177 w 208"/>
                    <a:gd name="T51" fmla="*/ 5 h 166"/>
                    <a:gd name="T52" fmla="*/ 181 w 208"/>
                    <a:gd name="T53" fmla="*/ 7 h 166"/>
                    <a:gd name="T54" fmla="*/ 180 w 208"/>
                    <a:gd name="T55" fmla="*/ 9 h 166"/>
                    <a:gd name="T56" fmla="*/ 183 w 208"/>
                    <a:gd name="T57" fmla="*/ 12 h 166"/>
                    <a:gd name="T58" fmla="*/ 186 w 208"/>
                    <a:gd name="T59" fmla="*/ 12 h 166"/>
                    <a:gd name="T60" fmla="*/ 208 w 208"/>
                    <a:gd name="T61" fmla="*/ 16 h 166"/>
                    <a:gd name="T62" fmla="*/ 207 w 208"/>
                    <a:gd name="T63" fmla="*/ 20 h 166"/>
                    <a:gd name="T64" fmla="*/ 205 w 208"/>
                    <a:gd name="T65" fmla="*/ 23 h 166"/>
                    <a:gd name="T66" fmla="*/ 205 w 208"/>
                    <a:gd name="T67" fmla="*/ 25 h 166"/>
                    <a:gd name="T68" fmla="*/ 204 w 208"/>
                    <a:gd name="T69" fmla="*/ 37 h 166"/>
                    <a:gd name="T70" fmla="*/ 202 w 208"/>
                    <a:gd name="T71" fmla="*/ 40 h 166"/>
                    <a:gd name="T72" fmla="*/ 205 w 208"/>
                    <a:gd name="T73" fmla="*/ 47 h 166"/>
                    <a:gd name="T74" fmla="*/ 208 w 208"/>
                    <a:gd name="T75" fmla="*/ 52 h 166"/>
                    <a:gd name="T76" fmla="*/ 196 w 208"/>
                    <a:gd name="T77" fmla="*/ 160 h 166"/>
                    <a:gd name="T78" fmla="*/ 194 w 208"/>
                    <a:gd name="T79" fmla="*/ 166 h 166"/>
                    <a:gd name="T80" fmla="*/ 72 w 208"/>
                    <a:gd name="T81" fmla="*/ 128 h 166"/>
                    <a:gd name="T82" fmla="*/ 66 w 208"/>
                    <a:gd name="T83" fmla="*/ 122 h 166"/>
                    <a:gd name="T84" fmla="*/ 34 w 208"/>
                    <a:gd name="T85" fmla="*/ 119 h 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166"/>
                    <a:gd name="T131" fmla="*/ 208 w 208"/>
                    <a:gd name="T132" fmla="*/ 166 h 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166">
                      <a:moveTo>
                        <a:pt x="32" y="121"/>
                      </a:moveTo>
                      <a:lnTo>
                        <a:pt x="28" y="110"/>
                      </a:lnTo>
                      <a:lnTo>
                        <a:pt x="21" y="107"/>
                      </a:lnTo>
                      <a:lnTo>
                        <a:pt x="13" y="107"/>
                      </a:lnTo>
                      <a:lnTo>
                        <a:pt x="10" y="104"/>
                      </a:lnTo>
                      <a:lnTo>
                        <a:pt x="9" y="98"/>
                      </a:lnTo>
                      <a:lnTo>
                        <a:pt x="2" y="90"/>
                      </a:lnTo>
                      <a:lnTo>
                        <a:pt x="1" y="87"/>
                      </a:lnTo>
                      <a:lnTo>
                        <a:pt x="1" y="86"/>
                      </a:lnTo>
                      <a:lnTo>
                        <a:pt x="6" y="83"/>
                      </a:lnTo>
                      <a:lnTo>
                        <a:pt x="4" y="50"/>
                      </a:lnTo>
                      <a:lnTo>
                        <a:pt x="0" y="41"/>
                      </a:lnTo>
                      <a:lnTo>
                        <a:pt x="0" y="39"/>
                      </a:lnTo>
                      <a:lnTo>
                        <a:pt x="2" y="37"/>
                      </a:lnTo>
                      <a:lnTo>
                        <a:pt x="2" y="36"/>
                      </a:lnTo>
                      <a:lnTo>
                        <a:pt x="6" y="36"/>
                      </a:lnTo>
                      <a:lnTo>
                        <a:pt x="10" y="33"/>
                      </a:lnTo>
                      <a:lnTo>
                        <a:pt x="12" y="30"/>
                      </a:lnTo>
                      <a:lnTo>
                        <a:pt x="12" y="29"/>
                      </a:lnTo>
                      <a:lnTo>
                        <a:pt x="10" y="23"/>
                      </a:lnTo>
                      <a:lnTo>
                        <a:pt x="10" y="22"/>
                      </a:lnTo>
                      <a:lnTo>
                        <a:pt x="12" y="20"/>
                      </a:lnTo>
                      <a:lnTo>
                        <a:pt x="17" y="18"/>
                      </a:lnTo>
                      <a:lnTo>
                        <a:pt x="19" y="15"/>
                      </a:lnTo>
                      <a:lnTo>
                        <a:pt x="26" y="9"/>
                      </a:lnTo>
                      <a:lnTo>
                        <a:pt x="28" y="8"/>
                      </a:lnTo>
                      <a:lnTo>
                        <a:pt x="28" y="0"/>
                      </a:lnTo>
                      <a:lnTo>
                        <a:pt x="41" y="4"/>
                      </a:lnTo>
                      <a:lnTo>
                        <a:pt x="46" y="4"/>
                      </a:lnTo>
                      <a:lnTo>
                        <a:pt x="50" y="2"/>
                      </a:lnTo>
                      <a:lnTo>
                        <a:pt x="53" y="2"/>
                      </a:lnTo>
                      <a:lnTo>
                        <a:pt x="56" y="4"/>
                      </a:lnTo>
                      <a:lnTo>
                        <a:pt x="59" y="4"/>
                      </a:lnTo>
                      <a:lnTo>
                        <a:pt x="77" y="11"/>
                      </a:lnTo>
                      <a:lnTo>
                        <a:pt x="79" y="12"/>
                      </a:lnTo>
                      <a:lnTo>
                        <a:pt x="80" y="16"/>
                      </a:lnTo>
                      <a:lnTo>
                        <a:pt x="85" y="23"/>
                      </a:lnTo>
                      <a:lnTo>
                        <a:pt x="119" y="30"/>
                      </a:lnTo>
                      <a:lnTo>
                        <a:pt x="123" y="36"/>
                      </a:lnTo>
                      <a:lnTo>
                        <a:pt x="128" y="37"/>
                      </a:lnTo>
                      <a:lnTo>
                        <a:pt x="131" y="37"/>
                      </a:lnTo>
                      <a:lnTo>
                        <a:pt x="137" y="34"/>
                      </a:lnTo>
                      <a:lnTo>
                        <a:pt x="143" y="28"/>
                      </a:lnTo>
                      <a:lnTo>
                        <a:pt x="143" y="26"/>
                      </a:lnTo>
                      <a:lnTo>
                        <a:pt x="143" y="24"/>
                      </a:lnTo>
                      <a:lnTo>
                        <a:pt x="143" y="22"/>
                      </a:lnTo>
                      <a:lnTo>
                        <a:pt x="140" y="20"/>
                      </a:lnTo>
                      <a:lnTo>
                        <a:pt x="138" y="16"/>
                      </a:lnTo>
                      <a:lnTo>
                        <a:pt x="140" y="13"/>
                      </a:lnTo>
                      <a:lnTo>
                        <a:pt x="154" y="4"/>
                      </a:lnTo>
                      <a:lnTo>
                        <a:pt x="169" y="2"/>
                      </a:lnTo>
                      <a:lnTo>
                        <a:pt x="177" y="5"/>
                      </a:lnTo>
                      <a:lnTo>
                        <a:pt x="178" y="5"/>
                      </a:lnTo>
                      <a:lnTo>
                        <a:pt x="181" y="7"/>
                      </a:lnTo>
                      <a:lnTo>
                        <a:pt x="181" y="9"/>
                      </a:lnTo>
                      <a:lnTo>
                        <a:pt x="180" y="9"/>
                      </a:lnTo>
                      <a:lnTo>
                        <a:pt x="181" y="11"/>
                      </a:lnTo>
                      <a:lnTo>
                        <a:pt x="183" y="12"/>
                      </a:lnTo>
                      <a:lnTo>
                        <a:pt x="184" y="12"/>
                      </a:lnTo>
                      <a:lnTo>
                        <a:pt x="186" y="12"/>
                      </a:lnTo>
                      <a:lnTo>
                        <a:pt x="205" y="16"/>
                      </a:lnTo>
                      <a:lnTo>
                        <a:pt x="208" y="16"/>
                      </a:lnTo>
                      <a:lnTo>
                        <a:pt x="208" y="19"/>
                      </a:lnTo>
                      <a:lnTo>
                        <a:pt x="207" y="20"/>
                      </a:lnTo>
                      <a:lnTo>
                        <a:pt x="207" y="22"/>
                      </a:lnTo>
                      <a:lnTo>
                        <a:pt x="205" y="23"/>
                      </a:lnTo>
                      <a:lnTo>
                        <a:pt x="205" y="24"/>
                      </a:lnTo>
                      <a:lnTo>
                        <a:pt x="205" y="25"/>
                      </a:lnTo>
                      <a:lnTo>
                        <a:pt x="207" y="36"/>
                      </a:lnTo>
                      <a:lnTo>
                        <a:pt x="204" y="37"/>
                      </a:lnTo>
                      <a:lnTo>
                        <a:pt x="204" y="39"/>
                      </a:lnTo>
                      <a:lnTo>
                        <a:pt x="202" y="40"/>
                      </a:lnTo>
                      <a:lnTo>
                        <a:pt x="204" y="44"/>
                      </a:lnTo>
                      <a:lnTo>
                        <a:pt x="205" y="47"/>
                      </a:lnTo>
                      <a:lnTo>
                        <a:pt x="205" y="50"/>
                      </a:lnTo>
                      <a:lnTo>
                        <a:pt x="208" y="52"/>
                      </a:lnTo>
                      <a:lnTo>
                        <a:pt x="208" y="160"/>
                      </a:lnTo>
                      <a:lnTo>
                        <a:pt x="196" y="160"/>
                      </a:lnTo>
                      <a:lnTo>
                        <a:pt x="196" y="166"/>
                      </a:lnTo>
                      <a:lnTo>
                        <a:pt x="194" y="166"/>
                      </a:lnTo>
                      <a:lnTo>
                        <a:pt x="89" y="122"/>
                      </a:lnTo>
                      <a:lnTo>
                        <a:pt x="72" y="128"/>
                      </a:lnTo>
                      <a:lnTo>
                        <a:pt x="71" y="125"/>
                      </a:lnTo>
                      <a:lnTo>
                        <a:pt x="66" y="122"/>
                      </a:lnTo>
                      <a:lnTo>
                        <a:pt x="64" y="121"/>
                      </a:lnTo>
                      <a:lnTo>
                        <a:pt x="34" y="119"/>
                      </a:lnTo>
                      <a:lnTo>
                        <a:pt x="32" y="12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6" name="Group 3073"/>
              <p:cNvGrpSpPr>
                <a:grpSpLocks/>
              </p:cNvGrpSpPr>
              <p:nvPr/>
            </p:nvGrpSpPr>
            <p:grpSpPr bwMode="auto">
              <a:xfrm>
                <a:off x="2514" y="2310"/>
                <a:ext cx="214" cy="170"/>
                <a:chOff x="2514" y="2310"/>
                <a:chExt cx="214" cy="170"/>
              </a:xfrm>
              <a:grpFill/>
            </p:grpSpPr>
            <p:sp>
              <p:nvSpPr>
                <p:cNvPr id="846" name="Freeform 3074"/>
                <p:cNvSpPr>
                  <a:spLocks/>
                </p:cNvSpPr>
                <p:nvPr/>
              </p:nvSpPr>
              <p:spPr bwMode="gray">
                <a:xfrm>
                  <a:off x="2514" y="2310"/>
                  <a:ext cx="214" cy="170"/>
                </a:xfrm>
                <a:custGeom>
                  <a:avLst/>
                  <a:gdLst>
                    <a:gd name="T0" fmla="*/ 175 w 214"/>
                    <a:gd name="T1" fmla="*/ 46 h 170"/>
                    <a:gd name="T2" fmla="*/ 181 w 214"/>
                    <a:gd name="T3" fmla="*/ 52 h 170"/>
                    <a:gd name="T4" fmla="*/ 186 w 214"/>
                    <a:gd name="T5" fmla="*/ 56 h 170"/>
                    <a:gd name="T6" fmla="*/ 190 w 214"/>
                    <a:gd name="T7" fmla="*/ 56 h 170"/>
                    <a:gd name="T8" fmla="*/ 195 w 214"/>
                    <a:gd name="T9" fmla="*/ 58 h 170"/>
                    <a:gd name="T10" fmla="*/ 202 w 214"/>
                    <a:gd name="T11" fmla="*/ 60 h 170"/>
                    <a:gd name="T12" fmla="*/ 203 w 214"/>
                    <a:gd name="T13" fmla="*/ 64 h 170"/>
                    <a:gd name="T14" fmla="*/ 202 w 214"/>
                    <a:gd name="T15" fmla="*/ 69 h 170"/>
                    <a:gd name="T16" fmla="*/ 208 w 214"/>
                    <a:gd name="T17" fmla="*/ 70 h 170"/>
                    <a:gd name="T18" fmla="*/ 214 w 214"/>
                    <a:gd name="T19" fmla="*/ 70 h 170"/>
                    <a:gd name="T20" fmla="*/ 211 w 214"/>
                    <a:gd name="T21" fmla="*/ 108 h 170"/>
                    <a:gd name="T22" fmla="*/ 206 w 214"/>
                    <a:gd name="T23" fmla="*/ 111 h 170"/>
                    <a:gd name="T24" fmla="*/ 199 w 214"/>
                    <a:gd name="T25" fmla="*/ 112 h 170"/>
                    <a:gd name="T26" fmla="*/ 154 w 214"/>
                    <a:gd name="T27" fmla="*/ 118 h 170"/>
                    <a:gd name="T28" fmla="*/ 127 w 214"/>
                    <a:gd name="T29" fmla="*/ 132 h 170"/>
                    <a:gd name="T30" fmla="*/ 102 w 214"/>
                    <a:gd name="T31" fmla="*/ 149 h 170"/>
                    <a:gd name="T32" fmla="*/ 92 w 214"/>
                    <a:gd name="T33" fmla="*/ 169 h 170"/>
                    <a:gd name="T34" fmla="*/ 88 w 214"/>
                    <a:gd name="T35" fmla="*/ 168 h 170"/>
                    <a:gd name="T36" fmla="*/ 83 w 214"/>
                    <a:gd name="T37" fmla="*/ 168 h 170"/>
                    <a:gd name="T38" fmla="*/ 81 w 214"/>
                    <a:gd name="T39" fmla="*/ 170 h 170"/>
                    <a:gd name="T40" fmla="*/ 78 w 214"/>
                    <a:gd name="T41" fmla="*/ 165 h 170"/>
                    <a:gd name="T42" fmla="*/ 75 w 214"/>
                    <a:gd name="T43" fmla="*/ 165 h 170"/>
                    <a:gd name="T44" fmla="*/ 71 w 214"/>
                    <a:gd name="T45" fmla="*/ 165 h 170"/>
                    <a:gd name="T46" fmla="*/ 71 w 214"/>
                    <a:gd name="T47" fmla="*/ 169 h 170"/>
                    <a:gd name="T48" fmla="*/ 65 w 214"/>
                    <a:gd name="T49" fmla="*/ 170 h 170"/>
                    <a:gd name="T50" fmla="*/ 62 w 214"/>
                    <a:gd name="T51" fmla="*/ 170 h 170"/>
                    <a:gd name="T52" fmla="*/ 61 w 214"/>
                    <a:gd name="T53" fmla="*/ 168 h 170"/>
                    <a:gd name="T54" fmla="*/ 58 w 214"/>
                    <a:gd name="T55" fmla="*/ 169 h 170"/>
                    <a:gd name="T56" fmla="*/ 55 w 214"/>
                    <a:gd name="T57" fmla="*/ 169 h 170"/>
                    <a:gd name="T58" fmla="*/ 51 w 214"/>
                    <a:gd name="T59" fmla="*/ 166 h 170"/>
                    <a:gd name="T60" fmla="*/ 46 w 214"/>
                    <a:gd name="T61" fmla="*/ 163 h 170"/>
                    <a:gd name="T62" fmla="*/ 48 w 214"/>
                    <a:gd name="T63" fmla="*/ 160 h 170"/>
                    <a:gd name="T64" fmla="*/ 50 w 214"/>
                    <a:gd name="T65" fmla="*/ 158 h 170"/>
                    <a:gd name="T66" fmla="*/ 46 w 214"/>
                    <a:gd name="T67" fmla="*/ 156 h 170"/>
                    <a:gd name="T68" fmla="*/ 43 w 214"/>
                    <a:gd name="T69" fmla="*/ 155 h 170"/>
                    <a:gd name="T70" fmla="*/ 43 w 214"/>
                    <a:gd name="T71" fmla="*/ 148 h 170"/>
                    <a:gd name="T72" fmla="*/ 40 w 214"/>
                    <a:gd name="T73" fmla="*/ 144 h 170"/>
                    <a:gd name="T74" fmla="*/ 37 w 214"/>
                    <a:gd name="T75" fmla="*/ 144 h 170"/>
                    <a:gd name="T76" fmla="*/ 32 w 214"/>
                    <a:gd name="T77" fmla="*/ 148 h 170"/>
                    <a:gd name="T78" fmla="*/ 26 w 214"/>
                    <a:gd name="T79" fmla="*/ 148 h 170"/>
                    <a:gd name="T80" fmla="*/ 21 w 214"/>
                    <a:gd name="T81" fmla="*/ 149 h 170"/>
                    <a:gd name="T82" fmla="*/ 17 w 214"/>
                    <a:gd name="T83" fmla="*/ 151 h 170"/>
                    <a:gd name="T84" fmla="*/ 13 w 214"/>
                    <a:gd name="T85" fmla="*/ 149 h 170"/>
                    <a:gd name="T86" fmla="*/ 8 w 214"/>
                    <a:gd name="T87" fmla="*/ 148 h 170"/>
                    <a:gd name="T88" fmla="*/ 11 w 214"/>
                    <a:gd name="T89" fmla="*/ 145 h 170"/>
                    <a:gd name="T90" fmla="*/ 10 w 214"/>
                    <a:gd name="T91" fmla="*/ 142 h 170"/>
                    <a:gd name="T92" fmla="*/ 11 w 214"/>
                    <a:gd name="T93" fmla="*/ 140 h 170"/>
                    <a:gd name="T94" fmla="*/ 10 w 214"/>
                    <a:gd name="T95" fmla="*/ 137 h 170"/>
                    <a:gd name="T96" fmla="*/ 7 w 214"/>
                    <a:gd name="T97" fmla="*/ 135 h 170"/>
                    <a:gd name="T98" fmla="*/ 4 w 214"/>
                    <a:gd name="T99" fmla="*/ 134 h 170"/>
                    <a:gd name="T100" fmla="*/ 4 w 214"/>
                    <a:gd name="T101" fmla="*/ 128 h 170"/>
                    <a:gd name="T102" fmla="*/ 0 w 214"/>
                    <a:gd name="T103" fmla="*/ 124 h 170"/>
                    <a:gd name="T104" fmla="*/ 0 w 214"/>
                    <a:gd name="T105" fmla="*/ 120 h 170"/>
                    <a:gd name="T106" fmla="*/ 10 w 214"/>
                    <a:gd name="T107" fmla="*/ 108 h 170"/>
                    <a:gd name="T108" fmla="*/ 16 w 214"/>
                    <a:gd name="T109" fmla="*/ 113 h 170"/>
                    <a:gd name="T110" fmla="*/ 88 w 214"/>
                    <a:gd name="T111" fmla="*/ 111 h 170"/>
                    <a:gd name="T112" fmla="*/ 71 w 214"/>
                    <a:gd name="T113" fmla="*/ 0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170"/>
                    <a:gd name="T173" fmla="*/ 214 w 214"/>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170">
                      <a:moveTo>
                        <a:pt x="111" y="9"/>
                      </a:moveTo>
                      <a:lnTo>
                        <a:pt x="175" y="45"/>
                      </a:lnTo>
                      <a:lnTo>
                        <a:pt x="175" y="46"/>
                      </a:lnTo>
                      <a:lnTo>
                        <a:pt x="175" y="48"/>
                      </a:lnTo>
                      <a:lnTo>
                        <a:pt x="175" y="49"/>
                      </a:lnTo>
                      <a:lnTo>
                        <a:pt x="181" y="52"/>
                      </a:lnTo>
                      <a:lnTo>
                        <a:pt x="183" y="53"/>
                      </a:lnTo>
                      <a:lnTo>
                        <a:pt x="183" y="54"/>
                      </a:lnTo>
                      <a:lnTo>
                        <a:pt x="186" y="56"/>
                      </a:lnTo>
                      <a:lnTo>
                        <a:pt x="187" y="56"/>
                      </a:lnTo>
                      <a:lnTo>
                        <a:pt x="190" y="56"/>
                      </a:lnTo>
                      <a:lnTo>
                        <a:pt x="190" y="58"/>
                      </a:lnTo>
                      <a:lnTo>
                        <a:pt x="192" y="58"/>
                      </a:lnTo>
                      <a:lnTo>
                        <a:pt x="195" y="58"/>
                      </a:lnTo>
                      <a:lnTo>
                        <a:pt x="197" y="58"/>
                      </a:lnTo>
                      <a:lnTo>
                        <a:pt x="199" y="59"/>
                      </a:lnTo>
                      <a:lnTo>
                        <a:pt x="202" y="60"/>
                      </a:lnTo>
                      <a:lnTo>
                        <a:pt x="203" y="62"/>
                      </a:lnTo>
                      <a:lnTo>
                        <a:pt x="202" y="63"/>
                      </a:lnTo>
                      <a:lnTo>
                        <a:pt x="203" y="64"/>
                      </a:lnTo>
                      <a:lnTo>
                        <a:pt x="202" y="66"/>
                      </a:lnTo>
                      <a:lnTo>
                        <a:pt x="202" y="67"/>
                      </a:lnTo>
                      <a:lnTo>
                        <a:pt x="202" y="69"/>
                      </a:lnTo>
                      <a:lnTo>
                        <a:pt x="203" y="71"/>
                      </a:lnTo>
                      <a:lnTo>
                        <a:pt x="206" y="71"/>
                      </a:lnTo>
                      <a:lnTo>
                        <a:pt x="208" y="70"/>
                      </a:lnTo>
                      <a:lnTo>
                        <a:pt x="211" y="70"/>
                      </a:lnTo>
                      <a:lnTo>
                        <a:pt x="214" y="69"/>
                      </a:lnTo>
                      <a:lnTo>
                        <a:pt x="214" y="70"/>
                      </a:lnTo>
                      <a:lnTo>
                        <a:pt x="214" y="105"/>
                      </a:lnTo>
                      <a:lnTo>
                        <a:pt x="211" y="106"/>
                      </a:lnTo>
                      <a:lnTo>
                        <a:pt x="211" y="108"/>
                      </a:lnTo>
                      <a:lnTo>
                        <a:pt x="209" y="109"/>
                      </a:lnTo>
                      <a:lnTo>
                        <a:pt x="206" y="109"/>
                      </a:lnTo>
                      <a:lnTo>
                        <a:pt x="206" y="111"/>
                      </a:lnTo>
                      <a:lnTo>
                        <a:pt x="206" y="112"/>
                      </a:lnTo>
                      <a:lnTo>
                        <a:pt x="200" y="112"/>
                      </a:lnTo>
                      <a:lnTo>
                        <a:pt x="199" y="112"/>
                      </a:lnTo>
                      <a:lnTo>
                        <a:pt x="178" y="112"/>
                      </a:lnTo>
                      <a:lnTo>
                        <a:pt x="172" y="116"/>
                      </a:lnTo>
                      <a:lnTo>
                        <a:pt x="154" y="118"/>
                      </a:lnTo>
                      <a:lnTo>
                        <a:pt x="135" y="127"/>
                      </a:lnTo>
                      <a:lnTo>
                        <a:pt x="132" y="130"/>
                      </a:lnTo>
                      <a:lnTo>
                        <a:pt x="127" y="132"/>
                      </a:lnTo>
                      <a:lnTo>
                        <a:pt x="111" y="135"/>
                      </a:lnTo>
                      <a:lnTo>
                        <a:pt x="108" y="137"/>
                      </a:lnTo>
                      <a:lnTo>
                        <a:pt x="102" y="149"/>
                      </a:lnTo>
                      <a:lnTo>
                        <a:pt x="96" y="155"/>
                      </a:lnTo>
                      <a:lnTo>
                        <a:pt x="92" y="161"/>
                      </a:lnTo>
                      <a:lnTo>
                        <a:pt x="92" y="169"/>
                      </a:lnTo>
                      <a:lnTo>
                        <a:pt x="89" y="169"/>
                      </a:lnTo>
                      <a:lnTo>
                        <a:pt x="88" y="169"/>
                      </a:lnTo>
                      <a:lnTo>
                        <a:pt x="88" y="168"/>
                      </a:lnTo>
                      <a:lnTo>
                        <a:pt x="86" y="168"/>
                      </a:lnTo>
                      <a:lnTo>
                        <a:pt x="84" y="168"/>
                      </a:lnTo>
                      <a:lnTo>
                        <a:pt x="83" y="168"/>
                      </a:lnTo>
                      <a:lnTo>
                        <a:pt x="83" y="169"/>
                      </a:lnTo>
                      <a:lnTo>
                        <a:pt x="81" y="169"/>
                      </a:lnTo>
                      <a:lnTo>
                        <a:pt x="81" y="170"/>
                      </a:lnTo>
                      <a:lnTo>
                        <a:pt x="78" y="169"/>
                      </a:lnTo>
                      <a:lnTo>
                        <a:pt x="78" y="166"/>
                      </a:lnTo>
                      <a:lnTo>
                        <a:pt x="78" y="165"/>
                      </a:lnTo>
                      <a:lnTo>
                        <a:pt x="78" y="163"/>
                      </a:lnTo>
                      <a:lnTo>
                        <a:pt x="77" y="165"/>
                      </a:lnTo>
                      <a:lnTo>
                        <a:pt x="75" y="165"/>
                      </a:lnTo>
                      <a:lnTo>
                        <a:pt x="75" y="166"/>
                      </a:lnTo>
                      <a:lnTo>
                        <a:pt x="74" y="165"/>
                      </a:lnTo>
                      <a:lnTo>
                        <a:pt x="71" y="165"/>
                      </a:lnTo>
                      <a:lnTo>
                        <a:pt x="71" y="166"/>
                      </a:lnTo>
                      <a:lnTo>
                        <a:pt x="71" y="168"/>
                      </a:lnTo>
                      <a:lnTo>
                        <a:pt x="71" y="169"/>
                      </a:lnTo>
                      <a:lnTo>
                        <a:pt x="68" y="169"/>
                      </a:lnTo>
                      <a:lnTo>
                        <a:pt x="67" y="170"/>
                      </a:lnTo>
                      <a:lnTo>
                        <a:pt x="65" y="170"/>
                      </a:lnTo>
                      <a:lnTo>
                        <a:pt x="64" y="169"/>
                      </a:lnTo>
                      <a:lnTo>
                        <a:pt x="64" y="170"/>
                      </a:lnTo>
                      <a:lnTo>
                        <a:pt x="62" y="170"/>
                      </a:lnTo>
                      <a:lnTo>
                        <a:pt x="62" y="169"/>
                      </a:lnTo>
                      <a:lnTo>
                        <a:pt x="62" y="168"/>
                      </a:lnTo>
                      <a:lnTo>
                        <a:pt x="61" y="168"/>
                      </a:lnTo>
                      <a:lnTo>
                        <a:pt x="59" y="168"/>
                      </a:lnTo>
                      <a:lnTo>
                        <a:pt x="58" y="168"/>
                      </a:lnTo>
                      <a:lnTo>
                        <a:pt x="58" y="169"/>
                      </a:lnTo>
                      <a:lnTo>
                        <a:pt x="56" y="170"/>
                      </a:lnTo>
                      <a:lnTo>
                        <a:pt x="55" y="170"/>
                      </a:lnTo>
                      <a:lnTo>
                        <a:pt x="55" y="169"/>
                      </a:lnTo>
                      <a:lnTo>
                        <a:pt x="53" y="168"/>
                      </a:lnTo>
                      <a:lnTo>
                        <a:pt x="51" y="168"/>
                      </a:lnTo>
                      <a:lnTo>
                        <a:pt x="51" y="166"/>
                      </a:lnTo>
                      <a:lnTo>
                        <a:pt x="50" y="161"/>
                      </a:lnTo>
                      <a:lnTo>
                        <a:pt x="48" y="161"/>
                      </a:lnTo>
                      <a:lnTo>
                        <a:pt x="46" y="163"/>
                      </a:lnTo>
                      <a:lnTo>
                        <a:pt x="46" y="161"/>
                      </a:lnTo>
                      <a:lnTo>
                        <a:pt x="46" y="160"/>
                      </a:lnTo>
                      <a:lnTo>
                        <a:pt x="48" y="160"/>
                      </a:lnTo>
                      <a:lnTo>
                        <a:pt x="48" y="159"/>
                      </a:lnTo>
                      <a:lnTo>
                        <a:pt x="50" y="159"/>
                      </a:lnTo>
                      <a:lnTo>
                        <a:pt x="50" y="158"/>
                      </a:lnTo>
                      <a:lnTo>
                        <a:pt x="48" y="158"/>
                      </a:lnTo>
                      <a:lnTo>
                        <a:pt x="48" y="156"/>
                      </a:lnTo>
                      <a:lnTo>
                        <a:pt x="46" y="156"/>
                      </a:lnTo>
                      <a:lnTo>
                        <a:pt x="44" y="153"/>
                      </a:lnTo>
                      <a:lnTo>
                        <a:pt x="44" y="155"/>
                      </a:lnTo>
                      <a:lnTo>
                        <a:pt x="43" y="155"/>
                      </a:lnTo>
                      <a:lnTo>
                        <a:pt x="43" y="151"/>
                      </a:lnTo>
                      <a:lnTo>
                        <a:pt x="43" y="149"/>
                      </a:lnTo>
                      <a:lnTo>
                        <a:pt x="43" y="148"/>
                      </a:lnTo>
                      <a:lnTo>
                        <a:pt x="41" y="148"/>
                      </a:lnTo>
                      <a:lnTo>
                        <a:pt x="41" y="145"/>
                      </a:lnTo>
                      <a:lnTo>
                        <a:pt x="40" y="144"/>
                      </a:lnTo>
                      <a:lnTo>
                        <a:pt x="40" y="145"/>
                      </a:lnTo>
                      <a:lnTo>
                        <a:pt x="38" y="145"/>
                      </a:lnTo>
                      <a:lnTo>
                        <a:pt x="37" y="144"/>
                      </a:lnTo>
                      <a:lnTo>
                        <a:pt x="37" y="146"/>
                      </a:lnTo>
                      <a:lnTo>
                        <a:pt x="35" y="146"/>
                      </a:lnTo>
                      <a:lnTo>
                        <a:pt x="32" y="148"/>
                      </a:lnTo>
                      <a:lnTo>
                        <a:pt x="32" y="149"/>
                      </a:lnTo>
                      <a:lnTo>
                        <a:pt x="29" y="149"/>
                      </a:lnTo>
                      <a:lnTo>
                        <a:pt x="26" y="148"/>
                      </a:lnTo>
                      <a:lnTo>
                        <a:pt x="25" y="148"/>
                      </a:lnTo>
                      <a:lnTo>
                        <a:pt x="22" y="149"/>
                      </a:lnTo>
                      <a:lnTo>
                        <a:pt x="21" y="149"/>
                      </a:lnTo>
                      <a:lnTo>
                        <a:pt x="21" y="151"/>
                      </a:lnTo>
                      <a:lnTo>
                        <a:pt x="19" y="151"/>
                      </a:lnTo>
                      <a:lnTo>
                        <a:pt x="17" y="151"/>
                      </a:lnTo>
                      <a:lnTo>
                        <a:pt x="16" y="148"/>
                      </a:lnTo>
                      <a:lnTo>
                        <a:pt x="14" y="148"/>
                      </a:lnTo>
                      <a:lnTo>
                        <a:pt x="13" y="149"/>
                      </a:lnTo>
                      <a:lnTo>
                        <a:pt x="11" y="149"/>
                      </a:lnTo>
                      <a:lnTo>
                        <a:pt x="10" y="149"/>
                      </a:lnTo>
                      <a:lnTo>
                        <a:pt x="8" y="148"/>
                      </a:lnTo>
                      <a:lnTo>
                        <a:pt x="10" y="148"/>
                      </a:lnTo>
                      <a:lnTo>
                        <a:pt x="10" y="146"/>
                      </a:lnTo>
                      <a:lnTo>
                        <a:pt x="11" y="145"/>
                      </a:lnTo>
                      <a:lnTo>
                        <a:pt x="11" y="144"/>
                      </a:lnTo>
                      <a:lnTo>
                        <a:pt x="10" y="144"/>
                      </a:lnTo>
                      <a:lnTo>
                        <a:pt x="10" y="142"/>
                      </a:lnTo>
                      <a:lnTo>
                        <a:pt x="11" y="141"/>
                      </a:lnTo>
                      <a:lnTo>
                        <a:pt x="10" y="140"/>
                      </a:lnTo>
                      <a:lnTo>
                        <a:pt x="11" y="140"/>
                      </a:lnTo>
                      <a:lnTo>
                        <a:pt x="11" y="138"/>
                      </a:lnTo>
                      <a:lnTo>
                        <a:pt x="10" y="138"/>
                      </a:lnTo>
                      <a:lnTo>
                        <a:pt x="10" y="137"/>
                      </a:lnTo>
                      <a:lnTo>
                        <a:pt x="8" y="137"/>
                      </a:lnTo>
                      <a:lnTo>
                        <a:pt x="8" y="135"/>
                      </a:lnTo>
                      <a:lnTo>
                        <a:pt x="7" y="135"/>
                      </a:lnTo>
                      <a:lnTo>
                        <a:pt x="5" y="135"/>
                      </a:lnTo>
                      <a:lnTo>
                        <a:pt x="4" y="135"/>
                      </a:lnTo>
                      <a:lnTo>
                        <a:pt x="4" y="134"/>
                      </a:lnTo>
                      <a:lnTo>
                        <a:pt x="1" y="131"/>
                      </a:lnTo>
                      <a:lnTo>
                        <a:pt x="4" y="130"/>
                      </a:lnTo>
                      <a:lnTo>
                        <a:pt x="4" y="128"/>
                      </a:lnTo>
                      <a:lnTo>
                        <a:pt x="1" y="127"/>
                      </a:lnTo>
                      <a:lnTo>
                        <a:pt x="1" y="124"/>
                      </a:lnTo>
                      <a:lnTo>
                        <a:pt x="0" y="124"/>
                      </a:lnTo>
                      <a:lnTo>
                        <a:pt x="0" y="123"/>
                      </a:lnTo>
                      <a:lnTo>
                        <a:pt x="0" y="121"/>
                      </a:lnTo>
                      <a:lnTo>
                        <a:pt x="0" y="120"/>
                      </a:lnTo>
                      <a:lnTo>
                        <a:pt x="0" y="119"/>
                      </a:lnTo>
                      <a:lnTo>
                        <a:pt x="5" y="114"/>
                      </a:lnTo>
                      <a:lnTo>
                        <a:pt x="10" y="108"/>
                      </a:lnTo>
                      <a:lnTo>
                        <a:pt x="11" y="108"/>
                      </a:lnTo>
                      <a:lnTo>
                        <a:pt x="13" y="108"/>
                      </a:lnTo>
                      <a:lnTo>
                        <a:pt x="16" y="113"/>
                      </a:lnTo>
                      <a:lnTo>
                        <a:pt x="21" y="114"/>
                      </a:lnTo>
                      <a:lnTo>
                        <a:pt x="28" y="111"/>
                      </a:lnTo>
                      <a:lnTo>
                        <a:pt x="88" y="111"/>
                      </a:lnTo>
                      <a:lnTo>
                        <a:pt x="91" y="102"/>
                      </a:lnTo>
                      <a:lnTo>
                        <a:pt x="84" y="101"/>
                      </a:lnTo>
                      <a:lnTo>
                        <a:pt x="71" y="0"/>
                      </a:lnTo>
                      <a:lnTo>
                        <a:pt x="96" y="0"/>
                      </a:lnTo>
                      <a:lnTo>
                        <a:pt x="111" y="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47" name="Freeform 3075"/>
                <p:cNvSpPr>
                  <a:spLocks/>
                </p:cNvSpPr>
                <p:nvPr/>
              </p:nvSpPr>
              <p:spPr bwMode="gray">
                <a:xfrm>
                  <a:off x="2514" y="2310"/>
                  <a:ext cx="214" cy="170"/>
                </a:xfrm>
                <a:custGeom>
                  <a:avLst/>
                  <a:gdLst>
                    <a:gd name="T0" fmla="*/ 175 w 214"/>
                    <a:gd name="T1" fmla="*/ 46 h 170"/>
                    <a:gd name="T2" fmla="*/ 181 w 214"/>
                    <a:gd name="T3" fmla="*/ 52 h 170"/>
                    <a:gd name="T4" fmla="*/ 186 w 214"/>
                    <a:gd name="T5" fmla="*/ 56 h 170"/>
                    <a:gd name="T6" fmla="*/ 190 w 214"/>
                    <a:gd name="T7" fmla="*/ 56 h 170"/>
                    <a:gd name="T8" fmla="*/ 195 w 214"/>
                    <a:gd name="T9" fmla="*/ 58 h 170"/>
                    <a:gd name="T10" fmla="*/ 202 w 214"/>
                    <a:gd name="T11" fmla="*/ 60 h 170"/>
                    <a:gd name="T12" fmla="*/ 203 w 214"/>
                    <a:gd name="T13" fmla="*/ 64 h 170"/>
                    <a:gd name="T14" fmla="*/ 202 w 214"/>
                    <a:gd name="T15" fmla="*/ 69 h 170"/>
                    <a:gd name="T16" fmla="*/ 208 w 214"/>
                    <a:gd name="T17" fmla="*/ 70 h 170"/>
                    <a:gd name="T18" fmla="*/ 214 w 214"/>
                    <a:gd name="T19" fmla="*/ 70 h 170"/>
                    <a:gd name="T20" fmla="*/ 211 w 214"/>
                    <a:gd name="T21" fmla="*/ 108 h 170"/>
                    <a:gd name="T22" fmla="*/ 206 w 214"/>
                    <a:gd name="T23" fmla="*/ 111 h 170"/>
                    <a:gd name="T24" fmla="*/ 199 w 214"/>
                    <a:gd name="T25" fmla="*/ 112 h 170"/>
                    <a:gd name="T26" fmla="*/ 154 w 214"/>
                    <a:gd name="T27" fmla="*/ 118 h 170"/>
                    <a:gd name="T28" fmla="*/ 127 w 214"/>
                    <a:gd name="T29" fmla="*/ 132 h 170"/>
                    <a:gd name="T30" fmla="*/ 102 w 214"/>
                    <a:gd name="T31" fmla="*/ 149 h 170"/>
                    <a:gd name="T32" fmla="*/ 92 w 214"/>
                    <a:gd name="T33" fmla="*/ 169 h 170"/>
                    <a:gd name="T34" fmla="*/ 88 w 214"/>
                    <a:gd name="T35" fmla="*/ 168 h 170"/>
                    <a:gd name="T36" fmla="*/ 83 w 214"/>
                    <a:gd name="T37" fmla="*/ 168 h 170"/>
                    <a:gd name="T38" fmla="*/ 81 w 214"/>
                    <a:gd name="T39" fmla="*/ 170 h 170"/>
                    <a:gd name="T40" fmla="*/ 78 w 214"/>
                    <a:gd name="T41" fmla="*/ 165 h 170"/>
                    <a:gd name="T42" fmla="*/ 75 w 214"/>
                    <a:gd name="T43" fmla="*/ 165 h 170"/>
                    <a:gd name="T44" fmla="*/ 71 w 214"/>
                    <a:gd name="T45" fmla="*/ 165 h 170"/>
                    <a:gd name="T46" fmla="*/ 71 w 214"/>
                    <a:gd name="T47" fmla="*/ 169 h 170"/>
                    <a:gd name="T48" fmla="*/ 65 w 214"/>
                    <a:gd name="T49" fmla="*/ 170 h 170"/>
                    <a:gd name="T50" fmla="*/ 62 w 214"/>
                    <a:gd name="T51" fmla="*/ 170 h 170"/>
                    <a:gd name="T52" fmla="*/ 61 w 214"/>
                    <a:gd name="T53" fmla="*/ 168 h 170"/>
                    <a:gd name="T54" fmla="*/ 58 w 214"/>
                    <a:gd name="T55" fmla="*/ 169 h 170"/>
                    <a:gd name="T56" fmla="*/ 55 w 214"/>
                    <a:gd name="T57" fmla="*/ 169 h 170"/>
                    <a:gd name="T58" fmla="*/ 51 w 214"/>
                    <a:gd name="T59" fmla="*/ 166 h 170"/>
                    <a:gd name="T60" fmla="*/ 46 w 214"/>
                    <a:gd name="T61" fmla="*/ 163 h 170"/>
                    <a:gd name="T62" fmla="*/ 48 w 214"/>
                    <a:gd name="T63" fmla="*/ 160 h 170"/>
                    <a:gd name="T64" fmla="*/ 50 w 214"/>
                    <a:gd name="T65" fmla="*/ 158 h 170"/>
                    <a:gd name="T66" fmla="*/ 46 w 214"/>
                    <a:gd name="T67" fmla="*/ 156 h 170"/>
                    <a:gd name="T68" fmla="*/ 43 w 214"/>
                    <a:gd name="T69" fmla="*/ 155 h 170"/>
                    <a:gd name="T70" fmla="*/ 43 w 214"/>
                    <a:gd name="T71" fmla="*/ 148 h 170"/>
                    <a:gd name="T72" fmla="*/ 40 w 214"/>
                    <a:gd name="T73" fmla="*/ 144 h 170"/>
                    <a:gd name="T74" fmla="*/ 37 w 214"/>
                    <a:gd name="T75" fmla="*/ 144 h 170"/>
                    <a:gd name="T76" fmla="*/ 32 w 214"/>
                    <a:gd name="T77" fmla="*/ 148 h 170"/>
                    <a:gd name="T78" fmla="*/ 26 w 214"/>
                    <a:gd name="T79" fmla="*/ 148 h 170"/>
                    <a:gd name="T80" fmla="*/ 21 w 214"/>
                    <a:gd name="T81" fmla="*/ 149 h 170"/>
                    <a:gd name="T82" fmla="*/ 17 w 214"/>
                    <a:gd name="T83" fmla="*/ 151 h 170"/>
                    <a:gd name="T84" fmla="*/ 13 w 214"/>
                    <a:gd name="T85" fmla="*/ 149 h 170"/>
                    <a:gd name="T86" fmla="*/ 8 w 214"/>
                    <a:gd name="T87" fmla="*/ 148 h 170"/>
                    <a:gd name="T88" fmla="*/ 11 w 214"/>
                    <a:gd name="T89" fmla="*/ 145 h 170"/>
                    <a:gd name="T90" fmla="*/ 10 w 214"/>
                    <a:gd name="T91" fmla="*/ 142 h 170"/>
                    <a:gd name="T92" fmla="*/ 11 w 214"/>
                    <a:gd name="T93" fmla="*/ 140 h 170"/>
                    <a:gd name="T94" fmla="*/ 10 w 214"/>
                    <a:gd name="T95" fmla="*/ 137 h 170"/>
                    <a:gd name="T96" fmla="*/ 7 w 214"/>
                    <a:gd name="T97" fmla="*/ 135 h 170"/>
                    <a:gd name="T98" fmla="*/ 4 w 214"/>
                    <a:gd name="T99" fmla="*/ 134 h 170"/>
                    <a:gd name="T100" fmla="*/ 4 w 214"/>
                    <a:gd name="T101" fmla="*/ 128 h 170"/>
                    <a:gd name="T102" fmla="*/ 0 w 214"/>
                    <a:gd name="T103" fmla="*/ 124 h 170"/>
                    <a:gd name="T104" fmla="*/ 0 w 214"/>
                    <a:gd name="T105" fmla="*/ 120 h 170"/>
                    <a:gd name="T106" fmla="*/ 10 w 214"/>
                    <a:gd name="T107" fmla="*/ 108 h 170"/>
                    <a:gd name="T108" fmla="*/ 16 w 214"/>
                    <a:gd name="T109" fmla="*/ 113 h 170"/>
                    <a:gd name="T110" fmla="*/ 88 w 214"/>
                    <a:gd name="T111" fmla="*/ 111 h 170"/>
                    <a:gd name="T112" fmla="*/ 71 w 214"/>
                    <a:gd name="T113" fmla="*/ 0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170"/>
                    <a:gd name="T173" fmla="*/ 214 w 214"/>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170">
                      <a:moveTo>
                        <a:pt x="111" y="9"/>
                      </a:moveTo>
                      <a:lnTo>
                        <a:pt x="175" y="45"/>
                      </a:lnTo>
                      <a:lnTo>
                        <a:pt x="175" y="46"/>
                      </a:lnTo>
                      <a:lnTo>
                        <a:pt x="175" y="48"/>
                      </a:lnTo>
                      <a:lnTo>
                        <a:pt x="175" y="49"/>
                      </a:lnTo>
                      <a:lnTo>
                        <a:pt x="181" y="52"/>
                      </a:lnTo>
                      <a:lnTo>
                        <a:pt x="183" y="53"/>
                      </a:lnTo>
                      <a:lnTo>
                        <a:pt x="183" y="54"/>
                      </a:lnTo>
                      <a:lnTo>
                        <a:pt x="186" y="56"/>
                      </a:lnTo>
                      <a:lnTo>
                        <a:pt x="187" y="56"/>
                      </a:lnTo>
                      <a:lnTo>
                        <a:pt x="190" y="56"/>
                      </a:lnTo>
                      <a:lnTo>
                        <a:pt x="190" y="58"/>
                      </a:lnTo>
                      <a:lnTo>
                        <a:pt x="192" y="58"/>
                      </a:lnTo>
                      <a:lnTo>
                        <a:pt x="195" y="58"/>
                      </a:lnTo>
                      <a:lnTo>
                        <a:pt x="197" y="58"/>
                      </a:lnTo>
                      <a:lnTo>
                        <a:pt x="199" y="59"/>
                      </a:lnTo>
                      <a:lnTo>
                        <a:pt x="202" y="60"/>
                      </a:lnTo>
                      <a:lnTo>
                        <a:pt x="203" y="62"/>
                      </a:lnTo>
                      <a:lnTo>
                        <a:pt x="202" y="63"/>
                      </a:lnTo>
                      <a:lnTo>
                        <a:pt x="203" y="64"/>
                      </a:lnTo>
                      <a:lnTo>
                        <a:pt x="202" y="66"/>
                      </a:lnTo>
                      <a:lnTo>
                        <a:pt x="202" y="67"/>
                      </a:lnTo>
                      <a:lnTo>
                        <a:pt x="202" y="69"/>
                      </a:lnTo>
                      <a:lnTo>
                        <a:pt x="203" y="71"/>
                      </a:lnTo>
                      <a:lnTo>
                        <a:pt x="206" y="71"/>
                      </a:lnTo>
                      <a:lnTo>
                        <a:pt x="208" y="70"/>
                      </a:lnTo>
                      <a:lnTo>
                        <a:pt x="211" y="70"/>
                      </a:lnTo>
                      <a:lnTo>
                        <a:pt x="214" y="69"/>
                      </a:lnTo>
                      <a:lnTo>
                        <a:pt x="214" y="70"/>
                      </a:lnTo>
                      <a:lnTo>
                        <a:pt x="214" y="105"/>
                      </a:lnTo>
                      <a:lnTo>
                        <a:pt x="211" y="106"/>
                      </a:lnTo>
                      <a:lnTo>
                        <a:pt x="211" y="108"/>
                      </a:lnTo>
                      <a:lnTo>
                        <a:pt x="209" y="109"/>
                      </a:lnTo>
                      <a:lnTo>
                        <a:pt x="206" y="109"/>
                      </a:lnTo>
                      <a:lnTo>
                        <a:pt x="206" y="111"/>
                      </a:lnTo>
                      <a:lnTo>
                        <a:pt x="206" y="112"/>
                      </a:lnTo>
                      <a:lnTo>
                        <a:pt x="200" y="112"/>
                      </a:lnTo>
                      <a:lnTo>
                        <a:pt x="199" y="112"/>
                      </a:lnTo>
                      <a:lnTo>
                        <a:pt x="178" y="112"/>
                      </a:lnTo>
                      <a:lnTo>
                        <a:pt x="172" y="116"/>
                      </a:lnTo>
                      <a:lnTo>
                        <a:pt x="154" y="118"/>
                      </a:lnTo>
                      <a:lnTo>
                        <a:pt x="135" y="127"/>
                      </a:lnTo>
                      <a:lnTo>
                        <a:pt x="132" y="130"/>
                      </a:lnTo>
                      <a:lnTo>
                        <a:pt x="127" y="132"/>
                      </a:lnTo>
                      <a:lnTo>
                        <a:pt x="111" y="135"/>
                      </a:lnTo>
                      <a:lnTo>
                        <a:pt x="108" y="137"/>
                      </a:lnTo>
                      <a:lnTo>
                        <a:pt x="102" y="149"/>
                      </a:lnTo>
                      <a:lnTo>
                        <a:pt x="96" y="155"/>
                      </a:lnTo>
                      <a:lnTo>
                        <a:pt x="92" y="161"/>
                      </a:lnTo>
                      <a:lnTo>
                        <a:pt x="92" y="169"/>
                      </a:lnTo>
                      <a:lnTo>
                        <a:pt x="89" y="169"/>
                      </a:lnTo>
                      <a:lnTo>
                        <a:pt x="88" y="169"/>
                      </a:lnTo>
                      <a:lnTo>
                        <a:pt x="88" y="168"/>
                      </a:lnTo>
                      <a:lnTo>
                        <a:pt x="86" y="168"/>
                      </a:lnTo>
                      <a:lnTo>
                        <a:pt x="84" y="168"/>
                      </a:lnTo>
                      <a:lnTo>
                        <a:pt x="83" y="168"/>
                      </a:lnTo>
                      <a:lnTo>
                        <a:pt x="83" y="169"/>
                      </a:lnTo>
                      <a:lnTo>
                        <a:pt x="81" y="169"/>
                      </a:lnTo>
                      <a:lnTo>
                        <a:pt x="81" y="170"/>
                      </a:lnTo>
                      <a:lnTo>
                        <a:pt x="78" y="169"/>
                      </a:lnTo>
                      <a:lnTo>
                        <a:pt x="78" y="166"/>
                      </a:lnTo>
                      <a:lnTo>
                        <a:pt x="78" y="165"/>
                      </a:lnTo>
                      <a:lnTo>
                        <a:pt x="78" y="163"/>
                      </a:lnTo>
                      <a:lnTo>
                        <a:pt x="77" y="165"/>
                      </a:lnTo>
                      <a:lnTo>
                        <a:pt x="75" y="165"/>
                      </a:lnTo>
                      <a:lnTo>
                        <a:pt x="75" y="166"/>
                      </a:lnTo>
                      <a:lnTo>
                        <a:pt x="74" y="165"/>
                      </a:lnTo>
                      <a:lnTo>
                        <a:pt x="71" y="165"/>
                      </a:lnTo>
                      <a:lnTo>
                        <a:pt x="71" y="166"/>
                      </a:lnTo>
                      <a:lnTo>
                        <a:pt x="71" y="168"/>
                      </a:lnTo>
                      <a:lnTo>
                        <a:pt x="71" y="169"/>
                      </a:lnTo>
                      <a:lnTo>
                        <a:pt x="68" y="169"/>
                      </a:lnTo>
                      <a:lnTo>
                        <a:pt x="67" y="170"/>
                      </a:lnTo>
                      <a:lnTo>
                        <a:pt x="65" y="170"/>
                      </a:lnTo>
                      <a:lnTo>
                        <a:pt x="64" y="169"/>
                      </a:lnTo>
                      <a:lnTo>
                        <a:pt x="64" y="170"/>
                      </a:lnTo>
                      <a:lnTo>
                        <a:pt x="62" y="170"/>
                      </a:lnTo>
                      <a:lnTo>
                        <a:pt x="62" y="169"/>
                      </a:lnTo>
                      <a:lnTo>
                        <a:pt x="62" y="168"/>
                      </a:lnTo>
                      <a:lnTo>
                        <a:pt x="61" y="168"/>
                      </a:lnTo>
                      <a:lnTo>
                        <a:pt x="59" y="168"/>
                      </a:lnTo>
                      <a:lnTo>
                        <a:pt x="58" y="168"/>
                      </a:lnTo>
                      <a:lnTo>
                        <a:pt x="58" y="169"/>
                      </a:lnTo>
                      <a:lnTo>
                        <a:pt x="56" y="170"/>
                      </a:lnTo>
                      <a:lnTo>
                        <a:pt x="55" y="170"/>
                      </a:lnTo>
                      <a:lnTo>
                        <a:pt x="55" y="169"/>
                      </a:lnTo>
                      <a:lnTo>
                        <a:pt x="53" y="168"/>
                      </a:lnTo>
                      <a:lnTo>
                        <a:pt x="51" y="168"/>
                      </a:lnTo>
                      <a:lnTo>
                        <a:pt x="51" y="166"/>
                      </a:lnTo>
                      <a:lnTo>
                        <a:pt x="50" y="161"/>
                      </a:lnTo>
                      <a:lnTo>
                        <a:pt x="48" y="161"/>
                      </a:lnTo>
                      <a:lnTo>
                        <a:pt x="46" y="163"/>
                      </a:lnTo>
                      <a:lnTo>
                        <a:pt x="46" y="161"/>
                      </a:lnTo>
                      <a:lnTo>
                        <a:pt x="46" y="160"/>
                      </a:lnTo>
                      <a:lnTo>
                        <a:pt x="48" y="160"/>
                      </a:lnTo>
                      <a:lnTo>
                        <a:pt x="48" y="159"/>
                      </a:lnTo>
                      <a:lnTo>
                        <a:pt x="50" y="159"/>
                      </a:lnTo>
                      <a:lnTo>
                        <a:pt x="50" y="158"/>
                      </a:lnTo>
                      <a:lnTo>
                        <a:pt x="48" y="158"/>
                      </a:lnTo>
                      <a:lnTo>
                        <a:pt x="48" y="156"/>
                      </a:lnTo>
                      <a:lnTo>
                        <a:pt x="46" y="156"/>
                      </a:lnTo>
                      <a:lnTo>
                        <a:pt x="44" y="153"/>
                      </a:lnTo>
                      <a:lnTo>
                        <a:pt x="44" y="155"/>
                      </a:lnTo>
                      <a:lnTo>
                        <a:pt x="43" y="155"/>
                      </a:lnTo>
                      <a:lnTo>
                        <a:pt x="43" y="151"/>
                      </a:lnTo>
                      <a:lnTo>
                        <a:pt x="43" y="149"/>
                      </a:lnTo>
                      <a:lnTo>
                        <a:pt x="43" y="148"/>
                      </a:lnTo>
                      <a:lnTo>
                        <a:pt x="41" y="148"/>
                      </a:lnTo>
                      <a:lnTo>
                        <a:pt x="41" y="145"/>
                      </a:lnTo>
                      <a:lnTo>
                        <a:pt x="40" y="144"/>
                      </a:lnTo>
                      <a:lnTo>
                        <a:pt x="40" y="145"/>
                      </a:lnTo>
                      <a:lnTo>
                        <a:pt x="38" y="145"/>
                      </a:lnTo>
                      <a:lnTo>
                        <a:pt x="37" y="144"/>
                      </a:lnTo>
                      <a:lnTo>
                        <a:pt x="37" y="146"/>
                      </a:lnTo>
                      <a:lnTo>
                        <a:pt x="35" y="146"/>
                      </a:lnTo>
                      <a:lnTo>
                        <a:pt x="32" y="148"/>
                      </a:lnTo>
                      <a:lnTo>
                        <a:pt x="32" y="149"/>
                      </a:lnTo>
                      <a:lnTo>
                        <a:pt x="29" y="149"/>
                      </a:lnTo>
                      <a:lnTo>
                        <a:pt x="26" y="148"/>
                      </a:lnTo>
                      <a:lnTo>
                        <a:pt x="25" y="148"/>
                      </a:lnTo>
                      <a:lnTo>
                        <a:pt x="22" y="149"/>
                      </a:lnTo>
                      <a:lnTo>
                        <a:pt x="21" y="149"/>
                      </a:lnTo>
                      <a:lnTo>
                        <a:pt x="21" y="151"/>
                      </a:lnTo>
                      <a:lnTo>
                        <a:pt x="19" y="151"/>
                      </a:lnTo>
                      <a:lnTo>
                        <a:pt x="17" y="151"/>
                      </a:lnTo>
                      <a:lnTo>
                        <a:pt x="16" y="148"/>
                      </a:lnTo>
                      <a:lnTo>
                        <a:pt x="14" y="148"/>
                      </a:lnTo>
                      <a:lnTo>
                        <a:pt x="13" y="149"/>
                      </a:lnTo>
                      <a:lnTo>
                        <a:pt x="11" y="149"/>
                      </a:lnTo>
                      <a:lnTo>
                        <a:pt x="10" y="149"/>
                      </a:lnTo>
                      <a:lnTo>
                        <a:pt x="8" y="148"/>
                      </a:lnTo>
                      <a:lnTo>
                        <a:pt x="10" y="148"/>
                      </a:lnTo>
                      <a:lnTo>
                        <a:pt x="10" y="146"/>
                      </a:lnTo>
                      <a:lnTo>
                        <a:pt x="11" y="145"/>
                      </a:lnTo>
                      <a:lnTo>
                        <a:pt x="11" y="144"/>
                      </a:lnTo>
                      <a:lnTo>
                        <a:pt x="10" y="144"/>
                      </a:lnTo>
                      <a:lnTo>
                        <a:pt x="10" y="142"/>
                      </a:lnTo>
                      <a:lnTo>
                        <a:pt x="11" y="141"/>
                      </a:lnTo>
                      <a:lnTo>
                        <a:pt x="10" y="140"/>
                      </a:lnTo>
                      <a:lnTo>
                        <a:pt x="11" y="140"/>
                      </a:lnTo>
                      <a:lnTo>
                        <a:pt x="11" y="138"/>
                      </a:lnTo>
                      <a:lnTo>
                        <a:pt x="10" y="138"/>
                      </a:lnTo>
                      <a:lnTo>
                        <a:pt x="10" y="137"/>
                      </a:lnTo>
                      <a:lnTo>
                        <a:pt x="8" y="137"/>
                      </a:lnTo>
                      <a:lnTo>
                        <a:pt x="8" y="135"/>
                      </a:lnTo>
                      <a:lnTo>
                        <a:pt x="7" y="135"/>
                      </a:lnTo>
                      <a:lnTo>
                        <a:pt x="5" y="135"/>
                      </a:lnTo>
                      <a:lnTo>
                        <a:pt x="4" y="135"/>
                      </a:lnTo>
                      <a:lnTo>
                        <a:pt x="4" y="134"/>
                      </a:lnTo>
                      <a:lnTo>
                        <a:pt x="1" y="131"/>
                      </a:lnTo>
                      <a:lnTo>
                        <a:pt x="4" y="130"/>
                      </a:lnTo>
                      <a:lnTo>
                        <a:pt x="4" y="128"/>
                      </a:lnTo>
                      <a:lnTo>
                        <a:pt x="1" y="127"/>
                      </a:lnTo>
                      <a:lnTo>
                        <a:pt x="1" y="124"/>
                      </a:lnTo>
                      <a:lnTo>
                        <a:pt x="0" y="124"/>
                      </a:lnTo>
                      <a:lnTo>
                        <a:pt x="0" y="123"/>
                      </a:lnTo>
                      <a:lnTo>
                        <a:pt x="0" y="121"/>
                      </a:lnTo>
                      <a:lnTo>
                        <a:pt x="0" y="120"/>
                      </a:lnTo>
                      <a:lnTo>
                        <a:pt x="0" y="119"/>
                      </a:lnTo>
                      <a:lnTo>
                        <a:pt x="5" y="114"/>
                      </a:lnTo>
                      <a:lnTo>
                        <a:pt x="10" y="108"/>
                      </a:lnTo>
                      <a:lnTo>
                        <a:pt x="11" y="108"/>
                      </a:lnTo>
                      <a:lnTo>
                        <a:pt x="13" y="108"/>
                      </a:lnTo>
                      <a:lnTo>
                        <a:pt x="16" y="113"/>
                      </a:lnTo>
                      <a:lnTo>
                        <a:pt x="21" y="114"/>
                      </a:lnTo>
                      <a:lnTo>
                        <a:pt x="28" y="111"/>
                      </a:lnTo>
                      <a:lnTo>
                        <a:pt x="88" y="111"/>
                      </a:lnTo>
                      <a:lnTo>
                        <a:pt x="91" y="102"/>
                      </a:lnTo>
                      <a:lnTo>
                        <a:pt x="84" y="101"/>
                      </a:lnTo>
                      <a:lnTo>
                        <a:pt x="71" y="0"/>
                      </a:lnTo>
                      <a:lnTo>
                        <a:pt x="96" y="0"/>
                      </a:lnTo>
                      <a:lnTo>
                        <a:pt x="111" y="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7" name="Group 3076"/>
              <p:cNvGrpSpPr>
                <a:grpSpLocks/>
              </p:cNvGrpSpPr>
              <p:nvPr/>
            </p:nvGrpSpPr>
            <p:grpSpPr bwMode="auto">
              <a:xfrm>
                <a:off x="2451" y="2277"/>
                <a:ext cx="110" cy="81"/>
                <a:chOff x="2451" y="2277"/>
                <a:chExt cx="110" cy="81"/>
              </a:xfrm>
              <a:grpFill/>
            </p:grpSpPr>
            <p:sp>
              <p:nvSpPr>
                <p:cNvPr id="844" name="Freeform 3077"/>
                <p:cNvSpPr>
                  <a:spLocks/>
                </p:cNvSpPr>
                <p:nvPr/>
              </p:nvSpPr>
              <p:spPr bwMode="gray">
                <a:xfrm>
                  <a:off x="2451" y="2277"/>
                  <a:ext cx="110" cy="81"/>
                </a:xfrm>
                <a:custGeom>
                  <a:avLst/>
                  <a:gdLst>
                    <a:gd name="T0" fmla="*/ 48 w 110"/>
                    <a:gd name="T1" fmla="*/ 75 h 81"/>
                    <a:gd name="T2" fmla="*/ 3 w 110"/>
                    <a:gd name="T3" fmla="*/ 75 h 81"/>
                    <a:gd name="T4" fmla="*/ 3 w 110"/>
                    <a:gd name="T5" fmla="*/ 76 h 81"/>
                    <a:gd name="T6" fmla="*/ 0 w 110"/>
                    <a:gd name="T7" fmla="*/ 79 h 81"/>
                    <a:gd name="T8" fmla="*/ 0 w 110"/>
                    <a:gd name="T9" fmla="*/ 81 h 81"/>
                    <a:gd name="T10" fmla="*/ 0 w 110"/>
                    <a:gd name="T11" fmla="*/ 71 h 81"/>
                    <a:gd name="T12" fmla="*/ 3 w 110"/>
                    <a:gd name="T13" fmla="*/ 65 h 81"/>
                    <a:gd name="T14" fmla="*/ 6 w 110"/>
                    <a:gd name="T15" fmla="*/ 64 h 81"/>
                    <a:gd name="T16" fmla="*/ 11 w 110"/>
                    <a:gd name="T17" fmla="*/ 57 h 81"/>
                    <a:gd name="T18" fmla="*/ 11 w 110"/>
                    <a:gd name="T19" fmla="*/ 56 h 81"/>
                    <a:gd name="T20" fmla="*/ 16 w 110"/>
                    <a:gd name="T21" fmla="*/ 47 h 81"/>
                    <a:gd name="T22" fmla="*/ 18 w 110"/>
                    <a:gd name="T23" fmla="*/ 45 h 81"/>
                    <a:gd name="T24" fmla="*/ 29 w 110"/>
                    <a:gd name="T25" fmla="*/ 33 h 81"/>
                    <a:gd name="T26" fmla="*/ 33 w 110"/>
                    <a:gd name="T27" fmla="*/ 20 h 81"/>
                    <a:gd name="T28" fmla="*/ 37 w 110"/>
                    <a:gd name="T29" fmla="*/ 15 h 81"/>
                    <a:gd name="T30" fmla="*/ 46 w 110"/>
                    <a:gd name="T31" fmla="*/ 11 h 81"/>
                    <a:gd name="T32" fmla="*/ 51 w 110"/>
                    <a:gd name="T33" fmla="*/ 1 h 81"/>
                    <a:gd name="T34" fmla="*/ 52 w 110"/>
                    <a:gd name="T35" fmla="*/ 0 h 81"/>
                    <a:gd name="T36" fmla="*/ 110 w 110"/>
                    <a:gd name="T37" fmla="*/ 0 h 81"/>
                    <a:gd name="T38" fmla="*/ 110 w 110"/>
                    <a:gd name="T39" fmla="*/ 20 h 81"/>
                    <a:gd name="T40" fmla="*/ 67 w 110"/>
                    <a:gd name="T41" fmla="*/ 20 h 81"/>
                    <a:gd name="T42" fmla="*/ 67 w 110"/>
                    <a:gd name="T43" fmla="*/ 50 h 81"/>
                    <a:gd name="T44" fmla="*/ 54 w 110"/>
                    <a:gd name="T45" fmla="*/ 53 h 81"/>
                    <a:gd name="T46" fmla="*/ 54 w 110"/>
                    <a:gd name="T47" fmla="*/ 54 h 81"/>
                    <a:gd name="T48" fmla="*/ 51 w 110"/>
                    <a:gd name="T49" fmla="*/ 57 h 81"/>
                    <a:gd name="T50" fmla="*/ 52 w 110"/>
                    <a:gd name="T51" fmla="*/ 75 h 81"/>
                    <a:gd name="T52" fmla="*/ 48 w 110"/>
                    <a:gd name="T53" fmla="*/ 75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81"/>
                    <a:gd name="T83" fmla="*/ 110 w 110"/>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81">
                      <a:moveTo>
                        <a:pt x="48" y="75"/>
                      </a:moveTo>
                      <a:lnTo>
                        <a:pt x="3" y="75"/>
                      </a:lnTo>
                      <a:lnTo>
                        <a:pt x="3" y="76"/>
                      </a:lnTo>
                      <a:lnTo>
                        <a:pt x="0" y="79"/>
                      </a:lnTo>
                      <a:lnTo>
                        <a:pt x="0" y="81"/>
                      </a:lnTo>
                      <a:lnTo>
                        <a:pt x="0" y="71"/>
                      </a:lnTo>
                      <a:lnTo>
                        <a:pt x="3" y="65"/>
                      </a:lnTo>
                      <a:lnTo>
                        <a:pt x="6" y="64"/>
                      </a:lnTo>
                      <a:lnTo>
                        <a:pt x="11" y="57"/>
                      </a:lnTo>
                      <a:lnTo>
                        <a:pt x="11" y="56"/>
                      </a:lnTo>
                      <a:lnTo>
                        <a:pt x="16" y="47"/>
                      </a:lnTo>
                      <a:lnTo>
                        <a:pt x="18" y="45"/>
                      </a:lnTo>
                      <a:lnTo>
                        <a:pt x="29" y="33"/>
                      </a:lnTo>
                      <a:lnTo>
                        <a:pt x="33" y="20"/>
                      </a:lnTo>
                      <a:lnTo>
                        <a:pt x="37" y="15"/>
                      </a:lnTo>
                      <a:lnTo>
                        <a:pt x="46" y="11"/>
                      </a:lnTo>
                      <a:lnTo>
                        <a:pt x="51" y="1"/>
                      </a:lnTo>
                      <a:lnTo>
                        <a:pt x="52" y="0"/>
                      </a:lnTo>
                      <a:lnTo>
                        <a:pt x="110" y="0"/>
                      </a:lnTo>
                      <a:lnTo>
                        <a:pt x="110" y="20"/>
                      </a:lnTo>
                      <a:lnTo>
                        <a:pt x="67" y="20"/>
                      </a:lnTo>
                      <a:lnTo>
                        <a:pt x="67" y="50"/>
                      </a:lnTo>
                      <a:lnTo>
                        <a:pt x="54" y="53"/>
                      </a:lnTo>
                      <a:lnTo>
                        <a:pt x="54" y="54"/>
                      </a:lnTo>
                      <a:lnTo>
                        <a:pt x="51" y="57"/>
                      </a:lnTo>
                      <a:lnTo>
                        <a:pt x="52" y="75"/>
                      </a:lnTo>
                      <a:lnTo>
                        <a:pt x="48" y="7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45" name="Freeform 3078"/>
                <p:cNvSpPr>
                  <a:spLocks/>
                </p:cNvSpPr>
                <p:nvPr/>
              </p:nvSpPr>
              <p:spPr bwMode="gray">
                <a:xfrm>
                  <a:off x="2451" y="2277"/>
                  <a:ext cx="110" cy="81"/>
                </a:xfrm>
                <a:custGeom>
                  <a:avLst/>
                  <a:gdLst>
                    <a:gd name="T0" fmla="*/ 48 w 110"/>
                    <a:gd name="T1" fmla="*/ 75 h 81"/>
                    <a:gd name="T2" fmla="*/ 3 w 110"/>
                    <a:gd name="T3" fmla="*/ 75 h 81"/>
                    <a:gd name="T4" fmla="*/ 3 w 110"/>
                    <a:gd name="T5" fmla="*/ 76 h 81"/>
                    <a:gd name="T6" fmla="*/ 0 w 110"/>
                    <a:gd name="T7" fmla="*/ 79 h 81"/>
                    <a:gd name="T8" fmla="*/ 0 w 110"/>
                    <a:gd name="T9" fmla="*/ 81 h 81"/>
                    <a:gd name="T10" fmla="*/ 0 w 110"/>
                    <a:gd name="T11" fmla="*/ 71 h 81"/>
                    <a:gd name="T12" fmla="*/ 3 w 110"/>
                    <a:gd name="T13" fmla="*/ 65 h 81"/>
                    <a:gd name="T14" fmla="*/ 6 w 110"/>
                    <a:gd name="T15" fmla="*/ 64 h 81"/>
                    <a:gd name="T16" fmla="*/ 11 w 110"/>
                    <a:gd name="T17" fmla="*/ 57 h 81"/>
                    <a:gd name="T18" fmla="*/ 11 w 110"/>
                    <a:gd name="T19" fmla="*/ 56 h 81"/>
                    <a:gd name="T20" fmla="*/ 16 w 110"/>
                    <a:gd name="T21" fmla="*/ 47 h 81"/>
                    <a:gd name="T22" fmla="*/ 18 w 110"/>
                    <a:gd name="T23" fmla="*/ 45 h 81"/>
                    <a:gd name="T24" fmla="*/ 29 w 110"/>
                    <a:gd name="T25" fmla="*/ 33 h 81"/>
                    <a:gd name="T26" fmla="*/ 33 w 110"/>
                    <a:gd name="T27" fmla="*/ 20 h 81"/>
                    <a:gd name="T28" fmla="*/ 37 w 110"/>
                    <a:gd name="T29" fmla="*/ 15 h 81"/>
                    <a:gd name="T30" fmla="*/ 46 w 110"/>
                    <a:gd name="T31" fmla="*/ 11 h 81"/>
                    <a:gd name="T32" fmla="*/ 51 w 110"/>
                    <a:gd name="T33" fmla="*/ 1 h 81"/>
                    <a:gd name="T34" fmla="*/ 52 w 110"/>
                    <a:gd name="T35" fmla="*/ 0 h 81"/>
                    <a:gd name="T36" fmla="*/ 110 w 110"/>
                    <a:gd name="T37" fmla="*/ 0 h 81"/>
                    <a:gd name="T38" fmla="*/ 110 w 110"/>
                    <a:gd name="T39" fmla="*/ 20 h 81"/>
                    <a:gd name="T40" fmla="*/ 67 w 110"/>
                    <a:gd name="T41" fmla="*/ 20 h 81"/>
                    <a:gd name="T42" fmla="*/ 67 w 110"/>
                    <a:gd name="T43" fmla="*/ 50 h 81"/>
                    <a:gd name="T44" fmla="*/ 54 w 110"/>
                    <a:gd name="T45" fmla="*/ 53 h 81"/>
                    <a:gd name="T46" fmla="*/ 54 w 110"/>
                    <a:gd name="T47" fmla="*/ 54 h 81"/>
                    <a:gd name="T48" fmla="*/ 51 w 110"/>
                    <a:gd name="T49" fmla="*/ 57 h 81"/>
                    <a:gd name="T50" fmla="*/ 52 w 110"/>
                    <a:gd name="T51" fmla="*/ 75 h 81"/>
                    <a:gd name="T52" fmla="*/ 48 w 110"/>
                    <a:gd name="T53" fmla="*/ 75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81"/>
                    <a:gd name="T83" fmla="*/ 110 w 110"/>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81">
                      <a:moveTo>
                        <a:pt x="48" y="75"/>
                      </a:moveTo>
                      <a:lnTo>
                        <a:pt x="3" y="75"/>
                      </a:lnTo>
                      <a:lnTo>
                        <a:pt x="3" y="76"/>
                      </a:lnTo>
                      <a:lnTo>
                        <a:pt x="0" y="79"/>
                      </a:lnTo>
                      <a:lnTo>
                        <a:pt x="0" y="81"/>
                      </a:lnTo>
                      <a:lnTo>
                        <a:pt x="0" y="71"/>
                      </a:lnTo>
                      <a:lnTo>
                        <a:pt x="3" y="65"/>
                      </a:lnTo>
                      <a:lnTo>
                        <a:pt x="6" y="64"/>
                      </a:lnTo>
                      <a:lnTo>
                        <a:pt x="11" y="57"/>
                      </a:lnTo>
                      <a:lnTo>
                        <a:pt x="11" y="56"/>
                      </a:lnTo>
                      <a:lnTo>
                        <a:pt x="16" y="47"/>
                      </a:lnTo>
                      <a:lnTo>
                        <a:pt x="18" y="45"/>
                      </a:lnTo>
                      <a:lnTo>
                        <a:pt x="29" y="33"/>
                      </a:lnTo>
                      <a:lnTo>
                        <a:pt x="33" y="20"/>
                      </a:lnTo>
                      <a:lnTo>
                        <a:pt x="37" y="15"/>
                      </a:lnTo>
                      <a:lnTo>
                        <a:pt x="46" y="11"/>
                      </a:lnTo>
                      <a:lnTo>
                        <a:pt x="51" y="1"/>
                      </a:lnTo>
                      <a:lnTo>
                        <a:pt x="52" y="0"/>
                      </a:lnTo>
                      <a:lnTo>
                        <a:pt x="110" y="0"/>
                      </a:lnTo>
                      <a:lnTo>
                        <a:pt x="110" y="20"/>
                      </a:lnTo>
                      <a:lnTo>
                        <a:pt x="67" y="20"/>
                      </a:lnTo>
                      <a:lnTo>
                        <a:pt x="67" y="50"/>
                      </a:lnTo>
                      <a:lnTo>
                        <a:pt x="54" y="53"/>
                      </a:lnTo>
                      <a:lnTo>
                        <a:pt x="54" y="54"/>
                      </a:lnTo>
                      <a:lnTo>
                        <a:pt x="51" y="57"/>
                      </a:lnTo>
                      <a:lnTo>
                        <a:pt x="52" y="75"/>
                      </a:lnTo>
                      <a:lnTo>
                        <a:pt x="48" y="7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8" name="Group 3079"/>
              <p:cNvGrpSpPr>
                <a:grpSpLocks/>
              </p:cNvGrpSpPr>
              <p:nvPr/>
            </p:nvGrpSpPr>
            <p:grpSpPr bwMode="auto">
              <a:xfrm>
                <a:off x="2937" y="2791"/>
                <a:ext cx="125" cy="107"/>
                <a:chOff x="2937" y="2791"/>
                <a:chExt cx="125" cy="107"/>
              </a:xfrm>
              <a:grpFill/>
            </p:grpSpPr>
            <p:sp>
              <p:nvSpPr>
                <p:cNvPr id="842" name="Freeform 3080"/>
                <p:cNvSpPr>
                  <a:spLocks/>
                </p:cNvSpPr>
                <p:nvPr/>
              </p:nvSpPr>
              <p:spPr bwMode="gray">
                <a:xfrm>
                  <a:off x="2937" y="2791"/>
                  <a:ext cx="125" cy="107"/>
                </a:xfrm>
                <a:custGeom>
                  <a:avLst/>
                  <a:gdLst>
                    <a:gd name="T0" fmla="*/ 0 w 125"/>
                    <a:gd name="T1" fmla="*/ 82 h 107"/>
                    <a:gd name="T2" fmla="*/ 0 w 125"/>
                    <a:gd name="T3" fmla="*/ 49 h 107"/>
                    <a:gd name="T4" fmla="*/ 13 w 125"/>
                    <a:gd name="T5" fmla="*/ 49 h 107"/>
                    <a:gd name="T6" fmla="*/ 13 w 125"/>
                    <a:gd name="T7" fmla="*/ 8 h 107"/>
                    <a:gd name="T8" fmla="*/ 13 w 125"/>
                    <a:gd name="T9" fmla="*/ 6 h 107"/>
                    <a:gd name="T10" fmla="*/ 44 w 125"/>
                    <a:gd name="T11" fmla="*/ 2 h 107"/>
                    <a:gd name="T12" fmla="*/ 46 w 125"/>
                    <a:gd name="T13" fmla="*/ 4 h 107"/>
                    <a:gd name="T14" fmla="*/ 47 w 125"/>
                    <a:gd name="T15" fmla="*/ 6 h 107"/>
                    <a:gd name="T16" fmla="*/ 49 w 125"/>
                    <a:gd name="T17" fmla="*/ 9 h 107"/>
                    <a:gd name="T18" fmla="*/ 52 w 125"/>
                    <a:gd name="T19" fmla="*/ 5 h 107"/>
                    <a:gd name="T20" fmla="*/ 57 w 125"/>
                    <a:gd name="T21" fmla="*/ 2 h 107"/>
                    <a:gd name="T22" fmla="*/ 63 w 125"/>
                    <a:gd name="T23" fmla="*/ 1 h 107"/>
                    <a:gd name="T24" fmla="*/ 64 w 125"/>
                    <a:gd name="T25" fmla="*/ 0 h 107"/>
                    <a:gd name="T26" fmla="*/ 66 w 125"/>
                    <a:gd name="T27" fmla="*/ 0 h 107"/>
                    <a:gd name="T28" fmla="*/ 67 w 125"/>
                    <a:gd name="T29" fmla="*/ 0 h 107"/>
                    <a:gd name="T30" fmla="*/ 70 w 125"/>
                    <a:gd name="T31" fmla="*/ 0 h 107"/>
                    <a:gd name="T32" fmla="*/ 70 w 125"/>
                    <a:gd name="T33" fmla="*/ 1 h 107"/>
                    <a:gd name="T34" fmla="*/ 74 w 125"/>
                    <a:gd name="T35" fmla="*/ 8 h 107"/>
                    <a:gd name="T36" fmla="*/ 76 w 125"/>
                    <a:gd name="T37" fmla="*/ 9 h 107"/>
                    <a:gd name="T38" fmla="*/ 79 w 125"/>
                    <a:gd name="T39" fmla="*/ 15 h 107"/>
                    <a:gd name="T40" fmla="*/ 88 w 125"/>
                    <a:gd name="T41" fmla="*/ 24 h 107"/>
                    <a:gd name="T42" fmla="*/ 94 w 125"/>
                    <a:gd name="T43" fmla="*/ 26 h 107"/>
                    <a:gd name="T44" fmla="*/ 96 w 125"/>
                    <a:gd name="T45" fmla="*/ 27 h 107"/>
                    <a:gd name="T46" fmla="*/ 98 w 125"/>
                    <a:gd name="T47" fmla="*/ 28 h 107"/>
                    <a:gd name="T48" fmla="*/ 101 w 125"/>
                    <a:gd name="T49" fmla="*/ 30 h 107"/>
                    <a:gd name="T50" fmla="*/ 104 w 125"/>
                    <a:gd name="T51" fmla="*/ 33 h 107"/>
                    <a:gd name="T52" fmla="*/ 104 w 125"/>
                    <a:gd name="T53" fmla="*/ 41 h 107"/>
                    <a:gd name="T54" fmla="*/ 105 w 125"/>
                    <a:gd name="T55" fmla="*/ 44 h 107"/>
                    <a:gd name="T56" fmla="*/ 107 w 125"/>
                    <a:gd name="T57" fmla="*/ 45 h 107"/>
                    <a:gd name="T58" fmla="*/ 110 w 125"/>
                    <a:gd name="T59" fmla="*/ 46 h 107"/>
                    <a:gd name="T60" fmla="*/ 117 w 125"/>
                    <a:gd name="T61" fmla="*/ 46 h 107"/>
                    <a:gd name="T62" fmla="*/ 125 w 125"/>
                    <a:gd name="T63" fmla="*/ 50 h 107"/>
                    <a:gd name="T64" fmla="*/ 125 w 125"/>
                    <a:gd name="T65" fmla="*/ 52 h 107"/>
                    <a:gd name="T66" fmla="*/ 108 w 125"/>
                    <a:gd name="T67" fmla="*/ 58 h 107"/>
                    <a:gd name="T68" fmla="*/ 79 w 125"/>
                    <a:gd name="T69" fmla="*/ 83 h 107"/>
                    <a:gd name="T70" fmla="*/ 76 w 125"/>
                    <a:gd name="T71" fmla="*/ 90 h 107"/>
                    <a:gd name="T72" fmla="*/ 74 w 125"/>
                    <a:gd name="T73" fmla="*/ 91 h 107"/>
                    <a:gd name="T74" fmla="*/ 64 w 125"/>
                    <a:gd name="T75" fmla="*/ 94 h 107"/>
                    <a:gd name="T76" fmla="*/ 60 w 125"/>
                    <a:gd name="T77" fmla="*/ 93 h 107"/>
                    <a:gd name="T78" fmla="*/ 52 w 125"/>
                    <a:gd name="T79" fmla="*/ 90 h 107"/>
                    <a:gd name="T80" fmla="*/ 49 w 125"/>
                    <a:gd name="T81" fmla="*/ 88 h 107"/>
                    <a:gd name="T82" fmla="*/ 46 w 125"/>
                    <a:gd name="T83" fmla="*/ 90 h 107"/>
                    <a:gd name="T84" fmla="*/ 39 w 125"/>
                    <a:gd name="T85" fmla="*/ 95 h 107"/>
                    <a:gd name="T86" fmla="*/ 39 w 125"/>
                    <a:gd name="T87" fmla="*/ 97 h 107"/>
                    <a:gd name="T88" fmla="*/ 36 w 125"/>
                    <a:gd name="T89" fmla="*/ 99 h 107"/>
                    <a:gd name="T90" fmla="*/ 33 w 125"/>
                    <a:gd name="T91" fmla="*/ 101 h 107"/>
                    <a:gd name="T92" fmla="*/ 30 w 125"/>
                    <a:gd name="T93" fmla="*/ 105 h 107"/>
                    <a:gd name="T94" fmla="*/ 22 w 125"/>
                    <a:gd name="T95" fmla="*/ 107 h 107"/>
                    <a:gd name="T96" fmla="*/ 10 w 125"/>
                    <a:gd name="T97" fmla="*/ 105 h 107"/>
                    <a:gd name="T98" fmla="*/ 10 w 125"/>
                    <a:gd name="T99" fmla="*/ 105 h 107"/>
                    <a:gd name="T100" fmla="*/ 12 w 125"/>
                    <a:gd name="T101" fmla="*/ 97 h 107"/>
                    <a:gd name="T102" fmla="*/ 12 w 125"/>
                    <a:gd name="T103" fmla="*/ 93 h 107"/>
                    <a:gd name="T104" fmla="*/ 10 w 125"/>
                    <a:gd name="T105" fmla="*/ 90 h 107"/>
                    <a:gd name="T106" fmla="*/ 7 w 125"/>
                    <a:gd name="T107" fmla="*/ 87 h 107"/>
                    <a:gd name="T108" fmla="*/ 6 w 125"/>
                    <a:gd name="T109" fmla="*/ 86 h 107"/>
                    <a:gd name="T110" fmla="*/ 3 w 125"/>
                    <a:gd name="T111" fmla="*/ 83 h 107"/>
                    <a:gd name="T112" fmla="*/ 2 w 125"/>
                    <a:gd name="T113" fmla="*/ 82 h 107"/>
                    <a:gd name="T114" fmla="*/ 0 w 125"/>
                    <a:gd name="T115" fmla="*/ 82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
                    <a:gd name="T175" fmla="*/ 0 h 107"/>
                    <a:gd name="T176" fmla="*/ 125 w 125"/>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 h="107">
                      <a:moveTo>
                        <a:pt x="0" y="82"/>
                      </a:moveTo>
                      <a:lnTo>
                        <a:pt x="0" y="49"/>
                      </a:lnTo>
                      <a:lnTo>
                        <a:pt x="13" y="49"/>
                      </a:lnTo>
                      <a:lnTo>
                        <a:pt x="13" y="8"/>
                      </a:lnTo>
                      <a:lnTo>
                        <a:pt x="13" y="6"/>
                      </a:lnTo>
                      <a:lnTo>
                        <a:pt x="44" y="2"/>
                      </a:lnTo>
                      <a:lnTo>
                        <a:pt x="46" y="4"/>
                      </a:lnTo>
                      <a:lnTo>
                        <a:pt x="47" y="6"/>
                      </a:lnTo>
                      <a:lnTo>
                        <a:pt x="49" y="9"/>
                      </a:lnTo>
                      <a:lnTo>
                        <a:pt x="52" y="5"/>
                      </a:lnTo>
                      <a:lnTo>
                        <a:pt x="57" y="2"/>
                      </a:lnTo>
                      <a:lnTo>
                        <a:pt x="63" y="1"/>
                      </a:lnTo>
                      <a:lnTo>
                        <a:pt x="64" y="0"/>
                      </a:lnTo>
                      <a:lnTo>
                        <a:pt x="66" y="0"/>
                      </a:lnTo>
                      <a:lnTo>
                        <a:pt x="67" y="0"/>
                      </a:lnTo>
                      <a:lnTo>
                        <a:pt x="70" y="0"/>
                      </a:lnTo>
                      <a:lnTo>
                        <a:pt x="70" y="1"/>
                      </a:lnTo>
                      <a:lnTo>
                        <a:pt x="74" y="8"/>
                      </a:lnTo>
                      <a:lnTo>
                        <a:pt x="76" y="9"/>
                      </a:lnTo>
                      <a:lnTo>
                        <a:pt x="79" y="15"/>
                      </a:lnTo>
                      <a:lnTo>
                        <a:pt x="88" y="24"/>
                      </a:lnTo>
                      <a:lnTo>
                        <a:pt x="94" y="26"/>
                      </a:lnTo>
                      <a:lnTo>
                        <a:pt x="96" y="27"/>
                      </a:lnTo>
                      <a:lnTo>
                        <a:pt x="98" y="28"/>
                      </a:lnTo>
                      <a:lnTo>
                        <a:pt x="101" y="30"/>
                      </a:lnTo>
                      <a:lnTo>
                        <a:pt x="104" y="33"/>
                      </a:lnTo>
                      <a:lnTo>
                        <a:pt x="104" y="41"/>
                      </a:lnTo>
                      <a:lnTo>
                        <a:pt x="105" y="44"/>
                      </a:lnTo>
                      <a:lnTo>
                        <a:pt x="107" y="45"/>
                      </a:lnTo>
                      <a:lnTo>
                        <a:pt x="110" y="46"/>
                      </a:lnTo>
                      <a:lnTo>
                        <a:pt x="117" y="46"/>
                      </a:lnTo>
                      <a:lnTo>
                        <a:pt x="125" y="50"/>
                      </a:lnTo>
                      <a:lnTo>
                        <a:pt x="125" y="52"/>
                      </a:lnTo>
                      <a:lnTo>
                        <a:pt x="108" y="58"/>
                      </a:lnTo>
                      <a:lnTo>
                        <a:pt x="79" y="83"/>
                      </a:lnTo>
                      <a:lnTo>
                        <a:pt x="76" y="90"/>
                      </a:lnTo>
                      <a:lnTo>
                        <a:pt x="74" y="91"/>
                      </a:lnTo>
                      <a:lnTo>
                        <a:pt x="64" y="94"/>
                      </a:lnTo>
                      <a:lnTo>
                        <a:pt x="60" y="93"/>
                      </a:lnTo>
                      <a:lnTo>
                        <a:pt x="52" y="90"/>
                      </a:lnTo>
                      <a:lnTo>
                        <a:pt x="49" y="88"/>
                      </a:lnTo>
                      <a:lnTo>
                        <a:pt x="46" y="90"/>
                      </a:lnTo>
                      <a:lnTo>
                        <a:pt x="39" y="95"/>
                      </a:lnTo>
                      <a:lnTo>
                        <a:pt x="39" y="97"/>
                      </a:lnTo>
                      <a:lnTo>
                        <a:pt x="36" y="99"/>
                      </a:lnTo>
                      <a:lnTo>
                        <a:pt x="33" y="101"/>
                      </a:lnTo>
                      <a:lnTo>
                        <a:pt x="30" y="105"/>
                      </a:lnTo>
                      <a:lnTo>
                        <a:pt x="22" y="107"/>
                      </a:lnTo>
                      <a:lnTo>
                        <a:pt x="10" y="105"/>
                      </a:lnTo>
                      <a:lnTo>
                        <a:pt x="12" y="97"/>
                      </a:lnTo>
                      <a:lnTo>
                        <a:pt x="12" y="93"/>
                      </a:lnTo>
                      <a:lnTo>
                        <a:pt x="10" y="90"/>
                      </a:lnTo>
                      <a:lnTo>
                        <a:pt x="7" y="87"/>
                      </a:lnTo>
                      <a:lnTo>
                        <a:pt x="6" y="86"/>
                      </a:lnTo>
                      <a:lnTo>
                        <a:pt x="3" y="83"/>
                      </a:lnTo>
                      <a:lnTo>
                        <a:pt x="2" y="82"/>
                      </a:lnTo>
                      <a:lnTo>
                        <a:pt x="0" y="8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43" name="Freeform 3081"/>
                <p:cNvSpPr>
                  <a:spLocks/>
                </p:cNvSpPr>
                <p:nvPr/>
              </p:nvSpPr>
              <p:spPr bwMode="gray">
                <a:xfrm>
                  <a:off x="2937" y="2791"/>
                  <a:ext cx="125" cy="107"/>
                </a:xfrm>
                <a:custGeom>
                  <a:avLst/>
                  <a:gdLst>
                    <a:gd name="T0" fmla="*/ 0 w 125"/>
                    <a:gd name="T1" fmla="*/ 82 h 107"/>
                    <a:gd name="T2" fmla="*/ 0 w 125"/>
                    <a:gd name="T3" fmla="*/ 49 h 107"/>
                    <a:gd name="T4" fmla="*/ 13 w 125"/>
                    <a:gd name="T5" fmla="*/ 49 h 107"/>
                    <a:gd name="T6" fmla="*/ 13 w 125"/>
                    <a:gd name="T7" fmla="*/ 8 h 107"/>
                    <a:gd name="T8" fmla="*/ 13 w 125"/>
                    <a:gd name="T9" fmla="*/ 6 h 107"/>
                    <a:gd name="T10" fmla="*/ 44 w 125"/>
                    <a:gd name="T11" fmla="*/ 2 h 107"/>
                    <a:gd name="T12" fmla="*/ 46 w 125"/>
                    <a:gd name="T13" fmla="*/ 4 h 107"/>
                    <a:gd name="T14" fmla="*/ 47 w 125"/>
                    <a:gd name="T15" fmla="*/ 6 h 107"/>
                    <a:gd name="T16" fmla="*/ 49 w 125"/>
                    <a:gd name="T17" fmla="*/ 9 h 107"/>
                    <a:gd name="T18" fmla="*/ 52 w 125"/>
                    <a:gd name="T19" fmla="*/ 5 h 107"/>
                    <a:gd name="T20" fmla="*/ 57 w 125"/>
                    <a:gd name="T21" fmla="*/ 2 h 107"/>
                    <a:gd name="T22" fmla="*/ 63 w 125"/>
                    <a:gd name="T23" fmla="*/ 1 h 107"/>
                    <a:gd name="T24" fmla="*/ 64 w 125"/>
                    <a:gd name="T25" fmla="*/ 0 h 107"/>
                    <a:gd name="T26" fmla="*/ 66 w 125"/>
                    <a:gd name="T27" fmla="*/ 0 h 107"/>
                    <a:gd name="T28" fmla="*/ 67 w 125"/>
                    <a:gd name="T29" fmla="*/ 0 h 107"/>
                    <a:gd name="T30" fmla="*/ 70 w 125"/>
                    <a:gd name="T31" fmla="*/ 0 h 107"/>
                    <a:gd name="T32" fmla="*/ 70 w 125"/>
                    <a:gd name="T33" fmla="*/ 1 h 107"/>
                    <a:gd name="T34" fmla="*/ 74 w 125"/>
                    <a:gd name="T35" fmla="*/ 8 h 107"/>
                    <a:gd name="T36" fmla="*/ 76 w 125"/>
                    <a:gd name="T37" fmla="*/ 9 h 107"/>
                    <a:gd name="T38" fmla="*/ 79 w 125"/>
                    <a:gd name="T39" fmla="*/ 15 h 107"/>
                    <a:gd name="T40" fmla="*/ 88 w 125"/>
                    <a:gd name="T41" fmla="*/ 24 h 107"/>
                    <a:gd name="T42" fmla="*/ 94 w 125"/>
                    <a:gd name="T43" fmla="*/ 26 h 107"/>
                    <a:gd name="T44" fmla="*/ 96 w 125"/>
                    <a:gd name="T45" fmla="*/ 27 h 107"/>
                    <a:gd name="T46" fmla="*/ 98 w 125"/>
                    <a:gd name="T47" fmla="*/ 28 h 107"/>
                    <a:gd name="T48" fmla="*/ 101 w 125"/>
                    <a:gd name="T49" fmla="*/ 30 h 107"/>
                    <a:gd name="T50" fmla="*/ 104 w 125"/>
                    <a:gd name="T51" fmla="*/ 33 h 107"/>
                    <a:gd name="T52" fmla="*/ 104 w 125"/>
                    <a:gd name="T53" fmla="*/ 41 h 107"/>
                    <a:gd name="T54" fmla="*/ 105 w 125"/>
                    <a:gd name="T55" fmla="*/ 44 h 107"/>
                    <a:gd name="T56" fmla="*/ 107 w 125"/>
                    <a:gd name="T57" fmla="*/ 45 h 107"/>
                    <a:gd name="T58" fmla="*/ 110 w 125"/>
                    <a:gd name="T59" fmla="*/ 46 h 107"/>
                    <a:gd name="T60" fmla="*/ 117 w 125"/>
                    <a:gd name="T61" fmla="*/ 46 h 107"/>
                    <a:gd name="T62" fmla="*/ 125 w 125"/>
                    <a:gd name="T63" fmla="*/ 50 h 107"/>
                    <a:gd name="T64" fmla="*/ 125 w 125"/>
                    <a:gd name="T65" fmla="*/ 52 h 107"/>
                    <a:gd name="T66" fmla="*/ 108 w 125"/>
                    <a:gd name="T67" fmla="*/ 58 h 107"/>
                    <a:gd name="T68" fmla="*/ 79 w 125"/>
                    <a:gd name="T69" fmla="*/ 83 h 107"/>
                    <a:gd name="T70" fmla="*/ 76 w 125"/>
                    <a:gd name="T71" fmla="*/ 90 h 107"/>
                    <a:gd name="T72" fmla="*/ 74 w 125"/>
                    <a:gd name="T73" fmla="*/ 91 h 107"/>
                    <a:gd name="T74" fmla="*/ 64 w 125"/>
                    <a:gd name="T75" fmla="*/ 94 h 107"/>
                    <a:gd name="T76" fmla="*/ 60 w 125"/>
                    <a:gd name="T77" fmla="*/ 93 h 107"/>
                    <a:gd name="T78" fmla="*/ 52 w 125"/>
                    <a:gd name="T79" fmla="*/ 90 h 107"/>
                    <a:gd name="T80" fmla="*/ 49 w 125"/>
                    <a:gd name="T81" fmla="*/ 88 h 107"/>
                    <a:gd name="T82" fmla="*/ 46 w 125"/>
                    <a:gd name="T83" fmla="*/ 90 h 107"/>
                    <a:gd name="T84" fmla="*/ 39 w 125"/>
                    <a:gd name="T85" fmla="*/ 95 h 107"/>
                    <a:gd name="T86" fmla="*/ 39 w 125"/>
                    <a:gd name="T87" fmla="*/ 97 h 107"/>
                    <a:gd name="T88" fmla="*/ 36 w 125"/>
                    <a:gd name="T89" fmla="*/ 99 h 107"/>
                    <a:gd name="T90" fmla="*/ 33 w 125"/>
                    <a:gd name="T91" fmla="*/ 101 h 107"/>
                    <a:gd name="T92" fmla="*/ 30 w 125"/>
                    <a:gd name="T93" fmla="*/ 105 h 107"/>
                    <a:gd name="T94" fmla="*/ 22 w 125"/>
                    <a:gd name="T95" fmla="*/ 107 h 107"/>
                    <a:gd name="T96" fmla="*/ 10 w 125"/>
                    <a:gd name="T97" fmla="*/ 105 h 107"/>
                    <a:gd name="T98" fmla="*/ 10 w 125"/>
                    <a:gd name="T99" fmla="*/ 105 h 107"/>
                    <a:gd name="T100" fmla="*/ 12 w 125"/>
                    <a:gd name="T101" fmla="*/ 97 h 107"/>
                    <a:gd name="T102" fmla="*/ 12 w 125"/>
                    <a:gd name="T103" fmla="*/ 93 h 107"/>
                    <a:gd name="T104" fmla="*/ 10 w 125"/>
                    <a:gd name="T105" fmla="*/ 90 h 107"/>
                    <a:gd name="T106" fmla="*/ 7 w 125"/>
                    <a:gd name="T107" fmla="*/ 87 h 107"/>
                    <a:gd name="T108" fmla="*/ 6 w 125"/>
                    <a:gd name="T109" fmla="*/ 86 h 107"/>
                    <a:gd name="T110" fmla="*/ 3 w 125"/>
                    <a:gd name="T111" fmla="*/ 83 h 107"/>
                    <a:gd name="T112" fmla="*/ 2 w 125"/>
                    <a:gd name="T113" fmla="*/ 82 h 107"/>
                    <a:gd name="T114" fmla="*/ 0 w 125"/>
                    <a:gd name="T115" fmla="*/ 82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
                    <a:gd name="T175" fmla="*/ 0 h 107"/>
                    <a:gd name="T176" fmla="*/ 125 w 125"/>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 h="107">
                      <a:moveTo>
                        <a:pt x="0" y="82"/>
                      </a:moveTo>
                      <a:lnTo>
                        <a:pt x="0" y="49"/>
                      </a:lnTo>
                      <a:lnTo>
                        <a:pt x="13" y="49"/>
                      </a:lnTo>
                      <a:lnTo>
                        <a:pt x="13" y="8"/>
                      </a:lnTo>
                      <a:lnTo>
                        <a:pt x="13" y="6"/>
                      </a:lnTo>
                      <a:lnTo>
                        <a:pt x="44" y="2"/>
                      </a:lnTo>
                      <a:lnTo>
                        <a:pt x="46" y="4"/>
                      </a:lnTo>
                      <a:lnTo>
                        <a:pt x="47" y="6"/>
                      </a:lnTo>
                      <a:lnTo>
                        <a:pt x="49" y="9"/>
                      </a:lnTo>
                      <a:lnTo>
                        <a:pt x="52" y="5"/>
                      </a:lnTo>
                      <a:lnTo>
                        <a:pt x="57" y="2"/>
                      </a:lnTo>
                      <a:lnTo>
                        <a:pt x="63" y="1"/>
                      </a:lnTo>
                      <a:lnTo>
                        <a:pt x="64" y="0"/>
                      </a:lnTo>
                      <a:lnTo>
                        <a:pt x="66" y="0"/>
                      </a:lnTo>
                      <a:lnTo>
                        <a:pt x="67" y="0"/>
                      </a:lnTo>
                      <a:lnTo>
                        <a:pt x="70" y="0"/>
                      </a:lnTo>
                      <a:lnTo>
                        <a:pt x="70" y="1"/>
                      </a:lnTo>
                      <a:lnTo>
                        <a:pt x="74" y="8"/>
                      </a:lnTo>
                      <a:lnTo>
                        <a:pt x="76" y="9"/>
                      </a:lnTo>
                      <a:lnTo>
                        <a:pt x="79" y="15"/>
                      </a:lnTo>
                      <a:lnTo>
                        <a:pt x="88" y="24"/>
                      </a:lnTo>
                      <a:lnTo>
                        <a:pt x="94" y="26"/>
                      </a:lnTo>
                      <a:lnTo>
                        <a:pt x="96" y="27"/>
                      </a:lnTo>
                      <a:lnTo>
                        <a:pt x="98" y="28"/>
                      </a:lnTo>
                      <a:lnTo>
                        <a:pt x="101" y="30"/>
                      </a:lnTo>
                      <a:lnTo>
                        <a:pt x="104" y="33"/>
                      </a:lnTo>
                      <a:lnTo>
                        <a:pt x="104" y="41"/>
                      </a:lnTo>
                      <a:lnTo>
                        <a:pt x="105" y="44"/>
                      </a:lnTo>
                      <a:lnTo>
                        <a:pt x="107" y="45"/>
                      </a:lnTo>
                      <a:lnTo>
                        <a:pt x="110" y="46"/>
                      </a:lnTo>
                      <a:lnTo>
                        <a:pt x="117" y="46"/>
                      </a:lnTo>
                      <a:lnTo>
                        <a:pt x="125" y="50"/>
                      </a:lnTo>
                      <a:lnTo>
                        <a:pt x="125" y="52"/>
                      </a:lnTo>
                      <a:lnTo>
                        <a:pt x="108" y="58"/>
                      </a:lnTo>
                      <a:lnTo>
                        <a:pt x="79" y="83"/>
                      </a:lnTo>
                      <a:lnTo>
                        <a:pt x="76" y="90"/>
                      </a:lnTo>
                      <a:lnTo>
                        <a:pt x="74" y="91"/>
                      </a:lnTo>
                      <a:lnTo>
                        <a:pt x="64" y="94"/>
                      </a:lnTo>
                      <a:lnTo>
                        <a:pt x="60" y="93"/>
                      </a:lnTo>
                      <a:lnTo>
                        <a:pt x="52" y="90"/>
                      </a:lnTo>
                      <a:lnTo>
                        <a:pt x="49" y="88"/>
                      </a:lnTo>
                      <a:lnTo>
                        <a:pt x="46" y="90"/>
                      </a:lnTo>
                      <a:lnTo>
                        <a:pt x="39" y="95"/>
                      </a:lnTo>
                      <a:lnTo>
                        <a:pt x="39" y="97"/>
                      </a:lnTo>
                      <a:lnTo>
                        <a:pt x="36" y="99"/>
                      </a:lnTo>
                      <a:lnTo>
                        <a:pt x="33" y="101"/>
                      </a:lnTo>
                      <a:lnTo>
                        <a:pt x="30" y="105"/>
                      </a:lnTo>
                      <a:lnTo>
                        <a:pt x="22" y="107"/>
                      </a:lnTo>
                      <a:lnTo>
                        <a:pt x="10" y="105"/>
                      </a:lnTo>
                      <a:lnTo>
                        <a:pt x="12" y="97"/>
                      </a:lnTo>
                      <a:lnTo>
                        <a:pt x="12" y="93"/>
                      </a:lnTo>
                      <a:lnTo>
                        <a:pt x="10" y="90"/>
                      </a:lnTo>
                      <a:lnTo>
                        <a:pt x="7" y="87"/>
                      </a:lnTo>
                      <a:lnTo>
                        <a:pt x="6" y="86"/>
                      </a:lnTo>
                      <a:lnTo>
                        <a:pt x="3" y="83"/>
                      </a:lnTo>
                      <a:lnTo>
                        <a:pt x="2" y="82"/>
                      </a:lnTo>
                      <a:lnTo>
                        <a:pt x="0" y="8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39" name="Group 3082"/>
              <p:cNvGrpSpPr>
                <a:grpSpLocks/>
              </p:cNvGrpSpPr>
              <p:nvPr/>
            </p:nvGrpSpPr>
            <p:grpSpPr bwMode="auto">
              <a:xfrm>
                <a:off x="3289" y="1860"/>
                <a:ext cx="538" cy="239"/>
                <a:chOff x="3289" y="1860"/>
                <a:chExt cx="538" cy="239"/>
              </a:xfrm>
              <a:grpFill/>
            </p:grpSpPr>
            <p:sp>
              <p:nvSpPr>
                <p:cNvPr id="840" name="Freeform 3083"/>
                <p:cNvSpPr>
                  <a:spLocks/>
                </p:cNvSpPr>
                <p:nvPr/>
              </p:nvSpPr>
              <p:spPr bwMode="gray">
                <a:xfrm>
                  <a:off x="3289" y="1860"/>
                  <a:ext cx="538" cy="239"/>
                </a:xfrm>
                <a:custGeom>
                  <a:avLst/>
                  <a:gdLst>
                    <a:gd name="T0" fmla="*/ 110 w 538"/>
                    <a:gd name="T1" fmla="*/ 223 h 239"/>
                    <a:gd name="T2" fmla="*/ 82 w 538"/>
                    <a:gd name="T3" fmla="*/ 214 h 239"/>
                    <a:gd name="T4" fmla="*/ 58 w 538"/>
                    <a:gd name="T5" fmla="*/ 193 h 239"/>
                    <a:gd name="T6" fmla="*/ 66 w 538"/>
                    <a:gd name="T7" fmla="*/ 186 h 239"/>
                    <a:gd name="T8" fmla="*/ 73 w 538"/>
                    <a:gd name="T9" fmla="*/ 175 h 239"/>
                    <a:gd name="T10" fmla="*/ 103 w 538"/>
                    <a:gd name="T11" fmla="*/ 178 h 239"/>
                    <a:gd name="T12" fmla="*/ 103 w 538"/>
                    <a:gd name="T13" fmla="*/ 165 h 239"/>
                    <a:gd name="T14" fmla="*/ 89 w 538"/>
                    <a:gd name="T15" fmla="*/ 150 h 239"/>
                    <a:gd name="T16" fmla="*/ 50 w 538"/>
                    <a:gd name="T17" fmla="*/ 150 h 239"/>
                    <a:gd name="T18" fmla="*/ 21 w 538"/>
                    <a:gd name="T19" fmla="*/ 156 h 239"/>
                    <a:gd name="T20" fmla="*/ 24 w 538"/>
                    <a:gd name="T21" fmla="*/ 139 h 239"/>
                    <a:gd name="T22" fmla="*/ 9 w 538"/>
                    <a:gd name="T23" fmla="*/ 132 h 239"/>
                    <a:gd name="T24" fmla="*/ 8 w 538"/>
                    <a:gd name="T25" fmla="*/ 111 h 239"/>
                    <a:gd name="T26" fmla="*/ 12 w 538"/>
                    <a:gd name="T27" fmla="*/ 92 h 239"/>
                    <a:gd name="T28" fmla="*/ 28 w 538"/>
                    <a:gd name="T29" fmla="*/ 86 h 239"/>
                    <a:gd name="T30" fmla="*/ 45 w 538"/>
                    <a:gd name="T31" fmla="*/ 76 h 239"/>
                    <a:gd name="T32" fmla="*/ 63 w 538"/>
                    <a:gd name="T33" fmla="*/ 68 h 239"/>
                    <a:gd name="T34" fmla="*/ 76 w 538"/>
                    <a:gd name="T35" fmla="*/ 67 h 239"/>
                    <a:gd name="T36" fmla="*/ 94 w 538"/>
                    <a:gd name="T37" fmla="*/ 72 h 239"/>
                    <a:gd name="T38" fmla="*/ 109 w 538"/>
                    <a:gd name="T39" fmla="*/ 86 h 239"/>
                    <a:gd name="T40" fmla="*/ 115 w 538"/>
                    <a:gd name="T41" fmla="*/ 85 h 239"/>
                    <a:gd name="T42" fmla="*/ 136 w 538"/>
                    <a:gd name="T43" fmla="*/ 81 h 239"/>
                    <a:gd name="T44" fmla="*/ 159 w 538"/>
                    <a:gd name="T45" fmla="*/ 79 h 239"/>
                    <a:gd name="T46" fmla="*/ 177 w 538"/>
                    <a:gd name="T47" fmla="*/ 87 h 239"/>
                    <a:gd name="T48" fmla="*/ 199 w 538"/>
                    <a:gd name="T49" fmla="*/ 72 h 239"/>
                    <a:gd name="T50" fmla="*/ 181 w 538"/>
                    <a:gd name="T51" fmla="*/ 63 h 239"/>
                    <a:gd name="T52" fmla="*/ 192 w 538"/>
                    <a:gd name="T53" fmla="*/ 46 h 239"/>
                    <a:gd name="T54" fmla="*/ 195 w 538"/>
                    <a:gd name="T55" fmla="*/ 37 h 239"/>
                    <a:gd name="T56" fmla="*/ 193 w 538"/>
                    <a:gd name="T57" fmla="*/ 32 h 239"/>
                    <a:gd name="T58" fmla="*/ 202 w 538"/>
                    <a:gd name="T59" fmla="*/ 26 h 239"/>
                    <a:gd name="T60" fmla="*/ 222 w 538"/>
                    <a:gd name="T61" fmla="*/ 23 h 239"/>
                    <a:gd name="T62" fmla="*/ 239 w 538"/>
                    <a:gd name="T63" fmla="*/ 19 h 239"/>
                    <a:gd name="T64" fmla="*/ 252 w 538"/>
                    <a:gd name="T65" fmla="*/ 14 h 239"/>
                    <a:gd name="T66" fmla="*/ 288 w 538"/>
                    <a:gd name="T67" fmla="*/ 4 h 239"/>
                    <a:gd name="T68" fmla="*/ 300 w 538"/>
                    <a:gd name="T69" fmla="*/ 1 h 239"/>
                    <a:gd name="T70" fmla="*/ 317 w 538"/>
                    <a:gd name="T71" fmla="*/ 3 h 239"/>
                    <a:gd name="T72" fmla="*/ 327 w 538"/>
                    <a:gd name="T73" fmla="*/ 15 h 239"/>
                    <a:gd name="T74" fmla="*/ 334 w 538"/>
                    <a:gd name="T75" fmla="*/ 22 h 239"/>
                    <a:gd name="T76" fmla="*/ 347 w 538"/>
                    <a:gd name="T77" fmla="*/ 27 h 239"/>
                    <a:gd name="T78" fmla="*/ 359 w 538"/>
                    <a:gd name="T79" fmla="*/ 25 h 239"/>
                    <a:gd name="T80" fmla="*/ 357 w 538"/>
                    <a:gd name="T81" fmla="*/ 36 h 239"/>
                    <a:gd name="T82" fmla="*/ 369 w 538"/>
                    <a:gd name="T83" fmla="*/ 33 h 239"/>
                    <a:gd name="T84" fmla="*/ 386 w 538"/>
                    <a:gd name="T85" fmla="*/ 23 h 239"/>
                    <a:gd name="T86" fmla="*/ 399 w 538"/>
                    <a:gd name="T87" fmla="*/ 23 h 239"/>
                    <a:gd name="T88" fmla="*/ 448 w 538"/>
                    <a:gd name="T89" fmla="*/ 81 h 239"/>
                    <a:gd name="T90" fmla="*/ 459 w 538"/>
                    <a:gd name="T91" fmla="*/ 82 h 239"/>
                    <a:gd name="T92" fmla="*/ 480 w 538"/>
                    <a:gd name="T93" fmla="*/ 82 h 239"/>
                    <a:gd name="T94" fmla="*/ 494 w 538"/>
                    <a:gd name="T95" fmla="*/ 84 h 239"/>
                    <a:gd name="T96" fmla="*/ 507 w 538"/>
                    <a:gd name="T97" fmla="*/ 96 h 239"/>
                    <a:gd name="T98" fmla="*/ 519 w 538"/>
                    <a:gd name="T99" fmla="*/ 105 h 239"/>
                    <a:gd name="T100" fmla="*/ 535 w 538"/>
                    <a:gd name="T101" fmla="*/ 109 h 239"/>
                    <a:gd name="T102" fmla="*/ 517 w 538"/>
                    <a:gd name="T103" fmla="*/ 129 h 239"/>
                    <a:gd name="T104" fmla="*/ 481 w 538"/>
                    <a:gd name="T105" fmla="*/ 145 h 239"/>
                    <a:gd name="T106" fmla="*/ 452 w 538"/>
                    <a:gd name="T107" fmla="*/ 208 h 239"/>
                    <a:gd name="T108" fmla="*/ 437 w 538"/>
                    <a:gd name="T109" fmla="*/ 217 h 239"/>
                    <a:gd name="T110" fmla="*/ 381 w 538"/>
                    <a:gd name="T111" fmla="*/ 211 h 239"/>
                    <a:gd name="T112" fmla="*/ 357 w 538"/>
                    <a:gd name="T113" fmla="*/ 210 h 239"/>
                    <a:gd name="T114" fmla="*/ 324 w 538"/>
                    <a:gd name="T115" fmla="*/ 214 h 239"/>
                    <a:gd name="T116" fmla="*/ 302 w 538"/>
                    <a:gd name="T117" fmla="*/ 232 h 239"/>
                    <a:gd name="T118" fmla="*/ 259 w 538"/>
                    <a:gd name="T119" fmla="*/ 220 h 239"/>
                    <a:gd name="T120" fmla="*/ 159 w 538"/>
                    <a:gd name="T121" fmla="*/ 169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239"/>
                    <a:gd name="T185" fmla="*/ 538 w 538"/>
                    <a:gd name="T186" fmla="*/ 239 h 2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239">
                      <a:moveTo>
                        <a:pt x="126" y="179"/>
                      </a:moveTo>
                      <a:lnTo>
                        <a:pt x="126" y="234"/>
                      </a:lnTo>
                      <a:lnTo>
                        <a:pt x="123" y="235"/>
                      </a:lnTo>
                      <a:lnTo>
                        <a:pt x="119" y="235"/>
                      </a:lnTo>
                      <a:lnTo>
                        <a:pt x="115" y="234"/>
                      </a:lnTo>
                      <a:lnTo>
                        <a:pt x="112" y="228"/>
                      </a:lnTo>
                      <a:lnTo>
                        <a:pt x="112" y="227"/>
                      </a:lnTo>
                      <a:lnTo>
                        <a:pt x="110" y="223"/>
                      </a:lnTo>
                      <a:lnTo>
                        <a:pt x="109" y="221"/>
                      </a:lnTo>
                      <a:lnTo>
                        <a:pt x="101" y="218"/>
                      </a:lnTo>
                      <a:lnTo>
                        <a:pt x="100" y="218"/>
                      </a:lnTo>
                      <a:lnTo>
                        <a:pt x="86" y="221"/>
                      </a:lnTo>
                      <a:lnTo>
                        <a:pt x="79" y="227"/>
                      </a:lnTo>
                      <a:lnTo>
                        <a:pt x="79" y="218"/>
                      </a:lnTo>
                      <a:lnTo>
                        <a:pt x="80" y="217"/>
                      </a:lnTo>
                      <a:lnTo>
                        <a:pt x="82" y="214"/>
                      </a:lnTo>
                      <a:lnTo>
                        <a:pt x="79" y="213"/>
                      </a:lnTo>
                      <a:lnTo>
                        <a:pt x="76" y="213"/>
                      </a:lnTo>
                      <a:lnTo>
                        <a:pt x="70" y="210"/>
                      </a:lnTo>
                      <a:lnTo>
                        <a:pt x="69" y="207"/>
                      </a:lnTo>
                      <a:lnTo>
                        <a:pt x="64" y="207"/>
                      </a:lnTo>
                      <a:lnTo>
                        <a:pt x="63" y="199"/>
                      </a:lnTo>
                      <a:lnTo>
                        <a:pt x="60" y="195"/>
                      </a:lnTo>
                      <a:lnTo>
                        <a:pt x="58" y="193"/>
                      </a:lnTo>
                      <a:lnTo>
                        <a:pt x="56" y="190"/>
                      </a:lnTo>
                      <a:lnTo>
                        <a:pt x="52" y="190"/>
                      </a:lnTo>
                      <a:lnTo>
                        <a:pt x="48" y="186"/>
                      </a:lnTo>
                      <a:lnTo>
                        <a:pt x="50" y="185"/>
                      </a:lnTo>
                      <a:lnTo>
                        <a:pt x="55" y="185"/>
                      </a:lnTo>
                      <a:lnTo>
                        <a:pt x="61" y="186"/>
                      </a:lnTo>
                      <a:lnTo>
                        <a:pt x="63" y="186"/>
                      </a:lnTo>
                      <a:lnTo>
                        <a:pt x="66" y="186"/>
                      </a:lnTo>
                      <a:lnTo>
                        <a:pt x="64" y="183"/>
                      </a:lnTo>
                      <a:lnTo>
                        <a:pt x="64" y="179"/>
                      </a:lnTo>
                      <a:lnTo>
                        <a:pt x="64" y="176"/>
                      </a:lnTo>
                      <a:lnTo>
                        <a:pt x="67" y="175"/>
                      </a:lnTo>
                      <a:lnTo>
                        <a:pt x="67" y="176"/>
                      </a:lnTo>
                      <a:lnTo>
                        <a:pt x="69" y="178"/>
                      </a:lnTo>
                      <a:lnTo>
                        <a:pt x="72" y="176"/>
                      </a:lnTo>
                      <a:lnTo>
                        <a:pt x="73" y="175"/>
                      </a:lnTo>
                      <a:lnTo>
                        <a:pt x="76" y="173"/>
                      </a:lnTo>
                      <a:lnTo>
                        <a:pt x="80" y="173"/>
                      </a:lnTo>
                      <a:lnTo>
                        <a:pt x="88" y="175"/>
                      </a:lnTo>
                      <a:lnTo>
                        <a:pt x="91" y="175"/>
                      </a:lnTo>
                      <a:lnTo>
                        <a:pt x="92" y="174"/>
                      </a:lnTo>
                      <a:lnTo>
                        <a:pt x="94" y="174"/>
                      </a:lnTo>
                      <a:lnTo>
                        <a:pt x="97" y="175"/>
                      </a:lnTo>
                      <a:lnTo>
                        <a:pt x="103" y="178"/>
                      </a:lnTo>
                      <a:lnTo>
                        <a:pt x="106" y="176"/>
                      </a:lnTo>
                      <a:lnTo>
                        <a:pt x="109" y="178"/>
                      </a:lnTo>
                      <a:lnTo>
                        <a:pt x="109" y="175"/>
                      </a:lnTo>
                      <a:lnTo>
                        <a:pt x="107" y="174"/>
                      </a:lnTo>
                      <a:lnTo>
                        <a:pt x="110" y="174"/>
                      </a:lnTo>
                      <a:lnTo>
                        <a:pt x="106" y="168"/>
                      </a:lnTo>
                      <a:lnTo>
                        <a:pt x="103" y="167"/>
                      </a:lnTo>
                      <a:lnTo>
                        <a:pt x="103" y="165"/>
                      </a:lnTo>
                      <a:lnTo>
                        <a:pt x="100" y="165"/>
                      </a:lnTo>
                      <a:lnTo>
                        <a:pt x="97" y="161"/>
                      </a:lnTo>
                      <a:lnTo>
                        <a:pt x="94" y="157"/>
                      </a:lnTo>
                      <a:lnTo>
                        <a:pt x="92" y="154"/>
                      </a:lnTo>
                      <a:lnTo>
                        <a:pt x="92" y="156"/>
                      </a:lnTo>
                      <a:lnTo>
                        <a:pt x="91" y="152"/>
                      </a:lnTo>
                      <a:lnTo>
                        <a:pt x="89" y="152"/>
                      </a:lnTo>
                      <a:lnTo>
                        <a:pt x="89" y="150"/>
                      </a:lnTo>
                      <a:lnTo>
                        <a:pt x="85" y="146"/>
                      </a:lnTo>
                      <a:lnTo>
                        <a:pt x="82" y="146"/>
                      </a:lnTo>
                      <a:lnTo>
                        <a:pt x="82" y="145"/>
                      </a:lnTo>
                      <a:lnTo>
                        <a:pt x="79" y="145"/>
                      </a:lnTo>
                      <a:lnTo>
                        <a:pt x="70" y="147"/>
                      </a:lnTo>
                      <a:lnTo>
                        <a:pt x="70" y="145"/>
                      </a:lnTo>
                      <a:lnTo>
                        <a:pt x="60" y="143"/>
                      </a:lnTo>
                      <a:lnTo>
                        <a:pt x="50" y="150"/>
                      </a:lnTo>
                      <a:lnTo>
                        <a:pt x="28" y="154"/>
                      </a:lnTo>
                      <a:lnTo>
                        <a:pt x="34" y="157"/>
                      </a:lnTo>
                      <a:lnTo>
                        <a:pt x="30" y="158"/>
                      </a:lnTo>
                      <a:lnTo>
                        <a:pt x="28" y="158"/>
                      </a:lnTo>
                      <a:lnTo>
                        <a:pt x="26" y="157"/>
                      </a:lnTo>
                      <a:lnTo>
                        <a:pt x="24" y="157"/>
                      </a:lnTo>
                      <a:lnTo>
                        <a:pt x="23" y="157"/>
                      </a:lnTo>
                      <a:lnTo>
                        <a:pt x="21" y="156"/>
                      </a:lnTo>
                      <a:lnTo>
                        <a:pt x="20" y="154"/>
                      </a:lnTo>
                      <a:lnTo>
                        <a:pt x="21" y="153"/>
                      </a:lnTo>
                      <a:lnTo>
                        <a:pt x="23" y="152"/>
                      </a:lnTo>
                      <a:lnTo>
                        <a:pt x="24" y="152"/>
                      </a:lnTo>
                      <a:lnTo>
                        <a:pt x="26" y="153"/>
                      </a:lnTo>
                      <a:lnTo>
                        <a:pt x="30" y="152"/>
                      </a:lnTo>
                      <a:lnTo>
                        <a:pt x="28" y="139"/>
                      </a:lnTo>
                      <a:lnTo>
                        <a:pt x="24" y="139"/>
                      </a:lnTo>
                      <a:lnTo>
                        <a:pt x="24" y="138"/>
                      </a:lnTo>
                      <a:lnTo>
                        <a:pt x="23" y="137"/>
                      </a:lnTo>
                      <a:lnTo>
                        <a:pt x="21" y="134"/>
                      </a:lnTo>
                      <a:lnTo>
                        <a:pt x="15" y="134"/>
                      </a:lnTo>
                      <a:lnTo>
                        <a:pt x="12" y="134"/>
                      </a:lnTo>
                      <a:lnTo>
                        <a:pt x="12" y="136"/>
                      </a:lnTo>
                      <a:lnTo>
                        <a:pt x="9" y="133"/>
                      </a:lnTo>
                      <a:lnTo>
                        <a:pt x="9" y="132"/>
                      </a:lnTo>
                      <a:lnTo>
                        <a:pt x="8" y="131"/>
                      </a:lnTo>
                      <a:lnTo>
                        <a:pt x="9" y="129"/>
                      </a:lnTo>
                      <a:lnTo>
                        <a:pt x="8" y="128"/>
                      </a:lnTo>
                      <a:lnTo>
                        <a:pt x="8" y="126"/>
                      </a:lnTo>
                      <a:lnTo>
                        <a:pt x="0" y="124"/>
                      </a:lnTo>
                      <a:lnTo>
                        <a:pt x="4" y="115"/>
                      </a:lnTo>
                      <a:lnTo>
                        <a:pt x="8" y="113"/>
                      </a:lnTo>
                      <a:lnTo>
                        <a:pt x="8" y="111"/>
                      </a:lnTo>
                      <a:lnTo>
                        <a:pt x="8" y="110"/>
                      </a:lnTo>
                      <a:lnTo>
                        <a:pt x="4" y="109"/>
                      </a:lnTo>
                      <a:lnTo>
                        <a:pt x="8" y="100"/>
                      </a:lnTo>
                      <a:lnTo>
                        <a:pt x="11" y="97"/>
                      </a:lnTo>
                      <a:lnTo>
                        <a:pt x="12" y="96"/>
                      </a:lnTo>
                      <a:lnTo>
                        <a:pt x="11" y="94"/>
                      </a:lnTo>
                      <a:lnTo>
                        <a:pt x="12" y="93"/>
                      </a:lnTo>
                      <a:lnTo>
                        <a:pt x="12" y="92"/>
                      </a:lnTo>
                      <a:lnTo>
                        <a:pt x="14" y="89"/>
                      </a:lnTo>
                      <a:lnTo>
                        <a:pt x="15" y="89"/>
                      </a:lnTo>
                      <a:lnTo>
                        <a:pt x="15" y="92"/>
                      </a:lnTo>
                      <a:lnTo>
                        <a:pt x="18" y="93"/>
                      </a:lnTo>
                      <a:lnTo>
                        <a:pt x="23" y="101"/>
                      </a:lnTo>
                      <a:lnTo>
                        <a:pt x="24" y="101"/>
                      </a:lnTo>
                      <a:lnTo>
                        <a:pt x="31" y="97"/>
                      </a:lnTo>
                      <a:lnTo>
                        <a:pt x="28" y="86"/>
                      </a:lnTo>
                      <a:lnTo>
                        <a:pt x="30" y="86"/>
                      </a:lnTo>
                      <a:lnTo>
                        <a:pt x="37" y="82"/>
                      </a:lnTo>
                      <a:lnTo>
                        <a:pt x="39" y="81"/>
                      </a:lnTo>
                      <a:lnTo>
                        <a:pt x="39" y="79"/>
                      </a:lnTo>
                      <a:lnTo>
                        <a:pt x="41" y="77"/>
                      </a:lnTo>
                      <a:lnTo>
                        <a:pt x="42" y="79"/>
                      </a:lnTo>
                      <a:lnTo>
                        <a:pt x="44" y="77"/>
                      </a:lnTo>
                      <a:lnTo>
                        <a:pt x="45" y="76"/>
                      </a:lnTo>
                      <a:lnTo>
                        <a:pt x="48" y="75"/>
                      </a:lnTo>
                      <a:lnTo>
                        <a:pt x="50" y="74"/>
                      </a:lnTo>
                      <a:lnTo>
                        <a:pt x="52" y="74"/>
                      </a:lnTo>
                      <a:lnTo>
                        <a:pt x="53" y="72"/>
                      </a:lnTo>
                      <a:lnTo>
                        <a:pt x="53" y="70"/>
                      </a:lnTo>
                      <a:lnTo>
                        <a:pt x="55" y="70"/>
                      </a:lnTo>
                      <a:lnTo>
                        <a:pt x="60" y="68"/>
                      </a:lnTo>
                      <a:lnTo>
                        <a:pt x="63" y="68"/>
                      </a:lnTo>
                      <a:lnTo>
                        <a:pt x="64" y="71"/>
                      </a:lnTo>
                      <a:lnTo>
                        <a:pt x="67" y="71"/>
                      </a:lnTo>
                      <a:lnTo>
                        <a:pt x="69" y="72"/>
                      </a:lnTo>
                      <a:lnTo>
                        <a:pt x="70" y="71"/>
                      </a:lnTo>
                      <a:lnTo>
                        <a:pt x="70" y="68"/>
                      </a:lnTo>
                      <a:lnTo>
                        <a:pt x="72" y="67"/>
                      </a:lnTo>
                      <a:lnTo>
                        <a:pt x="73" y="67"/>
                      </a:lnTo>
                      <a:lnTo>
                        <a:pt x="76" y="67"/>
                      </a:lnTo>
                      <a:lnTo>
                        <a:pt x="77" y="67"/>
                      </a:lnTo>
                      <a:lnTo>
                        <a:pt x="79" y="70"/>
                      </a:lnTo>
                      <a:lnTo>
                        <a:pt x="80" y="71"/>
                      </a:lnTo>
                      <a:lnTo>
                        <a:pt x="83" y="71"/>
                      </a:lnTo>
                      <a:lnTo>
                        <a:pt x="85" y="71"/>
                      </a:lnTo>
                      <a:lnTo>
                        <a:pt x="89" y="71"/>
                      </a:lnTo>
                      <a:lnTo>
                        <a:pt x="91" y="71"/>
                      </a:lnTo>
                      <a:lnTo>
                        <a:pt x="94" y="72"/>
                      </a:lnTo>
                      <a:lnTo>
                        <a:pt x="97" y="76"/>
                      </a:lnTo>
                      <a:lnTo>
                        <a:pt x="101" y="77"/>
                      </a:lnTo>
                      <a:lnTo>
                        <a:pt x="103" y="79"/>
                      </a:lnTo>
                      <a:lnTo>
                        <a:pt x="103" y="81"/>
                      </a:lnTo>
                      <a:lnTo>
                        <a:pt x="106" y="82"/>
                      </a:lnTo>
                      <a:lnTo>
                        <a:pt x="106" y="86"/>
                      </a:lnTo>
                      <a:lnTo>
                        <a:pt x="107" y="87"/>
                      </a:lnTo>
                      <a:lnTo>
                        <a:pt x="109" y="86"/>
                      </a:lnTo>
                      <a:lnTo>
                        <a:pt x="109" y="82"/>
                      </a:lnTo>
                      <a:lnTo>
                        <a:pt x="107" y="81"/>
                      </a:lnTo>
                      <a:lnTo>
                        <a:pt x="109" y="81"/>
                      </a:lnTo>
                      <a:lnTo>
                        <a:pt x="110" y="81"/>
                      </a:lnTo>
                      <a:lnTo>
                        <a:pt x="112" y="81"/>
                      </a:lnTo>
                      <a:lnTo>
                        <a:pt x="112" y="82"/>
                      </a:lnTo>
                      <a:lnTo>
                        <a:pt x="113" y="84"/>
                      </a:lnTo>
                      <a:lnTo>
                        <a:pt x="115" y="85"/>
                      </a:lnTo>
                      <a:lnTo>
                        <a:pt x="122" y="87"/>
                      </a:lnTo>
                      <a:lnTo>
                        <a:pt x="125" y="86"/>
                      </a:lnTo>
                      <a:lnTo>
                        <a:pt x="128" y="84"/>
                      </a:lnTo>
                      <a:lnTo>
                        <a:pt x="128" y="82"/>
                      </a:lnTo>
                      <a:lnTo>
                        <a:pt x="131" y="81"/>
                      </a:lnTo>
                      <a:lnTo>
                        <a:pt x="134" y="81"/>
                      </a:lnTo>
                      <a:lnTo>
                        <a:pt x="136" y="81"/>
                      </a:lnTo>
                      <a:lnTo>
                        <a:pt x="139" y="81"/>
                      </a:lnTo>
                      <a:lnTo>
                        <a:pt x="140" y="79"/>
                      </a:lnTo>
                      <a:lnTo>
                        <a:pt x="144" y="82"/>
                      </a:lnTo>
                      <a:lnTo>
                        <a:pt x="148" y="81"/>
                      </a:lnTo>
                      <a:lnTo>
                        <a:pt x="150" y="79"/>
                      </a:lnTo>
                      <a:lnTo>
                        <a:pt x="153" y="79"/>
                      </a:lnTo>
                      <a:lnTo>
                        <a:pt x="155" y="79"/>
                      </a:lnTo>
                      <a:lnTo>
                        <a:pt x="159" y="79"/>
                      </a:lnTo>
                      <a:lnTo>
                        <a:pt x="159" y="81"/>
                      </a:lnTo>
                      <a:lnTo>
                        <a:pt x="161" y="84"/>
                      </a:lnTo>
                      <a:lnTo>
                        <a:pt x="163" y="86"/>
                      </a:lnTo>
                      <a:lnTo>
                        <a:pt x="168" y="85"/>
                      </a:lnTo>
                      <a:lnTo>
                        <a:pt x="171" y="86"/>
                      </a:lnTo>
                      <a:lnTo>
                        <a:pt x="171" y="89"/>
                      </a:lnTo>
                      <a:lnTo>
                        <a:pt x="175" y="87"/>
                      </a:lnTo>
                      <a:lnTo>
                        <a:pt x="177" y="87"/>
                      </a:lnTo>
                      <a:lnTo>
                        <a:pt x="180" y="82"/>
                      </a:lnTo>
                      <a:lnTo>
                        <a:pt x="181" y="84"/>
                      </a:lnTo>
                      <a:lnTo>
                        <a:pt x="183" y="86"/>
                      </a:lnTo>
                      <a:lnTo>
                        <a:pt x="192" y="85"/>
                      </a:lnTo>
                      <a:lnTo>
                        <a:pt x="193" y="85"/>
                      </a:lnTo>
                      <a:lnTo>
                        <a:pt x="198" y="84"/>
                      </a:lnTo>
                      <a:lnTo>
                        <a:pt x="201" y="75"/>
                      </a:lnTo>
                      <a:lnTo>
                        <a:pt x="199" y="72"/>
                      </a:lnTo>
                      <a:lnTo>
                        <a:pt x="192" y="72"/>
                      </a:lnTo>
                      <a:lnTo>
                        <a:pt x="190" y="70"/>
                      </a:lnTo>
                      <a:lnTo>
                        <a:pt x="183" y="68"/>
                      </a:lnTo>
                      <a:lnTo>
                        <a:pt x="183" y="67"/>
                      </a:lnTo>
                      <a:lnTo>
                        <a:pt x="183" y="65"/>
                      </a:lnTo>
                      <a:lnTo>
                        <a:pt x="178" y="64"/>
                      </a:lnTo>
                      <a:lnTo>
                        <a:pt x="178" y="63"/>
                      </a:lnTo>
                      <a:lnTo>
                        <a:pt x="181" y="63"/>
                      </a:lnTo>
                      <a:lnTo>
                        <a:pt x="183" y="60"/>
                      </a:lnTo>
                      <a:lnTo>
                        <a:pt x="192" y="57"/>
                      </a:lnTo>
                      <a:lnTo>
                        <a:pt x="193" y="57"/>
                      </a:lnTo>
                      <a:lnTo>
                        <a:pt x="193" y="55"/>
                      </a:lnTo>
                      <a:lnTo>
                        <a:pt x="188" y="50"/>
                      </a:lnTo>
                      <a:lnTo>
                        <a:pt x="190" y="48"/>
                      </a:lnTo>
                      <a:lnTo>
                        <a:pt x="192" y="47"/>
                      </a:lnTo>
                      <a:lnTo>
                        <a:pt x="192" y="46"/>
                      </a:lnTo>
                      <a:lnTo>
                        <a:pt x="193" y="44"/>
                      </a:lnTo>
                      <a:lnTo>
                        <a:pt x="205" y="44"/>
                      </a:lnTo>
                      <a:lnTo>
                        <a:pt x="207" y="44"/>
                      </a:lnTo>
                      <a:lnTo>
                        <a:pt x="207" y="43"/>
                      </a:lnTo>
                      <a:lnTo>
                        <a:pt x="207" y="42"/>
                      </a:lnTo>
                      <a:lnTo>
                        <a:pt x="202" y="40"/>
                      </a:lnTo>
                      <a:lnTo>
                        <a:pt x="196" y="39"/>
                      </a:lnTo>
                      <a:lnTo>
                        <a:pt x="195" y="37"/>
                      </a:lnTo>
                      <a:lnTo>
                        <a:pt x="195" y="36"/>
                      </a:lnTo>
                      <a:lnTo>
                        <a:pt x="196" y="36"/>
                      </a:lnTo>
                      <a:lnTo>
                        <a:pt x="198" y="35"/>
                      </a:lnTo>
                      <a:lnTo>
                        <a:pt x="199" y="33"/>
                      </a:lnTo>
                      <a:lnTo>
                        <a:pt x="198" y="32"/>
                      </a:lnTo>
                      <a:lnTo>
                        <a:pt x="196" y="33"/>
                      </a:lnTo>
                      <a:lnTo>
                        <a:pt x="193" y="33"/>
                      </a:lnTo>
                      <a:lnTo>
                        <a:pt x="193" y="32"/>
                      </a:lnTo>
                      <a:lnTo>
                        <a:pt x="195" y="29"/>
                      </a:lnTo>
                      <a:lnTo>
                        <a:pt x="192" y="27"/>
                      </a:lnTo>
                      <a:lnTo>
                        <a:pt x="196" y="27"/>
                      </a:lnTo>
                      <a:lnTo>
                        <a:pt x="196" y="26"/>
                      </a:lnTo>
                      <a:lnTo>
                        <a:pt x="199" y="26"/>
                      </a:lnTo>
                      <a:lnTo>
                        <a:pt x="199" y="27"/>
                      </a:lnTo>
                      <a:lnTo>
                        <a:pt x="202" y="26"/>
                      </a:lnTo>
                      <a:lnTo>
                        <a:pt x="204" y="27"/>
                      </a:lnTo>
                      <a:lnTo>
                        <a:pt x="205" y="26"/>
                      </a:lnTo>
                      <a:lnTo>
                        <a:pt x="211" y="26"/>
                      </a:lnTo>
                      <a:lnTo>
                        <a:pt x="211" y="27"/>
                      </a:lnTo>
                      <a:lnTo>
                        <a:pt x="215" y="26"/>
                      </a:lnTo>
                      <a:lnTo>
                        <a:pt x="217" y="25"/>
                      </a:lnTo>
                      <a:lnTo>
                        <a:pt x="220" y="25"/>
                      </a:lnTo>
                      <a:lnTo>
                        <a:pt x="222" y="23"/>
                      </a:lnTo>
                      <a:lnTo>
                        <a:pt x="225" y="23"/>
                      </a:lnTo>
                      <a:lnTo>
                        <a:pt x="228" y="22"/>
                      </a:lnTo>
                      <a:lnTo>
                        <a:pt x="229" y="22"/>
                      </a:lnTo>
                      <a:lnTo>
                        <a:pt x="231" y="23"/>
                      </a:lnTo>
                      <a:lnTo>
                        <a:pt x="232" y="23"/>
                      </a:lnTo>
                      <a:lnTo>
                        <a:pt x="232" y="22"/>
                      </a:lnTo>
                      <a:lnTo>
                        <a:pt x="237" y="21"/>
                      </a:lnTo>
                      <a:lnTo>
                        <a:pt x="239" y="19"/>
                      </a:lnTo>
                      <a:lnTo>
                        <a:pt x="241" y="19"/>
                      </a:lnTo>
                      <a:lnTo>
                        <a:pt x="242" y="19"/>
                      </a:lnTo>
                      <a:lnTo>
                        <a:pt x="244" y="19"/>
                      </a:lnTo>
                      <a:lnTo>
                        <a:pt x="247" y="19"/>
                      </a:lnTo>
                      <a:lnTo>
                        <a:pt x="247" y="18"/>
                      </a:lnTo>
                      <a:lnTo>
                        <a:pt x="248" y="15"/>
                      </a:lnTo>
                      <a:lnTo>
                        <a:pt x="250" y="14"/>
                      </a:lnTo>
                      <a:lnTo>
                        <a:pt x="252" y="14"/>
                      </a:lnTo>
                      <a:lnTo>
                        <a:pt x="253" y="14"/>
                      </a:lnTo>
                      <a:lnTo>
                        <a:pt x="258" y="14"/>
                      </a:lnTo>
                      <a:lnTo>
                        <a:pt x="281" y="9"/>
                      </a:lnTo>
                      <a:lnTo>
                        <a:pt x="283" y="7"/>
                      </a:lnTo>
                      <a:lnTo>
                        <a:pt x="284" y="9"/>
                      </a:lnTo>
                      <a:lnTo>
                        <a:pt x="286" y="7"/>
                      </a:lnTo>
                      <a:lnTo>
                        <a:pt x="288" y="5"/>
                      </a:lnTo>
                      <a:lnTo>
                        <a:pt x="288" y="4"/>
                      </a:lnTo>
                      <a:lnTo>
                        <a:pt x="290" y="4"/>
                      </a:lnTo>
                      <a:lnTo>
                        <a:pt x="291" y="4"/>
                      </a:lnTo>
                      <a:lnTo>
                        <a:pt x="293" y="3"/>
                      </a:lnTo>
                      <a:lnTo>
                        <a:pt x="294" y="1"/>
                      </a:lnTo>
                      <a:lnTo>
                        <a:pt x="296" y="1"/>
                      </a:lnTo>
                      <a:lnTo>
                        <a:pt x="297" y="0"/>
                      </a:lnTo>
                      <a:lnTo>
                        <a:pt x="299" y="0"/>
                      </a:lnTo>
                      <a:lnTo>
                        <a:pt x="300" y="1"/>
                      </a:lnTo>
                      <a:lnTo>
                        <a:pt x="302" y="0"/>
                      </a:lnTo>
                      <a:lnTo>
                        <a:pt x="305" y="1"/>
                      </a:lnTo>
                      <a:lnTo>
                        <a:pt x="307" y="1"/>
                      </a:lnTo>
                      <a:lnTo>
                        <a:pt x="308" y="1"/>
                      </a:lnTo>
                      <a:lnTo>
                        <a:pt x="311" y="3"/>
                      </a:lnTo>
                      <a:lnTo>
                        <a:pt x="314" y="4"/>
                      </a:lnTo>
                      <a:lnTo>
                        <a:pt x="315" y="4"/>
                      </a:lnTo>
                      <a:lnTo>
                        <a:pt x="317" y="3"/>
                      </a:lnTo>
                      <a:lnTo>
                        <a:pt x="320" y="3"/>
                      </a:lnTo>
                      <a:lnTo>
                        <a:pt x="321" y="3"/>
                      </a:lnTo>
                      <a:lnTo>
                        <a:pt x="323" y="4"/>
                      </a:lnTo>
                      <a:lnTo>
                        <a:pt x="324" y="4"/>
                      </a:lnTo>
                      <a:lnTo>
                        <a:pt x="324" y="10"/>
                      </a:lnTo>
                      <a:lnTo>
                        <a:pt x="324" y="11"/>
                      </a:lnTo>
                      <a:lnTo>
                        <a:pt x="327" y="14"/>
                      </a:lnTo>
                      <a:lnTo>
                        <a:pt x="327" y="15"/>
                      </a:lnTo>
                      <a:lnTo>
                        <a:pt x="327" y="18"/>
                      </a:lnTo>
                      <a:lnTo>
                        <a:pt x="324" y="21"/>
                      </a:lnTo>
                      <a:lnTo>
                        <a:pt x="326" y="22"/>
                      </a:lnTo>
                      <a:lnTo>
                        <a:pt x="326" y="23"/>
                      </a:lnTo>
                      <a:lnTo>
                        <a:pt x="330" y="23"/>
                      </a:lnTo>
                      <a:lnTo>
                        <a:pt x="332" y="23"/>
                      </a:lnTo>
                      <a:lnTo>
                        <a:pt x="334" y="23"/>
                      </a:lnTo>
                      <a:lnTo>
                        <a:pt x="334" y="22"/>
                      </a:lnTo>
                      <a:lnTo>
                        <a:pt x="336" y="22"/>
                      </a:lnTo>
                      <a:lnTo>
                        <a:pt x="339" y="22"/>
                      </a:lnTo>
                      <a:lnTo>
                        <a:pt x="339" y="19"/>
                      </a:lnTo>
                      <a:lnTo>
                        <a:pt x="341" y="19"/>
                      </a:lnTo>
                      <a:lnTo>
                        <a:pt x="342" y="22"/>
                      </a:lnTo>
                      <a:lnTo>
                        <a:pt x="344" y="23"/>
                      </a:lnTo>
                      <a:lnTo>
                        <a:pt x="342" y="27"/>
                      </a:lnTo>
                      <a:lnTo>
                        <a:pt x="347" y="27"/>
                      </a:lnTo>
                      <a:lnTo>
                        <a:pt x="345" y="26"/>
                      </a:lnTo>
                      <a:lnTo>
                        <a:pt x="344" y="25"/>
                      </a:lnTo>
                      <a:lnTo>
                        <a:pt x="347" y="23"/>
                      </a:lnTo>
                      <a:lnTo>
                        <a:pt x="350" y="25"/>
                      </a:lnTo>
                      <a:lnTo>
                        <a:pt x="354" y="27"/>
                      </a:lnTo>
                      <a:lnTo>
                        <a:pt x="357" y="27"/>
                      </a:lnTo>
                      <a:lnTo>
                        <a:pt x="357" y="26"/>
                      </a:lnTo>
                      <a:lnTo>
                        <a:pt x="359" y="25"/>
                      </a:lnTo>
                      <a:lnTo>
                        <a:pt x="359" y="27"/>
                      </a:lnTo>
                      <a:lnTo>
                        <a:pt x="359" y="29"/>
                      </a:lnTo>
                      <a:lnTo>
                        <a:pt x="357" y="29"/>
                      </a:lnTo>
                      <a:lnTo>
                        <a:pt x="354" y="32"/>
                      </a:lnTo>
                      <a:lnTo>
                        <a:pt x="354" y="33"/>
                      </a:lnTo>
                      <a:lnTo>
                        <a:pt x="357" y="36"/>
                      </a:lnTo>
                      <a:lnTo>
                        <a:pt x="357" y="35"/>
                      </a:lnTo>
                      <a:lnTo>
                        <a:pt x="359" y="33"/>
                      </a:lnTo>
                      <a:lnTo>
                        <a:pt x="363" y="33"/>
                      </a:lnTo>
                      <a:lnTo>
                        <a:pt x="364" y="33"/>
                      </a:lnTo>
                      <a:lnTo>
                        <a:pt x="367" y="33"/>
                      </a:lnTo>
                      <a:lnTo>
                        <a:pt x="367" y="35"/>
                      </a:lnTo>
                      <a:lnTo>
                        <a:pt x="370" y="35"/>
                      </a:lnTo>
                      <a:lnTo>
                        <a:pt x="369" y="33"/>
                      </a:lnTo>
                      <a:lnTo>
                        <a:pt x="370" y="32"/>
                      </a:lnTo>
                      <a:lnTo>
                        <a:pt x="372" y="32"/>
                      </a:lnTo>
                      <a:lnTo>
                        <a:pt x="375" y="29"/>
                      </a:lnTo>
                      <a:lnTo>
                        <a:pt x="379" y="29"/>
                      </a:lnTo>
                      <a:lnTo>
                        <a:pt x="382" y="27"/>
                      </a:lnTo>
                      <a:lnTo>
                        <a:pt x="383" y="23"/>
                      </a:lnTo>
                      <a:lnTo>
                        <a:pt x="385" y="23"/>
                      </a:lnTo>
                      <a:lnTo>
                        <a:pt x="386" y="23"/>
                      </a:lnTo>
                      <a:lnTo>
                        <a:pt x="392" y="22"/>
                      </a:lnTo>
                      <a:lnTo>
                        <a:pt x="392" y="21"/>
                      </a:lnTo>
                      <a:lnTo>
                        <a:pt x="397" y="21"/>
                      </a:lnTo>
                      <a:lnTo>
                        <a:pt x="400" y="18"/>
                      </a:lnTo>
                      <a:lnTo>
                        <a:pt x="400" y="19"/>
                      </a:lnTo>
                      <a:lnTo>
                        <a:pt x="403" y="22"/>
                      </a:lnTo>
                      <a:lnTo>
                        <a:pt x="400" y="23"/>
                      </a:lnTo>
                      <a:lnTo>
                        <a:pt x="399" y="23"/>
                      </a:lnTo>
                      <a:lnTo>
                        <a:pt x="397" y="23"/>
                      </a:lnTo>
                      <a:lnTo>
                        <a:pt x="396" y="25"/>
                      </a:lnTo>
                      <a:lnTo>
                        <a:pt x="397" y="26"/>
                      </a:lnTo>
                      <a:lnTo>
                        <a:pt x="399" y="27"/>
                      </a:lnTo>
                      <a:lnTo>
                        <a:pt x="415" y="40"/>
                      </a:lnTo>
                      <a:lnTo>
                        <a:pt x="445" y="84"/>
                      </a:lnTo>
                      <a:lnTo>
                        <a:pt x="448" y="81"/>
                      </a:lnTo>
                      <a:lnTo>
                        <a:pt x="448" y="79"/>
                      </a:lnTo>
                      <a:lnTo>
                        <a:pt x="452" y="76"/>
                      </a:lnTo>
                      <a:lnTo>
                        <a:pt x="453" y="76"/>
                      </a:lnTo>
                      <a:lnTo>
                        <a:pt x="455" y="77"/>
                      </a:lnTo>
                      <a:lnTo>
                        <a:pt x="456" y="77"/>
                      </a:lnTo>
                      <a:lnTo>
                        <a:pt x="459" y="79"/>
                      </a:lnTo>
                      <a:lnTo>
                        <a:pt x="459" y="81"/>
                      </a:lnTo>
                      <a:lnTo>
                        <a:pt x="459" y="82"/>
                      </a:lnTo>
                      <a:lnTo>
                        <a:pt x="461" y="82"/>
                      </a:lnTo>
                      <a:lnTo>
                        <a:pt x="462" y="85"/>
                      </a:lnTo>
                      <a:lnTo>
                        <a:pt x="469" y="84"/>
                      </a:lnTo>
                      <a:lnTo>
                        <a:pt x="472" y="85"/>
                      </a:lnTo>
                      <a:lnTo>
                        <a:pt x="474" y="85"/>
                      </a:lnTo>
                      <a:lnTo>
                        <a:pt x="478" y="85"/>
                      </a:lnTo>
                      <a:lnTo>
                        <a:pt x="478" y="84"/>
                      </a:lnTo>
                      <a:lnTo>
                        <a:pt x="480" y="82"/>
                      </a:lnTo>
                      <a:lnTo>
                        <a:pt x="481" y="82"/>
                      </a:lnTo>
                      <a:lnTo>
                        <a:pt x="483" y="82"/>
                      </a:lnTo>
                      <a:lnTo>
                        <a:pt x="485" y="81"/>
                      </a:lnTo>
                      <a:lnTo>
                        <a:pt x="486" y="81"/>
                      </a:lnTo>
                      <a:lnTo>
                        <a:pt x="489" y="81"/>
                      </a:lnTo>
                      <a:lnTo>
                        <a:pt x="491" y="81"/>
                      </a:lnTo>
                      <a:lnTo>
                        <a:pt x="492" y="82"/>
                      </a:lnTo>
                      <a:lnTo>
                        <a:pt x="494" y="84"/>
                      </a:lnTo>
                      <a:lnTo>
                        <a:pt x="497" y="86"/>
                      </a:lnTo>
                      <a:lnTo>
                        <a:pt x="499" y="86"/>
                      </a:lnTo>
                      <a:lnTo>
                        <a:pt x="499" y="89"/>
                      </a:lnTo>
                      <a:lnTo>
                        <a:pt x="499" y="91"/>
                      </a:lnTo>
                      <a:lnTo>
                        <a:pt x="499" y="92"/>
                      </a:lnTo>
                      <a:lnTo>
                        <a:pt x="501" y="93"/>
                      </a:lnTo>
                      <a:lnTo>
                        <a:pt x="502" y="93"/>
                      </a:lnTo>
                      <a:lnTo>
                        <a:pt x="507" y="96"/>
                      </a:lnTo>
                      <a:lnTo>
                        <a:pt x="508" y="97"/>
                      </a:lnTo>
                      <a:lnTo>
                        <a:pt x="508" y="98"/>
                      </a:lnTo>
                      <a:lnTo>
                        <a:pt x="510" y="100"/>
                      </a:lnTo>
                      <a:lnTo>
                        <a:pt x="511" y="101"/>
                      </a:lnTo>
                      <a:lnTo>
                        <a:pt x="513" y="104"/>
                      </a:lnTo>
                      <a:lnTo>
                        <a:pt x="514" y="104"/>
                      </a:lnTo>
                      <a:lnTo>
                        <a:pt x="517" y="105"/>
                      </a:lnTo>
                      <a:lnTo>
                        <a:pt x="519" y="105"/>
                      </a:lnTo>
                      <a:lnTo>
                        <a:pt x="526" y="107"/>
                      </a:lnTo>
                      <a:lnTo>
                        <a:pt x="526" y="105"/>
                      </a:lnTo>
                      <a:lnTo>
                        <a:pt x="528" y="104"/>
                      </a:lnTo>
                      <a:lnTo>
                        <a:pt x="531" y="103"/>
                      </a:lnTo>
                      <a:lnTo>
                        <a:pt x="532" y="104"/>
                      </a:lnTo>
                      <a:lnTo>
                        <a:pt x="532" y="105"/>
                      </a:lnTo>
                      <a:lnTo>
                        <a:pt x="534" y="107"/>
                      </a:lnTo>
                      <a:lnTo>
                        <a:pt x="535" y="109"/>
                      </a:lnTo>
                      <a:lnTo>
                        <a:pt x="537" y="110"/>
                      </a:lnTo>
                      <a:lnTo>
                        <a:pt x="538" y="111"/>
                      </a:lnTo>
                      <a:lnTo>
                        <a:pt x="535" y="117"/>
                      </a:lnTo>
                      <a:lnTo>
                        <a:pt x="534" y="121"/>
                      </a:lnTo>
                      <a:lnTo>
                        <a:pt x="529" y="125"/>
                      </a:lnTo>
                      <a:lnTo>
                        <a:pt x="525" y="125"/>
                      </a:lnTo>
                      <a:lnTo>
                        <a:pt x="521" y="125"/>
                      </a:lnTo>
                      <a:lnTo>
                        <a:pt x="517" y="129"/>
                      </a:lnTo>
                      <a:lnTo>
                        <a:pt x="516" y="146"/>
                      </a:lnTo>
                      <a:lnTo>
                        <a:pt x="511" y="147"/>
                      </a:lnTo>
                      <a:lnTo>
                        <a:pt x="507" y="150"/>
                      </a:lnTo>
                      <a:lnTo>
                        <a:pt x="504" y="147"/>
                      </a:lnTo>
                      <a:lnTo>
                        <a:pt x="494" y="147"/>
                      </a:lnTo>
                      <a:lnTo>
                        <a:pt x="491" y="146"/>
                      </a:lnTo>
                      <a:lnTo>
                        <a:pt x="488" y="145"/>
                      </a:lnTo>
                      <a:lnTo>
                        <a:pt x="481" y="145"/>
                      </a:lnTo>
                      <a:lnTo>
                        <a:pt x="472" y="168"/>
                      </a:lnTo>
                      <a:lnTo>
                        <a:pt x="475" y="175"/>
                      </a:lnTo>
                      <a:lnTo>
                        <a:pt x="472" y="176"/>
                      </a:lnTo>
                      <a:lnTo>
                        <a:pt x="445" y="180"/>
                      </a:lnTo>
                      <a:lnTo>
                        <a:pt x="442" y="182"/>
                      </a:lnTo>
                      <a:lnTo>
                        <a:pt x="445" y="183"/>
                      </a:lnTo>
                      <a:lnTo>
                        <a:pt x="452" y="204"/>
                      </a:lnTo>
                      <a:lnTo>
                        <a:pt x="452" y="208"/>
                      </a:lnTo>
                      <a:lnTo>
                        <a:pt x="448" y="210"/>
                      </a:lnTo>
                      <a:lnTo>
                        <a:pt x="450" y="213"/>
                      </a:lnTo>
                      <a:lnTo>
                        <a:pt x="448" y="214"/>
                      </a:lnTo>
                      <a:lnTo>
                        <a:pt x="446" y="217"/>
                      </a:lnTo>
                      <a:lnTo>
                        <a:pt x="446" y="220"/>
                      </a:lnTo>
                      <a:lnTo>
                        <a:pt x="445" y="220"/>
                      </a:lnTo>
                      <a:lnTo>
                        <a:pt x="440" y="217"/>
                      </a:lnTo>
                      <a:lnTo>
                        <a:pt x="437" y="217"/>
                      </a:lnTo>
                      <a:lnTo>
                        <a:pt x="433" y="214"/>
                      </a:lnTo>
                      <a:lnTo>
                        <a:pt x="425" y="213"/>
                      </a:lnTo>
                      <a:lnTo>
                        <a:pt x="422" y="213"/>
                      </a:lnTo>
                      <a:lnTo>
                        <a:pt x="409" y="211"/>
                      </a:lnTo>
                      <a:lnTo>
                        <a:pt x="403" y="210"/>
                      </a:lnTo>
                      <a:lnTo>
                        <a:pt x="399" y="211"/>
                      </a:lnTo>
                      <a:lnTo>
                        <a:pt x="381" y="211"/>
                      </a:lnTo>
                      <a:lnTo>
                        <a:pt x="379" y="210"/>
                      </a:lnTo>
                      <a:lnTo>
                        <a:pt x="377" y="210"/>
                      </a:lnTo>
                      <a:lnTo>
                        <a:pt x="372" y="210"/>
                      </a:lnTo>
                      <a:lnTo>
                        <a:pt x="366" y="206"/>
                      </a:lnTo>
                      <a:lnTo>
                        <a:pt x="364" y="207"/>
                      </a:lnTo>
                      <a:lnTo>
                        <a:pt x="363" y="207"/>
                      </a:lnTo>
                      <a:lnTo>
                        <a:pt x="361" y="208"/>
                      </a:lnTo>
                      <a:lnTo>
                        <a:pt x="357" y="210"/>
                      </a:lnTo>
                      <a:lnTo>
                        <a:pt x="357" y="211"/>
                      </a:lnTo>
                      <a:lnTo>
                        <a:pt x="357" y="213"/>
                      </a:lnTo>
                      <a:lnTo>
                        <a:pt x="354" y="217"/>
                      </a:lnTo>
                      <a:lnTo>
                        <a:pt x="334" y="213"/>
                      </a:lnTo>
                      <a:lnTo>
                        <a:pt x="332" y="213"/>
                      </a:lnTo>
                      <a:lnTo>
                        <a:pt x="330" y="213"/>
                      </a:lnTo>
                      <a:lnTo>
                        <a:pt x="324" y="214"/>
                      </a:lnTo>
                      <a:lnTo>
                        <a:pt x="324" y="217"/>
                      </a:lnTo>
                      <a:lnTo>
                        <a:pt x="320" y="223"/>
                      </a:lnTo>
                      <a:lnTo>
                        <a:pt x="318" y="224"/>
                      </a:lnTo>
                      <a:lnTo>
                        <a:pt x="315" y="223"/>
                      </a:lnTo>
                      <a:lnTo>
                        <a:pt x="314" y="227"/>
                      </a:lnTo>
                      <a:lnTo>
                        <a:pt x="303" y="231"/>
                      </a:lnTo>
                      <a:lnTo>
                        <a:pt x="302" y="232"/>
                      </a:lnTo>
                      <a:lnTo>
                        <a:pt x="299" y="234"/>
                      </a:lnTo>
                      <a:lnTo>
                        <a:pt x="297" y="238"/>
                      </a:lnTo>
                      <a:lnTo>
                        <a:pt x="294" y="239"/>
                      </a:lnTo>
                      <a:lnTo>
                        <a:pt x="283" y="235"/>
                      </a:lnTo>
                      <a:lnTo>
                        <a:pt x="269" y="236"/>
                      </a:lnTo>
                      <a:lnTo>
                        <a:pt x="267" y="227"/>
                      </a:lnTo>
                      <a:lnTo>
                        <a:pt x="259" y="225"/>
                      </a:lnTo>
                      <a:lnTo>
                        <a:pt x="259" y="220"/>
                      </a:lnTo>
                      <a:lnTo>
                        <a:pt x="261" y="218"/>
                      </a:lnTo>
                      <a:lnTo>
                        <a:pt x="261" y="211"/>
                      </a:lnTo>
                      <a:lnTo>
                        <a:pt x="258" y="211"/>
                      </a:lnTo>
                      <a:lnTo>
                        <a:pt x="253" y="204"/>
                      </a:lnTo>
                      <a:lnTo>
                        <a:pt x="244" y="197"/>
                      </a:lnTo>
                      <a:lnTo>
                        <a:pt x="241" y="199"/>
                      </a:lnTo>
                      <a:lnTo>
                        <a:pt x="205" y="202"/>
                      </a:lnTo>
                      <a:lnTo>
                        <a:pt x="159" y="169"/>
                      </a:lnTo>
                      <a:lnTo>
                        <a:pt x="126" y="17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41" name="Freeform 3084"/>
                <p:cNvSpPr>
                  <a:spLocks/>
                </p:cNvSpPr>
                <p:nvPr/>
              </p:nvSpPr>
              <p:spPr bwMode="gray">
                <a:xfrm>
                  <a:off x="3289" y="1860"/>
                  <a:ext cx="538" cy="239"/>
                </a:xfrm>
                <a:custGeom>
                  <a:avLst/>
                  <a:gdLst>
                    <a:gd name="T0" fmla="*/ 110 w 538"/>
                    <a:gd name="T1" fmla="*/ 223 h 239"/>
                    <a:gd name="T2" fmla="*/ 82 w 538"/>
                    <a:gd name="T3" fmla="*/ 214 h 239"/>
                    <a:gd name="T4" fmla="*/ 58 w 538"/>
                    <a:gd name="T5" fmla="*/ 193 h 239"/>
                    <a:gd name="T6" fmla="*/ 66 w 538"/>
                    <a:gd name="T7" fmla="*/ 186 h 239"/>
                    <a:gd name="T8" fmla="*/ 73 w 538"/>
                    <a:gd name="T9" fmla="*/ 175 h 239"/>
                    <a:gd name="T10" fmla="*/ 103 w 538"/>
                    <a:gd name="T11" fmla="*/ 178 h 239"/>
                    <a:gd name="T12" fmla="*/ 103 w 538"/>
                    <a:gd name="T13" fmla="*/ 165 h 239"/>
                    <a:gd name="T14" fmla="*/ 89 w 538"/>
                    <a:gd name="T15" fmla="*/ 150 h 239"/>
                    <a:gd name="T16" fmla="*/ 50 w 538"/>
                    <a:gd name="T17" fmla="*/ 150 h 239"/>
                    <a:gd name="T18" fmla="*/ 21 w 538"/>
                    <a:gd name="T19" fmla="*/ 156 h 239"/>
                    <a:gd name="T20" fmla="*/ 24 w 538"/>
                    <a:gd name="T21" fmla="*/ 139 h 239"/>
                    <a:gd name="T22" fmla="*/ 9 w 538"/>
                    <a:gd name="T23" fmla="*/ 132 h 239"/>
                    <a:gd name="T24" fmla="*/ 8 w 538"/>
                    <a:gd name="T25" fmla="*/ 111 h 239"/>
                    <a:gd name="T26" fmla="*/ 12 w 538"/>
                    <a:gd name="T27" fmla="*/ 92 h 239"/>
                    <a:gd name="T28" fmla="*/ 28 w 538"/>
                    <a:gd name="T29" fmla="*/ 86 h 239"/>
                    <a:gd name="T30" fmla="*/ 45 w 538"/>
                    <a:gd name="T31" fmla="*/ 76 h 239"/>
                    <a:gd name="T32" fmla="*/ 63 w 538"/>
                    <a:gd name="T33" fmla="*/ 68 h 239"/>
                    <a:gd name="T34" fmla="*/ 76 w 538"/>
                    <a:gd name="T35" fmla="*/ 67 h 239"/>
                    <a:gd name="T36" fmla="*/ 94 w 538"/>
                    <a:gd name="T37" fmla="*/ 72 h 239"/>
                    <a:gd name="T38" fmla="*/ 109 w 538"/>
                    <a:gd name="T39" fmla="*/ 86 h 239"/>
                    <a:gd name="T40" fmla="*/ 115 w 538"/>
                    <a:gd name="T41" fmla="*/ 85 h 239"/>
                    <a:gd name="T42" fmla="*/ 136 w 538"/>
                    <a:gd name="T43" fmla="*/ 81 h 239"/>
                    <a:gd name="T44" fmla="*/ 159 w 538"/>
                    <a:gd name="T45" fmla="*/ 79 h 239"/>
                    <a:gd name="T46" fmla="*/ 177 w 538"/>
                    <a:gd name="T47" fmla="*/ 87 h 239"/>
                    <a:gd name="T48" fmla="*/ 199 w 538"/>
                    <a:gd name="T49" fmla="*/ 72 h 239"/>
                    <a:gd name="T50" fmla="*/ 181 w 538"/>
                    <a:gd name="T51" fmla="*/ 63 h 239"/>
                    <a:gd name="T52" fmla="*/ 192 w 538"/>
                    <a:gd name="T53" fmla="*/ 46 h 239"/>
                    <a:gd name="T54" fmla="*/ 195 w 538"/>
                    <a:gd name="T55" fmla="*/ 37 h 239"/>
                    <a:gd name="T56" fmla="*/ 193 w 538"/>
                    <a:gd name="T57" fmla="*/ 32 h 239"/>
                    <a:gd name="T58" fmla="*/ 202 w 538"/>
                    <a:gd name="T59" fmla="*/ 26 h 239"/>
                    <a:gd name="T60" fmla="*/ 222 w 538"/>
                    <a:gd name="T61" fmla="*/ 23 h 239"/>
                    <a:gd name="T62" fmla="*/ 239 w 538"/>
                    <a:gd name="T63" fmla="*/ 19 h 239"/>
                    <a:gd name="T64" fmla="*/ 252 w 538"/>
                    <a:gd name="T65" fmla="*/ 14 h 239"/>
                    <a:gd name="T66" fmla="*/ 288 w 538"/>
                    <a:gd name="T67" fmla="*/ 4 h 239"/>
                    <a:gd name="T68" fmla="*/ 300 w 538"/>
                    <a:gd name="T69" fmla="*/ 1 h 239"/>
                    <a:gd name="T70" fmla="*/ 317 w 538"/>
                    <a:gd name="T71" fmla="*/ 3 h 239"/>
                    <a:gd name="T72" fmla="*/ 327 w 538"/>
                    <a:gd name="T73" fmla="*/ 15 h 239"/>
                    <a:gd name="T74" fmla="*/ 334 w 538"/>
                    <a:gd name="T75" fmla="*/ 22 h 239"/>
                    <a:gd name="T76" fmla="*/ 347 w 538"/>
                    <a:gd name="T77" fmla="*/ 27 h 239"/>
                    <a:gd name="T78" fmla="*/ 359 w 538"/>
                    <a:gd name="T79" fmla="*/ 25 h 239"/>
                    <a:gd name="T80" fmla="*/ 357 w 538"/>
                    <a:gd name="T81" fmla="*/ 36 h 239"/>
                    <a:gd name="T82" fmla="*/ 369 w 538"/>
                    <a:gd name="T83" fmla="*/ 33 h 239"/>
                    <a:gd name="T84" fmla="*/ 386 w 538"/>
                    <a:gd name="T85" fmla="*/ 23 h 239"/>
                    <a:gd name="T86" fmla="*/ 399 w 538"/>
                    <a:gd name="T87" fmla="*/ 23 h 239"/>
                    <a:gd name="T88" fmla="*/ 448 w 538"/>
                    <a:gd name="T89" fmla="*/ 81 h 239"/>
                    <a:gd name="T90" fmla="*/ 459 w 538"/>
                    <a:gd name="T91" fmla="*/ 82 h 239"/>
                    <a:gd name="T92" fmla="*/ 480 w 538"/>
                    <a:gd name="T93" fmla="*/ 82 h 239"/>
                    <a:gd name="T94" fmla="*/ 494 w 538"/>
                    <a:gd name="T95" fmla="*/ 84 h 239"/>
                    <a:gd name="T96" fmla="*/ 507 w 538"/>
                    <a:gd name="T97" fmla="*/ 96 h 239"/>
                    <a:gd name="T98" fmla="*/ 519 w 538"/>
                    <a:gd name="T99" fmla="*/ 105 h 239"/>
                    <a:gd name="T100" fmla="*/ 535 w 538"/>
                    <a:gd name="T101" fmla="*/ 109 h 239"/>
                    <a:gd name="T102" fmla="*/ 517 w 538"/>
                    <a:gd name="T103" fmla="*/ 129 h 239"/>
                    <a:gd name="T104" fmla="*/ 481 w 538"/>
                    <a:gd name="T105" fmla="*/ 145 h 239"/>
                    <a:gd name="T106" fmla="*/ 452 w 538"/>
                    <a:gd name="T107" fmla="*/ 208 h 239"/>
                    <a:gd name="T108" fmla="*/ 437 w 538"/>
                    <a:gd name="T109" fmla="*/ 217 h 239"/>
                    <a:gd name="T110" fmla="*/ 381 w 538"/>
                    <a:gd name="T111" fmla="*/ 211 h 239"/>
                    <a:gd name="T112" fmla="*/ 357 w 538"/>
                    <a:gd name="T113" fmla="*/ 210 h 239"/>
                    <a:gd name="T114" fmla="*/ 324 w 538"/>
                    <a:gd name="T115" fmla="*/ 214 h 239"/>
                    <a:gd name="T116" fmla="*/ 302 w 538"/>
                    <a:gd name="T117" fmla="*/ 232 h 239"/>
                    <a:gd name="T118" fmla="*/ 259 w 538"/>
                    <a:gd name="T119" fmla="*/ 220 h 239"/>
                    <a:gd name="T120" fmla="*/ 159 w 538"/>
                    <a:gd name="T121" fmla="*/ 169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239"/>
                    <a:gd name="T185" fmla="*/ 538 w 538"/>
                    <a:gd name="T186" fmla="*/ 239 h 2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239">
                      <a:moveTo>
                        <a:pt x="126" y="179"/>
                      </a:moveTo>
                      <a:lnTo>
                        <a:pt x="126" y="234"/>
                      </a:lnTo>
                      <a:lnTo>
                        <a:pt x="123" y="235"/>
                      </a:lnTo>
                      <a:lnTo>
                        <a:pt x="119" y="235"/>
                      </a:lnTo>
                      <a:lnTo>
                        <a:pt x="115" y="234"/>
                      </a:lnTo>
                      <a:lnTo>
                        <a:pt x="112" y="228"/>
                      </a:lnTo>
                      <a:lnTo>
                        <a:pt x="112" y="227"/>
                      </a:lnTo>
                      <a:lnTo>
                        <a:pt x="110" y="223"/>
                      </a:lnTo>
                      <a:lnTo>
                        <a:pt x="109" y="221"/>
                      </a:lnTo>
                      <a:lnTo>
                        <a:pt x="101" y="218"/>
                      </a:lnTo>
                      <a:lnTo>
                        <a:pt x="100" y="218"/>
                      </a:lnTo>
                      <a:lnTo>
                        <a:pt x="86" y="221"/>
                      </a:lnTo>
                      <a:lnTo>
                        <a:pt x="79" y="227"/>
                      </a:lnTo>
                      <a:lnTo>
                        <a:pt x="79" y="218"/>
                      </a:lnTo>
                      <a:lnTo>
                        <a:pt x="80" y="217"/>
                      </a:lnTo>
                      <a:lnTo>
                        <a:pt x="82" y="214"/>
                      </a:lnTo>
                      <a:lnTo>
                        <a:pt x="79" y="213"/>
                      </a:lnTo>
                      <a:lnTo>
                        <a:pt x="76" y="213"/>
                      </a:lnTo>
                      <a:lnTo>
                        <a:pt x="70" y="210"/>
                      </a:lnTo>
                      <a:lnTo>
                        <a:pt x="69" y="207"/>
                      </a:lnTo>
                      <a:lnTo>
                        <a:pt x="64" y="207"/>
                      </a:lnTo>
                      <a:lnTo>
                        <a:pt x="63" y="199"/>
                      </a:lnTo>
                      <a:lnTo>
                        <a:pt x="60" y="195"/>
                      </a:lnTo>
                      <a:lnTo>
                        <a:pt x="58" y="193"/>
                      </a:lnTo>
                      <a:lnTo>
                        <a:pt x="56" y="190"/>
                      </a:lnTo>
                      <a:lnTo>
                        <a:pt x="52" y="190"/>
                      </a:lnTo>
                      <a:lnTo>
                        <a:pt x="48" y="186"/>
                      </a:lnTo>
                      <a:lnTo>
                        <a:pt x="50" y="185"/>
                      </a:lnTo>
                      <a:lnTo>
                        <a:pt x="55" y="185"/>
                      </a:lnTo>
                      <a:lnTo>
                        <a:pt x="61" y="186"/>
                      </a:lnTo>
                      <a:lnTo>
                        <a:pt x="63" y="186"/>
                      </a:lnTo>
                      <a:lnTo>
                        <a:pt x="66" y="186"/>
                      </a:lnTo>
                      <a:lnTo>
                        <a:pt x="64" y="183"/>
                      </a:lnTo>
                      <a:lnTo>
                        <a:pt x="64" y="179"/>
                      </a:lnTo>
                      <a:lnTo>
                        <a:pt x="64" y="176"/>
                      </a:lnTo>
                      <a:lnTo>
                        <a:pt x="67" y="175"/>
                      </a:lnTo>
                      <a:lnTo>
                        <a:pt x="67" y="176"/>
                      </a:lnTo>
                      <a:lnTo>
                        <a:pt x="69" y="178"/>
                      </a:lnTo>
                      <a:lnTo>
                        <a:pt x="72" y="176"/>
                      </a:lnTo>
                      <a:lnTo>
                        <a:pt x="73" y="175"/>
                      </a:lnTo>
                      <a:lnTo>
                        <a:pt x="76" y="173"/>
                      </a:lnTo>
                      <a:lnTo>
                        <a:pt x="80" y="173"/>
                      </a:lnTo>
                      <a:lnTo>
                        <a:pt x="88" y="175"/>
                      </a:lnTo>
                      <a:lnTo>
                        <a:pt x="91" y="175"/>
                      </a:lnTo>
                      <a:lnTo>
                        <a:pt x="92" y="174"/>
                      </a:lnTo>
                      <a:lnTo>
                        <a:pt x="94" y="174"/>
                      </a:lnTo>
                      <a:lnTo>
                        <a:pt x="97" y="175"/>
                      </a:lnTo>
                      <a:lnTo>
                        <a:pt x="103" y="178"/>
                      </a:lnTo>
                      <a:lnTo>
                        <a:pt x="106" y="176"/>
                      </a:lnTo>
                      <a:lnTo>
                        <a:pt x="109" y="178"/>
                      </a:lnTo>
                      <a:lnTo>
                        <a:pt x="109" y="175"/>
                      </a:lnTo>
                      <a:lnTo>
                        <a:pt x="107" y="174"/>
                      </a:lnTo>
                      <a:lnTo>
                        <a:pt x="110" y="174"/>
                      </a:lnTo>
                      <a:lnTo>
                        <a:pt x="106" y="168"/>
                      </a:lnTo>
                      <a:lnTo>
                        <a:pt x="103" y="167"/>
                      </a:lnTo>
                      <a:lnTo>
                        <a:pt x="103" y="165"/>
                      </a:lnTo>
                      <a:lnTo>
                        <a:pt x="100" y="165"/>
                      </a:lnTo>
                      <a:lnTo>
                        <a:pt x="97" y="161"/>
                      </a:lnTo>
                      <a:lnTo>
                        <a:pt x="94" y="157"/>
                      </a:lnTo>
                      <a:lnTo>
                        <a:pt x="92" y="154"/>
                      </a:lnTo>
                      <a:lnTo>
                        <a:pt x="92" y="156"/>
                      </a:lnTo>
                      <a:lnTo>
                        <a:pt x="91" y="152"/>
                      </a:lnTo>
                      <a:lnTo>
                        <a:pt x="89" y="152"/>
                      </a:lnTo>
                      <a:lnTo>
                        <a:pt x="89" y="150"/>
                      </a:lnTo>
                      <a:lnTo>
                        <a:pt x="85" y="146"/>
                      </a:lnTo>
                      <a:lnTo>
                        <a:pt x="82" y="146"/>
                      </a:lnTo>
                      <a:lnTo>
                        <a:pt x="82" y="145"/>
                      </a:lnTo>
                      <a:lnTo>
                        <a:pt x="79" y="145"/>
                      </a:lnTo>
                      <a:lnTo>
                        <a:pt x="70" y="147"/>
                      </a:lnTo>
                      <a:lnTo>
                        <a:pt x="70" y="145"/>
                      </a:lnTo>
                      <a:lnTo>
                        <a:pt x="60" y="143"/>
                      </a:lnTo>
                      <a:lnTo>
                        <a:pt x="50" y="150"/>
                      </a:lnTo>
                      <a:lnTo>
                        <a:pt x="28" y="154"/>
                      </a:lnTo>
                      <a:lnTo>
                        <a:pt x="34" y="157"/>
                      </a:lnTo>
                      <a:lnTo>
                        <a:pt x="30" y="158"/>
                      </a:lnTo>
                      <a:lnTo>
                        <a:pt x="28" y="158"/>
                      </a:lnTo>
                      <a:lnTo>
                        <a:pt x="26" y="157"/>
                      </a:lnTo>
                      <a:lnTo>
                        <a:pt x="24" y="157"/>
                      </a:lnTo>
                      <a:lnTo>
                        <a:pt x="23" y="157"/>
                      </a:lnTo>
                      <a:lnTo>
                        <a:pt x="21" y="156"/>
                      </a:lnTo>
                      <a:lnTo>
                        <a:pt x="20" y="154"/>
                      </a:lnTo>
                      <a:lnTo>
                        <a:pt x="21" y="153"/>
                      </a:lnTo>
                      <a:lnTo>
                        <a:pt x="23" y="152"/>
                      </a:lnTo>
                      <a:lnTo>
                        <a:pt x="24" y="152"/>
                      </a:lnTo>
                      <a:lnTo>
                        <a:pt x="26" y="153"/>
                      </a:lnTo>
                      <a:lnTo>
                        <a:pt x="30" y="152"/>
                      </a:lnTo>
                      <a:lnTo>
                        <a:pt x="28" y="139"/>
                      </a:lnTo>
                      <a:lnTo>
                        <a:pt x="24" y="139"/>
                      </a:lnTo>
                      <a:lnTo>
                        <a:pt x="24" y="138"/>
                      </a:lnTo>
                      <a:lnTo>
                        <a:pt x="23" y="137"/>
                      </a:lnTo>
                      <a:lnTo>
                        <a:pt x="21" y="134"/>
                      </a:lnTo>
                      <a:lnTo>
                        <a:pt x="15" y="134"/>
                      </a:lnTo>
                      <a:lnTo>
                        <a:pt x="12" y="134"/>
                      </a:lnTo>
                      <a:lnTo>
                        <a:pt x="12" y="136"/>
                      </a:lnTo>
                      <a:lnTo>
                        <a:pt x="9" y="133"/>
                      </a:lnTo>
                      <a:lnTo>
                        <a:pt x="9" y="132"/>
                      </a:lnTo>
                      <a:lnTo>
                        <a:pt x="8" y="131"/>
                      </a:lnTo>
                      <a:lnTo>
                        <a:pt x="9" y="129"/>
                      </a:lnTo>
                      <a:lnTo>
                        <a:pt x="8" y="128"/>
                      </a:lnTo>
                      <a:lnTo>
                        <a:pt x="8" y="126"/>
                      </a:lnTo>
                      <a:lnTo>
                        <a:pt x="0" y="124"/>
                      </a:lnTo>
                      <a:lnTo>
                        <a:pt x="4" y="115"/>
                      </a:lnTo>
                      <a:lnTo>
                        <a:pt x="8" y="113"/>
                      </a:lnTo>
                      <a:lnTo>
                        <a:pt x="8" y="111"/>
                      </a:lnTo>
                      <a:lnTo>
                        <a:pt x="8" y="110"/>
                      </a:lnTo>
                      <a:lnTo>
                        <a:pt x="4" y="109"/>
                      </a:lnTo>
                      <a:lnTo>
                        <a:pt x="8" y="100"/>
                      </a:lnTo>
                      <a:lnTo>
                        <a:pt x="11" y="97"/>
                      </a:lnTo>
                      <a:lnTo>
                        <a:pt x="12" y="96"/>
                      </a:lnTo>
                      <a:lnTo>
                        <a:pt x="11" y="94"/>
                      </a:lnTo>
                      <a:lnTo>
                        <a:pt x="12" y="93"/>
                      </a:lnTo>
                      <a:lnTo>
                        <a:pt x="12" y="92"/>
                      </a:lnTo>
                      <a:lnTo>
                        <a:pt x="14" y="89"/>
                      </a:lnTo>
                      <a:lnTo>
                        <a:pt x="15" y="89"/>
                      </a:lnTo>
                      <a:lnTo>
                        <a:pt x="15" y="92"/>
                      </a:lnTo>
                      <a:lnTo>
                        <a:pt x="18" y="93"/>
                      </a:lnTo>
                      <a:lnTo>
                        <a:pt x="23" y="101"/>
                      </a:lnTo>
                      <a:lnTo>
                        <a:pt x="24" y="101"/>
                      </a:lnTo>
                      <a:lnTo>
                        <a:pt x="31" y="97"/>
                      </a:lnTo>
                      <a:lnTo>
                        <a:pt x="28" y="86"/>
                      </a:lnTo>
                      <a:lnTo>
                        <a:pt x="30" y="86"/>
                      </a:lnTo>
                      <a:lnTo>
                        <a:pt x="37" y="82"/>
                      </a:lnTo>
                      <a:lnTo>
                        <a:pt x="39" y="81"/>
                      </a:lnTo>
                      <a:lnTo>
                        <a:pt x="39" y="79"/>
                      </a:lnTo>
                      <a:lnTo>
                        <a:pt x="41" y="77"/>
                      </a:lnTo>
                      <a:lnTo>
                        <a:pt x="42" y="79"/>
                      </a:lnTo>
                      <a:lnTo>
                        <a:pt x="44" y="77"/>
                      </a:lnTo>
                      <a:lnTo>
                        <a:pt x="45" y="76"/>
                      </a:lnTo>
                      <a:lnTo>
                        <a:pt x="48" y="75"/>
                      </a:lnTo>
                      <a:lnTo>
                        <a:pt x="50" y="74"/>
                      </a:lnTo>
                      <a:lnTo>
                        <a:pt x="52" y="74"/>
                      </a:lnTo>
                      <a:lnTo>
                        <a:pt x="53" y="72"/>
                      </a:lnTo>
                      <a:lnTo>
                        <a:pt x="53" y="70"/>
                      </a:lnTo>
                      <a:lnTo>
                        <a:pt x="55" y="70"/>
                      </a:lnTo>
                      <a:lnTo>
                        <a:pt x="60" y="68"/>
                      </a:lnTo>
                      <a:lnTo>
                        <a:pt x="63" y="68"/>
                      </a:lnTo>
                      <a:lnTo>
                        <a:pt x="64" y="71"/>
                      </a:lnTo>
                      <a:lnTo>
                        <a:pt x="67" y="71"/>
                      </a:lnTo>
                      <a:lnTo>
                        <a:pt x="69" y="72"/>
                      </a:lnTo>
                      <a:lnTo>
                        <a:pt x="70" y="71"/>
                      </a:lnTo>
                      <a:lnTo>
                        <a:pt x="70" y="68"/>
                      </a:lnTo>
                      <a:lnTo>
                        <a:pt x="72" y="67"/>
                      </a:lnTo>
                      <a:lnTo>
                        <a:pt x="73" y="67"/>
                      </a:lnTo>
                      <a:lnTo>
                        <a:pt x="76" y="67"/>
                      </a:lnTo>
                      <a:lnTo>
                        <a:pt x="77" y="67"/>
                      </a:lnTo>
                      <a:lnTo>
                        <a:pt x="79" y="70"/>
                      </a:lnTo>
                      <a:lnTo>
                        <a:pt x="80" y="71"/>
                      </a:lnTo>
                      <a:lnTo>
                        <a:pt x="83" y="71"/>
                      </a:lnTo>
                      <a:lnTo>
                        <a:pt x="85" y="71"/>
                      </a:lnTo>
                      <a:lnTo>
                        <a:pt x="89" y="71"/>
                      </a:lnTo>
                      <a:lnTo>
                        <a:pt x="91" y="71"/>
                      </a:lnTo>
                      <a:lnTo>
                        <a:pt x="94" y="72"/>
                      </a:lnTo>
                      <a:lnTo>
                        <a:pt x="97" y="76"/>
                      </a:lnTo>
                      <a:lnTo>
                        <a:pt x="101" y="77"/>
                      </a:lnTo>
                      <a:lnTo>
                        <a:pt x="103" y="79"/>
                      </a:lnTo>
                      <a:lnTo>
                        <a:pt x="103" y="81"/>
                      </a:lnTo>
                      <a:lnTo>
                        <a:pt x="106" y="82"/>
                      </a:lnTo>
                      <a:lnTo>
                        <a:pt x="106" y="86"/>
                      </a:lnTo>
                      <a:lnTo>
                        <a:pt x="107" y="87"/>
                      </a:lnTo>
                      <a:lnTo>
                        <a:pt x="109" y="86"/>
                      </a:lnTo>
                      <a:lnTo>
                        <a:pt x="109" y="82"/>
                      </a:lnTo>
                      <a:lnTo>
                        <a:pt x="107" y="81"/>
                      </a:lnTo>
                      <a:lnTo>
                        <a:pt x="109" y="81"/>
                      </a:lnTo>
                      <a:lnTo>
                        <a:pt x="110" y="81"/>
                      </a:lnTo>
                      <a:lnTo>
                        <a:pt x="112" y="81"/>
                      </a:lnTo>
                      <a:lnTo>
                        <a:pt x="112" y="82"/>
                      </a:lnTo>
                      <a:lnTo>
                        <a:pt x="113" y="84"/>
                      </a:lnTo>
                      <a:lnTo>
                        <a:pt x="115" y="85"/>
                      </a:lnTo>
                      <a:lnTo>
                        <a:pt x="122" y="87"/>
                      </a:lnTo>
                      <a:lnTo>
                        <a:pt x="125" y="86"/>
                      </a:lnTo>
                      <a:lnTo>
                        <a:pt x="128" y="84"/>
                      </a:lnTo>
                      <a:lnTo>
                        <a:pt x="128" y="82"/>
                      </a:lnTo>
                      <a:lnTo>
                        <a:pt x="131" y="81"/>
                      </a:lnTo>
                      <a:lnTo>
                        <a:pt x="134" y="81"/>
                      </a:lnTo>
                      <a:lnTo>
                        <a:pt x="136" y="81"/>
                      </a:lnTo>
                      <a:lnTo>
                        <a:pt x="139" y="81"/>
                      </a:lnTo>
                      <a:lnTo>
                        <a:pt x="140" y="79"/>
                      </a:lnTo>
                      <a:lnTo>
                        <a:pt x="144" y="82"/>
                      </a:lnTo>
                      <a:lnTo>
                        <a:pt x="148" y="81"/>
                      </a:lnTo>
                      <a:lnTo>
                        <a:pt x="150" y="79"/>
                      </a:lnTo>
                      <a:lnTo>
                        <a:pt x="153" y="79"/>
                      </a:lnTo>
                      <a:lnTo>
                        <a:pt x="155" y="79"/>
                      </a:lnTo>
                      <a:lnTo>
                        <a:pt x="159" y="79"/>
                      </a:lnTo>
                      <a:lnTo>
                        <a:pt x="159" y="81"/>
                      </a:lnTo>
                      <a:lnTo>
                        <a:pt x="161" y="84"/>
                      </a:lnTo>
                      <a:lnTo>
                        <a:pt x="163" y="86"/>
                      </a:lnTo>
                      <a:lnTo>
                        <a:pt x="168" y="85"/>
                      </a:lnTo>
                      <a:lnTo>
                        <a:pt x="171" y="86"/>
                      </a:lnTo>
                      <a:lnTo>
                        <a:pt x="171" y="89"/>
                      </a:lnTo>
                      <a:lnTo>
                        <a:pt x="175" y="87"/>
                      </a:lnTo>
                      <a:lnTo>
                        <a:pt x="177" y="87"/>
                      </a:lnTo>
                      <a:lnTo>
                        <a:pt x="180" y="82"/>
                      </a:lnTo>
                      <a:lnTo>
                        <a:pt x="181" y="84"/>
                      </a:lnTo>
                      <a:lnTo>
                        <a:pt x="183" y="86"/>
                      </a:lnTo>
                      <a:lnTo>
                        <a:pt x="192" y="85"/>
                      </a:lnTo>
                      <a:lnTo>
                        <a:pt x="193" y="85"/>
                      </a:lnTo>
                      <a:lnTo>
                        <a:pt x="198" y="84"/>
                      </a:lnTo>
                      <a:lnTo>
                        <a:pt x="201" y="75"/>
                      </a:lnTo>
                      <a:lnTo>
                        <a:pt x="199" y="72"/>
                      </a:lnTo>
                      <a:lnTo>
                        <a:pt x="192" y="72"/>
                      </a:lnTo>
                      <a:lnTo>
                        <a:pt x="190" y="70"/>
                      </a:lnTo>
                      <a:lnTo>
                        <a:pt x="183" y="68"/>
                      </a:lnTo>
                      <a:lnTo>
                        <a:pt x="183" y="67"/>
                      </a:lnTo>
                      <a:lnTo>
                        <a:pt x="183" y="65"/>
                      </a:lnTo>
                      <a:lnTo>
                        <a:pt x="178" y="64"/>
                      </a:lnTo>
                      <a:lnTo>
                        <a:pt x="178" y="63"/>
                      </a:lnTo>
                      <a:lnTo>
                        <a:pt x="181" y="63"/>
                      </a:lnTo>
                      <a:lnTo>
                        <a:pt x="183" y="60"/>
                      </a:lnTo>
                      <a:lnTo>
                        <a:pt x="192" y="57"/>
                      </a:lnTo>
                      <a:lnTo>
                        <a:pt x="193" y="57"/>
                      </a:lnTo>
                      <a:lnTo>
                        <a:pt x="193" y="55"/>
                      </a:lnTo>
                      <a:lnTo>
                        <a:pt x="188" y="50"/>
                      </a:lnTo>
                      <a:lnTo>
                        <a:pt x="190" y="48"/>
                      </a:lnTo>
                      <a:lnTo>
                        <a:pt x="192" y="47"/>
                      </a:lnTo>
                      <a:lnTo>
                        <a:pt x="192" y="46"/>
                      </a:lnTo>
                      <a:lnTo>
                        <a:pt x="193" y="44"/>
                      </a:lnTo>
                      <a:lnTo>
                        <a:pt x="205" y="44"/>
                      </a:lnTo>
                      <a:lnTo>
                        <a:pt x="207" y="44"/>
                      </a:lnTo>
                      <a:lnTo>
                        <a:pt x="207" y="43"/>
                      </a:lnTo>
                      <a:lnTo>
                        <a:pt x="207" y="42"/>
                      </a:lnTo>
                      <a:lnTo>
                        <a:pt x="202" y="40"/>
                      </a:lnTo>
                      <a:lnTo>
                        <a:pt x="196" y="39"/>
                      </a:lnTo>
                      <a:lnTo>
                        <a:pt x="195" y="37"/>
                      </a:lnTo>
                      <a:lnTo>
                        <a:pt x="195" y="36"/>
                      </a:lnTo>
                      <a:lnTo>
                        <a:pt x="196" y="36"/>
                      </a:lnTo>
                      <a:lnTo>
                        <a:pt x="198" y="35"/>
                      </a:lnTo>
                      <a:lnTo>
                        <a:pt x="199" y="33"/>
                      </a:lnTo>
                      <a:lnTo>
                        <a:pt x="198" y="32"/>
                      </a:lnTo>
                      <a:lnTo>
                        <a:pt x="196" y="33"/>
                      </a:lnTo>
                      <a:lnTo>
                        <a:pt x="193" y="33"/>
                      </a:lnTo>
                      <a:lnTo>
                        <a:pt x="193" y="32"/>
                      </a:lnTo>
                      <a:lnTo>
                        <a:pt x="195" y="29"/>
                      </a:lnTo>
                      <a:lnTo>
                        <a:pt x="192" y="27"/>
                      </a:lnTo>
                      <a:lnTo>
                        <a:pt x="196" y="27"/>
                      </a:lnTo>
                      <a:lnTo>
                        <a:pt x="196" y="26"/>
                      </a:lnTo>
                      <a:lnTo>
                        <a:pt x="199" y="26"/>
                      </a:lnTo>
                      <a:lnTo>
                        <a:pt x="199" y="27"/>
                      </a:lnTo>
                      <a:lnTo>
                        <a:pt x="202" y="26"/>
                      </a:lnTo>
                      <a:lnTo>
                        <a:pt x="204" y="27"/>
                      </a:lnTo>
                      <a:lnTo>
                        <a:pt x="205" y="26"/>
                      </a:lnTo>
                      <a:lnTo>
                        <a:pt x="211" y="26"/>
                      </a:lnTo>
                      <a:lnTo>
                        <a:pt x="211" y="27"/>
                      </a:lnTo>
                      <a:lnTo>
                        <a:pt x="215" y="26"/>
                      </a:lnTo>
                      <a:lnTo>
                        <a:pt x="217" y="25"/>
                      </a:lnTo>
                      <a:lnTo>
                        <a:pt x="220" y="25"/>
                      </a:lnTo>
                      <a:lnTo>
                        <a:pt x="222" y="23"/>
                      </a:lnTo>
                      <a:lnTo>
                        <a:pt x="225" y="23"/>
                      </a:lnTo>
                      <a:lnTo>
                        <a:pt x="228" y="22"/>
                      </a:lnTo>
                      <a:lnTo>
                        <a:pt x="229" y="22"/>
                      </a:lnTo>
                      <a:lnTo>
                        <a:pt x="231" y="23"/>
                      </a:lnTo>
                      <a:lnTo>
                        <a:pt x="232" y="23"/>
                      </a:lnTo>
                      <a:lnTo>
                        <a:pt x="232" y="22"/>
                      </a:lnTo>
                      <a:lnTo>
                        <a:pt x="237" y="21"/>
                      </a:lnTo>
                      <a:lnTo>
                        <a:pt x="239" y="19"/>
                      </a:lnTo>
                      <a:lnTo>
                        <a:pt x="241" y="19"/>
                      </a:lnTo>
                      <a:lnTo>
                        <a:pt x="242" y="19"/>
                      </a:lnTo>
                      <a:lnTo>
                        <a:pt x="244" y="19"/>
                      </a:lnTo>
                      <a:lnTo>
                        <a:pt x="247" y="19"/>
                      </a:lnTo>
                      <a:lnTo>
                        <a:pt x="247" y="18"/>
                      </a:lnTo>
                      <a:lnTo>
                        <a:pt x="248" y="15"/>
                      </a:lnTo>
                      <a:lnTo>
                        <a:pt x="250" y="14"/>
                      </a:lnTo>
                      <a:lnTo>
                        <a:pt x="252" y="14"/>
                      </a:lnTo>
                      <a:lnTo>
                        <a:pt x="253" y="14"/>
                      </a:lnTo>
                      <a:lnTo>
                        <a:pt x="258" y="14"/>
                      </a:lnTo>
                      <a:lnTo>
                        <a:pt x="281" y="9"/>
                      </a:lnTo>
                      <a:lnTo>
                        <a:pt x="283" y="7"/>
                      </a:lnTo>
                      <a:lnTo>
                        <a:pt x="284" y="9"/>
                      </a:lnTo>
                      <a:lnTo>
                        <a:pt x="286" y="7"/>
                      </a:lnTo>
                      <a:lnTo>
                        <a:pt x="288" y="5"/>
                      </a:lnTo>
                      <a:lnTo>
                        <a:pt x="288" y="4"/>
                      </a:lnTo>
                      <a:lnTo>
                        <a:pt x="290" y="4"/>
                      </a:lnTo>
                      <a:lnTo>
                        <a:pt x="291" y="4"/>
                      </a:lnTo>
                      <a:lnTo>
                        <a:pt x="293" y="3"/>
                      </a:lnTo>
                      <a:lnTo>
                        <a:pt x="294" y="1"/>
                      </a:lnTo>
                      <a:lnTo>
                        <a:pt x="296" y="1"/>
                      </a:lnTo>
                      <a:lnTo>
                        <a:pt x="297" y="0"/>
                      </a:lnTo>
                      <a:lnTo>
                        <a:pt x="299" y="0"/>
                      </a:lnTo>
                      <a:lnTo>
                        <a:pt x="300" y="1"/>
                      </a:lnTo>
                      <a:lnTo>
                        <a:pt x="302" y="0"/>
                      </a:lnTo>
                      <a:lnTo>
                        <a:pt x="305" y="1"/>
                      </a:lnTo>
                      <a:lnTo>
                        <a:pt x="307" y="1"/>
                      </a:lnTo>
                      <a:lnTo>
                        <a:pt x="308" y="1"/>
                      </a:lnTo>
                      <a:lnTo>
                        <a:pt x="311" y="3"/>
                      </a:lnTo>
                      <a:lnTo>
                        <a:pt x="314" y="4"/>
                      </a:lnTo>
                      <a:lnTo>
                        <a:pt x="315" y="4"/>
                      </a:lnTo>
                      <a:lnTo>
                        <a:pt x="317" y="3"/>
                      </a:lnTo>
                      <a:lnTo>
                        <a:pt x="320" y="3"/>
                      </a:lnTo>
                      <a:lnTo>
                        <a:pt x="321" y="3"/>
                      </a:lnTo>
                      <a:lnTo>
                        <a:pt x="323" y="4"/>
                      </a:lnTo>
                      <a:lnTo>
                        <a:pt x="324" y="4"/>
                      </a:lnTo>
                      <a:lnTo>
                        <a:pt x="324" y="10"/>
                      </a:lnTo>
                      <a:lnTo>
                        <a:pt x="324" y="11"/>
                      </a:lnTo>
                      <a:lnTo>
                        <a:pt x="327" y="14"/>
                      </a:lnTo>
                      <a:lnTo>
                        <a:pt x="327" y="15"/>
                      </a:lnTo>
                      <a:lnTo>
                        <a:pt x="327" y="18"/>
                      </a:lnTo>
                      <a:lnTo>
                        <a:pt x="324" y="21"/>
                      </a:lnTo>
                      <a:lnTo>
                        <a:pt x="326" y="22"/>
                      </a:lnTo>
                      <a:lnTo>
                        <a:pt x="326" y="23"/>
                      </a:lnTo>
                      <a:lnTo>
                        <a:pt x="330" y="23"/>
                      </a:lnTo>
                      <a:lnTo>
                        <a:pt x="332" y="23"/>
                      </a:lnTo>
                      <a:lnTo>
                        <a:pt x="334" y="23"/>
                      </a:lnTo>
                      <a:lnTo>
                        <a:pt x="334" y="22"/>
                      </a:lnTo>
                      <a:lnTo>
                        <a:pt x="336" y="22"/>
                      </a:lnTo>
                      <a:lnTo>
                        <a:pt x="339" y="22"/>
                      </a:lnTo>
                      <a:lnTo>
                        <a:pt x="339" y="19"/>
                      </a:lnTo>
                      <a:lnTo>
                        <a:pt x="341" y="19"/>
                      </a:lnTo>
                      <a:lnTo>
                        <a:pt x="342" y="22"/>
                      </a:lnTo>
                      <a:lnTo>
                        <a:pt x="344" y="23"/>
                      </a:lnTo>
                      <a:lnTo>
                        <a:pt x="342" y="27"/>
                      </a:lnTo>
                      <a:lnTo>
                        <a:pt x="347" y="27"/>
                      </a:lnTo>
                      <a:lnTo>
                        <a:pt x="345" y="26"/>
                      </a:lnTo>
                      <a:lnTo>
                        <a:pt x="344" y="25"/>
                      </a:lnTo>
                      <a:lnTo>
                        <a:pt x="347" y="23"/>
                      </a:lnTo>
                      <a:lnTo>
                        <a:pt x="350" y="25"/>
                      </a:lnTo>
                      <a:lnTo>
                        <a:pt x="354" y="27"/>
                      </a:lnTo>
                      <a:lnTo>
                        <a:pt x="357" y="27"/>
                      </a:lnTo>
                      <a:lnTo>
                        <a:pt x="357" y="26"/>
                      </a:lnTo>
                      <a:lnTo>
                        <a:pt x="359" y="25"/>
                      </a:lnTo>
                      <a:lnTo>
                        <a:pt x="359" y="27"/>
                      </a:lnTo>
                      <a:lnTo>
                        <a:pt x="359" y="29"/>
                      </a:lnTo>
                      <a:lnTo>
                        <a:pt x="357" y="29"/>
                      </a:lnTo>
                      <a:lnTo>
                        <a:pt x="354" y="32"/>
                      </a:lnTo>
                      <a:lnTo>
                        <a:pt x="354" y="33"/>
                      </a:lnTo>
                      <a:lnTo>
                        <a:pt x="357" y="36"/>
                      </a:lnTo>
                      <a:lnTo>
                        <a:pt x="357" y="35"/>
                      </a:lnTo>
                      <a:lnTo>
                        <a:pt x="359" y="33"/>
                      </a:lnTo>
                      <a:lnTo>
                        <a:pt x="363" y="33"/>
                      </a:lnTo>
                      <a:lnTo>
                        <a:pt x="364" y="33"/>
                      </a:lnTo>
                      <a:lnTo>
                        <a:pt x="367" y="33"/>
                      </a:lnTo>
                      <a:lnTo>
                        <a:pt x="367" y="35"/>
                      </a:lnTo>
                      <a:lnTo>
                        <a:pt x="370" y="35"/>
                      </a:lnTo>
                      <a:lnTo>
                        <a:pt x="369" y="33"/>
                      </a:lnTo>
                      <a:lnTo>
                        <a:pt x="370" y="32"/>
                      </a:lnTo>
                      <a:lnTo>
                        <a:pt x="372" y="32"/>
                      </a:lnTo>
                      <a:lnTo>
                        <a:pt x="375" y="29"/>
                      </a:lnTo>
                      <a:lnTo>
                        <a:pt x="379" y="29"/>
                      </a:lnTo>
                      <a:lnTo>
                        <a:pt x="382" y="27"/>
                      </a:lnTo>
                      <a:lnTo>
                        <a:pt x="383" y="23"/>
                      </a:lnTo>
                      <a:lnTo>
                        <a:pt x="385" y="23"/>
                      </a:lnTo>
                      <a:lnTo>
                        <a:pt x="386" y="23"/>
                      </a:lnTo>
                      <a:lnTo>
                        <a:pt x="392" y="22"/>
                      </a:lnTo>
                      <a:lnTo>
                        <a:pt x="392" y="21"/>
                      </a:lnTo>
                      <a:lnTo>
                        <a:pt x="397" y="21"/>
                      </a:lnTo>
                      <a:lnTo>
                        <a:pt x="400" y="18"/>
                      </a:lnTo>
                      <a:lnTo>
                        <a:pt x="400" y="19"/>
                      </a:lnTo>
                      <a:lnTo>
                        <a:pt x="403" y="22"/>
                      </a:lnTo>
                      <a:lnTo>
                        <a:pt x="400" y="23"/>
                      </a:lnTo>
                      <a:lnTo>
                        <a:pt x="399" y="23"/>
                      </a:lnTo>
                      <a:lnTo>
                        <a:pt x="397" y="23"/>
                      </a:lnTo>
                      <a:lnTo>
                        <a:pt x="396" y="25"/>
                      </a:lnTo>
                      <a:lnTo>
                        <a:pt x="397" y="26"/>
                      </a:lnTo>
                      <a:lnTo>
                        <a:pt x="399" y="27"/>
                      </a:lnTo>
                      <a:lnTo>
                        <a:pt x="415" y="40"/>
                      </a:lnTo>
                      <a:lnTo>
                        <a:pt x="445" y="84"/>
                      </a:lnTo>
                      <a:lnTo>
                        <a:pt x="448" y="81"/>
                      </a:lnTo>
                      <a:lnTo>
                        <a:pt x="448" y="79"/>
                      </a:lnTo>
                      <a:lnTo>
                        <a:pt x="452" y="76"/>
                      </a:lnTo>
                      <a:lnTo>
                        <a:pt x="453" y="76"/>
                      </a:lnTo>
                      <a:lnTo>
                        <a:pt x="455" y="77"/>
                      </a:lnTo>
                      <a:lnTo>
                        <a:pt x="456" y="77"/>
                      </a:lnTo>
                      <a:lnTo>
                        <a:pt x="459" y="79"/>
                      </a:lnTo>
                      <a:lnTo>
                        <a:pt x="459" y="81"/>
                      </a:lnTo>
                      <a:lnTo>
                        <a:pt x="459" y="82"/>
                      </a:lnTo>
                      <a:lnTo>
                        <a:pt x="461" y="82"/>
                      </a:lnTo>
                      <a:lnTo>
                        <a:pt x="462" y="85"/>
                      </a:lnTo>
                      <a:lnTo>
                        <a:pt x="469" y="84"/>
                      </a:lnTo>
                      <a:lnTo>
                        <a:pt x="472" y="85"/>
                      </a:lnTo>
                      <a:lnTo>
                        <a:pt x="474" y="85"/>
                      </a:lnTo>
                      <a:lnTo>
                        <a:pt x="478" y="85"/>
                      </a:lnTo>
                      <a:lnTo>
                        <a:pt x="478" y="84"/>
                      </a:lnTo>
                      <a:lnTo>
                        <a:pt x="480" y="82"/>
                      </a:lnTo>
                      <a:lnTo>
                        <a:pt x="481" y="82"/>
                      </a:lnTo>
                      <a:lnTo>
                        <a:pt x="483" y="82"/>
                      </a:lnTo>
                      <a:lnTo>
                        <a:pt x="485" y="81"/>
                      </a:lnTo>
                      <a:lnTo>
                        <a:pt x="486" y="81"/>
                      </a:lnTo>
                      <a:lnTo>
                        <a:pt x="489" y="81"/>
                      </a:lnTo>
                      <a:lnTo>
                        <a:pt x="491" y="81"/>
                      </a:lnTo>
                      <a:lnTo>
                        <a:pt x="492" y="82"/>
                      </a:lnTo>
                      <a:lnTo>
                        <a:pt x="494" y="84"/>
                      </a:lnTo>
                      <a:lnTo>
                        <a:pt x="497" y="86"/>
                      </a:lnTo>
                      <a:lnTo>
                        <a:pt x="499" y="86"/>
                      </a:lnTo>
                      <a:lnTo>
                        <a:pt x="499" y="89"/>
                      </a:lnTo>
                      <a:lnTo>
                        <a:pt x="499" y="91"/>
                      </a:lnTo>
                      <a:lnTo>
                        <a:pt x="499" y="92"/>
                      </a:lnTo>
                      <a:lnTo>
                        <a:pt x="501" y="93"/>
                      </a:lnTo>
                      <a:lnTo>
                        <a:pt x="502" y="93"/>
                      </a:lnTo>
                      <a:lnTo>
                        <a:pt x="507" y="96"/>
                      </a:lnTo>
                      <a:lnTo>
                        <a:pt x="508" y="97"/>
                      </a:lnTo>
                      <a:lnTo>
                        <a:pt x="508" y="98"/>
                      </a:lnTo>
                      <a:lnTo>
                        <a:pt x="510" y="100"/>
                      </a:lnTo>
                      <a:lnTo>
                        <a:pt x="511" y="101"/>
                      </a:lnTo>
                      <a:lnTo>
                        <a:pt x="513" y="104"/>
                      </a:lnTo>
                      <a:lnTo>
                        <a:pt x="514" y="104"/>
                      </a:lnTo>
                      <a:lnTo>
                        <a:pt x="517" y="105"/>
                      </a:lnTo>
                      <a:lnTo>
                        <a:pt x="519" y="105"/>
                      </a:lnTo>
                      <a:lnTo>
                        <a:pt x="526" y="107"/>
                      </a:lnTo>
                      <a:lnTo>
                        <a:pt x="526" y="105"/>
                      </a:lnTo>
                      <a:lnTo>
                        <a:pt x="528" y="104"/>
                      </a:lnTo>
                      <a:lnTo>
                        <a:pt x="531" y="103"/>
                      </a:lnTo>
                      <a:lnTo>
                        <a:pt x="532" y="104"/>
                      </a:lnTo>
                      <a:lnTo>
                        <a:pt x="532" y="105"/>
                      </a:lnTo>
                      <a:lnTo>
                        <a:pt x="534" y="107"/>
                      </a:lnTo>
                      <a:lnTo>
                        <a:pt x="535" y="109"/>
                      </a:lnTo>
                      <a:lnTo>
                        <a:pt x="537" y="110"/>
                      </a:lnTo>
                      <a:lnTo>
                        <a:pt x="538" y="111"/>
                      </a:lnTo>
                      <a:lnTo>
                        <a:pt x="535" y="117"/>
                      </a:lnTo>
                      <a:lnTo>
                        <a:pt x="534" y="121"/>
                      </a:lnTo>
                      <a:lnTo>
                        <a:pt x="529" y="125"/>
                      </a:lnTo>
                      <a:lnTo>
                        <a:pt x="525" y="125"/>
                      </a:lnTo>
                      <a:lnTo>
                        <a:pt x="521" y="125"/>
                      </a:lnTo>
                      <a:lnTo>
                        <a:pt x="517" y="129"/>
                      </a:lnTo>
                      <a:lnTo>
                        <a:pt x="516" y="146"/>
                      </a:lnTo>
                      <a:lnTo>
                        <a:pt x="511" y="147"/>
                      </a:lnTo>
                      <a:lnTo>
                        <a:pt x="507" y="150"/>
                      </a:lnTo>
                      <a:lnTo>
                        <a:pt x="504" y="147"/>
                      </a:lnTo>
                      <a:lnTo>
                        <a:pt x="494" y="147"/>
                      </a:lnTo>
                      <a:lnTo>
                        <a:pt x="491" y="146"/>
                      </a:lnTo>
                      <a:lnTo>
                        <a:pt x="488" y="145"/>
                      </a:lnTo>
                      <a:lnTo>
                        <a:pt x="481" y="145"/>
                      </a:lnTo>
                      <a:lnTo>
                        <a:pt x="472" y="168"/>
                      </a:lnTo>
                      <a:lnTo>
                        <a:pt x="475" y="175"/>
                      </a:lnTo>
                      <a:lnTo>
                        <a:pt x="472" y="176"/>
                      </a:lnTo>
                      <a:lnTo>
                        <a:pt x="445" y="180"/>
                      </a:lnTo>
                      <a:lnTo>
                        <a:pt x="442" y="182"/>
                      </a:lnTo>
                      <a:lnTo>
                        <a:pt x="445" y="183"/>
                      </a:lnTo>
                      <a:lnTo>
                        <a:pt x="452" y="204"/>
                      </a:lnTo>
                      <a:lnTo>
                        <a:pt x="452" y="208"/>
                      </a:lnTo>
                      <a:lnTo>
                        <a:pt x="448" y="210"/>
                      </a:lnTo>
                      <a:lnTo>
                        <a:pt x="450" y="213"/>
                      </a:lnTo>
                      <a:lnTo>
                        <a:pt x="448" y="214"/>
                      </a:lnTo>
                      <a:lnTo>
                        <a:pt x="446" y="217"/>
                      </a:lnTo>
                      <a:lnTo>
                        <a:pt x="446" y="220"/>
                      </a:lnTo>
                      <a:lnTo>
                        <a:pt x="445" y="220"/>
                      </a:lnTo>
                      <a:lnTo>
                        <a:pt x="440" y="217"/>
                      </a:lnTo>
                      <a:lnTo>
                        <a:pt x="437" y="217"/>
                      </a:lnTo>
                      <a:lnTo>
                        <a:pt x="433" y="214"/>
                      </a:lnTo>
                      <a:lnTo>
                        <a:pt x="425" y="213"/>
                      </a:lnTo>
                      <a:lnTo>
                        <a:pt x="422" y="213"/>
                      </a:lnTo>
                      <a:lnTo>
                        <a:pt x="409" y="211"/>
                      </a:lnTo>
                      <a:lnTo>
                        <a:pt x="403" y="210"/>
                      </a:lnTo>
                      <a:lnTo>
                        <a:pt x="399" y="211"/>
                      </a:lnTo>
                      <a:lnTo>
                        <a:pt x="381" y="211"/>
                      </a:lnTo>
                      <a:lnTo>
                        <a:pt x="379" y="210"/>
                      </a:lnTo>
                      <a:lnTo>
                        <a:pt x="377" y="210"/>
                      </a:lnTo>
                      <a:lnTo>
                        <a:pt x="372" y="210"/>
                      </a:lnTo>
                      <a:lnTo>
                        <a:pt x="366" y="206"/>
                      </a:lnTo>
                      <a:lnTo>
                        <a:pt x="364" y="207"/>
                      </a:lnTo>
                      <a:lnTo>
                        <a:pt x="363" y="207"/>
                      </a:lnTo>
                      <a:lnTo>
                        <a:pt x="361" y="208"/>
                      </a:lnTo>
                      <a:lnTo>
                        <a:pt x="357" y="210"/>
                      </a:lnTo>
                      <a:lnTo>
                        <a:pt x="357" y="211"/>
                      </a:lnTo>
                      <a:lnTo>
                        <a:pt x="357" y="213"/>
                      </a:lnTo>
                      <a:lnTo>
                        <a:pt x="354" y="217"/>
                      </a:lnTo>
                      <a:lnTo>
                        <a:pt x="334" y="213"/>
                      </a:lnTo>
                      <a:lnTo>
                        <a:pt x="332" y="213"/>
                      </a:lnTo>
                      <a:lnTo>
                        <a:pt x="330" y="213"/>
                      </a:lnTo>
                      <a:lnTo>
                        <a:pt x="324" y="214"/>
                      </a:lnTo>
                      <a:lnTo>
                        <a:pt x="324" y="217"/>
                      </a:lnTo>
                      <a:lnTo>
                        <a:pt x="320" y="223"/>
                      </a:lnTo>
                      <a:lnTo>
                        <a:pt x="318" y="224"/>
                      </a:lnTo>
                      <a:lnTo>
                        <a:pt x="315" y="223"/>
                      </a:lnTo>
                      <a:lnTo>
                        <a:pt x="314" y="227"/>
                      </a:lnTo>
                      <a:lnTo>
                        <a:pt x="303" y="231"/>
                      </a:lnTo>
                      <a:lnTo>
                        <a:pt x="302" y="232"/>
                      </a:lnTo>
                      <a:lnTo>
                        <a:pt x="299" y="234"/>
                      </a:lnTo>
                      <a:lnTo>
                        <a:pt x="297" y="238"/>
                      </a:lnTo>
                      <a:lnTo>
                        <a:pt x="294" y="239"/>
                      </a:lnTo>
                      <a:lnTo>
                        <a:pt x="283" y="235"/>
                      </a:lnTo>
                      <a:lnTo>
                        <a:pt x="269" y="236"/>
                      </a:lnTo>
                      <a:lnTo>
                        <a:pt x="267" y="227"/>
                      </a:lnTo>
                      <a:lnTo>
                        <a:pt x="259" y="225"/>
                      </a:lnTo>
                      <a:lnTo>
                        <a:pt x="259" y="220"/>
                      </a:lnTo>
                      <a:lnTo>
                        <a:pt x="261" y="218"/>
                      </a:lnTo>
                      <a:lnTo>
                        <a:pt x="261" y="211"/>
                      </a:lnTo>
                      <a:lnTo>
                        <a:pt x="258" y="211"/>
                      </a:lnTo>
                      <a:lnTo>
                        <a:pt x="253" y="204"/>
                      </a:lnTo>
                      <a:lnTo>
                        <a:pt x="244" y="197"/>
                      </a:lnTo>
                      <a:lnTo>
                        <a:pt x="241" y="199"/>
                      </a:lnTo>
                      <a:lnTo>
                        <a:pt x="205" y="202"/>
                      </a:lnTo>
                      <a:lnTo>
                        <a:pt x="159" y="169"/>
                      </a:lnTo>
                      <a:lnTo>
                        <a:pt x="126" y="17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0" name="Group 3085"/>
              <p:cNvGrpSpPr>
                <a:grpSpLocks/>
              </p:cNvGrpSpPr>
              <p:nvPr/>
            </p:nvGrpSpPr>
            <p:grpSpPr bwMode="auto">
              <a:xfrm>
                <a:off x="4055" y="2580"/>
                <a:ext cx="5" cy="3"/>
                <a:chOff x="4055" y="2580"/>
                <a:chExt cx="5" cy="3"/>
              </a:xfrm>
              <a:grpFill/>
            </p:grpSpPr>
            <p:sp>
              <p:nvSpPr>
                <p:cNvPr id="838" name="Freeform 3086"/>
                <p:cNvSpPr>
                  <a:spLocks/>
                </p:cNvSpPr>
                <p:nvPr/>
              </p:nvSpPr>
              <p:spPr bwMode="gray">
                <a:xfrm>
                  <a:off x="4055" y="2580"/>
                  <a:ext cx="5" cy="3"/>
                </a:xfrm>
                <a:custGeom>
                  <a:avLst/>
                  <a:gdLst>
                    <a:gd name="T0" fmla="*/ 3 w 5"/>
                    <a:gd name="T1" fmla="*/ 0 h 3"/>
                    <a:gd name="T2" fmla="*/ 5 w 5"/>
                    <a:gd name="T3" fmla="*/ 1 h 3"/>
                    <a:gd name="T4" fmla="*/ 5 w 5"/>
                    <a:gd name="T5" fmla="*/ 2 h 3"/>
                    <a:gd name="T6" fmla="*/ 5 w 5"/>
                    <a:gd name="T7" fmla="*/ 3 h 3"/>
                    <a:gd name="T8" fmla="*/ 3 w 5"/>
                    <a:gd name="T9" fmla="*/ 3 h 3"/>
                    <a:gd name="T10" fmla="*/ 1 w 5"/>
                    <a:gd name="T11" fmla="*/ 1 h 3"/>
                    <a:gd name="T12" fmla="*/ 0 w 5"/>
                    <a:gd name="T13" fmla="*/ 0 h 3"/>
                    <a:gd name="T14" fmla="*/ 1 w 5"/>
                    <a:gd name="T15" fmla="*/ 0 h 3"/>
                    <a:gd name="T16" fmla="*/ 3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3" y="0"/>
                      </a:moveTo>
                      <a:lnTo>
                        <a:pt x="5" y="1"/>
                      </a:lnTo>
                      <a:lnTo>
                        <a:pt x="5" y="2"/>
                      </a:lnTo>
                      <a:lnTo>
                        <a:pt x="5" y="3"/>
                      </a:lnTo>
                      <a:lnTo>
                        <a:pt x="3" y="3"/>
                      </a:lnTo>
                      <a:lnTo>
                        <a:pt x="1" y="1"/>
                      </a:lnTo>
                      <a:lnTo>
                        <a:pt x="0" y="0"/>
                      </a:lnTo>
                      <a:lnTo>
                        <a:pt x="1" y="0"/>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39" name="Freeform 3087"/>
                <p:cNvSpPr>
                  <a:spLocks/>
                </p:cNvSpPr>
                <p:nvPr/>
              </p:nvSpPr>
              <p:spPr bwMode="gray">
                <a:xfrm>
                  <a:off x="4055" y="2580"/>
                  <a:ext cx="5" cy="3"/>
                </a:xfrm>
                <a:custGeom>
                  <a:avLst/>
                  <a:gdLst>
                    <a:gd name="T0" fmla="*/ 3 w 5"/>
                    <a:gd name="T1" fmla="*/ 0 h 3"/>
                    <a:gd name="T2" fmla="*/ 5 w 5"/>
                    <a:gd name="T3" fmla="*/ 1 h 3"/>
                    <a:gd name="T4" fmla="*/ 5 w 5"/>
                    <a:gd name="T5" fmla="*/ 2 h 3"/>
                    <a:gd name="T6" fmla="*/ 5 w 5"/>
                    <a:gd name="T7" fmla="*/ 3 h 3"/>
                    <a:gd name="T8" fmla="*/ 3 w 5"/>
                    <a:gd name="T9" fmla="*/ 3 h 3"/>
                    <a:gd name="T10" fmla="*/ 1 w 5"/>
                    <a:gd name="T11" fmla="*/ 1 h 3"/>
                    <a:gd name="T12" fmla="*/ 0 w 5"/>
                    <a:gd name="T13" fmla="*/ 0 h 3"/>
                    <a:gd name="T14" fmla="*/ 1 w 5"/>
                    <a:gd name="T15" fmla="*/ 0 h 3"/>
                    <a:gd name="T16" fmla="*/ 3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3" y="0"/>
                      </a:moveTo>
                      <a:lnTo>
                        <a:pt x="5" y="1"/>
                      </a:lnTo>
                      <a:lnTo>
                        <a:pt x="5" y="2"/>
                      </a:lnTo>
                      <a:lnTo>
                        <a:pt x="5" y="3"/>
                      </a:lnTo>
                      <a:lnTo>
                        <a:pt x="3" y="3"/>
                      </a:lnTo>
                      <a:lnTo>
                        <a:pt x="1" y="1"/>
                      </a:lnTo>
                      <a:lnTo>
                        <a:pt x="0" y="0"/>
                      </a:lnTo>
                      <a:lnTo>
                        <a:pt x="1" y="0"/>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1" name="Group 3088"/>
              <p:cNvGrpSpPr>
                <a:grpSpLocks/>
              </p:cNvGrpSpPr>
              <p:nvPr/>
            </p:nvGrpSpPr>
            <p:grpSpPr bwMode="auto">
              <a:xfrm>
                <a:off x="3936" y="2530"/>
                <a:ext cx="143" cy="128"/>
                <a:chOff x="3936" y="2530"/>
                <a:chExt cx="143" cy="128"/>
              </a:xfrm>
              <a:grpFill/>
            </p:grpSpPr>
            <p:sp>
              <p:nvSpPr>
                <p:cNvPr id="836" name="Freeform 3089"/>
                <p:cNvSpPr>
                  <a:spLocks/>
                </p:cNvSpPr>
                <p:nvPr/>
              </p:nvSpPr>
              <p:spPr bwMode="gray">
                <a:xfrm>
                  <a:off x="3936" y="2530"/>
                  <a:ext cx="143" cy="128"/>
                </a:xfrm>
                <a:custGeom>
                  <a:avLst/>
                  <a:gdLst>
                    <a:gd name="T0" fmla="*/ 0 w 143"/>
                    <a:gd name="T1" fmla="*/ 2 h 128"/>
                    <a:gd name="T2" fmla="*/ 7 w 143"/>
                    <a:gd name="T3" fmla="*/ 2 h 128"/>
                    <a:gd name="T4" fmla="*/ 10 w 143"/>
                    <a:gd name="T5" fmla="*/ 4 h 128"/>
                    <a:gd name="T6" fmla="*/ 14 w 143"/>
                    <a:gd name="T7" fmla="*/ 6 h 128"/>
                    <a:gd name="T8" fmla="*/ 25 w 143"/>
                    <a:gd name="T9" fmla="*/ 6 h 128"/>
                    <a:gd name="T10" fmla="*/ 31 w 143"/>
                    <a:gd name="T11" fmla="*/ 6 h 128"/>
                    <a:gd name="T12" fmla="*/ 35 w 143"/>
                    <a:gd name="T13" fmla="*/ 10 h 128"/>
                    <a:gd name="T14" fmla="*/ 37 w 143"/>
                    <a:gd name="T15" fmla="*/ 13 h 128"/>
                    <a:gd name="T16" fmla="*/ 41 w 143"/>
                    <a:gd name="T17" fmla="*/ 18 h 128"/>
                    <a:gd name="T18" fmla="*/ 54 w 143"/>
                    <a:gd name="T19" fmla="*/ 24 h 128"/>
                    <a:gd name="T20" fmla="*/ 62 w 143"/>
                    <a:gd name="T21" fmla="*/ 32 h 128"/>
                    <a:gd name="T22" fmla="*/ 66 w 143"/>
                    <a:gd name="T23" fmla="*/ 36 h 128"/>
                    <a:gd name="T24" fmla="*/ 72 w 143"/>
                    <a:gd name="T25" fmla="*/ 41 h 128"/>
                    <a:gd name="T26" fmla="*/ 75 w 143"/>
                    <a:gd name="T27" fmla="*/ 39 h 128"/>
                    <a:gd name="T28" fmla="*/ 78 w 143"/>
                    <a:gd name="T29" fmla="*/ 39 h 128"/>
                    <a:gd name="T30" fmla="*/ 84 w 143"/>
                    <a:gd name="T31" fmla="*/ 45 h 128"/>
                    <a:gd name="T32" fmla="*/ 89 w 143"/>
                    <a:gd name="T33" fmla="*/ 47 h 128"/>
                    <a:gd name="T34" fmla="*/ 92 w 143"/>
                    <a:gd name="T35" fmla="*/ 51 h 128"/>
                    <a:gd name="T36" fmla="*/ 94 w 143"/>
                    <a:gd name="T37" fmla="*/ 48 h 128"/>
                    <a:gd name="T38" fmla="*/ 97 w 143"/>
                    <a:gd name="T39" fmla="*/ 51 h 128"/>
                    <a:gd name="T40" fmla="*/ 103 w 143"/>
                    <a:gd name="T41" fmla="*/ 52 h 128"/>
                    <a:gd name="T42" fmla="*/ 103 w 143"/>
                    <a:gd name="T43" fmla="*/ 54 h 128"/>
                    <a:gd name="T44" fmla="*/ 102 w 143"/>
                    <a:gd name="T45" fmla="*/ 56 h 128"/>
                    <a:gd name="T46" fmla="*/ 103 w 143"/>
                    <a:gd name="T47" fmla="*/ 59 h 128"/>
                    <a:gd name="T48" fmla="*/ 108 w 143"/>
                    <a:gd name="T49" fmla="*/ 57 h 128"/>
                    <a:gd name="T50" fmla="*/ 111 w 143"/>
                    <a:gd name="T51" fmla="*/ 59 h 128"/>
                    <a:gd name="T52" fmla="*/ 112 w 143"/>
                    <a:gd name="T53" fmla="*/ 63 h 128"/>
                    <a:gd name="T54" fmla="*/ 111 w 143"/>
                    <a:gd name="T55" fmla="*/ 65 h 128"/>
                    <a:gd name="T56" fmla="*/ 109 w 143"/>
                    <a:gd name="T57" fmla="*/ 68 h 128"/>
                    <a:gd name="T58" fmla="*/ 109 w 143"/>
                    <a:gd name="T59" fmla="*/ 72 h 128"/>
                    <a:gd name="T60" fmla="*/ 115 w 143"/>
                    <a:gd name="T61" fmla="*/ 74 h 128"/>
                    <a:gd name="T62" fmla="*/ 121 w 143"/>
                    <a:gd name="T63" fmla="*/ 75 h 128"/>
                    <a:gd name="T64" fmla="*/ 123 w 143"/>
                    <a:gd name="T65" fmla="*/ 84 h 128"/>
                    <a:gd name="T66" fmla="*/ 126 w 143"/>
                    <a:gd name="T67" fmla="*/ 84 h 128"/>
                    <a:gd name="T68" fmla="*/ 126 w 143"/>
                    <a:gd name="T69" fmla="*/ 89 h 128"/>
                    <a:gd name="T70" fmla="*/ 137 w 143"/>
                    <a:gd name="T71" fmla="*/ 89 h 128"/>
                    <a:gd name="T72" fmla="*/ 142 w 143"/>
                    <a:gd name="T73" fmla="*/ 96 h 128"/>
                    <a:gd name="T74" fmla="*/ 140 w 143"/>
                    <a:gd name="T75" fmla="*/ 104 h 128"/>
                    <a:gd name="T76" fmla="*/ 142 w 143"/>
                    <a:gd name="T77" fmla="*/ 105 h 128"/>
                    <a:gd name="T78" fmla="*/ 137 w 143"/>
                    <a:gd name="T79" fmla="*/ 127 h 128"/>
                    <a:gd name="T80" fmla="*/ 132 w 143"/>
                    <a:gd name="T81" fmla="*/ 124 h 128"/>
                    <a:gd name="T82" fmla="*/ 130 w 143"/>
                    <a:gd name="T83" fmla="*/ 127 h 128"/>
                    <a:gd name="T84" fmla="*/ 124 w 143"/>
                    <a:gd name="T85" fmla="*/ 124 h 128"/>
                    <a:gd name="T86" fmla="*/ 124 w 143"/>
                    <a:gd name="T87" fmla="*/ 128 h 128"/>
                    <a:gd name="T88" fmla="*/ 111 w 143"/>
                    <a:gd name="T89" fmla="*/ 117 h 128"/>
                    <a:gd name="T90" fmla="*/ 99 w 143"/>
                    <a:gd name="T91" fmla="*/ 109 h 128"/>
                    <a:gd name="T92" fmla="*/ 94 w 143"/>
                    <a:gd name="T93" fmla="*/ 106 h 128"/>
                    <a:gd name="T94" fmla="*/ 92 w 143"/>
                    <a:gd name="T95" fmla="*/ 103 h 128"/>
                    <a:gd name="T96" fmla="*/ 75 w 143"/>
                    <a:gd name="T97" fmla="*/ 86 h 128"/>
                    <a:gd name="T98" fmla="*/ 68 w 143"/>
                    <a:gd name="T99" fmla="*/ 75 h 128"/>
                    <a:gd name="T100" fmla="*/ 62 w 143"/>
                    <a:gd name="T101" fmla="*/ 67 h 128"/>
                    <a:gd name="T102" fmla="*/ 56 w 143"/>
                    <a:gd name="T103" fmla="*/ 60 h 128"/>
                    <a:gd name="T104" fmla="*/ 47 w 143"/>
                    <a:gd name="T105" fmla="*/ 47 h 128"/>
                    <a:gd name="T106" fmla="*/ 42 w 143"/>
                    <a:gd name="T107" fmla="*/ 41 h 128"/>
                    <a:gd name="T108" fmla="*/ 34 w 143"/>
                    <a:gd name="T109" fmla="*/ 38 h 128"/>
                    <a:gd name="T110" fmla="*/ 29 w 143"/>
                    <a:gd name="T111" fmla="*/ 31 h 128"/>
                    <a:gd name="T112" fmla="*/ 20 w 143"/>
                    <a:gd name="T113" fmla="*/ 22 h 128"/>
                    <a:gd name="T114" fmla="*/ 0 w 143"/>
                    <a:gd name="T115" fmla="*/ 6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128"/>
                    <a:gd name="T176" fmla="*/ 143 w 143"/>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128">
                      <a:moveTo>
                        <a:pt x="0" y="2"/>
                      </a:moveTo>
                      <a:lnTo>
                        <a:pt x="0" y="2"/>
                      </a:lnTo>
                      <a:lnTo>
                        <a:pt x="1" y="0"/>
                      </a:lnTo>
                      <a:lnTo>
                        <a:pt x="7" y="2"/>
                      </a:lnTo>
                      <a:lnTo>
                        <a:pt x="10" y="4"/>
                      </a:lnTo>
                      <a:lnTo>
                        <a:pt x="13" y="4"/>
                      </a:lnTo>
                      <a:lnTo>
                        <a:pt x="14" y="6"/>
                      </a:lnTo>
                      <a:lnTo>
                        <a:pt x="23" y="4"/>
                      </a:lnTo>
                      <a:lnTo>
                        <a:pt x="25" y="6"/>
                      </a:lnTo>
                      <a:lnTo>
                        <a:pt x="29" y="6"/>
                      </a:lnTo>
                      <a:lnTo>
                        <a:pt x="31" y="6"/>
                      </a:lnTo>
                      <a:lnTo>
                        <a:pt x="35" y="9"/>
                      </a:lnTo>
                      <a:lnTo>
                        <a:pt x="35" y="10"/>
                      </a:lnTo>
                      <a:lnTo>
                        <a:pt x="35" y="11"/>
                      </a:lnTo>
                      <a:lnTo>
                        <a:pt x="37" y="13"/>
                      </a:lnTo>
                      <a:lnTo>
                        <a:pt x="38" y="14"/>
                      </a:lnTo>
                      <a:lnTo>
                        <a:pt x="41" y="18"/>
                      </a:lnTo>
                      <a:lnTo>
                        <a:pt x="45" y="22"/>
                      </a:lnTo>
                      <a:lnTo>
                        <a:pt x="54" y="24"/>
                      </a:lnTo>
                      <a:lnTo>
                        <a:pt x="62" y="31"/>
                      </a:lnTo>
                      <a:lnTo>
                        <a:pt x="62" y="32"/>
                      </a:lnTo>
                      <a:lnTo>
                        <a:pt x="65" y="34"/>
                      </a:lnTo>
                      <a:lnTo>
                        <a:pt x="66" y="36"/>
                      </a:lnTo>
                      <a:lnTo>
                        <a:pt x="72" y="41"/>
                      </a:lnTo>
                      <a:lnTo>
                        <a:pt x="72" y="39"/>
                      </a:lnTo>
                      <a:lnTo>
                        <a:pt x="75" y="39"/>
                      </a:lnTo>
                      <a:lnTo>
                        <a:pt x="76" y="39"/>
                      </a:lnTo>
                      <a:lnTo>
                        <a:pt x="78" y="39"/>
                      </a:lnTo>
                      <a:lnTo>
                        <a:pt x="81" y="45"/>
                      </a:lnTo>
                      <a:lnTo>
                        <a:pt x="84" y="45"/>
                      </a:lnTo>
                      <a:lnTo>
                        <a:pt x="84" y="46"/>
                      </a:lnTo>
                      <a:lnTo>
                        <a:pt x="89" y="47"/>
                      </a:lnTo>
                      <a:lnTo>
                        <a:pt x="92" y="50"/>
                      </a:lnTo>
                      <a:lnTo>
                        <a:pt x="92" y="51"/>
                      </a:lnTo>
                      <a:lnTo>
                        <a:pt x="92" y="48"/>
                      </a:lnTo>
                      <a:lnTo>
                        <a:pt x="94" y="48"/>
                      </a:lnTo>
                      <a:lnTo>
                        <a:pt x="96" y="50"/>
                      </a:lnTo>
                      <a:lnTo>
                        <a:pt x="97" y="51"/>
                      </a:lnTo>
                      <a:lnTo>
                        <a:pt x="102" y="51"/>
                      </a:lnTo>
                      <a:lnTo>
                        <a:pt x="103" y="52"/>
                      </a:lnTo>
                      <a:lnTo>
                        <a:pt x="103" y="53"/>
                      </a:lnTo>
                      <a:lnTo>
                        <a:pt x="103" y="54"/>
                      </a:lnTo>
                      <a:lnTo>
                        <a:pt x="102" y="54"/>
                      </a:lnTo>
                      <a:lnTo>
                        <a:pt x="102" y="56"/>
                      </a:lnTo>
                      <a:lnTo>
                        <a:pt x="103" y="57"/>
                      </a:lnTo>
                      <a:lnTo>
                        <a:pt x="103" y="59"/>
                      </a:lnTo>
                      <a:lnTo>
                        <a:pt x="100" y="60"/>
                      </a:lnTo>
                      <a:lnTo>
                        <a:pt x="108" y="57"/>
                      </a:lnTo>
                      <a:lnTo>
                        <a:pt x="109" y="57"/>
                      </a:lnTo>
                      <a:lnTo>
                        <a:pt x="111" y="59"/>
                      </a:lnTo>
                      <a:lnTo>
                        <a:pt x="111" y="61"/>
                      </a:lnTo>
                      <a:lnTo>
                        <a:pt x="112" y="63"/>
                      </a:lnTo>
                      <a:lnTo>
                        <a:pt x="109" y="65"/>
                      </a:lnTo>
                      <a:lnTo>
                        <a:pt x="111" y="65"/>
                      </a:lnTo>
                      <a:lnTo>
                        <a:pt x="111" y="67"/>
                      </a:lnTo>
                      <a:lnTo>
                        <a:pt x="109" y="68"/>
                      </a:lnTo>
                      <a:lnTo>
                        <a:pt x="108" y="71"/>
                      </a:lnTo>
                      <a:lnTo>
                        <a:pt x="109" y="72"/>
                      </a:lnTo>
                      <a:lnTo>
                        <a:pt x="115" y="74"/>
                      </a:lnTo>
                      <a:lnTo>
                        <a:pt x="115" y="75"/>
                      </a:lnTo>
                      <a:lnTo>
                        <a:pt x="121" y="75"/>
                      </a:lnTo>
                      <a:lnTo>
                        <a:pt x="123" y="82"/>
                      </a:lnTo>
                      <a:lnTo>
                        <a:pt x="123" y="84"/>
                      </a:lnTo>
                      <a:lnTo>
                        <a:pt x="124" y="84"/>
                      </a:lnTo>
                      <a:lnTo>
                        <a:pt x="126" y="84"/>
                      </a:lnTo>
                      <a:lnTo>
                        <a:pt x="127" y="85"/>
                      </a:lnTo>
                      <a:lnTo>
                        <a:pt x="126" y="89"/>
                      </a:lnTo>
                      <a:lnTo>
                        <a:pt x="135" y="89"/>
                      </a:lnTo>
                      <a:lnTo>
                        <a:pt x="137" y="89"/>
                      </a:lnTo>
                      <a:lnTo>
                        <a:pt x="140" y="95"/>
                      </a:lnTo>
                      <a:lnTo>
                        <a:pt x="142" y="96"/>
                      </a:lnTo>
                      <a:lnTo>
                        <a:pt x="143" y="97"/>
                      </a:lnTo>
                      <a:lnTo>
                        <a:pt x="140" y="104"/>
                      </a:lnTo>
                      <a:lnTo>
                        <a:pt x="142" y="104"/>
                      </a:lnTo>
                      <a:lnTo>
                        <a:pt x="142" y="105"/>
                      </a:lnTo>
                      <a:lnTo>
                        <a:pt x="140" y="127"/>
                      </a:lnTo>
                      <a:lnTo>
                        <a:pt x="137" y="127"/>
                      </a:lnTo>
                      <a:lnTo>
                        <a:pt x="133" y="124"/>
                      </a:lnTo>
                      <a:lnTo>
                        <a:pt x="132" y="124"/>
                      </a:lnTo>
                      <a:lnTo>
                        <a:pt x="132" y="127"/>
                      </a:lnTo>
                      <a:lnTo>
                        <a:pt x="130" y="127"/>
                      </a:lnTo>
                      <a:lnTo>
                        <a:pt x="126" y="124"/>
                      </a:lnTo>
                      <a:lnTo>
                        <a:pt x="124" y="124"/>
                      </a:lnTo>
                      <a:lnTo>
                        <a:pt x="126" y="127"/>
                      </a:lnTo>
                      <a:lnTo>
                        <a:pt x="124" y="128"/>
                      </a:lnTo>
                      <a:lnTo>
                        <a:pt x="112" y="117"/>
                      </a:lnTo>
                      <a:lnTo>
                        <a:pt x="111" y="117"/>
                      </a:lnTo>
                      <a:lnTo>
                        <a:pt x="109" y="116"/>
                      </a:lnTo>
                      <a:lnTo>
                        <a:pt x="99" y="109"/>
                      </a:lnTo>
                      <a:lnTo>
                        <a:pt x="96" y="107"/>
                      </a:lnTo>
                      <a:lnTo>
                        <a:pt x="94" y="106"/>
                      </a:lnTo>
                      <a:lnTo>
                        <a:pt x="94" y="104"/>
                      </a:lnTo>
                      <a:lnTo>
                        <a:pt x="92" y="103"/>
                      </a:lnTo>
                      <a:lnTo>
                        <a:pt x="89" y="102"/>
                      </a:lnTo>
                      <a:lnTo>
                        <a:pt x="75" y="86"/>
                      </a:lnTo>
                      <a:lnTo>
                        <a:pt x="75" y="84"/>
                      </a:lnTo>
                      <a:lnTo>
                        <a:pt x="68" y="75"/>
                      </a:lnTo>
                      <a:lnTo>
                        <a:pt x="68" y="72"/>
                      </a:lnTo>
                      <a:lnTo>
                        <a:pt x="62" y="67"/>
                      </a:lnTo>
                      <a:lnTo>
                        <a:pt x="59" y="63"/>
                      </a:lnTo>
                      <a:lnTo>
                        <a:pt x="56" y="60"/>
                      </a:lnTo>
                      <a:lnTo>
                        <a:pt x="53" y="60"/>
                      </a:lnTo>
                      <a:lnTo>
                        <a:pt x="47" y="47"/>
                      </a:lnTo>
                      <a:lnTo>
                        <a:pt x="47" y="45"/>
                      </a:lnTo>
                      <a:lnTo>
                        <a:pt x="42" y="41"/>
                      </a:lnTo>
                      <a:lnTo>
                        <a:pt x="37" y="38"/>
                      </a:lnTo>
                      <a:lnTo>
                        <a:pt x="34" y="38"/>
                      </a:lnTo>
                      <a:lnTo>
                        <a:pt x="31" y="31"/>
                      </a:lnTo>
                      <a:lnTo>
                        <a:pt x="29" y="31"/>
                      </a:lnTo>
                      <a:lnTo>
                        <a:pt x="23" y="24"/>
                      </a:lnTo>
                      <a:lnTo>
                        <a:pt x="20" y="22"/>
                      </a:lnTo>
                      <a:lnTo>
                        <a:pt x="17" y="22"/>
                      </a:lnTo>
                      <a:lnTo>
                        <a:pt x="0" y="6"/>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37" name="Freeform 3090"/>
                <p:cNvSpPr>
                  <a:spLocks/>
                </p:cNvSpPr>
                <p:nvPr/>
              </p:nvSpPr>
              <p:spPr bwMode="gray">
                <a:xfrm>
                  <a:off x="3936" y="2530"/>
                  <a:ext cx="143" cy="128"/>
                </a:xfrm>
                <a:custGeom>
                  <a:avLst/>
                  <a:gdLst>
                    <a:gd name="T0" fmla="*/ 0 w 143"/>
                    <a:gd name="T1" fmla="*/ 2 h 128"/>
                    <a:gd name="T2" fmla="*/ 7 w 143"/>
                    <a:gd name="T3" fmla="*/ 2 h 128"/>
                    <a:gd name="T4" fmla="*/ 10 w 143"/>
                    <a:gd name="T5" fmla="*/ 4 h 128"/>
                    <a:gd name="T6" fmla="*/ 14 w 143"/>
                    <a:gd name="T7" fmla="*/ 6 h 128"/>
                    <a:gd name="T8" fmla="*/ 25 w 143"/>
                    <a:gd name="T9" fmla="*/ 6 h 128"/>
                    <a:gd name="T10" fmla="*/ 31 w 143"/>
                    <a:gd name="T11" fmla="*/ 6 h 128"/>
                    <a:gd name="T12" fmla="*/ 35 w 143"/>
                    <a:gd name="T13" fmla="*/ 10 h 128"/>
                    <a:gd name="T14" fmla="*/ 37 w 143"/>
                    <a:gd name="T15" fmla="*/ 13 h 128"/>
                    <a:gd name="T16" fmla="*/ 41 w 143"/>
                    <a:gd name="T17" fmla="*/ 18 h 128"/>
                    <a:gd name="T18" fmla="*/ 54 w 143"/>
                    <a:gd name="T19" fmla="*/ 24 h 128"/>
                    <a:gd name="T20" fmla="*/ 62 w 143"/>
                    <a:gd name="T21" fmla="*/ 32 h 128"/>
                    <a:gd name="T22" fmla="*/ 66 w 143"/>
                    <a:gd name="T23" fmla="*/ 36 h 128"/>
                    <a:gd name="T24" fmla="*/ 72 w 143"/>
                    <a:gd name="T25" fmla="*/ 41 h 128"/>
                    <a:gd name="T26" fmla="*/ 75 w 143"/>
                    <a:gd name="T27" fmla="*/ 39 h 128"/>
                    <a:gd name="T28" fmla="*/ 78 w 143"/>
                    <a:gd name="T29" fmla="*/ 39 h 128"/>
                    <a:gd name="T30" fmla="*/ 84 w 143"/>
                    <a:gd name="T31" fmla="*/ 45 h 128"/>
                    <a:gd name="T32" fmla="*/ 89 w 143"/>
                    <a:gd name="T33" fmla="*/ 47 h 128"/>
                    <a:gd name="T34" fmla="*/ 92 w 143"/>
                    <a:gd name="T35" fmla="*/ 51 h 128"/>
                    <a:gd name="T36" fmla="*/ 94 w 143"/>
                    <a:gd name="T37" fmla="*/ 48 h 128"/>
                    <a:gd name="T38" fmla="*/ 97 w 143"/>
                    <a:gd name="T39" fmla="*/ 51 h 128"/>
                    <a:gd name="T40" fmla="*/ 103 w 143"/>
                    <a:gd name="T41" fmla="*/ 52 h 128"/>
                    <a:gd name="T42" fmla="*/ 103 w 143"/>
                    <a:gd name="T43" fmla="*/ 54 h 128"/>
                    <a:gd name="T44" fmla="*/ 102 w 143"/>
                    <a:gd name="T45" fmla="*/ 56 h 128"/>
                    <a:gd name="T46" fmla="*/ 103 w 143"/>
                    <a:gd name="T47" fmla="*/ 59 h 128"/>
                    <a:gd name="T48" fmla="*/ 108 w 143"/>
                    <a:gd name="T49" fmla="*/ 57 h 128"/>
                    <a:gd name="T50" fmla="*/ 111 w 143"/>
                    <a:gd name="T51" fmla="*/ 59 h 128"/>
                    <a:gd name="T52" fmla="*/ 112 w 143"/>
                    <a:gd name="T53" fmla="*/ 63 h 128"/>
                    <a:gd name="T54" fmla="*/ 111 w 143"/>
                    <a:gd name="T55" fmla="*/ 65 h 128"/>
                    <a:gd name="T56" fmla="*/ 109 w 143"/>
                    <a:gd name="T57" fmla="*/ 68 h 128"/>
                    <a:gd name="T58" fmla="*/ 109 w 143"/>
                    <a:gd name="T59" fmla="*/ 72 h 128"/>
                    <a:gd name="T60" fmla="*/ 115 w 143"/>
                    <a:gd name="T61" fmla="*/ 74 h 128"/>
                    <a:gd name="T62" fmla="*/ 121 w 143"/>
                    <a:gd name="T63" fmla="*/ 75 h 128"/>
                    <a:gd name="T64" fmla="*/ 123 w 143"/>
                    <a:gd name="T65" fmla="*/ 84 h 128"/>
                    <a:gd name="T66" fmla="*/ 126 w 143"/>
                    <a:gd name="T67" fmla="*/ 84 h 128"/>
                    <a:gd name="T68" fmla="*/ 126 w 143"/>
                    <a:gd name="T69" fmla="*/ 89 h 128"/>
                    <a:gd name="T70" fmla="*/ 137 w 143"/>
                    <a:gd name="T71" fmla="*/ 89 h 128"/>
                    <a:gd name="T72" fmla="*/ 142 w 143"/>
                    <a:gd name="T73" fmla="*/ 96 h 128"/>
                    <a:gd name="T74" fmla="*/ 140 w 143"/>
                    <a:gd name="T75" fmla="*/ 104 h 128"/>
                    <a:gd name="T76" fmla="*/ 142 w 143"/>
                    <a:gd name="T77" fmla="*/ 105 h 128"/>
                    <a:gd name="T78" fmla="*/ 137 w 143"/>
                    <a:gd name="T79" fmla="*/ 127 h 128"/>
                    <a:gd name="T80" fmla="*/ 132 w 143"/>
                    <a:gd name="T81" fmla="*/ 124 h 128"/>
                    <a:gd name="T82" fmla="*/ 130 w 143"/>
                    <a:gd name="T83" fmla="*/ 127 h 128"/>
                    <a:gd name="T84" fmla="*/ 124 w 143"/>
                    <a:gd name="T85" fmla="*/ 124 h 128"/>
                    <a:gd name="T86" fmla="*/ 124 w 143"/>
                    <a:gd name="T87" fmla="*/ 128 h 128"/>
                    <a:gd name="T88" fmla="*/ 111 w 143"/>
                    <a:gd name="T89" fmla="*/ 117 h 128"/>
                    <a:gd name="T90" fmla="*/ 99 w 143"/>
                    <a:gd name="T91" fmla="*/ 109 h 128"/>
                    <a:gd name="T92" fmla="*/ 94 w 143"/>
                    <a:gd name="T93" fmla="*/ 106 h 128"/>
                    <a:gd name="T94" fmla="*/ 92 w 143"/>
                    <a:gd name="T95" fmla="*/ 103 h 128"/>
                    <a:gd name="T96" fmla="*/ 75 w 143"/>
                    <a:gd name="T97" fmla="*/ 86 h 128"/>
                    <a:gd name="T98" fmla="*/ 68 w 143"/>
                    <a:gd name="T99" fmla="*/ 75 h 128"/>
                    <a:gd name="T100" fmla="*/ 62 w 143"/>
                    <a:gd name="T101" fmla="*/ 67 h 128"/>
                    <a:gd name="T102" fmla="*/ 56 w 143"/>
                    <a:gd name="T103" fmla="*/ 60 h 128"/>
                    <a:gd name="T104" fmla="*/ 47 w 143"/>
                    <a:gd name="T105" fmla="*/ 47 h 128"/>
                    <a:gd name="T106" fmla="*/ 42 w 143"/>
                    <a:gd name="T107" fmla="*/ 41 h 128"/>
                    <a:gd name="T108" fmla="*/ 34 w 143"/>
                    <a:gd name="T109" fmla="*/ 38 h 128"/>
                    <a:gd name="T110" fmla="*/ 29 w 143"/>
                    <a:gd name="T111" fmla="*/ 31 h 128"/>
                    <a:gd name="T112" fmla="*/ 20 w 143"/>
                    <a:gd name="T113" fmla="*/ 22 h 128"/>
                    <a:gd name="T114" fmla="*/ 0 w 143"/>
                    <a:gd name="T115" fmla="*/ 6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128"/>
                    <a:gd name="T176" fmla="*/ 143 w 143"/>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128">
                      <a:moveTo>
                        <a:pt x="0" y="2"/>
                      </a:moveTo>
                      <a:lnTo>
                        <a:pt x="0" y="2"/>
                      </a:lnTo>
                      <a:lnTo>
                        <a:pt x="1" y="0"/>
                      </a:lnTo>
                      <a:lnTo>
                        <a:pt x="7" y="2"/>
                      </a:lnTo>
                      <a:lnTo>
                        <a:pt x="10" y="4"/>
                      </a:lnTo>
                      <a:lnTo>
                        <a:pt x="13" y="4"/>
                      </a:lnTo>
                      <a:lnTo>
                        <a:pt x="14" y="6"/>
                      </a:lnTo>
                      <a:lnTo>
                        <a:pt x="23" y="4"/>
                      </a:lnTo>
                      <a:lnTo>
                        <a:pt x="25" y="6"/>
                      </a:lnTo>
                      <a:lnTo>
                        <a:pt x="29" y="6"/>
                      </a:lnTo>
                      <a:lnTo>
                        <a:pt x="31" y="6"/>
                      </a:lnTo>
                      <a:lnTo>
                        <a:pt x="35" y="9"/>
                      </a:lnTo>
                      <a:lnTo>
                        <a:pt x="35" y="10"/>
                      </a:lnTo>
                      <a:lnTo>
                        <a:pt x="35" y="11"/>
                      </a:lnTo>
                      <a:lnTo>
                        <a:pt x="37" y="13"/>
                      </a:lnTo>
                      <a:lnTo>
                        <a:pt x="38" y="14"/>
                      </a:lnTo>
                      <a:lnTo>
                        <a:pt x="41" y="18"/>
                      </a:lnTo>
                      <a:lnTo>
                        <a:pt x="45" y="22"/>
                      </a:lnTo>
                      <a:lnTo>
                        <a:pt x="54" y="24"/>
                      </a:lnTo>
                      <a:lnTo>
                        <a:pt x="62" y="31"/>
                      </a:lnTo>
                      <a:lnTo>
                        <a:pt x="62" y="32"/>
                      </a:lnTo>
                      <a:lnTo>
                        <a:pt x="65" y="34"/>
                      </a:lnTo>
                      <a:lnTo>
                        <a:pt x="66" y="36"/>
                      </a:lnTo>
                      <a:lnTo>
                        <a:pt x="72" y="41"/>
                      </a:lnTo>
                      <a:lnTo>
                        <a:pt x="72" y="39"/>
                      </a:lnTo>
                      <a:lnTo>
                        <a:pt x="75" y="39"/>
                      </a:lnTo>
                      <a:lnTo>
                        <a:pt x="76" y="39"/>
                      </a:lnTo>
                      <a:lnTo>
                        <a:pt x="78" y="39"/>
                      </a:lnTo>
                      <a:lnTo>
                        <a:pt x="81" y="45"/>
                      </a:lnTo>
                      <a:lnTo>
                        <a:pt x="84" y="45"/>
                      </a:lnTo>
                      <a:lnTo>
                        <a:pt x="84" y="46"/>
                      </a:lnTo>
                      <a:lnTo>
                        <a:pt x="89" y="47"/>
                      </a:lnTo>
                      <a:lnTo>
                        <a:pt x="92" y="50"/>
                      </a:lnTo>
                      <a:lnTo>
                        <a:pt x="92" y="51"/>
                      </a:lnTo>
                      <a:lnTo>
                        <a:pt x="92" y="48"/>
                      </a:lnTo>
                      <a:lnTo>
                        <a:pt x="94" y="48"/>
                      </a:lnTo>
                      <a:lnTo>
                        <a:pt x="96" y="50"/>
                      </a:lnTo>
                      <a:lnTo>
                        <a:pt x="97" y="51"/>
                      </a:lnTo>
                      <a:lnTo>
                        <a:pt x="102" y="51"/>
                      </a:lnTo>
                      <a:lnTo>
                        <a:pt x="103" y="52"/>
                      </a:lnTo>
                      <a:lnTo>
                        <a:pt x="103" y="53"/>
                      </a:lnTo>
                      <a:lnTo>
                        <a:pt x="103" y="54"/>
                      </a:lnTo>
                      <a:lnTo>
                        <a:pt x="102" y="54"/>
                      </a:lnTo>
                      <a:lnTo>
                        <a:pt x="102" y="56"/>
                      </a:lnTo>
                      <a:lnTo>
                        <a:pt x="103" y="57"/>
                      </a:lnTo>
                      <a:lnTo>
                        <a:pt x="103" y="59"/>
                      </a:lnTo>
                      <a:lnTo>
                        <a:pt x="100" y="60"/>
                      </a:lnTo>
                      <a:lnTo>
                        <a:pt x="108" y="57"/>
                      </a:lnTo>
                      <a:lnTo>
                        <a:pt x="109" y="57"/>
                      </a:lnTo>
                      <a:lnTo>
                        <a:pt x="111" y="59"/>
                      </a:lnTo>
                      <a:lnTo>
                        <a:pt x="111" y="61"/>
                      </a:lnTo>
                      <a:lnTo>
                        <a:pt x="112" y="63"/>
                      </a:lnTo>
                      <a:lnTo>
                        <a:pt x="109" y="65"/>
                      </a:lnTo>
                      <a:lnTo>
                        <a:pt x="111" y="65"/>
                      </a:lnTo>
                      <a:lnTo>
                        <a:pt x="111" y="67"/>
                      </a:lnTo>
                      <a:lnTo>
                        <a:pt x="109" y="68"/>
                      </a:lnTo>
                      <a:lnTo>
                        <a:pt x="108" y="71"/>
                      </a:lnTo>
                      <a:lnTo>
                        <a:pt x="109" y="72"/>
                      </a:lnTo>
                      <a:lnTo>
                        <a:pt x="115" y="74"/>
                      </a:lnTo>
                      <a:lnTo>
                        <a:pt x="115" y="75"/>
                      </a:lnTo>
                      <a:lnTo>
                        <a:pt x="121" y="75"/>
                      </a:lnTo>
                      <a:lnTo>
                        <a:pt x="123" y="82"/>
                      </a:lnTo>
                      <a:lnTo>
                        <a:pt x="123" y="84"/>
                      </a:lnTo>
                      <a:lnTo>
                        <a:pt x="124" y="84"/>
                      </a:lnTo>
                      <a:lnTo>
                        <a:pt x="126" y="84"/>
                      </a:lnTo>
                      <a:lnTo>
                        <a:pt x="127" y="85"/>
                      </a:lnTo>
                      <a:lnTo>
                        <a:pt x="126" y="89"/>
                      </a:lnTo>
                      <a:lnTo>
                        <a:pt x="135" y="89"/>
                      </a:lnTo>
                      <a:lnTo>
                        <a:pt x="137" y="89"/>
                      </a:lnTo>
                      <a:lnTo>
                        <a:pt x="140" y="95"/>
                      </a:lnTo>
                      <a:lnTo>
                        <a:pt x="142" y="96"/>
                      </a:lnTo>
                      <a:lnTo>
                        <a:pt x="143" y="97"/>
                      </a:lnTo>
                      <a:lnTo>
                        <a:pt x="140" y="104"/>
                      </a:lnTo>
                      <a:lnTo>
                        <a:pt x="142" y="104"/>
                      </a:lnTo>
                      <a:lnTo>
                        <a:pt x="142" y="105"/>
                      </a:lnTo>
                      <a:lnTo>
                        <a:pt x="140" y="127"/>
                      </a:lnTo>
                      <a:lnTo>
                        <a:pt x="137" y="127"/>
                      </a:lnTo>
                      <a:lnTo>
                        <a:pt x="133" y="124"/>
                      </a:lnTo>
                      <a:lnTo>
                        <a:pt x="132" y="124"/>
                      </a:lnTo>
                      <a:lnTo>
                        <a:pt x="132" y="127"/>
                      </a:lnTo>
                      <a:lnTo>
                        <a:pt x="130" y="127"/>
                      </a:lnTo>
                      <a:lnTo>
                        <a:pt x="126" y="124"/>
                      </a:lnTo>
                      <a:lnTo>
                        <a:pt x="124" y="124"/>
                      </a:lnTo>
                      <a:lnTo>
                        <a:pt x="126" y="127"/>
                      </a:lnTo>
                      <a:lnTo>
                        <a:pt x="124" y="128"/>
                      </a:lnTo>
                      <a:lnTo>
                        <a:pt x="112" y="117"/>
                      </a:lnTo>
                      <a:lnTo>
                        <a:pt x="111" y="117"/>
                      </a:lnTo>
                      <a:lnTo>
                        <a:pt x="109" y="116"/>
                      </a:lnTo>
                      <a:lnTo>
                        <a:pt x="99" y="109"/>
                      </a:lnTo>
                      <a:lnTo>
                        <a:pt x="96" y="107"/>
                      </a:lnTo>
                      <a:lnTo>
                        <a:pt x="94" y="106"/>
                      </a:lnTo>
                      <a:lnTo>
                        <a:pt x="94" y="104"/>
                      </a:lnTo>
                      <a:lnTo>
                        <a:pt x="92" y="103"/>
                      </a:lnTo>
                      <a:lnTo>
                        <a:pt x="89" y="102"/>
                      </a:lnTo>
                      <a:lnTo>
                        <a:pt x="75" y="86"/>
                      </a:lnTo>
                      <a:lnTo>
                        <a:pt x="75" y="84"/>
                      </a:lnTo>
                      <a:lnTo>
                        <a:pt x="68" y="75"/>
                      </a:lnTo>
                      <a:lnTo>
                        <a:pt x="68" y="72"/>
                      </a:lnTo>
                      <a:lnTo>
                        <a:pt x="62" y="67"/>
                      </a:lnTo>
                      <a:lnTo>
                        <a:pt x="59" y="63"/>
                      </a:lnTo>
                      <a:lnTo>
                        <a:pt x="56" y="60"/>
                      </a:lnTo>
                      <a:lnTo>
                        <a:pt x="53" y="60"/>
                      </a:lnTo>
                      <a:lnTo>
                        <a:pt x="47" y="47"/>
                      </a:lnTo>
                      <a:lnTo>
                        <a:pt x="47" y="45"/>
                      </a:lnTo>
                      <a:lnTo>
                        <a:pt x="42" y="41"/>
                      </a:lnTo>
                      <a:lnTo>
                        <a:pt x="37" y="38"/>
                      </a:lnTo>
                      <a:lnTo>
                        <a:pt x="34" y="38"/>
                      </a:lnTo>
                      <a:lnTo>
                        <a:pt x="31" y="31"/>
                      </a:lnTo>
                      <a:lnTo>
                        <a:pt x="29" y="31"/>
                      </a:lnTo>
                      <a:lnTo>
                        <a:pt x="23" y="24"/>
                      </a:lnTo>
                      <a:lnTo>
                        <a:pt x="20" y="22"/>
                      </a:lnTo>
                      <a:lnTo>
                        <a:pt x="17" y="22"/>
                      </a:lnTo>
                      <a:lnTo>
                        <a:pt x="0" y="6"/>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2" name="Group 3091"/>
              <p:cNvGrpSpPr>
                <a:grpSpLocks/>
              </p:cNvGrpSpPr>
              <p:nvPr/>
            </p:nvGrpSpPr>
            <p:grpSpPr bwMode="auto">
              <a:xfrm>
                <a:off x="3943" y="2561"/>
                <a:ext cx="9" cy="7"/>
                <a:chOff x="3943" y="2561"/>
                <a:chExt cx="9" cy="7"/>
              </a:xfrm>
              <a:grpFill/>
            </p:grpSpPr>
            <p:sp>
              <p:nvSpPr>
                <p:cNvPr id="834" name="Freeform 3092"/>
                <p:cNvSpPr>
                  <a:spLocks/>
                </p:cNvSpPr>
                <p:nvPr/>
              </p:nvSpPr>
              <p:spPr bwMode="gray">
                <a:xfrm>
                  <a:off x="3943" y="2561"/>
                  <a:ext cx="9" cy="7"/>
                </a:xfrm>
                <a:custGeom>
                  <a:avLst/>
                  <a:gdLst>
                    <a:gd name="T0" fmla="*/ 0 w 9"/>
                    <a:gd name="T1" fmla="*/ 1 h 7"/>
                    <a:gd name="T2" fmla="*/ 0 w 9"/>
                    <a:gd name="T3" fmla="*/ 0 h 7"/>
                    <a:gd name="T4" fmla="*/ 1 w 9"/>
                    <a:gd name="T5" fmla="*/ 0 h 7"/>
                    <a:gd name="T6" fmla="*/ 7 w 9"/>
                    <a:gd name="T7" fmla="*/ 4 h 7"/>
                    <a:gd name="T8" fmla="*/ 9 w 9"/>
                    <a:gd name="T9" fmla="*/ 5 h 7"/>
                    <a:gd name="T10" fmla="*/ 9 w 9"/>
                    <a:gd name="T11" fmla="*/ 7 h 7"/>
                    <a:gd name="T12" fmla="*/ 7 w 9"/>
                    <a:gd name="T13" fmla="*/ 5 h 7"/>
                    <a:gd name="T14" fmla="*/ 1 w 9"/>
                    <a:gd name="T15" fmla="*/ 3 h 7"/>
                    <a:gd name="T16" fmla="*/ 0 w 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
                    <a:gd name="T29" fmla="*/ 9 w 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
                      <a:moveTo>
                        <a:pt x="0" y="1"/>
                      </a:moveTo>
                      <a:lnTo>
                        <a:pt x="0" y="0"/>
                      </a:lnTo>
                      <a:lnTo>
                        <a:pt x="1" y="0"/>
                      </a:lnTo>
                      <a:lnTo>
                        <a:pt x="7" y="4"/>
                      </a:lnTo>
                      <a:lnTo>
                        <a:pt x="9" y="5"/>
                      </a:lnTo>
                      <a:lnTo>
                        <a:pt x="9" y="7"/>
                      </a:lnTo>
                      <a:lnTo>
                        <a:pt x="7" y="5"/>
                      </a:lnTo>
                      <a:lnTo>
                        <a:pt x="1" y="3"/>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35" name="Freeform 3093"/>
                <p:cNvSpPr>
                  <a:spLocks/>
                </p:cNvSpPr>
                <p:nvPr/>
              </p:nvSpPr>
              <p:spPr bwMode="gray">
                <a:xfrm>
                  <a:off x="3943" y="2561"/>
                  <a:ext cx="9" cy="7"/>
                </a:xfrm>
                <a:custGeom>
                  <a:avLst/>
                  <a:gdLst>
                    <a:gd name="T0" fmla="*/ 0 w 9"/>
                    <a:gd name="T1" fmla="*/ 1 h 7"/>
                    <a:gd name="T2" fmla="*/ 0 w 9"/>
                    <a:gd name="T3" fmla="*/ 0 h 7"/>
                    <a:gd name="T4" fmla="*/ 1 w 9"/>
                    <a:gd name="T5" fmla="*/ 0 h 7"/>
                    <a:gd name="T6" fmla="*/ 7 w 9"/>
                    <a:gd name="T7" fmla="*/ 4 h 7"/>
                    <a:gd name="T8" fmla="*/ 9 w 9"/>
                    <a:gd name="T9" fmla="*/ 5 h 7"/>
                    <a:gd name="T10" fmla="*/ 9 w 9"/>
                    <a:gd name="T11" fmla="*/ 7 h 7"/>
                    <a:gd name="T12" fmla="*/ 7 w 9"/>
                    <a:gd name="T13" fmla="*/ 5 h 7"/>
                    <a:gd name="T14" fmla="*/ 1 w 9"/>
                    <a:gd name="T15" fmla="*/ 3 h 7"/>
                    <a:gd name="T16" fmla="*/ 0 w 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
                    <a:gd name="T29" fmla="*/ 9 w 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
                      <a:moveTo>
                        <a:pt x="0" y="1"/>
                      </a:moveTo>
                      <a:lnTo>
                        <a:pt x="0" y="0"/>
                      </a:lnTo>
                      <a:lnTo>
                        <a:pt x="1" y="0"/>
                      </a:lnTo>
                      <a:lnTo>
                        <a:pt x="7" y="4"/>
                      </a:lnTo>
                      <a:lnTo>
                        <a:pt x="9" y="5"/>
                      </a:lnTo>
                      <a:lnTo>
                        <a:pt x="9" y="7"/>
                      </a:lnTo>
                      <a:lnTo>
                        <a:pt x="7" y="5"/>
                      </a:lnTo>
                      <a:lnTo>
                        <a:pt x="1" y="3"/>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3" name="Group 3094"/>
              <p:cNvGrpSpPr>
                <a:grpSpLocks/>
              </p:cNvGrpSpPr>
              <p:nvPr/>
            </p:nvGrpSpPr>
            <p:grpSpPr bwMode="auto">
              <a:xfrm>
                <a:off x="3961" y="2576"/>
                <a:ext cx="10" cy="10"/>
                <a:chOff x="3961" y="2576"/>
                <a:chExt cx="10" cy="10"/>
              </a:xfrm>
              <a:grpFill/>
            </p:grpSpPr>
            <p:sp>
              <p:nvSpPr>
                <p:cNvPr id="832" name="Freeform 3095"/>
                <p:cNvSpPr>
                  <a:spLocks/>
                </p:cNvSpPr>
                <p:nvPr/>
              </p:nvSpPr>
              <p:spPr bwMode="gray">
                <a:xfrm>
                  <a:off x="3961" y="2576"/>
                  <a:ext cx="10" cy="10"/>
                </a:xfrm>
                <a:custGeom>
                  <a:avLst/>
                  <a:gdLst>
                    <a:gd name="T0" fmla="*/ 0 w 10"/>
                    <a:gd name="T1" fmla="*/ 2 h 10"/>
                    <a:gd name="T2" fmla="*/ 0 w 10"/>
                    <a:gd name="T3" fmla="*/ 1 h 10"/>
                    <a:gd name="T4" fmla="*/ 4 w 10"/>
                    <a:gd name="T5" fmla="*/ 0 h 10"/>
                    <a:gd name="T6" fmla="*/ 10 w 10"/>
                    <a:gd name="T7" fmla="*/ 6 h 10"/>
                    <a:gd name="T8" fmla="*/ 10 w 10"/>
                    <a:gd name="T9" fmla="*/ 8 h 10"/>
                    <a:gd name="T10" fmla="*/ 10 w 10"/>
                    <a:gd name="T11" fmla="*/ 10 h 10"/>
                    <a:gd name="T12" fmla="*/ 9 w 10"/>
                    <a:gd name="T13" fmla="*/ 10 h 10"/>
                    <a:gd name="T14" fmla="*/ 0 w 10"/>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0" y="2"/>
                      </a:moveTo>
                      <a:lnTo>
                        <a:pt x="0" y="1"/>
                      </a:lnTo>
                      <a:lnTo>
                        <a:pt x="4" y="0"/>
                      </a:lnTo>
                      <a:lnTo>
                        <a:pt x="10" y="6"/>
                      </a:lnTo>
                      <a:lnTo>
                        <a:pt x="10" y="8"/>
                      </a:lnTo>
                      <a:lnTo>
                        <a:pt x="10" y="10"/>
                      </a:lnTo>
                      <a:lnTo>
                        <a:pt x="9" y="10"/>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33" name="Freeform 3096"/>
                <p:cNvSpPr>
                  <a:spLocks/>
                </p:cNvSpPr>
                <p:nvPr/>
              </p:nvSpPr>
              <p:spPr bwMode="gray">
                <a:xfrm>
                  <a:off x="3961" y="2576"/>
                  <a:ext cx="10" cy="10"/>
                </a:xfrm>
                <a:custGeom>
                  <a:avLst/>
                  <a:gdLst>
                    <a:gd name="T0" fmla="*/ 0 w 10"/>
                    <a:gd name="T1" fmla="*/ 2 h 10"/>
                    <a:gd name="T2" fmla="*/ 0 w 10"/>
                    <a:gd name="T3" fmla="*/ 1 h 10"/>
                    <a:gd name="T4" fmla="*/ 4 w 10"/>
                    <a:gd name="T5" fmla="*/ 0 h 10"/>
                    <a:gd name="T6" fmla="*/ 10 w 10"/>
                    <a:gd name="T7" fmla="*/ 6 h 10"/>
                    <a:gd name="T8" fmla="*/ 10 w 10"/>
                    <a:gd name="T9" fmla="*/ 8 h 10"/>
                    <a:gd name="T10" fmla="*/ 10 w 10"/>
                    <a:gd name="T11" fmla="*/ 10 h 10"/>
                    <a:gd name="T12" fmla="*/ 9 w 10"/>
                    <a:gd name="T13" fmla="*/ 10 h 10"/>
                    <a:gd name="T14" fmla="*/ 0 w 10"/>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0" y="2"/>
                      </a:moveTo>
                      <a:lnTo>
                        <a:pt x="0" y="1"/>
                      </a:lnTo>
                      <a:lnTo>
                        <a:pt x="4" y="0"/>
                      </a:lnTo>
                      <a:lnTo>
                        <a:pt x="10" y="6"/>
                      </a:lnTo>
                      <a:lnTo>
                        <a:pt x="10" y="8"/>
                      </a:lnTo>
                      <a:lnTo>
                        <a:pt x="10" y="10"/>
                      </a:lnTo>
                      <a:lnTo>
                        <a:pt x="9" y="10"/>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4" name="Group 3097"/>
              <p:cNvGrpSpPr>
                <a:grpSpLocks/>
              </p:cNvGrpSpPr>
              <p:nvPr/>
            </p:nvGrpSpPr>
            <p:grpSpPr bwMode="auto">
              <a:xfrm>
                <a:off x="3980" y="2604"/>
                <a:ext cx="9" cy="8"/>
                <a:chOff x="3980" y="2604"/>
                <a:chExt cx="9" cy="8"/>
              </a:xfrm>
              <a:grpFill/>
            </p:grpSpPr>
            <p:sp>
              <p:nvSpPr>
                <p:cNvPr id="830" name="Freeform 3098"/>
                <p:cNvSpPr>
                  <a:spLocks/>
                </p:cNvSpPr>
                <p:nvPr/>
              </p:nvSpPr>
              <p:spPr bwMode="gray">
                <a:xfrm>
                  <a:off x="3980" y="2604"/>
                  <a:ext cx="9" cy="8"/>
                </a:xfrm>
                <a:custGeom>
                  <a:avLst/>
                  <a:gdLst>
                    <a:gd name="T0" fmla="*/ 0 w 9"/>
                    <a:gd name="T1" fmla="*/ 0 h 8"/>
                    <a:gd name="T2" fmla="*/ 3 w 9"/>
                    <a:gd name="T3" fmla="*/ 0 h 8"/>
                    <a:gd name="T4" fmla="*/ 4 w 9"/>
                    <a:gd name="T5" fmla="*/ 0 h 8"/>
                    <a:gd name="T6" fmla="*/ 6 w 9"/>
                    <a:gd name="T7" fmla="*/ 5 h 8"/>
                    <a:gd name="T8" fmla="*/ 9 w 9"/>
                    <a:gd name="T9" fmla="*/ 7 h 8"/>
                    <a:gd name="T10" fmla="*/ 8 w 9"/>
                    <a:gd name="T11" fmla="*/ 7 h 8"/>
                    <a:gd name="T12" fmla="*/ 6 w 9"/>
                    <a:gd name="T13" fmla="*/ 8 h 8"/>
                    <a:gd name="T14" fmla="*/ 4 w 9"/>
                    <a:gd name="T15" fmla="*/ 7 h 8"/>
                    <a:gd name="T16" fmla="*/ 3 w 9"/>
                    <a:gd name="T17" fmla="*/ 7 h 8"/>
                    <a:gd name="T18" fmla="*/ 0 w 9"/>
                    <a:gd name="T19" fmla="*/ 3 h 8"/>
                    <a:gd name="T20" fmla="*/ 0 w 9"/>
                    <a:gd name="T21" fmla="*/ 1 h 8"/>
                    <a:gd name="T22" fmla="*/ 0 w 9"/>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8"/>
                    <a:gd name="T38" fmla="*/ 9 w 9"/>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8">
                      <a:moveTo>
                        <a:pt x="0" y="0"/>
                      </a:moveTo>
                      <a:lnTo>
                        <a:pt x="3" y="0"/>
                      </a:lnTo>
                      <a:lnTo>
                        <a:pt x="4" y="0"/>
                      </a:lnTo>
                      <a:lnTo>
                        <a:pt x="6" y="5"/>
                      </a:lnTo>
                      <a:lnTo>
                        <a:pt x="9" y="7"/>
                      </a:lnTo>
                      <a:lnTo>
                        <a:pt x="8" y="7"/>
                      </a:lnTo>
                      <a:lnTo>
                        <a:pt x="6" y="8"/>
                      </a:lnTo>
                      <a:lnTo>
                        <a:pt x="4" y="7"/>
                      </a:lnTo>
                      <a:lnTo>
                        <a:pt x="3" y="7"/>
                      </a:lnTo>
                      <a:lnTo>
                        <a:pt x="0" y="3"/>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31" name="Freeform 3099"/>
                <p:cNvSpPr>
                  <a:spLocks/>
                </p:cNvSpPr>
                <p:nvPr/>
              </p:nvSpPr>
              <p:spPr bwMode="gray">
                <a:xfrm>
                  <a:off x="3980" y="2604"/>
                  <a:ext cx="9" cy="8"/>
                </a:xfrm>
                <a:custGeom>
                  <a:avLst/>
                  <a:gdLst>
                    <a:gd name="T0" fmla="*/ 0 w 9"/>
                    <a:gd name="T1" fmla="*/ 0 h 8"/>
                    <a:gd name="T2" fmla="*/ 3 w 9"/>
                    <a:gd name="T3" fmla="*/ 0 h 8"/>
                    <a:gd name="T4" fmla="*/ 4 w 9"/>
                    <a:gd name="T5" fmla="*/ 0 h 8"/>
                    <a:gd name="T6" fmla="*/ 6 w 9"/>
                    <a:gd name="T7" fmla="*/ 5 h 8"/>
                    <a:gd name="T8" fmla="*/ 9 w 9"/>
                    <a:gd name="T9" fmla="*/ 7 h 8"/>
                    <a:gd name="T10" fmla="*/ 8 w 9"/>
                    <a:gd name="T11" fmla="*/ 7 h 8"/>
                    <a:gd name="T12" fmla="*/ 6 w 9"/>
                    <a:gd name="T13" fmla="*/ 8 h 8"/>
                    <a:gd name="T14" fmla="*/ 4 w 9"/>
                    <a:gd name="T15" fmla="*/ 7 h 8"/>
                    <a:gd name="T16" fmla="*/ 3 w 9"/>
                    <a:gd name="T17" fmla="*/ 7 h 8"/>
                    <a:gd name="T18" fmla="*/ 0 w 9"/>
                    <a:gd name="T19" fmla="*/ 3 h 8"/>
                    <a:gd name="T20" fmla="*/ 0 w 9"/>
                    <a:gd name="T21" fmla="*/ 1 h 8"/>
                    <a:gd name="T22" fmla="*/ 0 w 9"/>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8"/>
                    <a:gd name="T38" fmla="*/ 9 w 9"/>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8">
                      <a:moveTo>
                        <a:pt x="0" y="0"/>
                      </a:moveTo>
                      <a:lnTo>
                        <a:pt x="3" y="0"/>
                      </a:lnTo>
                      <a:lnTo>
                        <a:pt x="4" y="0"/>
                      </a:lnTo>
                      <a:lnTo>
                        <a:pt x="6" y="5"/>
                      </a:lnTo>
                      <a:lnTo>
                        <a:pt x="9" y="7"/>
                      </a:lnTo>
                      <a:lnTo>
                        <a:pt x="8" y="7"/>
                      </a:lnTo>
                      <a:lnTo>
                        <a:pt x="6" y="8"/>
                      </a:lnTo>
                      <a:lnTo>
                        <a:pt x="4" y="7"/>
                      </a:lnTo>
                      <a:lnTo>
                        <a:pt x="3" y="7"/>
                      </a:lnTo>
                      <a:lnTo>
                        <a:pt x="0" y="3"/>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5" name="Group 3100"/>
              <p:cNvGrpSpPr>
                <a:grpSpLocks/>
              </p:cNvGrpSpPr>
              <p:nvPr/>
            </p:nvGrpSpPr>
            <p:grpSpPr bwMode="auto">
              <a:xfrm>
                <a:off x="4065" y="2610"/>
                <a:ext cx="21" cy="17"/>
                <a:chOff x="4065" y="2610"/>
                <a:chExt cx="21" cy="17"/>
              </a:xfrm>
              <a:grpFill/>
            </p:grpSpPr>
            <p:sp>
              <p:nvSpPr>
                <p:cNvPr id="828" name="Freeform 3101"/>
                <p:cNvSpPr>
                  <a:spLocks/>
                </p:cNvSpPr>
                <p:nvPr/>
              </p:nvSpPr>
              <p:spPr bwMode="gray">
                <a:xfrm>
                  <a:off x="4065" y="2610"/>
                  <a:ext cx="21" cy="17"/>
                </a:xfrm>
                <a:custGeom>
                  <a:avLst/>
                  <a:gdLst>
                    <a:gd name="T0" fmla="*/ 0 w 21"/>
                    <a:gd name="T1" fmla="*/ 4 h 17"/>
                    <a:gd name="T2" fmla="*/ 6 w 21"/>
                    <a:gd name="T3" fmla="*/ 0 h 17"/>
                    <a:gd name="T4" fmla="*/ 7 w 21"/>
                    <a:gd name="T5" fmla="*/ 0 h 17"/>
                    <a:gd name="T6" fmla="*/ 8 w 21"/>
                    <a:gd name="T7" fmla="*/ 1 h 17"/>
                    <a:gd name="T8" fmla="*/ 8 w 21"/>
                    <a:gd name="T9" fmla="*/ 0 h 17"/>
                    <a:gd name="T10" fmla="*/ 10 w 21"/>
                    <a:gd name="T11" fmla="*/ 0 h 17"/>
                    <a:gd name="T12" fmla="*/ 12 w 21"/>
                    <a:gd name="T13" fmla="*/ 0 h 17"/>
                    <a:gd name="T14" fmla="*/ 15 w 21"/>
                    <a:gd name="T15" fmla="*/ 8 h 17"/>
                    <a:gd name="T16" fmla="*/ 16 w 21"/>
                    <a:gd name="T17" fmla="*/ 9 h 17"/>
                    <a:gd name="T18" fmla="*/ 19 w 21"/>
                    <a:gd name="T19" fmla="*/ 11 h 17"/>
                    <a:gd name="T20" fmla="*/ 21 w 21"/>
                    <a:gd name="T21" fmla="*/ 11 h 17"/>
                    <a:gd name="T22" fmla="*/ 21 w 21"/>
                    <a:gd name="T23" fmla="*/ 15 h 17"/>
                    <a:gd name="T24" fmla="*/ 21 w 21"/>
                    <a:gd name="T25" fmla="*/ 16 h 17"/>
                    <a:gd name="T26" fmla="*/ 19 w 21"/>
                    <a:gd name="T27" fmla="*/ 17 h 17"/>
                    <a:gd name="T28" fmla="*/ 18 w 21"/>
                    <a:gd name="T29" fmla="*/ 16 h 17"/>
                    <a:gd name="T30" fmla="*/ 13 w 21"/>
                    <a:gd name="T31" fmla="*/ 13 h 17"/>
                    <a:gd name="T32" fmla="*/ 12 w 21"/>
                    <a:gd name="T33" fmla="*/ 11 h 17"/>
                    <a:gd name="T34" fmla="*/ 12 w 21"/>
                    <a:gd name="T35" fmla="*/ 9 h 17"/>
                    <a:gd name="T36" fmla="*/ 10 w 21"/>
                    <a:gd name="T37" fmla="*/ 6 h 17"/>
                    <a:gd name="T38" fmla="*/ 7 w 21"/>
                    <a:gd name="T39" fmla="*/ 5 h 17"/>
                    <a:gd name="T40" fmla="*/ 2 w 21"/>
                    <a:gd name="T41" fmla="*/ 4 h 17"/>
                    <a:gd name="T42" fmla="*/ 0 w 21"/>
                    <a:gd name="T43" fmla="*/ 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7"/>
                    <a:gd name="T68" fmla="*/ 21 w 2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7">
                      <a:moveTo>
                        <a:pt x="0" y="4"/>
                      </a:moveTo>
                      <a:lnTo>
                        <a:pt x="6" y="0"/>
                      </a:lnTo>
                      <a:lnTo>
                        <a:pt x="7" y="0"/>
                      </a:lnTo>
                      <a:lnTo>
                        <a:pt x="8" y="1"/>
                      </a:lnTo>
                      <a:lnTo>
                        <a:pt x="8" y="0"/>
                      </a:lnTo>
                      <a:lnTo>
                        <a:pt x="10" y="0"/>
                      </a:lnTo>
                      <a:lnTo>
                        <a:pt x="12" y="0"/>
                      </a:lnTo>
                      <a:lnTo>
                        <a:pt x="15" y="8"/>
                      </a:lnTo>
                      <a:lnTo>
                        <a:pt x="16" y="9"/>
                      </a:lnTo>
                      <a:lnTo>
                        <a:pt x="19" y="11"/>
                      </a:lnTo>
                      <a:lnTo>
                        <a:pt x="21" y="11"/>
                      </a:lnTo>
                      <a:lnTo>
                        <a:pt x="21" y="15"/>
                      </a:lnTo>
                      <a:lnTo>
                        <a:pt x="21" y="16"/>
                      </a:lnTo>
                      <a:lnTo>
                        <a:pt x="19" y="17"/>
                      </a:lnTo>
                      <a:lnTo>
                        <a:pt x="18" y="16"/>
                      </a:lnTo>
                      <a:lnTo>
                        <a:pt x="13" y="13"/>
                      </a:lnTo>
                      <a:lnTo>
                        <a:pt x="12" y="11"/>
                      </a:lnTo>
                      <a:lnTo>
                        <a:pt x="12" y="9"/>
                      </a:lnTo>
                      <a:lnTo>
                        <a:pt x="10" y="6"/>
                      </a:lnTo>
                      <a:lnTo>
                        <a:pt x="7" y="5"/>
                      </a:lnTo>
                      <a:lnTo>
                        <a:pt x="2" y="4"/>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29" name="Freeform 3102"/>
                <p:cNvSpPr>
                  <a:spLocks/>
                </p:cNvSpPr>
                <p:nvPr/>
              </p:nvSpPr>
              <p:spPr bwMode="gray">
                <a:xfrm>
                  <a:off x="4065" y="2610"/>
                  <a:ext cx="21" cy="17"/>
                </a:xfrm>
                <a:custGeom>
                  <a:avLst/>
                  <a:gdLst>
                    <a:gd name="T0" fmla="*/ 0 w 21"/>
                    <a:gd name="T1" fmla="*/ 4 h 17"/>
                    <a:gd name="T2" fmla="*/ 6 w 21"/>
                    <a:gd name="T3" fmla="*/ 0 h 17"/>
                    <a:gd name="T4" fmla="*/ 7 w 21"/>
                    <a:gd name="T5" fmla="*/ 0 h 17"/>
                    <a:gd name="T6" fmla="*/ 8 w 21"/>
                    <a:gd name="T7" fmla="*/ 1 h 17"/>
                    <a:gd name="T8" fmla="*/ 8 w 21"/>
                    <a:gd name="T9" fmla="*/ 0 h 17"/>
                    <a:gd name="T10" fmla="*/ 10 w 21"/>
                    <a:gd name="T11" fmla="*/ 0 h 17"/>
                    <a:gd name="T12" fmla="*/ 12 w 21"/>
                    <a:gd name="T13" fmla="*/ 0 h 17"/>
                    <a:gd name="T14" fmla="*/ 15 w 21"/>
                    <a:gd name="T15" fmla="*/ 8 h 17"/>
                    <a:gd name="T16" fmla="*/ 16 w 21"/>
                    <a:gd name="T17" fmla="*/ 9 h 17"/>
                    <a:gd name="T18" fmla="*/ 19 w 21"/>
                    <a:gd name="T19" fmla="*/ 11 h 17"/>
                    <a:gd name="T20" fmla="*/ 21 w 21"/>
                    <a:gd name="T21" fmla="*/ 11 h 17"/>
                    <a:gd name="T22" fmla="*/ 21 w 21"/>
                    <a:gd name="T23" fmla="*/ 15 h 17"/>
                    <a:gd name="T24" fmla="*/ 21 w 21"/>
                    <a:gd name="T25" fmla="*/ 16 h 17"/>
                    <a:gd name="T26" fmla="*/ 19 w 21"/>
                    <a:gd name="T27" fmla="*/ 17 h 17"/>
                    <a:gd name="T28" fmla="*/ 18 w 21"/>
                    <a:gd name="T29" fmla="*/ 16 h 17"/>
                    <a:gd name="T30" fmla="*/ 13 w 21"/>
                    <a:gd name="T31" fmla="*/ 13 h 17"/>
                    <a:gd name="T32" fmla="*/ 12 w 21"/>
                    <a:gd name="T33" fmla="*/ 11 h 17"/>
                    <a:gd name="T34" fmla="*/ 12 w 21"/>
                    <a:gd name="T35" fmla="*/ 9 h 17"/>
                    <a:gd name="T36" fmla="*/ 10 w 21"/>
                    <a:gd name="T37" fmla="*/ 6 h 17"/>
                    <a:gd name="T38" fmla="*/ 7 w 21"/>
                    <a:gd name="T39" fmla="*/ 5 h 17"/>
                    <a:gd name="T40" fmla="*/ 2 w 21"/>
                    <a:gd name="T41" fmla="*/ 4 h 17"/>
                    <a:gd name="T42" fmla="*/ 0 w 21"/>
                    <a:gd name="T43" fmla="*/ 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7"/>
                    <a:gd name="T68" fmla="*/ 21 w 2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7">
                      <a:moveTo>
                        <a:pt x="0" y="4"/>
                      </a:moveTo>
                      <a:lnTo>
                        <a:pt x="6" y="0"/>
                      </a:lnTo>
                      <a:lnTo>
                        <a:pt x="7" y="0"/>
                      </a:lnTo>
                      <a:lnTo>
                        <a:pt x="8" y="1"/>
                      </a:lnTo>
                      <a:lnTo>
                        <a:pt x="8" y="0"/>
                      </a:lnTo>
                      <a:lnTo>
                        <a:pt x="10" y="0"/>
                      </a:lnTo>
                      <a:lnTo>
                        <a:pt x="12" y="0"/>
                      </a:lnTo>
                      <a:lnTo>
                        <a:pt x="15" y="8"/>
                      </a:lnTo>
                      <a:lnTo>
                        <a:pt x="16" y="9"/>
                      </a:lnTo>
                      <a:lnTo>
                        <a:pt x="19" y="11"/>
                      </a:lnTo>
                      <a:lnTo>
                        <a:pt x="21" y="11"/>
                      </a:lnTo>
                      <a:lnTo>
                        <a:pt x="21" y="15"/>
                      </a:lnTo>
                      <a:lnTo>
                        <a:pt x="21" y="16"/>
                      </a:lnTo>
                      <a:lnTo>
                        <a:pt x="19" y="17"/>
                      </a:lnTo>
                      <a:lnTo>
                        <a:pt x="18" y="16"/>
                      </a:lnTo>
                      <a:lnTo>
                        <a:pt x="13" y="13"/>
                      </a:lnTo>
                      <a:lnTo>
                        <a:pt x="12" y="11"/>
                      </a:lnTo>
                      <a:lnTo>
                        <a:pt x="12" y="9"/>
                      </a:lnTo>
                      <a:lnTo>
                        <a:pt x="10" y="6"/>
                      </a:lnTo>
                      <a:lnTo>
                        <a:pt x="7" y="5"/>
                      </a:lnTo>
                      <a:lnTo>
                        <a:pt x="2" y="4"/>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6" name="Group 3103"/>
              <p:cNvGrpSpPr>
                <a:grpSpLocks/>
              </p:cNvGrpSpPr>
              <p:nvPr/>
            </p:nvGrpSpPr>
            <p:grpSpPr bwMode="auto">
              <a:xfrm>
                <a:off x="4099" y="2621"/>
                <a:ext cx="7" cy="8"/>
                <a:chOff x="4099" y="2621"/>
                <a:chExt cx="7" cy="8"/>
              </a:xfrm>
              <a:grpFill/>
            </p:grpSpPr>
            <p:sp>
              <p:nvSpPr>
                <p:cNvPr id="826" name="Freeform 3104"/>
                <p:cNvSpPr>
                  <a:spLocks/>
                </p:cNvSpPr>
                <p:nvPr/>
              </p:nvSpPr>
              <p:spPr bwMode="gray">
                <a:xfrm>
                  <a:off x="4099" y="2621"/>
                  <a:ext cx="7" cy="8"/>
                </a:xfrm>
                <a:custGeom>
                  <a:avLst/>
                  <a:gdLst>
                    <a:gd name="T0" fmla="*/ 0 w 7"/>
                    <a:gd name="T1" fmla="*/ 0 h 8"/>
                    <a:gd name="T2" fmla="*/ 1 w 7"/>
                    <a:gd name="T3" fmla="*/ 0 h 8"/>
                    <a:gd name="T4" fmla="*/ 4 w 7"/>
                    <a:gd name="T5" fmla="*/ 0 h 8"/>
                    <a:gd name="T6" fmla="*/ 6 w 7"/>
                    <a:gd name="T7" fmla="*/ 1 h 8"/>
                    <a:gd name="T8" fmla="*/ 7 w 7"/>
                    <a:gd name="T9" fmla="*/ 2 h 8"/>
                    <a:gd name="T10" fmla="*/ 7 w 7"/>
                    <a:gd name="T11" fmla="*/ 4 h 8"/>
                    <a:gd name="T12" fmla="*/ 7 w 7"/>
                    <a:gd name="T13" fmla="*/ 5 h 8"/>
                    <a:gd name="T14" fmla="*/ 6 w 7"/>
                    <a:gd name="T15" fmla="*/ 6 h 8"/>
                    <a:gd name="T16" fmla="*/ 4 w 7"/>
                    <a:gd name="T17" fmla="*/ 8 h 8"/>
                    <a:gd name="T18" fmla="*/ 4 w 7"/>
                    <a:gd name="T19" fmla="*/ 6 h 8"/>
                    <a:gd name="T20" fmla="*/ 3 w 7"/>
                    <a:gd name="T21" fmla="*/ 6 h 8"/>
                    <a:gd name="T22" fmla="*/ 1 w 7"/>
                    <a:gd name="T23" fmla="*/ 6 h 8"/>
                    <a:gd name="T24" fmla="*/ 0 w 7"/>
                    <a:gd name="T25" fmla="*/ 6 h 8"/>
                    <a:gd name="T26" fmla="*/ 0 w 7"/>
                    <a:gd name="T27" fmla="*/ 4 h 8"/>
                    <a:gd name="T28" fmla="*/ 0 w 7"/>
                    <a:gd name="T29" fmla="*/ 2 h 8"/>
                    <a:gd name="T30" fmla="*/ 0 w 7"/>
                    <a:gd name="T31" fmla="*/ 1 h 8"/>
                    <a:gd name="T32" fmla="*/ 0 w 7"/>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8"/>
                    <a:gd name="T53" fmla="*/ 7 w 7"/>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8">
                      <a:moveTo>
                        <a:pt x="0" y="0"/>
                      </a:moveTo>
                      <a:lnTo>
                        <a:pt x="1" y="0"/>
                      </a:lnTo>
                      <a:lnTo>
                        <a:pt x="4" y="0"/>
                      </a:lnTo>
                      <a:lnTo>
                        <a:pt x="6" y="1"/>
                      </a:lnTo>
                      <a:lnTo>
                        <a:pt x="7" y="2"/>
                      </a:lnTo>
                      <a:lnTo>
                        <a:pt x="7" y="4"/>
                      </a:lnTo>
                      <a:lnTo>
                        <a:pt x="7" y="5"/>
                      </a:lnTo>
                      <a:lnTo>
                        <a:pt x="6" y="6"/>
                      </a:lnTo>
                      <a:lnTo>
                        <a:pt x="4" y="8"/>
                      </a:lnTo>
                      <a:lnTo>
                        <a:pt x="4" y="6"/>
                      </a:lnTo>
                      <a:lnTo>
                        <a:pt x="3" y="6"/>
                      </a:lnTo>
                      <a:lnTo>
                        <a:pt x="1" y="6"/>
                      </a:lnTo>
                      <a:lnTo>
                        <a:pt x="0" y="6"/>
                      </a:lnTo>
                      <a:lnTo>
                        <a:pt x="0" y="4"/>
                      </a:lnTo>
                      <a:lnTo>
                        <a:pt x="0" y="2"/>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27" name="Freeform 3105"/>
                <p:cNvSpPr>
                  <a:spLocks/>
                </p:cNvSpPr>
                <p:nvPr/>
              </p:nvSpPr>
              <p:spPr bwMode="gray">
                <a:xfrm>
                  <a:off x="4099" y="2621"/>
                  <a:ext cx="7" cy="8"/>
                </a:xfrm>
                <a:custGeom>
                  <a:avLst/>
                  <a:gdLst>
                    <a:gd name="T0" fmla="*/ 0 w 7"/>
                    <a:gd name="T1" fmla="*/ 0 h 8"/>
                    <a:gd name="T2" fmla="*/ 1 w 7"/>
                    <a:gd name="T3" fmla="*/ 0 h 8"/>
                    <a:gd name="T4" fmla="*/ 4 w 7"/>
                    <a:gd name="T5" fmla="*/ 0 h 8"/>
                    <a:gd name="T6" fmla="*/ 6 w 7"/>
                    <a:gd name="T7" fmla="*/ 1 h 8"/>
                    <a:gd name="T8" fmla="*/ 7 w 7"/>
                    <a:gd name="T9" fmla="*/ 2 h 8"/>
                    <a:gd name="T10" fmla="*/ 7 w 7"/>
                    <a:gd name="T11" fmla="*/ 4 h 8"/>
                    <a:gd name="T12" fmla="*/ 7 w 7"/>
                    <a:gd name="T13" fmla="*/ 5 h 8"/>
                    <a:gd name="T14" fmla="*/ 6 w 7"/>
                    <a:gd name="T15" fmla="*/ 6 h 8"/>
                    <a:gd name="T16" fmla="*/ 4 w 7"/>
                    <a:gd name="T17" fmla="*/ 8 h 8"/>
                    <a:gd name="T18" fmla="*/ 4 w 7"/>
                    <a:gd name="T19" fmla="*/ 6 h 8"/>
                    <a:gd name="T20" fmla="*/ 3 w 7"/>
                    <a:gd name="T21" fmla="*/ 6 h 8"/>
                    <a:gd name="T22" fmla="*/ 1 w 7"/>
                    <a:gd name="T23" fmla="*/ 6 h 8"/>
                    <a:gd name="T24" fmla="*/ 0 w 7"/>
                    <a:gd name="T25" fmla="*/ 6 h 8"/>
                    <a:gd name="T26" fmla="*/ 0 w 7"/>
                    <a:gd name="T27" fmla="*/ 4 h 8"/>
                    <a:gd name="T28" fmla="*/ 0 w 7"/>
                    <a:gd name="T29" fmla="*/ 2 h 8"/>
                    <a:gd name="T30" fmla="*/ 0 w 7"/>
                    <a:gd name="T31" fmla="*/ 1 h 8"/>
                    <a:gd name="T32" fmla="*/ 0 w 7"/>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8"/>
                    <a:gd name="T53" fmla="*/ 7 w 7"/>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8">
                      <a:moveTo>
                        <a:pt x="0" y="0"/>
                      </a:moveTo>
                      <a:lnTo>
                        <a:pt x="1" y="0"/>
                      </a:lnTo>
                      <a:lnTo>
                        <a:pt x="4" y="0"/>
                      </a:lnTo>
                      <a:lnTo>
                        <a:pt x="6" y="1"/>
                      </a:lnTo>
                      <a:lnTo>
                        <a:pt x="7" y="2"/>
                      </a:lnTo>
                      <a:lnTo>
                        <a:pt x="7" y="4"/>
                      </a:lnTo>
                      <a:lnTo>
                        <a:pt x="7" y="5"/>
                      </a:lnTo>
                      <a:lnTo>
                        <a:pt x="6" y="6"/>
                      </a:lnTo>
                      <a:lnTo>
                        <a:pt x="4" y="8"/>
                      </a:lnTo>
                      <a:lnTo>
                        <a:pt x="4" y="6"/>
                      </a:lnTo>
                      <a:lnTo>
                        <a:pt x="3" y="6"/>
                      </a:lnTo>
                      <a:lnTo>
                        <a:pt x="1" y="6"/>
                      </a:lnTo>
                      <a:lnTo>
                        <a:pt x="0" y="6"/>
                      </a:lnTo>
                      <a:lnTo>
                        <a:pt x="0" y="4"/>
                      </a:lnTo>
                      <a:lnTo>
                        <a:pt x="0" y="2"/>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7" name="Group 3106"/>
              <p:cNvGrpSpPr>
                <a:grpSpLocks/>
              </p:cNvGrpSpPr>
              <p:nvPr/>
            </p:nvGrpSpPr>
            <p:grpSpPr bwMode="auto">
              <a:xfrm>
                <a:off x="4067" y="2658"/>
                <a:ext cx="122" cy="31"/>
                <a:chOff x="4067" y="2658"/>
                <a:chExt cx="122" cy="31"/>
              </a:xfrm>
              <a:grpFill/>
            </p:grpSpPr>
            <p:sp>
              <p:nvSpPr>
                <p:cNvPr id="824" name="Freeform 3107"/>
                <p:cNvSpPr>
                  <a:spLocks/>
                </p:cNvSpPr>
                <p:nvPr/>
              </p:nvSpPr>
              <p:spPr bwMode="gray">
                <a:xfrm>
                  <a:off x="4067" y="2658"/>
                  <a:ext cx="122" cy="31"/>
                </a:xfrm>
                <a:custGeom>
                  <a:avLst/>
                  <a:gdLst>
                    <a:gd name="T0" fmla="*/ 90 w 122"/>
                    <a:gd name="T1" fmla="*/ 26 h 31"/>
                    <a:gd name="T2" fmla="*/ 87 w 122"/>
                    <a:gd name="T3" fmla="*/ 26 h 31"/>
                    <a:gd name="T4" fmla="*/ 86 w 122"/>
                    <a:gd name="T5" fmla="*/ 28 h 31"/>
                    <a:gd name="T6" fmla="*/ 80 w 122"/>
                    <a:gd name="T7" fmla="*/ 26 h 31"/>
                    <a:gd name="T8" fmla="*/ 80 w 122"/>
                    <a:gd name="T9" fmla="*/ 25 h 31"/>
                    <a:gd name="T10" fmla="*/ 78 w 122"/>
                    <a:gd name="T11" fmla="*/ 25 h 31"/>
                    <a:gd name="T12" fmla="*/ 72 w 122"/>
                    <a:gd name="T13" fmla="*/ 25 h 31"/>
                    <a:gd name="T14" fmla="*/ 63 w 122"/>
                    <a:gd name="T15" fmla="*/ 21 h 31"/>
                    <a:gd name="T16" fmla="*/ 52 w 122"/>
                    <a:gd name="T17" fmla="*/ 19 h 31"/>
                    <a:gd name="T18" fmla="*/ 50 w 122"/>
                    <a:gd name="T19" fmla="*/ 19 h 31"/>
                    <a:gd name="T20" fmla="*/ 49 w 122"/>
                    <a:gd name="T21" fmla="*/ 19 h 31"/>
                    <a:gd name="T22" fmla="*/ 47 w 122"/>
                    <a:gd name="T23" fmla="*/ 19 h 31"/>
                    <a:gd name="T24" fmla="*/ 46 w 122"/>
                    <a:gd name="T25" fmla="*/ 19 h 31"/>
                    <a:gd name="T26" fmla="*/ 44 w 122"/>
                    <a:gd name="T27" fmla="*/ 19 h 31"/>
                    <a:gd name="T28" fmla="*/ 43 w 122"/>
                    <a:gd name="T29" fmla="*/ 21 h 31"/>
                    <a:gd name="T30" fmla="*/ 16 w 122"/>
                    <a:gd name="T31" fmla="*/ 15 h 31"/>
                    <a:gd name="T32" fmla="*/ 16 w 122"/>
                    <a:gd name="T33" fmla="*/ 14 h 31"/>
                    <a:gd name="T34" fmla="*/ 17 w 122"/>
                    <a:gd name="T35" fmla="*/ 11 h 31"/>
                    <a:gd name="T36" fmla="*/ 1 w 122"/>
                    <a:gd name="T37" fmla="*/ 8 h 31"/>
                    <a:gd name="T38" fmla="*/ 0 w 122"/>
                    <a:gd name="T39" fmla="*/ 7 h 31"/>
                    <a:gd name="T40" fmla="*/ 1 w 122"/>
                    <a:gd name="T41" fmla="*/ 7 h 31"/>
                    <a:gd name="T42" fmla="*/ 3 w 122"/>
                    <a:gd name="T43" fmla="*/ 7 h 31"/>
                    <a:gd name="T44" fmla="*/ 4 w 122"/>
                    <a:gd name="T45" fmla="*/ 7 h 31"/>
                    <a:gd name="T46" fmla="*/ 6 w 122"/>
                    <a:gd name="T47" fmla="*/ 6 h 31"/>
                    <a:gd name="T48" fmla="*/ 10 w 122"/>
                    <a:gd name="T49" fmla="*/ 0 h 31"/>
                    <a:gd name="T50" fmla="*/ 13 w 122"/>
                    <a:gd name="T51" fmla="*/ 0 h 31"/>
                    <a:gd name="T52" fmla="*/ 20 w 122"/>
                    <a:gd name="T53" fmla="*/ 0 h 31"/>
                    <a:gd name="T54" fmla="*/ 24 w 122"/>
                    <a:gd name="T55" fmla="*/ 0 h 31"/>
                    <a:gd name="T56" fmla="*/ 26 w 122"/>
                    <a:gd name="T57" fmla="*/ 0 h 31"/>
                    <a:gd name="T58" fmla="*/ 28 w 122"/>
                    <a:gd name="T59" fmla="*/ 0 h 31"/>
                    <a:gd name="T60" fmla="*/ 30 w 122"/>
                    <a:gd name="T61" fmla="*/ 3 h 31"/>
                    <a:gd name="T62" fmla="*/ 39 w 122"/>
                    <a:gd name="T63" fmla="*/ 3 h 31"/>
                    <a:gd name="T64" fmla="*/ 43 w 122"/>
                    <a:gd name="T65" fmla="*/ 6 h 31"/>
                    <a:gd name="T66" fmla="*/ 44 w 122"/>
                    <a:gd name="T67" fmla="*/ 8 h 31"/>
                    <a:gd name="T68" fmla="*/ 56 w 122"/>
                    <a:gd name="T69" fmla="*/ 10 h 31"/>
                    <a:gd name="T70" fmla="*/ 56 w 122"/>
                    <a:gd name="T71" fmla="*/ 8 h 31"/>
                    <a:gd name="T72" fmla="*/ 66 w 122"/>
                    <a:gd name="T73" fmla="*/ 11 h 31"/>
                    <a:gd name="T74" fmla="*/ 68 w 122"/>
                    <a:gd name="T75" fmla="*/ 10 h 31"/>
                    <a:gd name="T76" fmla="*/ 71 w 122"/>
                    <a:gd name="T77" fmla="*/ 7 h 31"/>
                    <a:gd name="T78" fmla="*/ 71 w 122"/>
                    <a:gd name="T79" fmla="*/ 6 h 31"/>
                    <a:gd name="T80" fmla="*/ 72 w 122"/>
                    <a:gd name="T81" fmla="*/ 5 h 31"/>
                    <a:gd name="T82" fmla="*/ 74 w 122"/>
                    <a:gd name="T83" fmla="*/ 5 h 31"/>
                    <a:gd name="T84" fmla="*/ 76 w 122"/>
                    <a:gd name="T85" fmla="*/ 7 h 31"/>
                    <a:gd name="T86" fmla="*/ 78 w 122"/>
                    <a:gd name="T87" fmla="*/ 7 h 31"/>
                    <a:gd name="T88" fmla="*/ 81 w 122"/>
                    <a:gd name="T89" fmla="*/ 7 h 31"/>
                    <a:gd name="T90" fmla="*/ 83 w 122"/>
                    <a:gd name="T91" fmla="*/ 7 h 31"/>
                    <a:gd name="T92" fmla="*/ 90 w 122"/>
                    <a:gd name="T93" fmla="*/ 10 h 31"/>
                    <a:gd name="T94" fmla="*/ 93 w 122"/>
                    <a:gd name="T95" fmla="*/ 10 h 31"/>
                    <a:gd name="T96" fmla="*/ 96 w 122"/>
                    <a:gd name="T97" fmla="*/ 11 h 31"/>
                    <a:gd name="T98" fmla="*/ 99 w 122"/>
                    <a:gd name="T99" fmla="*/ 14 h 31"/>
                    <a:gd name="T100" fmla="*/ 100 w 122"/>
                    <a:gd name="T101" fmla="*/ 15 h 31"/>
                    <a:gd name="T102" fmla="*/ 100 w 122"/>
                    <a:gd name="T103" fmla="*/ 18 h 31"/>
                    <a:gd name="T104" fmla="*/ 105 w 122"/>
                    <a:gd name="T105" fmla="*/ 19 h 31"/>
                    <a:gd name="T106" fmla="*/ 116 w 122"/>
                    <a:gd name="T107" fmla="*/ 19 h 31"/>
                    <a:gd name="T108" fmla="*/ 120 w 122"/>
                    <a:gd name="T109" fmla="*/ 19 h 31"/>
                    <a:gd name="T110" fmla="*/ 120 w 122"/>
                    <a:gd name="T111" fmla="*/ 21 h 31"/>
                    <a:gd name="T112" fmla="*/ 120 w 122"/>
                    <a:gd name="T113" fmla="*/ 28 h 31"/>
                    <a:gd name="T114" fmla="*/ 122 w 122"/>
                    <a:gd name="T115" fmla="*/ 31 h 31"/>
                    <a:gd name="T116" fmla="*/ 120 w 122"/>
                    <a:gd name="T117" fmla="*/ 31 h 31"/>
                    <a:gd name="T118" fmla="*/ 120 w 122"/>
                    <a:gd name="T119" fmla="*/ 29 h 31"/>
                    <a:gd name="T120" fmla="*/ 105 w 122"/>
                    <a:gd name="T121" fmla="*/ 26 h 31"/>
                    <a:gd name="T122" fmla="*/ 99 w 122"/>
                    <a:gd name="T123" fmla="*/ 28 h 31"/>
                    <a:gd name="T124" fmla="*/ 90 w 122"/>
                    <a:gd name="T125" fmla="*/ 26 h 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31"/>
                    <a:gd name="T191" fmla="*/ 122 w 122"/>
                    <a:gd name="T192" fmla="*/ 31 h 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31">
                      <a:moveTo>
                        <a:pt x="90" y="26"/>
                      </a:moveTo>
                      <a:lnTo>
                        <a:pt x="87" y="26"/>
                      </a:lnTo>
                      <a:lnTo>
                        <a:pt x="86" y="28"/>
                      </a:lnTo>
                      <a:lnTo>
                        <a:pt x="80" y="26"/>
                      </a:lnTo>
                      <a:lnTo>
                        <a:pt x="80" y="25"/>
                      </a:lnTo>
                      <a:lnTo>
                        <a:pt x="78" y="25"/>
                      </a:lnTo>
                      <a:lnTo>
                        <a:pt x="72" y="25"/>
                      </a:lnTo>
                      <a:lnTo>
                        <a:pt x="63" y="21"/>
                      </a:lnTo>
                      <a:lnTo>
                        <a:pt x="52" y="19"/>
                      </a:lnTo>
                      <a:lnTo>
                        <a:pt x="50" y="19"/>
                      </a:lnTo>
                      <a:lnTo>
                        <a:pt x="49" y="19"/>
                      </a:lnTo>
                      <a:lnTo>
                        <a:pt x="47" y="19"/>
                      </a:lnTo>
                      <a:lnTo>
                        <a:pt x="46" y="19"/>
                      </a:lnTo>
                      <a:lnTo>
                        <a:pt x="44" y="19"/>
                      </a:lnTo>
                      <a:lnTo>
                        <a:pt x="43" y="21"/>
                      </a:lnTo>
                      <a:lnTo>
                        <a:pt x="16" y="15"/>
                      </a:lnTo>
                      <a:lnTo>
                        <a:pt x="16" y="14"/>
                      </a:lnTo>
                      <a:lnTo>
                        <a:pt x="17" y="11"/>
                      </a:lnTo>
                      <a:lnTo>
                        <a:pt x="1" y="8"/>
                      </a:lnTo>
                      <a:lnTo>
                        <a:pt x="0" y="7"/>
                      </a:lnTo>
                      <a:lnTo>
                        <a:pt x="1" y="7"/>
                      </a:lnTo>
                      <a:lnTo>
                        <a:pt x="3" y="7"/>
                      </a:lnTo>
                      <a:lnTo>
                        <a:pt x="4" y="7"/>
                      </a:lnTo>
                      <a:lnTo>
                        <a:pt x="6" y="6"/>
                      </a:lnTo>
                      <a:lnTo>
                        <a:pt x="10" y="0"/>
                      </a:lnTo>
                      <a:lnTo>
                        <a:pt x="13" y="0"/>
                      </a:lnTo>
                      <a:lnTo>
                        <a:pt x="20" y="0"/>
                      </a:lnTo>
                      <a:lnTo>
                        <a:pt x="24" y="0"/>
                      </a:lnTo>
                      <a:lnTo>
                        <a:pt x="26" y="0"/>
                      </a:lnTo>
                      <a:lnTo>
                        <a:pt x="28" y="0"/>
                      </a:lnTo>
                      <a:lnTo>
                        <a:pt x="30" y="3"/>
                      </a:lnTo>
                      <a:lnTo>
                        <a:pt x="39" y="3"/>
                      </a:lnTo>
                      <a:lnTo>
                        <a:pt x="43" y="6"/>
                      </a:lnTo>
                      <a:lnTo>
                        <a:pt x="44" y="8"/>
                      </a:lnTo>
                      <a:lnTo>
                        <a:pt x="56" y="10"/>
                      </a:lnTo>
                      <a:lnTo>
                        <a:pt x="56" y="8"/>
                      </a:lnTo>
                      <a:lnTo>
                        <a:pt x="66" y="11"/>
                      </a:lnTo>
                      <a:lnTo>
                        <a:pt x="68" y="10"/>
                      </a:lnTo>
                      <a:lnTo>
                        <a:pt x="71" y="7"/>
                      </a:lnTo>
                      <a:lnTo>
                        <a:pt x="71" y="6"/>
                      </a:lnTo>
                      <a:lnTo>
                        <a:pt x="72" y="5"/>
                      </a:lnTo>
                      <a:lnTo>
                        <a:pt x="74" y="5"/>
                      </a:lnTo>
                      <a:lnTo>
                        <a:pt x="76" y="7"/>
                      </a:lnTo>
                      <a:lnTo>
                        <a:pt x="78" y="7"/>
                      </a:lnTo>
                      <a:lnTo>
                        <a:pt x="81" y="7"/>
                      </a:lnTo>
                      <a:lnTo>
                        <a:pt x="83" y="7"/>
                      </a:lnTo>
                      <a:lnTo>
                        <a:pt x="90" y="10"/>
                      </a:lnTo>
                      <a:lnTo>
                        <a:pt x="93" y="10"/>
                      </a:lnTo>
                      <a:lnTo>
                        <a:pt x="96" y="11"/>
                      </a:lnTo>
                      <a:lnTo>
                        <a:pt x="99" y="14"/>
                      </a:lnTo>
                      <a:lnTo>
                        <a:pt x="100" y="15"/>
                      </a:lnTo>
                      <a:lnTo>
                        <a:pt x="100" y="18"/>
                      </a:lnTo>
                      <a:lnTo>
                        <a:pt x="105" y="19"/>
                      </a:lnTo>
                      <a:lnTo>
                        <a:pt x="116" y="19"/>
                      </a:lnTo>
                      <a:lnTo>
                        <a:pt x="120" y="19"/>
                      </a:lnTo>
                      <a:lnTo>
                        <a:pt x="120" y="21"/>
                      </a:lnTo>
                      <a:lnTo>
                        <a:pt x="120" y="28"/>
                      </a:lnTo>
                      <a:lnTo>
                        <a:pt x="122" y="31"/>
                      </a:lnTo>
                      <a:lnTo>
                        <a:pt x="120" y="31"/>
                      </a:lnTo>
                      <a:lnTo>
                        <a:pt x="120" y="29"/>
                      </a:lnTo>
                      <a:lnTo>
                        <a:pt x="105" y="26"/>
                      </a:lnTo>
                      <a:lnTo>
                        <a:pt x="99" y="28"/>
                      </a:lnTo>
                      <a:lnTo>
                        <a:pt x="90" y="2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25" name="Freeform 3108"/>
                <p:cNvSpPr>
                  <a:spLocks/>
                </p:cNvSpPr>
                <p:nvPr/>
              </p:nvSpPr>
              <p:spPr bwMode="gray">
                <a:xfrm>
                  <a:off x="4067" y="2658"/>
                  <a:ext cx="122" cy="31"/>
                </a:xfrm>
                <a:custGeom>
                  <a:avLst/>
                  <a:gdLst>
                    <a:gd name="T0" fmla="*/ 90 w 122"/>
                    <a:gd name="T1" fmla="*/ 26 h 31"/>
                    <a:gd name="T2" fmla="*/ 87 w 122"/>
                    <a:gd name="T3" fmla="*/ 26 h 31"/>
                    <a:gd name="T4" fmla="*/ 86 w 122"/>
                    <a:gd name="T5" fmla="*/ 28 h 31"/>
                    <a:gd name="T6" fmla="*/ 80 w 122"/>
                    <a:gd name="T7" fmla="*/ 26 h 31"/>
                    <a:gd name="T8" fmla="*/ 80 w 122"/>
                    <a:gd name="T9" fmla="*/ 25 h 31"/>
                    <a:gd name="T10" fmla="*/ 78 w 122"/>
                    <a:gd name="T11" fmla="*/ 25 h 31"/>
                    <a:gd name="T12" fmla="*/ 72 w 122"/>
                    <a:gd name="T13" fmla="*/ 25 h 31"/>
                    <a:gd name="T14" fmla="*/ 63 w 122"/>
                    <a:gd name="T15" fmla="*/ 21 h 31"/>
                    <a:gd name="T16" fmla="*/ 52 w 122"/>
                    <a:gd name="T17" fmla="*/ 19 h 31"/>
                    <a:gd name="T18" fmla="*/ 50 w 122"/>
                    <a:gd name="T19" fmla="*/ 19 h 31"/>
                    <a:gd name="T20" fmla="*/ 49 w 122"/>
                    <a:gd name="T21" fmla="*/ 19 h 31"/>
                    <a:gd name="T22" fmla="*/ 47 w 122"/>
                    <a:gd name="T23" fmla="*/ 19 h 31"/>
                    <a:gd name="T24" fmla="*/ 46 w 122"/>
                    <a:gd name="T25" fmla="*/ 19 h 31"/>
                    <a:gd name="T26" fmla="*/ 44 w 122"/>
                    <a:gd name="T27" fmla="*/ 19 h 31"/>
                    <a:gd name="T28" fmla="*/ 43 w 122"/>
                    <a:gd name="T29" fmla="*/ 21 h 31"/>
                    <a:gd name="T30" fmla="*/ 16 w 122"/>
                    <a:gd name="T31" fmla="*/ 15 h 31"/>
                    <a:gd name="T32" fmla="*/ 16 w 122"/>
                    <a:gd name="T33" fmla="*/ 14 h 31"/>
                    <a:gd name="T34" fmla="*/ 17 w 122"/>
                    <a:gd name="T35" fmla="*/ 11 h 31"/>
                    <a:gd name="T36" fmla="*/ 1 w 122"/>
                    <a:gd name="T37" fmla="*/ 8 h 31"/>
                    <a:gd name="T38" fmla="*/ 0 w 122"/>
                    <a:gd name="T39" fmla="*/ 7 h 31"/>
                    <a:gd name="T40" fmla="*/ 1 w 122"/>
                    <a:gd name="T41" fmla="*/ 7 h 31"/>
                    <a:gd name="T42" fmla="*/ 3 w 122"/>
                    <a:gd name="T43" fmla="*/ 7 h 31"/>
                    <a:gd name="T44" fmla="*/ 4 w 122"/>
                    <a:gd name="T45" fmla="*/ 7 h 31"/>
                    <a:gd name="T46" fmla="*/ 6 w 122"/>
                    <a:gd name="T47" fmla="*/ 6 h 31"/>
                    <a:gd name="T48" fmla="*/ 10 w 122"/>
                    <a:gd name="T49" fmla="*/ 0 h 31"/>
                    <a:gd name="T50" fmla="*/ 13 w 122"/>
                    <a:gd name="T51" fmla="*/ 0 h 31"/>
                    <a:gd name="T52" fmla="*/ 20 w 122"/>
                    <a:gd name="T53" fmla="*/ 0 h 31"/>
                    <a:gd name="T54" fmla="*/ 24 w 122"/>
                    <a:gd name="T55" fmla="*/ 0 h 31"/>
                    <a:gd name="T56" fmla="*/ 26 w 122"/>
                    <a:gd name="T57" fmla="*/ 0 h 31"/>
                    <a:gd name="T58" fmla="*/ 28 w 122"/>
                    <a:gd name="T59" fmla="*/ 0 h 31"/>
                    <a:gd name="T60" fmla="*/ 30 w 122"/>
                    <a:gd name="T61" fmla="*/ 3 h 31"/>
                    <a:gd name="T62" fmla="*/ 39 w 122"/>
                    <a:gd name="T63" fmla="*/ 3 h 31"/>
                    <a:gd name="T64" fmla="*/ 43 w 122"/>
                    <a:gd name="T65" fmla="*/ 6 h 31"/>
                    <a:gd name="T66" fmla="*/ 44 w 122"/>
                    <a:gd name="T67" fmla="*/ 8 h 31"/>
                    <a:gd name="T68" fmla="*/ 56 w 122"/>
                    <a:gd name="T69" fmla="*/ 10 h 31"/>
                    <a:gd name="T70" fmla="*/ 56 w 122"/>
                    <a:gd name="T71" fmla="*/ 8 h 31"/>
                    <a:gd name="T72" fmla="*/ 66 w 122"/>
                    <a:gd name="T73" fmla="*/ 11 h 31"/>
                    <a:gd name="T74" fmla="*/ 68 w 122"/>
                    <a:gd name="T75" fmla="*/ 10 h 31"/>
                    <a:gd name="T76" fmla="*/ 71 w 122"/>
                    <a:gd name="T77" fmla="*/ 7 h 31"/>
                    <a:gd name="T78" fmla="*/ 71 w 122"/>
                    <a:gd name="T79" fmla="*/ 6 h 31"/>
                    <a:gd name="T80" fmla="*/ 72 w 122"/>
                    <a:gd name="T81" fmla="*/ 5 h 31"/>
                    <a:gd name="T82" fmla="*/ 74 w 122"/>
                    <a:gd name="T83" fmla="*/ 5 h 31"/>
                    <a:gd name="T84" fmla="*/ 76 w 122"/>
                    <a:gd name="T85" fmla="*/ 7 h 31"/>
                    <a:gd name="T86" fmla="*/ 78 w 122"/>
                    <a:gd name="T87" fmla="*/ 7 h 31"/>
                    <a:gd name="T88" fmla="*/ 81 w 122"/>
                    <a:gd name="T89" fmla="*/ 7 h 31"/>
                    <a:gd name="T90" fmla="*/ 83 w 122"/>
                    <a:gd name="T91" fmla="*/ 7 h 31"/>
                    <a:gd name="T92" fmla="*/ 90 w 122"/>
                    <a:gd name="T93" fmla="*/ 10 h 31"/>
                    <a:gd name="T94" fmla="*/ 93 w 122"/>
                    <a:gd name="T95" fmla="*/ 10 h 31"/>
                    <a:gd name="T96" fmla="*/ 96 w 122"/>
                    <a:gd name="T97" fmla="*/ 11 h 31"/>
                    <a:gd name="T98" fmla="*/ 99 w 122"/>
                    <a:gd name="T99" fmla="*/ 14 h 31"/>
                    <a:gd name="T100" fmla="*/ 100 w 122"/>
                    <a:gd name="T101" fmla="*/ 15 h 31"/>
                    <a:gd name="T102" fmla="*/ 100 w 122"/>
                    <a:gd name="T103" fmla="*/ 18 h 31"/>
                    <a:gd name="T104" fmla="*/ 105 w 122"/>
                    <a:gd name="T105" fmla="*/ 19 h 31"/>
                    <a:gd name="T106" fmla="*/ 116 w 122"/>
                    <a:gd name="T107" fmla="*/ 19 h 31"/>
                    <a:gd name="T108" fmla="*/ 120 w 122"/>
                    <a:gd name="T109" fmla="*/ 19 h 31"/>
                    <a:gd name="T110" fmla="*/ 120 w 122"/>
                    <a:gd name="T111" fmla="*/ 21 h 31"/>
                    <a:gd name="T112" fmla="*/ 120 w 122"/>
                    <a:gd name="T113" fmla="*/ 28 h 31"/>
                    <a:gd name="T114" fmla="*/ 122 w 122"/>
                    <a:gd name="T115" fmla="*/ 31 h 31"/>
                    <a:gd name="T116" fmla="*/ 120 w 122"/>
                    <a:gd name="T117" fmla="*/ 31 h 31"/>
                    <a:gd name="T118" fmla="*/ 120 w 122"/>
                    <a:gd name="T119" fmla="*/ 29 h 31"/>
                    <a:gd name="T120" fmla="*/ 105 w 122"/>
                    <a:gd name="T121" fmla="*/ 26 h 31"/>
                    <a:gd name="T122" fmla="*/ 99 w 122"/>
                    <a:gd name="T123" fmla="*/ 28 h 31"/>
                    <a:gd name="T124" fmla="*/ 90 w 122"/>
                    <a:gd name="T125" fmla="*/ 26 h 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
                    <a:gd name="T190" fmla="*/ 0 h 31"/>
                    <a:gd name="T191" fmla="*/ 122 w 122"/>
                    <a:gd name="T192" fmla="*/ 31 h 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 h="31">
                      <a:moveTo>
                        <a:pt x="90" y="26"/>
                      </a:moveTo>
                      <a:lnTo>
                        <a:pt x="87" y="26"/>
                      </a:lnTo>
                      <a:lnTo>
                        <a:pt x="86" y="28"/>
                      </a:lnTo>
                      <a:lnTo>
                        <a:pt x="80" y="26"/>
                      </a:lnTo>
                      <a:lnTo>
                        <a:pt x="80" y="25"/>
                      </a:lnTo>
                      <a:lnTo>
                        <a:pt x="78" y="25"/>
                      </a:lnTo>
                      <a:lnTo>
                        <a:pt x="72" y="25"/>
                      </a:lnTo>
                      <a:lnTo>
                        <a:pt x="63" y="21"/>
                      </a:lnTo>
                      <a:lnTo>
                        <a:pt x="52" y="19"/>
                      </a:lnTo>
                      <a:lnTo>
                        <a:pt x="50" y="19"/>
                      </a:lnTo>
                      <a:lnTo>
                        <a:pt x="49" y="19"/>
                      </a:lnTo>
                      <a:lnTo>
                        <a:pt x="47" y="19"/>
                      </a:lnTo>
                      <a:lnTo>
                        <a:pt x="46" y="19"/>
                      </a:lnTo>
                      <a:lnTo>
                        <a:pt x="44" y="19"/>
                      </a:lnTo>
                      <a:lnTo>
                        <a:pt x="43" y="21"/>
                      </a:lnTo>
                      <a:lnTo>
                        <a:pt x="16" y="15"/>
                      </a:lnTo>
                      <a:lnTo>
                        <a:pt x="16" y="14"/>
                      </a:lnTo>
                      <a:lnTo>
                        <a:pt x="17" y="11"/>
                      </a:lnTo>
                      <a:lnTo>
                        <a:pt x="1" y="8"/>
                      </a:lnTo>
                      <a:lnTo>
                        <a:pt x="0" y="7"/>
                      </a:lnTo>
                      <a:lnTo>
                        <a:pt x="1" y="7"/>
                      </a:lnTo>
                      <a:lnTo>
                        <a:pt x="3" y="7"/>
                      </a:lnTo>
                      <a:lnTo>
                        <a:pt x="4" y="7"/>
                      </a:lnTo>
                      <a:lnTo>
                        <a:pt x="6" y="6"/>
                      </a:lnTo>
                      <a:lnTo>
                        <a:pt x="10" y="0"/>
                      </a:lnTo>
                      <a:lnTo>
                        <a:pt x="13" y="0"/>
                      </a:lnTo>
                      <a:lnTo>
                        <a:pt x="20" y="0"/>
                      </a:lnTo>
                      <a:lnTo>
                        <a:pt x="24" y="0"/>
                      </a:lnTo>
                      <a:lnTo>
                        <a:pt x="26" y="0"/>
                      </a:lnTo>
                      <a:lnTo>
                        <a:pt x="28" y="0"/>
                      </a:lnTo>
                      <a:lnTo>
                        <a:pt x="30" y="3"/>
                      </a:lnTo>
                      <a:lnTo>
                        <a:pt x="39" y="3"/>
                      </a:lnTo>
                      <a:lnTo>
                        <a:pt x="43" y="6"/>
                      </a:lnTo>
                      <a:lnTo>
                        <a:pt x="44" y="8"/>
                      </a:lnTo>
                      <a:lnTo>
                        <a:pt x="56" y="10"/>
                      </a:lnTo>
                      <a:lnTo>
                        <a:pt x="56" y="8"/>
                      </a:lnTo>
                      <a:lnTo>
                        <a:pt x="66" y="11"/>
                      </a:lnTo>
                      <a:lnTo>
                        <a:pt x="68" y="10"/>
                      </a:lnTo>
                      <a:lnTo>
                        <a:pt x="71" y="7"/>
                      </a:lnTo>
                      <a:lnTo>
                        <a:pt x="71" y="6"/>
                      </a:lnTo>
                      <a:lnTo>
                        <a:pt x="72" y="5"/>
                      </a:lnTo>
                      <a:lnTo>
                        <a:pt x="74" y="5"/>
                      </a:lnTo>
                      <a:lnTo>
                        <a:pt x="76" y="7"/>
                      </a:lnTo>
                      <a:lnTo>
                        <a:pt x="78" y="7"/>
                      </a:lnTo>
                      <a:lnTo>
                        <a:pt x="81" y="7"/>
                      </a:lnTo>
                      <a:lnTo>
                        <a:pt x="83" y="7"/>
                      </a:lnTo>
                      <a:lnTo>
                        <a:pt x="90" y="10"/>
                      </a:lnTo>
                      <a:lnTo>
                        <a:pt x="93" y="10"/>
                      </a:lnTo>
                      <a:lnTo>
                        <a:pt x="96" y="11"/>
                      </a:lnTo>
                      <a:lnTo>
                        <a:pt x="99" y="14"/>
                      </a:lnTo>
                      <a:lnTo>
                        <a:pt x="100" y="15"/>
                      </a:lnTo>
                      <a:lnTo>
                        <a:pt x="100" y="18"/>
                      </a:lnTo>
                      <a:lnTo>
                        <a:pt x="105" y="19"/>
                      </a:lnTo>
                      <a:lnTo>
                        <a:pt x="116" y="19"/>
                      </a:lnTo>
                      <a:lnTo>
                        <a:pt x="120" y="19"/>
                      </a:lnTo>
                      <a:lnTo>
                        <a:pt x="120" y="21"/>
                      </a:lnTo>
                      <a:lnTo>
                        <a:pt x="120" y="28"/>
                      </a:lnTo>
                      <a:lnTo>
                        <a:pt x="122" y="31"/>
                      </a:lnTo>
                      <a:lnTo>
                        <a:pt x="120" y="31"/>
                      </a:lnTo>
                      <a:lnTo>
                        <a:pt x="120" y="29"/>
                      </a:lnTo>
                      <a:lnTo>
                        <a:pt x="105" y="26"/>
                      </a:lnTo>
                      <a:lnTo>
                        <a:pt x="99" y="28"/>
                      </a:lnTo>
                      <a:lnTo>
                        <a:pt x="90" y="2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8" name="Group 3109"/>
              <p:cNvGrpSpPr>
                <a:grpSpLocks/>
              </p:cNvGrpSpPr>
              <p:nvPr/>
            </p:nvGrpSpPr>
            <p:grpSpPr bwMode="auto">
              <a:xfrm>
                <a:off x="4210" y="2629"/>
                <a:ext cx="3" cy="8"/>
                <a:chOff x="4210" y="2629"/>
                <a:chExt cx="3" cy="8"/>
              </a:xfrm>
              <a:grpFill/>
            </p:grpSpPr>
            <p:sp>
              <p:nvSpPr>
                <p:cNvPr id="822" name="Freeform 3110"/>
                <p:cNvSpPr>
                  <a:spLocks/>
                </p:cNvSpPr>
                <p:nvPr/>
              </p:nvSpPr>
              <p:spPr bwMode="gray">
                <a:xfrm>
                  <a:off x="4210" y="2629"/>
                  <a:ext cx="3" cy="8"/>
                </a:xfrm>
                <a:custGeom>
                  <a:avLst/>
                  <a:gdLst>
                    <a:gd name="T0" fmla="*/ 2 w 3"/>
                    <a:gd name="T1" fmla="*/ 0 h 8"/>
                    <a:gd name="T2" fmla="*/ 2 w 3"/>
                    <a:gd name="T3" fmla="*/ 0 h 8"/>
                    <a:gd name="T4" fmla="*/ 3 w 3"/>
                    <a:gd name="T5" fmla="*/ 6 h 8"/>
                    <a:gd name="T6" fmla="*/ 2 w 3"/>
                    <a:gd name="T7" fmla="*/ 7 h 8"/>
                    <a:gd name="T8" fmla="*/ 2 w 3"/>
                    <a:gd name="T9" fmla="*/ 8 h 8"/>
                    <a:gd name="T10" fmla="*/ 0 w 3"/>
                    <a:gd name="T11" fmla="*/ 3 h 8"/>
                    <a:gd name="T12" fmla="*/ 0 w 3"/>
                    <a:gd name="T13" fmla="*/ 1 h 8"/>
                    <a:gd name="T14" fmla="*/ 2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2" y="0"/>
                      </a:moveTo>
                      <a:lnTo>
                        <a:pt x="2" y="0"/>
                      </a:lnTo>
                      <a:lnTo>
                        <a:pt x="3" y="6"/>
                      </a:lnTo>
                      <a:lnTo>
                        <a:pt x="2" y="7"/>
                      </a:lnTo>
                      <a:lnTo>
                        <a:pt x="2" y="8"/>
                      </a:lnTo>
                      <a:lnTo>
                        <a:pt x="0" y="3"/>
                      </a:lnTo>
                      <a:lnTo>
                        <a:pt x="0" y="1"/>
                      </a:lnTo>
                      <a:lnTo>
                        <a:pt x="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23" name="Freeform 3111"/>
                <p:cNvSpPr>
                  <a:spLocks/>
                </p:cNvSpPr>
                <p:nvPr/>
              </p:nvSpPr>
              <p:spPr bwMode="gray">
                <a:xfrm>
                  <a:off x="4210" y="2629"/>
                  <a:ext cx="3" cy="8"/>
                </a:xfrm>
                <a:custGeom>
                  <a:avLst/>
                  <a:gdLst>
                    <a:gd name="T0" fmla="*/ 2 w 3"/>
                    <a:gd name="T1" fmla="*/ 0 h 8"/>
                    <a:gd name="T2" fmla="*/ 2 w 3"/>
                    <a:gd name="T3" fmla="*/ 0 h 8"/>
                    <a:gd name="T4" fmla="*/ 3 w 3"/>
                    <a:gd name="T5" fmla="*/ 6 h 8"/>
                    <a:gd name="T6" fmla="*/ 2 w 3"/>
                    <a:gd name="T7" fmla="*/ 7 h 8"/>
                    <a:gd name="T8" fmla="*/ 2 w 3"/>
                    <a:gd name="T9" fmla="*/ 8 h 8"/>
                    <a:gd name="T10" fmla="*/ 0 w 3"/>
                    <a:gd name="T11" fmla="*/ 3 h 8"/>
                    <a:gd name="T12" fmla="*/ 0 w 3"/>
                    <a:gd name="T13" fmla="*/ 1 h 8"/>
                    <a:gd name="T14" fmla="*/ 2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2" y="0"/>
                      </a:moveTo>
                      <a:lnTo>
                        <a:pt x="2" y="0"/>
                      </a:lnTo>
                      <a:lnTo>
                        <a:pt x="3" y="6"/>
                      </a:lnTo>
                      <a:lnTo>
                        <a:pt x="2" y="7"/>
                      </a:lnTo>
                      <a:lnTo>
                        <a:pt x="2" y="8"/>
                      </a:lnTo>
                      <a:lnTo>
                        <a:pt x="0" y="3"/>
                      </a:lnTo>
                      <a:lnTo>
                        <a:pt x="0" y="1"/>
                      </a:lnTo>
                      <a:lnTo>
                        <a:pt x="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49" name="Group 3112"/>
              <p:cNvGrpSpPr>
                <a:grpSpLocks/>
              </p:cNvGrpSpPr>
              <p:nvPr/>
            </p:nvGrpSpPr>
            <p:grpSpPr bwMode="auto">
              <a:xfrm>
                <a:off x="4338" y="2676"/>
                <a:ext cx="14" cy="6"/>
                <a:chOff x="4338" y="2676"/>
                <a:chExt cx="14" cy="6"/>
              </a:xfrm>
              <a:grpFill/>
            </p:grpSpPr>
            <p:sp>
              <p:nvSpPr>
                <p:cNvPr id="820" name="Freeform 3113"/>
                <p:cNvSpPr>
                  <a:spLocks/>
                </p:cNvSpPr>
                <p:nvPr/>
              </p:nvSpPr>
              <p:spPr bwMode="gray">
                <a:xfrm>
                  <a:off x="4338" y="2676"/>
                  <a:ext cx="14" cy="6"/>
                </a:xfrm>
                <a:custGeom>
                  <a:avLst/>
                  <a:gdLst>
                    <a:gd name="T0" fmla="*/ 2 w 14"/>
                    <a:gd name="T1" fmla="*/ 6 h 6"/>
                    <a:gd name="T2" fmla="*/ 0 w 14"/>
                    <a:gd name="T3" fmla="*/ 4 h 6"/>
                    <a:gd name="T4" fmla="*/ 0 w 14"/>
                    <a:gd name="T5" fmla="*/ 3 h 6"/>
                    <a:gd name="T6" fmla="*/ 2 w 14"/>
                    <a:gd name="T7" fmla="*/ 1 h 6"/>
                    <a:gd name="T8" fmla="*/ 6 w 14"/>
                    <a:gd name="T9" fmla="*/ 1 h 6"/>
                    <a:gd name="T10" fmla="*/ 9 w 14"/>
                    <a:gd name="T11" fmla="*/ 0 h 6"/>
                    <a:gd name="T12" fmla="*/ 11 w 14"/>
                    <a:gd name="T13" fmla="*/ 0 h 6"/>
                    <a:gd name="T14" fmla="*/ 14 w 14"/>
                    <a:gd name="T15" fmla="*/ 1 h 6"/>
                    <a:gd name="T16" fmla="*/ 9 w 14"/>
                    <a:gd name="T17" fmla="*/ 4 h 6"/>
                    <a:gd name="T18" fmla="*/ 5 w 14"/>
                    <a:gd name="T19" fmla="*/ 4 h 6"/>
                    <a:gd name="T20" fmla="*/ 3 w 14"/>
                    <a:gd name="T21" fmla="*/ 6 h 6"/>
                    <a:gd name="T22" fmla="*/ 2 w 14"/>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6"/>
                    <a:gd name="T38" fmla="*/ 14 w 1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6">
                      <a:moveTo>
                        <a:pt x="2" y="6"/>
                      </a:moveTo>
                      <a:lnTo>
                        <a:pt x="0" y="4"/>
                      </a:lnTo>
                      <a:lnTo>
                        <a:pt x="0" y="3"/>
                      </a:lnTo>
                      <a:lnTo>
                        <a:pt x="2" y="1"/>
                      </a:lnTo>
                      <a:lnTo>
                        <a:pt x="6" y="1"/>
                      </a:lnTo>
                      <a:lnTo>
                        <a:pt x="9" y="0"/>
                      </a:lnTo>
                      <a:lnTo>
                        <a:pt x="11" y="0"/>
                      </a:lnTo>
                      <a:lnTo>
                        <a:pt x="14" y="1"/>
                      </a:lnTo>
                      <a:lnTo>
                        <a:pt x="9" y="4"/>
                      </a:lnTo>
                      <a:lnTo>
                        <a:pt x="5" y="4"/>
                      </a:lnTo>
                      <a:lnTo>
                        <a:pt x="3" y="6"/>
                      </a:lnTo>
                      <a:lnTo>
                        <a:pt x="2"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21" name="Freeform 3114"/>
                <p:cNvSpPr>
                  <a:spLocks/>
                </p:cNvSpPr>
                <p:nvPr/>
              </p:nvSpPr>
              <p:spPr bwMode="gray">
                <a:xfrm>
                  <a:off x="4338" y="2676"/>
                  <a:ext cx="14" cy="6"/>
                </a:xfrm>
                <a:custGeom>
                  <a:avLst/>
                  <a:gdLst>
                    <a:gd name="T0" fmla="*/ 2 w 14"/>
                    <a:gd name="T1" fmla="*/ 6 h 6"/>
                    <a:gd name="T2" fmla="*/ 0 w 14"/>
                    <a:gd name="T3" fmla="*/ 4 h 6"/>
                    <a:gd name="T4" fmla="*/ 0 w 14"/>
                    <a:gd name="T5" fmla="*/ 3 h 6"/>
                    <a:gd name="T6" fmla="*/ 2 w 14"/>
                    <a:gd name="T7" fmla="*/ 1 h 6"/>
                    <a:gd name="T8" fmla="*/ 6 w 14"/>
                    <a:gd name="T9" fmla="*/ 1 h 6"/>
                    <a:gd name="T10" fmla="*/ 9 w 14"/>
                    <a:gd name="T11" fmla="*/ 0 h 6"/>
                    <a:gd name="T12" fmla="*/ 11 w 14"/>
                    <a:gd name="T13" fmla="*/ 0 h 6"/>
                    <a:gd name="T14" fmla="*/ 14 w 14"/>
                    <a:gd name="T15" fmla="*/ 1 h 6"/>
                    <a:gd name="T16" fmla="*/ 9 w 14"/>
                    <a:gd name="T17" fmla="*/ 4 h 6"/>
                    <a:gd name="T18" fmla="*/ 5 w 14"/>
                    <a:gd name="T19" fmla="*/ 4 h 6"/>
                    <a:gd name="T20" fmla="*/ 3 w 14"/>
                    <a:gd name="T21" fmla="*/ 6 h 6"/>
                    <a:gd name="T22" fmla="*/ 2 w 14"/>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6"/>
                    <a:gd name="T38" fmla="*/ 14 w 1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6">
                      <a:moveTo>
                        <a:pt x="2" y="6"/>
                      </a:moveTo>
                      <a:lnTo>
                        <a:pt x="0" y="4"/>
                      </a:lnTo>
                      <a:lnTo>
                        <a:pt x="0" y="3"/>
                      </a:lnTo>
                      <a:lnTo>
                        <a:pt x="2" y="1"/>
                      </a:lnTo>
                      <a:lnTo>
                        <a:pt x="6" y="1"/>
                      </a:lnTo>
                      <a:lnTo>
                        <a:pt x="9" y="0"/>
                      </a:lnTo>
                      <a:lnTo>
                        <a:pt x="11" y="0"/>
                      </a:lnTo>
                      <a:lnTo>
                        <a:pt x="14" y="1"/>
                      </a:lnTo>
                      <a:lnTo>
                        <a:pt x="9" y="4"/>
                      </a:lnTo>
                      <a:lnTo>
                        <a:pt x="5" y="4"/>
                      </a:lnTo>
                      <a:lnTo>
                        <a:pt x="3" y="6"/>
                      </a:lnTo>
                      <a:lnTo>
                        <a:pt x="2"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0" name="Group 3115"/>
              <p:cNvGrpSpPr>
                <a:grpSpLocks/>
              </p:cNvGrpSpPr>
              <p:nvPr/>
            </p:nvGrpSpPr>
            <p:grpSpPr bwMode="auto">
              <a:xfrm>
                <a:off x="4300" y="2709"/>
                <a:ext cx="6" cy="5"/>
                <a:chOff x="4300" y="2709"/>
                <a:chExt cx="6" cy="5"/>
              </a:xfrm>
              <a:grpFill/>
            </p:grpSpPr>
            <p:sp>
              <p:nvSpPr>
                <p:cNvPr id="818" name="Freeform 3116"/>
                <p:cNvSpPr>
                  <a:spLocks/>
                </p:cNvSpPr>
                <p:nvPr/>
              </p:nvSpPr>
              <p:spPr bwMode="gray">
                <a:xfrm>
                  <a:off x="4300" y="2709"/>
                  <a:ext cx="6" cy="5"/>
                </a:xfrm>
                <a:custGeom>
                  <a:avLst/>
                  <a:gdLst>
                    <a:gd name="T0" fmla="*/ 0 w 6"/>
                    <a:gd name="T1" fmla="*/ 5 h 5"/>
                    <a:gd name="T2" fmla="*/ 0 w 6"/>
                    <a:gd name="T3" fmla="*/ 2 h 5"/>
                    <a:gd name="T4" fmla="*/ 2 w 6"/>
                    <a:gd name="T5" fmla="*/ 2 h 5"/>
                    <a:gd name="T6" fmla="*/ 6 w 6"/>
                    <a:gd name="T7" fmla="*/ 0 h 5"/>
                    <a:gd name="T8" fmla="*/ 6 w 6"/>
                    <a:gd name="T9" fmla="*/ 2 h 5"/>
                    <a:gd name="T10" fmla="*/ 5 w 6"/>
                    <a:gd name="T11" fmla="*/ 2 h 5"/>
                    <a:gd name="T12" fmla="*/ 2 w 6"/>
                    <a:gd name="T13" fmla="*/ 5 h 5"/>
                    <a:gd name="T14" fmla="*/ 0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0" y="5"/>
                      </a:moveTo>
                      <a:lnTo>
                        <a:pt x="0" y="2"/>
                      </a:lnTo>
                      <a:lnTo>
                        <a:pt x="2" y="2"/>
                      </a:lnTo>
                      <a:lnTo>
                        <a:pt x="6" y="0"/>
                      </a:lnTo>
                      <a:lnTo>
                        <a:pt x="6" y="2"/>
                      </a:lnTo>
                      <a:lnTo>
                        <a:pt x="5" y="2"/>
                      </a:lnTo>
                      <a:lnTo>
                        <a:pt x="2" y="5"/>
                      </a:lnTo>
                      <a:lnTo>
                        <a:pt x="0"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19" name="Freeform 3117"/>
                <p:cNvSpPr>
                  <a:spLocks/>
                </p:cNvSpPr>
                <p:nvPr/>
              </p:nvSpPr>
              <p:spPr bwMode="gray">
                <a:xfrm>
                  <a:off x="4300" y="2709"/>
                  <a:ext cx="6" cy="5"/>
                </a:xfrm>
                <a:custGeom>
                  <a:avLst/>
                  <a:gdLst>
                    <a:gd name="T0" fmla="*/ 0 w 6"/>
                    <a:gd name="T1" fmla="*/ 5 h 5"/>
                    <a:gd name="T2" fmla="*/ 0 w 6"/>
                    <a:gd name="T3" fmla="*/ 2 h 5"/>
                    <a:gd name="T4" fmla="*/ 2 w 6"/>
                    <a:gd name="T5" fmla="*/ 2 h 5"/>
                    <a:gd name="T6" fmla="*/ 6 w 6"/>
                    <a:gd name="T7" fmla="*/ 0 h 5"/>
                    <a:gd name="T8" fmla="*/ 6 w 6"/>
                    <a:gd name="T9" fmla="*/ 2 h 5"/>
                    <a:gd name="T10" fmla="*/ 5 w 6"/>
                    <a:gd name="T11" fmla="*/ 2 h 5"/>
                    <a:gd name="T12" fmla="*/ 2 w 6"/>
                    <a:gd name="T13" fmla="*/ 5 h 5"/>
                    <a:gd name="T14" fmla="*/ 0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0" y="5"/>
                      </a:moveTo>
                      <a:lnTo>
                        <a:pt x="0" y="2"/>
                      </a:lnTo>
                      <a:lnTo>
                        <a:pt x="2" y="2"/>
                      </a:lnTo>
                      <a:lnTo>
                        <a:pt x="6" y="0"/>
                      </a:lnTo>
                      <a:lnTo>
                        <a:pt x="6" y="2"/>
                      </a:lnTo>
                      <a:lnTo>
                        <a:pt x="5" y="2"/>
                      </a:lnTo>
                      <a:lnTo>
                        <a:pt x="2" y="5"/>
                      </a:lnTo>
                      <a:lnTo>
                        <a:pt x="0"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1" name="Group 3118"/>
              <p:cNvGrpSpPr>
                <a:grpSpLocks/>
              </p:cNvGrpSpPr>
              <p:nvPr/>
            </p:nvGrpSpPr>
            <p:grpSpPr bwMode="auto">
              <a:xfrm>
                <a:off x="4320" y="2683"/>
                <a:ext cx="8" cy="3"/>
                <a:chOff x="4320" y="2683"/>
                <a:chExt cx="8" cy="3"/>
              </a:xfrm>
              <a:grpFill/>
            </p:grpSpPr>
            <p:sp>
              <p:nvSpPr>
                <p:cNvPr id="816" name="Freeform 3119"/>
                <p:cNvSpPr>
                  <a:spLocks/>
                </p:cNvSpPr>
                <p:nvPr/>
              </p:nvSpPr>
              <p:spPr bwMode="gray">
                <a:xfrm>
                  <a:off x="4320" y="2683"/>
                  <a:ext cx="8" cy="3"/>
                </a:xfrm>
                <a:custGeom>
                  <a:avLst/>
                  <a:gdLst>
                    <a:gd name="T0" fmla="*/ 0 w 8"/>
                    <a:gd name="T1" fmla="*/ 0 h 3"/>
                    <a:gd name="T2" fmla="*/ 0 w 8"/>
                    <a:gd name="T3" fmla="*/ 0 h 3"/>
                    <a:gd name="T4" fmla="*/ 2 w 8"/>
                    <a:gd name="T5" fmla="*/ 0 h 3"/>
                    <a:gd name="T6" fmla="*/ 7 w 8"/>
                    <a:gd name="T7" fmla="*/ 0 h 3"/>
                    <a:gd name="T8" fmla="*/ 8 w 8"/>
                    <a:gd name="T9" fmla="*/ 1 h 3"/>
                    <a:gd name="T10" fmla="*/ 7 w 8"/>
                    <a:gd name="T11" fmla="*/ 3 h 3"/>
                    <a:gd name="T12" fmla="*/ 5 w 8"/>
                    <a:gd name="T13" fmla="*/ 3 h 3"/>
                    <a:gd name="T14" fmla="*/ 2 w 8"/>
                    <a:gd name="T15" fmla="*/ 3 h 3"/>
                    <a:gd name="T16" fmla="*/ 0 w 8"/>
                    <a:gd name="T17" fmla="*/ 3 h 3"/>
                    <a:gd name="T18" fmla="*/ 0 w 8"/>
                    <a:gd name="T19" fmla="*/ 1 h 3"/>
                    <a:gd name="T20" fmla="*/ 0 w 8"/>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3"/>
                    <a:gd name="T35" fmla="*/ 8 w 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3">
                      <a:moveTo>
                        <a:pt x="0" y="0"/>
                      </a:moveTo>
                      <a:lnTo>
                        <a:pt x="0" y="0"/>
                      </a:lnTo>
                      <a:lnTo>
                        <a:pt x="2" y="0"/>
                      </a:lnTo>
                      <a:lnTo>
                        <a:pt x="7" y="0"/>
                      </a:lnTo>
                      <a:lnTo>
                        <a:pt x="8" y="1"/>
                      </a:lnTo>
                      <a:lnTo>
                        <a:pt x="7" y="3"/>
                      </a:lnTo>
                      <a:lnTo>
                        <a:pt x="5" y="3"/>
                      </a:lnTo>
                      <a:lnTo>
                        <a:pt x="2" y="3"/>
                      </a:lnTo>
                      <a:lnTo>
                        <a:pt x="0" y="3"/>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17" name="Freeform 3120"/>
                <p:cNvSpPr>
                  <a:spLocks/>
                </p:cNvSpPr>
                <p:nvPr/>
              </p:nvSpPr>
              <p:spPr bwMode="gray">
                <a:xfrm>
                  <a:off x="4320" y="2683"/>
                  <a:ext cx="8" cy="3"/>
                </a:xfrm>
                <a:custGeom>
                  <a:avLst/>
                  <a:gdLst>
                    <a:gd name="T0" fmla="*/ 0 w 8"/>
                    <a:gd name="T1" fmla="*/ 0 h 3"/>
                    <a:gd name="T2" fmla="*/ 0 w 8"/>
                    <a:gd name="T3" fmla="*/ 0 h 3"/>
                    <a:gd name="T4" fmla="*/ 2 w 8"/>
                    <a:gd name="T5" fmla="*/ 0 h 3"/>
                    <a:gd name="T6" fmla="*/ 7 w 8"/>
                    <a:gd name="T7" fmla="*/ 0 h 3"/>
                    <a:gd name="T8" fmla="*/ 8 w 8"/>
                    <a:gd name="T9" fmla="*/ 1 h 3"/>
                    <a:gd name="T10" fmla="*/ 7 w 8"/>
                    <a:gd name="T11" fmla="*/ 3 h 3"/>
                    <a:gd name="T12" fmla="*/ 5 w 8"/>
                    <a:gd name="T13" fmla="*/ 3 h 3"/>
                    <a:gd name="T14" fmla="*/ 2 w 8"/>
                    <a:gd name="T15" fmla="*/ 3 h 3"/>
                    <a:gd name="T16" fmla="*/ 0 w 8"/>
                    <a:gd name="T17" fmla="*/ 3 h 3"/>
                    <a:gd name="T18" fmla="*/ 0 w 8"/>
                    <a:gd name="T19" fmla="*/ 1 h 3"/>
                    <a:gd name="T20" fmla="*/ 0 w 8"/>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3"/>
                    <a:gd name="T35" fmla="*/ 8 w 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3">
                      <a:moveTo>
                        <a:pt x="0" y="0"/>
                      </a:moveTo>
                      <a:lnTo>
                        <a:pt x="0" y="0"/>
                      </a:lnTo>
                      <a:lnTo>
                        <a:pt x="2" y="0"/>
                      </a:lnTo>
                      <a:lnTo>
                        <a:pt x="7" y="0"/>
                      </a:lnTo>
                      <a:lnTo>
                        <a:pt x="8" y="1"/>
                      </a:lnTo>
                      <a:lnTo>
                        <a:pt x="7" y="3"/>
                      </a:lnTo>
                      <a:lnTo>
                        <a:pt x="5" y="3"/>
                      </a:lnTo>
                      <a:lnTo>
                        <a:pt x="2" y="3"/>
                      </a:lnTo>
                      <a:lnTo>
                        <a:pt x="0" y="3"/>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2" name="Group 3121"/>
              <p:cNvGrpSpPr>
                <a:grpSpLocks/>
              </p:cNvGrpSpPr>
              <p:nvPr/>
            </p:nvGrpSpPr>
            <p:grpSpPr bwMode="auto">
              <a:xfrm>
                <a:off x="4314" y="2684"/>
                <a:ext cx="3" cy="2"/>
                <a:chOff x="4314" y="2684"/>
                <a:chExt cx="3" cy="2"/>
              </a:xfrm>
              <a:grpFill/>
            </p:grpSpPr>
            <p:sp>
              <p:nvSpPr>
                <p:cNvPr id="814" name="Freeform 3122"/>
                <p:cNvSpPr>
                  <a:spLocks/>
                </p:cNvSpPr>
                <p:nvPr/>
              </p:nvSpPr>
              <p:spPr bwMode="gray">
                <a:xfrm>
                  <a:off x="4314" y="2684"/>
                  <a:ext cx="3" cy="2"/>
                </a:xfrm>
                <a:custGeom>
                  <a:avLst/>
                  <a:gdLst>
                    <a:gd name="T0" fmla="*/ 0 w 3"/>
                    <a:gd name="T1" fmla="*/ 2 h 2"/>
                    <a:gd name="T2" fmla="*/ 0 w 3"/>
                    <a:gd name="T3" fmla="*/ 2 h 2"/>
                    <a:gd name="T4" fmla="*/ 3 w 3"/>
                    <a:gd name="T5" fmla="*/ 0 h 2"/>
                    <a:gd name="T6" fmla="*/ 3 w 3"/>
                    <a:gd name="T7" fmla="*/ 2 h 2"/>
                    <a:gd name="T8" fmla="*/ 2 w 3"/>
                    <a:gd name="T9" fmla="*/ 2 h 2"/>
                    <a:gd name="T10" fmla="*/ 0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2"/>
                      </a:moveTo>
                      <a:lnTo>
                        <a:pt x="0" y="2"/>
                      </a:lnTo>
                      <a:lnTo>
                        <a:pt x="3" y="0"/>
                      </a:lnTo>
                      <a:lnTo>
                        <a:pt x="3" y="2"/>
                      </a:lnTo>
                      <a:lnTo>
                        <a:pt x="2" y="2"/>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15" name="Freeform 3123"/>
                <p:cNvSpPr>
                  <a:spLocks/>
                </p:cNvSpPr>
                <p:nvPr/>
              </p:nvSpPr>
              <p:spPr bwMode="gray">
                <a:xfrm>
                  <a:off x="4314" y="2684"/>
                  <a:ext cx="3" cy="2"/>
                </a:xfrm>
                <a:custGeom>
                  <a:avLst/>
                  <a:gdLst>
                    <a:gd name="T0" fmla="*/ 0 w 3"/>
                    <a:gd name="T1" fmla="*/ 2 h 2"/>
                    <a:gd name="T2" fmla="*/ 0 w 3"/>
                    <a:gd name="T3" fmla="*/ 2 h 2"/>
                    <a:gd name="T4" fmla="*/ 3 w 3"/>
                    <a:gd name="T5" fmla="*/ 0 h 2"/>
                    <a:gd name="T6" fmla="*/ 3 w 3"/>
                    <a:gd name="T7" fmla="*/ 2 h 2"/>
                    <a:gd name="T8" fmla="*/ 2 w 3"/>
                    <a:gd name="T9" fmla="*/ 2 h 2"/>
                    <a:gd name="T10" fmla="*/ 0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2"/>
                      </a:moveTo>
                      <a:lnTo>
                        <a:pt x="0" y="2"/>
                      </a:lnTo>
                      <a:lnTo>
                        <a:pt x="3" y="0"/>
                      </a:lnTo>
                      <a:lnTo>
                        <a:pt x="3" y="2"/>
                      </a:lnTo>
                      <a:lnTo>
                        <a:pt x="2" y="2"/>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3" name="Group 3124"/>
              <p:cNvGrpSpPr>
                <a:grpSpLocks/>
              </p:cNvGrpSpPr>
              <p:nvPr/>
            </p:nvGrpSpPr>
            <p:grpSpPr bwMode="auto">
              <a:xfrm>
                <a:off x="4305" y="2683"/>
                <a:ext cx="6" cy="4"/>
                <a:chOff x="4305" y="2683"/>
                <a:chExt cx="6" cy="4"/>
              </a:xfrm>
              <a:grpFill/>
            </p:grpSpPr>
            <p:sp>
              <p:nvSpPr>
                <p:cNvPr id="812" name="Freeform 3125"/>
                <p:cNvSpPr>
                  <a:spLocks/>
                </p:cNvSpPr>
                <p:nvPr/>
              </p:nvSpPr>
              <p:spPr bwMode="gray">
                <a:xfrm>
                  <a:off x="4305" y="2683"/>
                  <a:ext cx="6" cy="4"/>
                </a:xfrm>
                <a:custGeom>
                  <a:avLst/>
                  <a:gdLst>
                    <a:gd name="T0" fmla="*/ 0 w 6"/>
                    <a:gd name="T1" fmla="*/ 3 h 4"/>
                    <a:gd name="T2" fmla="*/ 1 w 6"/>
                    <a:gd name="T3" fmla="*/ 1 h 4"/>
                    <a:gd name="T4" fmla="*/ 3 w 6"/>
                    <a:gd name="T5" fmla="*/ 1 h 4"/>
                    <a:gd name="T6" fmla="*/ 5 w 6"/>
                    <a:gd name="T7" fmla="*/ 0 h 4"/>
                    <a:gd name="T8" fmla="*/ 6 w 6"/>
                    <a:gd name="T9" fmla="*/ 0 h 4"/>
                    <a:gd name="T10" fmla="*/ 6 w 6"/>
                    <a:gd name="T11" fmla="*/ 1 h 4"/>
                    <a:gd name="T12" fmla="*/ 5 w 6"/>
                    <a:gd name="T13" fmla="*/ 3 h 4"/>
                    <a:gd name="T14" fmla="*/ 3 w 6"/>
                    <a:gd name="T15" fmla="*/ 4 h 4"/>
                    <a:gd name="T16" fmla="*/ 1 w 6"/>
                    <a:gd name="T17" fmla="*/ 3 h 4"/>
                    <a:gd name="T18" fmla="*/ 0 w 6"/>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0" y="3"/>
                      </a:moveTo>
                      <a:lnTo>
                        <a:pt x="1" y="1"/>
                      </a:lnTo>
                      <a:lnTo>
                        <a:pt x="3" y="1"/>
                      </a:lnTo>
                      <a:lnTo>
                        <a:pt x="5" y="0"/>
                      </a:lnTo>
                      <a:lnTo>
                        <a:pt x="6" y="0"/>
                      </a:lnTo>
                      <a:lnTo>
                        <a:pt x="6" y="1"/>
                      </a:lnTo>
                      <a:lnTo>
                        <a:pt x="5" y="3"/>
                      </a:lnTo>
                      <a:lnTo>
                        <a:pt x="3" y="4"/>
                      </a:lnTo>
                      <a:lnTo>
                        <a:pt x="1" y="3"/>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13" name="Freeform 3126"/>
                <p:cNvSpPr>
                  <a:spLocks/>
                </p:cNvSpPr>
                <p:nvPr/>
              </p:nvSpPr>
              <p:spPr bwMode="gray">
                <a:xfrm>
                  <a:off x="4305" y="2683"/>
                  <a:ext cx="6" cy="4"/>
                </a:xfrm>
                <a:custGeom>
                  <a:avLst/>
                  <a:gdLst>
                    <a:gd name="T0" fmla="*/ 0 w 6"/>
                    <a:gd name="T1" fmla="*/ 3 h 4"/>
                    <a:gd name="T2" fmla="*/ 1 w 6"/>
                    <a:gd name="T3" fmla="*/ 1 h 4"/>
                    <a:gd name="T4" fmla="*/ 3 w 6"/>
                    <a:gd name="T5" fmla="*/ 1 h 4"/>
                    <a:gd name="T6" fmla="*/ 5 w 6"/>
                    <a:gd name="T7" fmla="*/ 0 h 4"/>
                    <a:gd name="T8" fmla="*/ 6 w 6"/>
                    <a:gd name="T9" fmla="*/ 0 h 4"/>
                    <a:gd name="T10" fmla="*/ 6 w 6"/>
                    <a:gd name="T11" fmla="*/ 1 h 4"/>
                    <a:gd name="T12" fmla="*/ 5 w 6"/>
                    <a:gd name="T13" fmla="*/ 3 h 4"/>
                    <a:gd name="T14" fmla="*/ 3 w 6"/>
                    <a:gd name="T15" fmla="*/ 4 h 4"/>
                    <a:gd name="T16" fmla="*/ 1 w 6"/>
                    <a:gd name="T17" fmla="*/ 3 h 4"/>
                    <a:gd name="T18" fmla="*/ 0 w 6"/>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0" y="3"/>
                      </a:moveTo>
                      <a:lnTo>
                        <a:pt x="1" y="1"/>
                      </a:lnTo>
                      <a:lnTo>
                        <a:pt x="3" y="1"/>
                      </a:lnTo>
                      <a:lnTo>
                        <a:pt x="5" y="0"/>
                      </a:lnTo>
                      <a:lnTo>
                        <a:pt x="6" y="0"/>
                      </a:lnTo>
                      <a:lnTo>
                        <a:pt x="6" y="1"/>
                      </a:lnTo>
                      <a:lnTo>
                        <a:pt x="5" y="3"/>
                      </a:lnTo>
                      <a:lnTo>
                        <a:pt x="3" y="4"/>
                      </a:lnTo>
                      <a:lnTo>
                        <a:pt x="1" y="3"/>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4" name="Group 3127"/>
              <p:cNvGrpSpPr>
                <a:grpSpLocks/>
              </p:cNvGrpSpPr>
              <p:nvPr/>
            </p:nvGrpSpPr>
            <p:grpSpPr bwMode="auto">
              <a:xfrm>
                <a:off x="4259" y="2682"/>
                <a:ext cx="41" cy="10"/>
                <a:chOff x="4259" y="2682"/>
                <a:chExt cx="41" cy="10"/>
              </a:xfrm>
              <a:grpFill/>
            </p:grpSpPr>
            <p:sp>
              <p:nvSpPr>
                <p:cNvPr id="810" name="Freeform 3128"/>
                <p:cNvSpPr>
                  <a:spLocks/>
                </p:cNvSpPr>
                <p:nvPr/>
              </p:nvSpPr>
              <p:spPr bwMode="gray">
                <a:xfrm>
                  <a:off x="4259" y="2682"/>
                  <a:ext cx="41" cy="10"/>
                </a:xfrm>
                <a:custGeom>
                  <a:avLst/>
                  <a:gdLst>
                    <a:gd name="T0" fmla="*/ 2 w 41"/>
                    <a:gd name="T1" fmla="*/ 4 h 10"/>
                    <a:gd name="T2" fmla="*/ 3 w 41"/>
                    <a:gd name="T3" fmla="*/ 4 h 10"/>
                    <a:gd name="T4" fmla="*/ 5 w 41"/>
                    <a:gd name="T5" fmla="*/ 4 h 10"/>
                    <a:gd name="T6" fmla="*/ 11 w 41"/>
                    <a:gd name="T7" fmla="*/ 1 h 10"/>
                    <a:gd name="T8" fmla="*/ 13 w 41"/>
                    <a:gd name="T9" fmla="*/ 2 h 10"/>
                    <a:gd name="T10" fmla="*/ 18 w 41"/>
                    <a:gd name="T11" fmla="*/ 4 h 10"/>
                    <a:gd name="T12" fmla="*/ 20 w 41"/>
                    <a:gd name="T13" fmla="*/ 4 h 10"/>
                    <a:gd name="T14" fmla="*/ 23 w 41"/>
                    <a:gd name="T15" fmla="*/ 4 h 10"/>
                    <a:gd name="T16" fmla="*/ 24 w 41"/>
                    <a:gd name="T17" fmla="*/ 4 h 10"/>
                    <a:gd name="T18" fmla="*/ 28 w 41"/>
                    <a:gd name="T19" fmla="*/ 4 h 10"/>
                    <a:gd name="T20" fmla="*/ 30 w 41"/>
                    <a:gd name="T21" fmla="*/ 4 h 10"/>
                    <a:gd name="T22" fmla="*/ 35 w 41"/>
                    <a:gd name="T23" fmla="*/ 5 h 10"/>
                    <a:gd name="T24" fmla="*/ 35 w 41"/>
                    <a:gd name="T25" fmla="*/ 4 h 10"/>
                    <a:gd name="T26" fmla="*/ 36 w 41"/>
                    <a:gd name="T27" fmla="*/ 4 h 10"/>
                    <a:gd name="T28" fmla="*/ 38 w 41"/>
                    <a:gd name="T29" fmla="*/ 4 h 10"/>
                    <a:gd name="T30" fmla="*/ 39 w 41"/>
                    <a:gd name="T31" fmla="*/ 2 h 10"/>
                    <a:gd name="T32" fmla="*/ 41 w 41"/>
                    <a:gd name="T33" fmla="*/ 2 h 10"/>
                    <a:gd name="T34" fmla="*/ 39 w 41"/>
                    <a:gd name="T35" fmla="*/ 1 h 10"/>
                    <a:gd name="T36" fmla="*/ 39 w 41"/>
                    <a:gd name="T37" fmla="*/ 0 h 10"/>
                    <a:gd name="T38" fmla="*/ 41 w 41"/>
                    <a:gd name="T39" fmla="*/ 1 h 10"/>
                    <a:gd name="T40" fmla="*/ 41 w 41"/>
                    <a:gd name="T41" fmla="*/ 2 h 10"/>
                    <a:gd name="T42" fmla="*/ 38 w 41"/>
                    <a:gd name="T43" fmla="*/ 5 h 10"/>
                    <a:gd name="T44" fmla="*/ 35 w 41"/>
                    <a:gd name="T45" fmla="*/ 7 h 10"/>
                    <a:gd name="T46" fmla="*/ 32 w 41"/>
                    <a:gd name="T47" fmla="*/ 7 h 10"/>
                    <a:gd name="T48" fmla="*/ 28 w 41"/>
                    <a:gd name="T49" fmla="*/ 8 h 10"/>
                    <a:gd name="T50" fmla="*/ 23 w 41"/>
                    <a:gd name="T51" fmla="*/ 7 h 10"/>
                    <a:gd name="T52" fmla="*/ 18 w 41"/>
                    <a:gd name="T53" fmla="*/ 10 h 10"/>
                    <a:gd name="T54" fmla="*/ 10 w 41"/>
                    <a:gd name="T55" fmla="*/ 7 h 10"/>
                    <a:gd name="T56" fmla="*/ 2 w 41"/>
                    <a:gd name="T57" fmla="*/ 7 h 10"/>
                    <a:gd name="T58" fmla="*/ 0 w 41"/>
                    <a:gd name="T59" fmla="*/ 7 h 10"/>
                    <a:gd name="T60" fmla="*/ 0 w 41"/>
                    <a:gd name="T61" fmla="*/ 5 h 10"/>
                    <a:gd name="T62" fmla="*/ 0 w 41"/>
                    <a:gd name="T63" fmla="*/ 4 h 10"/>
                    <a:gd name="T64" fmla="*/ 2 w 41"/>
                    <a:gd name="T65" fmla="*/ 4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10"/>
                    <a:gd name="T101" fmla="*/ 41 w 41"/>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10">
                      <a:moveTo>
                        <a:pt x="2" y="4"/>
                      </a:moveTo>
                      <a:lnTo>
                        <a:pt x="3" y="4"/>
                      </a:lnTo>
                      <a:lnTo>
                        <a:pt x="5" y="4"/>
                      </a:lnTo>
                      <a:lnTo>
                        <a:pt x="11" y="1"/>
                      </a:lnTo>
                      <a:lnTo>
                        <a:pt x="13" y="2"/>
                      </a:lnTo>
                      <a:lnTo>
                        <a:pt x="18" y="4"/>
                      </a:lnTo>
                      <a:lnTo>
                        <a:pt x="20" y="4"/>
                      </a:lnTo>
                      <a:lnTo>
                        <a:pt x="23" y="4"/>
                      </a:lnTo>
                      <a:lnTo>
                        <a:pt x="24" y="4"/>
                      </a:lnTo>
                      <a:lnTo>
                        <a:pt x="28" y="4"/>
                      </a:lnTo>
                      <a:lnTo>
                        <a:pt x="30" y="4"/>
                      </a:lnTo>
                      <a:lnTo>
                        <a:pt x="35" y="5"/>
                      </a:lnTo>
                      <a:lnTo>
                        <a:pt x="35" y="4"/>
                      </a:lnTo>
                      <a:lnTo>
                        <a:pt x="36" y="4"/>
                      </a:lnTo>
                      <a:lnTo>
                        <a:pt x="38" y="4"/>
                      </a:lnTo>
                      <a:lnTo>
                        <a:pt x="39" y="2"/>
                      </a:lnTo>
                      <a:lnTo>
                        <a:pt x="41" y="2"/>
                      </a:lnTo>
                      <a:lnTo>
                        <a:pt x="39" y="1"/>
                      </a:lnTo>
                      <a:lnTo>
                        <a:pt x="39" y="0"/>
                      </a:lnTo>
                      <a:lnTo>
                        <a:pt x="41" y="1"/>
                      </a:lnTo>
                      <a:lnTo>
                        <a:pt x="41" y="2"/>
                      </a:lnTo>
                      <a:lnTo>
                        <a:pt x="38" y="5"/>
                      </a:lnTo>
                      <a:lnTo>
                        <a:pt x="35" y="7"/>
                      </a:lnTo>
                      <a:lnTo>
                        <a:pt x="32" y="7"/>
                      </a:lnTo>
                      <a:lnTo>
                        <a:pt x="28" y="8"/>
                      </a:lnTo>
                      <a:lnTo>
                        <a:pt x="23" y="7"/>
                      </a:lnTo>
                      <a:lnTo>
                        <a:pt x="18" y="10"/>
                      </a:lnTo>
                      <a:lnTo>
                        <a:pt x="10" y="7"/>
                      </a:lnTo>
                      <a:lnTo>
                        <a:pt x="2" y="7"/>
                      </a:lnTo>
                      <a:lnTo>
                        <a:pt x="0" y="7"/>
                      </a:lnTo>
                      <a:lnTo>
                        <a:pt x="0" y="5"/>
                      </a:lnTo>
                      <a:lnTo>
                        <a:pt x="0" y="4"/>
                      </a:lnTo>
                      <a:lnTo>
                        <a:pt x="2"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11" name="Freeform 3129"/>
                <p:cNvSpPr>
                  <a:spLocks/>
                </p:cNvSpPr>
                <p:nvPr/>
              </p:nvSpPr>
              <p:spPr bwMode="gray">
                <a:xfrm>
                  <a:off x="4259" y="2682"/>
                  <a:ext cx="41" cy="10"/>
                </a:xfrm>
                <a:custGeom>
                  <a:avLst/>
                  <a:gdLst>
                    <a:gd name="T0" fmla="*/ 2 w 41"/>
                    <a:gd name="T1" fmla="*/ 4 h 10"/>
                    <a:gd name="T2" fmla="*/ 3 w 41"/>
                    <a:gd name="T3" fmla="*/ 4 h 10"/>
                    <a:gd name="T4" fmla="*/ 5 w 41"/>
                    <a:gd name="T5" fmla="*/ 4 h 10"/>
                    <a:gd name="T6" fmla="*/ 11 w 41"/>
                    <a:gd name="T7" fmla="*/ 1 h 10"/>
                    <a:gd name="T8" fmla="*/ 13 w 41"/>
                    <a:gd name="T9" fmla="*/ 2 h 10"/>
                    <a:gd name="T10" fmla="*/ 18 w 41"/>
                    <a:gd name="T11" fmla="*/ 4 h 10"/>
                    <a:gd name="T12" fmla="*/ 20 w 41"/>
                    <a:gd name="T13" fmla="*/ 4 h 10"/>
                    <a:gd name="T14" fmla="*/ 23 w 41"/>
                    <a:gd name="T15" fmla="*/ 4 h 10"/>
                    <a:gd name="T16" fmla="*/ 24 w 41"/>
                    <a:gd name="T17" fmla="*/ 4 h 10"/>
                    <a:gd name="T18" fmla="*/ 28 w 41"/>
                    <a:gd name="T19" fmla="*/ 4 h 10"/>
                    <a:gd name="T20" fmla="*/ 30 w 41"/>
                    <a:gd name="T21" fmla="*/ 4 h 10"/>
                    <a:gd name="T22" fmla="*/ 35 w 41"/>
                    <a:gd name="T23" fmla="*/ 5 h 10"/>
                    <a:gd name="T24" fmla="*/ 35 w 41"/>
                    <a:gd name="T25" fmla="*/ 4 h 10"/>
                    <a:gd name="T26" fmla="*/ 36 w 41"/>
                    <a:gd name="T27" fmla="*/ 4 h 10"/>
                    <a:gd name="T28" fmla="*/ 38 w 41"/>
                    <a:gd name="T29" fmla="*/ 4 h 10"/>
                    <a:gd name="T30" fmla="*/ 39 w 41"/>
                    <a:gd name="T31" fmla="*/ 2 h 10"/>
                    <a:gd name="T32" fmla="*/ 41 w 41"/>
                    <a:gd name="T33" fmla="*/ 2 h 10"/>
                    <a:gd name="T34" fmla="*/ 39 w 41"/>
                    <a:gd name="T35" fmla="*/ 1 h 10"/>
                    <a:gd name="T36" fmla="*/ 39 w 41"/>
                    <a:gd name="T37" fmla="*/ 0 h 10"/>
                    <a:gd name="T38" fmla="*/ 41 w 41"/>
                    <a:gd name="T39" fmla="*/ 1 h 10"/>
                    <a:gd name="T40" fmla="*/ 41 w 41"/>
                    <a:gd name="T41" fmla="*/ 2 h 10"/>
                    <a:gd name="T42" fmla="*/ 38 w 41"/>
                    <a:gd name="T43" fmla="*/ 5 h 10"/>
                    <a:gd name="T44" fmla="*/ 35 w 41"/>
                    <a:gd name="T45" fmla="*/ 7 h 10"/>
                    <a:gd name="T46" fmla="*/ 32 w 41"/>
                    <a:gd name="T47" fmla="*/ 7 h 10"/>
                    <a:gd name="T48" fmla="*/ 28 w 41"/>
                    <a:gd name="T49" fmla="*/ 8 h 10"/>
                    <a:gd name="T50" fmla="*/ 23 w 41"/>
                    <a:gd name="T51" fmla="*/ 7 h 10"/>
                    <a:gd name="T52" fmla="*/ 18 w 41"/>
                    <a:gd name="T53" fmla="*/ 10 h 10"/>
                    <a:gd name="T54" fmla="*/ 10 w 41"/>
                    <a:gd name="T55" fmla="*/ 7 h 10"/>
                    <a:gd name="T56" fmla="*/ 2 w 41"/>
                    <a:gd name="T57" fmla="*/ 7 h 10"/>
                    <a:gd name="T58" fmla="*/ 0 w 41"/>
                    <a:gd name="T59" fmla="*/ 7 h 10"/>
                    <a:gd name="T60" fmla="*/ 0 w 41"/>
                    <a:gd name="T61" fmla="*/ 5 h 10"/>
                    <a:gd name="T62" fmla="*/ 0 w 41"/>
                    <a:gd name="T63" fmla="*/ 4 h 10"/>
                    <a:gd name="T64" fmla="*/ 2 w 41"/>
                    <a:gd name="T65" fmla="*/ 4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10"/>
                    <a:gd name="T101" fmla="*/ 41 w 41"/>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10">
                      <a:moveTo>
                        <a:pt x="2" y="4"/>
                      </a:moveTo>
                      <a:lnTo>
                        <a:pt x="3" y="4"/>
                      </a:lnTo>
                      <a:lnTo>
                        <a:pt x="5" y="4"/>
                      </a:lnTo>
                      <a:lnTo>
                        <a:pt x="11" y="1"/>
                      </a:lnTo>
                      <a:lnTo>
                        <a:pt x="13" y="2"/>
                      </a:lnTo>
                      <a:lnTo>
                        <a:pt x="18" y="4"/>
                      </a:lnTo>
                      <a:lnTo>
                        <a:pt x="20" y="4"/>
                      </a:lnTo>
                      <a:lnTo>
                        <a:pt x="23" y="4"/>
                      </a:lnTo>
                      <a:lnTo>
                        <a:pt x="24" y="4"/>
                      </a:lnTo>
                      <a:lnTo>
                        <a:pt x="28" y="4"/>
                      </a:lnTo>
                      <a:lnTo>
                        <a:pt x="30" y="4"/>
                      </a:lnTo>
                      <a:lnTo>
                        <a:pt x="35" y="5"/>
                      </a:lnTo>
                      <a:lnTo>
                        <a:pt x="35" y="4"/>
                      </a:lnTo>
                      <a:lnTo>
                        <a:pt x="36" y="4"/>
                      </a:lnTo>
                      <a:lnTo>
                        <a:pt x="38" y="4"/>
                      </a:lnTo>
                      <a:lnTo>
                        <a:pt x="39" y="2"/>
                      </a:lnTo>
                      <a:lnTo>
                        <a:pt x="41" y="2"/>
                      </a:lnTo>
                      <a:lnTo>
                        <a:pt x="39" y="1"/>
                      </a:lnTo>
                      <a:lnTo>
                        <a:pt x="39" y="0"/>
                      </a:lnTo>
                      <a:lnTo>
                        <a:pt x="41" y="1"/>
                      </a:lnTo>
                      <a:lnTo>
                        <a:pt x="41" y="2"/>
                      </a:lnTo>
                      <a:lnTo>
                        <a:pt x="38" y="5"/>
                      </a:lnTo>
                      <a:lnTo>
                        <a:pt x="35" y="7"/>
                      </a:lnTo>
                      <a:lnTo>
                        <a:pt x="32" y="7"/>
                      </a:lnTo>
                      <a:lnTo>
                        <a:pt x="28" y="8"/>
                      </a:lnTo>
                      <a:lnTo>
                        <a:pt x="23" y="7"/>
                      </a:lnTo>
                      <a:lnTo>
                        <a:pt x="18" y="10"/>
                      </a:lnTo>
                      <a:lnTo>
                        <a:pt x="10" y="7"/>
                      </a:lnTo>
                      <a:lnTo>
                        <a:pt x="2" y="7"/>
                      </a:lnTo>
                      <a:lnTo>
                        <a:pt x="0" y="7"/>
                      </a:lnTo>
                      <a:lnTo>
                        <a:pt x="0" y="5"/>
                      </a:lnTo>
                      <a:lnTo>
                        <a:pt x="0" y="4"/>
                      </a:lnTo>
                      <a:lnTo>
                        <a:pt x="2"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5" name="Group 3130"/>
              <p:cNvGrpSpPr>
                <a:grpSpLocks/>
              </p:cNvGrpSpPr>
              <p:nvPr/>
            </p:nvGrpSpPr>
            <p:grpSpPr bwMode="auto">
              <a:xfrm>
                <a:off x="4249" y="2694"/>
                <a:ext cx="23" cy="13"/>
                <a:chOff x="4249" y="2694"/>
                <a:chExt cx="23" cy="13"/>
              </a:xfrm>
              <a:grpFill/>
            </p:grpSpPr>
            <p:sp>
              <p:nvSpPr>
                <p:cNvPr id="808" name="Freeform 3131"/>
                <p:cNvSpPr>
                  <a:spLocks/>
                </p:cNvSpPr>
                <p:nvPr/>
              </p:nvSpPr>
              <p:spPr bwMode="gray">
                <a:xfrm>
                  <a:off x="4249" y="2694"/>
                  <a:ext cx="23" cy="13"/>
                </a:xfrm>
                <a:custGeom>
                  <a:avLst/>
                  <a:gdLst>
                    <a:gd name="T0" fmla="*/ 12 w 23"/>
                    <a:gd name="T1" fmla="*/ 0 h 13"/>
                    <a:gd name="T2" fmla="*/ 13 w 23"/>
                    <a:gd name="T3" fmla="*/ 3 h 13"/>
                    <a:gd name="T4" fmla="*/ 15 w 23"/>
                    <a:gd name="T5" fmla="*/ 3 h 13"/>
                    <a:gd name="T6" fmla="*/ 16 w 23"/>
                    <a:gd name="T7" fmla="*/ 3 h 13"/>
                    <a:gd name="T8" fmla="*/ 20 w 23"/>
                    <a:gd name="T9" fmla="*/ 6 h 13"/>
                    <a:gd name="T10" fmla="*/ 23 w 23"/>
                    <a:gd name="T11" fmla="*/ 9 h 13"/>
                    <a:gd name="T12" fmla="*/ 23 w 23"/>
                    <a:gd name="T13" fmla="*/ 10 h 13"/>
                    <a:gd name="T14" fmla="*/ 21 w 23"/>
                    <a:gd name="T15" fmla="*/ 11 h 13"/>
                    <a:gd name="T16" fmla="*/ 20 w 23"/>
                    <a:gd name="T17" fmla="*/ 13 h 13"/>
                    <a:gd name="T18" fmla="*/ 16 w 23"/>
                    <a:gd name="T19" fmla="*/ 13 h 13"/>
                    <a:gd name="T20" fmla="*/ 13 w 23"/>
                    <a:gd name="T21" fmla="*/ 10 h 13"/>
                    <a:gd name="T22" fmla="*/ 9 w 23"/>
                    <a:gd name="T23" fmla="*/ 7 h 13"/>
                    <a:gd name="T24" fmla="*/ 3 w 23"/>
                    <a:gd name="T25" fmla="*/ 6 h 13"/>
                    <a:gd name="T26" fmla="*/ 0 w 23"/>
                    <a:gd name="T27" fmla="*/ 4 h 13"/>
                    <a:gd name="T28" fmla="*/ 0 w 23"/>
                    <a:gd name="T29" fmla="*/ 3 h 13"/>
                    <a:gd name="T30" fmla="*/ 3 w 23"/>
                    <a:gd name="T31" fmla="*/ 2 h 13"/>
                    <a:gd name="T32" fmla="*/ 10 w 23"/>
                    <a:gd name="T33" fmla="*/ 2 h 13"/>
                    <a:gd name="T34" fmla="*/ 12 w 23"/>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3"/>
                    <a:gd name="T56" fmla="*/ 23 w 23"/>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3">
                      <a:moveTo>
                        <a:pt x="12" y="0"/>
                      </a:moveTo>
                      <a:lnTo>
                        <a:pt x="13" y="3"/>
                      </a:lnTo>
                      <a:lnTo>
                        <a:pt x="15" y="3"/>
                      </a:lnTo>
                      <a:lnTo>
                        <a:pt x="16" y="3"/>
                      </a:lnTo>
                      <a:lnTo>
                        <a:pt x="20" y="6"/>
                      </a:lnTo>
                      <a:lnTo>
                        <a:pt x="23" y="9"/>
                      </a:lnTo>
                      <a:lnTo>
                        <a:pt x="23" y="10"/>
                      </a:lnTo>
                      <a:lnTo>
                        <a:pt x="21" y="11"/>
                      </a:lnTo>
                      <a:lnTo>
                        <a:pt x="20" y="13"/>
                      </a:lnTo>
                      <a:lnTo>
                        <a:pt x="16" y="13"/>
                      </a:lnTo>
                      <a:lnTo>
                        <a:pt x="13" y="10"/>
                      </a:lnTo>
                      <a:lnTo>
                        <a:pt x="9" y="7"/>
                      </a:lnTo>
                      <a:lnTo>
                        <a:pt x="3" y="6"/>
                      </a:lnTo>
                      <a:lnTo>
                        <a:pt x="0" y="4"/>
                      </a:lnTo>
                      <a:lnTo>
                        <a:pt x="0" y="3"/>
                      </a:lnTo>
                      <a:lnTo>
                        <a:pt x="3" y="2"/>
                      </a:lnTo>
                      <a:lnTo>
                        <a:pt x="10" y="2"/>
                      </a:lnTo>
                      <a:lnTo>
                        <a:pt x="1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09" name="Freeform 3132"/>
                <p:cNvSpPr>
                  <a:spLocks/>
                </p:cNvSpPr>
                <p:nvPr/>
              </p:nvSpPr>
              <p:spPr bwMode="gray">
                <a:xfrm>
                  <a:off x="4249" y="2694"/>
                  <a:ext cx="23" cy="13"/>
                </a:xfrm>
                <a:custGeom>
                  <a:avLst/>
                  <a:gdLst>
                    <a:gd name="T0" fmla="*/ 12 w 23"/>
                    <a:gd name="T1" fmla="*/ 0 h 13"/>
                    <a:gd name="T2" fmla="*/ 13 w 23"/>
                    <a:gd name="T3" fmla="*/ 3 h 13"/>
                    <a:gd name="T4" fmla="*/ 15 w 23"/>
                    <a:gd name="T5" fmla="*/ 3 h 13"/>
                    <a:gd name="T6" fmla="*/ 16 w 23"/>
                    <a:gd name="T7" fmla="*/ 3 h 13"/>
                    <a:gd name="T8" fmla="*/ 20 w 23"/>
                    <a:gd name="T9" fmla="*/ 6 h 13"/>
                    <a:gd name="T10" fmla="*/ 23 w 23"/>
                    <a:gd name="T11" fmla="*/ 9 h 13"/>
                    <a:gd name="T12" fmla="*/ 23 w 23"/>
                    <a:gd name="T13" fmla="*/ 10 h 13"/>
                    <a:gd name="T14" fmla="*/ 21 w 23"/>
                    <a:gd name="T15" fmla="*/ 11 h 13"/>
                    <a:gd name="T16" fmla="*/ 20 w 23"/>
                    <a:gd name="T17" fmla="*/ 13 h 13"/>
                    <a:gd name="T18" fmla="*/ 16 w 23"/>
                    <a:gd name="T19" fmla="*/ 13 h 13"/>
                    <a:gd name="T20" fmla="*/ 13 w 23"/>
                    <a:gd name="T21" fmla="*/ 10 h 13"/>
                    <a:gd name="T22" fmla="*/ 9 w 23"/>
                    <a:gd name="T23" fmla="*/ 7 h 13"/>
                    <a:gd name="T24" fmla="*/ 3 w 23"/>
                    <a:gd name="T25" fmla="*/ 6 h 13"/>
                    <a:gd name="T26" fmla="*/ 0 w 23"/>
                    <a:gd name="T27" fmla="*/ 4 h 13"/>
                    <a:gd name="T28" fmla="*/ 0 w 23"/>
                    <a:gd name="T29" fmla="*/ 3 h 13"/>
                    <a:gd name="T30" fmla="*/ 3 w 23"/>
                    <a:gd name="T31" fmla="*/ 2 h 13"/>
                    <a:gd name="T32" fmla="*/ 10 w 23"/>
                    <a:gd name="T33" fmla="*/ 2 h 13"/>
                    <a:gd name="T34" fmla="*/ 12 w 23"/>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3"/>
                    <a:gd name="T56" fmla="*/ 23 w 23"/>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3">
                      <a:moveTo>
                        <a:pt x="12" y="0"/>
                      </a:moveTo>
                      <a:lnTo>
                        <a:pt x="13" y="3"/>
                      </a:lnTo>
                      <a:lnTo>
                        <a:pt x="15" y="3"/>
                      </a:lnTo>
                      <a:lnTo>
                        <a:pt x="16" y="3"/>
                      </a:lnTo>
                      <a:lnTo>
                        <a:pt x="20" y="6"/>
                      </a:lnTo>
                      <a:lnTo>
                        <a:pt x="23" y="9"/>
                      </a:lnTo>
                      <a:lnTo>
                        <a:pt x="23" y="10"/>
                      </a:lnTo>
                      <a:lnTo>
                        <a:pt x="21" y="11"/>
                      </a:lnTo>
                      <a:lnTo>
                        <a:pt x="20" y="13"/>
                      </a:lnTo>
                      <a:lnTo>
                        <a:pt x="16" y="13"/>
                      </a:lnTo>
                      <a:lnTo>
                        <a:pt x="13" y="10"/>
                      </a:lnTo>
                      <a:lnTo>
                        <a:pt x="9" y="7"/>
                      </a:lnTo>
                      <a:lnTo>
                        <a:pt x="3" y="6"/>
                      </a:lnTo>
                      <a:lnTo>
                        <a:pt x="0" y="4"/>
                      </a:lnTo>
                      <a:lnTo>
                        <a:pt x="0" y="3"/>
                      </a:lnTo>
                      <a:lnTo>
                        <a:pt x="3" y="2"/>
                      </a:lnTo>
                      <a:lnTo>
                        <a:pt x="10" y="2"/>
                      </a:lnTo>
                      <a:lnTo>
                        <a:pt x="1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6" name="Group 3133"/>
              <p:cNvGrpSpPr>
                <a:grpSpLocks/>
              </p:cNvGrpSpPr>
              <p:nvPr/>
            </p:nvGrpSpPr>
            <p:grpSpPr bwMode="auto">
              <a:xfrm>
                <a:off x="4218" y="2682"/>
                <a:ext cx="33" cy="11"/>
                <a:chOff x="4218" y="2682"/>
                <a:chExt cx="33" cy="11"/>
              </a:xfrm>
              <a:grpFill/>
            </p:grpSpPr>
            <p:sp>
              <p:nvSpPr>
                <p:cNvPr id="806" name="Freeform 3134"/>
                <p:cNvSpPr>
                  <a:spLocks/>
                </p:cNvSpPr>
                <p:nvPr/>
              </p:nvSpPr>
              <p:spPr bwMode="gray">
                <a:xfrm>
                  <a:off x="4218" y="2682"/>
                  <a:ext cx="33" cy="11"/>
                </a:xfrm>
                <a:custGeom>
                  <a:avLst/>
                  <a:gdLst>
                    <a:gd name="T0" fmla="*/ 4 w 33"/>
                    <a:gd name="T1" fmla="*/ 4 h 11"/>
                    <a:gd name="T2" fmla="*/ 7 w 33"/>
                    <a:gd name="T3" fmla="*/ 4 h 11"/>
                    <a:gd name="T4" fmla="*/ 12 w 33"/>
                    <a:gd name="T5" fmla="*/ 4 h 11"/>
                    <a:gd name="T6" fmla="*/ 13 w 33"/>
                    <a:gd name="T7" fmla="*/ 5 h 11"/>
                    <a:gd name="T8" fmla="*/ 15 w 33"/>
                    <a:gd name="T9" fmla="*/ 5 h 11"/>
                    <a:gd name="T10" fmla="*/ 17 w 33"/>
                    <a:gd name="T11" fmla="*/ 5 h 11"/>
                    <a:gd name="T12" fmla="*/ 21 w 33"/>
                    <a:gd name="T13" fmla="*/ 5 h 11"/>
                    <a:gd name="T14" fmla="*/ 19 w 33"/>
                    <a:gd name="T15" fmla="*/ 4 h 11"/>
                    <a:gd name="T16" fmla="*/ 15 w 33"/>
                    <a:gd name="T17" fmla="*/ 2 h 11"/>
                    <a:gd name="T18" fmla="*/ 13 w 33"/>
                    <a:gd name="T19" fmla="*/ 1 h 11"/>
                    <a:gd name="T20" fmla="*/ 15 w 33"/>
                    <a:gd name="T21" fmla="*/ 0 h 11"/>
                    <a:gd name="T22" fmla="*/ 19 w 33"/>
                    <a:gd name="T23" fmla="*/ 1 h 11"/>
                    <a:gd name="T24" fmla="*/ 21 w 33"/>
                    <a:gd name="T25" fmla="*/ 2 h 11"/>
                    <a:gd name="T26" fmla="*/ 24 w 33"/>
                    <a:gd name="T27" fmla="*/ 2 h 11"/>
                    <a:gd name="T28" fmla="*/ 27 w 33"/>
                    <a:gd name="T29" fmla="*/ 4 h 11"/>
                    <a:gd name="T30" fmla="*/ 27 w 33"/>
                    <a:gd name="T31" fmla="*/ 4 h 11"/>
                    <a:gd name="T32" fmla="*/ 28 w 33"/>
                    <a:gd name="T33" fmla="*/ 2 h 11"/>
                    <a:gd name="T34" fmla="*/ 31 w 33"/>
                    <a:gd name="T35" fmla="*/ 4 h 11"/>
                    <a:gd name="T36" fmla="*/ 31 w 33"/>
                    <a:gd name="T37" fmla="*/ 5 h 11"/>
                    <a:gd name="T38" fmla="*/ 33 w 33"/>
                    <a:gd name="T39" fmla="*/ 5 h 11"/>
                    <a:gd name="T40" fmla="*/ 31 w 33"/>
                    <a:gd name="T41" fmla="*/ 7 h 11"/>
                    <a:gd name="T42" fmla="*/ 28 w 33"/>
                    <a:gd name="T43" fmla="*/ 5 h 11"/>
                    <a:gd name="T44" fmla="*/ 28 w 33"/>
                    <a:gd name="T45" fmla="*/ 7 h 11"/>
                    <a:gd name="T46" fmla="*/ 25 w 33"/>
                    <a:gd name="T47" fmla="*/ 8 h 11"/>
                    <a:gd name="T48" fmla="*/ 24 w 33"/>
                    <a:gd name="T49" fmla="*/ 7 h 11"/>
                    <a:gd name="T50" fmla="*/ 24 w 33"/>
                    <a:gd name="T51" fmla="*/ 5 h 11"/>
                    <a:gd name="T52" fmla="*/ 7 w 33"/>
                    <a:gd name="T53" fmla="*/ 11 h 11"/>
                    <a:gd name="T54" fmla="*/ 4 w 33"/>
                    <a:gd name="T55" fmla="*/ 11 h 11"/>
                    <a:gd name="T56" fmla="*/ 3 w 33"/>
                    <a:gd name="T57" fmla="*/ 10 h 11"/>
                    <a:gd name="T58" fmla="*/ 0 w 33"/>
                    <a:gd name="T59" fmla="*/ 8 h 11"/>
                    <a:gd name="T60" fmla="*/ 0 w 33"/>
                    <a:gd name="T61" fmla="*/ 5 h 11"/>
                    <a:gd name="T62" fmla="*/ 4 w 33"/>
                    <a:gd name="T63" fmla="*/ 4 h 11"/>
                    <a:gd name="T64" fmla="*/ 4 w 33"/>
                    <a:gd name="T65" fmla="*/ 4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11"/>
                    <a:gd name="T101" fmla="*/ 33 w 33"/>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11">
                      <a:moveTo>
                        <a:pt x="4" y="4"/>
                      </a:moveTo>
                      <a:lnTo>
                        <a:pt x="7" y="4"/>
                      </a:lnTo>
                      <a:lnTo>
                        <a:pt x="12" y="4"/>
                      </a:lnTo>
                      <a:lnTo>
                        <a:pt x="13" y="5"/>
                      </a:lnTo>
                      <a:lnTo>
                        <a:pt x="15" y="5"/>
                      </a:lnTo>
                      <a:lnTo>
                        <a:pt x="17" y="5"/>
                      </a:lnTo>
                      <a:lnTo>
                        <a:pt x="21" y="5"/>
                      </a:lnTo>
                      <a:lnTo>
                        <a:pt x="19" y="4"/>
                      </a:lnTo>
                      <a:lnTo>
                        <a:pt x="15" y="2"/>
                      </a:lnTo>
                      <a:lnTo>
                        <a:pt x="13" y="1"/>
                      </a:lnTo>
                      <a:lnTo>
                        <a:pt x="15" y="0"/>
                      </a:lnTo>
                      <a:lnTo>
                        <a:pt x="19" y="1"/>
                      </a:lnTo>
                      <a:lnTo>
                        <a:pt x="21" y="2"/>
                      </a:lnTo>
                      <a:lnTo>
                        <a:pt x="24" y="2"/>
                      </a:lnTo>
                      <a:lnTo>
                        <a:pt x="27" y="4"/>
                      </a:lnTo>
                      <a:lnTo>
                        <a:pt x="28" y="2"/>
                      </a:lnTo>
                      <a:lnTo>
                        <a:pt x="31" y="4"/>
                      </a:lnTo>
                      <a:lnTo>
                        <a:pt x="31" y="5"/>
                      </a:lnTo>
                      <a:lnTo>
                        <a:pt x="33" y="5"/>
                      </a:lnTo>
                      <a:lnTo>
                        <a:pt x="31" y="7"/>
                      </a:lnTo>
                      <a:lnTo>
                        <a:pt x="28" y="5"/>
                      </a:lnTo>
                      <a:lnTo>
                        <a:pt x="28" y="7"/>
                      </a:lnTo>
                      <a:lnTo>
                        <a:pt x="25" y="8"/>
                      </a:lnTo>
                      <a:lnTo>
                        <a:pt x="24" y="7"/>
                      </a:lnTo>
                      <a:lnTo>
                        <a:pt x="24" y="5"/>
                      </a:lnTo>
                      <a:lnTo>
                        <a:pt x="7" y="11"/>
                      </a:lnTo>
                      <a:lnTo>
                        <a:pt x="4" y="11"/>
                      </a:lnTo>
                      <a:lnTo>
                        <a:pt x="3" y="10"/>
                      </a:lnTo>
                      <a:lnTo>
                        <a:pt x="0" y="8"/>
                      </a:lnTo>
                      <a:lnTo>
                        <a:pt x="0" y="5"/>
                      </a:lnTo>
                      <a:lnTo>
                        <a:pt x="4"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07" name="Freeform 3135"/>
                <p:cNvSpPr>
                  <a:spLocks/>
                </p:cNvSpPr>
                <p:nvPr/>
              </p:nvSpPr>
              <p:spPr bwMode="gray">
                <a:xfrm>
                  <a:off x="4218" y="2682"/>
                  <a:ext cx="33" cy="11"/>
                </a:xfrm>
                <a:custGeom>
                  <a:avLst/>
                  <a:gdLst>
                    <a:gd name="T0" fmla="*/ 4 w 33"/>
                    <a:gd name="T1" fmla="*/ 4 h 11"/>
                    <a:gd name="T2" fmla="*/ 7 w 33"/>
                    <a:gd name="T3" fmla="*/ 4 h 11"/>
                    <a:gd name="T4" fmla="*/ 12 w 33"/>
                    <a:gd name="T5" fmla="*/ 4 h 11"/>
                    <a:gd name="T6" fmla="*/ 13 w 33"/>
                    <a:gd name="T7" fmla="*/ 5 h 11"/>
                    <a:gd name="T8" fmla="*/ 15 w 33"/>
                    <a:gd name="T9" fmla="*/ 5 h 11"/>
                    <a:gd name="T10" fmla="*/ 17 w 33"/>
                    <a:gd name="T11" fmla="*/ 5 h 11"/>
                    <a:gd name="T12" fmla="*/ 21 w 33"/>
                    <a:gd name="T13" fmla="*/ 5 h 11"/>
                    <a:gd name="T14" fmla="*/ 19 w 33"/>
                    <a:gd name="T15" fmla="*/ 4 h 11"/>
                    <a:gd name="T16" fmla="*/ 15 w 33"/>
                    <a:gd name="T17" fmla="*/ 2 h 11"/>
                    <a:gd name="T18" fmla="*/ 13 w 33"/>
                    <a:gd name="T19" fmla="*/ 1 h 11"/>
                    <a:gd name="T20" fmla="*/ 15 w 33"/>
                    <a:gd name="T21" fmla="*/ 0 h 11"/>
                    <a:gd name="T22" fmla="*/ 19 w 33"/>
                    <a:gd name="T23" fmla="*/ 1 h 11"/>
                    <a:gd name="T24" fmla="*/ 21 w 33"/>
                    <a:gd name="T25" fmla="*/ 2 h 11"/>
                    <a:gd name="T26" fmla="*/ 24 w 33"/>
                    <a:gd name="T27" fmla="*/ 2 h 11"/>
                    <a:gd name="T28" fmla="*/ 27 w 33"/>
                    <a:gd name="T29" fmla="*/ 4 h 11"/>
                    <a:gd name="T30" fmla="*/ 27 w 33"/>
                    <a:gd name="T31" fmla="*/ 4 h 11"/>
                    <a:gd name="T32" fmla="*/ 28 w 33"/>
                    <a:gd name="T33" fmla="*/ 2 h 11"/>
                    <a:gd name="T34" fmla="*/ 31 w 33"/>
                    <a:gd name="T35" fmla="*/ 4 h 11"/>
                    <a:gd name="T36" fmla="*/ 31 w 33"/>
                    <a:gd name="T37" fmla="*/ 5 h 11"/>
                    <a:gd name="T38" fmla="*/ 33 w 33"/>
                    <a:gd name="T39" fmla="*/ 5 h 11"/>
                    <a:gd name="T40" fmla="*/ 31 w 33"/>
                    <a:gd name="T41" fmla="*/ 7 h 11"/>
                    <a:gd name="T42" fmla="*/ 28 w 33"/>
                    <a:gd name="T43" fmla="*/ 5 h 11"/>
                    <a:gd name="T44" fmla="*/ 28 w 33"/>
                    <a:gd name="T45" fmla="*/ 7 h 11"/>
                    <a:gd name="T46" fmla="*/ 25 w 33"/>
                    <a:gd name="T47" fmla="*/ 8 h 11"/>
                    <a:gd name="T48" fmla="*/ 24 w 33"/>
                    <a:gd name="T49" fmla="*/ 7 h 11"/>
                    <a:gd name="T50" fmla="*/ 24 w 33"/>
                    <a:gd name="T51" fmla="*/ 5 h 11"/>
                    <a:gd name="T52" fmla="*/ 7 w 33"/>
                    <a:gd name="T53" fmla="*/ 11 h 11"/>
                    <a:gd name="T54" fmla="*/ 4 w 33"/>
                    <a:gd name="T55" fmla="*/ 11 h 11"/>
                    <a:gd name="T56" fmla="*/ 3 w 33"/>
                    <a:gd name="T57" fmla="*/ 10 h 11"/>
                    <a:gd name="T58" fmla="*/ 0 w 33"/>
                    <a:gd name="T59" fmla="*/ 8 h 11"/>
                    <a:gd name="T60" fmla="*/ 0 w 33"/>
                    <a:gd name="T61" fmla="*/ 5 h 11"/>
                    <a:gd name="T62" fmla="*/ 4 w 33"/>
                    <a:gd name="T63" fmla="*/ 4 h 11"/>
                    <a:gd name="T64" fmla="*/ 4 w 33"/>
                    <a:gd name="T65" fmla="*/ 4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11"/>
                    <a:gd name="T101" fmla="*/ 33 w 33"/>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11">
                      <a:moveTo>
                        <a:pt x="4" y="4"/>
                      </a:moveTo>
                      <a:lnTo>
                        <a:pt x="7" y="4"/>
                      </a:lnTo>
                      <a:lnTo>
                        <a:pt x="12" y="4"/>
                      </a:lnTo>
                      <a:lnTo>
                        <a:pt x="13" y="5"/>
                      </a:lnTo>
                      <a:lnTo>
                        <a:pt x="15" y="5"/>
                      </a:lnTo>
                      <a:lnTo>
                        <a:pt x="17" y="5"/>
                      </a:lnTo>
                      <a:lnTo>
                        <a:pt x="21" y="5"/>
                      </a:lnTo>
                      <a:lnTo>
                        <a:pt x="19" y="4"/>
                      </a:lnTo>
                      <a:lnTo>
                        <a:pt x="15" y="2"/>
                      </a:lnTo>
                      <a:lnTo>
                        <a:pt x="13" y="1"/>
                      </a:lnTo>
                      <a:lnTo>
                        <a:pt x="15" y="0"/>
                      </a:lnTo>
                      <a:lnTo>
                        <a:pt x="19" y="1"/>
                      </a:lnTo>
                      <a:lnTo>
                        <a:pt x="21" y="2"/>
                      </a:lnTo>
                      <a:lnTo>
                        <a:pt x="24" y="2"/>
                      </a:lnTo>
                      <a:lnTo>
                        <a:pt x="27" y="4"/>
                      </a:lnTo>
                      <a:lnTo>
                        <a:pt x="28" y="2"/>
                      </a:lnTo>
                      <a:lnTo>
                        <a:pt x="31" y="4"/>
                      </a:lnTo>
                      <a:lnTo>
                        <a:pt x="31" y="5"/>
                      </a:lnTo>
                      <a:lnTo>
                        <a:pt x="33" y="5"/>
                      </a:lnTo>
                      <a:lnTo>
                        <a:pt x="31" y="7"/>
                      </a:lnTo>
                      <a:lnTo>
                        <a:pt x="28" y="5"/>
                      </a:lnTo>
                      <a:lnTo>
                        <a:pt x="28" y="7"/>
                      </a:lnTo>
                      <a:lnTo>
                        <a:pt x="25" y="8"/>
                      </a:lnTo>
                      <a:lnTo>
                        <a:pt x="24" y="7"/>
                      </a:lnTo>
                      <a:lnTo>
                        <a:pt x="24" y="5"/>
                      </a:lnTo>
                      <a:lnTo>
                        <a:pt x="7" y="11"/>
                      </a:lnTo>
                      <a:lnTo>
                        <a:pt x="4" y="11"/>
                      </a:lnTo>
                      <a:lnTo>
                        <a:pt x="3" y="10"/>
                      </a:lnTo>
                      <a:lnTo>
                        <a:pt x="0" y="8"/>
                      </a:lnTo>
                      <a:lnTo>
                        <a:pt x="0" y="5"/>
                      </a:lnTo>
                      <a:lnTo>
                        <a:pt x="4"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7" name="Group 3136"/>
              <p:cNvGrpSpPr>
                <a:grpSpLocks/>
              </p:cNvGrpSpPr>
              <p:nvPr/>
            </p:nvGrpSpPr>
            <p:grpSpPr bwMode="auto">
              <a:xfrm>
                <a:off x="4209" y="2683"/>
                <a:ext cx="9" cy="9"/>
                <a:chOff x="4209" y="2683"/>
                <a:chExt cx="9" cy="9"/>
              </a:xfrm>
              <a:grpFill/>
            </p:grpSpPr>
            <p:sp>
              <p:nvSpPr>
                <p:cNvPr id="804" name="Freeform 3137"/>
                <p:cNvSpPr>
                  <a:spLocks/>
                </p:cNvSpPr>
                <p:nvPr/>
              </p:nvSpPr>
              <p:spPr bwMode="gray">
                <a:xfrm>
                  <a:off x="4209" y="2683"/>
                  <a:ext cx="9" cy="9"/>
                </a:xfrm>
                <a:custGeom>
                  <a:avLst/>
                  <a:gdLst>
                    <a:gd name="T0" fmla="*/ 1 w 9"/>
                    <a:gd name="T1" fmla="*/ 3 h 9"/>
                    <a:gd name="T2" fmla="*/ 4 w 9"/>
                    <a:gd name="T3" fmla="*/ 1 h 9"/>
                    <a:gd name="T4" fmla="*/ 7 w 9"/>
                    <a:gd name="T5" fmla="*/ 0 h 9"/>
                    <a:gd name="T6" fmla="*/ 9 w 9"/>
                    <a:gd name="T7" fmla="*/ 1 h 9"/>
                    <a:gd name="T8" fmla="*/ 9 w 9"/>
                    <a:gd name="T9" fmla="*/ 3 h 9"/>
                    <a:gd name="T10" fmla="*/ 9 w 9"/>
                    <a:gd name="T11" fmla="*/ 6 h 9"/>
                    <a:gd name="T12" fmla="*/ 7 w 9"/>
                    <a:gd name="T13" fmla="*/ 7 h 9"/>
                    <a:gd name="T14" fmla="*/ 6 w 9"/>
                    <a:gd name="T15" fmla="*/ 9 h 9"/>
                    <a:gd name="T16" fmla="*/ 1 w 9"/>
                    <a:gd name="T17" fmla="*/ 9 h 9"/>
                    <a:gd name="T18" fmla="*/ 0 w 9"/>
                    <a:gd name="T19" fmla="*/ 7 h 9"/>
                    <a:gd name="T20" fmla="*/ 0 w 9"/>
                    <a:gd name="T21" fmla="*/ 6 h 9"/>
                    <a:gd name="T22" fmla="*/ 1 w 9"/>
                    <a:gd name="T23" fmla="*/ 4 h 9"/>
                    <a:gd name="T24" fmla="*/ 1 w 9"/>
                    <a:gd name="T25" fmla="*/ 3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9"/>
                    <a:gd name="T41" fmla="*/ 9 w 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9">
                      <a:moveTo>
                        <a:pt x="1" y="3"/>
                      </a:moveTo>
                      <a:lnTo>
                        <a:pt x="4" y="1"/>
                      </a:lnTo>
                      <a:lnTo>
                        <a:pt x="7" y="0"/>
                      </a:lnTo>
                      <a:lnTo>
                        <a:pt x="9" y="1"/>
                      </a:lnTo>
                      <a:lnTo>
                        <a:pt x="9" y="3"/>
                      </a:lnTo>
                      <a:lnTo>
                        <a:pt x="9" y="6"/>
                      </a:lnTo>
                      <a:lnTo>
                        <a:pt x="7" y="7"/>
                      </a:lnTo>
                      <a:lnTo>
                        <a:pt x="6" y="9"/>
                      </a:lnTo>
                      <a:lnTo>
                        <a:pt x="1" y="9"/>
                      </a:lnTo>
                      <a:lnTo>
                        <a:pt x="0" y="7"/>
                      </a:lnTo>
                      <a:lnTo>
                        <a:pt x="0" y="6"/>
                      </a:lnTo>
                      <a:lnTo>
                        <a:pt x="1" y="4"/>
                      </a:lnTo>
                      <a:lnTo>
                        <a:pt x="1"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05" name="Freeform 3138"/>
                <p:cNvSpPr>
                  <a:spLocks/>
                </p:cNvSpPr>
                <p:nvPr/>
              </p:nvSpPr>
              <p:spPr bwMode="gray">
                <a:xfrm>
                  <a:off x="4209" y="2683"/>
                  <a:ext cx="9" cy="9"/>
                </a:xfrm>
                <a:custGeom>
                  <a:avLst/>
                  <a:gdLst>
                    <a:gd name="T0" fmla="*/ 1 w 9"/>
                    <a:gd name="T1" fmla="*/ 3 h 9"/>
                    <a:gd name="T2" fmla="*/ 4 w 9"/>
                    <a:gd name="T3" fmla="*/ 1 h 9"/>
                    <a:gd name="T4" fmla="*/ 7 w 9"/>
                    <a:gd name="T5" fmla="*/ 0 h 9"/>
                    <a:gd name="T6" fmla="*/ 9 w 9"/>
                    <a:gd name="T7" fmla="*/ 1 h 9"/>
                    <a:gd name="T8" fmla="*/ 9 w 9"/>
                    <a:gd name="T9" fmla="*/ 3 h 9"/>
                    <a:gd name="T10" fmla="*/ 9 w 9"/>
                    <a:gd name="T11" fmla="*/ 6 h 9"/>
                    <a:gd name="T12" fmla="*/ 7 w 9"/>
                    <a:gd name="T13" fmla="*/ 7 h 9"/>
                    <a:gd name="T14" fmla="*/ 6 w 9"/>
                    <a:gd name="T15" fmla="*/ 9 h 9"/>
                    <a:gd name="T16" fmla="*/ 1 w 9"/>
                    <a:gd name="T17" fmla="*/ 9 h 9"/>
                    <a:gd name="T18" fmla="*/ 0 w 9"/>
                    <a:gd name="T19" fmla="*/ 7 h 9"/>
                    <a:gd name="T20" fmla="*/ 0 w 9"/>
                    <a:gd name="T21" fmla="*/ 6 h 9"/>
                    <a:gd name="T22" fmla="*/ 1 w 9"/>
                    <a:gd name="T23" fmla="*/ 4 h 9"/>
                    <a:gd name="T24" fmla="*/ 1 w 9"/>
                    <a:gd name="T25" fmla="*/ 3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9"/>
                    <a:gd name="T41" fmla="*/ 9 w 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9">
                      <a:moveTo>
                        <a:pt x="1" y="3"/>
                      </a:moveTo>
                      <a:lnTo>
                        <a:pt x="4" y="1"/>
                      </a:lnTo>
                      <a:lnTo>
                        <a:pt x="7" y="0"/>
                      </a:lnTo>
                      <a:lnTo>
                        <a:pt x="9" y="1"/>
                      </a:lnTo>
                      <a:lnTo>
                        <a:pt x="9" y="3"/>
                      </a:lnTo>
                      <a:lnTo>
                        <a:pt x="9" y="6"/>
                      </a:lnTo>
                      <a:lnTo>
                        <a:pt x="7" y="7"/>
                      </a:lnTo>
                      <a:lnTo>
                        <a:pt x="6" y="9"/>
                      </a:lnTo>
                      <a:lnTo>
                        <a:pt x="1" y="9"/>
                      </a:lnTo>
                      <a:lnTo>
                        <a:pt x="0" y="7"/>
                      </a:lnTo>
                      <a:lnTo>
                        <a:pt x="0" y="6"/>
                      </a:lnTo>
                      <a:lnTo>
                        <a:pt x="1" y="4"/>
                      </a:lnTo>
                      <a:lnTo>
                        <a:pt x="1"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8" name="Group 3139"/>
              <p:cNvGrpSpPr>
                <a:grpSpLocks/>
              </p:cNvGrpSpPr>
              <p:nvPr/>
            </p:nvGrpSpPr>
            <p:grpSpPr bwMode="auto">
              <a:xfrm>
                <a:off x="4189" y="2682"/>
                <a:ext cx="14" cy="7"/>
                <a:chOff x="4189" y="2682"/>
                <a:chExt cx="14" cy="7"/>
              </a:xfrm>
              <a:grpFill/>
            </p:grpSpPr>
            <p:sp>
              <p:nvSpPr>
                <p:cNvPr id="802" name="Freeform 3140"/>
                <p:cNvSpPr>
                  <a:spLocks/>
                </p:cNvSpPr>
                <p:nvPr/>
              </p:nvSpPr>
              <p:spPr bwMode="gray">
                <a:xfrm>
                  <a:off x="4189" y="2682"/>
                  <a:ext cx="14" cy="7"/>
                </a:xfrm>
                <a:custGeom>
                  <a:avLst/>
                  <a:gdLst>
                    <a:gd name="T0" fmla="*/ 6 w 14"/>
                    <a:gd name="T1" fmla="*/ 0 h 7"/>
                    <a:gd name="T2" fmla="*/ 6 w 14"/>
                    <a:gd name="T3" fmla="*/ 0 h 7"/>
                    <a:gd name="T4" fmla="*/ 8 w 14"/>
                    <a:gd name="T5" fmla="*/ 0 h 7"/>
                    <a:gd name="T6" fmla="*/ 11 w 14"/>
                    <a:gd name="T7" fmla="*/ 0 h 7"/>
                    <a:gd name="T8" fmla="*/ 13 w 14"/>
                    <a:gd name="T9" fmla="*/ 1 h 7"/>
                    <a:gd name="T10" fmla="*/ 14 w 14"/>
                    <a:gd name="T11" fmla="*/ 2 h 7"/>
                    <a:gd name="T12" fmla="*/ 14 w 14"/>
                    <a:gd name="T13" fmla="*/ 4 h 7"/>
                    <a:gd name="T14" fmla="*/ 11 w 14"/>
                    <a:gd name="T15" fmla="*/ 5 h 7"/>
                    <a:gd name="T16" fmla="*/ 10 w 14"/>
                    <a:gd name="T17" fmla="*/ 7 h 7"/>
                    <a:gd name="T18" fmla="*/ 6 w 14"/>
                    <a:gd name="T19" fmla="*/ 4 h 7"/>
                    <a:gd name="T20" fmla="*/ 5 w 14"/>
                    <a:gd name="T21" fmla="*/ 4 h 7"/>
                    <a:gd name="T22" fmla="*/ 2 w 14"/>
                    <a:gd name="T23" fmla="*/ 4 h 7"/>
                    <a:gd name="T24" fmla="*/ 0 w 14"/>
                    <a:gd name="T25" fmla="*/ 2 h 7"/>
                    <a:gd name="T26" fmla="*/ 0 w 14"/>
                    <a:gd name="T27" fmla="*/ 1 h 7"/>
                    <a:gd name="T28" fmla="*/ 0 w 14"/>
                    <a:gd name="T29" fmla="*/ 0 h 7"/>
                    <a:gd name="T30" fmla="*/ 6 w 14"/>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7"/>
                    <a:gd name="T50" fmla="*/ 14 w 14"/>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7">
                      <a:moveTo>
                        <a:pt x="6" y="0"/>
                      </a:moveTo>
                      <a:lnTo>
                        <a:pt x="6" y="0"/>
                      </a:lnTo>
                      <a:lnTo>
                        <a:pt x="8" y="0"/>
                      </a:lnTo>
                      <a:lnTo>
                        <a:pt x="11" y="0"/>
                      </a:lnTo>
                      <a:lnTo>
                        <a:pt x="13" y="1"/>
                      </a:lnTo>
                      <a:lnTo>
                        <a:pt x="14" y="2"/>
                      </a:lnTo>
                      <a:lnTo>
                        <a:pt x="14" y="4"/>
                      </a:lnTo>
                      <a:lnTo>
                        <a:pt x="11" y="5"/>
                      </a:lnTo>
                      <a:lnTo>
                        <a:pt x="10" y="7"/>
                      </a:lnTo>
                      <a:lnTo>
                        <a:pt x="6" y="4"/>
                      </a:lnTo>
                      <a:lnTo>
                        <a:pt x="5" y="4"/>
                      </a:lnTo>
                      <a:lnTo>
                        <a:pt x="2" y="4"/>
                      </a:lnTo>
                      <a:lnTo>
                        <a:pt x="0" y="2"/>
                      </a:lnTo>
                      <a:lnTo>
                        <a:pt x="0" y="1"/>
                      </a:lnTo>
                      <a:lnTo>
                        <a:pt x="0" y="0"/>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03" name="Freeform 3141"/>
                <p:cNvSpPr>
                  <a:spLocks/>
                </p:cNvSpPr>
                <p:nvPr/>
              </p:nvSpPr>
              <p:spPr bwMode="gray">
                <a:xfrm>
                  <a:off x="4189" y="2682"/>
                  <a:ext cx="14" cy="7"/>
                </a:xfrm>
                <a:custGeom>
                  <a:avLst/>
                  <a:gdLst>
                    <a:gd name="T0" fmla="*/ 6 w 14"/>
                    <a:gd name="T1" fmla="*/ 0 h 7"/>
                    <a:gd name="T2" fmla="*/ 6 w 14"/>
                    <a:gd name="T3" fmla="*/ 0 h 7"/>
                    <a:gd name="T4" fmla="*/ 8 w 14"/>
                    <a:gd name="T5" fmla="*/ 0 h 7"/>
                    <a:gd name="T6" fmla="*/ 11 w 14"/>
                    <a:gd name="T7" fmla="*/ 0 h 7"/>
                    <a:gd name="T8" fmla="*/ 13 w 14"/>
                    <a:gd name="T9" fmla="*/ 1 h 7"/>
                    <a:gd name="T10" fmla="*/ 14 w 14"/>
                    <a:gd name="T11" fmla="*/ 2 h 7"/>
                    <a:gd name="T12" fmla="*/ 14 w 14"/>
                    <a:gd name="T13" fmla="*/ 4 h 7"/>
                    <a:gd name="T14" fmla="*/ 11 w 14"/>
                    <a:gd name="T15" fmla="*/ 5 h 7"/>
                    <a:gd name="T16" fmla="*/ 10 w 14"/>
                    <a:gd name="T17" fmla="*/ 7 h 7"/>
                    <a:gd name="T18" fmla="*/ 6 w 14"/>
                    <a:gd name="T19" fmla="*/ 4 h 7"/>
                    <a:gd name="T20" fmla="*/ 5 w 14"/>
                    <a:gd name="T21" fmla="*/ 4 h 7"/>
                    <a:gd name="T22" fmla="*/ 2 w 14"/>
                    <a:gd name="T23" fmla="*/ 4 h 7"/>
                    <a:gd name="T24" fmla="*/ 0 w 14"/>
                    <a:gd name="T25" fmla="*/ 2 h 7"/>
                    <a:gd name="T26" fmla="*/ 0 w 14"/>
                    <a:gd name="T27" fmla="*/ 1 h 7"/>
                    <a:gd name="T28" fmla="*/ 0 w 14"/>
                    <a:gd name="T29" fmla="*/ 0 h 7"/>
                    <a:gd name="T30" fmla="*/ 6 w 14"/>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7"/>
                    <a:gd name="T50" fmla="*/ 14 w 14"/>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7">
                      <a:moveTo>
                        <a:pt x="6" y="0"/>
                      </a:moveTo>
                      <a:lnTo>
                        <a:pt x="6" y="0"/>
                      </a:lnTo>
                      <a:lnTo>
                        <a:pt x="8" y="0"/>
                      </a:lnTo>
                      <a:lnTo>
                        <a:pt x="11" y="0"/>
                      </a:lnTo>
                      <a:lnTo>
                        <a:pt x="13" y="1"/>
                      </a:lnTo>
                      <a:lnTo>
                        <a:pt x="14" y="2"/>
                      </a:lnTo>
                      <a:lnTo>
                        <a:pt x="14" y="4"/>
                      </a:lnTo>
                      <a:lnTo>
                        <a:pt x="11" y="5"/>
                      </a:lnTo>
                      <a:lnTo>
                        <a:pt x="10" y="7"/>
                      </a:lnTo>
                      <a:lnTo>
                        <a:pt x="6" y="4"/>
                      </a:lnTo>
                      <a:lnTo>
                        <a:pt x="5" y="4"/>
                      </a:lnTo>
                      <a:lnTo>
                        <a:pt x="2" y="4"/>
                      </a:lnTo>
                      <a:lnTo>
                        <a:pt x="0" y="2"/>
                      </a:lnTo>
                      <a:lnTo>
                        <a:pt x="0" y="1"/>
                      </a:lnTo>
                      <a:lnTo>
                        <a:pt x="0" y="0"/>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59" name="Group 3142"/>
              <p:cNvGrpSpPr>
                <a:grpSpLocks/>
              </p:cNvGrpSpPr>
              <p:nvPr/>
            </p:nvGrpSpPr>
            <p:grpSpPr bwMode="auto">
              <a:xfrm>
                <a:off x="4166" y="2668"/>
                <a:ext cx="18" cy="4"/>
                <a:chOff x="4166" y="2668"/>
                <a:chExt cx="18" cy="4"/>
              </a:xfrm>
              <a:grpFill/>
            </p:grpSpPr>
            <p:sp>
              <p:nvSpPr>
                <p:cNvPr id="800" name="Freeform 3143"/>
                <p:cNvSpPr>
                  <a:spLocks/>
                </p:cNvSpPr>
                <p:nvPr/>
              </p:nvSpPr>
              <p:spPr bwMode="gray">
                <a:xfrm>
                  <a:off x="4166" y="2668"/>
                  <a:ext cx="18" cy="4"/>
                </a:xfrm>
                <a:custGeom>
                  <a:avLst/>
                  <a:gdLst>
                    <a:gd name="T0" fmla="*/ 0 w 18"/>
                    <a:gd name="T1" fmla="*/ 1 h 4"/>
                    <a:gd name="T2" fmla="*/ 1 w 18"/>
                    <a:gd name="T3" fmla="*/ 1 h 4"/>
                    <a:gd name="T4" fmla="*/ 3 w 18"/>
                    <a:gd name="T5" fmla="*/ 0 h 4"/>
                    <a:gd name="T6" fmla="*/ 16 w 18"/>
                    <a:gd name="T7" fmla="*/ 0 h 4"/>
                    <a:gd name="T8" fmla="*/ 18 w 18"/>
                    <a:gd name="T9" fmla="*/ 3 h 4"/>
                    <a:gd name="T10" fmla="*/ 9 w 18"/>
                    <a:gd name="T11" fmla="*/ 4 h 4"/>
                    <a:gd name="T12" fmla="*/ 1 w 18"/>
                    <a:gd name="T13" fmla="*/ 4 h 4"/>
                    <a:gd name="T14" fmla="*/ 1 w 18"/>
                    <a:gd name="T15" fmla="*/ 3 h 4"/>
                    <a:gd name="T16" fmla="*/ 0 w 18"/>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
                    <a:gd name="T29" fmla="*/ 18 w 1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
                      <a:moveTo>
                        <a:pt x="0" y="1"/>
                      </a:moveTo>
                      <a:lnTo>
                        <a:pt x="1" y="1"/>
                      </a:lnTo>
                      <a:lnTo>
                        <a:pt x="3" y="0"/>
                      </a:lnTo>
                      <a:lnTo>
                        <a:pt x="16" y="0"/>
                      </a:lnTo>
                      <a:lnTo>
                        <a:pt x="18" y="3"/>
                      </a:lnTo>
                      <a:lnTo>
                        <a:pt x="9" y="4"/>
                      </a:lnTo>
                      <a:lnTo>
                        <a:pt x="1" y="4"/>
                      </a:lnTo>
                      <a:lnTo>
                        <a:pt x="1" y="3"/>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801" name="Freeform 3144"/>
                <p:cNvSpPr>
                  <a:spLocks/>
                </p:cNvSpPr>
                <p:nvPr/>
              </p:nvSpPr>
              <p:spPr bwMode="gray">
                <a:xfrm>
                  <a:off x="4166" y="2668"/>
                  <a:ext cx="18" cy="4"/>
                </a:xfrm>
                <a:custGeom>
                  <a:avLst/>
                  <a:gdLst>
                    <a:gd name="T0" fmla="*/ 0 w 18"/>
                    <a:gd name="T1" fmla="*/ 1 h 4"/>
                    <a:gd name="T2" fmla="*/ 1 w 18"/>
                    <a:gd name="T3" fmla="*/ 1 h 4"/>
                    <a:gd name="T4" fmla="*/ 3 w 18"/>
                    <a:gd name="T5" fmla="*/ 0 h 4"/>
                    <a:gd name="T6" fmla="*/ 16 w 18"/>
                    <a:gd name="T7" fmla="*/ 0 h 4"/>
                    <a:gd name="T8" fmla="*/ 18 w 18"/>
                    <a:gd name="T9" fmla="*/ 3 h 4"/>
                    <a:gd name="T10" fmla="*/ 9 w 18"/>
                    <a:gd name="T11" fmla="*/ 4 h 4"/>
                    <a:gd name="T12" fmla="*/ 1 w 18"/>
                    <a:gd name="T13" fmla="*/ 4 h 4"/>
                    <a:gd name="T14" fmla="*/ 1 w 18"/>
                    <a:gd name="T15" fmla="*/ 3 h 4"/>
                    <a:gd name="T16" fmla="*/ 0 w 18"/>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
                    <a:gd name="T29" fmla="*/ 18 w 1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
                      <a:moveTo>
                        <a:pt x="0" y="1"/>
                      </a:moveTo>
                      <a:lnTo>
                        <a:pt x="1" y="1"/>
                      </a:lnTo>
                      <a:lnTo>
                        <a:pt x="3" y="0"/>
                      </a:lnTo>
                      <a:lnTo>
                        <a:pt x="16" y="0"/>
                      </a:lnTo>
                      <a:lnTo>
                        <a:pt x="18" y="3"/>
                      </a:lnTo>
                      <a:lnTo>
                        <a:pt x="9" y="4"/>
                      </a:lnTo>
                      <a:lnTo>
                        <a:pt x="1" y="4"/>
                      </a:lnTo>
                      <a:lnTo>
                        <a:pt x="1" y="3"/>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0" name="Group 3145"/>
              <p:cNvGrpSpPr>
                <a:grpSpLocks/>
              </p:cNvGrpSpPr>
              <p:nvPr/>
            </p:nvGrpSpPr>
            <p:grpSpPr bwMode="auto">
              <a:xfrm>
                <a:off x="4399" y="2594"/>
                <a:ext cx="10" cy="4"/>
                <a:chOff x="4399" y="2594"/>
                <a:chExt cx="10" cy="4"/>
              </a:xfrm>
              <a:grpFill/>
            </p:grpSpPr>
            <p:sp>
              <p:nvSpPr>
                <p:cNvPr id="798" name="Freeform 3146"/>
                <p:cNvSpPr>
                  <a:spLocks/>
                </p:cNvSpPr>
                <p:nvPr/>
              </p:nvSpPr>
              <p:spPr bwMode="gray">
                <a:xfrm>
                  <a:off x="4399" y="2594"/>
                  <a:ext cx="10" cy="4"/>
                </a:xfrm>
                <a:custGeom>
                  <a:avLst/>
                  <a:gdLst>
                    <a:gd name="T0" fmla="*/ 0 w 10"/>
                    <a:gd name="T1" fmla="*/ 0 h 4"/>
                    <a:gd name="T2" fmla="*/ 0 w 10"/>
                    <a:gd name="T3" fmla="*/ 0 h 4"/>
                    <a:gd name="T4" fmla="*/ 2 w 10"/>
                    <a:gd name="T5" fmla="*/ 0 h 4"/>
                    <a:gd name="T6" fmla="*/ 4 w 10"/>
                    <a:gd name="T7" fmla="*/ 0 h 4"/>
                    <a:gd name="T8" fmla="*/ 10 w 10"/>
                    <a:gd name="T9" fmla="*/ 3 h 4"/>
                    <a:gd name="T10" fmla="*/ 7 w 10"/>
                    <a:gd name="T11" fmla="*/ 3 h 4"/>
                    <a:gd name="T12" fmla="*/ 6 w 10"/>
                    <a:gd name="T13" fmla="*/ 4 h 4"/>
                    <a:gd name="T14" fmla="*/ 3 w 10"/>
                    <a:gd name="T15" fmla="*/ 3 h 4"/>
                    <a:gd name="T16" fmla="*/ 2 w 10"/>
                    <a:gd name="T17" fmla="*/ 3 h 4"/>
                    <a:gd name="T18" fmla="*/ 0 w 10"/>
                    <a:gd name="T19" fmla="*/ 1 h 4"/>
                    <a:gd name="T20" fmla="*/ 0 w 1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4"/>
                    <a:gd name="T35" fmla="*/ 10 w 1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4">
                      <a:moveTo>
                        <a:pt x="0" y="0"/>
                      </a:moveTo>
                      <a:lnTo>
                        <a:pt x="0" y="0"/>
                      </a:lnTo>
                      <a:lnTo>
                        <a:pt x="2" y="0"/>
                      </a:lnTo>
                      <a:lnTo>
                        <a:pt x="4" y="0"/>
                      </a:lnTo>
                      <a:lnTo>
                        <a:pt x="10" y="3"/>
                      </a:lnTo>
                      <a:lnTo>
                        <a:pt x="7" y="3"/>
                      </a:lnTo>
                      <a:lnTo>
                        <a:pt x="6" y="4"/>
                      </a:lnTo>
                      <a:lnTo>
                        <a:pt x="3" y="3"/>
                      </a:lnTo>
                      <a:lnTo>
                        <a:pt x="2" y="3"/>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99" name="Freeform 3147"/>
                <p:cNvSpPr>
                  <a:spLocks/>
                </p:cNvSpPr>
                <p:nvPr/>
              </p:nvSpPr>
              <p:spPr bwMode="gray">
                <a:xfrm>
                  <a:off x="4399" y="2594"/>
                  <a:ext cx="10" cy="4"/>
                </a:xfrm>
                <a:custGeom>
                  <a:avLst/>
                  <a:gdLst>
                    <a:gd name="T0" fmla="*/ 0 w 10"/>
                    <a:gd name="T1" fmla="*/ 0 h 4"/>
                    <a:gd name="T2" fmla="*/ 0 w 10"/>
                    <a:gd name="T3" fmla="*/ 0 h 4"/>
                    <a:gd name="T4" fmla="*/ 2 w 10"/>
                    <a:gd name="T5" fmla="*/ 0 h 4"/>
                    <a:gd name="T6" fmla="*/ 4 w 10"/>
                    <a:gd name="T7" fmla="*/ 0 h 4"/>
                    <a:gd name="T8" fmla="*/ 10 w 10"/>
                    <a:gd name="T9" fmla="*/ 3 h 4"/>
                    <a:gd name="T10" fmla="*/ 7 w 10"/>
                    <a:gd name="T11" fmla="*/ 3 h 4"/>
                    <a:gd name="T12" fmla="*/ 6 w 10"/>
                    <a:gd name="T13" fmla="*/ 4 h 4"/>
                    <a:gd name="T14" fmla="*/ 3 w 10"/>
                    <a:gd name="T15" fmla="*/ 3 h 4"/>
                    <a:gd name="T16" fmla="*/ 2 w 10"/>
                    <a:gd name="T17" fmla="*/ 3 h 4"/>
                    <a:gd name="T18" fmla="*/ 0 w 10"/>
                    <a:gd name="T19" fmla="*/ 1 h 4"/>
                    <a:gd name="T20" fmla="*/ 0 w 1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4"/>
                    <a:gd name="T35" fmla="*/ 10 w 1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4">
                      <a:moveTo>
                        <a:pt x="0" y="0"/>
                      </a:moveTo>
                      <a:lnTo>
                        <a:pt x="0" y="0"/>
                      </a:lnTo>
                      <a:lnTo>
                        <a:pt x="2" y="0"/>
                      </a:lnTo>
                      <a:lnTo>
                        <a:pt x="4" y="0"/>
                      </a:lnTo>
                      <a:lnTo>
                        <a:pt x="10" y="3"/>
                      </a:lnTo>
                      <a:lnTo>
                        <a:pt x="7" y="3"/>
                      </a:lnTo>
                      <a:lnTo>
                        <a:pt x="6" y="4"/>
                      </a:lnTo>
                      <a:lnTo>
                        <a:pt x="3" y="3"/>
                      </a:lnTo>
                      <a:lnTo>
                        <a:pt x="2" y="3"/>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1" name="Group 3148"/>
              <p:cNvGrpSpPr>
                <a:grpSpLocks/>
              </p:cNvGrpSpPr>
              <p:nvPr/>
            </p:nvGrpSpPr>
            <p:grpSpPr bwMode="auto">
              <a:xfrm>
                <a:off x="4391" y="2611"/>
                <a:ext cx="8" cy="4"/>
                <a:chOff x="4391" y="2611"/>
                <a:chExt cx="8" cy="4"/>
              </a:xfrm>
              <a:grpFill/>
            </p:grpSpPr>
            <p:sp>
              <p:nvSpPr>
                <p:cNvPr id="796" name="Freeform 3149"/>
                <p:cNvSpPr>
                  <a:spLocks/>
                </p:cNvSpPr>
                <p:nvPr/>
              </p:nvSpPr>
              <p:spPr bwMode="gray">
                <a:xfrm>
                  <a:off x="4391" y="2611"/>
                  <a:ext cx="8" cy="4"/>
                </a:xfrm>
                <a:custGeom>
                  <a:avLst/>
                  <a:gdLst>
                    <a:gd name="T0" fmla="*/ 0 w 8"/>
                    <a:gd name="T1" fmla="*/ 3 h 4"/>
                    <a:gd name="T2" fmla="*/ 1 w 8"/>
                    <a:gd name="T3" fmla="*/ 3 h 4"/>
                    <a:gd name="T4" fmla="*/ 4 w 8"/>
                    <a:gd name="T5" fmla="*/ 0 h 4"/>
                    <a:gd name="T6" fmla="*/ 7 w 8"/>
                    <a:gd name="T7" fmla="*/ 0 h 4"/>
                    <a:gd name="T8" fmla="*/ 8 w 8"/>
                    <a:gd name="T9" fmla="*/ 1 h 4"/>
                    <a:gd name="T10" fmla="*/ 8 w 8"/>
                    <a:gd name="T11" fmla="*/ 3 h 4"/>
                    <a:gd name="T12" fmla="*/ 8 w 8"/>
                    <a:gd name="T13" fmla="*/ 4 h 4"/>
                    <a:gd name="T14" fmla="*/ 7 w 8"/>
                    <a:gd name="T15" fmla="*/ 4 h 4"/>
                    <a:gd name="T16" fmla="*/ 3 w 8"/>
                    <a:gd name="T17" fmla="*/ 4 h 4"/>
                    <a:gd name="T18" fmla="*/ 0 w 8"/>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3"/>
                      </a:moveTo>
                      <a:lnTo>
                        <a:pt x="1" y="3"/>
                      </a:lnTo>
                      <a:lnTo>
                        <a:pt x="4" y="0"/>
                      </a:lnTo>
                      <a:lnTo>
                        <a:pt x="7" y="0"/>
                      </a:lnTo>
                      <a:lnTo>
                        <a:pt x="8" y="1"/>
                      </a:lnTo>
                      <a:lnTo>
                        <a:pt x="8" y="3"/>
                      </a:lnTo>
                      <a:lnTo>
                        <a:pt x="8" y="4"/>
                      </a:lnTo>
                      <a:lnTo>
                        <a:pt x="7" y="4"/>
                      </a:lnTo>
                      <a:lnTo>
                        <a:pt x="3" y="4"/>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97" name="Freeform 3150"/>
                <p:cNvSpPr>
                  <a:spLocks/>
                </p:cNvSpPr>
                <p:nvPr/>
              </p:nvSpPr>
              <p:spPr bwMode="gray">
                <a:xfrm>
                  <a:off x="4391" y="2611"/>
                  <a:ext cx="8" cy="4"/>
                </a:xfrm>
                <a:custGeom>
                  <a:avLst/>
                  <a:gdLst>
                    <a:gd name="T0" fmla="*/ 0 w 8"/>
                    <a:gd name="T1" fmla="*/ 3 h 4"/>
                    <a:gd name="T2" fmla="*/ 1 w 8"/>
                    <a:gd name="T3" fmla="*/ 3 h 4"/>
                    <a:gd name="T4" fmla="*/ 4 w 8"/>
                    <a:gd name="T5" fmla="*/ 0 h 4"/>
                    <a:gd name="T6" fmla="*/ 7 w 8"/>
                    <a:gd name="T7" fmla="*/ 0 h 4"/>
                    <a:gd name="T8" fmla="*/ 8 w 8"/>
                    <a:gd name="T9" fmla="*/ 1 h 4"/>
                    <a:gd name="T10" fmla="*/ 8 w 8"/>
                    <a:gd name="T11" fmla="*/ 3 h 4"/>
                    <a:gd name="T12" fmla="*/ 8 w 8"/>
                    <a:gd name="T13" fmla="*/ 4 h 4"/>
                    <a:gd name="T14" fmla="*/ 7 w 8"/>
                    <a:gd name="T15" fmla="*/ 4 h 4"/>
                    <a:gd name="T16" fmla="*/ 3 w 8"/>
                    <a:gd name="T17" fmla="*/ 4 h 4"/>
                    <a:gd name="T18" fmla="*/ 0 w 8"/>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3"/>
                      </a:moveTo>
                      <a:lnTo>
                        <a:pt x="1" y="3"/>
                      </a:lnTo>
                      <a:lnTo>
                        <a:pt x="4" y="0"/>
                      </a:lnTo>
                      <a:lnTo>
                        <a:pt x="7" y="0"/>
                      </a:lnTo>
                      <a:lnTo>
                        <a:pt x="8" y="1"/>
                      </a:lnTo>
                      <a:lnTo>
                        <a:pt x="8" y="3"/>
                      </a:lnTo>
                      <a:lnTo>
                        <a:pt x="8" y="4"/>
                      </a:lnTo>
                      <a:lnTo>
                        <a:pt x="7" y="4"/>
                      </a:lnTo>
                      <a:lnTo>
                        <a:pt x="3" y="4"/>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2" name="Group 3151"/>
              <p:cNvGrpSpPr>
                <a:grpSpLocks/>
              </p:cNvGrpSpPr>
              <p:nvPr/>
            </p:nvGrpSpPr>
            <p:grpSpPr bwMode="auto">
              <a:xfrm>
                <a:off x="4365" y="2625"/>
                <a:ext cx="39" cy="11"/>
                <a:chOff x="4365" y="2625"/>
                <a:chExt cx="39" cy="11"/>
              </a:xfrm>
              <a:grpFill/>
            </p:grpSpPr>
            <p:sp>
              <p:nvSpPr>
                <p:cNvPr id="794" name="Freeform 3152"/>
                <p:cNvSpPr>
                  <a:spLocks/>
                </p:cNvSpPr>
                <p:nvPr/>
              </p:nvSpPr>
              <p:spPr bwMode="gray">
                <a:xfrm>
                  <a:off x="4365" y="2625"/>
                  <a:ext cx="39" cy="11"/>
                </a:xfrm>
                <a:custGeom>
                  <a:avLst/>
                  <a:gdLst>
                    <a:gd name="T0" fmla="*/ 2 w 39"/>
                    <a:gd name="T1" fmla="*/ 7 h 11"/>
                    <a:gd name="T2" fmla="*/ 2 w 39"/>
                    <a:gd name="T3" fmla="*/ 7 h 11"/>
                    <a:gd name="T4" fmla="*/ 0 w 39"/>
                    <a:gd name="T5" fmla="*/ 4 h 11"/>
                    <a:gd name="T6" fmla="*/ 2 w 39"/>
                    <a:gd name="T7" fmla="*/ 2 h 11"/>
                    <a:gd name="T8" fmla="*/ 5 w 39"/>
                    <a:gd name="T9" fmla="*/ 0 h 11"/>
                    <a:gd name="T10" fmla="*/ 14 w 39"/>
                    <a:gd name="T11" fmla="*/ 0 h 11"/>
                    <a:gd name="T12" fmla="*/ 16 w 39"/>
                    <a:gd name="T13" fmla="*/ 0 h 11"/>
                    <a:gd name="T14" fmla="*/ 18 w 39"/>
                    <a:gd name="T15" fmla="*/ 0 h 11"/>
                    <a:gd name="T16" fmla="*/ 22 w 39"/>
                    <a:gd name="T17" fmla="*/ 0 h 11"/>
                    <a:gd name="T18" fmla="*/ 27 w 39"/>
                    <a:gd name="T19" fmla="*/ 1 h 11"/>
                    <a:gd name="T20" fmla="*/ 30 w 39"/>
                    <a:gd name="T21" fmla="*/ 1 h 11"/>
                    <a:gd name="T22" fmla="*/ 33 w 39"/>
                    <a:gd name="T23" fmla="*/ 1 h 11"/>
                    <a:gd name="T24" fmla="*/ 35 w 39"/>
                    <a:gd name="T25" fmla="*/ 2 h 11"/>
                    <a:gd name="T26" fmla="*/ 37 w 39"/>
                    <a:gd name="T27" fmla="*/ 7 h 11"/>
                    <a:gd name="T28" fmla="*/ 39 w 39"/>
                    <a:gd name="T29" fmla="*/ 7 h 11"/>
                    <a:gd name="T30" fmla="*/ 39 w 39"/>
                    <a:gd name="T31" fmla="*/ 9 h 11"/>
                    <a:gd name="T32" fmla="*/ 37 w 39"/>
                    <a:gd name="T33" fmla="*/ 11 h 11"/>
                    <a:gd name="T34" fmla="*/ 27 w 39"/>
                    <a:gd name="T35" fmla="*/ 5 h 11"/>
                    <a:gd name="T36" fmla="*/ 22 w 39"/>
                    <a:gd name="T37" fmla="*/ 5 h 11"/>
                    <a:gd name="T38" fmla="*/ 22 w 39"/>
                    <a:gd name="T39" fmla="*/ 7 h 11"/>
                    <a:gd name="T40" fmla="*/ 16 w 39"/>
                    <a:gd name="T41" fmla="*/ 7 h 11"/>
                    <a:gd name="T42" fmla="*/ 12 w 39"/>
                    <a:gd name="T43" fmla="*/ 4 h 11"/>
                    <a:gd name="T44" fmla="*/ 11 w 39"/>
                    <a:gd name="T45" fmla="*/ 5 h 11"/>
                    <a:gd name="T46" fmla="*/ 11 w 39"/>
                    <a:gd name="T47" fmla="*/ 7 h 11"/>
                    <a:gd name="T48" fmla="*/ 8 w 39"/>
                    <a:gd name="T49" fmla="*/ 7 h 11"/>
                    <a:gd name="T50" fmla="*/ 6 w 39"/>
                    <a:gd name="T51" fmla="*/ 5 h 11"/>
                    <a:gd name="T52" fmla="*/ 3 w 39"/>
                    <a:gd name="T53" fmla="*/ 4 h 11"/>
                    <a:gd name="T54" fmla="*/ 2 w 39"/>
                    <a:gd name="T55" fmla="*/ 7 h 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
                    <a:gd name="T85" fmla="*/ 0 h 11"/>
                    <a:gd name="T86" fmla="*/ 39 w 39"/>
                    <a:gd name="T87" fmla="*/ 11 h 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 h="11">
                      <a:moveTo>
                        <a:pt x="2" y="7"/>
                      </a:moveTo>
                      <a:lnTo>
                        <a:pt x="2" y="7"/>
                      </a:lnTo>
                      <a:lnTo>
                        <a:pt x="0" y="4"/>
                      </a:lnTo>
                      <a:lnTo>
                        <a:pt x="2" y="2"/>
                      </a:lnTo>
                      <a:lnTo>
                        <a:pt x="5" y="0"/>
                      </a:lnTo>
                      <a:lnTo>
                        <a:pt x="14" y="0"/>
                      </a:lnTo>
                      <a:lnTo>
                        <a:pt x="16" y="0"/>
                      </a:lnTo>
                      <a:lnTo>
                        <a:pt x="18" y="0"/>
                      </a:lnTo>
                      <a:lnTo>
                        <a:pt x="22" y="0"/>
                      </a:lnTo>
                      <a:lnTo>
                        <a:pt x="27" y="1"/>
                      </a:lnTo>
                      <a:lnTo>
                        <a:pt x="30" y="1"/>
                      </a:lnTo>
                      <a:lnTo>
                        <a:pt x="33" y="1"/>
                      </a:lnTo>
                      <a:lnTo>
                        <a:pt x="35" y="2"/>
                      </a:lnTo>
                      <a:lnTo>
                        <a:pt x="37" y="7"/>
                      </a:lnTo>
                      <a:lnTo>
                        <a:pt x="39" y="7"/>
                      </a:lnTo>
                      <a:lnTo>
                        <a:pt x="39" y="9"/>
                      </a:lnTo>
                      <a:lnTo>
                        <a:pt x="37" y="11"/>
                      </a:lnTo>
                      <a:lnTo>
                        <a:pt x="27" y="5"/>
                      </a:lnTo>
                      <a:lnTo>
                        <a:pt x="22" y="5"/>
                      </a:lnTo>
                      <a:lnTo>
                        <a:pt x="22" y="7"/>
                      </a:lnTo>
                      <a:lnTo>
                        <a:pt x="16" y="7"/>
                      </a:lnTo>
                      <a:lnTo>
                        <a:pt x="12" y="4"/>
                      </a:lnTo>
                      <a:lnTo>
                        <a:pt x="11" y="5"/>
                      </a:lnTo>
                      <a:lnTo>
                        <a:pt x="11" y="7"/>
                      </a:lnTo>
                      <a:lnTo>
                        <a:pt x="8" y="7"/>
                      </a:lnTo>
                      <a:lnTo>
                        <a:pt x="6" y="5"/>
                      </a:lnTo>
                      <a:lnTo>
                        <a:pt x="3" y="4"/>
                      </a:lnTo>
                      <a:lnTo>
                        <a:pt x="2" y="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95" name="Freeform 3153"/>
                <p:cNvSpPr>
                  <a:spLocks/>
                </p:cNvSpPr>
                <p:nvPr/>
              </p:nvSpPr>
              <p:spPr bwMode="gray">
                <a:xfrm>
                  <a:off x="4365" y="2625"/>
                  <a:ext cx="39" cy="11"/>
                </a:xfrm>
                <a:custGeom>
                  <a:avLst/>
                  <a:gdLst>
                    <a:gd name="T0" fmla="*/ 2 w 39"/>
                    <a:gd name="T1" fmla="*/ 7 h 11"/>
                    <a:gd name="T2" fmla="*/ 2 w 39"/>
                    <a:gd name="T3" fmla="*/ 7 h 11"/>
                    <a:gd name="T4" fmla="*/ 0 w 39"/>
                    <a:gd name="T5" fmla="*/ 4 h 11"/>
                    <a:gd name="T6" fmla="*/ 2 w 39"/>
                    <a:gd name="T7" fmla="*/ 2 h 11"/>
                    <a:gd name="T8" fmla="*/ 5 w 39"/>
                    <a:gd name="T9" fmla="*/ 0 h 11"/>
                    <a:gd name="T10" fmla="*/ 14 w 39"/>
                    <a:gd name="T11" fmla="*/ 0 h 11"/>
                    <a:gd name="T12" fmla="*/ 16 w 39"/>
                    <a:gd name="T13" fmla="*/ 0 h 11"/>
                    <a:gd name="T14" fmla="*/ 18 w 39"/>
                    <a:gd name="T15" fmla="*/ 0 h 11"/>
                    <a:gd name="T16" fmla="*/ 22 w 39"/>
                    <a:gd name="T17" fmla="*/ 0 h 11"/>
                    <a:gd name="T18" fmla="*/ 27 w 39"/>
                    <a:gd name="T19" fmla="*/ 1 h 11"/>
                    <a:gd name="T20" fmla="*/ 30 w 39"/>
                    <a:gd name="T21" fmla="*/ 1 h 11"/>
                    <a:gd name="T22" fmla="*/ 33 w 39"/>
                    <a:gd name="T23" fmla="*/ 1 h 11"/>
                    <a:gd name="T24" fmla="*/ 35 w 39"/>
                    <a:gd name="T25" fmla="*/ 2 h 11"/>
                    <a:gd name="T26" fmla="*/ 37 w 39"/>
                    <a:gd name="T27" fmla="*/ 7 h 11"/>
                    <a:gd name="T28" fmla="*/ 39 w 39"/>
                    <a:gd name="T29" fmla="*/ 7 h 11"/>
                    <a:gd name="T30" fmla="*/ 39 w 39"/>
                    <a:gd name="T31" fmla="*/ 9 h 11"/>
                    <a:gd name="T32" fmla="*/ 37 w 39"/>
                    <a:gd name="T33" fmla="*/ 11 h 11"/>
                    <a:gd name="T34" fmla="*/ 27 w 39"/>
                    <a:gd name="T35" fmla="*/ 5 h 11"/>
                    <a:gd name="T36" fmla="*/ 22 w 39"/>
                    <a:gd name="T37" fmla="*/ 5 h 11"/>
                    <a:gd name="T38" fmla="*/ 22 w 39"/>
                    <a:gd name="T39" fmla="*/ 7 h 11"/>
                    <a:gd name="T40" fmla="*/ 16 w 39"/>
                    <a:gd name="T41" fmla="*/ 7 h 11"/>
                    <a:gd name="T42" fmla="*/ 12 w 39"/>
                    <a:gd name="T43" fmla="*/ 4 h 11"/>
                    <a:gd name="T44" fmla="*/ 11 w 39"/>
                    <a:gd name="T45" fmla="*/ 5 h 11"/>
                    <a:gd name="T46" fmla="*/ 11 w 39"/>
                    <a:gd name="T47" fmla="*/ 7 h 11"/>
                    <a:gd name="T48" fmla="*/ 8 w 39"/>
                    <a:gd name="T49" fmla="*/ 7 h 11"/>
                    <a:gd name="T50" fmla="*/ 6 w 39"/>
                    <a:gd name="T51" fmla="*/ 5 h 11"/>
                    <a:gd name="T52" fmla="*/ 3 w 39"/>
                    <a:gd name="T53" fmla="*/ 4 h 11"/>
                    <a:gd name="T54" fmla="*/ 2 w 39"/>
                    <a:gd name="T55" fmla="*/ 7 h 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
                    <a:gd name="T85" fmla="*/ 0 h 11"/>
                    <a:gd name="T86" fmla="*/ 39 w 39"/>
                    <a:gd name="T87" fmla="*/ 11 h 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 h="11">
                      <a:moveTo>
                        <a:pt x="2" y="7"/>
                      </a:moveTo>
                      <a:lnTo>
                        <a:pt x="2" y="7"/>
                      </a:lnTo>
                      <a:lnTo>
                        <a:pt x="0" y="4"/>
                      </a:lnTo>
                      <a:lnTo>
                        <a:pt x="2" y="2"/>
                      </a:lnTo>
                      <a:lnTo>
                        <a:pt x="5" y="0"/>
                      </a:lnTo>
                      <a:lnTo>
                        <a:pt x="14" y="0"/>
                      </a:lnTo>
                      <a:lnTo>
                        <a:pt x="16" y="0"/>
                      </a:lnTo>
                      <a:lnTo>
                        <a:pt x="18" y="0"/>
                      </a:lnTo>
                      <a:lnTo>
                        <a:pt x="22" y="0"/>
                      </a:lnTo>
                      <a:lnTo>
                        <a:pt x="27" y="1"/>
                      </a:lnTo>
                      <a:lnTo>
                        <a:pt x="30" y="1"/>
                      </a:lnTo>
                      <a:lnTo>
                        <a:pt x="33" y="1"/>
                      </a:lnTo>
                      <a:lnTo>
                        <a:pt x="35" y="2"/>
                      </a:lnTo>
                      <a:lnTo>
                        <a:pt x="37" y="7"/>
                      </a:lnTo>
                      <a:lnTo>
                        <a:pt x="39" y="7"/>
                      </a:lnTo>
                      <a:lnTo>
                        <a:pt x="39" y="9"/>
                      </a:lnTo>
                      <a:lnTo>
                        <a:pt x="37" y="11"/>
                      </a:lnTo>
                      <a:lnTo>
                        <a:pt x="27" y="5"/>
                      </a:lnTo>
                      <a:lnTo>
                        <a:pt x="22" y="5"/>
                      </a:lnTo>
                      <a:lnTo>
                        <a:pt x="22" y="7"/>
                      </a:lnTo>
                      <a:lnTo>
                        <a:pt x="16" y="7"/>
                      </a:lnTo>
                      <a:lnTo>
                        <a:pt x="12" y="4"/>
                      </a:lnTo>
                      <a:lnTo>
                        <a:pt x="11" y="5"/>
                      </a:lnTo>
                      <a:lnTo>
                        <a:pt x="11" y="7"/>
                      </a:lnTo>
                      <a:lnTo>
                        <a:pt x="8" y="7"/>
                      </a:lnTo>
                      <a:lnTo>
                        <a:pt x="6" y="5"/>
                      </a:lnTo>
                      <a:lnTo>
                        <a:pt x="3" y="4"/>
                      </a:lnTo>
                      <a:lnTo>
                        <a:pt x="2" y="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3" name="Group 3154"/>
              <p:cNvGrpSpPr>
                <a:grpSpLocks/>
              </p:cNvGrpSpPr>
              <p:nvPr/>
            </p:nvGrpSpPr>
            <p:grpSpPr bwMode="auto">
              <a:xfrm>
                <a:off x="4246" y="2575"/>
                <a:ext cx="84" cy="80"/>
                <a:chOff x="4246" y="2575"/>
                <a:chExt cx="84" cy="80"/>
              </a:xfrm>
              <a:grpFill/>
            </p:grpSpPr>
            <p:sp>
              <p:nvSpPr>
                <p:cNvPr id="792" name="Freeform 3155"/>
                <p:cNvSpPr>
                  <a:spLocks/>
                </p:cNvSpPr>
                <p:nvPr/>
              </p:nvSpPr>
              <p:spPr bwMode="gray">
                <a:xfrm>
                  <a:off x="4246" y="2575"/>
                  <a:ext cx="84" cy="80"/>
                </a:xfrm>
                <a:custGeom>
                  <a:avLst/>
                  <a:gdLst>
                    <a:gd name="T0" fmla="*/ 34 w 84"/>
                    <a:gd name="T1" fmla="*/ 3 h 80"/>
                    <a:gd name="T2" fmla="*/ 37 w 84"/>
                    <a:gd name="T3" fmla="*/ 6 h 80"/>
                    <a:gd name="T4" fmla="*/ 52 w 84"/>
                    <a:gd name="T5" fmla="*/ 8 h 80"/>
                    <a:gd name="T6" fmla="*/ 56 w 84"/>
                    <a:gd name="T7" fmla="*/ 7 h 80"/>
                    <a:gd name="T8" fmla="*/ 70 w 84"/>
                    <a:gd name="T9" fmla="*/ 7 h 80"/>
                    <a:gd name="T10" fmla="*/ 81 w 84"/>
                    <a:gd name="T11" fmla="*/ 0 h 80"/>
                    <a:gd name="T12" fmla="*/ 84 w 84"/>
                    <a:gd name="T13" fmla="*/ 2 h 80"/>
                    <a:gd name="T14" fmla="*/ 76 w 84"/>
                    <a:gd name="T15" fmla="*/ 11 h 80"/>
                    <a:gd name="T16" fmla="*/ 61 w 84"/>
                    <a:gd name="T17" fmla="*/ 15 h 80"/>
                    <a:gd name="T18" fmla="*/ 40 w 84"/>
                    <a:gd name="T19" fmla="*/ 14 h 80"/>
                    <a:gd name="T20" fmla="*/ 37 w 84"/>
                    <a:gd name="T21" fmla="*/ 12 h 80"/>
                    <a:gd name="T22" fmla="*/ 34 w 84"/>
                    <a:gd name="T23" fmla="*/ 12 h 80"/>
                    <a:gd name="T24" fmla="*/ 31 w 84"/>
                    <a:gd name="T25" fmla="*/ 14 h 80"/>
                    <a:gd name="T26" fmla="*/ 18 w 84"/>
                    <a:gd name="T27" fmla="*/ 18 h 80"/>
                    <a:gd name="T28" fmla="*/ 19 w 84"/>
                    <a:gd name="T29" fmla="*/ 29 h 80"/>
                    <a:gd name="T30" fmla="*/ 26 w 84"/>
                    <a:gd name="T31" fmla="*/ 34 h 80"/>
                    <a:gd name="T32" fmla="*/ 31 w 84"/>
                    <a:gd name="T33" fmla="*/ 32 h 80"/>
                    <a:gd name="T34" fmla="*/ 37 w 84"/>
                    <a:gd name="T35" fmla="*/ 27 h 80"/>
                    <a:gd name="T36" fmla="*/ 43 w 84"/>
                    <a:gd name="T37" fmla="*/ 27 h 80"/>
                    <a:gd name="T38" fmla="*/ 52 w 84"/>
                    <a:gd name="T39" fmla="*/ 25 h 80"/>
                    <a:gd name="T40" fmla="*/ 59 w 84"/>
                    <a:gd name="T41" fmla="*/ 25 h 80"/>
                    <a:gd name="T42" fmla="*/ 61 w 84"/>
                    <a:gd name="T43" fmla="*/ 29 h 80"/>
                    <a:gd name="T44" fmla="*/ 56 w 84"/>
                    <a:gd name="T45" fmla="*/ 29 h 80"/>
                    <a:gd name="T46" fmla="*/ 46 w 84"/>
                    <a:gd name="T47" fmla="*/ 35 h 80"/>
                    <a:gd name="T48" fmla="*/ 34 w 84"/>
                    <a:gd name="T49" fmla="*/ 37 h 80"/>
                    <a:gd name="T50" fmla="*/ 37 w 84"/>
                    <a:gd name="T51" fmla="*/ 41 h 80"/>
                    <a:gd name="T52" fmla="*/ 46 w 84"/>
                    <a:gd name="T53" fmla="*/ 52 h 80"/>
                    <a:gd name="T54" fmla="*/ 46 w 84"/>
                    <a:gd name="T55" fmla="*/ 55 h 80"/>
                    <a:gd name="T56" fmla="*/ 45 w 84"/>
                    <a:gd name="T57" fmla="*/ 57 h 80"/>
                    <a:gd name="T58" fmla="*/ 49 w 84"/>
                    <a:gd name="T59" fmla="*/ 61 h 80"/>
                    <a:gd name="T60" fmla="*/ 51 w 84"/>
                    <a:gd name="T61" fmla="*/ 64 h 80"/>
                    <a:gd name="T62" fmla="*/ 52 w 84"/>
                    <a:gd name="T63" fmla="*/ 65 h 80"/>
                    <a:gd name="T64" fmla="*/ 48 w 84"/>
                    <a:gd name="T65" fmla="*/ 67 h 80"/>
                    <a:gd name="T66" fmla="*/ 43 w 84"/>
                    <a:gd name="T67" fmla="*/ 71 h 80"/>
                    <a:gd name="T68" fmla="*/ 37 w 84"/>
                    <a:gd name="T69" fmla="*/ 71 h 80"/>
                    <a:gd name="T70" fmla="*/ 36 w 84"/>
                    <a:gd name="T71" fmla="*/ 65 h 80"/>
                    <a:gd name="T72" fmla="*/ 36 w 84"/>
                    <a:gd name="T73" fmla="*/ 61 h 80"/>
                    <a:gd name="T74" fmla="*/ 27 w 84"/>
                    <a:gd name="T75" fmla="*/ 55 h 80"/>
                    <a:gd name="T76" fmla="*/ 29 w 84"/>
                    <a:gd name="T77" fmla="*/ 47 h 80"/>
                    <a:gd name="T78" fmla="*/ 21 w 84"/>
                    <a:gd name="T79" fmla="*/ 50 h 80"/>
                    <a:gd name="T80" fmla="*/ 21 w 84"/>
                    <a:gd name="T81" fmla="*/ 55 h 80"/>
                    <a:gd name="T82" fmla="*/ 21 w 84"/>
                    <a:gd name="T83" fmla="*/ 71 h 80"/>
                    <a:gd name="T84" fmla="*/ 21 w 84"/>
                    <a:gd name="T85" fmla="*/ 79 h 80"/>
                    <a:gd name="T86" fmla="*/ 15 w 84"/>
                    <a:gd name="T87" fmla="*/ 80 h 80"/>
                    <a:gd name="T88" fmla="*/ 9 w 84"/>
                    <a:gd name="T89" fmla="*/ 79 h 80"/>
                    <a:gd name="T90" fmla="*/ 12 w 84"/>
                    <a:gd name="T91" fmla="*/ 62 h 80"/>
                    <a:gd name="T92" fmla="*/ 10 w 84"/>
                    <a:gd name="T93" fmla="*/ 57 h 80"/>
                    <a:gd name="T94" fmla="*/ 3 w 84"/>
                    <a:gd name="T95" fmla="*/ 54 h 80"/>
                    <a:gd name="T96" fmla="*/ 3 w 84"/>
                    <a:gd name="T97" fmla="*/ 44 h 80"/>
                    <a:gd name="T98" fmla="*/ 7 w 84"/>
                    <a:gd name="T99" fmla="*/ 32 h 80"/>
                    <a:gd name="T100" fmla="*/ 12 w 84"/>
                    <a:gd name="T101" fmla="*/ 27 h 80"/>
                    <a:gd name="T102" fmla="*/ 13 w 84"/>
                    <a:gd name="T103" fmla="*/ 27 h 80"/>
                    <a:gd name="T104" fmla="*/ 12 w 84"/>
                    <a:gd name="T105" fmla="*/ 18 h 80"/>
                    <a:gd name="T106" fmla="*/ 15 w 84"/>
                    <a:gd name="T107" fmla="*/ 16 h 80"/>
                    <a:gd name="T108" fmla="*/ 16 w 84"/>
                    <a:gd name="T109" fmla="*/ 11 h 80"/>
                    <a:gd name="T110" fmla="*/ 21 w 84"/>
                    <a:gd name="T111" fmla="*/ 9 h 80"/>
                    <a:gd name="T112" fmla="*/ 26 w 84"/>
                    <a:gd name="T113" fmla="*/ 7 h 80"/>
                    <a:gd name="T114" fmla="*/ 27 w 84"/>
                    <a:gd name="T115" fmla="*/ 3 h 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
                    <a:gd name="T175" fmla="*/ 0 h 80"/>
                    <a:gd name="T176" fmla="*/ 84 w 84"/>
                    <a:gd name="T177" fmla="*/ 80 h 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 h="80">
                      <a:moveTo>
                        <a:pt x="31" y="3"/>
                      </a:moveTo>
                      <a:lnTo>
                        <a:pt x="34" y="3"/>
                      </a:lnTo>
                      <a:lnTo>
                        <a:pt x="36" y="5"/>
                      </a:lnTo>
                      <a:lnTo>
                        <a:pt x="37" y="6"/>
                      </a:lnTo>
                      <a:lnTo>
                        <a:pt x="49" y="7"/>
                      </a:lnTo>
                      <a:lnTo>
                        <a:pt x="52" y="8"/>
                      </a:lnTo>
                      <a:lnTo>
                        <a:pt x="54" y="8"/>
                      </a:lnTo>
                      <a:lnTo>
                        <a:pt x="56" y="7"/>
                      </a:lnTo>
                      <a:lnTo>
                        <a:pt x="67" y="8"/>
                      </a:lnTo>
                      <a:lnTo>
                        <a:pt x="70" y="7"/>
                      </a:lnTo>
                      <a:lnTo>
                        <a:pt x="79" y="1"/>
                      </a:lnTo>
                      <a:lnTo>
                        <a:pt x="81" y="0"/>
                      </a:lnTo>
                      <a:lnTo>
                        <a:pt x="82" y="0"/>
                      </a:lnTo>
                      <a:lnTo>
                        <a:pt x="84" y="2"/>
                      </a:lnTo>
                      <a:lnTo>
                        <a:pt x="84" y="3"/>
                      </a:lnTo>
                      <a:lnTo>
                        <a:pt x="76" y="11"/>
                      </a:lnTo>
                      <a:lnTo>
                        <a:pt x="71" y="14"/>
                      </a:lnTo>
                      <a:lnTo>
                        <a:pt x="61" y="15"/>
                      </a:lnTo>
                      <a:lnTo>
                        <a:pt x="57" y="14"/>
                      </a:lnTo>
                      <a:lnTo>
                        <a:pt x="40" y="14"/>
                      </a:lnTo>
                      <a:lnTo>
                        <a:pt x="38" y="12"/>
                      </a:lnTo>
                      <a:lnTo>
                        <a:pt x="37" y="12"/>
                      </a:lnTo>
                      <a:lnTo>
                        <a:pt x="36" y="12"/>
                      </a:lnTo>
                      <a:lnTo>
                        <a:pt x="34" y="12"/>
                      </a:lnTo>
                      <a:lnTo>
                        <a:pt x="33" y="12"/>
                      </a:lnTo>
                      <a:lnTo>
                        <a:pt x="31" y="14"/>
                      </a:lnTo>
                      <a:lnTo>
                        <a:pt x="21" y="12"/>
                      </a:lnTo>
                      <a:lnTo>
                        <a:pt x="18" y="18"/>
                      </a:lnTo>
                      <a:lnTo>
                        <a:pt x="18" y="26"/>
                      </a:lnTo>
                      <a:lnTo>
                        <a:pt x="19" y="29"/>
                      </a:lnTo>
                      <a:lnTo>
                        <a:pt x="21" y="29"/>
                      </a:lnTo>
                      <a:lnTo>
                        <a:pt x="26" y="34"/>
                      </a:lnTo>
                      <a:lnTo>
                        <a:pt x="31" y="34"/>
                      </a:lnTo>
                      <a:lnTo>
                        <a:pt x="31" y="32"/>
                      </a:lnTo>
                      <a:lnTo>
                        <a:pt x="36" y="29"/>
                      </a:lnTo>
                      <a:lnTo>
                        <a:pt x="37" y="27"/>
                      </a:lnTo>
                      <a:lnTo>
                        <a:pt x="41" y="29"/>
                      </a:lnTo>
                      <a:lnTo>
                        <a:pt x="43" y="27"/>
                      </a:lnTo>
                      <a:lnTo>
                        <a:pt x="52" y="27"/>
                      </a:lnTo>
                      <a:lnTo>
                        <a:pt x="52" y="25"/>
                      </a:lnTo>
                      <a:lnTo>
                        <a:pt x="57" y="25"/>
                      </a:lnTo>
                      <a:lnTo>
                        <a:pt x="59" y="25"/>
                      </a:lnTo>
                      <a:lnTo>
                        <a:pt x="61" y="26"/>
                      </a:lnTo>
                      <a:lnTo>
                        <a:pt x="61" y="29"/>
                      </a:lnTo>
                      <a:lnTo>
                        <a:pt x="59" y="30"/>
                      </a:lnTo>
                      <a:lnTo>
                        <a:pt x="56" y="29"/>
                      </a:lnTo>
                      <a:lnTo>
                        <a:pt x="52" y="29"/>
                      </a:lnTo>
                      <a:lnTo>
                        <a:pt x="46" y="35"/>
                      </a:lnTo>
                      <a:lnTo>
                        <a:pt x="37" y="39"/>
                      </a:lnTo>
                      <a:lnTo>
                        <a:pt x="34" y="37"/>
                      </a:lnTo>
                      <a:lnTo>
                        <a:pt x="34" y="40"/>
                      </a:lnTo>
                      <a:lnTo>
                        <a:pt x="37" y="41"/>
                      </a:lnTo>
                      <a:lnTo>
                        <a:pt x="45" y="50"/>
                      </a:lnTo>
                      <a:lnTo>
                        <a:pt x="46" y="52"/>
                      </a:lnTo>
                      <a:lnTo>
                        <a:pt x="48" y="54"/>
                      </a:lnTo>
                      <a:lnTo>
                        <a:pt x="46" y="55"/>
                      </a:lnTo>
                      <a:lnTo>
                        <a:pt x="45" y="55"/>
                      </a:lnTo>
                      <a:lnTo>
                        <a:pt x="45" y="57"/>
                      </a:lnTo>
                      <a:lnTo>
                        <a:pt x="45" y="58"/>
                      </a:lnTo>
                      <a:lnTo>
                        <a:pt x="49" y="61"/>
                      </a:lnTo>
                      <a:lnTo>
                        <a:pt x="49" y="62"/>
                      </a:lnTo>
                      <a:lnTo>
                        <a:pt x="51" y="64"/>
                      </a:lnTo>
                      <a:lnTo>
                        <a:pt x="52" y="62"/>
                      </a:lnTo>
                      <a:lnTo>
                        <a:pt x="52" y="65"/>
                      </a:lnTo>
                      <a:lnTo>
                        <a:pt x="51" y="67"/>
                      </a:lnTo>
                      <a:lnTo>
                        <a:pt x="48" y="67"/>
                      </a:lnTo>
                      <a:lnTo>
                        <a:pt x="45" y="67"/>
                      </a:lnTo>
                      <a:lnTo>
                        <a:pt x="43" y="71"/>
                      </a:lnTo>
                      <a:lnTo>
                        <a:pt x="40" y="72"/>
                      </a:lnTo>
                      <a:lnTo>
                        <a:pt x="37" y="71"/>
                      </a:lnTo>
                      <a:lnTo>
                        <a:pt x="36" y="69"/>
                      </a:lnTo>
                      <a:lnTo>
                        <a:pt x="36" y="65"/>
                      </a:lnTo>
                      <a:lnTo>
                        <a:pt x="37" y="64"/>
                      </a:lnTo>
                      <a:lnTo>
                        <a:pt x="36" y="61"/>
                      </a:lnTo>
                      <a:lnTo>
                        <a:pt x="29" y="59"/>
                      </a:lnTo>
                      <a:lnTo>
                        <a:pt x="27" y="55"/>
                      </a:lnTo>
                      <a:lnTo>
                        <a:pt x="31" y="52"/>
                      </a:lnTo>
                      <a:lnTo>
                        <a:pt x="29" y="47"/>
                      </a:lnTo>
                      <a:lnTo>
                        <a:pt x="26" y="47"/>
                      </a:lnTo>
                      <a:lnTo>
                        <a:pt x="21" y="50"/>
                      </a:lnTo>
                      <a:lnTo>
                        <a:pt x="19" y="52"/>
                      </a:lnTo>
                      <a:lnTo>
                        <a:pt x="21" y="55"/>
                      </a:lnTo>
                      <a:lnTo>
                        <a:pt x="21" y="68"/>
                      </a:lnTo>
                      <a:lnTo>
                        <a:pt x="21" y="71"/>
                      </a:lnTo>
                      <a:lnTo>
                        <a:pt x="19" y="73"/>
                      </a:lnTo>
                      <a:lnTo>
                        <a:pt x="21" y="79"/>
                      </a:lnTo>
                      <a:lnTo>
                        <a:pt x="21" y="80"/>
                      </a:lnTo>
                      <a:lnTo>
                        <a:pt x="15" y="80"/>
                      </a:lnTo>
                      <a:lnTo>
                        <a:pt x="12" y="80"/>
                      </a:lnTo>
                      <a:lnTo>
                        <a:pt x="9" y="79"/>
                      </a:lnTo>
                      <a:lnTo>
                        <a:pt x="7" y="76"/>
                      </a:lnTo>
                      <a:lnTo>
                        <a:pt x="12" y="62"/>
                      </a:lnTo>
                      <a:lnTo>
                        <a:pt x="10" y="61"/>
                      </a:lnTo>
                      <a:lnTo>
                        <a:pt x="10" y="57"/>
                      </a:lnTo>
                      <a:lnTo>
                        <a:pt x="3" y="57"/>
                      </a:lnTo>
                      <a:lnTo>
                        <a:pt x="3" y="54"/>
                      </a:lnTo>
                      <a:lnTo>
                        <a:pt x="0" y="47"/>
                      </a:lnTo>
                      <a:lnTo>
                        <a:pt x="3" y="44"/>
                      </a:lnTo>
                      <a:lnTo>
                        <a:pt x="7" y="39"/>
                      </a:lnTo>
                      <a:lnTo>
                        <a:pt x="7" y="32"/>
                      </a:lnTo>
                      <a:lnTo>
                        <a:pt x="10" y="29"/>
                      </a:lnTo>
                      <a:lnTo>
                        <a:pt x="12" y="27"/>
                      </a:lnTo>
                      <a:lnTo>
                        <a:pt x="13" y="25"/>
                      </a:lnTo>
                      <a:lnTo>
                        <a:pt x="13" y="27"/>
                      </a:lnTo>
                      <a:lnTo>
                        <a:pt x="13" y="20"/>
                      </a:lnTo>
                      <a:lnTo>
                        <a:pt x="12" y="18"/>
                      </a:lnTo>
                      <a:lnTo>
                        <a:pt x="13" y="19"/>
                      </a:lnTo>
                      <a:lnTo>
                        <a:pt x="15" y="16"/>
                      </a:lnTo>
                      <a:lnTo>
                        <a:pt x="15" y="12"/>
                      </a:lnTo>
                      <a:lnTo>
                        <a:pt x="16" y="11"/>
                      </a:lnTo>
                      <a:lnTo>
                        <a:pt x="19" y="8"/>
                      </a:lnTo>
                      <a:lnTo>
                        <a:pt x="21" y="9"/>
                      </a:lnTo>
                      <a:lnTo>
                        <a:pt x="23" y="8"/>
                      </a:lnTo>
                      <a:lnTo>
                        <a:pt x="26" y="7"/>
                      </a:lnTo>
                      <a:lnTo>
                        <a:pt x="26" y="5"/>
                      </a:lnTo>
                      <a:lnTo>
                        <a:pt x="27" y="3"/>
                      </a:lnTo>
                      <a:lnTo>
                        <a:pt x="31"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93" name="Freeform 3156"/>
                <p:cNvSpPr>
                  <a:spLocks/>
                </p:cNvSpPr>
                <p:nvPr/>
              </p:nvSpPr>
              <p:spPr bwMode="gray">
                <a:xfrm>
                  <a:off x="4246" y="2575"/>
                  <a:ext cx="84" cy="80"/>
                </a:xfrm>
                <a:custGeom>
                  <a:avLst/>
                  <a:gdLst>
                    <a:gd name="T0" fmla="*/ 34 w 84"/>
                    <a:gd name="T1" fmla="*/ 3 h 80"/>
                    <a:gd name="T2" fmla="*/ 37 w 84"/>
                    <a:gd name="T3" fmla="*/ 6 h 80"/>
                    <a:gd name="T4" fmla="*/ 52 w 84"/>
                    <a:gd name="T5" fmla="*/ 8 h 80"/>
                    <a:gd name="T6" fmla="*/ 56 w 84"/>
                    <a:gd name="T7" fmla="*/ 7 h 80"/>
                    <a:gd name="T8" fmla="*/ 70 w 84"/>
                    <a:gd name="T9" fmla="*/ 7 h 80"/>
                    <a:gd name="T10" fmla="*/ 81 w 84"/>
                    <a:gd name="T11" fmla="*/ 0 h 80"/>
                    <a:gd name="T12" fmla="*/ 84 w 84"/>
                    <a:gd name="T13" fmla="*/ 2 h 80"/>
                    <a:gd name="T14" fmla="*/ 76 w 84"/>
                    <a:gd name="T15" fmla="*/ 11 h 80"/>
                    <a:gd name="T16" fmla="*/ 61 w 84"/>
                    <a:gd name="T17" fmla="*/ 15 h 80"/>
                    <a:gd name="T18" fmla="*/ 40 w 84"/>
                    <a:gd name="T19" fmla="*/ 14 h 80"/>
                    <a:gd name="T20" fmla="*/ 37 w 84"/>
                    <a:gd name="T21" fmla="*/ 12 h 80"/>
                    <a:gd name="T22" fmla="*/ 34 w 84"/>
                    <a:gd name="T23" fmla="*/ 12 h 80"/>
                    <a:gd name="T24" fmla="*/ 31 w 84"/>
                    <a:gd name="T25" fmla="*/ 14 h 80"/>
                    <a:gd name="T26" fmla="*/ 18 w 84"/>
                    <a:gd name="T27" fmla="*/ 18 h 80"/>
                    <a:gd name="T28" fmla="*/ 19 w 84"/>
                    <a:gd name="T29" fmla="*/ 29 h 80"/>
                    <a:gd name="T30" fmla="*/ 26 w 84"/>
                    <a:gd name="T31" fmla="*/ 34 h 80"/>
                    <a:gd name="T32" fmla="*/ 31 w 84"/>
                    <a:gd name="T33" fmla="*/ 32 h 80"/>
                    <a:gd name="T34" fmla="*/ 37 w 84"/>
                    <a:gd name="T35" fmla="*/ 27 h 80"/>
                    <a:gd name="T36" fmla="*/ 43 w 84"/>
                    <a:gd name="T37" fmla="*/ 27 h 80"/>
                    <a:gd name="T38" fmla="*/ 52 w 84"/>
                    <a:gd name="T39" fmla="*/ 25 h 80"/>
                    <a:gd name="T40" fmla="*/ 59 w 84"/>
                    <a:gd name="T41" fmla="*/ 25 h 80"/>
                    <a:gd name="T42" fmla="*/ 61 w 84"/>
                    <a:gd name="T43" fmla="*/ 29 h 80"/>
                    <a:gd name="T44" fmla="*/ 56 w 84"/>
                    <a:gd name="T45" fmla="*/ 29 h 80"/>
                    <a:gd name="T46" fmla="*/ 46 w 84"/>
                    <a:gd name="T47" fmla="*/ 35 h 80"/>
                    <a:gd name="T48" fmla="*/ 34 w 84"/>
                    <a:gd name="T49" fmla="*/ 37 h 80"/>
                    <a:gd name="T50" fmla="*/ 37 w 84"/>
                    <a:gd name="T51" fmla="*/ 41 h 80"/>
                    <a:gd name="T52" fmla="*/ 46 w 84"/>
                    <a:gd name="T53" fmla="*/ 52 h 80"/>
                    <a:gd name="T54" fmla="*/ 46 w 84"/>
                    <a:gd name="T55" fmla="*/ 55 h 80"/>
                    <a:gd name="T56" fmla="*/ 45 w 84"/>
                    <a:gd name="T57" fmla="*/ 57 h 80"/>
                    <a:gd name="T58" fmla="*/ 49 w 84"/>
                    <a:gd name="T59" fmla="*/ 61 h 80"/>
                    <a:gd name="T60" fmla="*/ 51 w 84"/>
                    <a:gd name="T61" fmla="*/ 64 h 80"/>
                    <a:gd name="T62" fmla="*/ 52 w 84"/>
                    <a:gd name="T63" fmla="*/ 65 h 80"/>
                    <a:gd name="T64" fmla="*/ 48 w 84"/>
                    <a:gd name="T65" fmla="*/ 67 h 80"/>
                    <a:gd name="T66" fmla="*/ 43 w 84"/>
                    <a:gd name="T67" fmla="*/ 71 h 80"/>
                    <a:gd name="T68" fmla="*/ 37 w 84"/>
                    <a:gd name="T69" fmla="*/ 71 h 80"/>
                    <a:gd name="T70" fmla="*/ 36 w 84"/>
                    <a:gd name="T71" fmla="*/ 65 h 80"/>
                    <a:gd name="T72" fmla="*/ 36 w 84"/>
                    <a:gd name="T73" fmla="*/ 61 h 80"/>
                    <a:gd name="T74" fmla="*/ 27 w 84"/>
                    <a:gd name="T75" fmla="*/ 55 h 80"/>
                    <a:gd name="T76" fmla="*/ 29 w 84"/>
                    <a:gd name="T77" fmla="*/ 47 h 80"/>
                    <a:gd name="T78" fmla="*/ 21 w 84"/>
                    <a:gd name="T79" fmla="*/ 50 h 80"/>
                    <a:gd name="T80" fmla="*/ 21 w 84"/>
                    <a:gd name="T81" fmla="*/ 55 h 80"/>
                    <a:gd name="T82" fmla="*/ 21 w 84"/>
                    <a:gd name="T83" fmla="*/ 71 h 80"/>
                    <a:gd name="T84" fmla="*/ 21 w 84"/>
                    <a:gd name="T85" fmla="*/ 79 h 80"/>
                    <a:gd name="T86" fmla="*/ 15 w 84"/>
                    <a:gd name="T87" fmla="*/ 80 h 80"/>
                    <a:gd name="T88" fmla="*/ 9 w 84"/>
                    <a:gd name="T89" fmla="*/ 79 h 80"/>
                    <a:gd name="T90" fmla="*/ 12 w 84"/>
                    <a:gd name="T91" fmla="*/ 62 h 80"/>
                    <a:gd name="T92" fmla="*/ 10 w 84"/>
                    <a:gd name="T93" fmla="*/ 57 h 80"/>
                    <a:gd name="T94" fmla="*/ 3 w 84"/>
                    <a:gd name="T95" fmla="*/ 54 h 80"/>
                    <a:gd name="T96" fmla="*/ 3 w 84"/>
                    <a:gd name="T97" fmla="*/ 44 h 80"/>
                    <a:gd name="T98" fmla="*/ 7 w 84"/>
                    <a:gd name="T99" fmla="*/ 32 h 80"/>
                    <a:gd name="T100" fmla="*/ 12 w 84"/>
                    <a:gd name="T101" fmla="*/ 27 h 80"/>
                    <a:gd name="T102" fmla="*/ 13 w 84"/>
                    <a:gd name="T103" fmla="*/ 27 h 80"/>
                    <a:gd name="T104" fmla="*/ 12 w 84"/>
                    <a:gd name="T105" fmla="*/ 18 h 80"/>
                    <a:gd name="T106" fmla="*/ 15 w 84"/>
                    <a:gd name="T107" fmla="*/ 16 h 80"/>
                    <a:gd name="T108" fmla="*/ 16 w 84"/>
                    <a:gd name="T109" fmla="*/ 11 h 80"/>
                    <a:gd name="T110" fmla="*/ 21 w 84"/>
                    <a:gd name="T111" fmla="*/ 9 h 80"/>
                    <a:gd name="T112" fmla="*/ 26 w 84"/>
                    <a:gd name="T113" fmla="*/ 7 h 80"/>
                    <a:gd name="T114" fmla="*/ 27 w 84"/>
                    <a:gd name="T115" fmla="*/ 3 h 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
                    <a:gd name="T175" fmla="*/ 0 h 80"/>
                    <a:gd name="T176" fmla="*/ 84 w 84"/>
                    <a:gd name="T177" fmla="*/ 80 h 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 h="80">
                      <a:moveTo>
                        <a:pt x="31" y="3"/>
                      </a:moveTo>
                      <a:lnTo>
                        <a:pt x="34" y="3"/>
                      </a:lnTo>
                      <a:lnTo>
                        <a:pt x="36" y="5"/>
                      </a:lnTo>
                      <a:lnTo>
                        <a:pt x="37" y="6"/>
                      </a:lnTo>
                      <a:lnTo>
                        <a:pt x="49" y="7"/>
                      </a:lnTo>
                      <a:lnTo>
                        <a:pt x="52" y="8"/>
                      </a:lnTo>
                      <a:lnTo>
                        <a:pt x="54" y="8"/>
                      </a:lnTo>
                      <a:lnTo>
                        <a:pt x="56" y="7"/>
                      </a:lnTo>
                      <a:lnTo>
                        <a:pt x="67" y="8"/>
                      </a:lnTo>
                      <a:lnTo>
                        <a:pt x="70" y="7"/>
                      </a:lnTo>
                      <a:lnTo>
                        <a:pt x="79" y="1"/>
                      </a:lnTo>
                      <a:lnTo>
                        <a:pt x="81" y="0"/>
                      </a:lnTo>
                      <a:lnTo>
                        <a:pt x="82" y="0"/>
                      </a:lnTo>
                      <a:lnTo>
                        <a:pt x="84" y="2"/>
                      </a:lnTo>
                      <a:lnTo>
                        <a:pt x="84" y="3"/>
                      </a:lnTo>
                      <a:lnTo>
                        <a:pt x="76" y="11"/>
                      </a:lnTo>
                      <a:lnTo>
                        <a:pt x="71" y="14"/>
                      </a:lnTo>
                      <a:lnTo>
                        <a:pt x="61" y="15"/>
                      </a:lnTo>
                      <a:lnTo>
                        <a:pt x="57" y="14"/>
                      </a:lnTo>
                      <a:lnTo>
                        <a:pt x="40" y="14"/>
                      </a:lnTo>
                      <a:lnTo>
                        <a:pt x="38" y="12"/>
                      </a:lnTo>
                      <a:lnTo>
                        <a:pt x="37" y="12"/>
                      </a:lnTo>
                      <a:lnTo>
                        <a:pt x="36" y="12"/>
                      </a:lnTo>
                      <a:lnTo>
                        <a:pt x="34" y="12"/>
                      </a:lnTo>
                      <a:lnTo>
                        <a:pt x="33" y="12"/>
                      </a:lnTo>
                      <a:lnTo>
                        <a:pt x="31" y="14"/>
                      </a:lnTo>
                      <a:lnTo>
                        <a:pt x="21" y="12"/>
                      </a:lnTo>
                      <a:lnTo>
                        <a:pt x="18" y="18"/>
                      </a:lnTo>
                      <a:lnTo>
                        <a:pt x="18" y="26"/>
                      </a:lnTo>
                      <a:lnTo>
                        <a:pt x="19" y="29"/>
                      </a:lnTo>
                      <a:lnTo>
                        <a:pt x="21" y="29"/>
                      </a:lnTo>
                      <a:lnTo>
                        <a:pt x="26" y="34"/>
                      </a:lnTo>
                      <a:lnTo>
                        <a:pt x="31" y="34"/>
                      </a:lnTo>
                      <a:lnTo>
                        <a:pt x="31" y="32"/>
                      </a:lnTo>
                      <a:lnTo>
                        <a:pt x="36" y="29"/>
                      </a:lnTo>
                      <a:lnTo>
                        <a:pt x="37" y="27"/>
                      </a:lnTo>
                      <a:lnTo>
                        <a:pt x="41" y="29"/>
                      </a:lnTo>
                      <a:lnTo>
                        <a:pt x="43" y="27"/>
                      </a:lnTo>
                      <a:lnTo>
                        <a:pt x="52" y="27"/>
                      </a:lnTo>
                      <a:lnTo>
                        <a:pt x="52" y="25"/>
                      </a:lnTo>
                      <a:lnTo>
                        <a:pt x="57" y="25"/>
                      </a:lnTo>
                      <a:lnTo>
                        <a:pt x="59" y="25"/>
                      </a:lnTo>
                      <a:lnTo>
                        <a:pt x="61" y="26"/>
                      </a:lnTo>
                      <a:lnTo>
                        <a:pt x="61" y="29"/>
                      </a:lnTo>
                      <a:lnTo>
                        <a:pt x="59" y="30"/>
                      </a:lnTo>
                      <a:lnTo>
                        <a:pt x="56" y="29"/>
                      </a:lnTo>
                      <a:lnTo>
                        <a:pt x="52" y="29"/>
                      </a:lnTo>
                      <a:lnTo>
                        <a:pt x="46" y="35"/>
                      </a:lnTo>
                      <a:lnTo>
                        <a:pt x="37" y="39"/>
                      </a:lnTo>
                      <a:lnTo>
                        <a:pt x="34" y="37"/>
                      </a:lnTo>
                      <a:lnTo>
                        <a:pt x="34" y="40"/>
                      </a:lnTo>
                      <a:lnTo>
                        <a:pt x="37" y="41"/>
                      </a:lnTo>
                      <a:lnTo>
                        <a:pt x="45" y="50"/>
                      </a:lnTo>
                      <a:lnTo>
                        <a:pt x="46" y="52"/>
                      </a:lnTo>
                      <a:lnTo>
                        <a:pt x="48" y="54"/>
                      </a:lnTo>
                      <a:lnTo>
                        <a:pt x="46" y="55"/>
                      </a:lnTo>
                      <a:lnTo>
                        <a:pt x="45" y="55"/>
                      </a:lnTo>
                      <a:lnTo>
                        <a:pt x="45" y="57"/>
                      </a:lnTo>
                      <a:lnTo>
                        <a:pt x="45" y="58"/>
                      </a:lnTo>
                      <a:lnTo>
                        <a:pt x="49" y="61"/>
                      </a:lnTo>
                      <a:lnTo>
                        <a:pt x="49" y="62"/>
                      </a:lnTo>
                      <a:lnTo>
                        <a:pt x="51" y="64"/>
                      </a:lnTo>
                      <a:lnTo>
                        <a:pt x="52" y="62"/>
                      </a:lnTo>
                      <a:lnTo>
                        <a:pt x="52" y="65"/>
                      </a:lnTo>
                      <a:lnTo>
                        <a:pt x="51" y="67"/>
                      </a:lnTo>
                      <a:lnTo>
                        <a:pt x="48" y="67"/>
                      </a:lnTo>
                      <a:lnTo>
                        <a:pt x="45" y="67"/>
                      </a:lnTo>
                      <a:lnTo>
                        <a:pt x="43" y="71"/>
                      </a:lnTo>
                      <a:lnTo>
                        <a:pt x="40" y="72"/>
                      </a:lnTo>
                      <a:lnTo>
                        <a:pt x="37" y="71"/>
                      </a:lnTo>
                      <a:lnTo>
                        <a:pt x="36" y="69"/>
                      </a:lnTo>
                      <a:lnTo>
                        <a:pt x="36" y="65"/>
                      </a:lnTo>
                      <a:lnTo>
                        <a:pt x="37" y="64"/>
                      </a:lnTo>
                      <a:lnTo>
                        <a:pt x="36" y="61"/>
                      </a:lnTo>
                      <a:lnTo>
                        <a:pt x="29" y="59"/>
                      </a:lnTo>
                      <a:lnTo>
                        <a:pt x="27" y="55"/>
                      </a:lnTo>
                      <a:lnTo>
                        <a:pt x="31" y="52"/>
                      </a:lnTo>
                      <a:lnTo>
                        <a:pt x="29" y="47"/>
                      </a:lnTo>
                      <a:lnTo>
                        <a:pt x="26" y="47"/>
                      </a:lnTo>
                      <a:lnTo>
                        <a:pt x="21" y="50"/>
                      </a:lnTo>
                      <a:lnTo>
                        <a:pt x="19" y="52"/>
                      </a:lnTo>
                      <a:lnTo>
                        <a:pt x="21" y="55"/>
                      </a:lnTo>
                      <a:lnTo>
                        <a:pt x="21" y="68"/>
                      </a:lnTo>
                      <a:lnTo>
                        <a:pt x="21" y="71"/>
                      </a:lnTo>
                      <a:lnTo>
                        <a:pt x="19" y="73"/>
                      </a:lnTo>
                      <a:lnTo>
                        <a:pt x="21" y="79"/>
                      </a:lnTo>
                      <a:lnTo>
                        <a:pt x="21" y="80"/>
                      </a:lnTo>
                      <a:lnTo>
                        <a:pt x="15" y="80"/>
                      </a:lnTo>
                      <a:lnTo>
                        <a:pt x="12" y="80"/>
                      </a:lnTo>
                      <a:lnTo>
                        <a:pt x="9" y="79"/>
                      </a:lnTo>
                      <a:lnTo>
                        <a:pt x="7" y="76"/>
                      </a:lnTo>
                      <a:lnTo>
                        <a:pt x="12" y="62"/>
                      </a:lnTo>
                      <a:lnTo>
                        <a:pt x="10" y="61"/>
                      </a:lnTo>
                      <a:lnTo>
                        <a:pt x="10" y="57"/>
                      </a:lnTo>
                      <a:lnTo>
                        <a:pt x="3" y="57"/>
                      </a:lnTo>
                      <a:lnTo>
                        <a:pt x="3" y="54"/>
                      </a:lnTo>
                      <a:lnTo>
                        <a:pt x="0" y="47"/>
                      </a:lnTo>
                      <a:lnTo>
                        <a:pt x="3" y="44"/>
                      </a:lnTo>
                      <a:lnTo>
                        <a:pt x="7" y="39"/>
                      </a:lnTo>
                      <a:lnTo>
                        <a:pt x="7" y="32"/>
                      </a:lnTo>
                      <a:lnTo>
                        <a:pt x="10" y="29"/>
                      </a:lnTo>
                      <a:lnTo>
                        <a:pt x="12" y="27"/>
                      </a:lnTo>
                      <a:lnTo>
                        <a:pt x="13" y="25"/>
                      </a:lnTo>
                      <a:lnTo>
                        <a:pt x="13" y="27"/>
                      </a:lnTo>
                      <a:lnTo>
                        <a:pt x="13" y="20"/>
                      </a:lnTo>
                      <a:lnTo>
                        <a:pt x="12" y="18"/>
                      </a:lnTo>
                      <a:lnTo>
                        <a:pt x="13" y="19"/>
                      </a:lnTo>
                      <a:lnTo>
                        <a:pt x="15" y="16"/>
                      </a:lnTo>
                      <a:lnTo>
                        <a:pt x="15" y="12"/>
                      </a:lnTo>
                      <a:lnTo>
                        <a:pt x="16" y="11"/>
                      </a:lnTo>
                      <a:lnTo>
                        <a:pt x="19" y="8"/>
                      </a:lnTo>
                      <a:lnTo>
                        <a:pt x="21" y="9"/>
                      </a:lnTo>
                      <a:lnTo>
                        <a:pt x="23" y="8"/>
                      </a:lnTo>
                      <a:lnTo>
                        <a:pt x="26" y="7"/>
                      </a:lnTo>
                      <a:lnTo>
                        <a:pt x="26" y="5"/>
                      </a:lnTo>
                      <a:lnTo>
                        <a:pt x="27" y="3"/>
                      </a:lnTo>
                      <a:lnTo>
                        <a:pt x="31"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4" name="Group 3157"/>
              <p:cNvGrpSpPr>
                <a:grpSpLocks/>
              </p:cNvGrpSpPr>
              <p:nvPr/>
            </p:nvGrpSpPr>
            <p:grpSpPr bwMode="auto">
              <a:xfrm>
                <a:off x="4292" y="2644"/>
                <a:ext cx="6" cy="9"/>
                <a:chOff x="4292" y="2644"/>
                <a:chExt cx="6" cy="9"/>
              </a:xfrm>
              <a:grpFill/>
            </p:grpSpPr>
            <p:sp>
              <p:nvSpPr>
                <p:cNvPr id="790" name="Freeform 3158"/>
                <p:cNvSpPr>
                  <a:spLocks/>
                </p:cNvSpPr>
                <p:nvPr/>
              </p:nvSpPr>
              <p:spPr bwMode="gray">
                <a:xfrm>
                  <a:off x="4292" y="2644"/>
                  <a:ext cx="6" cy="9"/>
                </a:xfrm>
                <a:custGeom>
                  <a:avLst/>
                  <a:gdLst>
                    <a:gd name="T0" fmla="*/ 0 w 6"/>
                    <a:gd name="T1" fmla="*/ 0 h 9"/>
                    <a:gd name="T2" fmla="*/ 2 w 6"/>
                    <a:gd name="T3" fmla="*/ 0 h 9"/>
                    <a:gd name="T4" fmla="*/ 3 w 6"/>
                    <a:gd name="T5" fmla="*/ 0 h 9"/>
                    <a:gd name="T6" fmla="*/ 6 w 6"/>
                    <a:gd name="T7" fmla="*/ 0 h 9"/>
                    <a:gd name="T8" fmla="*/ 6 w 6"/>
                    <a:gd name="T9" fmla="*/ 3 h 9"/>
                    <a:gd name="T10" fmla="*/ 3 w 6"/>
                    <a:gd name="T11" fmla="*/ 9 h 9"/>
                    <a:gd name="T12" fmla="*/ 3 w 6"/>
                    <a:gd name="T13" fmla="*/ 7 h 9"/>
                    <a:gd name="T14" fmla="*/ 2 w 6"/>
                    <a:gd name="T15" fmla="*/ 9 h 9"/>
                    <a:gd name="T16" fmla="*/ 0 w 6"/>
                    <a:gd name="T17" fmla="*/ 7 h 9"/>
                    <a:gd name="T18" fmla="*/ 0 w 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0" y="0"/>
                      </a:moveTo>
                      <a:lnTo>
                        <a:pt x="2" y="0"/>
                      </a:lnTo>
                      <a:lnTo>
                        <a:pt x="3" y="0"/>
                      </a:lnTo>
                      <a:lnTo>
                        <a:pt x="6" y="0"/>
                      </a:lnTo>
                      <a:lnTo>
                        <a:pt x="6" y="3"/>
                      </a:lnTo>
                      <a:lnTo>
                        <a:pt x="3" y="9"/>
                      </a:lnTo>
                      <a:lnTo>
                        <a:pt x="3" y="7"/>
                      </a:lnTo>
                      <a:lnTo>
                        <a:pt x="2" y="9"/>
                      </a:lnTo>
                      <a:lnTo>
                        <a:pt x="0" y="7"/>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91" name="Freeform 3159"/>
                <p:cNvSpPr>
                  <a:spLocks/>
                </p:cNvSpPr>
                <p:nvPr/>
              </p:nvSpPr>
              <p:spPr bwMode="gray">
                <a:xfrm>
                  <a:off x="4292" y="2644"/>
                  <a:ext cx="6" cy="9"/>
                </a:xfrm>
                <a:custGeom>
                  <a:avLst/>
                  <a:gdLst>
                    <a:gd name="T0" fmla="*/ 0 w 6"/>
                    <a:gd name="T1" fmla="*/ 0 h 9"/>
                    <a:gd name="T2" fmla="*/ 2 w 6"/>
                    <a:gd name="T3" fmla="*/ 0 h 9"/>
                    <a:gd name="T4" fmla="*/ 3 w 6"/>
                    <a:gd name="T5" fmla="*/ 0 h 9"/>
                    <a:gd name="T6" fmla="*/ 6 w 6"/>
                    <a:gd name="T7" fmla="*/ 0 h 9"/>
                    <a:gd name="T8" fmla="*/ 6 w 6"/>
                    <a:gd name="T9" fmla="*/ 3 h 9"/>
                    <a:gd name="T10" fmla="*/ 3 w 6"/>
                    <a:gd name="T11" fmla="*/ 9 h 9"/>
                    <a:gd name="T12" fmla="*/ 3 w 6"/>
                    <a:gd name="T13" fmla="*/ 7 h 9"/>
                    <a:gd name="T14" fmla="*/ 2 w 6"/>
                    <a:gd name="T15" fmla="*/ 9 h 9"/>
                    <a:gd name="T16" fmla="*/ 0 w 6"/>
                    <a:gd name="T17" fmla="*/ 7 h 9"/>
                    <a:gd name="T18" fmla="*/ 0 w 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0" y="0"/>
                      </a:moveTo>
                      <a:lnTo>
                        <a:pt x="2" y="0"/>
                      </a:lnTo>
                      <a:lnTo>
                        <a:pt x="3" y="0"/>
                      </a:lnTo>
                      <a:lnTo>
                        <a:pt x="6" y="0"/>
                      </a:lnTo>
                      <a:lnTo>
                        <a:pt x="6" y="3"/>
                      </a:lnTo>
                      <a:lnTo>
                        <a:pt x="3" y="9"/>
                      </a:lnTo>
                      <a:lnTo>
                        <a:pt x="3" y="7"/>
                      </a:lnTo>
                      <a:lnTo>
                        <a:pt x="2" y="9"/>
                      </a:lnTo>
                      <a:lnTo>
                        <a:pt x="0" y="7"/>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5" name="Group 3160"/>
              <p:cNvGrpSpPr>
                <a:grpSpLocks/>
              </p:cNvGrpSpPr>
              <p:nvPr/>
            </p:nvGrpSpPr>
            <p:grpSpPr bwMode="auto">
              <a:xfrm>
                <a:off x="4298" y="2640"/>
                <a:ext cx="5" cy="15"/>
                <a:chOff x="4298" y="2640"/>
                <a:chExt cx="5" cy="15"/>
              </a:xfrm>
              <a:grpFill/>
            </p:grpSpPr>
            <p:sp>
              <p:nvSpPr>
                <p:cNvPr id="788" name="Freeform 3161"/>
                <p:cNvSpPr>
                  <a:spLocks/>
                </p:cNvSpPr>
                <p:nvPr/>
              </p:nvSpPr>
              <p:spPr bwMode="gray">
                <a:xfrm>
                  <a:off x="4298" y="2640"/>
                  <a:ext cx="5" cy="15"/>
                </a:xfrm>
                <a:custGeom>
                  <a:avLst/>
                  <a:gdLst>
                    <a:gd name="T0" fmla="*/ 1 w 5"/>
                    <a:gd name="T1" fmla="*/ 8 h 15"/>
                    <a:gd name="T2" fmla="*/ 1 w 5"/>
                    <a:gd name="T3" fmla="*/ 7 h 15"/>
                    <a:gd name="T4" fmla="*/ 1 w 5"/>
                    <a:gd name="T5" fmla="*/ 3 h 15"/>
                    <a:gd name="T6" fmla="*/ 2 w 5"/>
                    <a:gd name="T7" fmla="*/ 2 h 15"/>
                    <a:gd name="T8" fmla="*/ 2 w 5"/>
                    <a:gd name="T9" fmla="*/ 0 h 15"/>
                    <a:gd name="T10" fmla="*/ 4 w 5"/>
                    <a:gd name="T11" fmla="*/ 2 h 15"/>
                    <a:gd name="T12" fmla="*/ 5 w 5"/>
                    <a:gd name="T13" fmla="*/ 6 h 15"/>
                    <a:gd name="T14" fmla="*/ 5 w 5"/>
                    <a:gd name="T15" fmla="*/ 4 h 15"/>
                    <a:gd name="T16" fmla="*/ 4 w 5"/>
                    <a:gd name="T17" fmla="*/ 7 h 15"/>
                    <a:gd name="T18" fmla="*/ 2 w 5"/>
                    <a:gd name="T19" fmla="*/ 7 h 15"/>
                    <a:gd name="T20" fmla="*/ 4 w 5"/>
                    <a:gd name="T21" fmla="*/ 8 h 15"/>
                    <a:gd name="T22" fmla="*/ 4 w 5"/>
                    <a:gd name="T23" fmla="*/ 10 h 15"/>
                    <a:gd name="T24" fmla="*/ 5 w 5"/>
                    <a:gd name="T25" fmla="*/ 11 h 15"/>
                    <a:gd name="T26" fmla="*/ 5 w 5"/>
                    <a:gd name="T27" fmla="*/ 13 h 15"/>
                    <a:gd name="T28" fmla="*/ 1 w 5"/>
                    <a:gd name="T29" fmla="*/ 15 h 15"/>
                    <a:gd name="T30" fmla="*/ 0 w 5"/>
                    <a:gd name="T31" fmla="*/ 14 h 15"/>
                    <a:gd name="T32" fmla="*/ 1 w 5"/>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5"/>
                    <a:gd name="T53" fmla="*/ 5 w 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5">
                      <a:moveTo>
                        <a:pt x="1" y="8"/>
                      </a:moveTo>
                      <a:lnTo>
                        <a:pt x="1" y="7"/>
                      </a:lnTo>
                      <a:lnTo>
                        <a:pt x="1" y="3"/>
                      </a:lnTo>
                      <a:lnTo>
                        <a:pt x="2" y="2"/>
                      </a:lnTo>
                      <a:lnTo>
                        <a:pt x="2" y="0"/>
                      </a:lnTo>
                      <a:lnTo>
                        <a:pt x="4" y="2"/>
                      </a:lnTo>
                      <a:lnTo>
                        <a:pt x="5" y="6"/>
                      </a:lnTo>
                      <a:lnTo>
                        <a:pt x="5" y="4"/>
                      </a:lnTo>
                      <a:lnTo>
                        <a:pt x="4" y="7"/>
                      </a:lnTo>
                      <a:lnTo>
                        <a:pt x="2" y="7"/>
                      </a:lnTo>
                      <a:lnTo>
                        <a:pt x="4" y="8"/>
                      </a:lnTo>
                      <a:lnTo>
                        <a:pt x="4" y="10"/>
                      </a:lnTo>
                      <a:lnTo>
                        <a:pt x="5" y="11"/>
                      </a:lnTo>
                      <a:lnTo>
                        <a:pt x="5" y="13"/>
                      </a:lnTo>
                      <a:lnTo>
                        <a:pt x="1" y="15"/>
                      </a:lnTo>
                      <a:lnTo>
                        <a:pt x="0" y="14"/>
                      </a:lnTo>
                      <a:lnTo>
                        <a:pt x="1" y="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89" name="Freeform 3162"/>
                <p:cNvSpPr>
                  <a:spLocks/>
                </p:cNvSpPr>
                <p:nvPr/>
              </p:nvSpPr>
              <p:spPr bwMode="gray">
                <a:xfrm>
                  <a:off x="4298" y="2640"/>
                  <a:ext cx="5" cy="15"/>
                </a:xfrm>
                <a:custGeom>
                  <a:avLst/>
                  <a:gdLst>
                    <a:gd name="T0" fmla="*/ 1 w 5"/>
                    <a:gd name="T1" fmla="*/ 8 h 15"/>
                    <a:gd name="T2" fmla="*/ 1 w 5"/>
                    <a:gd name="T3" fmla="*/ 7 h 15"/>
                    <a:gd name="T4" fmla="*/ 1 w 5"/>
                    <a:gd name="T5" fmla="*/ 3 h 15"/>
                    <a:gd name="T6" fmla="*/ 2 w 5"/>
                    <a:gd name="T7" fmla="*/ 2 h 15"/>
                    <a:gd name="T8" fmla="*/ 2 w 5"/>
                    <a:gd name="T9" fmla="*/ 0 h 15"/>
                    <a:gd name="T10" fmla="*/ 4 w 5"/>
                    <a:gd name="T11" fmla="*/ 2 h 15"/>
                    <a:gd name="T12" fmla="*/ 5 w 5"/>
                    <a:gd name="T13" fmla="*/ 6 h 15"/>
                    <a:gd name="T14" fmla="*/ 5 w 5"/>
                    <a:gd name="T15" fmla="*/ 4 h 15"/>
                    <a:gd name="T16" fmla="*/ 4 w 5"/>
                    <a:gd name="T17" fmla="*/ 7 h 15"/>
                    <a:gd name="T18" fmla="*/ 2 w 5"/>
                    <a:gd name="T19" fmla="*/ 7 h 15"/>
                    <a:gd name="T20" fmla="*/ 4 w 5"/>
                    <a:gd name="T21" fmla="*/ 8 h 15"/>
                    <a:gd name="T22" fmla="*/ 4 w 5"/>
                    <a:gd name="T23" fmla="*/ 10 h 15"/>
                    <a:gd name="T24" fmla="*/ 5 w 5"/>
                    <a:gd name="T25" fmla="*/ 11 h 15"/>
                    <a:gd name="T26" fmla="*/ 5 w 5"/>
                    <a:gd name="T27" fmla="*/ 13 h 15"/>
                    <a:gd name="T28" fmla="*/ 1 w 5"/>
                    <a:gd name="T29" fmla="*/ 15 h 15"/>
                    <a:gd name="T30" fmla="*/ 0 w 5"/>
                    <a:gd name="T31" fmla="*/ 14 h 15"/>
                    <a:gd name="T32" fmla="*/ 1 w 5"/>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5"/>
                    <a:gd name="T53" fmla="*/ 5 w 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5">
                      <a:moveTo>
                        <a:pt x="1" y="8"/>
                      </a:moveTo>
                      <a:lnTo>
                        <a:pt x="1" y="7"/>
                      </a:lnTo>
                      <a:lnTo>
                        <a:pt x="1" y="3"/>
                      </a:lnTo>
                      <a:lnTo>
                        <a:pt x="2" y="2"/>
                      </a:lnTo>
                      <a:lnTo>
                        <a:pt x="2" y="0"/>
                      </a:lnTo>
                      <a:lnTo>
                        <a:pt x="4" y="2"/>
                      </a:lnTo>
                      <a:lnTo>
                        <a:pt x="5" y="6"/>
                      </a:lnTo>
                      <a:lnTo>
                        <a:pt x="5" y="4"/>
                      </a:lnTo>
                      <a:lnTo>
                        <a:pt x="4" y="7"/>
                      </a:lnTo>
                      <a:lnTo>
                        <a:pt x="2" y="7"/>
                      </a:lnTo>
                      <a:lnTo>
                        <a:pt x="4" y="8"/>
                      </a:lnTo>
                      <a:lnTo>
                        <a:pt x="4" y="10"/>
                      </a:lnTo>
                      <a:lnTo>
                        <a:pt x="5" y="11"/>
                      </a:lnTo>
                      <a:lnTo>
                        <a:pt x="5" y="13"/>
                      </a:lnTo>
                      <a:lnTo>
                        <a:pt x="1" y="15"/>
                      </a:lnTo>
                      <a:lnTo>
                        <a:pt x="0" y="14"/>
                      </a:lnTo>
                      <a:lnTo>
                        <a:pt x="1" y="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6" name="Group 3163"/>
              <p:cNvGrpSpPr>
                <a:grpSpLocks/>
              </p:cNvGrpSpPr>
              <p:nvPr/>
            </p:nvGrpSpPr>
            <p:grpSpPr bwMode="auto">
              <a:xfrm>
                <a:off x="4324" y="2611"/>
                <a:ext cx="11" cy="4"/>
                <a:chOff x="4324" y="2611"/>
                <a:chExt cx="11" cy="4"/>
              </a:xfrm>
              <a:grpFill/>
            </p:grpSpPr>
            <p:sp>
              <p:nvSpPr>
                <p:cNvPr id="786" name="Freeform 3164"/>
                <p:cNvSpPr>
                  <a:spLocks/>
                </p:cNvSpPr>
                <p:nvPr/>
              </p:nvSpPr>
              <p:spPr bwMode="gray">
                <a:xfrm>
                  <a:off x="4324" y="2611"/>
                  <a:ext cx="11" cy="4"/>
                </a:xfrm>
                <a:custGeom>
                  <a:avLst/>
                  <a:gdLst>
                    <a:gd name="T0" fmla="*/ 0 w 11"/>
                    <a:gd name="T1" fmla="*/ 0 h 4"/>
                    <a:gd name="T2" fmla="*/ 5 w 11"/>
                    <a:gd name="T3" fmla="*/ 0 h 4"/>
                    <a:gd name="T4" fmla="*/ 7 w 11"/>
                    <a:gd name="T5" fmla="*/ 1 h 4"/>
                    <a:gd name="T6" fmla="*/ 10 w 11"/>
                    <a:gd name="T7" fmla="*/ 0 h 4"/>
                    <a:gd name="T8" fmla="*/ 11 w 11"/>
                    <a:gd name="T9" fmla="*/ 1 h 4"/>
                    <a:gd name="T10" fmla="*/ 10 w 11"/>
                    <a:gd name="T11" fmla="*/ 1 h 4"/>
                    <a:gd name="T12" fmla="*/ 8 w 11"/>
                    <a:gd name="T13" fmla="*/ 3 h 4"/>
                    <a:gd name="T14" fmla="*/ 5 w 11"/>
                    <a:gd name="T15" fmla="*/ 3 h 4"/>
                    <a:gd name="T16" fmla="*/ 2 w 11"/>
                    <a:gd name="T17" fmla="*/ 4 h 4"/>
                    <a:gd name="T18" fmla="*/ 0 w 11"/>
                    <a:gd name="T19" fmla="*/ 4 h 4"/>
                    <a:gd name="T20" fmla="*/ 0 w 11"/>
                    <a:gd name="T21" fmla="*/ 1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5" y="0"/>
                      </a:lnTo>
                      <a:lnTo>
                        <a:pt x="7" y="1"/>
                      </a:lnTo>
                      <a:lnTo>
                        <a:pt x="10" y="0"/>
                      </a:lnTo>
                      <a:lnTo>
                        <a:pt x="11" y="1"/>
                      </a:lnTo>
                      <a:lnTo>
                        <a:pt x="10" y="1"/>
                      </a:lnTo>
                      <a:lnTo>
                        <a:pt x="8" y="3"/>
                      </a:lnTo>
                      <a:lnTo>
                        <a:pt x="5" y="3"/>
                      </a:lnTo>
                      <a:lnTo>
                        <a:pt x="2" y="4"/>
                      </a:lnTo>
                      <a:lnTo>
                        <a:pt x="0" y="4"/>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87" name="Freeform 3165"/>
                <p:cNvSpPr>
                  <a:spLocks/>
                </p:cNvSpPr>
                <p:nvPr/>
              </p:nvSpPr>
              <p:spPr bwMode="gray">
                <a:xfrm>
                  <a:off x="4324" y="2611"/>
                  <a:ext cx="11" cy="4"/>
                </a:xfrm>
                <a:custGeom>
                  <a:avLst/>
                  <a:gdLst>
                    <a:gd name="T0" fmla="*/ 0 w 11"/>
                    <a:gd name="T1" fmla="*/ 0 h 4"/>
                    <a:gd name="T2" fmla="*/ 5 w 11"/>
                    <a:gd name="T3" fmla="*/ 0 h 4"/>
                    <a:gd name="T4" fmla="*/ 7 w 11"/>
                    <a:gd name="T5" fmla="*/ 1 h 4"/>
                    <a:gd name="T6" fmla="*/ 10 w 11"/>
                    <a:gd name="T7" fmla="*/ 0 h 4"/>
                    <a:gd name="T8" fmla="*/ 11 w 11"/>
                    <a:gd name="T9" fmla="*/ 1 h 4"/>
                    <a:gd name="T10" fmla="*/ 10 w 11"/>
                    <a:gd name="T11" fmla="*/ 1 h 4"/>
                    <a:gd name="T12" fmla="*/ 8 w 11"/>
                    <a:gd name="T13" fmla="*/ 3 h 4"/>
                    <a:gd name="T14" fmla="*/ 5 w 11"/>
                    <a:gd name="T15" fmla="*/ 3 h 4"/>
                    <a:gd name="T16" fmla="*/ 2 w 11"/>
                    <a:gd name="T17" fmla="*/ 4 h 4"/>
                    <a:gd name="T18" fmla="*/ 0 w 11"/>
                    <a:gd name="T19" fmla="*/ 4 h 4"/>
                    <a:gd name="T20" fmla="*/ 0 w 11"/>
                    <a:gd name="T21" fmla="*/ 1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5" y="0"/>
                      </a:lnTo>
                      <a:lnTo>
                        <a:pt x="7" y="1"/>
                      </a:lnTo>
                      <a:lnTo>
                        <a:pt x="10" y="0"/>
                      </a:lnTo>
                      <a:lnTo>
                        <a:pt x="11" y="1"/>
                      </a:lnTo>
                      <a:lnTo>
                        <a:pt x="10" y="1"/>
                      </a:lnTo>
                      <a:lnTo>
                        <a:pt x="8" y="3"/>
                      </a:lnTo>
                      <a:lnTo>
                        <a:pt x="5" y="3"/>
                      </a:lnTo>
                      <a:lnTo>
                        <a:pt x="2" y="4"/>
                      </a:lnTo>
                      <a:lnTo>
                        <a:pt x="0" y="4"/>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7" name="Group 3166"/>
              <p:cNvGrpSpPr>
                <a:grpSpLocks/>
              </p:cNvGrpSpPr>
              <p:nvPr/>
            </p:nvGrpSpPr>
            <p:grpSpPr bwMode="auto">
              <a:xfrm>
                <a:off x="4341" y="2626"/>
                <a:ext cx="16" cy="9"/>
                <a:chOff x="4341" y="2626"/>
                <a:chExt cx="16" cy="9"/>
              </a:xfrm>
              <a:grpFill/>
            </p:grpSpPr>
            <p:sp>
              <p:nvSpPr>
                <p:cNvPr id="784" name="Freeform 3167"/>
                <p:cNvSpPr>
                  <a:spLocks/>
                </p:cNvSpPr>
                <p:nvPr/>
              </p:nvSpPr>
              <p:spPr bwMode="gray">
                <a:xfrm>
                  <a:off x="4341" y="2626"/>
                  <a:ext cx="16" cy="9"/>
                </a:xfrm>
                <a:custGeom>
                  <a:avLst/>
                  <a:gdLst>
                    <a:gd name="T0" fmla="*/ 0 w 16"/>
                    <a:gd name="T1" fmla="*/ 1 h 9"/>
                    <a:gd name="T2" fmla="*/ 0 w 16"/>
                    <a:gd name="T3" fmla="*/ 1 h 9"/>
                    <a:gd name="T4" fmla="*/ 8 w 16"/>
                    <a:gd name="T5" fmla="*/ 0 h 9"/>
                    <a:gd name="T6" fmla="*/ 12 w 16"/>
                    <a:gd name="T7" fmla="*/ 3 h 9"/>
                    <a:gd name="T8" fmla="*/ 12 w 16"/>
                    <a:gd name="T9" fmla="*/ 4 h 9"/>
                    <a:gd name="T10" fmla="*/ 14 w 16"/>
                    <a:gd name="T11" fmla="*/ 4 h 9"/>
                    <a:gd name="T12" fmla="*/ 16 w 16"/>
                    <a:gd name="T13" fmla="*/ 7 h 9"/>
                    <a:gd name="T14" fmla="*/ 14 w 16"/>
                    <a:gd name="T15" fmla="*/ 8 h 9"/>
                    <a:gd name="T16" fmla="*/ 9 w 16"/>
                    <a:gd name="T17" fmla="*/ 9 h 9"/>
                    <a:gd name="T18" fmla="*/ 3 w 16"/>
                    <a:gd name="T19" fmla="*/ 8 h 9"/>
                    <a:gd name="T20" fmla="*/ 0 w 16"/>
                    <a:gd name="T21" fmla="*/ 4 h 9"/>
                    <a:gd name="T22" fmla="*/ 0 w 16"/>
                    <a:gd name="T23" fmla="*/ 3 h 9"/>
                    <a:gd name="T24" fmla="*/ 0 w 16"/>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
                    <a:gd name="T41" fmla="*/ 16 w 16"/>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
                      <a:moveTo>
                        <a:pt x="0" y="1"/>
                      </a:moveTo>
                      <a:lnTo>
                        <a:pt x="0" y="1"/>
                      </a:lnTo>
                      <a:lnTo>
                        <a:pt x="8" y="0"/>
                      </a:lnTo>
                      <a:lnTo>
                        <a:pt x="12" y="3"/>
                      </a:lnTo>
                      <a:lnTo>
                        <a:pt x="12" y="4"/>
                      </a:lnTo>
                      <a:lnTo>
                        <a:pt x="14" y="4"/>
                      </a:lnTo>
                      <a:lnTo>
                        <a:pt x="16" y="7"/>
                      </a:lnTo>
                      <a:lnTo>
                        <a:pt x="14" y="8"/>
                      </a:lnTo>
                      <a:lnTo>
                        <a:pt x="9" y="9"/>
                      </a:lnTo>
                      <a:lnTo>
                        <a:pt x="3" y="8"/>
                      </a:lnTo>
                      <a:lnTo>
                        <a:pt x="0" y="4"/>
                      </a:lnTo>
                      <a:lnTo>
                        <a:pt x="0" y="3"/>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85" name="Freeform 3168"/>
                <p:cNvSpPr>
                  <a:spLocks/>
                </p:cNvSpPr>
                <p:nvPr/>
              </p:nvSpPr>
              <p:spPr bwMode="gray">
                <a:xfrm>
                  <a:off x="4341" y="2626"/>
                  <a:ext cx="16" cy="9"/>
                </a:xfrm>
                <a:custGeom>
                  <a:avLst/>
                  <a:gdLst>
                    <a:gd name="T0" fmla="*/ 0 w 16"/>
                    <a:gd name="T1" fmla="*/ 1 h 9"/>
                    <a:gd name="T2" fmla="*/ 0 w 16"/>
                    <a:gd name="T3" fmla="*/ 1 h 9"/>
                    <a:gd name="T4" fmla="*/ 8 w 16"/>
                    <a:gd name="T5" fmla="*/ 0 h 9"/>
                    <a:gd name="T6" fmla="*/ 12 w 16"/>
                    <a:gd name="T7" fmla="*/ 3 h 9"/>
                    <a:gd name="T8" fmla="*/ 12 w 16"/>
                    <a:gd name="T9" fmla="*/ 4 h 9"/>
                    <a:gd name="T10" fmla="*/ 14 w 16"/>
                    <a:gd name="T11" fmla="*/ 4 h 9"/>
                    <a:gd name="T12" fmla="*/ 16 w 16"/>
                    <a:gd name="T13" fmla="*/ 7 h 9"/>
                    <a:gd name="T14" fmla="*/ 14 w 16"/>
                    <a:gd name="T15" fmla="*/ 8 h 9"/>
                    <a:gd name="T16" fmla="*/ 9 w 16"/>
                    <a:gd name="T17" fmla="*/ 9 h 9"/>
                    <a:gd name="T18" fmla="*/ 3 w 16"/>
                    <a:gd name="T19" fmla="*/ 8 h 9"/>
                    <a:gd name="T20" fmla="*/ 0 w 16"/>
                    <a:gd name="T21" fmla="*/ 4 h 9"/>
                    <a:gd name="T22" fmla="*/ 0 w 16"/>
                    <a:gd name="T23" fmla="*/ 3 h 9"/>
                    <a:gd name="T24" fmla="*/ 0 w 16"/>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
                    <a:gd name="T41" fmla="*/ 16 w 16"/>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
                      <a:moveTo>
                        <a:pt x="0" y="1"/>
                      </a:moveTo>
                      <a:lnTo>
                        <a:pt x="0" y="1"/>
                      </a:lnTo>
                      <a:lnTo>
                        <a:pt x="8" y="0"/>
                      </a:lnTo>
                      <a:lnTo>
                        <a:pt x="12" y="3"/>
                      </a:lnTo>
                      <a:lnTo>
                        <a:pt x="12" y="4"/>
                      </a:lnTo>
                      <a:lnTo>
                        <a:pt x="14" y="4"/>
                      </a:lnTo>
                      <a:lnTo>
                        <a:pt x="16" y="7"/>
                      </a:lnTo>
                      <a:lnTo>
                        <a:pt x="14" y="8"/>
                      </a:lnTo>
                      <a:lnTo>
                        <a:pt x="9" y="9"/>
                      </a:lnTo>
                      <a:lnTo>
                        <a:pt x="3" y="8"/>
                      </a:lnTo>
                      <a:lnTo>
                        <a:pt x="0" y="4"/>
                      </a:lnTo>
                      <a:lnTo>
                        <a:pt x="0" y="3"/>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8" name="Group 3169"/>
              <p:cNvGrpSpPr>
                <a:grpSpLocks/>
              </p:cNvGrpSpPr>
              <p:nvPr/>
            </p:nvGrpSpPr>
            <p:grpSpPr bwMode="auto">
              <a:xfrm>
                <a:off x="4370" y="2564"/>
                <a:ext cx="8" cy="7"/>
                <a:chOff x="4370" y="2564"/>
                <a:chExt cx="8" cy="7"/>
              </a:xfrm>
              <a:grpFill/>
            </p:grpSpPr>
            <p:sp>
              <p:nvSpPr>
                <p:cNvPr id="782" name="Freeform 3170"/>
                <p:cNvSpPr>
                  <a:spLocks/>
                </p:cNvSpPr>
                <p:nvPr/>
              </p:nvSpPr>
              <p:spPr bwMode="gray">
                <a:xfrm>
                  <a:off x="4370" y="2564"/>
                  <a:ext cx="8" cy="7"/>
                </a:xfrm>
                <a:custGeom>
                  <a:avLst/>
                  <a:gdLst>
                    <a:gd name="T0" fmla="*/ 5 w 8"/>
                    <a:gd name="T1" fmla="*/ 0 h 7"/>
                    <a:gd name="T2" fmla="*/ 5 w 8"/>
                    <a:gd name="T3" fmla="*/ 1 h 7"/>
                    <a:gd name="T4" fmla="*/ 8 w 8"/>
                    <a:gd name="T5" fmla="*/ 2 h 7"/>
                    <a:gd name="T6" fmla="*/ 5 w 8"/>
                    <a:gd name="T7" fmla="*/ 4 h 7"/>
                    <a:gd name="T8" fmla="*/ 4 w 8"/>
                    <a:gd name="T9" fmla="*/ 7 h 7"/>
                    <a:gd name="T10" fmla="*/ 1 w 8"/>
                    <a:gd name="T11" fmla="*/ 7 h 7"/>
                    <a:gd name="T12" fmla="*/ 0 w 8"/>
                    <a:gd name="T13" fmla="*/ 4 h 7"/>
                    <a:gd name="T14" fmla="*/ 0 w 8"/>
                    <a:gd name="T15" fmla="*/ 2 h 7"/>
                    <a:gd name="T16" fmla="*/ 1 w 8"/>
                    <a:gd name="T17" fmla="*/ 1 h 7"/>
                    <a:gd name="T18" fmla="*/ 5 w 8"/>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7"/>
                    <a:gd name="T32" fmla="*/ 8 w 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7">
                      <a:moveTo>
                        <a:pt x="5" y="0"/>
                      </a:moveTo>
                      <a:lnTo>
                        <a:pt x="5" y="1"/>
                      </a:lnTo>
                      <a:lnTo>
                        <a:pt x="8" y="2"/>
                      </a:lnTo>
                      <a:lnTo>
                        <a:pt x="5" y="4"/>
                      </a:lnTo>
                      <a:lnTo>
                        <a:pt x="4" y="7"/>
                      </a:lnTo>
                      <a:lnTo>
                        <a:pt x="1" y="7"/>
                      </a:lnTo>
                      <a:lnTo>
                        <a:pt x="0" y="4"/>
                      </a:lnTo>
                      <a:lnTo>
                        <a:pt x="0" y="2"/>
                      </a:lnTo>
                      <a:lnTo>
                        <a:pt x="1" y="1"/>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83" name="Freeform 3171"/>
                <p:cNvSpPr>
                  <a:spLocks/>
                </p:cNvSpPr>
                <p:nvPr/>
              </p:nvSpPr>
              <p:spPr bwMode="gray">
                <a:xfrm>
                  <a:off x="4370" y="2564"/>
                  <a:ext cx="8" cy="7"/>
                </a:xfrm>
                <a:custGeom>
                  <a:avLst/>
                  <a:gdLst>
                    <a:gd name="T0" fmla="*/ 5 w 8"/>
                    <a:gd name="T1" fmla="*/ 0 h 7"/>
                    <a:gd name="T2" fmla="*/ 5 w 8"/>
                    <a:gd name="T3" fmla="*/ 1 h 7"/>
                    <a:gd name="T4" fmla="*/ 8 w 8"/>
                    <a:gd name="T5" fmla="*/ 2 h 7"/>
                    <a:gd name="T6" fmla="*/ 5 w 8"/>
                    <a:gd name="T7" fmla="*/ 4 h 7"/>
                    <a:gd name="T8" fmla="*/ 4 w 8"/>
                    <a:gd name="T9" fmla="*/ 7 h 7"/>
                    <a:gd name="T10" fmla="*/ 1 w 8"/>
                    <a:gd name="T11" fmla="*/ 7 h 7"/>
                    <a:gd name="T12" fmla="*/ 0 w 8"/>
                    <a:gd name="T13" fmla="*/ 4 h 7"/>
                    <a:gd name="T14" fmla="*/ 0 w 8"/>
                    <a:gd name="T15" fmla="*/ 2 h 7"/>
                    <a:gd name="T16" fmla="*/ 1 w 8"/>
                    <a:gd name="T17" fmla="*/ 1 h 7"/>
                    <a:gd name="T18" fmla="*/ 5 w 8"/>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7"/>
                    <a:gd name="T32" fmla="*/ 8 w 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7">
                      <a:moveTo>
                        <a:pt x="5" y="0"/>
                      </a:moveTo>
                      <a:lnTo>
                        <a:pt x="5" y="1"/>
                      </a:lnTo>
                      <a:lnTo>
                        <a:pt x="8" y="2"/>
                      </a:lnTo>
                      <a:lnTo>
                        <a:pt x="5" y="4"/>
                      </a:lnTo>
                      <a:lnTo>
                        <a:pt x="4" y="7"/>
                      </a:lnTo>
                      <a:lnTo>
                        <a:pt x="1" y="7"/>
                      </a:lnTo>
                      <a:lnTo>
                        <a:pt x="0" y="4"/>
                      </a:lnTo>
                      <a:lnTo>
                        <a:pt x="0" y="2"/>
                      </a:lnTo>
                      <a:lnTo>
                        <a:pt x="1" y="1"/>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69" name="Group 3172"/>
              <p:cNvGrpSpPr>
                <a:grpSpLocks/>
              </p:cNvGrpSpPr>
              <p:nvPr/>
            </p:nvGrpSpPr>
            <p:grpSpPr bwMode="auto">
              <a:xfrm>
                <a:off x="4359" y="2569"/>
                <a:ext cx="19" cy="35"/>
                <a:chOff x="4359" y="2569"/>
                <a:chExt cx="19" cy="35"/>
              </a:xfrm>
              <a:grpFill/>
            </p:grpSpPr>
            <p:sp>
              <p:nvSpPr>
                <p:cNvPr id="780" name="Freeform 3173"/>
                <p:cNvSpPr>
                  <a:spLocks/>
                </p:cNvSpPr>
                <p:nvPr/>
              </p:nvSpPr>
              <p:spPr bwMode="gray">
                <a:xfrm>
                  <a:off x="4359" y="2569"/>
                  <a:ext cx="19" cy="35"/>
                </a:xfrm>
                <a:custGeom>
                  <a:avLst/>
                  <a:gdLst>
                    <a:gd name="T0" fmla="*/ 8 w 19"/>
                    <a:gd name="T1" fmla="*/ 0 h 35"/>
                    <a:gd name="T2" fmla="*/ 8 w 19"/>
                    <a:gd name="T3" fmla="*/ 0 h 35"/>
                    <a:gd name="T4" fmla="*/ 8 w 19"/>
                    <a:gd name="T5" fmla="*/ 2 h 35"/>
                    <a:gd name="T6" fmla="*/ 8 w 19"/>
                    <a:gd name="T7" fmla="*/ 3 h 35"/>
                    <a:gd name="T8" fmla="*/ 6 w 19"/>
                    <a:gd name="T9" fmla="*/ 3 h 35"/>
                    <a:gd name="T10" fmla="*/ 6 w 19"/>
                    <a:gd name="T11" fmla="*/ 4 h 35"/>
                    <a:gd name="T12" fmla="*/ 8 w 19"/>
                    <a:gd name="T13" fmla="*/ 4 h 35"/>
                    <a:gd name="T14" fmla="*/ 8 w 19"/>
                    <a:gd name="T15" fmla="*/ 8 h 35"/>
                    <a:gd name="T16" fmla="*/ 8 w 19"/>
                    <a:gd name="T17" fmla="*/ 11 h 35"/>
                    <a:gd name="T18" fmla="*/ 3 w 19"/>
                    <a:gd name="T19" fmla="*/ 14 h 35"/>
                    <a:gd name="T20" fmla="*/ 5 w 19"/>
                    <a:gd name="T21" fmla="*/ 14 h 35"/>
                    <a:gd name="T22" fmla="*/ 9 w 19"/>
                    <a:gd name="T23" fmla="*/ 12 h 35"/>
                    <a:gd name="T24" fmla="*/ 11 w 19"/>
                    <a:gd name="T25" fmla="*/ 8 h 35"/>
                    <a:gd name="T26" fmla="*/ 12 w 19"/>
                    <a:gd name="T27" fmla="*/ 8 h 35"/>
                    <a:gd name="T28" fmla="*/ 15 w 19"/>
                    <a:gd name="T29" fmla="*/ 8 h 35"/>
                    <a:gd name="T30" fmla="*/ 17 w 19"/>
                    <a:gd name="T31" fmla="*/ 9 h 35"/>
                    <a:gd name="T32" fmla="*/ 17 w 19"/>
                    <a:gd name="T33" fmla="*/ 12 h 35"/>
                    <a:gd name="T34" fmla="*/ 12 w 19"/>
                    <a:gd name="T35" fmla="*/ 15 h 35"/>
                    <a:gd name="T36" fmla="*/ 15 w 19"/>
                    <a:gd name="T37" fmla="*/ 18 h 35"/>
                    <a:gd name="T38" fmla="*/ 17 w 19"/>
                    <a:gd name="T39" fmla="*/ 20 h 35"/>
                    <a:gd name="T40" fmla="*/ 19 w 19"/>
                    <a:gd name="T41" fmla="*/ 21 h 35"/>
                    <a:gd name="T42" fmla="*/ 17 w 19"/>
                    <a:gd name="T43" fmla="*/ 21 h 35"/>
                    <a:gd name="T44" fmla="*/ 8 w 19"/>
                    <a:gd name="T45" fmla="*/ 18 h 35"/>
                    <a:gd name="T46" fmla="*/ 8 w 19"/>
                    <a:gd name="T47" fmla="*/ 20 h 35"/>
                    <a:gd name="T48" fmla="*/ 8 w 19"/>
                    <a:gd name="T49" fmla="*/ 26 h 35"/>
                    <a:gd name="T50" fmla="*/ 12 w 19"/>
                    <a:gd name="T51" fmla="*/ 33 h 35"/>
                    <a:gd name="T52" fmla="*/ 11 w 19"/>
                    <a:gd name="T53" fmla="*/ 35 h 35"/>
                    <a:gd name="T54" fmla="*/ 5 w 19"/>
                    <a:gd name="T55" fmla="*/ 26 h 35"/>
                    <a:gd name="T56" fmla="*/ 3 w 19"/>
                    <a:gd name="T57" fmla="*/ 21 h 35"/>
                    <a:gd name="T58" fmla="*/ 3 w 19"/>
                    <a:gd name="T59" fmla="*/ 18 h 35"/>
                    <a:gd name="T60" fmla="*/ 3 w 19"/>
                    <a:gd name="T61" fmla="*/ 15 h 35"/>
                    <a:gd name="T62" fmla="*/ 2 w 19"/>
                    <a:gd name="T63" fmla="*/ 14 h 35"/>
                    <a:gd name="T64" fmla="*/ 2 w 19"/>
                    <a:gd name="T65" fmla="*/ 13 h 35"/>
                    <a:gd name="T66" fmla="*/ 0 w 19"/>
                    <a:gd name="T67" fmla="*/ 12 h 35"/>
                    <a:gd name="T68" fmla="*/ 0 w 19"/>
                    <a:gd name="T69" fmla="*/ 9 h 35"/>
                    <a:gd name="T70" fmla="*/ 3 w 19"/>
                    <a:gd name="T71" fmla="*/ 3 h 35"/>
                    <a:gd name="T72" fmla="*/ 8 w 19"/>
                    <a:gd name="T73" fmla="*/ 0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5"/>
                    <a:gd name="T113" fmla="*/ 19 w 19"/>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5">
                      <a:moveTo>
                        <a:pt x="8" y="0"/>
                      </a:moveTo>
                      <a:lnTo>
                        <a:pt x="8" y="0"/>
                      </a:lnTo>
                      <a:lnTo>
                        <a:pt x="8" y="2"/>
                      </a:lnTo>
                      <a:lnTo>
                        <a:pt x="8" y="3"/>
                      </a:lnTo>
                      <a:lnTo>
                        <a:pt x="6" y="3"/>
                      </a:lnTo>
                      <a:lnTo>
                        <a:pt x="6" y="4"/>
                      </a:lnTo>
                      <a:lnTo>
                        <a:pt x="8" y="4"/>
                      </a:lnTo>
                      <a:lnTo>
                        <a:pt x="8" y="8"/>
                      </a:lnTo>
                      <a:lnTo>
                        <a:pt x="8" y="11"/>
                      </a:lnTo>
                      <a:lnTo>
                        <a:pt x="3" y="14"/>
                      </a:lnTo>
                      <a:lnTo>
                        <a:pt x="5" y="14"/>
                      </a:lnTo>
                      <a:lnTo>
                        <a:pt x="9" y="12"/>
                      </a:lnTo>
                      <a:lnTo>
                        <a:pt x="11" y="8"/>
                      </a:lnTo>
                      <a:lnTo>
                        <a:pt x="12" y="8"/>
                      </a:lnTo>
                      <a:lnTo>
                        <a:pt x="15" y="8"/>
                      </a:lnTo>
                      <a:lnTo>
                        <a:pt x="17" y="9"/>
                      </a:lnTo>
                      <a:lnTo>
                        <a:pt x="17" y="12"/>
                      </a:lnTo>
                      <a:lnTo>
                        <a:pt x="12" y="15"/>
                      </a:lnTo>
                      <a:lnTo>
                        <a:pt x="15" y="18"/>
                      </a:lnTo>
                      <a:lnTo>
                        <a:pt x="17" y="20"/>
                      </a:lnTo>
                      <a:lnTo>
                        <a:pt x="19" y="21"/>
                      </a:lnTo>
                      <a:lnTo>
                        <a:pt x="17" y="21"/>
                      </a:lnTo>
                      <a:lnTo>
                        <a:pt x="8" y="18"/>
                      </a:lnTo>
                      <a:lnTo>
                        <a:pt x="8" y="20"/>
                      </a:lnTo>
                      <a:lnTo>
                        <a:pt x="8" y="26"/>
                      </a:lnTo>
                      <a:lnTo>
                        <a:pt x="12" y="33"/>
                      </a:lnTo>
                      <a:lnTo>
                        <a:pt x="11" y="35"/>
                      </a:lnTo>
                      <a:lnTo>
                        <a:pt x="5" y="26"/>
                      </a:lnTo>
                      <a:lnTo>
                        <a:pt x="3" y="21"/>
                      </a:lnTo>
                      <a:lnTo>
                        <a:pt x="3" y="18"/>
                      </a:lnTo>
                      <a:lnTo>
                        <a:pt x="3" y="15"/>
                      </a:lnTo>
                      <a:lnTo>
                        <a:pt x="2" y="14"/>
                      </a:lnTo>
                      <a:lnTo>
                        <a:pt x="2" y="13"/>
                      </a:lnTo>
                      <a:lnTo>
                        <a:pt x="0" y="12"/>
                      </a:lnTo>
                      <a:lnTo>
                        <a:pt x="0" y="9"/>
                      </a:lnTo>
                      <a:lnTo>
                        <a:pt x="3" y="3"/>
                      </a:lnTo>
                      <a:lnTo>
                        <a:pt x="8"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81" name="Freeform 3174"/>
                <p:cNvSpPr>
                  <a:spLocks/>
                </p:cNvSpPr>
                <p:nvPr/>
              </p:nvSpPr>
              <p:spPr bwMode="gray">
                <a:xfrm>
                  <a:off x="4359" y="2569"/>
                  <a:ext cx="19" cy="35"/>
                </a:xfrm>
                <a:custGeom>
                  <a:avLst/>
                  <a:gdLst>
                    <a:gd name="T0" fmla="*/ 8 w 19"/>
                    <a:gd name="T1" fmla="*/ 0 h 35"/>
                    <a:gd name="T2" fmla="*/ 8 w 19"/>
                    <a:gd name="T3" fmla="*/ 0 h 35"/>
                    <a:gd name="T4" fmla="*/ 8 w 19"/>
                    <a:gd name="T5" fmla="*/ 2 h 35"/>
                    <a:gd name="T6" fmla="*/ 8 w 19"/>
                    <a:gd name="T7" fmla="*/ 3 h 35"/>
                    <a:gd name="T8" fmla="*/ 6 w 19"/>
                    <a:gd name="T9" fmla="*/ 3 h 35"/>
                    <a:gd name="T10" fmla="*/ 6 w 19"/>
                    <a:gd name="T11" fmla="*/ 4 h 35"/>
                    <a:gd name="T12" fmla="*/ 8 w 19"/>
                    <a:gd name="T13" fmla="*/ 4 h 35"/>
                    <a:gd name="T14" fmla="*/ 8 w 19"/>
                    <a:gd name="T15" fmla="*/ 8 h 35"/>
                    <a:gd name="T16" fmla="*/ 8 w 19"/>
                    <a:gd name="T17" fmla="*/ 11 h 35"/>
                    <a:gd name="T18" fmla="*/ 3 w 19"/>
                    <a:gd name="T19" fmla="*/ 14 h 35"/>
                    <a:gd name="T20" fmla="*/ 5 w 19"/>
                    <a:gd name="T21" fmla="*/ 14 h 35"/>
                    <a:gd name="T22" fmla="*/ 9 w 19"/>
                    <a:gd name="T23" fmla="*/ 12 h 35"/>
                    <a:gd name="T24" fmla="*/ 11 w 19"/>
                    <a:gd name="T25" fmla="*/ 8 h 35"/>
                    <a:gd name="T26" fmla="*/ 12 w 19"/>
                    <a:gd name="T27" fmla="*/ 8 h 35"/>
                    <a:gd name="T28" fmla="*/ 15 w 19"/>
                    <a:gd name="T29" fmla="*/ 8 h 35"/>
                    <a:gd name="T30" fmla="*/ 17 w 19"/>
                    <a:gd name="T31" fmla="*/ 9 h 35"/>
                    <a:gd name="T32" fmla="*/ 17 w 19"/>
                    <a:gd name="T33" fmla="*/ 12 h 35"/>
                    <a:gd name="T34" fmla="*/ 12 w 19"/>
                    <a:gd name="T35" fmla="*/ 15 h 35"/>
                    <a:gd name="T36" fmla="*/ 15 w 19"/>
                    <a:gd name="T37" fmla="*/ 18 h 35"/>
                    <a:gd name="T38" fmla="*/ 17 w 19"/>
                    <a:gd name="T39" fmla="*/ 20 h 35"/>
                    <a:gd name="T40" fmla="*/ 19 w 19"/>
                    <a:gd name="T41" fmla="*/ 21 h 35"/>
                    <a:gd name="T42" fmla="*/ 17 w 19"/>
                    <a:gd name="T43" fmla="*/ 21 h 35"/>
                    <a:gd name="T44" fmla="*/ 8 w 19"/>
                    <a:gd name="T45" fmla="*/ 18 h 35"/>
                    <a:gd name="T46" fmla="*/ 8 w 19"/>
                    <a:gd name="T47" fmla="*/ 20 h 35"/>
                    <a:gd name="T48" fmla="*/ 8 w 19"/>
                    <a:gd name="T49" fmla="*/ 26 h 35"/>
                    <a:gd name="T50" fmla="*/ 12 w 19"/>
                    <a:gd name="T51" fmla="*/ 33 h 35"/>
                    <a:gd name="T52" fmla="*/ 11 w 19"/>
                    <a:gd name="T53" fmla="*/ 35 h 35"/>
                    <a:gd name="T54" fmla="*/ 5 w 19"/>
                    <a:gd name="T55" fmla="*/ 26 h 35"/>
                    <a:gd name="T56" fmla="*/ 3 w 19"/>
                    <a:gd name="T57" fmla="*/ 21 h 35"/>
                    <a:gd name="T58" fmla="*/ 3 w 19"/>
                    <a:gd name="T59" fmla="*/ 18 h 35"/>
                    <a:gd name="T60" fmla="*/ 3 w 19"/>
                    <a:gd name="T61" fmla="*/ 15 h 35"/>
                    <a:gd name="T62" fmla="*/ 2 w 19"/>
                    <a:gd name="T63" fmla="*/ 14 h 35"/>
                    <a:gd name="T64" fmla="*/ 2 w 19"/>
                    <a:gd name="T65" fmla="*/ 13 h 35"/>
                    <a:gd name="T66" fmla="*/ 0 w 19"/>
                    <a:gd name="T67" fmla="*/ 12 h 35"/>
                    <a:gd name="T68" fmla="*/ 0 w 19"/>
                    <a:gd name="T69" fmla="*/ 9 h 35"/>
                    <a:gd name="T70" fmla="*/ 3 w 19"/>
                    <a:gd name="T71" fmla="*/ 3 h 35"/>
                    <a:gd name="T72" fmla="*/ 8 w 19"/>
                    <a:gd name="T73" fmla="*/ 0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35"/>
                    <a:gd name="T113" fmla="*/ 19 w 19"/>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35">
                      <a:moveTo>
                        <a:pt x="8" y="0"/>
                      </a:moveTo>
                      <a:lnTo>
                        <a:pt x="8" y="0"/>
                      </a:lnTo>
                      <a:lnTo>
                        <a:pt x="8" y="2"/>
                      </a:lnTo>
                      <a:lnTo>
                        <a:pt x="8" y="3"/>
                      </a:lnTo>
                      <a:lnTo>
                        <a:pt x="6" y="3"/>
                      </a:lnTo>
                      <a:lnTo>
                        <a:pt x="6" y="4"/>
                      </a:lnTo>
                      <a:lnTo>
                        <a:pt x="8" y="4"/>
                      </a:lnTo>
                      <a:lnTo>
                        <a:pt x="8" y="8"/>
                      </a:lnTo>
                      <a:lnTo>
                        <a:pt x="8" y="11"/>
                      </a:lnTo>
                      <a:lnTo>
                        <a:pt x="3" y="14"/>
                      </a:lnTo>
                      <a:lnTo>
                        <a:pt x="5" y="14"/>
                      </a:lnTo>
                      <a:lnTo>
                        <a:pt x="9" y="12"/>
                      </a:lnTo>
                      <a:lnTo>
                        <a:pt x="11" y="8"/>
                      </a:lnTo>
                      <a:lnTo>
                        <a:pt x="12" y="8"/>
                      </a:lnTo>
                      <a:lnTo>
                        <a:pt x="15" y="8"/>
                      </a:lnTo>
                      <a:lnTo>
                        <a:pt x="17" y="9"/>
                      </a:lnTo>
                      <a:lnTo>
                        <a:pt x="17" y="12"/>
                      </a:lnTo>
                      <a:lnTo>
                        <a:pt x="12" y="15"/>
                      </a:lnTo>
                      <a:lnTo>
                        <a:pt x="15" y="18"/>
                      </a:lnTo>
                      <a:lnTo>
                        <a:pt x="17" y="20"/>
                      </a:lnTo>
                      <a:lnTo>
                        <a:pt x="19" y="21"/>
                      </a:lnTo>
                      <a:lnTo>
                        <a:pt x="17" y="21"/>
                      </a:lnTo>
                      <a:lnTo>
                        <a:pt x="8" y="18"/>
                      </a:lnTo>
                      <a:lnTo>
                        <a:pt x="8" y="20"/>
                      </a:lnTo>
                      <a:lnTo>
                        <a:pt x="8" y="26"/>
                      </a:lnTo>
                      <a:lnTo>
                        <a:pt x="12" y="33"/>
                      </a:lnTo>
                      <a:lnTo>
                        <a:pt x="11" y="35"/>
                      </a:lnTo>
                      <a:lnTo>
                        <a:pt x="5" y="26"/>
                      </a:lnTo>
                      <a:lnTo>
                        <a:pt x="3" y="21"/>
                      </a:lnTo>
                      <a:lnTo>
                        <a:pt x="3" y="18"/>
                      </a:lnTo>
                      <a:lnTo>
                        <a:pt x="3" y="15"/>
                      </a:lnTo>
                      <a:lnTo>
                        <a:pt x="2" y="14"/>
                      </a:lnTo>
                      <a:lnTo>
                        <a:pt x="2" y="13"/>
                      </a:lnTo>
                      <a:lnTo>
                        <a:pt x="0" y="12"/>
                      </a:lnTo>
                      <a:lnTo>
                        <a:pt x="0" y="9"/>
                      </a:lnTo>
                      <a:lnTo>
                        <a:pt x="3" y="3"/>
                      </a:lnTo>
                      <a:lnTo>
                        <a:pt x="8"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0" name="Group 3175"/>
              <p:cNvGrpSpPr>
                <a:grpSpLocks/>
              </p:cNvGrpSpPr>
              <p:nvPr/>
            </p:nvGrpSpPr>
            <p:grpSpPr bwMode="auto">
              <a:xfrm>
                <a:off x="4359" y="2597"/>
                <a:ext cx="6" cy="5"/>
                <a:chOff x="4359" y="2597"/>
                <a:chExt cx="6" cy="5"/>
              </a:xfrm>
              <a:grpFill/>
            </p:grpSpPr>
            <p:sp>
              <p:nvSpPr>
                <p:cNvPr id="778" name="Freeform 3176"/>
                <p:cNvSpPr>
                  <a:spLocks/>
                </p:cNvSpPr>
                <p:nvPr/>
              </p:nvSpPr>
              <p:spPr bwMode="gray">
                <a:xfrm>
                  <a:off x="4359" y="2597"/>
                  <a:ext cx="6" cy="5"/>
                </a:xfrm>
                <a:custGeom>
                  <a:avLst/>
                  <a:gdLst>
                    <a:gd name="T0" fmla="*/ 0 w 6"/>
                    <a:gd name="T1" fmla="*/ 0 h 5"/>
                    <a:gd name="T2" fmla="*/ 2 w 6"/>
                    <a:gd name="T3" fmla="*/ 0 h 5"/>
                    <a:gd name="T4" fmla="*/ 3 w 6"/>
                    <a:gd name="T5" fmla="*/ 1 h 5"/>
                    <a:gd name="T6" fmla="*/ 3 w 6"/>
                    <a:gd name="T7" fmla="*/ 3 h 5"/>
                    <a:gd name="T8" fmla="*/ 3 w 6"/>
                    <a:gd name="T9" fmla="*/ 4 h 5"/>
                    <a:gd name="T10" fmla="*/ 6 w 6"/>
                    <a:gd name="T11" fmla="*/ 5 h 5"/>
                    <a:gd name="T12" fmla="*/ 5 w 6"/>
                    <a:gd name="T13" fmla="*/ 5 h 5"/>
                    <a:gd name="T14" fmla="*/ 3 w 6"/>
                    <a:gd name="T15" fmla="*/ 5 h 5"/>
                    <a:gd name="T16" fmla="*/ 2 w 6"/>
                    <a:gd name="T17" fmla="*/ 5 h 5"/>
                    <a:gd name="T18" fmla="*/ 0 w 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0" y="0"/>
                      </a:moveTo>
                      <a:lnTo>
                        <a:pt x="2" y="0"/>
                      </a:lnTo>
                      <a:lnTo>
                        <a:pt x="3" y="1"/>
                      </a:lnTo>
                      <a:lnTo>
                        <a:pt x="3" y="3"/>
                      </a:lnTo>
                      <a:lnTo>
                        <a:pt x="3" y="4"/>
                      </a:lnTo>
                      <a:lnTo>
                        <a:pt x="6" y="5"/>
                      </a:lnTo>
                      <a:lnTo>
                        <a:pt x="5" y="5"/>
                      </a:lnTo>
                      <a:lnTo>
                        <a:pt x="3" y="5"/>
                      </a:lnTo>
                      <a:lnTo>
                        <a:pt x="2" y="5"/>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79" name="Freeform 3177"/>
                <p:cNvSpPr>
                  <a:spLocks/>
                </p:cNvSpPr>
                <p:nvPr/>
              </p:nvSpPr>
              <p:spPr bwMode="gray">
                <a:xfrm>
                  <a:off x="4359" y="2597"/>
                  <a:ext cx="6" cy="5"/>
                </a:xfrm>
                <a:custGeom>
                  <a:avLst/>
                  <a:gdLst>
                    <a:gd name="T0" fmla="*/ 0 w 6"/>
                    <a:gd name="T1" fmla="*/ 0 h 5"/>
                    <a:gd name="T2" fmla="*/ 2 w 6"/>
                    <a:gd name="T3" fmla="*/ 0 h 5"/>
                    <a:gd name="T4" fmla="*/ 3 w 6"/>
                    <a:gd name="T5" fmla="*/ 1 h 5"/>
                    <a:gd name="T6" fmla="*/ 3 w 6"/>
                    <a:gd name="T7" fmla="*/ 3 h 5"/>
                    <a:gd name="T8" fmla="*/ 3 w 6"/>
                    <a:gd name="T9" fmla="*/ 4 h 5"/>
                    <a:gd name="T10" fmla="*/ 6 w 6"/>
                    <a:gd name="T11" fmla="*/ 5 h 5"/>
                    <a:gd name="T12" fmla="*/ 5 w 6"/>
                    <a:gd name="T13" fmla="*/ 5 h 5"/>
                    <a:gd name="T14" fmla="*/ 3 w 6"/>
                    <a:gd name="T15" fmla="*/ 5 h 5"/>
                    <a:gd name="T16" fmla="*/ 2 w 6"/>
                    <a:gd name="T17" fmla="*/ 5 h 5"/>
                    <a:gd name="T18" fmla="*/ 0 w 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0" y="0"/>
                      </a:moveTo>
                      <a:lnTo>
                        <a:pt x="2" y="0"/>
                      </a:lnTo>
                      <a:lnTo>
                        <a:pt x="3" y="1"/>
                      </a:lnTo>
                      <a:lnTo>
                        <a:pt x="3" y="3"/>
                      </a:lnTo>
                      <a:lnTo>
                        <a:pt x="3" y="4"/>
                      </a:lnTo>
                      <a:lnTo>
                        <a:pt x="6" y="5"/>
                      </a:lnTo>
                      <a:lnTo>
                        <a:pt x="5" y="5"/>
                      </a:lnTo>
                      <a:lnTo>
                        <a:pt x="3" y="5"/>
                      </a:lnTo>
                      <a:lnTo>
                        <a:pt x="2" y="5"/>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1" name="Group 3178"/>
              <p:cNvGrpSpPr>
                <a:grpSpLocks/>
              </p:cNvGrpSpPr>
              <p:nvPr/>
            </p:nvGrpSpPr>
            <p:grpSpPr bwMode="auto">
              <a:xfrm>
                <a:off x="4359" y="2607"/>
                <a:ext cx="9" cy="5"/>
                <a:chOff x="4359" y="2607"/>
                <a:chExt cx="9" cy="5"/>
              </a:xfrm>
              <a:grpFill/>
            </p:grpSpPr>
            <p:sp>
              <p:nvSpPr>
                <p:cNvPr id="776" name="Freeform 3179"/>
                <p:cNvSpPr>
                  <a:spLocks/>
                </p:cNvSpPr>
                <p:nvPr/>
              </p:nvSpPr>
              <p:spPr bwMode="gray">
                <a:xfrm>
                  <a:off x="4359" y="2607"/>
                  <a:ext cx="9" cy="5"/>
                </a:xfrm>
                <a:custGeom>
                  <a:avLst/>
                  <a:gdLst>
                    <a:gd name="T0" fmla="*/ 0 w 9"/>
                    <a:gd name="T1" fmla="*/ 2 h 5"/>
                    <a:gd name="T2" fmla="*/ 2 w 9"/>
                    <a:gd name="T3" fmla="*/ 2 h 5"/>
                    <a:gd name="T4" fmla="*/ 3 w 9"/>
                    <a:gd name="T5" fmla="*/ 0 h 5"/>
                    <a:gd name="T6" fmla="*/ 9 w 9"/>
                    <a:gd name="T7" fmla="*/ 3 h 5"/>
                    <a:gd name="T8" fmla="*/ 9 w 9"/>
                    <a:gd name="T9" fmla="*/ 4 h 5"/>
                    <a:gd name="T10" fmla="*/ 2 w 9"/>
                    <a:gd name="T11" fmla="*/ 5 h 5"/>
                    <a:gd name="T12" fmla="*/ 0 w 9"/>
                    <a:gd name="T13" fmla="*/ 4 h 5"/>
                    <a:gd name="T14" fmla="*/ 0 w 9"/>
                    <a:gd name="T15" fmla="*/ 3 h 5"/>
                    <a:gd name="T16" fmla="*/ 0 w 9"/>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0" y="2"/>
                      </a:moveTo>
                      <a:lnTo>
                        <a:pt x="2" y="2"/>
                      </a:lnTo>
                      <a:lnTo>
                        <a:pt x="3" y="0"/>
                      </a:lnTo>
                      <a:lnTo>
                        <a:pt x="9" y="3"/>
                      </a:lnTo>
                      <a:lnTo>
                        <a:pt x="9" y="4"/>
                      </a:lnTo>
                      <a:lnTo>
                        <a:pt x="2" y="5"/>
                      </a:lnTo>
                      <a:lnTo>
                        <a:pt x="0" y="4"/>
                      </a:lnTo>
                      <a:lnTo>
                        <a:pt x="0" y="3"/>
                      </a:lnTo>
                      <a:lnTo>
                        <a:pt x="0"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77" name="Freeform 3180"/>
                <p:cNvSpPr>
                  <a:spLocks/>
                </p:cNvSpPr>
                <p:nvPr/>
              </p:nvSpPr>
              <p:spPr bwMode="gray">
                <a:xfrm>
                  <a:off x="4359" y="2607"/>
                  <a:ext cx="9" cy="5"/>
                </a:xfrm>
                <a:custGeom>
                  <a:avLst/>
                  <a:gdLst>
                    <a:gd name="T0" fmla="*/ 0 w 9"/>
                    <a:gd name="T1" fmla="*/ 2 h 5"/>
                    <a:gd name="T2" fmla="*/ 2 w 9"/>
                    <a:gd name="T3" fmla="*/ 2 h 5"/>
                    <a:gd name="T4" fmla="*/ 3 w 9"/>
                    <a:gd name="T5" fmla="*/ 0 h 5"/>
                    <a:gd name="T6" fmla="*/ 9 w 9"/>
                    <a:gd name="T7" fmla="*/ 3 h 5"/>
                    <a:gd name="T8" fmla="*/ 9 w 9"/>
                    <a:gd name="T9" fmla="*/ 4 h 5"/>
                    <a:gd name="T10" fmla="*/ 2 w 9"/>
                    <a:gd name="T11" fmla="*/ 5 h 5"/>
                    <a:gd name="T12" fmla="*/ 0 w 9"/>
                    <a:gd name="T13" fmla="*/ 4 h 5"/>
                    <a:gd name="T14" fmla="*/ 0 w 9"/>
                    <a:gd name="T15" fmla="*/ 3 h 5"/>
                    <a:gd name="T16" fmla="*/ 0 w 9"/>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0" y="2"/>
                      </a:moveTo>
                      <a:lnTo>
                        <a:pt x="2" y="2"/>
                      </a:lnTo>
                      <a:lnTo>
                        <a:pt x="3" y="0"/>
                      </a:lnTo>
                      <a:lnTo>
                        <a:pt x="9" y="3"/>
                      </a:lnTo>
                      <a:lnTo>
                        <a:pt x="9" y="4"/>
                      </a:lnTo>
                      <a:lnTo>
                        <a:pt x="2" y="5"/>
                      </a:lnTo>
                      <a:lnTo>
                        <a:pt x="0" y="4"/>
                      </a:lnTo>
                      <a:lnTo>
                        <a:pt x="0" y="3"/>
                      </a:lnTo>
                      <a:lnTo>
                        <a:pt x="0"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2" name="Group 3181"/>
              <p:cNvGrpSpPr>
                <a:grpSpLocks/>
              </p:cNvGrpSpPr>
              <p:nvPr/>
            </p:nvGrpSpPr>
            <p:grpSpPr bwMode="auto">
              <a:xfrm>
                <a:off x="4465" y="2601"/>
                <a:ext cx="11" cy="5"/>
                <a:chOff x="4465" y="2601"/>
                <a:chExt cx="11" cy="5"/>
              </a:xfrm>
              <a:grpFill/>
            </p:grpSpPr>
            <p:sp>
              <p:nvSpPr>
                <p:cNvPr id="774" name="Freeform 3182"/>
                <p:cNvSpPr>
                  <a:spLocks/>
                </p:cNvSpPr>
                <p:nvPr/>
              </p:nvSpPr>
              <p:spPr bwMode="gray">
                <a:xfrm>
                  <a:off x="4465" y="2601"/>
                  <a:ext cx="11" cy="5"/>
                </a:xfrm>
                <a:custGeom>
                  <a:avLst/>
                  <a:gdLst>
                    <a:gd name="T0" fmla="*/ 0 w 11"/>
                    <a:gd name="T1" fmla="*/ 0 h 5"/>
                    <a:gd name="T2" fmla="*/ 0 w 11"/>
                    <a:gd name="T3" fmla="*/ 0 h 5"/>
                    <a:gd name="T4" fmla="*/ 4 w 11"/>
                    <a:gd name="T5" fmla="*/ 0 h 5"/>
                    <a:gd name="T6" fmla="*/ 4 w 11"/>
                    <a:gd name="T7" fmla="*/ 0 h 5"/>
                    <a:gd name="T8" fmla="*/ 7 w 11"/>
                    <a:gd name="T9" fmla="*/ 0 h 5"/>
                    <a:gd name="T10" fmla="*/ 8 w 11"/>
                    <a:gd name="T11" fmla="*/ 1 h 5"/>
                    <a:gd name="T12" fmla="*/ 11 w 11"/>
                    <a:gd name="T13" fmla="*/ 5 h 5"/>
                    <a:gd name="T14" fmla="*/ 8 w 11"/>
                    <a:gd name="T15" fmla="*/ 5 h 5"/>
                    <a:gd name="T16" fmla="*/ 7 w 11"/>
                    <a:gd name="T17" fmla="*/ 5 h 5"/>
                    <a:gd name="T18" fmla="*/ 7 w 11"/>
                    <a:gd name="T19" fmla="*/ 4 h 5"/>
                    <a:gd name="T20" fmla="*/ 0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0" y="0"/>
                      </a:moveTo>
                      <a:lnTo>
                        <a:pt x="0" y="0"/>
                      </a:lnTo>
                      <a:lnTo>
                        <a:pt x="4" y="0"/>
                      </a:lnTo>
                      <a:lnTo>
                        <a:pt x="7" y="0"/>
                      </a:lnTo>
                      <a:lnTo>
                        <a:pt x="8" y="1"/>
                      </a:lnTo>
                      <a:lnTo>
                        <a:pt x="11" y="5"/>
                      </a:lnTo>
                      <a:lnTo>
                        <a:pt x="8" y="5"/>
                      </a:lnTo>
                      <a:lnTo>
                        <a:pt x="7" y="5"/>
                      </a:lnTo>
                      <a:lnTo>
                        <a:pt x="7" y="4"/>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75" name="Freeform 3183"/>
                <p:cNvSpPr>
                  <a:spLocks/>
                </p:cNvSpPr>
                <p:nvPr/>
              </p:nvSpPr>
              <p:spPr bwMode="gray">
                <a:xfrm>
                  <a:off x="4465" y="2601"/>
                  <a:ext cx="11" cy="5"/>
                </a:xfrm>
                <a:custGeom>
                  <a:avLst/>
                  <a:gdLst>
                    <a:gd name="T0" fmla="*/ 0 w 11"/>
                    <a:gd name="T1" fmla="*/ 0 h 5"/>
                    <a:gd name="T2" fmla="*/ 0 w 11"/>
                    <a:gd name="T3" fmla="*/ 0 h 5"/>
                    <a:gd name="T4" fmla="*/ 4 w 11"/>
                    <a:gd name="T5" fmla="*/ 0 h 5"/>
                    <a:gd name="T6" fmla="*/ 4 w 11"/>
                    <a:gd name="T7" fmla="*/ 0 h 5"/>
                    <a:gd name="T8" fmla="*/ 7 w 11"/>
                    <a:gd name="T9" fmla="*/ 0 h 5"/>
                    <a:gd name="T10" fmla="*/ 8 w 11"/>
                    <a:gd name="T11" fmla="*/ 1 h 5"/>
                    <a:gd name="T12" fmla="*/ 11 w 11"/>
                    <a:gd name="T13" fmla="*/ 5 h 5"/>
                    <a:gd name="T14" fmla="*/ 8 w 11"/>
                    <a:gd name="T15" fmla="*/ 5 h 5"/>
                    <a:gd name="T16" fmla="*/ 7 w 11"/>
                    <a:gd name="T17" fmla="*/ 5 h 5"/>
                    <a:gd name="T18" fmla="*/ 7 w 11"/>
                    <a:gd name="T19" fmla="*/ 4 h 5"/>
                    <a:gd name="T20" fmla="*/ 0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0" y="0"/>
                      </a:moveTo>
                      <a:lnTo>
                        <a:pt x="0" y="0"/>
                      </a:lnTo>
                      <a:lnTo>
                        <a:pt x="4" y="0"/>
                      </a:lnTo>
                      <a:lnTo>
                        <a:pt x="7" y="0"/>
                      </a:lnTo>
                      <a:lnTo>
                        <a:pt x="8" y="1"/>
                      </a:lnTo>
                      <a:lnTo>
                        <a:pt x="11" y="5"/>
                      </a:lnTo>
                      <a:lnTo>
                        <a:pt x="8" y="5"/>
                      </a:lnTo>
                      <a:lnTo>
                        <a:pt x="7" y="5"/>
                      </a:lnTo>
                      <a:lnTo>
                        <a:pt x="7" y="4"/>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3" name="Group 3184"/>
              <p:cNvGrpSpPr>
                <a:grpSpLocks/>
              </p:cNvGrpSpPr>
              <p:nvPr/>
            </p:nvGrpSpPr>
            <p:grpSpPr bwMode="auto">
              <a:xfrm>
                <a:off x="4466" y="2610"/>
                <a:ext cx="18" cy="4"/>
                <a:chOff x="4466" y="2610"/>
                <a:chExt cx="18" cy="4"/>
              </a:xfrm>
              <a:grpFill/>
            </p:grpSpPr>
            <p:sp>
              <p:nvSpPr>
                <p:cNvPr id="772" name="Freeform 3185"/>
                <p:cNvSpPr>
                  <a:spLocks/>
                </p:cNvSpPr>
                <p:nvPr/>
              </p:nvSpPr>
              <p:spPr bwMode="gray">
                <a:xfrm>
                  <a:off x="4466" y="2610"/>
                  <a:ext cx="18" cy="4"/>
                </a:xfrm>
                <a:custGeom>
                  <a:avLst/>
                  <a:gdLst>
                    <a:gd name="T0" fmla="*/ 0 w 18"/>
                    <a:gd name="T1" fmla="*/ 1 h 4"/>
                    <a:gd name="T2" fmla="*/ 0 w 18"/>
                    <a:gd name="T3" fmla="*/ 0 h 4"/>
                    <a:gd name="T4" fmla="*/ 17 w 18"/>
                    <a:gd name="T5" fmla="*/ 1 h 4"/>
                    <a:gd name="T6" fmla="*/ 18 w 18"/>
                    <a:gd name="T7" fmla="*/ 2 h 4"/>
                    <a:gd name="T8" fmla="*/ 18 w 18"/>
                    <a:gd name="T9" fmla="*/ 4 h 4"/>
                    <a:gd name="T10" fmla="*/ 10 w 18"/>
                    <a:gd name="T11" fmla="*/ 4 h 4"/>
                    <a:gd name="T12" fmla="*/ 2 w 18"/>
                    <a:gd name="T13" fmla="*/ 1 h 4"/>
                    <a:gd name="T14" fmla="*/ 0 w 18"/>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4"/>
                    <a:gd name="T26" fmla="*/ 18 w 1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4">
                      <a:moveTo>
                        <a:pt x="0" y="1"/>
                      </a:moveTo>
                      <a:lnTo>
                        <a:pt x="0" y="0"/>
                      </a:lnTo>
                      <a:lnTo>
                        <a:pt x="17" y="1"/>
                      </a:lnTo>
                      <a:lnTo>
                        <a:pt x="18" y="2"/>
                      </a:lnTo>
                      <a:lnTo>
                        <a:pt x="18" y="4"/>
                      </a:lnTo>
                      <a:lnTo>
                        <a:pt x="10" y="4"/>
                      </a:lnTo>
                      <a:lnTo>
                        <a:pt x="2" y="1"/>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73" name="Freeform 3186"/>
                <p:cNvSpPr>
                  <a:spLocks/>
                </p:cNvSpPr>
                <p:nvPr/>
              </p:nvSpPr>
              <p:spPr bwMode="gray">
                <a:xfrm>
                  <a:off x="4466" y="2610"/>
                  <a:ext cx="18" cy="4"/>
                </a:xfrm>
                <a:custGeom>
                  <a:avLst/>
                  <a:gdLst>
                    <a:gd name="T0" fmla="*/ 0 w 18"/>
                    <a:gd name="T1" fmla="*/ 1 h 4"/>
                    <a:gd name="T2" fmla="*/ 0 w 18"/>
                    <a:gd name="T3" fmla="*/ 0 h 4"/>
                    <a:gd name="T4" fmla="*/ 17 w 18"/>
                    <a:gd name="T5" fmla="*/ 1 h 4"/>
                    <a:gd name="T6" fmla="*/ 18 w 18"/>
                    <a:gd name="T7" fmla="*/ 2 h 4"/>
                    <a:gd name="T8" fmla="*/ 18 w 18"/>
                    <a:gd name="T9" fmla="*/ 4 h 4"/>
                    <a:gd name="T10" fmla="*/ 10 w 18"/>
                    <a:gd name="T11" fmla="*/ 4 h 4"/>
                    <a:gd name="T12" fmla="*/ 2 w 18"/>
                    <a:gd name="T13" fmla="*/ 1 h 4"/>
                    <a:gd name="T14" fmla="*/ 0 w 18"/>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4"/>
                    <a:gd name="T26" fmla="*/ 18 w 1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4">
                      <a:moveTo>
                        <a:pt x="0" y="1"/>
                      </a:moveTo>
                      <a:lnTo>
                        <a:pt x="0" y="0"/>
                      </a:lnTo>
                      <a:lnTo>
                        <a:pt x="17" y="1"/>
                      </a:lnTo>
                      <a:lnTo>
                        <a:pt x="18" y="2"/>
                      </a:lnTo>
                      <a:lnTo>
                        <a:pt x="18" y="4"/>
                      </a:lnTo>
                      <a:lnTo>
                        <a:pt x="10" y="4"/>
                      </a:lnTo>
                      <a:lnTo>
                        <a:pt x="2" y="1"/>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4" name="Group 3187"/>
              <p:cNvGrpSpPr>
                <a:grpSpLocks/>
              </p:cNvGrpSpPr>
              <p:nvPr/>
            </p:nvGrpSpPr>
            <p:grpSpPr bwMode="auto">
              <a:xfrm>
                <a:off x="4451" y="2653"/>
                <a:ext cx="5" cy="10"/>
                <a:chOff x="4451" y="2653"/>
                <a:chExt cx="5" cy="10"/>
              </a:xfrm>
              <a:grpFill/>
            </p:grpSpPr>
            <p:sp>
              <p:nvSpPr>
                <p:cNvPr id="770" name="Freeform 3188"/>
                <p:cNvSpPr>
                  <a:spLocks/>
                </p:cNvSpPr>
                <p:nvPr/>
              </p:nvSpPr>
              <p:spPr bwMode="gray">
                <a:xfrm>
                  <a:off x="4451" y="2653"/>
                  <a:ext cx="5" cy="10"/>
                </a:xfrm>
                <a:custGeom>
                  <a:avLst/>
                  <a:gdLst>
                    <a:gd name="T0" fmla="*/ 0 w 5"/>
                    <a:gd name="T1" fmla="*/ 4 h 10"/>
                    <a:gd name="T2" fmla="*/ 2 w 5"/>
                    <a:gd name="T3" fmla="*/ 0 h 10"/>
                    <a:gd name="T4" fmla="*/ 3 w 5"/>
                    <a:gd name="T5" fmla="*/ 1 h 10"/>
                    <a:gd name="T6" fmla="*/ 5 w 5"/>
                    <a:gd name="T7" fmla="*/ 4 h 10"/>
                    <a:gd name="T8" fmla="*/ 5 w 5"/>
                    <a:gd name="T9" fmla="*/ 8 h 10"/>
                    <a:gd name="T10" fmla="*/ 5 w 5"/>
                    <a:gd name="T11" fmla="*/ 10 h 10"/>
                    <a:gd name="T12" fmla="*/ 3 w 5"/>
                    <a:gd name="T13" fmla="*/ 10 h 10"/>
                    <a:gd name="T14" fmla="*/ 2 w 5"/>
                    <a:gd name="T15" fmla="*/ 10 h 10"/>
                    <a:gd name="T16" fmla="*/ 0 w 5"/>
                    <a:gd name="T17" fmla="*/ 8 h 10"/>
                    <a:gd name="T18" fmla="*/ 0 w 5"/>
                    <a:gd name="T19" fmla="*/ 8 h 10"/>
                    <a:gd name="T20" fmla="*/ 2 w 5"/>
                    <a:gd name="T21" fmla="*/ 5 h 10"/>
                    <a:gd name="T22" fmla="*/ 0 w 5"/>
                    <a:gd name="T23" fmla="*/ 5 h 10"/>
                    <a:gd name="T24" fmla="*/ 0 w 5"/>
                    <a:gd name="T25" fmla="*/ 4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10"/>
                    <a:gd name="T41" fmla="*/ 5 w 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10">
                      <a:moveTo>
                        <a:pt x="0" y="4"/>
                      </a:moveTo>
                      <a:lnTo>
                        <a:pt x="2" y="0"/>
                      </a:lnTo>
                      <a:lnTo>
                        <a:pt x="3" y="1"/>
                      </a:lnTo>
                      <a:lnTo>
                        <a:pt x="5" y="4"/>
                      </a:lnTo>
                      <a:lnTo>
                        <a:pt x="5" y="8"/>
                      </a:lnTo>
                      <a:lnTo>
                        <a:pt x="5" y="10"/>
                      </a:lnTo>
                      <a:lnTo>
                        <a:pt x="3" y="10"/>
                      </a:lnTo>
                      <a:lnTo>
                        <a:pt x="2" y="10"/>
                      </a:lnTo>
                      <a:lnTo>
                        <a:pt x="0" y="8"/>
                      </a:lnTo>
                      <a:lnTo>
                        <a:pt x="2" y="5"/>
                      </a:lnTo>
                      <a:lnTo>
                        <a:pt x="0" y="5"/>
                      </a:lnTo>
                      <a:lnTo>
                        <a:pt x="0"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71" name="Freeform 3189"/>
                <p:cNvSpPr>
                  <a:spLocks/>
                </p:cNvSpPr>
                <p:nvPr/>
              </p:nvSpPr>
              <p:spPr bwMode="gray">
                <a:xfrm>
                  <a:off x="4451" y="2653"/>
                  <a:ext cx="5" cy="10"/>
                </a:xfrm>
                <a:custGeom>
                  <a:avLst/>
                  <a:gdLst>
                    <a:gd name="T0" fmla="*/ 0 w 5"/>
                    <a:gd name="T1" fmla="*/ 4 h 10"/>
                    <a:gd name="T2" fmla="*/ 2 w 5"/>
                    <a:gd name="T3" fmla="*/ 0 h 10"/>
                    <a:gd name="T4" fmla="*/ 3 w 5"/>
                    <a:gd name="T5" fmla="*/ 1 h 10"/>
                    <a:gd name="T6" fmla="*/ 5 w 5"/>
                    <a:gd name="T7" fmla="*/ 4 h 10"/>
                    <a:gd name="T8" fmla="*/ 5 w 5"/>
                    <a:gd name="T9" fmla="*/ 8 h 10"/>
                    <a:gd name="T10" fmla="*/ 5 w 5"/>
                    <a:gd name="T11" fmla="*/ 10 h 10"/>
                    <a:gd name="T12" fmla="*/ 3 w 5"/>
                    <a:gd name="T13" fmla="*/ 10 h 10"/>
                    <a:gd name="T14" fmla="*/ 2 w 5"/>
                    <a:gd name="T15" fmla="*/ 10 h 10"/>
                    <a:gd name="T16" fmla="*/ 0 w 5"/>
                    <a:gd name="T17" fmla="*/ 8 h 10"/>
                    <a:gd name="T18" fmla="*/ 0 w 5"/>
                    <a:gd name="T19" fmla="*/ 8 h 10"/>
                    <a:gd name="T20" fmla="*/ 2 w 5"/>
                    <a:gd name="T21" fmla="*/ 5 h 10"/>
                    <a:gd name="T22" fmla="*/ 0 w 5"/>
                    <a:gd name="T23" fmla="*/ 5 h 10"/>
                    <a:gd name="T24" fmla="*/ 0 w 5"/>
                    <a:gd name="T25" fmla="*/ 4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10"/>
                    <a:gd name="T41" fmla="*/ 5 w 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10">
                      <a:moveTo>
                        <a:pt x="0" y="4"/>
                      </a:moveTo>
                      <a:lnTo>
                        <a:pt x="2" y="0"/>
                      </a:lnTo>
                      <a:lnTo>
                        <a:pt x="3" y="1"/>
                      </a:lnTo>
                      <a:lnTo>
                        <a:pt x="5" y="4"/>
                      </a:lnTo>
                      <a:lnTo>
                        <a:pt x="5" y="8"/>
                      </a:lnTo>
                      <a:lnTo>
                        <a:pt x="5" y="10"/>
                      </a:lnTo>
                      <a:lnTo>
                        <a:pt x="3" y="10"/>
                      </a:lnTo>
                      <a:lnTo>
                        <a:pt x="2" y="10"/>
                      </a:lnTo>
                      <a:lnTo>
                        <a:pt x="0" y="8"/>
                      </a:lnTo>
                      <a:lnTo>
                        <a:pt x="2" y="5"/>
                      </a:lnTo>
                      <a:lnTo>
                        <a:pt x="0" y="5"/>
                      </a:lnTo>
                      <a:lnTo>
                        <a:pt x="0"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5" name="Group 3190"/>
              <p:cNvGrpSpPr>
                <a:grpSpLocks/>
              </p:cNvGrpSpPr>
              <p:nvPr/>
            </p:nvGrpSpPr>
            <p:grpSpPr bwMode="auto">
              <a:xfrm>
                <a:off x="4450" y="2661"/>
                <a:ext cx="4" cy="3"/>
                <a:chOff x="4450" y="2661"/>
                <a:chExt cx="4" cy="3"/>
              </a:xfrm>
              <a:grpFill/>
            </p:grpSpPr>
            <p:sp>
              <p:nvSpPr>
                <p:cNvPr id="768" name="Freeform 3191"/>
                <p:cNvSpPr>
                  <a:spLocks/>
                </p:cNvSpPr>
                <p:nvPr/>
              </p:nvSpPr>
              <p:spPr bwMode="gray">
                <a:xfrm>
                  <a:off x="4450" y="2661"/>
                  <a:ext cx="4" cy="3"/>
                </a:xfrm>
                <a:custGeom>
                  <a:avLst/>
                  <a:gdLst>
                    <a:gd name="T0" fmla="*/ 0 w 4"/>
                    <a:gd name="T1" fmla="*/ 0 h 3"/>
                    <a:gd name="T2" fmla="*/ 0 w 4"/>
                    <a:gd name="T3" fmla="*/ 0 h 3"/>
                    <a:gd name="T4" fmla="*/ 1 w 4"/>
                    <a:gd name="T5" fmla="*/ 0 h 3"/>
                    <a:gd name="T6" fmla="*/ 3 w 4"/>
                    <a:gd name="T7" fmla="*/ 2 h 3"/>
                    <a:gd name="T8" fmla="*/ 4 w 4"/>
                    <a:gd name="T9" fmla="*/ 2 h 3"/>
                    <a:gd name="T10" fmla="*/ 4 w 4"/>
                    <a:gd name="T11" fmla="*/ 3 h 3"/>
                    <a:gd name="T12" fmla="*/ 3 w 4"/>
                    <a:gd name="T13" fmla="*/ 3 h 3"/>
                    <a:gd name="T14" fmla="*/ 1 w 4"/>
                    <a:gd name="T15" fmla="*/ 2 h 3"/>
                    <a:gd name="T16" fmla="*/ 1 w 4"/>
                    <a:gd name="T17" fmla="*/ 0 h 3"/>
                    <a:gd name="T18" fmla="*/ 0 w 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0" y="0"/>
                      </a:moveTo>
                      <a:lnTo>
                        <a:pt x="0" y="0"/>
                      </a:lnTo>
                      <a:lnTo>
                        <a:pt x="1" y="0"/>
                      </a:lnTo>
                      <a:lnTo>
                        <a:pt x="3" y="2"/>
                      </a:lnTo>
                      <a:lnTo>
                        <a:pt x="4" y="2"/>
                      </a:lnTo>
                      <a:lnTo>
                        <a:pt x="4" y="3"/>
                      </a:lnTo>
                      <a:lnTo>
                        <a:pt x="3" y="3"/>
                      </a:lnTo>
                      <a:lnTo>
                        <a:pt x="1" y="2"/>
                      </a:lnTo>
                      <a:lnTo>
                        <a:pt x="1" y="0"/>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69" name="Freeform 3192"/>
                <p:cNvSpPr>
                  <a:spLocks/>
                </p:cNvSpPr>
                <p:nvPr/>
              </p:nvSpPr>
              <p:spPr bwMode="gray">
                <a:xfrm>
                  <a:off x="4450" y="2661"/>
                  <a:ext cx="4" cy="3"/>
                </a:xfrm>
                <a:custGeom>
                  <a:avLst/>
                  <a:gdLst>
                    <a:gd name="T0" fmla="*/ 0 w 4"/>
                    <a:gd name="T1" fmla="*/ 0 h 3"/>
                    <a:gd name="T2" fmla="*/ 0 w 4"/>
                    <a:gd name="T3" fmla="*/ 0 h 3"/>
                    <a:gd name="T4" fmla="*/ 1 w 4"/>
                    <a:gd name="T5" fmla="*/ 0 h 3"/>
                    <a:gd name="T6" fmla="*/ 3 w 4"/>
                    <a:gd name="T7" fmla="*/ 2 h 3"/>
                    <a:gd name="T8" fmla="*/ 4 w 4"/>
                    <a:gd name="T9" fmla="*/ 2 h 3"/>
                    <a:gd name="T10" fmla="*/ 4 w 4"/>
                    <a:gd name="T11" fmla="*/ 3 h 3"/>
                    <a:gd name="T12" fmla="*/ 3 w 4"/>
                    <a:gd name="T13" fmla="*/ 3 h 3"/>
                    <a:gd name="T14" fmla="*/ 1 w 4"/>
                    <a:gd name="T15" fmla="*/ 2 h 3"/>
                    <a:gd name="T16" fmla="*/ 1 w 4"/>
                    <a:gd name="T17" fmla="*/ 0 h 3"/>
                    <a:gd name="T18" fmla="*/ 0 w 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0" y="0"/>
                      </a:moveTo>
                      <a:lnTo>
                        <a:pt x="0" y="0"/>
                      </a:lnTo>
                      <a:lnTo>
                        <a:pt x="1" y="0"/>
                      </a:lnTo>
                      <a:lnTo>
                        <a:pt x="3" y="2"/>
                      </a:lnTo>
                      <a:lnTo>
                        <a:pt x="4" y="2"/>
                      </a:lnTo>
                      <a:lnTo>
                        <a:pt x="4" y="3"/>
                      </a:lnTo>
                      <a:lnTo>
                        <a:pt x="3" y="3"/>
                      </a:lnTo>
                      <a:lnTo>
                        <a:pt x="1" y="2"/>
                      </a:lnTo>
                      <a:lnTo>
                        <a:pt x="1" y="0"/>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6" name="Group 3193"/>
              <p:cNvGrpSpPr>
                <a:grpSpLocks/>
              </p:cNvGrpSpPr>
              <p:nvPr/>
            </p:nvGrpSpPr>
            <p:grpSpPr bwMode="auto">
              <a:xfrm>
                <a:off x="4448" y="2661"/>
                <a:ext cx="5" cy="8"/>
                <a:chOff x="4448" y="2661"/>
                <a:chExt cx="5" cy="8"/>
              </a:xfrm>
              <a:grpFill/>
            </p:grpSpPr>
            <p:sp>
              <p:nvSpPr>
                <p:cNvPr id="766" name="Freeform 3194"/>
                <p:cNvSpPr>
                  <a:spLocks/>
                </p:cNvSpPr>
                <p:nvPr/>
              </p:nvSpPr>
              <p:spPr bwMode="gray">
                <a:xfrm>
                  <a:off x="4448" y="2661"/>
                  <a:ext cx="5" cy="8"/>
                </a:xfrm>
                <a:custGeom>
                  <a:avLst/>
                  <a:gdLst>
                    <a:gd name="T0" fmla="*/ 0 w 5"/>
                    <a:gd name="T1" fmla="*/ 0 h 8"/>
                    <a:gd name="T2" fmla="*/ 2 w 5"/>
                    <a:gd name="T3" fmla="*/ 0 h 8"/>
                    <a:gd name="T4" fmla="*/ 5 w 5"/>
                    <a:gd name="T5" fmla="*/ 4 h 8"/>
                    <a:gd name="T6" fmla="*/ 5 w 5"/>
                    <a:gd name="T7" fmla="*/ 7 h 8"/>
                    <a:gd name="T8" fmla="*/ 3 w 5"/>
                    <a:gd name="T9" fmla="*/ 8 h 8"/>
                    <a:gd name="T10" fmla="*/ 2 w 5"/>
                    <a:gd name="T11" fmla="*/ 8 h 8"/>
                    <a:gd name="T12" fmla="*/ 0 w 5"/>
                    <a:gd name="T13" fmla="*/ 7 h 8"/>
                    <a:gd name="T14" fmla="*/ 0 w 5"/>
                    <a:gd name="T15" fmla="*/ 4 h 8"/>
                    <a:gd name="T16" fmla="*/ 2 w 5"/>
                    <a:gd name="T17" fmla="*/ 5 h 8"/>
                    <a:gd name="T18" fmla="*/ 2 w 5"/>
                    <a:gd name="T19" fmla="*/ 3 h 8"/>
                    <a:gd name="T20" fmla="*/ 0 w 5"/>
                    <a:gd name="T21" fmla="*/ 2 h 8"/>
                    <a:gd name="T22" fmla="*/ 0 w 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0" y="0"/>
                      </a:moveTo>
                      <a:lnTo>
                        <a:pt x="2" y="0"/>
                      </a:lnTo>
                      <a:lnTo>
                        <a:pt x="5" y="4"/>
                      </a:lnTo>
                      <a:lnTo>
                        <a:pt x="5" y="7"/>
                      </a:lnTo>
                      <a:lnTo>
                        <a:pt x="3" y="8"/>
                      </a:lnTo>
                      <a:lnTo>
                        <a:pt x="2" y="8"/>
                      </a:lnTo>
                      <a:lnTo>
                        <a:pt x="0" y="7"/>
                      </a:lnTo>
                      <a:lnTo>
                        <a:pt x="0" y="4"/>
                      </a:lnTo>
                      <a:lnTo>
                        <a:pt x="2" y="5"/>
                      </a:lnTo>
                      <a:lnTo>
                        <a:pt x="2" y="3"/>
                      </a:lnTo>
                      <a:lnTo>
                        <a:pt x="0" y="2"/>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67" name="Freeform 3195"/>
                <p:cNvSpPr>
                  <a:spLocks/>
                </p:cNvSpPr>
                <p:nvPr/>
              </p:nvSpPr>
              <p:spPr bwMode="gray">
                <a:xfrm>
                  <a:off x="4448" y="2661"/>
                  <a:ext cx="5" cy="8"/>
                </a:xfrm>
                <a:custGeom>
                  <a:avLst/>
                  <a:gdLst>
                    <a:gd name="T0" fmla="*/ 0 w 5"/>
                    <a:gd name="T1" fmla="*/ 0 h 8"/>
                    <a:gd name="T2" fmla="*/ 2 w 5"/>
                    <a:gd name="T3" fmla="*/ 0 h 8"/>
                    <a:gd name="T4" fmla="*/ 5 w 5"/>
                    <a:gd name="T5" fmla="*/ 4 h 8"/>
                    <a:gd name="T6" fmla="*/ 5 w 5"/>
                    <a:gd name="T7" fmla="*/ 7 h 8"/>
                    <a:gd name="T8" fmla="*/ 3 w 5"/>
                    <a:gd name="T9" fmla="*/ 8 h 8"/>
                    <a:gd name="T10" fmla="*/ 2 w 5"/>
                    <a:gd name="T11" fmla="*/ 8 h 8"/>
                    <a:gd name="T12" fmla="*/ 0 w 5"/>
                    <a:gd name="T13" fmla="*/ 7 h 8"/>
                    <a:gd name="T14" fmla="*/ 0 w 5"/>
                    <a:gd name="T15" fmla="*/ 4 h 8"/>
                    <a:gd name="T16" fmla="*/ 2 w 5"/>
                    <a:gd name="T17" fmla="*/ 5 h 8"/>
                    <a:gd name="T18" fmla="*/ 2 w 5"/>
                    <a:gd name="T19" fmla="*/ 3 h 8"/>
                    <a:gd name="T20" fmla="*/ 0 w 5"/>
                    <a:gd name="T21" fmla="*/ 2 h 8"/>
                    <a:gd name="T22" fmla="*/ 0 w 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0" y="0"/>
                      </a:moveTo>
                      <a:lnTo>
                        <a:pt x="2" y="0"/>
                      </a:lnTo>
                      <a:lnTo>
                        <a:pt x="5" y="4"/>
                      </a:lnTo>
                      <a:lnTo>
                        <a:pt x="5" y="7"/>
                      </a:lnTo>
                      <a:lnTo>
                        <a:pt x="3" y="8"/>
                      </a:lnTo>
                      <a:lnTo>
                        <a:pt x="2" y="8"/>
                      </a:lnTo>
                      <a:lnTo>
                        <a:pt x="0" y="7"/>
                      </a:lnTo>
                      <a:lnTo>
                        <a:pt x="0" y="4"/>
                      </a:lnTo>
                      <a:lnTo>
                        <a:pt x="2" y="5"/>
                      </a:lnTo>
                      <a:lnTo>
                        <a:pt x="2" y="3"/>
                      </a:lnTo>
                      <a:lnTo>
                        <a:pt x="0" y="2"/>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7" name="Group 3196"/>
              <p:cNvGrpSpPr>
                <a:grpSpLocks/>
              </p:cNvGrpSpPr>
              <p:nvPr/>
            </p:nvGrpSpPr>
            <p:grpSpPr bwMode="auto">
              <a:xfrm>
                <a:off x="4409" y="2671"/>
                <a:ext cx="7" cy="11"/>
                <a:chOff x="4409" y="2671"/>
                <a:chExt cx="7" cy="11"/>
              </a:xfrm>
              <a:grpFill/>
            </p:grpSpPr>
            <p:sp>
              <p:nvSpPr>
                <p:cNvPr id="764" name="Freeform 3197"/>
                <p:cNvSpPr>
                  <a:spLocks/>
                </p:cNvSpPr>
                <p:nvPr/>
              </p:nvSpPr>
              <p:spPr bwMode="gray">
                <a:xfrm>
                  <a:off x="4409" y="2671"/>
                  <a:ext cx="7" cy="11"/>
                </a:xfrm>
                <a:custGeom>
                  <a:avLst/>
                  <a:gdLst>
                    <a:gd name="T0" fmla="*/ 0 w 7"/>
                    <a:gd name="T1" fmla="*/ 8 h 11"/>
                    <a:gd name="T2" fmla="*/ 0 w 7"/>
                    <a:gd name="T3" fmla="*/ 8 h 11"/>
                    <a:gd name="T4" fmla="*/ 0 w 7"/>
                    <a:gd name="T5" fmla="*/ 5 h 11"/>
                    <a:gd name="T6" fmla="*/ 4 w 7"/>
                    <a:gd name="T7" fmla="*/ 2 h 11"/>
                    <a:gd name="T8" fmla="*/ 4 w 7"/>
                    <a:gd name="T9" fmla="*/ 1 h 11"/>
                    <a:gd name="T10" fmla="*/ 5 w 7"/>
                    <a:gd name="T11" fmla="*/ 0 h 11"/>
                    <a:gd name="T12" fmla="*/ 7 w 7"/>
                    <a:gd name="T13" fmla="*/ 1 h 11"/>
                    <a:gd name="T14" fmla="*/ 7 w 7"/>
                    <a:gd name="T15" fmla="*/ 5 h 11"/>
                    <a:gd name="T16" fmla="*/ 2 w 7"/>
                    <a:gd name="T17" fmla="*/ 11 h 11"/>
                    <a:gd name="T18" fmla="*/ 0 w 7"/>
                    <a:gd name="T19" fmla="*/ 9 h 11"/>
                    <a:gd name="T20" fmla="*/ 0 w 7"/>
                    <a:gd name="T21" fmla="*/ 8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0" y="8"/>
                      </a:moveTo>
                      <a:lnTo>
                        <a:pt x="0" y="8"/>
                      </a:lnTo>
                      <a:lnTo>
                        <a:pt x="0" y="5"/>
                      </a:lnTo>
                      <a:lnTo>
                        <a:pt x="4" y="2"/>
                      </a:lnTo>
                      <a:lnTo>
                        <a:pt x="4" y="1"/>
                      </a:lnTo>
                      <a:lnTo>
                        <a:pt x="5" y="0"/>
                      </a:lnTo>
                      <a:lnTo>
                        <a:pt x="7" y="1"/>
                      </a:lnTo>
                      <a:lnTo>
                        <a:pt x="7" y="5"/>
                      </a:lnTo>
                      <a:lnTo>
                        <a:pt x="2" y="11"/>
                      </a:lnTo>
                      <a:lnTo>
                        <a:pt x="0" y="9"/>
                      </a:lnTo>
                      <a:lnTo>
                        <a:pt x="0" y="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65" name="Freeform 3198"/>
                <p:cNvSpPr>
                  <a:spLocks/>
                </p:cNvSpPr>
                <p:nvPr/>
              </p:nvSpPr>
              <p:spPr bwMode="gray">
                <a:xfrm>
                  <a:off x="4409" y="2671"/>
                  <a:ext cx="7" cy="11"/>
                </a:xfrm>
                <a:custGeom>
                  <a:avLst/>
                  <a:gdLst>
                    <a:gd name="T0" fmla="*/ 0 w 7"/>
                    <a:gd name="T1" fmla="*/ 8 h 11"/>
                    <a:gd name="T2" fmla="*/ 0 w 7"/>
                    <a:gd name="T3" fmla="*/ 8 h 11"/>
                    <a:gd name="T4" fmla="*/ 0 w 7"/>
                    <a:gd name="T5" fmla="*/ 5 h 11"/>
                    <a:gd name="T6" fmla="*/ 4 w 7"/>
                    <a:gd name="T7" fmla="*/ 2 h 11"/>
                    <a:gd name="T8" fmla="*/ 4 w 7"/>
                    <a:gd name="T9" fmla="*/ 1 h 11"/>
                    <a:gd name="T10" fmla="*/ 5 w 7"/>
                    <a:gd name="T11" fmla="*/ 0 h 11"/>
                    <a:gd name="T12" fmla="*/ 7 w 7"/>
                    <a:gd name="T13" fmla="*/ 1 h 11"/>
                    <a:gd name="T14" fmla="*/ 7 w 7"/>
                    <a:gd name="T15" fmla="*/ 5 h 11"/>
                    <a:gd name="T16" fmla="*/ 2 w 7"/>
                    <a:gd name="T17" fmla="*/ 11 h 11"/>
                    <a:gd name="T18" fmla="*/ 0 w 7"/>
                    <a:gd name="T19" fmla="*/ 9 h 11"/>
                    <a:gd name="T20" fmla="*/ 0 w 7"/>
                    <a:gd name="T21" fmla="*/ 8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0" y="8"/>
                      </a:moveTo>
                      <a:lnTo>
                        <a:pt x="0" y="8"/>
                      </a:lnTo>
                      <a:lnTo>
                        <a:pt x="0" y="5"/>
                      </a:lnTo>
                      <a:lnTo>
                        <a:pt x="4" y="2"/>
                      </a:lnTo>
                      <a:lnTo>
                        <a:pt x="4" y="1"/>
                      </a:lnTo>
                      <a:lnTo>
                        <a:pt x="5" y="0"/>
                      </a:lnTo>
                      <a:lnTo>
                        <a:pt x="7" y="1"/>
                      </a:lnTo>
                      <a:lnTo>
                        <a:pt x="7" y="5"/>
                      </a:lnTo>
                      <a:lnTo>
                        <a:pt x="2" y="11"/>
                      </a:lnTo>
                      <a:lnTo>
                        <a:pt x="0" y="9"/>
                      </a:lnTo>
                      <a:lnTo>
                        <a:pt x="0" y="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8" name="Group 3199"/>
              <p:cNvGrpSpPr>
                <a:grpSpLocks/>
              </p:cNvGrpSpPr>
              <p:nvPr/>
            </p:nvGrpSpPr>
            <p:grpSpPr bwMode="auto">
              <a:xfrm>
                <a:off x="3728" y="2484"/>
                <a:ext cx="28" cy="45"/>
                <a:chOff x="3728" y="2484"/>
                <a:chExt cx="28" cy="45"/>
              </a:xfrm>
              <a:grpFill/>
            </p:grpSpPr>
            <p:sp>
              <p:nvSpPr>
                <p:cNvPr id="762" name="Freeform 3200"/>
                <p:cNvSpPr>
                  <a:spLocks/>
                </p:cNvSpPr>
                <p:nvPr/>
              </p:nvSpPr>
              <p:spPr bwMode="gray">
                <a:xfrm>
                  <a:off x="3728" y="2484"/>
                  <a:ext cx="28" cy="45"/>
                </a:xfrm>
                <a:custGeom>
                  <a:avLst/>
                  <a:gdLst>
                    <a:gd name="T0" fmla="*/ 4 w 28"/>
                    <a:gd name="T1" fmla="*/ 0 h 45"/>
                    <a:gd name="T2" fmla="*/ 3 w 28"/>
                    <a:gd name="T3" fmla="*/ 2 h 45"/>
                    <a:gd name="T4" fmla="*/ 4 w 28"/>
                    <a:gd name="T5" fmla="*/ 3 h 45"/>
                    <a:gd name="T6" fmla="*/ 6 w 28"/>
                    <a:gd name="T7" fmla="*/ 3 h 45"/>
                    <a:gd name="T8" fmla="*/ 7 w 28"/>
                    <a:gd name="T9" fmla="*/ 5 h 45"/>
                    <a:gd name="T10" fmla="*/ 6 w 28"/>
                    <a:gd name="T11" fmla="*/ 5 h 45"/>
                    <a:gd name="T12" fmla="*/ 4 w 28"/>
                    <a:gd name="T13" fmla="*/ 6 h 45"/>
                    <a:gd name="T14" fmla="*/ 4 w 28"/>
                    <a:gd name="T15" fmla="*/ 9 h 45"/>
                    <a:gd name="T16" fmla="*/ 3 w 28"/>
                    <a:gd name="T17" fmla="*/ 11 h 45"/>
                    <a:gd name="T18" fmla="*/ 1 w 28"/>
                    <a:gd name="T19" fmla="*/ 20 h 45"/>
                    <a:gd name="T20" fmla="*/ 1 w 28"/>
                    <a:gd name="T21" fmla="*/ 19 h 45"/>
                    <a:gd name="T22" fmla="*/ 0 w 28"/>
                    <a:gd name="T23" fmla="*/ 20 h 45"/>
                    <a:gd name="T24" fmla="*/ 1 w 28"/>
                    <a:gd name="T25" fmla="*/ 35 h 45"/>
                    <a:gd name="T26" fmla="*/ 4 w 28"/>
                    <a:gd name="T27" fmla="*/ 42 h 45"/>
                    <a:gd name="T28" fmla="*/ 7 w 28"/>
                    <a:gd name="T29" fmla="*/ 42 h 45"/>
                    <a:gd name="T30" fmla="*/ 13 w 28"/>
                    <a:gd name="T31" fmla="*/ 45 h 45"/>
                    <a:gd name="T32" fmla="*/ 23 w 28"/>
                    <a:gd name="T33" fmla="*/ 39 h 45"/>
                    <a:gd name="T34" fmla="*/ 27 w 28"/>
                    <a:gd name="T35" fmla="*/ 35 h 45"/>
                    <a:gd name="T36" fmla="*/ 28 w 28"/>
                    <a:gd name="T37" fmla="*/ 27 h 45"/>
                    <a:gd name="T38" fmla="*/ 28 w 28"/>
                    <a:gd name="T39" fmla="*/ 24 h 45"/>
                    <a:gd name="T40" fmla="*/ 27 w 28"/>
                    <a:gd name="T41" fmla="*/ 24 h 45"/>
                    <a:gd name="T42" fmla="*/ 22 w 28"/>
                    <a:gd name="T43" fmla="*/ 17 h 45"/>
                    <a:gd name="T44" fmla="*/ 20 w 28"/>
                    <a:gd name="T45" fmla="*/ 16 h 45"/>
                    <a:gd name="T46" fmla="*/ 19 w 28"/>
                    <a:gd name="T47" fmla="*/ 12 h 45"/>
                    <a:gd name="T48" fmla="*/ 15 w 28"/>
                    <a:gd name="T49" fmla="*/ 10 h 45"/>
                    <a:gd name="T50" fmla="*/ 15 w 28"/>
                    <a:gd name="T51" fmla="*/ 9 h 45"/>
                    <a:gd name="T52" fmla="*/ 9 w 28"/>
                    <a:gd name="T53" fmla="*/ 2 h 45"/>
                    <a:gd name="T54" fmla="*/ 6 w 28"/>
                    <a:gd name="T55" fmla="*/ 2 h 45"/>
                    <a:gd name="T56" fmla="*/ 4 w 28"/>
                    <a:gd name="T57" fmla="*/ 0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45"/>
                    <a:gd name="T89" fmla="*/ 28 w 28"/>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45">
                      <a:moveTo>
                        <a:pt x="4" y="0"/>
                      </a:moveTo>
                      <a:lnTo>
                        <a:pt x="3" y="2"/>
                      </a:lnTo>
                      <a:lnTo>
                        <a:pt x="4" y="3"/>
                      </a:lnTo>
                      <a:lnTo>
                        <a:pt x="6" y="3"/>
                      </a:lnTo>
                      <a:lnTo>
                        <a:pt x="7" y="5"/>
                      </a:lnTo>
                      <a:lnTo>
                        <a:pt x="6" y="5"/>
                      </a:lnTo>
                      <a:lnTo>
                        <a:pt x="4" y="6"/>
                      </a:lnTo>
                      <a:lnTo>
                        <a:pt x="4" y="9"/>
                      </a:lnTo>
                      <a:lnTo>
                        <a:pt x="3" y="11"/>
                      </a:lnTo>
                      <a:lnTo>
                        <a:pt x="1" y="20"/>
                      </a:lnTo>
                      <a:lnTo>
                        <a:pt x="1" y="19"/>
                      </a:lnTo>
                      <a:lnTo>
                        <a:pt x="0" y="20"/>
                      </a:lnTo>
                      <a:lnTo>
                        <a:pt x="1" y="35"/>
                      </a:lnTo>
                      <a:lnTo>
                        <a:pt x="4" y="42"/>
                      </a:lnTo>
                      <a:lnTo>
                        <a:pt x="7" y="42"/>
                      </a:lnTo>
                      <a:lnTo>
                        <a:pt x="13" y="45"/>
                      </a:lnTo>
                      <a:lnTo>
                        <a:pt x="23" y="39"/>
                      </a:lnTo>
                      <a:lnTo>
                        <a:pt x="27" y="35"/>
                      </a:lnTo>
                      <a:lnTo>
                        <a:pt x="28" y="27"/>
                      </a:lnTo>
                      <a:lnTo>
                        <a:pt x="28" y="24"/>
                      </a:lnTo>
                      <a:lnTo>
                        <a:pt x="27" y="24"/>
                      </a:lnTo>
                      <a:lnTo>
                        <a:pt x="22" y="17"/>
                      </a:lnTo>
                      <a:lnTo>
                        <a:pt x="20" y="16"/>
                      </a:lnTo>
                      <a:lnTo>
                        <a:pt x="19" y="12"/>
                      </a:lnTo>
                      <a:lnTo>
                        <a:pt x="15" y="10"/>
                      </a:lnTo>
                      <a:lnTo>
                        <a:pt x="15" y="9"/>
                      </a:lnTo>
                      <a:lnTo>
                        <a:pt x="9" y="2"/>
                      </a:lnTo>
                      <a:lnTo>
                        <a:pt x="6" y="2"/>
                      </a:lnTo>
                      <a:lnTo>
                        <a:pt x="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63" name="Freeform 3201"/>
                <p:cNvSpPr>
                  <a:spLocks/>
                </p:cNvSpPr>
                <p:nvPr/>
              </p:nvSpPr>
              <p:spPr bwMode="gray">
                <a:xfrm>
                  <a:off x="3728" y="2484"/>
                  <a:ext cx="28" cy="45"/>
                </a:xfrm>
                <a:custGeom>
                  <a:avLst/>
                  <a:gdLst>
                    <a:gd name="T0" fmla="*/ 4 w 28"/>
                    <a:gd name="T1" fmla="*/ 0 h 45"/>
                    <a:gd name="T2" fmla="*/ 3 w 28"/>
                    <a:gd name="T3" fmla="*/ 2 h 45"/>
                    <a:gd name="T4" fmla="*/ 4 w 28"/>
                    <a:gd name="T5" fmla="*/ 3 h 45"/>
                    <a:gd name="T6" fmla="*/ 6 w 28"/>
                    <a:gd name="T7" fmla="*/ 3 h 45"/>
                    <a:gd name="T8" fmla="*/ 7 w 28"/>
                    <a:gd name="T9" fmla="*/ 5 h 45"/>
                    <a:gd name="T10" fmla="*/ 6 w 28"/>
                    <a:gd name="T11" fmla="*/ 5 h 45"/>
                    <a:gd name="T12" fmla="*/ 4 w 28"/>
                    <a:gd name="T13" fmla="*/ 6 h 45"/>
                    <a:gd name="T14" fmla="*/ 4 w 28"/>
                    <a:gd name="T15" fmla="*/ 9 h 45"/>
                    <a:gd name="T16" fmla="*/ 3 w 28"/>
                    <a:gd name="T17" fmla="*/ 11 h 45"/>
                    <a:gd name="T18" fmla="*/ 1 w 28"/>
                    <a:gd name="T19" fmla="*/ 20 h 45"/>
                    <a:gd name="T20" fmla="*/ 1 w 28"/>
                    <a:gd name="T21" fmla="*/ 19 h 45"/>
                    <a:gd name="T22" fmla="*/ 0 w 28"/>
                    <a:gd name="T23" fmla="*/ 20 h 45"/>
                    <a:gd name="T24" fmla="*/ 1 w 28"/>
                    <a:gd name="T25" fmla="*/ 35 h 45"/>
                    <a:gd name="T26" fmla="*/ 4 w 28"/>
                    <a:gd name="T27" fmla="*/ 42 h 45"/>
                    <a:gd name="T28" fmla="*/ 7 w 28"/>
                    <a:gd name="T29" fmla="*/ 42 h 45"/>
                    <a:gd name="T30" fmla="*/ 13 w 28"/>
                    <a:gd name="T31" fmla="*/ 45 h 45"/>
                    <a:gd name="T32" fmla="*/ 23 w 28"/>
                    <a:gd name="T33" fmla="*/ 39 h 45"/>
                    <a:gd name="T34" fmla="*/ 27 w 28"/>
                    <a:gd name="T35" fmla="*/ 35 h 45"/>
                    <a:gd name="T36" fmla="*/ 28 w 28"/>
                    <a:gd name="T37" fmla="*/ 27 h 45"/>
                    <a:gd name="T38" fmla="*/ 28 w 28"/>
                    <a:gd name="T39" fmla="*/ 24 h 45"/>
                    <a:gd name="T40" fmla="*/ 27 w 28"/>
                    <a:gd name="T41" fmla="*/ 24 h 45"/>
                    <a:gd name="T42" fmla="*/ 22 w 28"/>
                    <a:gd name="T43" fmla="*/ 17 h 45"/>
                    <a:gd name="T44" fmla="*/ 20 w 28"/>
                    <a:gd name="T45" fmla="*/ 16 h 45"/>
                    <a:gd name="T46" fmla="*/ 19 w 28"/>
                    <a:gd name="T47" fmla="*/ 12 h 45"/>
                    <a:gd name="T48" fmla="*/ 15 w 28"/>
                    <a:gd name="T49" fmla="*/ 10 h 45"/>
                    <a:gd name="T50" fmla="*/ 15 w 28"/>
                    <a:gd name="T51" fmla="*/ 9 h 45"/>
                    <a:gd name="T52" fmla="*/ 9 w 28"/>
                    <a:gd name="T53" fmla="*/ 2 h 45"/>
                    <a:gd name="T54" fmla="*/ 6 w 28"/>
                    <a:gd name="T55" fmla="*/ 2 h 45"/>
                    <a:gd name="T56" fmla="*/ 4 w 28"/>
                    <a:gd name="T57" fmla="*/ 0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45"/>
                    <a:gd name="T89" fmla="*/ 28 w 28"/>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45">
                      <a:moveTo>
                        <a:pt x="4" y="0"/>
                      </a:moveTo>
                      <a:lnTo>
                        <a:pt x="3" y="2"/>
                      </a:lnTo>
                      <a:lnTo>
                        <a:pt x="4" y="3"/>
                      </a:lnTo>
                      <a:lnTo>
                        <a:pt x="6" y="3"/>
                      </a:lnTo>
                      <a:lnTo>
                        <a:pt x="7" y="5"/>
                      </a:lnTo>
                      <a:lnTo>
                        <a:pt x="6" y="5"/>
                      </a:lnTo>
                      <a:lnTo>
                        <a:pt x="4" y="6"/>
                      </a:lnTo>
                      <a:lnTo>
                        <a:pt x="4" y="9"/>
                      </a:lnTo>
                      <a:lnTo>
                        <a:pt x="3" y="11"/>
                      </a:lnTo>
                      <a:lnTo>
                        <a:pt x="1" y="20"/>
                      </a:lnTo>
                      <a:lnTo>
                        <a:pt x="1" y="19"/>
                      </a:lnTo>
                      <a:lnTo>
                        <a:pt x="0" y="20"/>
                      </a:lnTo>
                      <a:lnTo>
                        <a:pt x="1" y="35"/>
                      </a:lnTo>
                      <a:lnTo>
                        <a:pt x="4" y="42"/>
                      </a:lnTo>
                      <a:lnTo>
                        <a:pt x="7" y="42"/>
                      </a:lnTo>
                      <a:lnTo>
                        <a:pt x="13" y="45"/>
                      </a:lnTo>
                      <a:lnTo>
                        <a:pt x="23" y="39"/>
                      </a:lnTo>
                      <a:lnTo>
                        <a:pt x="27" y="35"/>
                      </a:lnTo>
                      <a:lnTo>
                        <a:pt x="28" y="27"/>
                      </a:lnTo>
                      <a:lnTo>
                        <a:pt x="28" y="24"/>
                      </a:lnTo>
                      <a:lnTo>
                        <a:pt x="27" y="24"/>
                      </a:lnTo>
                      <a:lnTo>
                        <a:pt x="22" y="17"/>
                      </a:lnTo>
                      <a:lnTo>
                        <a:pt x="20" y="16"/>
                      </a:lnTo>
                      <a:lnTo>
                        <a:pt x="19" y="12"/>
                      </a:lnTo>
                      <a:lnTo>
                        <a:pt x="15" y="10"/>
                      </a:lnTo>
                      <a:lnTo>
                        <a:pt x="15" y="9"/>
                      </a:lnTo>
                      <a:lnTo>
                        <a:pt x="9" y="2"/>
                      </a:lnTo>
                      <a:lnTo>
                        <a:pt x="6" y="2"/>
                      </a:lnTo>
                      <a:lnTo>
                        <a:pt x="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79" name="Group 3202"/>
              <p:cNvGrpSpPr>
                <a:grpSpLocks/>
              </p:cNvGrpSpPr>
              <p:nvPr/>
            </p:nvGrpSpPr>
            <p:grpSpPr bwMode="auto">
              <a:xfrm>
                <a:off x="2341" y="2402"/>
                <a:ext cx="4" cy="3"/>
                <a:chOff x="2341" y="2402"/>
                <a:chExt cx="4" cy="3"/>
              </a:xfrm>
              <a:grpFill/>
            </p:grpSpPr>
            <p:sp>
              <p:nvSpPr>
                <p:cNvPr id="760" name="Freeform 3203"/>
                <p:cNvSpPr>
                  <a:spLocks/>
                </p:cNvSpPr>
                <p:nvPr/>
              </p:nvSpPr>
              <p:spPr bwMode="gray">
                <a:xfrm>
                  <a:off x="2341" y="2402"/>
                  <a:ext cx="4" cy="3"/>
                </a:xfrm>
                <a:custGeom>
                  <a:avLst/>
                  <a:gdLst>
                    <a:gd name="T0" fmla="*/ 3 w 4"/>
                    <a:gd name="T1" fmla="*/ 0 h 3"/>
                    <a:gd name="T2" fmla="*/ 0 w 4"/>
                    <a:gd name="T3" fmla="*/ 0 h 3"/>
                    <a:gd name="T4" fmla="*/ 0 w 4"/>
                    <a:gd name="T5" fmla="*/ 3 h 3"/>
                    <a:gd name="T6" fmla="*/ 3 w 4"/>
                    <a:gd name="T7" fmla="*/ 3 h 3"/>
                    <a:gd name="T8" fmla="*/ 4 w 4"/>
                    <a:gd name="T9" fmla="*/ 2 h 3"/>
                    <a:gd name="T10" fmla="*/ 3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3" y="0"/>
                      </a:moveTo>
                      <a:lnTo>
                        <a:pt x="0" y="0"/>
                      </a:lnTo>
                      <a:lnTo>
                        <a:pt x="0" y="3"/>
                      </a:lnTo>
                      <a:lnTo>
                        <a:pt x="3" y="3"/>
                      </a:lnTo>
                      <a:lnTo>
                        <a:pt x="4" y="2"/>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61" name="Freeform 3204"/>
                <p:cNvSpPr>
                  <a:spLocks/>
                </p:cNvSpPr>
                <p:nvPr/>
              </p:nvSpPr>
              <p:spPr bwMode="gray">
                <a:xfrm>
                  <a:off x="2341" y="2402"/>
                  <a:ext cx="4" cy="3"/>
                </a:xfrm>
                <a:custGeom>
                  <a:avLst/>
                  <a:gdLst>
                    <a:gd name="T0" fmla="*/ 3 w 4"/>
                    <a:gd name="T1" fmla="*/ 0 h 3"/>
                    <a:gd name="T2" fmla="*/ 0 w 4"/>
                    <a:gd name="T3" fmla="*/ 0 h 3"/>
                    <a:gd name="T4" fmla="*/ 0 w 4"/>
                    <a:gd name="T5" fmla="*/ 3 h 3"/>
                    <a:gd name="T6" fmla="*/ 3 w 4"/>
                    <a:gd name="T7" fmla="*/ 3 h 3"/>
                    <a:gd name="T8" fmla="*/ 4 w 4"/>
                    <a:gd name="T9" fmla="*/ 2 h 3"/>
                    <a:gd name="T10" fmla="*/ 3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3" y="0"/>
                      </a:moveTo>
                      <a:lnTo>
                        <a:pt x="0" y="0"/>
                      </a:lnTo>
                      <a:lnTo>
                        <a:pt x="0" y="3"/>
                      </a:lnTo>
                      <a:lnTo>
                        <a:pt x="3" y="3"/>
                      </a:lnTo>
                      <a:lnTo>
                        <a:pt x="4" y="2"/>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0" name="Group 3205"/>
              <p:cNvGrpSpPr>
                <a:grpSpLocks/>
              </p:cNvGrpSpPr>
              <p:nvPr/>
            </p:nvGrpSpPr>
            <p:grpSpPr bwMode="auto">
              <a:xfrm>
                <a:off x="2353" y="2409"/>
                <a:ext cx="5" cy="2"/>
                <a:chOff x="2353" y="2409"/>
                <a:chExt cx="5" cy="2"/>
              </a:xfrm>
              <a:grpFill/>
            </p:grpSpPr>
            <p:sp>
              <p:nvSpPr>
                <p:cNvPr id="758" name="Freeform 3206"/>
                <p:cNvSpPr>
                  <a:spLocks/>
                </p:cNvSpPr>
                <p:nvPr/>
              </p:nvSpPr>
              <p:spPr bwMode="gray">
                <a:xfrm>
                  <a:off x="2353" y="2409"/>
                  <a:ext cx="5" cy="2"/>
                </a:xfrm>
                <a:custGeom>
                  <a:avLst/>
                  <a:gdLst>
                    <a:gd name="T0" fmla="*/ 5 w 5"/>
                    <a:gd name="T1" fmla="*/ 0 h 2"/>
                    <a:gd name="T2" fmla="*/ 5 w 5"/>
                    <a:gd name="T3" fmla="*/ 0 h 2"/>
                    <a:gd name="T4" fmla="*/ 0 w 5"/>
                    <a:gd name="T5" fmla="*/ 0 h 2"/>
                    <a:gd name="T6" fmla="*/ 0 w 5"/>
                    <a:gd name="T7" fmla="*/ 2 h 2"/>
                    <a:gd name="T8" fmla="*/ 2 w 5"/>
                    <a:gd name="T9" fmla="*/ 0 h 2"/>
                    <a:gd name="T10" fmla="*/ 5 w 5"/>
                    <a:gd name="T11" fmla="*/ 0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5" y="0"/>
                      </a:moveTo>
                      <a:lnTo>
                        <a:pt x="5" y="0"/>
                      </a:lnTo>
                      <a:lnTo>
                        <a:pt x="0" y="0"/>
                      </a:lnTo>
                      <a:lnTo>
                        <a:pt x="0" y="2"/>
                      </a:lnTo>
                      <a:lnTo>
                        <a:pt x="2" y="0"/>
                      </a:lnTo>
                      <a:lnTo>
                        <a:pt x="5"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59" name="Freeform 3207"/>
                <p:cNvSpPr>
                  <a:spLocks/>
                </p:cNvSpPr>
                <p:nvPr/>
              </p:nvSpPr>
              <p:spPr bwMode="gray">
                <a:xfrm>
                  <a:off x="2353" y="2409"/>
                  <a:ext cx="5" cy="2"/>
                </a:xfrm>
                <a:custGeom>
                  <a:avLst/>
                  <a:gdLst>
                    <a:gd name="T0" fmla="*/ 5 w 5"/>
                    <a:gd name="T1" fmla="*/ 0 h 2"/>
                    <a:gd name="T2" fmla="*/ 5 w 5"/>
                    <a:gd name="T3" fmla="*/ 0 h 2"/>
                    <a:gd name="T4" fmla="*/ 0 w 5"/>
                    <a:gd name="T5" fmla="*/ 0 h 2"/>
                    <a:gd name="T6" fmla="*/ 0 w 5"/>
                    <a:gd name="T7" fmla="*/ 2 h 2"/>
                    <a:gd name="T8" fmla="*/ 2 w 5"/>
                    <a:gd name="T9" fmla="*/ 0 h 2"/>
                    <a:gd name="T10" fmla="*/ 5 w 5"/>
                    <a:gd name="T11" fmla="*/ 0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5" y="0"/>
                      </a:moveTo>
                      <a:lnTo>
                        <a:pt x="5" y="0"/>
                      </a:lnTo>
                      <a:lnTo>
                        <a:pt x="0" y="0"/>
                      </a:lnTo>
                      <a:lnTo>
                        <a:pt x="0" y="2"/>
                      </a:lnTo>
                      <a:lnTo>
                        <a:pt x="2" y="0"/>
                      </a:lnTo>
                      <a:lnTo>
                        <a:pt x="5"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1" name="Group 3208"/>
              <p:cNvGrpSpPr>
                <a:grpSpLocks/>
              </p:cNvGrpSpPr>
              <p:nvPr/>
            </p:nvGrpSpPr>
            <p:grpSpPr bwMode="auto">
              <a:xfrm>
                <a:off x="2372" y="2415"/>
                <a:ext cx="3" cy="3"/>
                <a:chOff x="2372" y="2415"/>
                <a:chExt cx="3" cy="3"/>
              </a:xfrm>
              <a:grpFill/>
            </p:grpSpPr>
            <p:sp>
              <p:nvSpPr>
                <p:cNvPr id="756" name="Freeform 3209"/>
                <p:cNvSpPr>
                  <a:spLocks/>
                </p:cNvSpPr>
                <p:nvPr/>
              </p:nvSpPr>
              <p:spPr bwMode="gray">
                <a:xfrm>
                  <a:off x="2372" y="2415"/>
                  <a:ext cx="3" cy="3"/>
                </a:xfrm>
                <a:custGeom>
                  <a:avLst/>
                  <a:gdLst>
                    <a:gd name="T0" fmla="*/ 0 w 3"/>
                    <a:gd name="T1" fmla="*/ 0 h 3"/>
                    <a:gd name="T2" fmla="*/ 1 w 3"/>
                    <a:gd name="T3" fmla="*/ 0 h 3"/>
                    <a:gd name="T4" fmla="*/ 3 w 3"/>
                    <a:gd name="T5" fmla="*/ 0 h 3"/>
                    <a:gd name="T6" fmla="*/ 3 w 3"/>
                    <a:gd name="T7" fmla="*/ 1 h 3"/>
                    <a:gd name="T8" fmla="*/ 1 w 3"/>
                    <a:gd name="T9" fmla="*/ 3 h 3"/>
                    <a:gd name="T10" fmla="*/ 0 w 3"/>
                    <a:gd name="T11" fmla="*/ 3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0"/>
                      </a:moveTo>
                      <a:lnTo>
                        <a:pt x="1" y="0"/>
                      </a:lnTo>
                      <a:lnTo>
                        <a:pt x="3" y="0"/>
                      </a:lnTo>
                      <a:lnTo>
                        <a:pt x="3" y="1"/>
                      </a:lnTo>
                      <a:lnTo>
                        <a:pt x="1" y="3"/>
                      </a:lnTo>
                      <a:lnTo>
                        <a:pt x="0" y="3"/>
                      </a:lnTo>
                      <a:lnTo>
                        <a:pt x="0"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57" name="Freeform 3210"/>
                <p:cNvSpPr>
                  <a:spLocks/>
                </p:cNvSpPr>
                <p:nvPr/>
              </p:nvSpPr>
              <p:spPr bwMode="gray">
                <a:xfrm>
                  <a:off x="2372" y="2415"/>
                  <a:ext cx="3" cy="3"/>
                </a:xfrm>
                <a:custGeom>
                  <a:avLst/>
                  <a:gdLst>
                    <a:gd name="T0" fmla="*/ 0 w 3"/>
                    <a:gd name="T1" fmla="*/ 0 h 3"/>
                    <a:gd name="T2" fmla="*/ 1 w 3"/>
                    <a:gd name="T3" fmla="*/ 0 h 3"/>
                    <a:gd name="T4" fmla="*/ 3 w 3"/>
                    <a:gd name="T5" fmla="*/ 0 h 3"/>
                    <a:gd name="T6" fmla="*/ 3 w 3"/>
                    <a:gd name="T7" fmla="*/ 1 h 3"/>
                    <a:gd name="T8" fmla="*/ 1 w 3"/>
                    <a:gd name="T9" fmla="*/ 3 h 3"/>
                    <a:gd name="T10" fmla="*/ 0 w 3"/>
                    <a:gd name="T11" fmla="*/ 3 h 3"/>
                    <a:gd name="T12" fmla="*/ 0 w 3"/>
                    <a:gd name="T13" fmla="*/ 1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0"/>
                      </a:moveTo>
                      <a:lnTo>
                        <a:pt x="1" y="0"/>
                      </a:lnTo>
                      <a:lnTo>
                        <a:pt x="3" y="0"/>
                      </a:lnTo>
                      <a:lnTo>
                        <a:pt x="3" y="1"/>
                      </a:lnTo>
                      <a:lnTo>
                        <a:pt x="1" y="3"/>
                      </a:lnTo>
                      <a:lnTo>
                        <a:pt x="0" y="3"/>
                      </a:lnTo>
                      <a:lnTo>
                        <a:pt x="0"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2" name="Group 3211"/>
              <p:cNvGrpSpPr>
                <a:grpSpLocks/>
              </p:cNvGrpSpPr>
              <p:nvPr/>
            </p:nvGrpSpPr>
            <p:grpSpPr bwMode="auto">
              <a:xfrm>
                <a:off x="2361" y="2423"/>
                <a:ext cx="4" cy="6"/>
                <a:chOff x="2361" y="2423"/>
                <a:chExt cx="4" cy="6"/>
              </a:xfrm>
              <a:grpFill/>
            </p:grpSpPr>
            <p:sp>
              <p:nvSpPr>
                <p:cNvPr id="754" name="Freeform 3212"/>
                <p:cNvSpPr>
                  <a:spLocks/>
                </p:cNvSpPr>
                <p:nvPr/>
              </p:nvSpPr>
              <p:spPr bwMode="gray">
                <a:xfrm>
                  <a:off x="2361" y="2423"/>
                  <a:ext cx="4" cy="6"/>
                </a:xfrm>
                <a:custGeom>
                  <a:avLst/>
                  <a:gdLst>
                    <a:gd name="T0" fmla="*/ 0 w 4"/>
                    <a:gd name="T1" fmla="*/ 0 h 6"/>
                    <a:gd name="T2" fmla="*/ 0 w 4"/>
                    <a:gd name="T3" fmla="*/ 0 h 6"/>
                    <a:gd name="T4" fmla="*/ 0 w 4"/>
                    <a:gd name="T5" fmla="*/ 6 h 6"/>
                    <a:gd name="T6" fmla="*/ 1 w 4"/>
                    <a:gd name="T7" fmla="*/ 6 h 6"/>
                    <a:gd name="T8" fmla="*/ 3 w 4"/>
                    <a:gd name="T9" fmla="*/ 5 h 6"/>
                    <a:gd name="T10" fmla="*/ 4 w 4"/>
                    <a:gd name="T11" fmla="*/ 3 h 6"/>
                    <a:gd name="T12" fmla="*/ 1 w 4"/>
                    <a:gd name="T13" fmla="*/ 1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0" y="0"/>
                      </a:moveTo>
                      <a:lnTo>
                        <a:pt x="0" y="0"/>
                      </a:lnTo>
                      <a:lnTo>
                        <a:pt x="0" y="6"/>
                      </a:lnTo>
                      <a:lnTo>
                        <a:pt x="1" y="6"/>
                      </a:lnTo>
                      <a:lnTo>
                        <a:pt x="3" y="5"/>
                      </a:lnTo>
                      <a:lnTo>
                        <a:pt x="4" y="3"/>
                      </a:lnTo>
                      <a:lnTo>
                        <a:pt x="1" y="1"/>
                      </a:lnTo>
                      <a:lnTo>
                        <a:pt x="0"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55" name="Freeform 3213"/>
                <p:cNvSpPr>
                  <a:spLocks/>
                </p:cNvSpPr>
                <p:nvPr/>
              </p:nvSpPr>
              <p:spPr bwMode="gray">
                <a:xfrm>
                  <a:off x="2361" y="2423"/>
                  <a:ext cx="4" cy="6"/>
                </a:xfrm>
                <a:custGeom>
                  <a:avLst/>
                  <a:gdLst>
                    <a:gd name="T0" fmla="*/ 0 w 4"/>
                    <a:gd name="T1" fmla="*/ 0 h 6"/>
                    <a:gd name="T2" fmla="*/ 0 w 4"/>
                    <a:gd name="T3" fmla="*/ 0 h 6"/>
                    <a:gd name="T4" fmla="*/ 0 w 4"/>
                    <a:gd name="T5" fmla="*/ 6 h 6"/>
                    <a:gd name="T6" fmla="*/ 1 w 4"/>
                    <a:gd name="T7" fmla="*/ 6 h 6"/>
                    <a:gd name="T8" fmla="*/ 3 w 4"/>
                    <a:gd name="T9" fmla="*/ 5 h 6"/>
                    <a:gd name="T10" fmla="*/ 4 w 4"/>
                    <a:gd name="T11" fmla="*/ 3 h 6"/>
                    <a:gd name="T12" fmla="*/ 1 w 4"/>
                    <a:gd name="T13" fmla="*/ 1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0" y="0"/>
                      </a:moveTo>
                      <a:lnTo>
                        <a:pt x="0" y="0"/>
                      </a:lnTo>
                      <a:lnTo>
                        <a:pt x="0" y="6"/>
                      </a:lnTo>
                      <a:lnTo>
                        <a:pt x="1" y="6"/>
                      </a:lnTo>
                      <a:lnTo>
                        <a:pt x="3" y="5"/>
                      </a:lnTo>
                      <a:lnTo>
                        <a:pt x="4" y="3"/>
                      </a:lnTo>
                      <a:lnTo>
                        <a:pt x="1" y="1"/>
                      </a:lnTo>
                      <a:lnTo>
                        <a:pt x="0"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3" name="Group 3214"/>
              <p:cNvGrpSpPr>
                <a:grpSpLocks/>
              </p:cNvGrpSpPr>
              <p:nvPr/>
            </p:nvGrpSpPr>
            <p:grpSpPr bwMode="auto">
              <a:xfrm>
                <a:off x="2851" y="2010"/>
                <a:ext cx="43" cy="24"/>
                <a:chOff x="2851" y="2010"/>
                <a:chExt cx="43" cy="24"/>
              </a:xfrm>
              <a:grpFill/>
            </p:grpSpPr>
            <p:sp>
              <p:nvSpPr>
                <p:cNvPr id="752" name="Freeform 3215"/>
                <p:cNvSpPr>
                  <a:spLocks/>
                </p:cNvSpPr>
                <p:nvPr/>
              </p:nvSpPr>
              <p:spPr bwMode="gray">
                <a:xfrm>
                  <a:off x="2851" y="2010"/>
                  <a:ext cx="43" cy="24"/>
                </a:xfrm>
                <a:custGeom>
                  <a:avLst/>
                  <a:gdLst>
                    <a:gd name="T0" fmla="*/ 37 w 43"/>
                    <a:gd name="T1" fmla="*/ 0 h 24"/>
                    <a:gd name="T2" fmla="*/ 34 w 43"/>
                    <a:gd name="T3" fmla="*/ 0 h 24"/>
                    <a:gd name="T4" fmla="*/ 34 w 43"/>
                    <a:gd name="T5" fmla="*/ 3 h 24"/>
                    <a:gd name="T6" fmla="*/ 28 w 43"/>
                    <a:gd name="T7" fmla="*/ 2 h 24"/>
                    <a:gd name="T8" fmla="*/ 27 w 43"/>
                    <a:gd name="T9" fmla="*/ 4 h 24"/>
                    <a:gd name="T10" fmla="*/ 22 w 43"/>
                    <a:gd name="T11" fmla="*/ 3 h 24"/>
                    <a:gd name="T12" fmla="*/ 19 w 43"/>
                    <a:gd name="T13" fmla="*/ 3 h 24"/>
                    <a:gd name="T14" fmla="*/ 17 w 43"/>
                    <a:gd name="T15" fmla="*/ 6 h 24"/>
                    <a:gd name="T16" fmla="*/ 14 w 43"/>
                    <a:gd name="T17" fmla="*/ 7 h 24"/>
                    <a:gd name="T18" fmla="*/ 4 w 43"/>
                    <a:gd name="T19" fmla="*/ 6 h 24"/>
                    <a:gd name="T20" fmla="*/ 1 w 43"/>
                    <a:gd name="T21" fmla="*/ 8 h 24"/>
                    <a:gd name="T22" fmla="*/ 0 w 43"/>
                    <a:gd name="T23" fmla="*/ 9 h 24"/>
                    <a:gd name="T24" fmla="*/ 0 w 43"/>
                    <a:gd name="T25" fmla="*/ 10 h 24"/>
                    <a:gd name="T26" fmla="*/ 1 w 43"/>
                    <a:gd name="T27" fmla="*/ 10 h 24"/>
                    <a:gd name="T28" fmla="*/ 3 w 43"/>
                    <a:gd name="T29" fmla="*/ 10 h 24"/>
                    <a:gd name="T30" fmla="*/ 1 w 43"/>
                    <a:gd name="T31" fmla="*/ 13 h 24"/>
                    <a:gd name="T32" fmla="*/ 3 w 43"/>
                    <a:gd name="T33" fmla="*/ 14 h 24"/>
                    <a:gd name="T34" fmla="*/ 3 w 43"/>
                    <a:gd name="T35" fmla="*/ 15 h 24"/>
                    <a:gd name="T36" fmla="*/ 3 w 43"/>
                    <a:gd name="T37" fmla="*/ 17 h 24"/>
                    <a:gd name="T38" fmla="*/ 4 w 43"/>
                    <a:gd name="T39" fmla="*/ 17 h 24"/>
                    <a:gd name="T40" fmla="*/ 6 w 43"/>
                    <a:gd name="T41" fmla="*/ 18 h 24"/>
                    <a:gd name="T42" fmla="*/ 7 w 43"/>
                    <a:gd name="T43" fmla="*/ 19 h 24"/>
                    <a:gd name="T44" fmla="*/ 6 w 43"/>
                    <a:gd name="T45" fmla="*/ 19 h 24"/>
                    <a:gd name="T46" fmla="*/ 6 w 43"/>
                    <a:gd name="T47" fmla="*/ 21 h 24"/>
                    <a:gd name="T48" fmla="*/ 4 w 43"/>
                    <a:gd name="T49" fmla="*/ 21 h 24"/>
                    <a:gd name="T50" fmla="*/ 3 w 43"/>
                    <a:gd name="T51" fmla="*/ 21 h 24"/>
                    <a:gd name="T52" fmla="*/ 1 w 43"/>
                    <a:gd name="T53" fmla="*/ 21 h 24"/>
                    <a:gd name="T54" fmla="*/ 4 w 43"/>
                    <a:gd name="T55" fmla="*/ 23 h 24"/>
                    <a:gd name="T56" fmla="*/ 7 w 43"/>
                    <a:gd name="T57" fmla="*/ 23 h 24"/>
                    <a:gd name="T58" fmla="*/ 7 w 43"/>
                    <a:gd name="T59" fmla="*/ 21 h 24"/>
                    <a:gd name="T60" fmla="*/ 9 w 43"/>
                    <a:gd name="T61" fmla="*/ 23 h 24"/>
                    <a:gd name="T62" fmla="*/ 13 w 43"/>
                    <a:gd name="T63" fmla="*/ 23 h 24"/>
                    <a:gd name="T64" fmla="*/ 16 w 43"/>
                    <a:gd name="T65" fmla="*/ 19 h 24"/>
                    <a:gd name="T66" fmla="*/ 19 w 43"/>
                    <a:gd name="T67" fmla="*/ 24 h 24"/>
                    <a:gd name="T68" fmla="*/ 21 w 43"/>
                    <a:gd name="T69" fmla="*/ 23 h 24"/>
                    <a:gd name="T70" fmla="*/ 22 w 43"/>
                    <a:gd name="T71" fmla="*/ 24 h 24"/>
                    <a:gd name="T72" fmla="*/ 24 w 43"/>
                    <a:gd name="T73" fmla="*/ 24 h 24"/>
                    <a:gd name="T74" fmla="*/ 25 w 43"/>
                    <a:gd name="T75" fmla="*/ 24 h 24"/>
                    <a:gd name="T76" fmla="*/ 25 w 43"/>
                    <a:gd name="T77" fmla="*/ 21 h 24"/>
                    <a:gd name="T78" fmla="*/ 25 w 43"/>
                    <a:gd name="T79" fmla="*/ 19 h 24"/>
                    <a:gd name="T80" fmla="*/ 25 w 43"/>
                    <a:gd name="T81" fmla="*/ 18 h 24"/>
                    <a:gd name="T82" fmla="*/ 27 w 43"/>
                    <a:gd name="T83" fmla="*/ 17 h 24"/>
                    <a:gd name="T84" fmla="*/ 31 w 43"/>
                    <a:gd name="T85" fmla="*/ 17 h 24"/>
                    <a:gd name="T86" fmla="*/ 31 w 43"/>
                    <a:gd name="T87" fmla="*/ 15 h 24"/>
                    <a:gd name="T88" fmla="*/ 31 w 43"/>
                    <a:gd name="T89" fmla="*/ 13 h 24"/>
                    <a:gd name="T90" fmla="*/ 28 w 43"/>
                    <a:gd name="T91" fmla="*/ 12 h 24"/>
                    <a:gd name="T92" fmla="*/ 31 w 43"/>
                    <a:gd name="T93" fmla="*/ 10 h 24"/>
                    <a:gd name="T94" fmla="*/ 35 w 43"/>
                    <a:gd name="T95" fmla="*/ 9 h 24"/>
                    <a:gd name="T96" fmla="*/ 35 w 43"/>
                    <a:gd name="T97" fmla="*/ 8 h 24"/>
                    <a:gd name="T98" fmla="*/ 37 w 43"/>
                    <a:gd name="T99" fmla="*/ 8 h 24"/>
                    <a:gd name="T100" fmla="*/ 38 w 43"/>
                    <a:gd name="T101" fmla="*/ 8 h 24"/>
                    <a:gd name="T102" fmla="*/ 38 w 43"/>
                    <a:gd name="T103" fmla="*/ 7 h 24"/>
                    <a:gd name="T104" fmla="*/ 38 w 43"/>
                    <a:gd name="T105" fmla="*/ 6 h 24"/>
                    <a:gd name="T106" fmla="*/ 38 w 43"/>
                    <a:gd name="T107" fmla="*/ 4 h 24"/>
                    <a:gd name="T108" fmla="*/ 40 w 43"/>
                    <a:gd name="T109" fmla="*/ 4 h 24"/>
                    <a:gd name="T110" fmla="*/ 41 w 43"/>
                    <a:gd name="T111" fmla="*/ 6 h 24"/>
                    <a:gd name="T112" fmla="*/ 43 w 43"/>
                    <a:gd name="T113" fmla="*/ 6 h 24"/>
                    <a:gd name="T114" fmla="*/ 40 w 43"/>
                    <a:gd name="T115" fmla="*/ 0 h 24"/>
                    <a:gd name="T116" fmla="*/ 38 w 43"/>
                    <a:gd name="T117" fmla="*/ 0 h 24"/>
                    <a:gd name="T118" fmla="*/ 37 w 43"/>
                    <a:gd name="T119" fmla="*/ 0 h 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
                    <a:gd name="T181" fmla="*/ 0 h 24"/>
                    <a:gd name="T182" fmla="*/ 43 w 43"/>
                    <a:gd name="T183" fmla="*/ 24 h 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 h="24">
                      <a:moveTo>
                        <a:pt x="37" y="0"/>
                      </a:moveTo>
                      <a:lnTo>
                        <a:pt x="34" y="0"/>
                      </a:lnTo>
                      <a:lnTo>
                        <a:pt x="34" y="3"/>
                      </a:lnTo>
                      <a:lnTo>
                        <a:pt x="28" y="2"/>
                      </a:lnTo>
                      <a:lnTo>
                        <a:pt x="27" y="4"/>
                      </a:lnTo>
                      <a:lnTo>
                        <a:pt x="22" y="3"/>
                      </a:lnTo>
                      <a:lnTo>
                        <a:pt x="19" y="3"/>
                      </a:lnTo>
                      <a:lnTo>
                        <a:pt x="17" y="6"/>
                      </a:lnTo>
                      <a:lnTo>
                        <a:pt x="14" y="7"/>
                      </a:lnTo>
                      <a:lnTo>
                        <a:pt x="4" y="6"/>
                      </a:lnTo>
                      <a:lnTo>
                        <a:pt x="1" y="8"/>
                      </a:lnTo>
                      <a:lnTo>
                        <a:pt x="0" y="9"/>
                      </a:lnTo>
                      <a:lnTo>
                        <a:pt x="0" y="10"/>
                      </a:lnTo>
                      <a:lnTo>
                        <a:pt x="1" y="10"/>
                      </a:lnTo>
                      <a:lnTo>
                        <a:pt x="3" y="10"/>
                      </a:lnTo>
                      <a:lnTo>
                        <a:pt x="1" y="13"/>
                      </a:lnTo>
                      <a:lnTo>
                        <a:pt x="3" y="14"/>
                      </a:lnTo>
                      <a:lnTo>
                        <a:pt x="3" y="15"/>
                      </a:lnTo>
                      <a:lnTo>
                        <a:pt x="3" y="17"/>
                      </a:lnTo>
                      <a:lnTo>
                        <a:pt x="4" y="17"/>
                      </a:lnTo>
                      <a:lnTo>
                        <a:pt x="6" y="18"/>
                      </a:lnTo>
                      <a:lnTo>
                        <a:pt x="7" y="19"/>
                      </a:lnTo>
                      <a:lnTo>
                        <a:pt x="6" y="19"/>
                      </a:lnTo>
                      <a:lnTo>
                        <a:pt x="6" y="21"/>
                      </a:lnTo>
                      <a:lnTo>
                        <a:pt x="4" y="21"/>
                      </a:lnTo>
                      <a:lnTo>
                        <a:pt x="3" y="21"/>
                      </a:lnTo>
                      <a:lnTo>
                        <a:pt x="1" y="21"/>
                      </a:lnTo>
                      <a:lnTo>
                        <a:pt x="4" y="23"/>
                      </a:lnTo>
                      <a:lnTo>
                        <a:pt x="7" y="23"/>
                      </a:lnTo>
                      <a:lnTo>
                        <a:pt x="7" y="21"/>
                      </a:lnTo>
                      <a:lnTo>
                        <a:pt x="9" y="23"/>
                      </a:lnTo>
                      <a:lnTo>
                        <a:pt x="13" y="23"/>
                      </a:lnTo>
                      <a:lnTo>
                        <a:pt x="16" y="19"/>
                      </a:lnTo>
                      <a:lnTo>
                        <a:pt x="19" y="24"/>
                      </a:lnTo>
                      <a:lnTo>
                        <a:pt x="21" y="23"/>
                      </a:lnTo>
                      <a:lnTo>
                        <a:pt x="22" y="24"/>
                      </a:lnTo>
                      <a:lnTo>
                        <a:pt x="24" y="24"/>
                      </a:lnTo>
                      <a:lnTo>
                        <a:pt x="25" y="24"/>
                      </a:lnTo>
                      <a:lnTo>
                        <a:pt x="25" y="21"/>
                      </a:lnTo>
                      <a:lnTo>
                        <a:pt x="25" y="19"/>
                      </a:lnTo>
                      <a:lnTo>
                        <a:pt x="25" y="18"/>
                      </a:lnTo>
                      <a:lnTo>
                        <a:pt x="27" y="17"/>
                      </a:lnTo>
                      <a:lnTo>
                        <a:pt x="31" y="17"/>
                      </a:lnTo>
                      <a:lnTo>
                        <a:pt x="31" y="15"/>
                      </a:lnTo>
                      <a:lnTo>
                        <a:pt x="31" y="13"/>
                      </a:lnTo>
                      <a:lnTo>
                        <a:pt x="28" y="12"/>
                      </a:lnTo>
                      <a:lnTo>
                        <a:pt x="31" y="10"/>
                      </a:lnTo>
                      <a:lnTo>
                        <a:pt x="35" y="9"/>
                      </a:lnTo>
                      <a:lnTo>
                        <a:pt x="35" y="8"/>
                      </a:lnTo>
                      <a:lnTo>
                        <a:pt x="37" y="8"/>
                      </a:lnTo>
                      <a:lnTo>
                        <a:pt x="38" y="8"/>
                      </a:lnTo>
                      <a:lnTo>
                        <a:pt x="38" y="7"/>
                      </a:lnTo>
                      <a:lnTo>
                        <a:pt x="38" y="6"/>
                      </a:lnTo>
                      <a:lnTo>
                        <a:pt x="38" y="4"/>
                      </a:lnTo>
                      <a:lnTo>
                        <a:pt x="40" y="4"/>
                      </a:lnTo>
                      <a:lnTo>
                        <a:pt x="41" y="6"/>
                      </a:lnTo>
                      <a:lnTo>
                        <a:pt x="43" y="6"/>
                      </a:lnTo>
                      <a:lnTo>
                        <a:pt x="40" y="0"/>
                      </a:lnTo>
                      <a:lnTo>
                        <a:pt x="38" y="0"/>
                      </a:lnTo>
                      <a:lnTo>
                        <a:pt x="37"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53" name="Freeform 3216"/>
                <p:cNvSpPr>
                  <a:spLocks/>
                </p:cNvSpPr>
                <p:nvPr/>
              </p:nvSpPr>
              <p:spPr bwMode="gray">
                <a:xfrm>
                  <a:off x="2851" y="2010"/>
                  <a:ext cx="43" cy="24"/>
                </a:xfrm>
                <a:custGeom>
                  <a:avLst/>
                  <a:gdLst>
                    <a:gd name="T0" fmla="*/ 37 w 43"/>
                    <a:gd name="T1" fmla="*/ 0 h 24"/>
                    <a:gd name="T2" fmla="*/ 34 w 43"/>
                    <a:gd name="T3" fmla="*/ 0 h 24"/>
                    <a:gd name="T4" fmla="*/ 34 w 43"/>
                    <a:gd name="T5" fmla="*/ 3 h 24"/>
                    <a:gd name="T6" fmla="*/ 28 w 43"/>
                    <a:gd name="T7" fmla="*/ 2 h 24"/>
                    <a:gd name="T8" fmla="*/ 27 w 43"/>
                    <a:gd name="T9" fmla="*/ 4 h 24"/>
                    <a:gd name="T10" fmla="*/ 22 w 43"/>
                    <a:gd name="T11" fmla="*/ 3 h 24"/>
                    <a:gd name="T12" fmla="*/ 19 w 43"/>
                    <a:gd name="T13" fmla="*/ 3 h 24"/>
                    <a:gd name="T14" fmla="*/ 17 w 43"/>
                    <a:gd name="T15" fmla="*/ 6 h 24"/>
                    <a:gd name="T16" fmla="*/ 14 w 43"/>
                    <a:gd name="T17" fmla="*/ 7 h 24"/>
                    <a:gd name="T18" fmla="*/ 4 w 43"/>
                    <a:gd name="T19" fmla="*/ 6 h 24"/>
                    <a:gd name="T20" fmla="*/ 1 w 43"/>
                    <a:gd name="T21" fmla="*/ 8 h 24"/>
                    <a:gd name="T22" fmla="*/ 0 w 43"/>
                    <a:gd name="T23" fmla="*/ 9 h 24"/>
                    <a:gd name="T24" fmla="*/ 0 w 43"/>
                    <a:gd name="T25" fmla="*/ 10 h 24"/>
                    <a:gd name="T26" fmla="*/ 1 w 43"/>
                    <a:gd name="T27" fmla="*/ 10 h 24"/>
                    <a:gd name="T28" fmla="*/ 3 w 43"/>
                    <a:gd name="T29" fmla="*/ 10 h 24"/>
                    <a:gd name="T30" fmla="*/ 1 w 43"/>
                    <a:gd name="T31" fmla="*/ 13 h 24"/>
                    <a:gd name="T32" fmla="*/ 3 w 43"/>
                    <a:gd name="T33" fmla="*/ 14 h 24"/>
                    <a:gd name="T34" fmla="*/ 3 w 43"/>
                    <a:gd name="T35" fmla="*/ 15 h 24"/>
                    <a:gd name="T36" fmla="*/ 3 w 43"/>
                    <a:gd name="T37" fmla="*/ 17 h 24"/>
                    <a:gd name="T38" fmla="*/ 4 w 43"/>
                    <a:gd name="T39" fmla="*/ 17 h 24"/>
                    <a:gd name="T40" fmla="*/ 6 w 43"/>
                    <a:gd name="T41" fmla="*/ 18 h 24"/>
                    <a:gd name="T42" fmla="*/ 7 w 43"/>
                    <a:gd name="T43" fmla="*/ 19 h 24"/>
                    <a:gd name="T44" fmla="*/ 6 w 43"/>
                    <a:gd name="T45" fmla="*/ 19 h 24"/>
                    <a:gd name="T46" fmla="*/ 6 w 43"/>
                    <a:gd name="T47" fmla="*/ 21 h 24"/>
                    <a:gd name="T48" fmla="*/ 4 w 43"/>
                    <a:gd name="T49" fmla="*/ 21 h 24"/>
                    <a:gd name="T50" fmla="*/ 3 w 43"/>
                    <a:gd name="T51" fmla="*/ 21 h 24"/>
                    <a:gd name="T52" fmla="*/ 1 w 43"/>
                    <a:gd name="T53" fmla="*/ 21 h 24"/>
                    <a:gd name="T54" fmla="*/ 4 w 43"/>
                    <a:gd name="T55" fmla="*/ 23 h 24"/>
                    <a:gd name="T56" fmla="*/ 7 w 43"/>
                    <a:gd name="T57" fmla="*/ 23 h 24"/>
                    <a:gd name="T58" fmla="*/ 7 w 43"/>
                    <a:gd name="T59" fmla="*/ 21 h 24"/>
                    <a:gd name="T60" fmla="*/ 9 w 43"/>
                    <a:gd name="T61" fmla="*/ 23 h 24"/>
                    <a:gd name="T62" fmla="*/ 13 w 43"/>
                    <a:gd name="T63" fmla="*/ 23 h 24"/>
                    <a:gd name="T64" fmla="*/ 16 w 43"/>
                    <a:gd name="T65" fmla="*/ 19 h 24"/>
                    <a:gd name="T66" fmla="*/ 19 w 43"/>
                    <a:gd name="T67" fmla="*/ 24 h 24"/>
                    <a:gd name="T68" fmla="*/ 21 w 43"/>
                    <a:gd name="T69" fmla="*/ 23 h 24"/>
                    <a:gd name="T70" fmla="*/ 22 w 43"/>
                    <a:gd name="T71" fmla="*/ 24 h 24"/>
                    <a:gd name="T72" fmla="*/ 24 w 43"/>
                    <a:gd name="T73" fmla="*/ 24 h 24"/>
                    <a:gd name="T74" fmla="*/ 25 w 43"/>
                    <a:gd name="T75" fmla="*/ 24 h 24"/>
                    <a:gd name="T76" fmla="*/ 25 w 43"/>
                    <a:gd name="T77" fmla="*/ 21 h 24"/>
                    <a:gd name="T78" fmla="*/ 25 w 43"/>
                    <a:gd name="T79" fmla="*/ 19 h 24"/>
                    <a:gd name="T80" fmla="*/ 25 w 43"/>
                    <a:gd name="T81" fmla="*/ 18 h 24"/>
                    <a:gd name="T82" fmla="*/ 27 w 43"/>
                    <a:gd name="T83" fmla="*/ 17 h 24"/>
                    <a:gd name="T84" fmla="*/ 31 w 43"/>
                    <a:gd name="T85" fmla="*/ 17 h 24"/>
                    <a:gd name="T86" fmla="*/ 31 w 43"/>
                    <a:gd name="T87" fmla="*/ 15 h 24"/>
                    <a:gd name="T88" fmla="*/ 31 w 43"/>
                    <a:gd name="T89" fmla="*/ 13 h 24"/>
                    <a:gd name="T90" fmla="*/ 28 w 43"/>
                    <a:gd name="T91" fmla="*/ 12 h 24"/>
                    <a:gd name="T92" fmla="*/ 31 w 43"/>
                    <a:gd name="T93" fmla="*/ 10 h 24"/>
                    <a:gd name="T94" fmla="*/ 35 w 43"/>
                    <a:gd name="T95" fmla="*/ 9 h 24"/>
                    <a:gd name="T96" fmla="*/ 35 w 43"/>
                    <a:gd name="T97" fmla="*/ 8 h 24"/>
                    <a:gd name="T98" fmla="*/ 37 w 43"/>
                    <a:gd name="T99" fmla="*/ 8 h 24"/>
                    <a:gd name="T100" fmla="*/ 38 w 43"/>
                    <a:gd name="T101" fmla="*/ 8 h 24"/>
                    <a:gd name="T102" fmla="*/ 38 w 43"/>
                    <a:gd name="T103" fmla="*/ 7 h 24"/>
                    <a:gd name="T104" fmla="*/ 38 w 43"/>
                    <a:gd name="T105" fmla="*/ 6 h 24"/>
                    <a:gd name="T106" fmla="*/ 38 w 43"/>
                    <a:gd name="T107" fmla="*/ 4 h 24"/>
                    <a:gd name="T108" fmla="*/ 40 w 43"/>
                    <a:gd name="T109" fmla="*/ 4 h 24"/>
                    <a:gd name="T110" fmla="*/ 41 w 43"/>
                    <a:gd name="T111" fmla="*/ 6 h 24"/>
                    <a:gd name="T112" fmla="*/ 43 w 43"/>
                    <a:gd name="T113" fmla="*/ 6 h 24"/>
                    <a:gd name="T114" fmla="*/ 40 w 43"/>
                    <a:gd name="T115" fmla="*/ 0 h 24"/>
                    <a:gd name="T116" fmla="*/ 38 w 43"/>
                    <a:gd name="T117" fmla="*/ 0 h 24"/>
                    <a:gd name="T118" fmla="*/ 37 w 43"/>
                    <a:gd name="T119" fmla="*/ 0 h 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
                    <a:gd name="T181" fmla="*/ 0 h 24"/>
                    <a:gd name="T182" fmla="*/ 43 w 43"/>
                    <a:gd name="T183" fmla="*/ 24 h 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 h="24">
                      <a:moveTo>
                        <a:pt x="37" y="0"/>
                      </a:moveTo>
                      <a:lnTo>
                        <a:pt x="34" y="0"/>
                      </a:lnTo>
                      <a:lnTo>
                        <a:pt x="34" y="3"/>
                      </a:lnTo>
                      <a:lnTo>
                        <a:pt x="28" y="2"/>
                      </a:lnTo>
                      <a:lnTo>
                        <a:pt x="27" y="4"/>
                      </a:lnTo>
                      <a:lnTo>
                        <a:pt x="22" y="3"/>
                      </a:lnTo>
                      <a:lnTo>
                        <a:pt x="19" y="3"/>
                      </a:lnTo>
                      <a:lnTo>
                        <a:pt x="17" y="6"/>
                      </a:lnTo>
                      <a:lnTo>
                        <a:pt x="14" y="7"/>
                      </a:lnTo>
                      <a:lnTo>
                        <a:pt x="4" y="6"/>
                      </a:lnTo>
                      <a:lnTo>
                        <a:pt x="1" y="8"/>
                      </a:lnTo>
                      <a:lnTo>
                        <a:pt x="0" y="9"/>
                      </a:lnTo>
                      <a:lnTo>
                        <a:pt x="0" y="10"/>
                      </a:lnTo>
                      <a:lnTo>
                        <a:pt x="1" y="10"/>
                      </a:lnTo>
                      <a:lnTo>
                        <a:pt x="3" y="10"/>
                      </a:lnTo>
                      <a:lnTo>
                        <a:pt x="1" y="13"/>
                      </a:lnTo>
                      <a:lnTo>
                        <a:pt x="3" y="14"/>
                      </a:lnTo>
                      <a:lnTo>
                        <a:pt x="3" y="15"/>
                      </a:lnTo>
                      <a:lnTo>
                        <a:pt x="3" y="17"/>
                      </a:lnTo>
                      <a:lnTo>
                        <a:pt x="4" y="17"/>
                      </a:lnTo>
                      <a:lnTo>
                        <a:pt x="6" y="18"/>
                      </a:lnTo>
                      <a:lnTo>
                        <a:pt x="7" y="19"/>
                      </a:lnTo>
                      <a:lnTo>
                        <a:pt x="6" y="19"/>
                      </a:lnTo>
                      <a:lnTo>
                        <a:pt x="6" y="21"/>
                      </a:lnTo>
                      <a:lnTo>
                        <a:pt x="4" y="21"/>
                      </a:lnTo>
                      <a:lnTo>
                        <a:pt x="3" y="21"/>
                      </a:lnTo>
                      <a:lnTo>
                        <a:pt x="1" y="21"/>
                      </a:lnTo>
                      <a:lnTo>
                        <a:pt x="4" y="23"/>
                      </a:lnTo>
                      <a:lnTo>
                        <a:pt x="7" y="23"/>
                      </a:lnTo>
                      <a:lnTo>
                        <a:pt x="7" y="21"/>
                      </a:lnTo>
                      <a:lnTo>
                        <a:pt x="9" y="23"/>
                      </a:lnTo>
                      <a:lnTo>
                        <a:pt x="13" y="23"/>
                      </a:lnTo>
                      <a:lnTo>
                        <a:pt x="16" y="19"/>
                      </a:lnTo>
                      <a:lnTo>
                        <a:pt x="19" y="24"/>
                      </a:lnTo>
                      <a:lnTo>
                        <a:pt x="21" y="23"/>
                      </a:lnTo>
                      <a:lnTo>
                        <a:pt x="22" y="24"/>
                      </a:lnTo>
                      <a:lnTo>
                        <a:pt x="24" y="24"/>
                      </a:lnTo>
                      <a:lnTo>
                        <a:pt x="25" y="24"/>
                      </a:lnTo>
                      <a:lnTo>
                        <a:pt x="25" y="21"/>
                      </a:lnTo>
                      <a:lnTo>
                        <a:pt x="25" y="19"/>
                      </a:lnTo>
                      <a:lnTo>
                        <a:pt x="25" y="18"/>
                      </a:lnTo>
                      <a:lnTo>
                        <a:pt x="27" y="17"/>
                      </a:lnTo>
                      <a:lnTo>
                        <a:pt x="31" y="17"/>
                      </a:lnTo>
                      <a:lnTo>
                        <a:pt x="31" y="15"/>
                      </a:lnTo>
                      <a:lnTo>
                        <a:pt x="31" y="13"/>
                      </a:lnTo>
                      <a:lnTo>
                        <a:pt x="28" y="12"/>
                      </a:lnTo>
                      <a:lnTo>
                        <a:pt x="31" y="10"/>
                      </a:lnTo>
                      <a:lnTo>
                        <a:pt x="35" y="9"/>
                      </a:lnTo>
                      <a:lnTo>
                        <a:pt x="35" y="8"/>
                      </a:lnTo>
                      <a:lnTo>
                        <a:pt x="37" y="8"/>
                      </a:lnTo>
                      <a:lnTo>
                        <a:pt x="38" y="8"/>
                      </a:lnTo>
                      <a:lnTo>
                        <a:pt x="38" y="7"/>
                      </a:lnTo>
                      <a:lnTo>
                        <a:pt x="38" y="6"/>
                      </a:lnTo>
                      <a:lnTo>
                        <a:pt x="38" y="4"/>
                      </a:lnTo>
                      <a:lnTo>
                        <a:pt x="40" y="4"/>
                      </a:lnTo>
                      <a:lnTo>
                        <a:pt x="41" y="6"/>
                      </a:lnTo>
                      <a:lnTo>
                        <a:pt x="43" y="6"/>
                      </a:lnTo>
                      <a:lnTo>
                        <a:pt x="40" y="0"/>
                      </a:lnTo>
                      <a:lnTo>
                        <a:pt x="38" y="0"/>
                      </a:lnTo>
                      <a:lnTo>
                        <a:pt x="37"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4" name="Group 3217"/>
              <p:cNvGrpSpPr>
                <a:grpSpLocks/>
              </p:cNvGrpSpPr>
              <p:nvPr/>
            </p:nvGrpSpPr>
            <p:grpSpPr bwMode="auto">
              <a:xfrm>
                <a:off x="2946" y="2080"/>
                <a:ext cx="31" cy="21"/>
                <a:chOff x="2946" y="2080"/>
                <a:chExt cx="31" cy="21"/>
              </a:xfrm>
              <a:grpFill/>
            </p:grpSpPr>
            <p:sp>
              <p:nvSpPr>
                <p:cNvPr id="750" name="Freeform 3218"/>
                <p:cNvSpPr>
                  <a:spLocks/>
                </p:cNvSpPr>
                <p:nvPr/>
              </p:nvSpPr>
              <p:spPr bwMode="gray">
                <a:xfrm>
                  <a:off x="2946" y="2080"/>
                  <a:ext cx="31" cy="21"/>
                </a:xfrm>
                <a:custGeom>
                  <a:avLst/>
                  <a:gdLst>
                    <a:gd name="T0" fmla="*/ 6 w 31"/>
                    <a:gd name="T1" fmla="*/ 21 h 21"/>
                    <a:gd name="T2" fmla="*/ 1 w 31"/>
                    <a:gd name="T3" fmla="*/ 19 h 21"/>
                    <a:gd name="T4" fmla="*/ 0 w 31"/>
                    <a:gd name="T5" fmla="*/ 15 h 21"/>
                    <a:gd name="T6" fmla="*/ 1 w 31"/>
                    <a:gd name="T7" fmla="*/ 4 h 21"/>
                    <a:gd name="T8" fmla="*/ 3 w 31"/>
                    <a:gd name="T9" fmla="*/ 4 h 21"/>
                    <a:gd name="T10" fmla="*/ 3 w 31"/>
                    <a:gd name="T11" fmla="*/ 3 h 21"/>
                    <a:gd name="T12" fmla="*/ 3 w 31"/>
                    <a:gd name="T13" fmla="*/ 1 h 21"/>
                    <a:gd name="T14" fmla="*/ 7 w 31"/>
                    <a:gd name="T15" fmla="*/ 0 h 21"/>
                    <a:gd name="T16" fmla="*/ 10 w 31"/>
                    <a:gd name="T17" fmla="*/ 1 h 21"/>
                    <a:gd name="T18" fmla="*/ 11 w 31"/>
                    <a:gd name="T19" fmla="*/ 1 h 21"/>
                    <a:gd name="T20" fmla="*/ 13 w 31"/>
                    <a:gd name="T21" fmla="*/ 0 h 21"/>
                    <a:gd name="T22" fmla="*/ 16 w 31"/>
                    <a:gd name="T23" fmla="*/ 0 h 21"/>
                    <a:gd name="T24" fmla="*/ 18 w 31"/>
                    <a:gd name="T25" fmla="*/ 0 h 21"/>
                    <a:gd name="T26" fmla="*/ 21 w 31"/>
                    <a:gd name="T27" fmla="*/ 0 h 21"/>
                    <a:gd name="T28" fmla="*/ 24 w 31"/>
                    <a:gd name="T29" fmla="*/ 0 h 21"/>
                    <a:gd name="T30" fmla="*/ 25 w 31"/>
                    <a:gd name="T31" fmla="*/ 0 h 21"/>
                    <a:gd name="T32" fmla="*/ 30 w 31"/>
                    <a:gd name="T33" fmla="*/ 4 h 21"/>
                    <a:gd name="T34" fmla="*/ 31 w 31"/>
                    <a:gd name="T35" fmla="*/ 14 h 21"/>
                    <a:gd name="T36" fmla="*/ 30 w 31"/>
                    <a:gd name="T37" fmla="*/ 15 h 21"/>
                    <a:gd name="T38" fmla="*/ 27 w 31"/>
                    <a:gd name="T39" fmla="*/ 18 h 21"/>
                    <a:gd name="T40" fmla="*/ 22 w 31"/>
                    <a:gd name="T41" fmla="*/ 18 h 21"/>
                    <a:gd name="T42" fmla="*/ 18 w 31"/>
                    <a:gd name="T43" fmla="*/ 19 h 21"/>
                    <a:gd name="T44" fmla="*/ 15 w 31"/>
                    <a:gd name="T45" fmla="*/ 20 h 21"/>
                    <a:gd name="T46" fmla="*/ 6 w 31"/>
                    <a:gd name="T47" fmla="*/ 21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1"/>
                    <a:gd name="T74" fmla="*/ 31 w 3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1">
                      <a:moveTo>
                        <a:pt x="6" y="21"/>
                      </a:moveTo>
                      <a:lnTo>
                        <a:pt x="1" y="19"/>
                      </a:lnTo>
                      <a:lnTo>
                        <a:pt x="0" y="15"/>
                      </a:lnTo>
                      <a:lnTo>
                        <a:pt x="1" y="4"/>
                      </a:lnTo>
                      <a:lnTo>
                        <a:pt x="3" y="4"/>
                      </a:lnTo>
                      <a:lnTo>
                        <a:pt x="3" y="3"/>
                      </a:lnTo>
                      <a:lnTo>
                        <a:pt x="3" y="1"/>
                      </a:lnTo>
                      <a:lnTo>
                        <a:pt x="7" y="0"/>
                      </a:lnTo>
                      <a:lnTo>
                        <a:pt x="10" y="1"/>
                      </a:lnTo>
                      <a:lnTo>
                        <a:pt x="11" y="1"/>
                      </a:lnTo>
                      <a:lnTo>
                        <a:pt x="13" y="0"/>
                      </a:lnTo>
                      <a:lnTo>
                        <a:pt x="16" y="0"/>
                      </a:lnTo>
                      <a:lnTo>
                        <a:pt x="18" y="0"/>
                      </a:lnTo>
                      <a:lnTo>
                        <a:pt x="21" y="0"/>
                      </a:lnTo>
                      <a:lnTo>
                        <a:pt x="24" y="0"/>
                      </a:lnTo>
                      <a:lnTo>
                        <a:pt x="25" y="0"/>
                      </a:lnTo>
                      <a:lnTo>
                        <a:pt x="30" y="4"/>
                      </a:lnTo>
                      <a:lnTo>
                        <a:pt x="31" y="14"/>
                      </a:lnTo>
                      <a:lnTo>
                        <a:pt x="30" y="15"/>
                      </a:lnTo>
                      <a:lnTo>
                        <a:pt x="27" y="18"/>
                      </a:lnTo>
                      <a:lnTo>
                        <a:pt x="22" y="18"/>
                      </a:lnTo>
                      <a:lnTo>
                        <a:pt x="18" y="19"/>
                      </a:lnTo>
                      <a:lnTo>
                        <a:pt x="15" y="20"/>
                      </a:lnTo>
                      <a:lnTo>
                        <a:pt x="6" y="2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51" name="Freeform 3219"/>
                <p:cNvSpPr>
                  <a:spLocks/>
                </p:cNvSpPr>
                <p:nvPr/>
              </p:nvSpPr>
              <p:spPr bwMode="gray">
                <a:xfrm>
                  <a:off x="2946" y="2080"/>
                  <a:ext cx="31" cy="21"/>
                </a:xfrm>
                <a:custGeom>
                  <a:avLst/>
                  <a:gdLst>
                    <a:gd name="T0" fmla="*/ 6 w 31"/>
                    <a:gd name="T1" fmla="*/ 21 h 21"/>
                    <a:gd name="T2" fmla="*/ 1 w 31"/>
                    <a:gd name="T3" fmla="*/ 19 h 21"/>
                    <a:gd name="T4" fmla="*/ 0 w 31"/>
                    <a:gd name="T5" fmla="*/ 15 h 21"/>
                    <a:gd name="T6" fmla="*/ 1 w 31"/>
                    <a:gd name="T7" fmla="*/ 4 h 21"/>
                    <a:gd name="T8" fmla="*/ 3 w 31"/>
                    <a:gd name="T9" fmla="*/ 4 h 21"/>
                    <a:gd name="T10" fmla="*/ 3 w 31"/>
                    <a:gd name="T11" fmla="*/ 3 h 21"/>
                    <a:gd name="T12" fmla="*/ 3 w 31"/>
                    <a:gd name="T13" fmla="*/ 1 h 21"/>
                    <a:gd name="T14" fmla="*/ 7 w 31"/>
                    <a:gd name="T15" fmla="*/ 0 h 21"/>
                    <a:gd name="T16" fmla="*/ 10 w 31"/>
                    <a:gd name="T17" fmla="*/ 1 h 21"/>
                    <a:gd name="T18" fmla="*/ 11 w 31"/>
                    <a:gd name="T19" fmla="*/ 1 h 21"/>
                    <a:gd name="T20" fmla="*/ 13 w 31"/>
                    <a:gd name="T21" fmla="*/ 0 h 21"/>
                    <a:gd name="T22" fmla="*/ 16 w 31"/>
                    <a:gd name="T23" fmla="*/ 0 h 21"/>
                    <a:gd name="T24" fmla="*/ 18 w 31"/>
                    <a:gd name="T25" fmla="*/ 0 h 21"/>
                    <a:gd name="T26" fmla="*/ 21 w 31"/>
                    <a:gd name="T27" fmla="*/ 0 h 21"/>
                    <a:gd name="T28" fmla="*/ 24 w 31"/>
                    <a:gd name="T29" fmla="*/ 0 h 21"/>
                    <a:gd name="T30" fmla="*/ 25 w 31"/>
                    <a:gd name="T31" fmla="*/ 0 h 21"/>
                    <a:gd name="T32" fmla="*/ 30 w 31"/>
                    <a:gd name="T33" fmla="*/ 4 h 21"/>
                    <a:gd name="T34" fmla="*/ 31 w 31"/>
                    <a:gd name="T35" fmla="*/ 14 h 21"/>
                    <a:gd name="T36" fmla="*/ 30 w 31"/>
                    <a:gd name="T37" fmla="*/ 15 h 21"/>
                    <a:gd name="T38" fmla="*/ 27 w 31"/>
                    <a:gd name="T39" fmla="*/ 18 h 21"/>
                    <a:gd name="T40" fmla="*/ 22 w 31"/>
                    <a:gd name="T41" fmla="*/ 18 h 21"/>
                    <a:gd name="T42" fmla="*/ 18 w 31"/>
                    <a:gd name="T43" fmla="*/ 19 h 21"/>
                    <a:gd name="T44" fmla="*/ 15 w 31"/>
                    <a:gd name="T45" fmla="*/ 20 h 21"/>
                    <a:gd name="T46" fmla="*/ 6 w 31"/>
                    <a:gd name="T47" fmla="*/ 21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1"/>
                    <a:gd name="T74" fmla="*/ 31 w 3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1">
                      <a:moveTo>
                        <a:pt x="6" y="21"/>
                      </a:moveTo>
                      <a:lnTo>
                        <a:pt x="1" y="19"/>
                      </a:lnTo>
                      <a:lnTo>
                        <a:pt x="0" y="15"/>
                      </a:lnTo>
                      <a:lnTo>
                        <a:pt x="1" y="4"/>
                      </a:lnTo>
                      <a:lnTo>
                        <a:pt x="3" y="4"/>
                      </a:lnTo>
                      <a:lnTo>
                        <a:pt x="3" y="3"/>
                      </a:lnTo>
                      <a:lnTo>
                        <a:pt x="3" y="1"/>
                      </a:lnTo>
                      <a:lnTo>
                        <a:pt x="7" y="0"/>
                      </a:lnTo>
                      <a:lnTo>
                        <a:pt x="10" y="1"/>
                      </a:lnTo>
                      <a:lnTo>
                        <a:pt x="11" y="1"/>
                      </a:lnTo>
                      <a:lnTo>
                        <a:pt x="13" y="0"/>
                      </a:lnTo>
                      <a:lnTo>
                        <a:pt x="16" y="0"/>
                      </a:lnTo>
                      <a:lnTo>
                        <a:pt x="18" y="0"/>
                      </a:lnTo>
                      <a:lnTo>
                        <a:pt x="21" y="0"/>
                      </a:lnTo>
                      <a:lnTo>
                        <a:pt x="24" y="0"/>
                      </a:lnTo>
                      <a:lnTo>
                        <a:pt x="25" y="0"/>
                      </a:lnTo>
                      <a:lnTo>
                        <a:pt x="30" y="4"/>
                      </a:lnTo>
                      <a:lnTo>
                        <a:pt x="31" y="14"/>
                      </a:lnTo>
                      <a:lnTo>
                        <a:pt x="30" y="15"/>
                      </a:lnTo>
                      <a:lnTo>
                        <a:pt x="27" y="18"/>
                      </a:lnTo>
                      <a:lnTo>
                        <a:pt x="22" y="18"/>
                      </a:lnTo>
                      <a:lnTo>
                        <a:pt x="18" y="19"/>
                      </a:lnTo>
                      <a:lnTo>
                        <a:pt x="15" y="20"/>
                      </a:lnTo>
                      <a:lnTo>
                        <a:pt x="6" y="2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5" name="Group 3220"/>
              <p:cNvGrpSpPr>
                <a:grpSpLocks/>
              </p:cNvGrpSpPr>
              <p:nvPr/>
            </p:nvGrpSpPr>
            <p:grpSpPr bwMode="auto">
              <a:xfrm>
                <a:off x="3999" y="2340"/>
                <a:ext cx="97" cy="98"/>
                <a:chOff x="3999" y="2340"/>
                <a:chExt cx="97" cy="98"/>
              </a:xfrm>
              <a:grpFill/>
            </p:grpSpPr>
            <p:sp>
              <p:nvSpPr>
                <p:cNvPr id="748" name="Freeform 3221"/>
                <p:cNvSpPr>
                  <a:spLocks/>
                </p:cNvSpPr>
                <p:nvPr/>
              </p:nvSpPr>
              <p:spPr bwMode="gray">
                <a:xfrm>
                  <a:off x="3999" y="2340"/>
                  <a:ext cx="97" cy="98"/>
                </a:xfrm>
                <a:custGeom>
                  <a:avLst/>
                  <a:gdLst>
                    <a:gd name="T0" fmla="*/ 37 w 97"/>
                    <a:gd name="T1" fmla="*/ 11 h 98"/>
                    <a:gd name="T2" fmla="*/ 37 w 97"/>
                    <a:gd name="T3" fmla="*/ 16 h 98"/>
                    <a:gd name="T4" fmla="*/ 45 w 97"/>
                    <a:gd name="T5" fmla="*/ 20 h 98"/>
                    <a:gd name="T6" fmla="*/ 52 w 97"/>
                    <a:gd name="T7" fmla="*/ 19 h 98"/>
                    <a:gd name="T8" fmla="*/ 57 w 97"/>
                    <a:gd name="T9" fmla="*/ 24 h 98"/>
                    <a:gd name="T10" fmla="*/ 61 w 97"/>
                    <a:gd name="T11" fmla="*/ 27 h 98"/>
                    <a:gd name="T12" fmla="*/ 61 w 97"/>
                    <a:gd name="T13" fmla="*/ 30 h 98"/>
                    <a:gd name="T14" fmla="*/ 54 w 97"/>
                    <a:gd name="T15" fmla="*/ 33 h 98"/>
                    <a:gd name="T16" fmla="*/ 51 w 97"/>
                    <a:gd name="T17" fmla="*/ 34 h 98"/>
                    <a:gd name="T18" fmla="*/ 51 w 97"/>
                    <a:gd name="T19" fmla="*/ 37 h 98"/>
                    <a:gd name="T20" fmla="*/ 66 w 97"/>
                    <a:gd name="T21" fmla="*/ 48 h 98"/>
                    <a:gd name="T22" fmla="*/ 72 w 97"/>
                    <a:gd name="T23" fmla="*/ 55 h 98"/>
                    <a:gd name="T24" fmla="*/ 78 w 97"/>
                    <a:gd name="T25" fmla="*/ 58 h 98"/>
                    <a:gd name="T26" fmla="*/ 85 w 97"/>
                    <a:gd name="T27" fmla="*/ 67 h 98"/>
                    <a:gd name="T28" fmla="*/ 88 w 97"/>
                    <a:gd name="T29" fmla="*/ 69 h 98"/>
                    <a:gd name="T30" fmla="*/ 97 w 97"/>
                    <a:gd name="T31" fmla="*/ 82 h 98"/>
                    <a:gd name="T32" fmla="*/ 95 w 97"/>
                    <a:gd name="T33" fmla="*/ 91 h 98"/>
                    <a:gd name="T34" fmla="*/ 91 w 97"/>
                    <a:gd name="T35" fmla="*/ 94 h 98"/>
                    <a:gd name="T36" fmla="*/ 88 w 97"/>
                    <a:gd name="T37" fmla="*/ 93 h 98"/>
                    <a:gd name="T38" fmla="*/ 78 w 97"/>
                    <a:gd name="T39" fmla="*/ 95 h 98"/>
                    <a:gd name="T40" fmla="*/ 76 w 97"/>
                    <a:gd name="T41" fmla="*/ 98 h 98"/>
                    <a:gd name="T42" fmla="*/ 67 w 97"/>
                    <a:gd name="T43" fmla="*/ 95 h 98"/>
                    <a:gd name="T44" fmla="*/ 69 w 97"/>
                    <a:gd name="T45" fmla="*/ 94 h 98"/>
                    <a:gd name="T46" fmla="*/ 70 w 97"/>
                    <a:gd name="T47" fmla="*/ 84 h 98"/>
                    <a:gd name="T48" fmla="*/ 70 w 97"/>
                    <a:gd name="T49" fmla="*/ 80 h 98"/>
                    <a:gd name="T50" fmla="*/ 69 w 97"/>
                    <a:gd name="T51" fmla="*/ 78 h 98"/>
                    <a:gd name="T52" fmla="*/ 67 w 97"/>
                    <a:gd name="T53" fmla="*/ 75 h 98"/>
                    <a:gd name="T54" fmla="*/ 63 w 97"/>
                    <a:gd name="T55" fmla="*/ 73 h 98"/>
                    <a:gd name="T56" fmla="*/ 61 w 97"/>
                    <a:gd name="T57" fmla="*/ 69 h 98"/>
                    <a:gd name="T58" fmla="*/ 57 w 97"/>
                    <a:gd name="T59" fmla="*/ 57 h 98"/>
                    <a:gd name="T60" fmla="*/ 56 w 97"/>
                    <a:gd name="T61" fmla="*/ 55 h 98"/>
                    <a:gd name="T62" fmla="*/ 48 w 97"/>
                    <a:gd name="T63" fmla="*/ 48 h 98"/>
                    <a:gd name="T64" fmla="*/ 39 w 97"/>
                    <a:gd name="T65" fmla="*/ 51 h 98"/>
                    <a:gd name="T66" fmla="*/ 32 w 97"/>
                    <a:gd name="T67" fmla="*/ 53 h 98"/>
                    <a:gd name="T68" fmla="*/ 29 w 97"/>
                    <a:gd name="T69" fmla="*/ 52 h 98"/>
                    <a:gd name="T70" fmla="*/ 26 w 97"/>
                    <a:gd name="T71" fmla="*/ 51 h 98"/>
                    <a:gd name="T72" fmla="*/ 15 w 97"/>
                    <a:gd name="T73" fmla="*/ 53 h 98"/>
                    <a:gd name="T74" fmla="*/ 12 w 97"/>
                    <a:gd name="T75" fmla="*/ 57 h 98"/>
                    <a:gd name="T76" fmla="*/ 11 w 97"/>
                    <a:gd name="T77" fmla="*/ 56 h 98"/>
                    <a:gd name="T78" fmla="*/ 12 w 97"/>
                    <a:gd name="T79" fmla="*/ 40 h 98"/>
                    <a:gd name="T80" fmla="*/ 12 w 97"/>
                    <a:gd name="T81" fmla="*/ 33 h 98"/>
                    <a:gd name="T82" fmla="*/ 5 w 97"/>
                    <a:gd name="T83" fmla="*/ 32 h 98"/>
                    <a:gd name="T84" fmla="*/ 2 w 97"/>
                    <a:gd name="T85" fmla="*/ 23 h 98"/>
                    <a:gd name="T86" fmla="*/ 0 w 97"/>
                    <a:gd name="T87" fmla="*/ 23 h 98"/>
                    <a:gd name="T88" fmla="*/ 2 w 97"/>
                    <a:gd name="T89" fmla="*/ 22 h 98"/>
                    <a:gd name="T90" fmla="*/ 3 w 97"/>
                    <a:gd name="T91" fmla="*/ 19 h 98"/>
                    <a:gd name="T92" fmla="*/ 6 w 97"/>
                    <a:gd name="T93" fmla="*/ 16 h 98"/>
                    <a:gd name="T94" fmla="*/ 12 w 97"/>
                    <a:gd name="T95" fmla="*/ 11 h 98"/>
                    <a:gd name="T96" fmla="*/ 14 w 97"/>
                    <a:gd name="T97" fmla="*/ 15 h 98"/>
                    <a:gd name="T98" fmla="*/ 21 w 97"/>
                    <a:gd name="T99" fmla="*/ 13 h 98"/>
                    <a:gd name="T100" fmla="*/ 19 w 97"/>
                    <a:gd name="T101" fmla="*/ 7 h 98"/>
                    <a:gd name="T102" fmla="*/ 21 w 97"/>
                    <a:gd name="T103" fmla="*/ 0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8"/>
                    <a:gd name="T158" fmla="*/ 97 w 97"/>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8">
                      <a:moveTo>
                        <a:pt x="26" y="0"/>
                      </a:moveTo>
                      <a:lnTo>
                        <a:pt x="37" y="11"/>
                      </a:lnTo>
                      <a:lnTo>
                        <a:pt x="37" y="13"/>
                      </a:lnTo>
                      <a:lnTo>
                        <a:pt x="37" y="16"/>
                      </a:lnTo>
                      <a:lnTo>
                        <a:pt x="40" y="19"/>
                      </a:lnTo>
                      <a:lnTo>
                        <a:pt x="45" y="20"/>
                      </a:lnTo>
                      <a:lnTo>
                        <a:pt x="49" y="19"/>
                      </a:lnTo>
                      <a:lnTo>
                        <a:pt x="52" y="19"/>
                      </a:lnTo>
                      <a:lnTo>
                        <a:pt x="57" y="23"/>
                      </a:lnTo>
                      <a:lnTo>
                        <a:pt x="57" y="24"/>
                      </a:lnTo>
                      <a:lnTo>
                        <a:pt x="59" y="26"/>
                      </a:lnTo>
                      <a:lnTo>
                        <a:pt x="61" y="27"/>
                      </a:lnTo>
                      <a:lnTo>
                        <a:pt x="63" y="28"/>
                      </a:lnTo>
                      <a:lnTo>
                        <a:pt x="61" y="30"/>
                      </a:lnTo>
                      <a:lnTo>
                        <a:pt x="57" y="33"/>
                      </a:lnTo>
                      <a:lnTo>
                        <a:pt x="54" y="33"/>
                      </a:lnTo>
                      <a:lnTo>
                        <a:pt x="51" y="33"/>
                      </a:lnTo>
                      <a:lnTo>
                        <a:pt x="51" y="34"/>
                      </a:lnTo>
                      <a:lnTo>
                        <a:pt x="49" y="36"/>
                      </a:lnTo>
                      <a:lnTo>
                        <a:pt x="51" y="37"/>
                      </a:lnTo>
                      <a:lnTo>
                        <a:pt x="66" y="45"/>
                      </a:lnTo>
                      <a:lnTo>
                        <a:pt x="66" y="48"/>
                      </a:lnTo>
                      <a:lnTo>
                        <a:pt x="72" y="52"/>
                      </a:lnTo>
                      <a:lnTo>
                        <a:pt x="72" y="55"/>
                      </a:lnTo>
                      <a:lnTo>
                        <a:pt x="76" y="58"/>
                      </a:lnTo>
                      <a:lnTo>
                        <a:pt x="78" y="58"/>
                      </a:lnTo>
                      <a:lnTo>
                        <a:pt x="81" y="61"/>
                      </a:lnTo>
                      <a:lnTo>
                        <a:pt x="85" y="67"/>
                      </a:lnTo>
                      <a:lnTo>
                        <a:pt x="85" y="69"/>
                      </a:lnTo>
                      <a:lnTo>
                        <a:pt x="88" y="69"/>
                      </a:lnTo>
                      <a:lnTo>
                        <a:pt x="93" y="73"/>
                      </a:lnTo>
                      <a:lnTo>
                        <a:pt x="97" y="82"/>
                      </a:lnTo>
                      <a:lnTo>
                        <a:pt x="97" y="90"/>
                      </a:lnTo>
                      <a:lnTo>
                        <a:pt x="95" y="91"/>
                      </a:lnTo>
                      <a:lnTo>
                        <a:pt x="94" y="93"/>
                      </a:lnTo>
                      <a:lnTo>
                        <a:pt x="91" y="94"/>
                      </a:lnTo>
                      <a:lnTo>
                        <a:pt x="89" y="94"/>
                      </a:lnTo>
                      <a:lnTo>
                        <a:pt x="88" y="93"/>
                      </a:lnTo>
                      <a:lnTo>
                        <a:pt x="85" y="93"/>
                      </a:lnTo>
                      <a:lnTo>
                        <a:pt x="78" y="95"/>
                      </a:lnTo>
                      <a:lnTo>
                        <a:pt x="78" y="98"/>
                      </a:lnTo>
                      <a:lnTo>
                        <a:pt x="76" y="98"/>
                      </a:lnTo>
                      <a:lnTo>
                        <a:pt x="69" y="97"/>
                      </a:lnTo>
                      <a:lnTo>
                        <a:pt x="67" y="95"/>
                      </a:lnTo>
                      <a:lnTo>
                        <a:pt x="67" y="94"/>
                      </a:lnTo>
                      <a:lnTo>
                        <a:pt x="69" y="94"/>
                      </a:lnTo>
                      <a:lnTo>
                        <a:pt x="70" y="91"/>
                      </a:lnTo>
                      <a:lnTo>
                        <a:pt x="70" y="84"/>
                      </a:lnTo>
                      <a:lnTo>
                        <a:pt x="70" y="82"/>
                      </a:lnTo>
                      <a:lnTo>
                        <a:pt x="70" y="80"/>
                      </a:lnTo>
                      <a:lnTo>
                        <a:pt x="70" y="79"/>
                      </a:lnTo>
                      <a:lnTo>
                        <a:pt x="69" y="78"/>
                      </a:lnTo>
                      <a:lnTo>
                        <a:pt x="67" y="76"/>
                      </a:lnTo>
                      <a:lnTo>
                        <a:pt x="67" y="75"/>
                      </a:lnTo>
                      <a:lnTo>
                        <a:pt x="64" y="75"/>
                      </a:lnTo>
                      <a:lnTo>
                        <a:pt x="63" y="73"/>
                      </a:lnTo>
                      <a:lnTo>
                        <a:pt x="61" y="72"/>
                      </a:lnTo>
                      <a:lnTo>
                        <a:pt x="61" y="69"/>
                      </a:lnTo>
                      <a:lnTo>
                        <a:pt x="61" y="62"/>
                      </a:lnTo>
                      <a:lnTo>
                        <a:pt x="57" y="57"/>
                      </a:lnTo>
                      <a:lnTo>
                        <a:pt x="56" y="56"/>
                      </a:lnTo>
                      <a:lnTo>
                        <a:pt x="56" y="55"/>
                      </a:lnTo>
                      <a:lnTo>
                        <a:pt x="51" y="53"/>
                      </a:lnTo>
                      <a:lnTo>
                        <a:pt x="48" y="48"/>
                      </a:lnTo>
                      <a:lnTo>
                        <a:pt x="40" y="48"/>
                      </a:lnTo>
                      <a:lnTo>
                        <a:pt x="39" y="51"/>
                      </a:lnTo>
                      <a:lnTo>
                        <a:pt x="37" y="52"/>
                      </a:lnTo>
                      <a:lnTo>
                        <a:pt x="32" y="53"/>
                      </a:lnTo>
                      <a:lnTo>
                        <a:pt x="30" y="53"/>
                      </a:lnTo>
                      <a:lnTo>
                        <a:pt x="29" y="52"/>
                      </a:lnTo>
                      <a:lnTo>
                        <a:pt x="27" y="51"/>
                      </a:lnTo>
                      <a:lnTo>
                        <a:pt x="26" y="51"/>
                      </a:lnTo>
                      <a:lnTo>
                        <a:pt x="19" y="52"/>
                      </a:lnTo>
                      <a:lnTo>
                        <a:pt x="15" y="53"/>
                      </a:lnTo>
                      <a:lnTo>
                        <a:pt x="14" y="55"/>
                      </a:lnTo>
                      <a:lnTo>
                        <a:pt x="12" y="57"/>
                      </a:lnTo>
                      <a:lnTo>
                        <a:pt x="11" y="57"/>
                      </a:lnTo>
                      <a:lnTo>
                        <a:pt x="11" y="56"/>
                      </a:lnTo>
                      <a:lnTo>
                        <a:pt x="9" y="55"/>
                      </a:lnTo>
                      <a:lnTo>
                        <a:pt x="12" y="40"/>
                      </a:lnTo>
                      <a:lnTo>
                        <a:pt x="12" y="37"/>
                      </a:lnTo>
                      <a:lnTo>
                        <a:pt x="12" y="33"/>
                      </a:lnTo>
                      <a:lnTo>
                        <a:pt x="6" y="33"/>
                      </a:lnTo>
                      <a:lnTo>
                        <a:pt x="5" y="32"/>
                      </a:lnTo>
                      <a:lnTo>
                        <a:pt x="5" y="26"/>
                      </a:lnTo>
                      <a:lnTo>
                        <a:pt x="2" y="23"/>
                      </a:lnTo>
                      <a:lnTo>
                        <a:pt x="2" y="24"/>
                      </a:lnTo>
                      <a:lnTo>
                        <a:pt x="0" y="23"/>
                      </a:lnTo>
                      <a:lnTo>
                        <a:pt x="0" y="22"/>
                      </a:lnTo>
                      <a:lnTo>
                        <a:pt x="2" y="22"/>
                      </a:lnTo>
                      <a:lnTo>
                        <a:pt x="2" y="20"/>
                      </a:lnTo>
                      <a:lnTo>
                        <a:pt x="3" y="19"/>
                      </a:lnTo>
                      <a:lnTo>
                        <a:pt x="6" y="19"/>
                      </a:lnTo>
                      <a:lnTo>
                        <a:pt x="6" y="16"/>
                      </a:lnTo>
                      <a:lnTo>
                        <a:pt x="11" y="12"/>
                      </a:lnTo>
                      <a:lnTo>
                        <a:pt x="12" y="11"/>
                      </a:lnTo>
                      <a:lnTo>
                        <a:pt x="12" y="9"/>
                      </a:lnTo>
                      <a:lnTo>
                        <a:pt x="14" y="15"/>
                      </a:lnTo>
                      <a:lnTo>
                        <a:pt x="19" y="13"/>
                      </a:lnTo>
                      <a:lnTo>
                        <a:pt x="21" y="13"/>
                      </a:lnTo>
                      <a:lnTo>
                        <a:pt x="21" y="11"/>
                      </a:lnTo>
                      <a:lnTo>
                        <a:pt x="19" y="7"/>
                      </a:lnTo>
                      <a:lnTo>
                        <a:pt x="19" y="1"/>
                      </a:lnTo>
                      <a:lnTo>
                        <a:pt x="21" y="0"/>
                      </a:lnTo>
                      <a:lnTo>
                        <a:pt x="2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49" name="Freeform 3222"/>
                <p:cNvSpPr>
                  <a:spLocks/>
                </p:cNvSpPr>
                <p:nvPr/>
              </p:nvSpPr>
              <p:spPr bwMode="gray">
                <a:xfrm>
                  <a:off x="3999" y="2340"/>
                  <a:ext cx="97" cy="98"/>
                </a:xfrm>
                <a:custGeom>
                  <a:avLst/>
                  <a:gdLst>
                    <a:gd name="T0" fmla="*/ 37 w 97"/>
                    <a:gd name="T1" fmla="*/ 11 h 98"/>
                    <a:gd name="T2" fmla="*/ 37 w 97"/>
                    <a:gd name="T3" fmla="*/ 16 h 98"/>
                    <a:gd name="T4" fmla="*/ 45 w 97"/>
                    <a:gd name="T5" fmla="*/ 20 h 98"/>
                    <a:gd name="T6" fmla="*/ 52 w 97"/>
                    <a:gd name="T7" fmla="*/ 19 h 98"/>
                    <a:gd name="T8" fmla="*/ 57 w 97"/>
                    <a:gd name="T9" fmla="*/ 24 h 98"/>
                    <a:gd name="T10" fmla="*/ 61 w 97"/>
                    <a:gd name="T11" fmla="*/ 27 h 98"/>
                    <a:gd name="T12" fmla="*/ 61 w 97"/>
                    <a:gd name="T13" fmla="*/ 30 h 98"/>
                    <a:gd name="T14" fmla="*/ 54 w 97"/>
                    <a:gd name="T15" fmla="*/ 33 h 98"/>
                    <a:gd name="T16" fmla="*/ 51 w 97"/>
                    <a:gd name="T17" fmla="*/ 34 h 98"/>
                    <a:gd name="T18" fmla="*/ 51 w 97"/>
                    <a:gd name="T19" fmla="*/ 37 h 98"/>
                    <a:gd name="T20" fmla="*/ 66 w 97"/>
                    <a:gd name="T21" fmla="*/ 48 h 98"/>
                    <a:gd name="T22" fmla="*/ 72 w 97"/>
                    <a:gd name="T23" fmla="*/ 55 h 98"/>
                    <a:gd name="T24" fmla="*/ 78 w 97"/>
                    <a:gd name="T25" fmla="*/ 58 h 98"/>
                    <a:gd name="T26" fmla="*/ 85 w 97"/>
                    <a:gd name="T27" fmla="*/ 67 h 98"/>
                    <a:gd name="T28" fmla="*/ 88 w 97"/>
                    <a:gd name="T29" fmla="*/ 69 h 98"/>
                    <a:gd name="T30" fmla="*/ 97 w 97"/>
                    <a:gd name="T31" fmla="*/ 82 h 98"/>
                    <a:gd name="T32" fmla="*/ 95 w 97"/>
                    <a:gd name="T33" fmla="*/ 91 h 98"/>
                    <a:gd name="T34" fmla="*/ 91 w 97"/>
                    <a:gd name="T35" fmla="*/ 94 h 98"/>
                    <a:gd name="T36" fmla="*/ 88 w 97"/>
                    <a:gd name="T37" fmla="*/ 93 h 98"/>
                    <a:gd name="T38" fmla="*/ 78 w 97"/>
                    <a:gd name="T39" fmla="*/ 95 h 98"/>
                    <a:gd name="T40" fmla="*/ 76 w 97"/>
                    <a:gd name="T41" fmla="*/ 98 h 98"/>
                    <a:gd name="T42" fmla="*/ 67 w 97"/>
                    <a:gd name="T43" fmla="*/ 95 h 98"/>
                    <a:gd name="T44" fmla="*/ 69 w 97"/>
                    <a:gd name="T45" fmla="*/ 94 h 98"/>
                    <a:gd name="T46" fmla="*/ 70 w 97"/>
                    <a:gd name="T47" fmla="*/ 84 h 98"/>
                    <a:gd name="T48" fmla="*/ 70 w 97"/>
                    <a:gd name="T49" fmla="*/ 80 h 98"/>
                    <a:gd name="T50" fmla="*/ 69 w 97"/>
                    <a:gd name="T51" fmla="*/ 78 h 98"/>
                    <a:gd name="T52" fmla="*/ 67 w 97"/>
                    <a:gd name="T53" fmla="*/ 75 h 98"/>
                    <a:gd name="T54" fmla="*/ 63 w 97"/>
                    <a:gd name="T55" fmla="*/ 73 h 98"/>
                    <a:gd name="T56" fmla="*/ 61 w 97"/>
                    <a:gd name="T57" fmla="*/ 69 h 98"/>
                    <a:gd name="T58" fmla="*/ 57 w 97"/>
                    <a:gd name="T59" fmla="*/ 57 h 98"/>
                    <a:gd name="T60" fmla="*/ 56 w 97"/>
                    <a:gd name="T61" fmla="*/ 55 h 98"/>
                    <a:gd name="T62" fmla="*/ 48 w 97"/>
                    <a:gd name="T63" fmla="*/ 48 h 98"/>
                    <a:gd name="T64" fmla="*/ 39 w 97"/>
                    <a:gd name="T65" fmla="*/ 51 h 98"/>
                    <a:gd name="T66" fmla="*/ 32 w 97"/>
                    <a:gd name="T67" fmla="*/ 53 h 98"/>
                    <a:gd name="T68" fmla="*/ 29 w 97"/>
                    <a:gd name="T69" fmla="*/ 52 h 98"/>
                    <a:gd name="T70" fmla="*/ 26 w 97"/>
                    <a:gd name="T71" fmla="*/ 51 h 98"/>
                    <a:gd name="T72" fmla="*/ 15 w 97"/>
                    <a:gd name="T73" fmla="*/ 53 h 98"/>
                    <a:gd name="T74" fmla="*/ 12 w 97"/>
                    <a:gd name="T75" fmla="*/ 57 h 98"/>
                    <a:gd name="T76" fmla="*/ 11 w 97"/>
                    <a:gd name="T77" fmla="*/ 56 h 98"/>
                    <a:gd name="T78" fmla="*/ 12 w 97"/>
                    <a:gd name="T79" fmla="*/ 40 h 98"/>
                    <a:gd name="T80" fmla="*/ 12 w 97"/>
                    <a:gd name="T81" fmla="*/ 33 h 98"/>
                    <a:gd name="T82" fmla="*/ 5 w 97"/>
                    <a:gd name="T83" fmla="*/ 32 h 98"/>
                    <a:gd name="T84" fmla="*/ 2 w 97"/>
                    <a:gd name="T85" fmla="*/ 23 h 98"/>
                    <a:gd name="T86" fmla="*/ 0 w 97"/>
                    <a:gd name="T87" fmla="*/ 23 h 98"/>
                    <a:gd name="T88" fmla="*/ 2 w 97"/>
                    <a:gd name="T89" fmla="*/ 22 h 98"/>
                    <a:gd name="T90" fmla="*/ 3 w 97"/>
                    <a:gd name="T91" fmla="*/ 19 h 98"/>
                    <a:gd name="T92" fmla="*/ 6 w 97"/>
                    <a:gd name="T93" fmla="*/ 16 h 98"/>
                    <a:gd name="T94" fmla="*/ 12 w 97"/>
                    <a:gd name="T95" fmla="*/ 11 h 98"/>
                    <a:gd name="T96" fmla="*/ 14 w 97"/>
                    <a:gd name="T97" fmla="*/ 15 h 98"/>
                    <a:gd name="T98" fmla="*/ 21 w 97"/>
                    <a:gd name="T99" fmla="*/ 13 h 98"/>
                    <a:gd name="T100" fmla="*/ 19 w 97"/>
                    <a:gd name="T101" fmla="*/ 7 h 98"/>
                    <a:gd name="T102" fmla="*/ 21 w 97"/>
                    <a:gd name="T103" fmla="*/ 0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8"/>
                    <a:gd name="T158" fmla="*/ 97 w 97"/>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8">
                      <a:moveTo>
                        <a:pt x="26" y="0"/>
                      </a:moveTo>
                      <a:lnTo>
                        <a:pt x="37" y="11"/>
                      </a:lnTo>
                      <a:lnTo>
                        <a:pt x="37" y="13"/>
                      </a:lnTo>
                      <a:lnTo>
                        <a:pt x="37" y="16"/>
                      </a:lnTo>
                      <a:lnTo>
                        <a:pt x="40" y="19"/>
                      </a:lnTo>
                      <a:lnTo>
                        <a:pt x="45" y="20"/>
                      </a:lnTo>
                      <a:lnTo>
                        <a:pt x="49" y="19"/>
                      </a:lnTo>
                      <a:lnTo>
                        <a:pt x="52" y="19"/>
                      </a:lnTo>
                      <a:lnTo>
                        <a:pt x="57" y="23"/>
                      </a:lnTo>
                      <a:lnTo>
                        <a:pt x="57" y="24"/>
                      </a:lnTo>
                      <a:lnTo>
                        <a:pt x="59" y="26"/>
                      </a:lnTo>
                      <a:lnTo>
                        <a:pt x="61" y="27"/>
                      </a:lnTo>
                      <a:lnTo>
                        <a:pt x="63" y="28"/>
                      </a:lnTo>
                      <a:lnTo>
                        <a:pt x="61" y="30"/>
                      </a:lnTo>
                      <a:lnTo>
                        <a:pt x="57" y="33"/>
                      </a:lnTo>
                      <a:lnTo>
                        <a:pt x="54" y="33"/>
                      </a:lnTo>
                      <a:lnTo>
                        <a:pt x="51" y="33"/>
                      </a:lnTo>
                      <a:lnTo>
                        <a:pt x="51" y="34"/>
                      </a:lnTo>
                      <a:lnTo>
                        <a:pt x="49" y="36"/>
                      </a:lnTo>
                      <a:lnTo>
                        <a:pt x="51" y="37"/>
                      </a:lnTo>
                      <a:lnTo>
                        <a:pt x="66" y="45"/>
                      </a:lnTo>
                      <a:lnTo>
                        <a:pt x="66" y="48"/>
                      </a:lnTo>
                      <a:lnTo>
                        <a:pt x="72" y="52"/>
                      </a:lnTo>
                      <a:lnTo>
                        <a:pt x="72" y="55"/>
                      </a:lnTo>
                      <a:lnTo>
                        <a:pt x="76" y="58"/>
                      </a:lnTo>
                      <a:lnTo>
                        <a:pt x="78" y="58"/>
                      </a:lnTo>
                      <a:lnTo>
                        <a:pt x="81" y="61"/>
                      </a:lnTo>
                      <a:lnTo>
                        <a:pt x="85" y="67"/>
                      </a:lnTo>
                      <a:lnTo>
                        <a:pt x="85" y="69"/>
                      </a:lnTo>
                      <a:lnTo>
                        <a:pt x="88" y="69"/>
                      </a:lnTo>
                      <a:lnTo>
                        <a:pt x="93" y="73"/>
                      </a:lnTo>
                      <a:lnTo>
                        <a:pt x="97" y="82"/>
                      </a:lnTo>
                      <a:lnTo>
                        <a:pt x="97" y="90"/>
                      </a:lnTo>
                      <a:lnTo>
                        <a:pt x="95" y="91"/>
                      </a:lnTo>
                      <a:lnTo>
                        <a:pt x="94" y="93"/>
                      </a:lnTo>
                      <a:lnTo>
                        <a:pt x="91" y="94"/>
                      </a:lnTo>
                      <a:lnTo>
                        <a:pt x="89" y="94"/>
                      </a:lnTo>
                      <a:lnTo>
                        <a:pt x="88" y="93"/>
                      </a:lnTo>
                      <a:lnTo>
                        <a:pt x="85" y="93"/>
                      </a:lnTo>
                      <a:lnTo>
                        <a:pt x="78" y="95"/>
                      </a:lnTo>
                      <a:lnTo>
                        <a:pt x="78" y="98"/>
                      </a:lnTo>
                      <a:lnTo>
                        <a:pt x="76" y="98"/>
                      </a:lnTo>
                      <a:lnTo>
                        <a:pt x="69" y="97"/>
                      </a:lnTo>
                      <a:lnTo>
                        <a:pt x="67" y="95"/>
                      </a:lnTo>
                      <a:lnTo>
                        <a:pt x="67" y="94"/>
                      </a:lnTo>
                      <a:lnTo>
                        <a:pt x="69" y="94"/>
                      </a:lnTo>
                      <a:lnTo>
                        <a:pt x="70" y="91"/>
                      </a:lnTo>
                      <a:lnTo>
                        <a:pt x="70" y="84"/>
                      </a:lnTo>
                      <a:lnTo>
                        <a:pt x="70" y="82"/>
                      </a:lnTo>
                      <a:lnTo>
                        <a:pt x="70" y="80"/>
                      </a:lnTo>
                      <a:lnTo>
                        <a:pt x="70" y="79"/>
                      </a:lnTo>
                      <a:lnTo>
                        <a:pt x="69" y="78"/>
                      </a:lnTo>
                      <a:lnTo>
                        <a:pt x="67" y="76"/>
                      </a:lnTo>
                      <a:lnTo>
                        <a:pt x="67" y="75"/>
                      </a:lnTo>
                      <a:lnTo>
                        <a:pt x="64" y="75"/>
                      </a:lnTo>
                      <a:lnTo>
                        <a:pt x="63" y="73"/>
                      </a:lnTo>
                      <a:lnTo>
                        <a:pt x="61" y="72"/>
                      </a:lnTo>
                      <a:lnTo>
                        <a:pt x="61" y="69"/>
                      </a:lnTo>
                      <a:lnTo>
                        <a:pt x="61" y="62"/>
                      </a:lnTo>
                      <a:lnTo>
                        <a:pt x="57" y="57"/>
                      </a:lnTo>
                      <a:lnTo>
                        <a:pt x="56" y="56"/>
                      </a:lnTo>
                      <a:lnTo>
                        <a:pt x="56" y="55"/>
                      </a:lnTo>
                      <a:lnTo>
                        <a:pt x="51" y="53"/>
                      </a:lnTo>
                      <a:lnTo>
                        <a:pt x="48" y="48"/>
                      </a:lnTo>
                      <a:lnTo>
                        <a:pt x="40" y="48"/>
                      </a:lnTo>
                      <a:lnTo>
                        <a:pt x="39" y="51"/>
                      </a:lnTo>
                      <a:lnTo>
                        <a:pt x="37" y="52"/>
                      </a:lnTo>
                      <a:lnTo>
                        <a:pt x="32" y="53"/>
                      </a:lnTo>
                      <a:lnTo>
                        <a:pt x="30" y="53"/>
                      </a:lnTo>
                      <a:lnTo>
                        <a:pt x="29" y="52"/>
                      </a:lnTo>
                      <a:lnTo>
                        <a:pt x="27" y="51"/>
                      </a:lnTo>
                      <a:lnTo>
                        <a:pt x="26" y="51"/>
                      </a:lnTo>
                      <a:lnTo>
                        <a:pt x="19" y="52"/>
                      </a:lnTo>
                      <a:lnTo>
                        <a:pt x="15" y="53"/>
                      </a:lnTo>
                      <a:lnTo>
                        <a:pt x="14" y="55"/>
                      </a:lnTo>
                      <a:lnTo>
                        <a:pt x="12" y="57"/>
                      </a:lnTo>
                      <a:lnTo>
                        <a:pt x="11" y="57"/>
                      </a:lnTo>
                      <a:lnTo>
                        <a:pt x="11" y="56"/>
                      </a:lnTo>
                      <a:lnTo>
                        <a:pt x="9" y="55"/>
                      </a:lnTo>
                      <a:lnTo>
                        <a:pt x="12" y="40"/>
                      </a:lnTo>
                      <a:lnTo>
                        <a:pt x="12" y="37"/>
                      </a:lnTo>
                      <a:lnTo>
                        <a:pt x="12" y="33"/>
                      </a:lnTo>
                      <a:lnTo>
                        <a:pt x="6" y="33"/>
                      </a:lnTo>
                      <a:lnTo>
                        <a:pt x="5" y="32"/>
                      </a:lnTo>
                      <a:lnTo>
                        <a:pt x="5" y="26"/>
                      </a:lnTo>
                      <a:lnTo>
                        <a:pt x="2" y="23"/>
                      </a:lnTo>
                      <a:lnTo>
                        <a:pt x="2" y="24"/>
                      </a:lnTo>
                      <a:lnTo>
                        <a:pt x="0" y="23"/>
                      </a:lnTo>
                      <a:lnTo>
                        <a:pt x="0" y="22"/>
                      </a:lnTo>
                      <a:lnTo>
                        <a:pt x="2" y="22"/>
                      </a:lnTo>
                      <a:lnTo>
                        <a:pt x="2" y="20"/>
                      </a:lnTo>
                      <a:lnTo>
                        <a:pt x="3" y="19"/>
                      </a:lnTo>
                      <a:lnTo>
                        <a:pt x="6" y="19"/>
                      </a:lnTo>
                      <a:lnTo>
                        <a:pt x="6" y="16"/>
                      </a:lnTo>
                      <a:lnTo>
                        <a:pt x="11" y="12"/>
                      </a:lnTo>
                      <a:lnTo>
                        <a:pt x="12" y="11"/>
                      </a:lnTo>
                      <a:lnTo>
                        <a:pt x="12" y="9"/>
                      </a:lnTo>
                      <a:lnTo>
                        <a:pt x="14" y="15"/>
                      </a:lnTo>
                      <a:lnTo>
                        <a:pt x="19" y="13"/>
                      </a:lnTo>
                      <a:lnTo>
                        <a:pt x="21" y="13"/>
                      </a:lnTo>
                      <a:lnTo>
                        <a:pt x="21" y="11"/>
                      </a:lnTo>
                      <a:lnTo>
                        <a:pt x="19" y="7"/>
                      </a:lnTo>
                      <a:lnTo>
                        <a:pt x="19" y="1"/>
                      </a:lnTo>
                      <a:lnTo>
                        <a:pt x="21" y="0"/>
                      </a:lnTo>
                      <a:lnTo>
                        <a:pt x="2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6" name="Group 3223"/>
              <p:cNvGrpSpPr>
                <a:grpSpLocks/>
              </p:cNvGrpSpPr>
              <p:nvPr/>
            </p:nvGrpSpPr>
            <p:grpSpPr bwMode="auto">
              <a:xfrm>
                <a:off x="4319" y="2071"/>
                <a:ext cx="84" cy="77"/>
                <a:chOff x="4319" y="2071"/>
                <a:chExt cx="84" cy="77"/>
              </a:xfrm>
              <a:grpFill/>
            </p:grpSpPr>
            <p:sp>
              <p:nvSpPr>
                <p:cNvPr id="746" name="Freeform 3224"/>
                <p:cNvSpPr>
                  <a:spLocks/>
                </p:cNvSpPr>
                <p:nvPr/>
              </p:nvSpPr>
              <p:spPr bwMode="gray">
                <a:xfrm>
                  <a:off x="4319" y="2071"/>
                  <a:ext cx="84" cy="77"/>
                </a:xfrm>
                <a:custGeom>
                  <a:avLst/>
                  <a:gdLst>
                    <a:gd name="T0" fmla="*/ 52 w 84"/>
                    <a:gd name="T1" fmla="*/ 62 h 77"/>
                    <a:gd name="T2" fmla="*/ 42 w 84"/>
                    <a:gd name="T3" fmla="*/ 56 h 77"/>
                    <a:gd name="T4" fmla="*/ 42 w 84"/>
                    <a:gd name="T5" fmla="*/ 52 h 77"/>
                    <a:gd name="T6" fmla="*/ 42 w 84"/>
                    <a:gd name="T7" fmla="*/ 46 h 77"/>
                    <a:gd name="T8" fmla="*/ 48 w 84"/>
                    <a:gd name="T9" fmla="*/ 43 h 77"/>
                    <a:gd name="T10" fmla="*/ 55 w 84"/>
                    <a:gd name="T11" fmla="*/ 40 h 77"/>
                    <a:gd name="T12" fmla="*/ 67 w 84"/>
                    <a:gd name="T13" fmla="*/ 33 h 77"/>
                    <a:gd name="T14" fmla="*/ 72 w 84"/>
                    <a:gd name="T15" fmla="*/ 30 h 77"/>
                    <a:gd name="T16" fmla="*/ 70 w 84"/>
                    <a:gd name="T17" fmla="*/ 23 h 77"/>
                    <a:gd name="T18" fmla="*/ 82 w 84"/>
                    <a:gd name="T19" fmla="*/ 10 h 77"/>
                    <a:gd name="T20" fmla="*/ 84 w 84"/>
                    <a:gd name="T21" fmla="*/ 10 h 77"/>
                    <a:gd name="T22" fmla="*/ 82 w 84"/>
                    <a:gd name="T23" fmla="*/ 6 h 77"/>
                    <a:gd name="T24" fmla="*/ 76 w 84"/>
                    <a:gd name="T25" fmla="*/ 0 h 77"/>
                    <a:gd name="T26" fmla="*/ 70 w 84"/>
                    <a:gd name="T27" fmla="*/ 9 h 77"/>
                    <a:gd name="T28" fmla="*/ 51 w 84"/>
                    <a:gd name="T29" fmla="*/ 16 h 77"/>
                    <a:gd name="T30" fmla="*/ 51 w 84"/>
                    <a:gd name="T31" fmla="*/ 24 h 77"/>
                    <a:gd name="T32" fmla="*/ 38 w 84"/>
                    <a:gd name="T33" fmla="*/ 23 h 77"/>
                    <a:gd name="T34" fmla="*/ 11 w 84"/>
                    <a:gd name="T35" fmla="*/ 35 h 77"/>
                    <a:gd name="T36" fmla="*/ 0 w 84"/>
                    <a:gd name="T37" fmla="*/ 45 h 77"/>
                    <a:gd name="T38" fmla="*/ 3 w 84"/>
                    <a:gd name="T39" fmla="*/ 50 h 77"/>
                    <a:gd name="T40" fmla="*/ 12 w 84"/>
                    <a:gd name="T41" fmla="*/ 50 h 77"/>
                    <a:gd name="T42" fmla="*/ 11 w 84"/>
                    <a:gd name="T43" fmla="*/ 60 h 77"/>
                    <a:gd name="T44" fmla="*/ 14 w 84"/>
                    <a:gd name="T45" fmla="*/ 62 h 77"/>
                    <a:gd name="T46" fmla="*/ 9 w 84"/>
                    <a:gd name="T47" fmla="*/ 64 h 77"/>
                    <a:gd name="T48" fmla="*/ 8 w 84"/>
                    <a:gd name="T49" fmla="*/ 68 h 77"/>
                    <a:gd name="T50" fmla="*/ 9 w 84"/>
                    <a:gd name="T51" fmla="*/ 71 h 77"/>
                    <a:gd name="T52" fmla="*/ 11 w 84"/>
                    <a:gd name="T53" fmla="*/ 73 h 77"/>
                    <a:gd name="T54" fmla="*/ 9 w 84"/>
                    <a:gd name="T55" fmla="*/ 74 h 77"/>
                    <a:gd name="T56" fmla="*/ 11 w 84"/>
                    <a:gd name="T57" fmla="*/ 77 h 77"/>
                    <a:gd name="T58" fmla="*/ 15 w 84"/>
                    <a:gd name="T59" fmla="*/ 75 h 77"/>
                    <a:gd name="T60" fmla="*/ 18 w 84"/>
                    <a:gd name="T61" fmla="*/ 71 h 77"/>
                    <a:gd name="T62" fmla="*/ 21 w 84"/>
                    <a:gd name="T63" fmla="*/ 74 h 77"/>
                    <a:gd name="T64" fmla="*/ 24 w 84"/>
                    <a:gd name="T65" fmla="*/ 75 h 77"/>
                    <a:gd name="T66" fmla="*/ 27 w 84"/>
                    <a:gd name="T67" fmla="*/ 74 h 77"/>
                    <a:gd name="T68" fmla="*/ 38 w 84"/>
                    <a:gd name="T69" fmla="*/ 68 h 77"/>
                    <a:gd name="T70" fmla="*/ 49 w 84"/>
                    <a:gd name="T71" fmla="*/ 67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77"/>
                    <a:gd name="T110" fmla="*/ 84 w 84"/>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77">
                      <a:moveTo>
                        <a:pt x="54" y="64"/>
                      </a:moveTo>
                      <a:lnTo>
                        <a:pt x="52" y="62"/>
                      </a:lnTo>
                      <a:lnTo>
                        <a:pt x="45" y="56"/>
                      </a:lnTo>
                      <a:lnTo>
                        <a:pt x="42" y="56"/>
                      </a:lnTo>
                      <a:lnTo>
                        <a:pt x="40" y="54"/>
                      </a:lnTo>
                      <a:lnTo>
                        <a:pt x="42" y="52"/>
                      </a:lnTo>
                      <a:lnTo>
                        <a:pt x="42" y="53"/>
                      </a:lnTo>
                      <a:lnTo>
                        <a:pt x="42" y="46"/>
                      </a:lnTo>
                      <a:lnTo>
                        <a:pt x="46" y="45"/>
                      </a:lnTo>
                      <a:lnTo>
                        <a:pt x="48" y="43"/>
                      </a:lnTo>
                      <a:lnTo>
                        <a:pt x="54" y="42"/>
                      </a:lnTo>
                      <a:lnTo>
                        <a:pt x="55" y="40"/>
                      </a:lnTo>
                      <a:lnTo>
                        <a:pt x="57" y="39"/>
                      </a:lnTo>
                      <a:lnTo>
                        <a:pt x="67" y="33"/>
                      </a:lnTo>
                      <a:lnTo>
                        <a:pt x="70" y="31"/>
                      </a:lnTo>
                      <a:lnTo>
                        <a:pt x="72" y="30"/>
                      </a:lnTo>
                      <a:lnTo>
                        <a:pt x="72" y="25"/>
                      </a:lnTo>
                      <a:lnTo>
                        <a:pt x="70" y="23"/>
                      </a:lnTo>
                      <a:lnTo>
                        <a:pt x="72" y="21"/>
                      </a:lnTo>
                      <a:lnTo>
                        <a:pt x="82" y="10"/>
                      </a:lnTo>
                      <a:lnTo>
                        <a:pt x="82" y="9"/>
                      </a:lnTo>
                      <a:lnTo>
                        <a:pt x="84" y="10"/>
                      </a:lnTo>
                      <a:lnTo>
                        <a:pt x="82" y="6"/>
                      </a:lnTo>
                      <a:lnTo>
                        <a:pt x="78" y="3"/>
                      </a:lnTo>
                      <a:lnTo>
                        <a:pt x="76" y="0"/>
                      </a:lnTo>
                      <a:lnTo>
                        <a:pt x="73" y="3"/>
                      </a:lnTo>
                      <a:lnTo>
                        <a:pt x="70" y="9"/>
                      </a:lnTo>
                      <a:lnTo>
                        <a:pt x="62" y="14"/>
                      </a:lnTo>
                      <a:lnTo>
                        <a:pt x="51" y="16"/>
                      </a:lnTo>
                      <a:lnTo>
                        <a:pt x="49" y="17"/>
                      </a:lnTo>
                      <a:lnTo>
                        <a:pt x="51" y="24"/>
                      </a:lnTo>
                      <a:lnTo>
                        <a:pt x="42" y="24"/>
                      </a:lnTo>
                      <a:lnTo>
                        <a:pt x="38" y="23"/>
                      </a:lnTo>
                      <a:lnTo>
                        <a:pt x="33" y="21"/>
                      </a:lnTo>
                      <a:lnTo>
                        <a:pt x="11" y="35"/>
                      </a:lnTo>
                      <a:lnTo>
                        <a:pt x="6" y="36"/>
                      </a:lnTo>
                      <a:lnTo>
                        <a:pt x="0" y="45"/>
                      </a:lnTo>
                      <a:lnTo>
                        <a:pt x="3" y="47"/>
                      </a:lnTo>
                      <a:lnTo>
                        <a:pt x="3" y="50"/>
                      </a:lnTo>
                      <a:lnTo>
                        <a:pt x="6" y="49"/>
                      </a:lnTo>
                      <a:lnTo>
                        <a:pt x="12" y="50"/>
                      </a:lnTo>
                      <a:lnTo>
                        <a:pt x="14" y="50"/>
                      </a:lnTo>
                      <a:lnTo>
                        <a:pt x="11" y="60"/>
                      </a:lnTo>
                      <a:lnTo>
                        <a:pt x="12" y="62"/>
                      </a:lnTo>
                      <a:lnTo>
                        <a:pt x="14" y="62"/>
                      </a:lnTo>
                      <a:lnTo>
                        <a:pt x="11" y="63"/>
                      </a:lnTo>
                      <a:lnTo>
                        <a:pt x="9" y="64"/>
                      </a:lnTo>
                      <a:lnTo>
                        <a:pt x="8" y="64"/>
                      </a:lnTo>
                      <a:lnTo>
                        <a:pt x="8" y="68"/>
                      </a:lnTo>
                      <a:lnTo>
                        <a:pt x="5" y="71"/>
                      </a:lnTo>
                      <a:lnTo>
                        <a:pt x="9" y="71"/>
                      </a:lnTo>
                      <a:lnTo>
                        <a:pt x="11" y="71"/>
                      </a:lnTo>
                      <a:lnTo>
                        <a:pt x="11" y="73"/>
                      </a:lnTo>
                      <a:lnTo>
                        <a:pt x="9" y="73"/>
                      </a:lnTo>
                      <a:lnTo>
                        <a:pt x="9" y="74"/>
                      </a:lnTo>
                      <a:lnTo>
                        <a:pt x="11" y="74"/>
                      </a:lnTo>
                      <a:lnTo>
                        <a:pt x="11" y="77"/>
                      </a:lnTo>
                      <a:lnTo>
                        <a:pt x="14" y="77"/>
                      </a:lnTo>
                      <a:lnTo>
                        <a:pt x="15" y="75"/>
                      </a:lnTo>
                      <a:lnTo>
                        <a:pt x="18" y="73"/>
                      </a:lnTo>
                      <a:lnTo>
                        <a:pt x="18" y="71"/>
                      </a:lnTo>
                      <a:lnTo>
                        <a:pt x="19" y="73"/>
                      </a:lnTo>
                      <a:lnTo>
                        <a:pt x="21" y="74"/>
                      </a:lnTo>
                      <a:lnTo>
                        <a:pt x="22" y="74"/>
                      </a:lnTo>
                      <a:lnTo>
                        <a:pt x="24" y="75"/>
                      </a:lnTo>
                      <a:lnTo>
                        <a:pt x="24" y="74"/>
                      </a:lnTo>
                      <a:lnTo>
                        <a:pt x="27" y="74"/>
                      </a:lnTo>
                      <a:lnTo>
                        <a:pt x="28" y="75"/>
                      </a:lnTo>
                      <a:lnTo>
                        <a:pt x="38" y="68"/>
                      </a:lnTo>
                      <a:lnTo>
                        <a:pt x="46" y="68"/>
                      </a:lnTo>
                      <a:lnTo>
                        <a:pt x="49" y="67"/>
                      </a:lnTo>
                      <a:lnTo>
                        <a:pt x="54" y="6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47" name="Freeform 3225"/>
                <p:cNvSpPr>
                  <a:spLocks/>
                </p:cNvSpPr>
                <p:nvPr/>
              </p:nvSpPr>
              <p:spPr bwMode="gray">
                <a:xfrm>
                  <a:off x="4319" y="2071"/>
                  <a:ext cx="84" cy="77"/>
                </a:xfrm>
                <a:custGeom>
                  <a:avLst/>
                  <a:gdLst>
                    <a:gd name="T0" fmla="*/ 52 w 84"/>
                    <a:gd name="T1" fmla="*/ 62 h 77"/>
                    <a:gd name="T2" fmla="*/ 42 w 84"/>
                    <a:gd name="T3" fmla="*/ 56 h 77"/>
                    <a:gd name="T4" fmla="*/ 42 w 84"/>
                    <a:gd name="T5" fmla="*/ 52 h 77"/>
                    <a:gd name="T6" fmla="*/ 42 w 84"/>
                    <a:gd name="T7" fmla="*/ 46 h 77"/>
                    <a:gd name="T8" fmla="*/ 48 w 84"/>
                    <a:gd name="T9" fmla="*/ 43 h 77"/>
                    <a:gd name="T10" fmla="*/ 55 w 84"/>
                    <a:gd name="T11" fmla="*/ 40 h 77"/>
                    <a:gd name="T12" fmla="*/ 67 w 84"/>
                    <a:gd name="T13" fmla="*/ 33 h 77"/>
                    <a:gd name="T14" fmla="*/ 72 w 84"/>
                    <a:gd name="T15" fmla="*/ 30 h 77"/>
                    <a:gd name="T16" fmla="*/ 70 w 84"/>
                    <a:gd name="T17" fmla="*/ 23 h 77"/>
                    <a:gd name="T18" fmla="*/ 82 w 84"/>
                    <a:gd name="T19" fmla="*/ 10 h 77"/>
                    <a:gd name="T20" fmla="*/ 84 w 84"/>
                    <a:gd name="T21" fmla="*/ 10 h 77"/>
                    <a:gd name="T22" fmla="*/ 82 w 84"/>
                    <a:gd name="T23" fmla="*/ 6 h 77"/>
                    <a:gd name="T24" fmla="*/ 76 w 84"/>
                    <a:gd name="T25" fmla="*/ 0 h 77"/>
                    <a:gd name="T26" fmla="*/ 70 w 84"/>
                    <a:gd name="T27" fmla="*/ 9 h 77"/>
                    <a:gd name="T28" fmla="*/ 51 w 84"/>
                    <a:gd name="T29" fmla="*/ 16 h 77"/>
                    <a:gd name="T30" fmla="*/ 51 w 84"/>
                    <a:gd name="T31" fmla="*/ 24 h 77"/>
                    <a:gd name="T32" fmla="*/ 38 w 84"/>
                    <a:gd name="T33" fmla="*/ 23 h 77"/>
                    <a:gd name="T34" fmla="*/ 11 w 84"/>
                    <a:gd name="T35" fmla="*/ 35 h 77"/>
                    <a:gd name="T36" fmla="*/ 0 w 84"/>
                    <a:gd name="T37" fmla="*/ 45 h 77"/>
                    <a:gd name="T38" fmla="*/ 3 w 84"/>
                    <a:gd name="T39" fmla="*/ 50 h 77"/>
                    <a:gd name="T40" fmla="*/ 12 w 84"/>
                    <a:gd name="T41" fmla="*/ 50 h 77"/>
                    <a:gd name="T42" fmla="*/ 11 w 84"/>
                    <a:gd name="T43" fmla="*/ 60 h 77"/>
                    <a:gd name="T44" fmla="*/ 14 w 84"/>
                    <a:gd name="T45" fmla="*/ 62 h 77"/>
                    <a:gd name="T46" fmla="*/ 9 w 84"/>
                    <a:gd name="T47" fmla="*/ 64 h 77"/>
                    <a:gd name="T48" fmla="*/ 8 w 84"/>
                    <a:gd name="T49" fmla="*/ 68 h 77"/>
                    <a:gd name="T50" fmla="*/ 9 w 84"/>
                    <a:gd name="T51" fmla="*/ 71 h 77"/>
                    <a:gd name="T52" fmla="*/ 11 w 84"/>
                    <a:gd name="T53" fmla="*/ 73 h 77"/>
                    <a:gd name="T54" fmla="*/ 9 w 84"/>
                    <a:gd name="T55" fmla="*/ 74 h 77"/>
                    <a:gd name="T56" fmla="*/ 11 w 84"/>
                    <a:gd name="T57" fmla="*/ 77 h 77"/>
                    <a:gd name="T58" fmla="*/ 15 w 84"/>
                    <a:gd name="T59" fmla="*/ 75 h 77"/>
                    <a:gd name="T60" fmla="*/ 18 w 84"/>
                    <a:gd name="T61" fmla="*/ 71 h 77"/>
                    <a:gd name="T62" fmla="*/ 21 w 84"/>
                    <a:gd name="T63" fmla="*/ 74 h 77"/>
                    <a:gd name="T64" fmla="*/ 24 w 84"/>
                    <a:gd name="T65" fmla="*/ 75 h 77"/>
                    <a:gd name="T66" fmla="*/ 27 w 84"/>
                    <a:gd name="T67" fmla="*/ 74 h 77"/>
                    <a:gd name="T68" fmla="*/ 38 w 84"/>
                    <a:gd name="T69" fmla="*/ 68 h 77"/>
                    <a:gd name="T70" fmla="*/ 49 w 84"/>
                    <a:gd name="T71" fmla="*/ 67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77"/>
                    <a:gd name="T110" fmla="*/ 84 w 84"/>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77">
                      <a:moveTo>
                        <a:pt x="54" y="64"/>
                      </a:moveTo>
                      <a:lnTo>
                        <a:pt x="52" y="62"/>
                      </a:lnTo>
                      <a:lnTo>
                        <a:pt x="45" y="56"/>
                      </a:lnTo>
                      <a:lnTo>
                        <a:pt x="42" y="56"/>
                      </a:lnTo>
                      <a:lnTo>
                        <a:pt x="40" y="54"/>
                      </a:lnTo>
                      <a:lnTo>
                        <a:pt x="42" y="52"/>
                      </a:lnTo>
                      <a:lnTo>
                        <a:pt x="42" y="53"/>
                      </a:lnTo>
                      <a:lnTo>
                        <a:pt x="42" y="46"/>
                      </a:lnTo>
                      <a:lnTo>
                        <a:pt x="46" y="45"/>
                      </a:lnTo>
                      <a:lnTo>
                        <a:pt x="48" y="43"/>
                      </a:lnTo>
                      <a:lnTo>
                        <a:pt x="54" y="42"/>
                      </a:lnTo>
                      <a:lnTo>
                        <a:pt x="55" y="40"/>
                      </a:lnTo>
                      <a:lnTo>
                        <a:pt x="57" y="39"/>
                      </a:lnTo>
                      <a:lnTo>
                        <a:pt x="67" y="33"/>
                      </a:lnTo>
                      <a:lnTo>
                        <a:pt x="70" y="31"/>
                      </a:lnTo>
                      <a:lnTo>
                        <a:pt x="72" y="30"/>
                      </a:lnTo>
                      <a:lnTo>
                        <a:pt x="72" y="25"/>
                      </a:lnTo>
                      <a:lnTo>
                        <a:pt x="70" y="23"/>
                      </a:lnTo>
                      <a:lnTo>
                        <a:pt x="72" y="21"/>
                      </a:lnTo>
                      <a:lnTo>
                        <a:pt x="82" y="10"/>
                      </a:lnTo>
                      <a:lnTo>
                        <a:pt x="82" y="9"/>
                      </a:lnTo>
                      <a:lnTo>
                        <a:pt x="84" y="10"/>
                      </a:lnTo>
                      <a:lnTo>
                        <a:pt x="82" y="6"/>
                      </a:lnTo>
                      <a:lnTo>
                        <a:pt x="78" y="3"/>
                      </a:lnTo>
                      <a:lnTo>
                        <a:pt x="76" y="0"/>
                      </a:lnTo>
                      <a:lnTo>
                        <a:pt x="73" y="3"/>
                      </a:lnTo>
                      <a:lnTo>
                        <a:pt x="70" y="9"/>
                      </a:lnTo>
                      <a:lnTo>
                        <a:pt x="62" y="14"/>
                      </a:lnTo>
                      <a:lnTo>
                        <a:pt x="51" y="16"/>
                      </a:lnTo>
                      <a:lnTo>
                        <a:pt x="49" y="17"/>
                      </a:lnTo>
                      <a:lnTo>
                        <a:pt x="51" y="24"/>
                      </a:lnTo>
                      <a:lnTo>
                        <a:pt x="42" y="24"/>
                      </a:lnTo>
                      <a:lnTo>
                        <a:pt x="38" y="23"/>
                      </a:lnTo>
                      <a:lnTo>
                        <a:pt x="33" y="21"/>
                      </a:lnTo>
                      <a:lnTo>
                        <a:pt x="11" y="35"/>
                      </a:lnTo>
                      <a:lnTo>
                        <a:pt x="6" y="36"/>
                      </a:lnTo>
                      <a:lnTo>
                        <a:pt x="0" y="45"/>
                      </a:lnTo>
                      <a:lnTo>
                        <a:pt x="3" y="47"/>
                      </a:lnTo>
                      <a:lnTo>
                        <a:pt x="3" y="50"/>
                      </a:lnTo>
                      <a:lnTo>
                        <a:pt x="6" y="49"/>
                      </a:lnTo>
                      <a:lnTo>
                        <a:pt x="12" y="50"/>
                      </a:lnTo>
                      <a:lnTo>
                        <a:pt x="14" y="50"/>
                      </a:lnTo>
                      <a:lnTo>
                        <a:pt x="11" y="60"/>
                      </a:lnTo>
                      <a:lnTo>
                        <a:pt x="12" y="62"/>
                      </a:lnTo>
                      <a:lnTo>
                        <a:pt x="14" y="62"/>
                      </a:lnTo>
                      <a:lnTo>
                        <a:pt x="11" y="63"/>
                      </a:lnTo>
                      <a:lnTo>
                        <a:pt x="9" y="64"/>
                      </a:lnTo>
                      <a:lnTo>
                        <a:pt x="8" y="64"/>
                      </a:lnTo>
                      <a:lnTo>
                        <a:pt x="8" y="68"/>
                      </a:lnTo>
                      <a:lnTo>
                        <a:pt x="5" y="71"/>
                      </a:lnTo>
                      <a:lnTo>
                        <a:pt x="9" y="71"/>
                      </a:lnTo>
                      <a:lnTo>
                        <a:pt x="11" y="71"/>
                      </a:lnTo>
                      <a:lnTo>
                        <a:pt x="11" y="73"/>
                      </a:lnTo>
                      <a:lnTo>
                        <a:pt x="9" y="73"/>
                      </a:lnTo>
                      <a:lnTo>
                        <a:pt x="9" y="74"/>
                      </a:lnTo>
                      <a:lnTo>
                        <a:pt x="11" y="74"/>
                      </a:lnTo>
                      <a:lnTo>
                        <a:pt x="11" y="77"/>
                      </a:lnTo>
                      <a:lnTo>
                        <a:pt x="14" y="77"/>
                      </a:lnTo>
                      <a:lnTo>
                        <a:pt x="15" y="75"/>
                      </a:lnTo>
                      <a:lnTo>
                        <a:pt x="18" y="73"/>
                      </a:lnTo>
                      <a:lnTo>
                        <a:pt x="18" y="71"/>
                      </a:lnTo>
                      <a:lnTo>
                        <a:pt x="19" y="73"/>
                      </a:lnTo>
                      <a:lnTo>
                        <a:pt x="21" y="74"/>
                      </a:lnTo>
                      <a:lnTo>
                        <a:pt x="22" y="74"/>
                      </a:lnTo>
                      <a:lnTo>
                        <a:pt x="24" y="75"/>
                      </a:lnTo>
                      <a:lnTo>
                        <a:pt x="24" y="74"/>
                      </a:lnTo>
                      <a:lnTo>
                        <a:pt x="27" y="74"/>
                      </a:lnTo>
                      <a:lnTo>
                        <a:pt x="28" y="75"/>
                      </a:lnTo>
                      <a:lnTo>
                        <a:pt x="38" y="68"/>
                      </a:lnTo>
                      <a:lnTo>
                        <a:pt x="46" y="68"/>
                      </a:lnTo>
                      <a:lnTo>
                        <a:pt x="49" y="67"/>
                      </a:lnTo>
                      <a:lnTo>
                        <a:pt x="54" y="6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7" name="Group 3226"/>
              <p:cNvGrpSpPr>
                <a:grpSpLocks/>
              </p:cNvGrpSpPr>
              <p:nvPr/>
            </p:nvGrpSpPr>
            <p:grpSpPr bwMode="auto">
              <a:xfrm>
                <a:off x="4116" y="2545"/>
                <a:ext cx="132" cy="94"/>
                <a:chOff x="4116" y="2545"/>
                <a:chExt cx="132" cy="94"/>
              </a:xfrm>
              <a:grpFill/>
            </p:grpSpPr>
            <p:sp>
              <p:nvSpPr>
                <p:cNvPr id="744" name="Freeform 3227"/>
                <p:cNvSpPr>
                  <a:spLocks/>
                </p:cNvSpPr>
                <p:nvPr/>
              </p:nvSpPr>
              <p:spPr bwMode="gray">
                <a:xfrm>
                  <a:off x="4116" y="2545"/>
                  <a:ext cx="132" cy="94"/>
                </a:xfrm>
                <a:custGeom>
                  <a:avLst/>
                  <a:gdLst>
                    <a:gd name="T0" fmla="*/ 115 w 132"/>
                    <a:gd name="T1" fmla="*/ 3 h 94"/>
                    <a:gd name="T2" fmla="*/ 112 w 132"/>
                    <a:gd name="T3" fmla="*/ 5 h 94"/>
                    <a:gd name="T4" fmla="*/ 115 w 132"/>
                    <a:gd name="T5" fmla="*/ 6 h 94"/>
                    <a:gd name="T6" fmla="*/ 116 w 132"/>
                    <a:gd name="T7" fmla="*/ 8 h 94"/>
                    <a:gd name="T8" fmla="*/ 112 w 132"/>
                    <a:gd name="T9" fmla="*/ 8 h 94"/>
                    <a:gd name="T10" fmla="*/ 108 w 132"/>
                    <a:gd name="T11" fmla="*/ 9 h 94"/>
                    <a:gd name="T12" fmla="*/ 112 w 132"/>
                    <a:gd name="T13" fmla="*/ 12 h 94"/>
                    <a:gd name="T14" fmla="*/ 115 w 132"/>
                    <a:gd name="T15" fmla="*/ 16 h 94"/>
                    <a:gd name="T16" fmla="*/ 118 w 132"/>
                    <a:gd name="T17" fmla="*/ 26 h 94"/>
                    <a:gd name="T18" fmla="*/ 118 w 132"/>
                    <a:gd name="T19" fmla="*/ 28 h 94"/>
                    <a:gd name="T20" fmla="*/ 132 w 132"/>
                    <a:gd name="T21" fmla="*/ 38 h 94"/>
                    <a:gd name="T22" fmla="*/ 121 w 132"/>
                    <a:gd name="T23" fmla="*/ 38 h 94"/>
                    <a:gd name="T24" fmla="*/ 120 w 132"/>
                    <a:gd name="T25" fmla="*/ 37 h 94"/>
                    <a:gd name="T26" fmla="*/ 120 w 132"/>
                    <a:gd name="T27" fmla="*/ 39 h 94"/>
                    <a:gd name="T28" fmla="*/ 115 w 132"/>
                    <a:gd name="T29" fmla="*/ 44 h 94"/>
                    <a:gd name="T30" fmla="*/ 112 w 132"/>
                    <a:gd name="T31" fmla="*/ 56 h 94"/>
                    <a:gd name="T32" fmla="*/ 105 w 132"/>
                    <a:gd name="T33" fmla="*/ 62 h 94"/>
                    <a:gd name="T34" fmla="*/ 97 w 132"/>
                    <a:gd name="T35" fmla="*/ 67 h 94"/>
                    <a:gd name="T36" fmla="*/ 99 w 132"/>
                    <a:gd name="T37" fmla="*/ 71 h 94"/>
                    <a:gd name="T38" fmla="*/ 100 w 132"/>
                    <a:gd name="T39" fmla="*/ 77 h 94"/>
                    <a:gd name="T40" fmla="*/ 99 w 132"/>
                    <a:gd name="T41" fmla="*/ 77 h 94"/>
                    <a:gd name="T42" fmla="*/ 97 w 132"/>
                    <a:gd name="T43" fmla="*/ 81 h 94"/>
                    <a:gd name="T44" fmla="*/ 96 w 132"/>
                    <a:gd name="T45" fmla="*/ 82 h 94"/>
                    <a:gd name="T46" fmla="*/ 94 w 132"/>
                    <a:gd name="T47" fmla="*/ 84 h 94"/>
                    <a:gd name="T48" fmla="*/ 93 w 132"/>
                    <a:gd name="T49" fmla="*/ 88 h 94"/>
                    <a:gd name="T50" fmla="*/ 73 w 132"/>
                    <a:gd name="T51" fmla="*/ 88 h 94"/>
                    <a:gd name="T52" fmla="*/ 72 w 132"/>
                    <a:gd name="T53" fmla="*/ 87 h 94"/>
                    <a:gd name="T54" fmla="*/ 62 w 132"/>
                    <a:gd name="T55" fmla="*/ 87 h 94"/>
                    <a:gd name="T56" fmla="*/ 62 w 132"/>
                    <a:gd name="T57" fmla="*/ 84 h 94"/>
                    <a:gd name="T58" fmla="*/ 54 w 132"/>
                    <a:gd name="T59" fmla="*/ 82 h 94"/>
                    <a:gd name="T60" fmla="*/ 53 w 132"/>
                    <a:gd name="T61" fmla="*/ 82 h 94"/>
                    <a:gd name="T62" fmla="*/ 47 w 132"/>
                    <a:gd name="T63" fmla="*/ 85 h 94"/>
                    <a:gd name="T64" fmla="*/ 41 w 132"/>
                    <a:gd name="T65" fmla="*/ 87 h 94"/>
                    <a:gd name="T66" fmla="*/ 38 w 132"/>
                    <a:gd name="T67" fmla="*/ 87 h 94"/>
                    <a:gd name="T68" fmla="*/ 35 w 132"/>
                    <a:gd name="T69" fmla="*/ 80 h 94"/>
                    <a:gd name="T70" fmla="*/ 32 w 132"/>
                    <a:gd name="T71" fmla="*/ 80 h 94"/>
                    <a:gd name="T72" fmla="*/ 29 w 132"/>
                    <a:gd name="T73" fmla="*/ 81 h 94"/>
                    <a:gd name="T74" fmla="*/ 23 w 132"/>
                    <a:gd name="T75" fmla="*/ 81 h 94"/>
                    <a:gd name="T76" fmla="*/ 19 w 132"/>
                    <a:gd name="T77" fmla="*/ 80 h 94"/>
                    <a:gd name="T78" fmla="*/ 17 w 132"/>
                    <a:gd name="T79" fmla="*/ 81 h 94"/>
                    <a:gd name="T80" fmla="*/ 16 w 132"/>
                    <a:gd name="T81" fmla="*/ 76 h 94"/>
                    <a:gd name="T82" fmla="*/ 13 w 132"/>
                    <a:gd name="T83" fmla="*/ 67 h 94"/>
                    <a:gd name="T84" fmla="*/ 13 w 132"/>
                    <a:gd name="T85" fmla="*/ 62 h 94"/>
                    <a:gd name="T86" fmla="*/ 7 w 132"/>
                    <a:gd name="T87" fmla="*/ 55 h 94"/>
                    <a:gd name="T88" fmla="*/ 3 w 132"/>
                    <a:gd name="T89" fmla="*/ 55 h 94"/>
                    <a:gd name="T90" fmla="*/ 1 w 132"/>
                    <a:gd name="T91" fmla="*/ 46 h 94"/>
                    <a:gd name="T92" fmla="*/ 0 w 132"/>
                    <a:gd name="T93" fmla="*/ 44 h 94"/>
                    <a:gd name="T94" fmla="*/ 1 w 132"/>
                    <a:gd name="T95" fmla="*/ 31 h 94"/>
                    <a:gd name="T96" fmla="*/ 8 w 132"/>
                    <a:gd name="T97" fmla="*/ 26 h 94"/>
                    <a:gd name="T98" fmla="*/ 17 w 132"/>
                    <a:gd name="T99" fmla="*/ 37 h 94"/>
                    <a:gd name="T100" fmla="*/ 23 w 132"/>
                    <a:gd name="T101" fmla="*/ 37 h 94"/>
                    <a:gd name="T102" fmla="*/ 29 w 132"/>
                    <a:gd name="T103" fmla="*/ 38 h 94"/>
                    <a:gd name="T104" fmla="*/ 35 w 132"/>
                    <a:gd name="T105" fmla="*/ 37 h 94"/>
                    <a:gd name="T106" fmla="*/ 43 w 132"/>
                    <a:gd name="T107" fmla="*/ 32 h 94"/>
                    <a:gd name="T108" fmla="*/ 51 w 132"/>
                    <a:gd name="T109" fmla="*/ 32 h 94"/>
                    <a:gd name="T110" fmla="*/ 57 w 132"/>
                    <a:gd name="T111" fmla="*/ 35 h 94"/>
                    <a:gd name="T112" fmla="*/ 72 w 132"/>
                    <a:gd name="T113" fmla="*/ 32 h 94"/>
                    <a:gd name="T114" fmla="*/ 79 w 132"/>
                    <a:gd name="T115" fmla="*/ 17 h 94"/>
                    <a:gd name="T116" fmla="*/ 90 w 132"/>
                    <a:gd name="T117" fmla="*/ 2 h 94"/>
                    <a:gd name="T118" fmla="*/ 106 w 132"/>
                    <a:gd name="T119" fmla="*/ 0 h 94"/>
                    <a:gd name="T120" fmla="*/ 112 w 132"/>
                    <a:gd name="T121" fmla="*/ 2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94"/>
                    <a:gd name="T185" fmla="*/ 132 w 132"/>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94">
                      <a:moveTo>
                        <a:pt x="112" y="2"/>
                      </a:moveTo>
                      <a:lnTo>
                        <a:pt x="115" y="3"/>
                      </a:lnTo>
                      <a:lnTo>
                        <a:pt x="112" y="3"/>
                      </a:lnTo>
                      <a:lnTo>
                        <a:pt x="112" y="5"/>
                      </a:lnTo>
                      <a:lnTo>
                        <a:pt x="115" y="6"/>
                      </a:lnTo>
                      <a:lnTo>
                        <a:pt x="116" y="6"/>
                      </a:lnTo>
                      <a:lnTo>
                        <a:pt x="116" y="8"/>
                      </a:lnTo>
                      <a:lnTo>
                        <a:pt x="115" y="8"/>
                      </a:lnTo>
                      <a:lnTo>
                        <a:pt x="112" y="8"/>
                      </a:lnTo>
                      <a:lnTo>
                        <a:pt x="109" y="8"/>
                      </a:lnTo>
                      <a:lnTo>
                        <a:pt x="108" y="9"/>
                      </a:lnTo>
                      <a:lnTo>
                        <a:pt x="112" y="10"/>
                      </a:lnTo>
                      <a:lnTo>
                        <a:pt x="112" y="12"/>
                      </a:lnTo>
                      <a:lnTo>
                        <a:pt x="112" y="13"/>
                      </a:lnTo>
                      <a:lnTo>
                        <a:pt x="115" y="16"/>
                      </a:lnTo>
                      <a:lnTo>
                        <a:pt x="120" y="23"/>
                      </a:lnTo>
                      <a:lnTo>
                        <a:pt x="118" y="26"/>
                      </a:lnTo>
                      <a:lnTo>
                        <a:pt x="118" y="27"/>
                      </a:lnTo>
                      <a:lnTo>
                        <a:pt x="118" y="28"/>
                      </a:lnTo>
                      <a:lnTo>
                        <a:pt x="132" y="37"/>
                      </a:lnTo>
                      <a:lnTo>
                        <a:pt x="132" y="38"/>
                      </a:lnTo>
                      <a:lnTo>
                        <a:pt x="126" y="38"/>
                      </a:lnTo>
                      <a:lnTo>
                        <a:pt x="121" y="38"/>
                      </a:lnTo>
                      <a:lnTo>
                        <a:pt x="120" y="36"/>
                      </a:lnTo>
                      <a:lnTo>
                        <a:pt x="120" y="37"/>
                      </a:lnTo>
                      <a:lnTo>
                        <a:pt x="120" y="38"/>
                      </a:lnTo>
                      <a:lnTo>
                        <a:pt x="120" y="39"/>
                      </a:lnTo>
                      <a:lnTo>
                        <a:pt x="116" y="39"/>
                      </a:lnTo>
                      <a:lnTo>
                        <a:pt x="115" y="44"/>
                      </a:lnTo>
                      <a:lnTo>
                        <a:pt x="112" y="53"/>
                      </a:lnTo>
                      <a:lnTo>
                        <a:pt x="112" y="56"/>
                      </a:lnTo>
                      <a:lnTo>
                        <a:pt x="108" y="61"/>
                      </a:lnTo>
                      <a:lnTo>
                        <a:pt x="105" y="62"/>
                      </a:lnTo>
                      <a:lnTo>
                        <a:pt x="103" y="62"/>
                      </a:lnTo>
                      <a:lnTo>
                        <a:pt x="97" y="67"/>
                      </a:lnTo>
                      <a:lnTo>
                        <a:pt x="99" y="69"/>
                      </a:lnTo>
                      <a:lnTo>
                        <a:pt x="99" y="71"/>
                      </a:lnTo>
                      <a:lnTo>
                        <a:pt x="102" y="73"/>
                      </a:lnTo>
                      <a:lnTo>
                        <a:pt x="100" y="77"/>
                      </a:lnTo>
                      <a:lnTo>
                        <a:pt x="99" y="76"/>
                      </a:lnTo>
                      <a:lnTo>
                        <a:pt x="99" y="77"/>
                      </a:lnTo>
                      <a:lnTo>
                        <a:pt x="97" y="78"/>
                      </a:lnTo>
                      <a:lnTo>
                        <a:pt x="97" y="81"/>
                      </a:lnTo>
                      <a:lnTo>
                        <a:pt x="96" y="81"/>
                      </a:lnTo>
                      <a:lnTo>
                        <a:pt x="96" y="82"/>
                      </a:lnTo>
                      <a:lnTo>
                        <a:pt x="96" y="84"/>
                      </a:lnTo>
                      <a:lnTo>
                        <a:pt x="94" y="84"/>
                      </a:lnTo>
                      <a:lnTo>
                        <a:pt x="94" y="85"/>
                      </a:lnTo>
                      <a:lnTo>
                        <a:pt x="93" y="88"/>
                      </a:lnTo>
                      <a:lnTo>
                        <a:pt x="76" y="94"/>
                      </a:lnTo>
                      <a:lnTo>
                        <a:pt x="73" y="88"/>
                      </a:lnTo>
                      <a:lnTo>
                        <a:pt x="73" y="87"/>
                      </a:lnTo>
                      <a:lnTo>
                        <a:pt x="72" y="87"/>
                      </a:lnTo>
                      <a:lnTo>
                        <a:pt x="71" y="85"/>
                      </a:lnTo>
                      <a:lnTo>
                        <a:pt x="62" y="87"/>
                      </a:lnTo>
                      <a:lnTo>
                        <a:pt x="62" y="85"/>
                      </a:lnTo>
                      <a:lnTo>
                        <a:pt x="62" y="84"/>
                      </a:lnTo>
                      <a:lnTo>
                        <a:pt x="57" y="84"/>
                      </a:lnTo>
                      <a:lnTo>
                        <a:pt x="54" y="82"/>
                      </a:lnTo>
                      <a:lnTo>
                        <a:pt x="53" y="81"/>
                      </a:lnTo>
                      <a:lnTo>
                        <a:pt x="53" y="82"/>
                      </a:lnTo>
                      <a:lnTo>
                        <a:pt x="53" y="84"/>
                      </a:lnTo>
                      <a:lnTo>
                        <a:pt x="47" y="85"/>
                      </a:lnTo>
                      <a:lnTo>
                        <a:pt x="43" y="85"/>
                      </a:lnTo>
                      <a:lnTo>
                        <a:pt x="41" y="87"/>
                      </a:lnTo>
                      <a:lnTo>
                        <a:pt x="40" y="87"/>
                      </a:lnTo>
                      <a:lnTo>
                        <a:pt x="38" y="87"/>
                      </a:lnTo>
                      <a:lnTo>
                        <a:pt x="35" y="78"/>
                      </a:lnTo>
                      <a:lnTo>
                        <a:pt x="35" y="80"/>
                      </a:lnTo>
                      <a:lnTo>
                        <a:pt x="34" y="81"/>
                      </a:lnTo>
                      <a:lnTo>
                        <a:pt x="32" y="80"/>
                      </a:lnTo>
                      <a:lnTo>
                        <a:pt x="31" y="80"/>
                      </a:lnTo>
                      <a:lnTo>
                        <a:pt x="29" y="81"/>
                      </a:lnTo>
                      <a:lnTo>
                        <a:pt x="25" y="81"/>
                      </a:lnTo>
                      <a:lnTo>
                        <a:pt x="23" y="81"/>
                      </a:lnTo>
                      <a:lnTo>
                        <a:pt x="22" y="81"/>
                      </a:lnTo>
                      <a:lnTo>
                        <a:pt x="19" y="80"/>
                      </a:lnTo>
                      <a:lnTo>
                        <a:pt x="19" y="81"/>
                      </a:lnTo>
                      <a:lnTo>
                        <a:pt x="17" y="81"/>
                      </a:lnTo>
                      <a:lnTo>
                        <a:pt x="16" y="78"/>
                      </a:lnTo>
                      <a:lnTo>
                        <a:pt x="16" y="76"/>
                      </a:lnTo>
                      <a:lnTo>
                        <a:pt x="16" y="74"/>
                      </a:lnTo>
                      <a:lnTo>
                        <a:pt x="13" y="67"/>
                      </a:lnTo>
                      <a:lnTo>
                        <a:pt x="13" y="66"/>
                      </a:lnTo>
                      <a:lnTo>
                        <a:pt x="13" y="62"/>
                      </a:lnTo>
                      <a:lnTo>
                        <a:pt x="8" y="56"/>
                      </a:lnTo>
                      <a:lnTo>
                        <a:pt x="7" y="55"/>
                      </a:lnTo>
                      <a:lnTo>
                        <a:pt x="5" y="53"/>
                      </a:lnTo>
                      <a:lnTo>
                        <a:pt x="3" y="55"/>
                      </a:lnTo>
                      <a:lnTo>
                        <a:pt x="3" y="53"/>
                      </a:lnTo>
                      <a:lnTo>
                        <a:pt x="1" y="46"/>
                      </a:lnTo>
                      <a:lnTo>
                        <a:pt x="0" y="45"/>
                      </a:lnTo>
                      <a:lnTo>
                        <a:pt x="0" y="44"/>
                      </a:lnTo>
                      <a:lnTo>
                        <a:pt x="0" y="38"/>
                      </a:lnTo>
                      <a:lnTo>
                        <a:pt x="1" y="31"/>
                      </a:lnTo>
                      <a:lnTo>
                        <a:pt x="5" y="27"/>
                      </a:lnTo>
                      <a:lnTo>
                        <a:pt x="8" y="26"/>
                      </a:lnTo>
                      <a:lnTo>
                        <a:pt x="8" y="27"/>
                      </a:lnTo>
                      <a:lnTo>
                        <a:pt x="17" y="37"/>
                      </a:lnTo>
                      <a:lnTo>
                        <a:pt x="20" y="37"/>
                      </a:lnTo>
                      <a:lnTo>
                        <a:pt x="23" y="37"/>
                      </a:lnTo>
                      <a:lnTo>
                        <a:pt x="25" y="37"/>
                      </a:lnTo>
                      <a:lnTo>
                        <a:pt x="29" y="38"/>
                      </a:lnTo>
                      <a:lnTo>
                        <a:pt x="34" y="37"/>
                      </a:lnTo>
                      <a:lnTo>
                        <a:pt x="35" y="37"/>
                      </a:lnTo>
                      <a:lnTo>
                        <a:pt x="37" y="37"/>
                      </a:lnTo>
                      <a:lnTo>
                        <a:pt x="43" y="32"/>
                      </a:lnTo>
                      <a:lnTo>
                        <a:pt x="43" y="31"/>
                      </a:lnTo>
                      <a:lnTo>
                        <a:pt x="51" y="32"/>
                      </a:lnTo>
                      <a:lnTo>
                        <a:pt x="51" y="33"/>
                      </a:lnTo>
                      <a:lnTo>
                        <a:pt x="57" y="35"/>
                      </a:lnTo>
                      <a:lnTo>
                        <a:pt x="60" y="35"/>
                      </a:lnTo>
                      <a:lnTo>
                        <a:pt x="72" y="32"/>
                      </a:lnTo>
                      <a:lnTo>
                        <a:pt x="73" y="31"/>
                      </a:lnTo>
                      <a:lnTo>
                        <a:pt x="79" y="17"/>
                      </a:lnTo>
                      <a:lnTo>
                        <a:pt x="86" y="12"/>
                      </a:lnTo>
                      <a:lnTo>
                        <a:pt x="90" y="2"/>
                      </a:lnTo>
                      <a:lnTo>
                        <a:pt x="90" y="0"/>
                      </a:lnTo>
                      <a:lnTo>
                        <a:pt x="106" y="0"/>
                      </a:lnTo>
                      <a:lnTo>
                        <a:pt x="109" y="2"/>
                      </a:lnTo>
                      <a:lnTo>
                        <a:pt x="112"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45" name="Freeform 3228"/>
                <p:cNvSpPr>
                  <a:spLocks/>
                </p:cNvSpPr>
                <p:nvPr/>
              </p:nvSpPr>
              <p:spPr bwMode="gray">
                <a:xfrm>
                  <a:off x="4116" y="2545"/>
                  <a:ext cx="132" cy="94"/>
                </a:xfrm>
                <a:custGeom>
                  <a:avLst/>
                  <a:gdLst>
                    <a:gd name="T0" fmla="*/ 115 w 132"/>
                    <a:gd name="T1" fmla="*/ 3 h 94"/>
                    <a:gd name="T2" fmla="*/ 112 w 132"/>
                    <a:gd name="T3" fmla="*/ 5 h 94"/>
                    <a:gd name="T4" fmla="*/ 115 w 132"/>
                    <a:gd name="T5" fmla="*/ 6 h 94"/>
                    <a:gd name="T6" fmla="*/ 116 w 132"/>
                    <a:gd name="T7" fmla="*/ 8 h 94"/>
                    <a:gd name="T8" fmla="*/ 112 w 132"/>
                    <a:gd name="T9" fmla="*/ 8 h 94"/>
                    <a:gd name="T10" fmla="*/ 108 w 132"/>
                    <a:gd name="T11" fmla="*/ 9 h 94"/>
                    <a:gd name="T12" fmla="*/ 112 w 132"/>
                    <a:gd name="T13" fmla="*/ 12 h 94"/>
                    <a:gd name="T14" fmla="*/ 115 w 132"/>
                    <a:gd name="T15" fmla="*/ 16 h 94"/>
                    <a:gd name="T16" fmla="*/ 118 w 132"/>
                    <a:gd name="T17" fmla="*/ 26 h 94"/>
                    <a:gd name="T18" fmla="*/ 118 w 132"/>
                    <a:gd name="T19" fmla="*/ 28 h 94"/>
                    <a:gd name="T20" fmla="*/ 132 w 132"/>
                    <a:gd name="T21" fmla="*/ 38 h 94"/>
                    <a:gd name="T22" fmla="*/ 121 w 132"/>
                    <a:gd name="T23" fmla="*/ 38 h 94"/>
                    <a:gd name="T24" fmla="*/ 120 w 132"/>
                    <a:gd name="T25" fmla="*/ 37 h 94"/>
                    <a:gd name="T26" fmla="*/ 120 w 132"/>
                    <a:gd name="T27" fmla="*/ 39 h 94"/>
                    <a:gd name="T28" fmla="*/ 115 w 132"/>
                    <a:gd name="T29" fmla="*/ 44 h 94"/>
                    <a:gd name="T30" fmla="*/ 112 w 132"/>
                    <a:gd name="T31" fmla="*/ 56 h 94"/>
                    <a:gd name="T32" fmla="*/ 105 w 132"/>
                    <a:gd name="T33" fmla="*/ 62 h 94"/>
                    <a:gd name="T34" fmla="*/ 97 w 132"/>
                    <a:gd name="T35" fmla="*/ 67 h 94"/>
                    <a:gd name="T36" fmla="*/ 99 w 132"/>
                    <a:gd name="T37" fmla="*/ 71 h 94"/>
                    <a:gd name="T38" fmla="*/ 100 w 132"/>
                    <a:gd name="T39" fmla="*/ 77 h 94"/>
                    <a:gd name="T40" fmla="*/ 99 w 132"/>
                    <a:gd name="T41" fmla="*/ 77 h 94"/>
                    <a:gd name="T42" fmla="*/ 97 w 132"/>
                    <a:gd name="T43" fmla="*/ 81 h 94"/>
                    <a:gd name="T44" fmla="*/ 96 w 132"/>
                    <a:gd name="T45" fmla="*/ 82 h 94"/>
                    <a:gd name="T46" fmla="*/ 94 w 132"/>
                    <a:gd name="T47" fmla="*/ 84 h 94"/>
                    <a:gd name="T48" fmla="*/ 93 w 132"/>
                    <a:gd name="T49" fmla="*/ 88 h 94"/>
                    <a:gd name="T50" fmla="*/ 73 w 132"/>
                    <a:gd name="T51" fmla="*/ 88 h 94"/>
                    <a:gd name="T52" fmla="*/ 72 w 132"/>
                    <a:gd name="T53" fmla="*/ 87 h 94"/>
                    <a:gd name="T54" fmla="*/ 62 w 132"/>
                    <a:gd name="T55" fmla="*/ 87 h 94"/>
                    <a:gd name="T56" fmla="*/ 62 w 132"/>
                    <a:gd name="T57" fmla="*/ 84 h 94"/>
                    <a:gd name="T58" fmla="*/ 54 w 132"/>
                    <a:gd name="T59" fmla="*/ 82 h 94"/>
                    <a:gd name="T60" fmla="*/ 53 w 132"/>
                    <a:gd name="T61" fmla="*/ 82 h 94"/>
                    <a:gd name="T62" fmla="*/ 47 w 132"/>
                    <a:gd name="T63" fmla="*/ 85 h 94"/>
                    <a:gd name="T64" fmla="*/ 41 w 132"/>
                    <a:gd name="T65" fmla="*/ 87 h 94"/>
                    <a:gd name="T66" fmla="*/ 38 w 132"/>
                    <a:gd name="T67" fmla="*/ 87 h 94"/>
                    <a:gd name="T68" fmla="*/ 35 w 132"/>
                    <a:gd name="T69" fmla="*/ 80 h 94"/>
                    <a:gd name="T70" fmla="*/ 32 w 132"/>
                    <a:gd name="T71" fmla="*/ 80 h 94"/>
                    <a:gd name="T72" fmla="*/ 29 w 132"/>
                    <a:gd name="T73" fmla="*/ 81 h 94"/>
                    <a:gd name="T74" fmla="*/ 23 w 132"/>
                    <a:gd name="T75" fmla="*/ 81 h 94"/>
                    <a:gd name="T76" fmla="*/ 19 w 132"/>
                    <a:gd name="T77" fmla="*/ 80 h 94"/>
                    <a:gd name="T78" fmla="*/ 17 w 132"/>
                    <a:gd name="T79" fmla="*/ 81 h 94"/>
                    <a:gd name="T80" fmla="*/ 16 w 132"/>
                    <a:gd name="T81" fmla="*/ 76 h 94"/>
                    <a:gd name="T82" fmla="*/ 13 w 132"/>
                    <a:gd name="T83" fmla="*/ 67 h 94"/>
                    <a:gd name="T84" fmla="*/ 13 w 132"/>
                    <a:gd name="T85" fmla="*/ 62 h 94"/>
                    <a:gd name="T86" fmla="*/ 7 w 132"/>
                    <a:gd name="T87" fmla="*/ 55 h 94"/>
                    <a:gd name="T88" fmla="*/ 3 w 132"/>
                    <a:gd name="T89" fmla="*/ 55 h 94"/>
                    <a:gd name="T90" fmla="*/ 1 w 132"/>
                    <a:gd name="T91" fmla="*/ 46 h 94"/>
                    <a:gd name="T92" fmla="*/ 0 w 132"/>
                    <a:gd name="T93" fmla="*/ 44 h 94"/>
                    <a:gd name="T94" fmla="*/ 1 w 132"/>
                    <a:gd name="T95" fmla="*/ 31 h 94"/>
                    <a:gd name="T96" fmla="*/ 8 w 132"/>
                    <a:gd name="T97" fmla="*/ 26 h 94"/>
                    <a:gd name="T98" fmla="*/ 17 w 132"/>
                    <a:gd name="T99" fmla="*/ 37 h 94"/>
                    <a:gd name="T100" fmla="*/ 23 w 132"/>
                    <a:gd name="T101" fmla="*/ 37 h 94"/>
                    <a:gd name="T102" fmla="*/ 29 w 132"/>
                    <a:gd name="T103" fmla="*/ 38 h 94"/>
                    <a:gd name="T104" fmla="*/ 35 w 132"/>
                    <a:gd name="T105" fmla="*/ 37 h 94"/>
                    <a:gd name="T106" fmla="*/ 43 w 132"/>
                    <a:gd name="T107" fmla="*/ 32 h 94"/>
                    <a:gd name="T108" fmla="*/ 51 w 132"/>
                    <a:gd name="T109" fmla="*/ 32 h 94"/>
                    <a:gd name="T110" fmla="*/ 57 w 132"/>
                    <a:gd name="T111" fmla="*/ 35 h 94"/>
                    <a:gd name="T112" fmla="*/ 72 w 132"/>
                    <a:gd name="T113" fmla="*/ 32 h 94"/>
                    <a:gd name="T114" fmla="*/ 79 w 132"/>
                    <a:gd name="T115" fmla="*/ 17 h 94"/>
                    <a:gd name="T116" fmla="*/ 90 w 132"/>
                    <a:gd name="T117" fmla="*/ 2 h 94"/>
                    <a:gd name="T118" fmla="*/ 106 w 132"/>
                    <a:gd name="T119" fmla="*/ 0 h 94"/>
                    <a:gd name="T120" fmla="*/ 112 w 132"/>
                    <a:gd name="T121" fmla="*/ 2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94"/>
                    <a:gd name="T185" fmla="*/ 132 w 132"/>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94">
                      <a:moveTo>
                        <a:pt x="112" y="2"/>
                      </a:moveTo>
                      <a:lnTo>
                        <a:pt x="115" y="3"/>
                      </a:lnTo>
                      <a:lnTo>
                        <a:pt x="112" y="3"/>
                      </a:lnTo>
                      <a:lnTo>
                        <a:pt x="112" y="5"/>
                      </a:lnTo>
                      <a:lnTo>
                        <a:pt x="115" y="6"/>
                      </a:lnTo>
                      <a:lnTo>
                        <a:pt x="116" y="6"/>
                      </a:lnTo>
                      <a:lnTo>
                        <a:pt x="116" y="8"/>
                      </a:lnTo>
                      <a:lnTo>
                        <a:pt x="115" y="8"/>
                      </a:lnTo>
                      <a:lnTo>
                        <a:pt x="112" y="8"/>
                      </a:lnTo>
                      <a:lnTo>
                        <a:pt x="109" y="8"/>
                      </a:lnTo>
                      <a:lnTo>
                        <a:pt x="108" y="9"/>
                      </a:lnTo>
                      <a:lnTo>
                        <a:pt x="112" y="10"/>
                      </a:lnTo>
                      <a:lnTo>
                        <a:pt x="112" y="12"/>
                      </a:lnTo>
                      <a:lnTo>
                        <a:pt x="112" y="13"/>
                      </a:lnTo>
                      <a:lnTo>
                        <a:pt x="115" y="16"/>
                      </a:lnTo>
                      <a:lnTo>
                        <a:pt x="120" y="23"/>
                      </a:lnTo>
                      <a:lnTo>
                        <a:pt x="118" y="26"/>
                      </a:lnTo>
                      <a:lnTo>
                        <a:pt x="118" y="27"/>
                      </a:lnTo>
                      <a:lnTo>
                        <a:pt x="118" y="28"/>
                      </a:lnTo>
                      <a:lnTo>
                        <a:pt x="132" y="37"/>
                      </a:lnTo>
                      <a:lnTo>
                        <a:pt x="132" y="38"/>
                      </a:lnTo>
                      <a:lnTo>
                        <a:pt x="126" y="38"/>
                      </a:lnTo>
                      <a:lnTo>
                        <a:pt x="121" y="38"/>
                      </a:lnTo>
                      <a:lnTo>
                        <a:pt x="120" y="36"/>
                      </a:lnTo>
                      <a:lnTo>
                        <a:pt x="120" y="37"/>
                      </a:lnTo>
                      <a:lnTo>
                        <a:pt x="120" y="38"/>
                      </a:lnTo>
                      <a:lnTo>
                        <a:pt x="120" y="39"/>
                      </a:lnTo>
                      <a:lnTo>
                        <a:pt x="116" y="39"/>
                      </a:lnTo>
                      <a:lnTo>
                        <a:pt x="115" y="44"/>
                      </a:lnTo>
                      <a:lnTo>
                        <a:pt x="112" y="53"/>
                      </a:lnTo>
                      <a:lnTo>
                        <a:pt x="112" y="56"/>
                      </a:lnTo>
                      <a:lnTo>
                        <a:pt x="108" y="61"/>
                      </a:lnTo>
                      <a:lnTo>
                        <a:pt x="105" y="62"/>
                      </a:lnTo>
                      <a:lnTo>
                        <a:pt x="103" y="62"/>
                      </a:lnTo>
                      <a:lnTo>
                        <a:pt x="97" y="67"/>
                      </a:lnTo>
                      <a:lnTo>
                        <a:pt x="99" y="69"/>
                      </a:lnTo>
                      <a:lnTo>
                        <a:pt x="99" y="71"/>
                      </a:lnTo>
                      <a:lnTo>
                        <a:pt x="102" y="73"/>
                      </a:lnTo>
                      <a:lnTo>
                        <a:pt x="100" y="77"/>
                      </a:lnTo>
                      <a:lnTo>
                        <a:pt x="99" y="76"/>
                      </a:lnTo>
                      <a:lnTo>
                        <a:pt x="99" y="77"/>
                      </a:lnTo>
                      <a:lnTo>
                        <a:pt x="97" y="78"/>
                      </a:lnTo>
                      <a:lnTo>
                        <a:pt x="97" y="81"/>
                      </a:lnTo>
                      <a:lnTo>
                        <a:pt x="96" y="81"/>
                      </a:lnTo>
                      <a:lnTo>
                        <a:pt x="96" y="82"/>
                      </a:lnTo>
                      <a:lnTo>
                        <a:pt x="96" y="84"/>
                      </a:lnTo>
                      <a:lnTo>
                        <a:pt x="94" y="84"/>
                      </a:lnTo>
                      <a:lnTo>
                        <a:pt x="94" y="85"/>
                      </a:lnTo>
                      <a:lnTo>
                        <a:pt x="93" y="88"/>
                      </a:lnTo>
                      <a:lnTo>
                        <a:pt x="76" y="94"/>
                      </a:lnTo>
                      <a:lnTo>
                        <a:pt x="73" y="88"/>
                      </a:lnTo>
                      <a:lnTo>
                        <a:pt x="73" y="87"/>
                      </a:lnTo>
                      <a:lnTo>
                        <a:pt x="72" y="87"/>
                      </a:lnTo>
                      <a:lnTo>
                        <a:pt x="71" y="85"/>
                      </a:lnTo>
                      <a:lnTo>
                        <a:pt x="62" y="87"/>
                      </a:lnTo>
                      <a:lnTo>
                        <a:pt x="62" y="85"/>
                      </a:lnTo>
                      <a:lnTo>
                        <a:pt x="62" y="84"/>
                      </a:lnTo>
                      <a:lnTo>
                        <a:pt x="57" y="84"/>
                      </a:lnTo>
                      <a:lnTo>
                        <a:pt x="54" y="82"/>
                      </a:lnTo>
                      <a:lnTo>
                        <a:pt x="53" y="81"/>
                      </a:lnTo>
                      <a:lnTo>
                        <a:pt x="53" y="82"/>
                      </a:lnTo>
                      <a:lnTo>
                        <a:pt x="53" y="84"/>
                      </a:lnTo>
                      <a:lnTo>
                        <a:pt x="47" y="85"/>
                      </a:lnTo>
                      <a:lnTo>
                        <a:pt x="43" y="85"/>
                      </a:lnTo>
                      <a:lnTo>
                        <a:pt x="41" y="87"/>
                      </a:lnTo>
                      <a:lnTo>
                        <a:pt x="40" y="87"/>
                      </a:lnTo>
                      <a:lnTo>
                        <a:pt x="38" y="87"/>
                      </a:lnTo>
                      <a:lnTo>
                        <a:pt x="35" y="78"/>
                      </a:lnTo>
                      <a:lnTo>
                        <a:pt x="35" y="80"/>
                      </a:lnTo>
                      <a:lnTo>
                        <a:pt x="34" y="81"/>
                      </a:lnTo>
                      <a:lnTo>
                        <a:pt x="32" y="80"/>
                      </a:lnTo>
                      <a:lnTo>
                        <a:pt x="31" y="80"/>
                      </a:lnTo>
                      <a:lnTo>
                        <a:pt x="29" y="81"/>
                      </a:lnTo>
                      <a:lnTo>
                        <a:pt x="25" y="81"/>
                      </a:lnTo>
                      <a:lnTo>
                        <a:pt x="23" y="81"/>
                      </a:lnTo>
                      <a:lnTo>
                        <a:pt x="22" y="81"/>
                      </a:lnTo>
                      <a:lnTo>
                        <a:pt x="19" y="80"/>
                      </a:lnTo>
                      <a:lnTo>
                        <a:pt x="19" y="81"/>
                      </a:lnTo>
                      <a:lnTo>
                        <a:pt x="17" y="81"/>
                      </a:lnTo>
                      <a:lnTo>
                        <a:pt x="16" y="78"/>
                      </a:lnTo>
                      <a:lnTo>
                        <a:pt x="16" y="76"/>
                      </a:lnTo>
                      <a:lnTo>
                        <a:pt x="16" y="74"/>
                      </a:lnTo>
                      <a:lnTo>
                        <a:pt x="13" y="67"/>
                      </a:lnTo>
                      <a:lnTo>
                        <a:pt x="13" y="66"/>
                      </a:lnTo>
                      <a:lnTo>
                        <a:pt x="13" y="62"/>
                      </a:lnTo>
                      <a:lnTo>
                        <a:pt x="8" y="56"/>
                      </a:lnTo>
                      <a:lnTo>
                        <a:pt x="7" y="55"/>
                      </a:lnTo>
                      <a:lnTo>
                        <a:pt x="5" y="53"/>
                      </a:lnTo>
                      <a:lnTo>
                        <a:pt x="3" y="55"/>
                      </a:lnTo>
                      <a:lnTo>
                        <a:pt x="3" y="53"/>
                      </a:lnTo>
                      <a:lnTo>
                        <a:pt x="1" y="46"/>
                      </a:lnTo>
                      <a:lnTo>
                        <a:pt x="0" y="45"/>
                      </a:lnTo>
                      <a:lnTo>
                        <a:pt x="0" y="44"/>
                      </a:lnTo>
                      <a:lnTo>
                        <a:pt x="0" y="38"/>
                      </a:lnTo>
                      <a:lnTo>
                        <a:pt x="1" y="31"/>
                      </a:lnTo>
                      <a:lnTo>
                        <a:pt x="5" y="27"/>
                      </a:lnTo>
                      <a:lnTo>
                        <a:pt x="8" y="26"/>
                      </a:lnTo>
                      <a:lnTo>
                        <a:pt x="8" y="27"/>
                      </a:lnTo>
                      <a:lnTo>
                        <a:pt x="17" y="37"/>
                      </a:lnTo>
                      <a:lnTo>
                        <a:pt x="20" y="37"/>
                      </a:lnTo>
                      <a:lnTo>
                        <a:pt x="23" y="37"/>
                      </a:lnTo>
                      <a:lnTo>
                        <a:pt x="25" y="37"/>
                      </a:lnTo>
                      <a:lnTo>
                        <a:pt x="29" y="38"/>
                      </a:lnTo>
                      <a:lnTo>
                        <a:pt x="34" y="37"/>
                      </a:lnTo>
                      <a:lnTo>
                        <a:pt x="35" y="37"/>
                      </a:lnTo>
                      <a:lnTo>
                        <a:pt x="37" y="37"/>
                      </a:lnTo>
                      <a:lnTo>
                        <a:pt x="43" y="32"/>
                      </a:lnTo>
                      <a:lnTo>
                        <a:pt x="43" y="31"/>
                      </a:lnTo>
                      <a:lnTo>
                        <a:pt x="51" y="32"/>
                      </a:lnTo>
                      <a:lnTo>
                        <a:pt x="51" y="33"/>
                      </a:lnTo>
                      <a:lnTo>
                        <a:pt x="57" y="35"/>
                      </a:lnTo>
                      <a:lnTo>
                        <a:pt x="60" y="35"/>
                      </a:lnTo>
                      <a:lnTo>
                        <a:pt x="72" y="32"/>
                      </a:lnTo>
                      <a:lnTo>
                        <a:pt x="73" y="31"/>
                      </a:lnTo>
                      <a:lnTo>
                        <a:pt x="79" y="17"/>
                      </a:lnTo>
                      <a:lnTo>
                        <a:pt x="86" y="12"/>
                      </a:lnTo>
                      <a:lnTo>
                        <a:pt x="90" y="2"/>
                      </a:lnTo>
                      <a:lnTo>
                        <a:pt x="90" y="0"/>
                      </a:lnTo>
                      <a:lnTo>
                        <a:pt x="106" y="0"/>
                      </a:lnTo>
                      <a:lnTo>
                        <a:pt x="109" y="2"/>
                      </a:lnTo>
                      <a:lnTo>
                        <a:pt x="112"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8" name="Group 3229"/>
              <p:cNvGrpSpPr>
                <a:grpSpLocks/>
              </p:cNvGrpSpPr>
              <p:nvPr/>
            </p:nvGrpSpPr>
            <p:grpSpPr bwMode="auto">
              <a:xfrm>
                <a:off x="4405" y="2597"/>
                <a:ext cx="137" cy="96"/>
                <a:chOff x="4405" y="2597"/>
                <a:chExt cx="137" cy="96"/>
              </a:xfrm>
              <a:grpFill/>
            </p:grpSpPr>
            <p:sp>
              <p:nvSpPr>
                <p:cNvPr id="742" name="Freeform 3230"/>
                <p:cNvSpPr>
                  <a:spLocks/>
                </p:cNvSpPr>
                <p:nvPr/>
              </p:nvSpPr>
              <p:spPr bwMode="gray">
                <a:xfrm>
                  <a:off x="4405" y="2597"/>
                  <a:ext cx="137" cy="96"/>
                </a:xfrm>
                <a:custGeom>
                  <a:avLst/>
                  <a:gdLst>
                    <a:gd name="T0" fmla="*/ 134 w 137"/>
                    <a:gd name="T1" fmla="*/ 96 h 96"/>
                    <a:gd name="T2" fmla="*/ 115 w 137"/>
                    <a:gd name="T3" fmla="*/ 86 h 96"/>
                    <a:gd name="T4" fmla="*/ 107 w 137"/>
                    <a:gd name="T5" fmla="*/ 86 h 96"/>
                    <a:gd name="T6" fmla="*/ 104 w 137"/>
                    <a:gd name="T7" fmla="*/ 89 h 96"/>
                    <a:gd name="T8" fmla="*/ 91 w 137"/>
                    <a:gd name="T9" fmla="*/ 87 h 96"/>
                    <a:gd name="T10" fmla="*/ 101 w 137"/>
                    <a:gd name="T11" fmla="*/ 76 h 96"/>
                    <a:gd name="T12" fmla="*/ 107 w 137"/>
                    <a:gd name="T13" fmla="*/ 79 h 96"/>
                    <a:gd name="T14" fmla="*/ 107 w 137"/>
                    <a:gd name="T15" fmla="*/ 75 h 96"/>
                    <a:gd name="T16" fmla="*/ 104 w 137"/>
                    <a:gd name="T17" fmla="*/ 68 h 96"/>
                    <a:gd name="T18" fmla="*/ 100 w 137"/>
                    <a:gd name="T19" fmla="*/ 61 h 96"/>
                    <a:gd name="T20" fmla="*/ 95 w 137"/>
                    <a:gd name="T21" fmla="*/ 56 h 96"/>
                    <a:gd name="T22" fmla="*/ 89 w 137"/>
                    <a:gd name="T23" fmla="*/ 53 h 96"/>
                    <a:gd name="T24" fmla="*/ 57 w 137"/>
                    <a:gd name="T25" fmla="*/ 45 h 96"/>
                    <a:gd name="T26" fmla="*/ 52 w 137"/>
                    <a:gd name="T27" fmla="*/ 42 h 96"/>
                    <a:gd name="T28" fmla="*/ 45 w 137"/>
                    <a:gd name="T29" fmla="*/ 40 h 96"/>
                    <a:gd name="T30" fmla="*/ 41 w 137"/>
                    <a:gd name="T31" fmla="*/ 37 h 96"/>
                    <a:gd name="T32" fmla="*/ 39 w 137"/>
                    <a:gd name="T33" fmla="*/ 33 h 96"/>
                    <a:gd name="T34" fmla="*/ 34 w 137"/>
                    <a:gd name="T35" fmla="*/ 38 h 96"/>
                    <a:gd name="T36" fmla="*/ 27 w 137"/>
                    <a:gd name="T37" fmla="*/ 40 h 96"/>
                    <a:gd name="T38" fmla="*/ 24 w 137"/>
                    <a:gd name="T39" fmla="*/ 33 h 96"/>
                    <a:gd name="T40" fmla="*/ 20 w 137"/>
                    <a:gd name="T41" fmla="*/ 29 h 96"/>
                    <a:gd name="T42" fmla="*/ 15 w 137"/>
                    <a:gd name="T43" fmla="*/ 26 h 96"/>
                    <a:gd name="T44" fmla="*/ 24 w 137"/>
                    <a:gd name="T45" fmla="*/ 26 h 96"/>
                    <a:gd name="T46" fmla="*/ 36 w 137"/>
                    <a:gd name="T47" fmla="*/ 24 h 96"/>
                    <a:gd name="T48" fmla="*/ 39 w 137"/>
                    <a:gd name="T49" fmla="*/ 19 h 96"/>
                    <a:gd name="T50" fmla="*/ 21 w 137"/>
                    <a:gd name="T51" fmla="*/ 21 h 96"/>
                    <a:gd name="T52" fmla="*/ 14 w 137"/>
                    <a:gd name="T53" fmla="*/ 14 h 96"/>
                    <a:gd name="T54" fmla="*/ 8 w 137"/>
                    <a:gd name="T55" fmla="*/ 13 h 96"/>
                    <a:gd name="T56" fmla="*/ 0 w 137"/>
                    <a:gd name="T57" fmla="*/ 12 h 96"/>
                    <a:gd name="T58" fmla="*/ 12 w 137"/>
                    <a:gd name="T59" fmla="*/ 4 h 96"/>
                    <a:gd name="T60" fmla="*/ 27 w 137"/>
                    <a:gd name="T61" fmla="*/ 1 h 96"/>
                    <a:gd name="T62" fmla="*/ 42 w 137"/>
                    <a:gd name="T63" fmla="*/ 8 h 96"/>
                    <a:gd name="T64" fmla="*/ 42 w 137"/>
                    <a:gd name="T65" fmla="*/ 18 h 96"/>
                    <a:gd name="T66" fmla="*/ 48 w 137"/>
                    <a:gd name="T67" fmla="*/ 24 h 96"/>
                    <a:gd name="T68" fmla="*/ 57 w 137"/>
                    <a:gd name="T69" fmla="*/ 33 h 96"/>
                    <a:gd name="T70" fmla="*/ 67 w 137"/>
                    <a:gd name="T71" fmla="*/ 29 h 96"/>
                    <a:gd name="T72" fmla="*/ 74 w 137"/>
                    <a:gd name="T73" fmla="*/ 21 h 96"/>
                    <a:gd name="T74" fmla="*/ 84 w 137"/>
                    <a:gd name="T75" fmla="*/ 17 h 96"/>
                    <a:gd name="T76" fmla="*/ 95 w 137"/>
                    <a:gd name="T77" fmla="*/ 13 h 96"/>
                    <a:gd name="T78" fmla="*/ 111 w 137"/>
                    <a:gd name="T79" fmla="*/ 18 h 96"/>
                    <a:gd name="T80" fmla="*/ 122 w 137"/>
                    <a:gd name="T81" fmla="*/ 21 h 96"/>
                    <a:gd name="T82" fmla="*/ 126 w 137"/>
                    <a:gd name="T83" fmla="*/ 21 h 96"/>
                    <a:gd name="T84" fmla="*/ 131 w 137"/>
                    <a:gd name="T85" fmla="*/ 24 h 96"/>
                    <a:gd name="T86" fmla="*/ 134 w 137"/>
                    <a:gd name="T87" fmla="*/ 24 h 96"/>
                    <a:gd name="T88" fmla="*/ 134 w 137"/>
                    <a:gd name="T89" fmla="*/ 71 h 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
                    <a:gd name="T136" fmla="*/ 0 h 96"/>
                    <a:gd name="T137" fmla="*/ 137 w 137"/>
                    <a:gd name="T138" fmla="*/ 96 h 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 h="96">
                      <a:moveTo>
                        <a:pt x="137" y="96"/>
                      </a:moveTo>
                      <a:lnTo>
                        <a:pt x="137" y="96"/>
                      </a:lnTo>
                      <a:lnTo>
                        <a:pt x="134" y="96"/>
                      </a:lnTo>
                      <a:lnTo>
                        <a:pt x="122" y="86"/>
                      </a:lnTo>
                      <a:lnTo>
                        <a:pt x="119" y="85"/>
                      </a:lnTo>
                      <a:lnTo>
                        <a:pt x="115" y="86"/>
                      </a:lnTo>
                      <a:lnTo>
                        <a:pt x="111" y="86"/>
                      </a:lnTo>
                      <a:lnTo>
                        <a:pt x="109" y="87"/>
                      </a:lnTo>
                      <a:lnTo>
                        <a:pt x="107" y="86"/>
                      </a:lnTo>
                      <a:lnTo>
                        <a:pt x="107" y="87"/>
                      </a:lnTo>
                      <a:lnTo>
                        <a:pt x="106" y="89"/>
                      </a:lnTo>
                      <a:lnTo>
                        <a:pt x="104" y="89"/>
                      </a:lnTo>
                      <a:lnTo>
                        <a:pt x="104" y="87"/>
                      </a:lnTo>
                      <a:lnTo>
                        <a:pt x="91" y="89"/>
                      </a:lnTo>
                      <a:lnTo>
                        <a:pt x="91" y="87"/>
                      </a:lnTo>
                      <a:lnTo>
                        <a:pt x="95" y="82"/>
                      </a:lnTo>
                      <a:lnTo>
                        <a:pt x="100" y="78"/>
                      </a:lnTo>
                      <a:lnTo>
                        <a:pt x="101" y="76"/>
                      </a:lnTo>
                      <a:lnTo>
                        <a:pt x="104" y="78"/>
                      </a:lnTo>
                      <a:lnTo>
                        <a:pt x="106" y="79"/>
                      </a:lnTo>
                      <a:lnTo>
                        <a:pt x="107" y="79"/>
                      </a:lnTo>
                      <a:lnTo>
                        <a:pt x="107" y="78"/>
                      </a:lnTo>
                      <a:lnTo>
                        <a:pt x="106" y="75"/>
                      </a:lnTo>
                      <a:lnTo>
                        <a:pt x="107" y="75"/>
                      </a:lnTo>
                      <a:lnTo>
                        <a:pt x="104" y="74"/>
                      </a:lnTo>
                      <a:lnTo>
                        <a:pt x="103" y="72"/>
                      </a:lnTo>
                      <a:lnTo>
                        <a:pt x="104" y="68"/>
                      </a:lnTo>
                      <a:lnTo>
                        <a:pt x="103" y="67"/>
                      </a:lnTo>
                      <a:lnTo>
                        <a:pt x="101" y="64"/>
                      </a:lnTo>
                      <a:lnTo>
                        <a:pt x="100" y="61"/>
                      </a:lnTo>
                      <a:lnTo>
                        <a:pt x="100" y="60"/>
                      </a:lnTo>
                      <a:lnTo>
                        <a:pt x="97" y="56"/>
                      </a:lnTo>
                      <a:lnTo>
                        <a:pt x="95" y="56"/>
                      </a:lnTo>
                      <a:lnTo>
                        <a:pt x="92" y="56"/>
                      </a:lnTo>
                      <a:lnTo>
                        <a:pt x="91" y="54"/>
                      </a:lnTo>
                      <a:lnTo>
                        <a:pt x="89" y="53"/>
                      </a:lnTo>
                      <a:lnTo>
                        <a:pt x="84" y="50"/>
                      </a:lnTo>
                      <a:lnTo>
                        <a:pt x="81" y="50"/>
                      </a:lnTo>
                      <a:lnTo>
                        <a:pt x="57" y="45"/>
                      </a:lnTo>
                      <a:lnTo>
                        <a:pt x="55" y="45"/>
                      </a:lnTo>
                      <a:lnTo>
                        <a:pt x="52" y="43"/>
                      </a:lnTo>
                      <a:lnTo>
                        <a:pt x="52" y="42"/>
                      </a:lnTo>
                      <a:lnTo>
                        <a:pt x="51" y="39"/>
                      </a:lnTo>
                      <a:lnTo>
                        <a:pt x="48" y="39"/>
                      </a:lnTo>
                      <a:lnTo>
                        <a:pt x="45" y="40"/>
                      </a:lnTo>
                      <a:lnTo>
                        <a:pt x="45" y="39"/>
                      </a:lnTo>
                      <a:lnTo>
                        <a:pt x="42" y="38"/>
                      </a:lnTo>
                      <a:lnTo>
                        <a:pt x="41" y="37"/>
                      </a:lnTo>
                      <a:lnTo>
                        <a:pt x="39" y="36"/>
                      </a:lnTo>
                      <a:lnTo>
                        <a:pt x="39" y="35"/>
                      </a:lnTo>
                      <a:lnTo>
                        <a:pt x="39" y="33"/>
                      </a:lnTo>
                      <a:lnTo>
                        <a:pt x="39" y="30"/>
                      </a:lnTo>
                      <a:lnTo>
                        <a:pt x="39" y="29"/>
                      </a:lnTo>
                      <a:lnTo>
                        <a:pt x="34" y="38"/>
                      </a:lnTo>
                      <a:lnTo>
                        <a:pt x="33" y="40"/>
                      </a:lnTo>
                      <a:lnTo>
                        <a:pt x="28" y="40"/>
                      </a:lnTo>
                      <a:lnTo>
                        <a:pt x="27" y="40"/>
                      </a:lnTo>
                      <a:lnTo>
                        <a:pt x="24" y="36"/>
                      </a:lnTo>
                      <a:lnTo>
                        <a:pt x="27" y="36"/>
                      </a:lnTo>
                      <a:lnTo>
                        <a:pt x="24" y="33"/>
                      </a:lnTo>
                      <a:lnTo>
                        <a:pt x="21" y="30"/>
                      </a:lnTo>
                      <a:lnTo>
                        <a:pt x="20" y="29"/>
                      </a:lnTo>
                      <a:lnTo>
                        <a:pt x="17" y="29"/>
                      </a:lnTo>
                      <a:lnTo>
                        <a:pt x="14" y="29"/>
                      </a:lnTo>
                      <a:lnTo>
                        <a:pt x="15" y="26"/>
                      </a:lnTo>
                      <a:lnTo>
                        <a:pt x="17" y="26"/>
                      </a:lnTo>
                      <a:lnTo>
                        <a:pt x="20" y="26"/>
                      </a:lnTo>
                      <a:lnTo>
                        <a:pt x="24" y="26"/>
                      </a:lnTo>
                      <a:lnTo>
                        <a:pt x="31" y="24"/>
                      </a:lnTo>
                      <a:lnTo>
                        <a:pt x="33" y="24"/>
                      </a:lnTo>
                      <a:lnTo>
                        <a:pt x="36" y="24"/>
                      </a:lnTo>
                      <a:lnTo>
                        <a:pt x="39" y="24"/>
                      </a:lnTo>
                      <a:lnTo>
                        <a:pt x="39" y="21"/>
                      </a:lnTo>
                      <a:lnTo>
                        <a:pt x="39" y="19"/>
                      </a:lnTo>
                      <a:lnTo>
                        <a:pt x="39" y="18"/>
                      </a:lnTo>
                      <a:lnTo>
                        <a:pt x="24" y="21"/>
                      </a:lnTo>
                      <a:lnTo>
                        <a:pt x="21" y="21"/>
                      </a:lnTo>
                      <a:lnTo>
                        <a:pt x="18" y="21"/>
                      </a:lnTo>
                      <a:lnTo>
                        <a:pt x="15" y="19"/>
                      </a:lnTo>
                      <a:lnTo>
                        <a:pt x="14" y="14"/>
                      </a:lnTo>
                      <a:lnTo>
                        <a:pt x="12" y="13"/>
                      </a:lnTo>
                      <a:lnTo>
                        <a:pt x="9" y="13"/>
                      </a:lnTo>
                      <a:lnTo>
                        <a:pt x="8" y="13"/>
                      </a:lnTo>
                      <a:lnTo>
                        <a:pt x="6" y="12"/>
                      </a:lnTo>
                      <a:lnTo>
                        <a:pt x="4" y="13"/>
                      </a:lnTo>
                      <a:lnTo>
                        <a:pt x="0" y="12"/>
                      </a:lnTo>
                      <a:lnTo>
                        <a:pt x="4" y="5"/>
                      </a:lnTo>
                      <a:lnTo>
                        <a:pt x="6" y="5"/>
                      </a:lnTo>
                      <a:lnTo>
                        <a:pt x="12" y="4"/>
                      </a:lnTo>
                      <a:lnTo>
                        <a:pt x="17" y="1"/>
                      </a:lnTo>
                      <a:lnTo>
                        <a:pt x="20" y="0"/>
                      </a:lnTo>
                      <a:lnTo>
                        <a:pt x="27" y="1"/>
                      </a:lnTo>
                      <a:lnTo>
                        <a:pt x="33" y="5"/>
                      </a:lnTo>
                      <a:lnTo>
                        <a:pt x="41" y="5"/>
                      </a:lnTo>
                      <a:lnTo>
                        <a:pt x="42" y="8"/>
                      </a:lnTo>
                      <a:lnTo>
                        <a:pt x="44" y="10"/>
                      </a:lnTo>
                      <a:lnTo>
                        <a:pt x="44" y="13"/>
                      </a:lnTo>
                      <a:lnTo>
                        <a:pt x="42" y="18"/>
                      </a:lnTo>
                      <a:lnTo>
                        <a:pt x="44" y="24"/>
                      </a:lnTo>
                      <a:lnTo>
                        <a:pt x="48" y="26"/>
                      </a:lnTo>
                      <a:lnTo>
                        <a:pt x="48" y="24"/>
                      </a:lnTo>
                      <a:lnTo>
                        <a:pt x="51" y="25"/>
                      </a:lnTo>
                      <a:lnTo>
                        <a:pt x="54" y="32"/>
                      </a:lnTo>
                      <a:lnTo>
                        <a:pt x="57" y="33"/>
                      </a:lnTo>
                      <a:lnTo>
                        <a:pt x="63" y="33"/>
                      </a:lnTo>
                      <a:lnTo>
                        <a:pt x="63" y="30"/>
                      </a:lnTo>
                      <a:lnTo>
                        <a:pt x="67" y="29"/>
                      </a:lnTo>
                      <a:lnTo>
                        <a:pt x="67" y="28"/>
                      </a:lnTo>
                      <a:lnTo>
                        <a:pt x="73" y="24"/>
                      </a:lnTo>
                      <a:lnTo>
                        <a:pt x="74" y="21"/>
                      </a:lnTo>
                      <a:lnTo>
                        <a:pt x="82" y="19"/>
                      </a:lnTo>
                      <a:lnTo>
                        <a:pt x="84" y="18"/>
                      </a:lnTo>
                      <a:lnTo>
                        <a:pt x="84" y="17"/>
                      </a:lnTo>
                      <a:lnTo>
                        <a:pt x="92" y="12"/>
                      </a:lnTo>
                      <a:lnTo>
                        <a:pt x="95" y="12"/>
                      </a:lnTo>
                      <a:lnTo>
                        <a:pt x="95" y="13"/>
                      </a:lnTo>
                      <a:lnTo>
                        <a:pt x="104" y="15"/>
                      </a:lnTo>
                      <a:lnTo>
                        <a:pt x="104" y="17"/>
                      </a:lnTo>
                      <a:lnTo>
                        <a:pt x="111" y="18"/>
                      </a:lnTo>
                      <a:lnTo>
                        <a:pt x="116" y="21"/>
                      </a:lnTo>
                      <a:lnTo>
                        <a:pt x="119" y="22"/>
                      </a:lnTo>
                      <a:lnTo>
                        <a:pt x="122" y="21"/>
                      </a:lnTo>
                      <a:lnTo>
                        <a:pt x="123" y="21"/>
                      </a:lnTo>
                      <a:lnTo>
                        <a:pt x="125" y="22"/>
                      </a:lnTo>
                      <a:lnTo>
                        <a:pt x="126" y="21"/>
                      </a:lnTo>
                      <a:lnTo>
                        <a:pt x="126" y="22"/>
                      </a:lnTo>
                      <a:lnTo>
                        <a:pt x="130" y="24"/>
                      </a:lnTo>
                      <a:lnTo>
                        <a:pt x="131" y="24"/>
                      </a:lnTo>
                      <a:lnTo>
                        <a:pt x="131" y="25"/>
                      </a:lnTo>
                      <a:lnTo>
                        <a:pt x="133" y="25"/>
                      </a:lnTo>
                      <a:lnTo>
                        <a:pt x="134" y="24"/>
                      </a:lnTo>
                      <a:lnTo>
                        <a:pt x="134" y="25"/>
                      </a:lnTo>
                      <a:lnTo>
                        <a:pt x="134" y="69"/>
                      </a:lnTo>
                      <a:lnTo>
                        <a:pt x="134" y="71"/>
                      </a:lnTo>
                      <a:lnTo>
                        <a:pt x="136" y="74"/>
                      </a:lnTo>
                      <a:lnTo>
                        <a:pt x="137" y="9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43" name="Freeform 3231"/>
                <p:cNvSpPr>
                  <a:spLocks/>
                </p:cNvSpPr>
                <p:nvPr/>
              </p:nvSpPr>
              <p:spPr bwMode="gray">
                <a:xfrm>
                  <a:off x="4405" y="2597"/>
                  <a:ext cx="137" cy="96"/>
                </a:xfrm>
                <a:custGeom>
                  <a:avLst/>
                  <a:gdLst>
                    <a:gd name="T0" fmla="*/ 134 w 137"/>
                    <a:gd name="T1" fmla="*/ 96 h 96"/>
                    <a:gd name="T2" fmla="*/ 115 w 137"/>
                    <a:gd name="T3" fmla="*/ 86 h 96"/>
                    <a:gd name="T4" fmla="*/ 107 w 137"/>
                    <a:gd name="T5" fmla="*/ 86 h 96"/>
                    <a:gd name="T6" fmla="*/ 104 w 137"/>
                    <a:gd name="T7" fmla="*/ 89 h 96"/>
                    <a:gd name="T8" fmla="*/ 91 w 137"/>
                    <a:gd name="T9" fmla="*/ 87 h 96"/>
                    <a:gd name="T10" fmla="*/ 101 w 137"/>
                    <a:gd name="T11" fmla="*/ 76 h 96"/>
                    <a:gd name="T12" fmla="*/ 107 w 137"/>
                    <a:gd name="T13" fmla="*/ 79 h 96"/>
                    <a:gd name="T14" fmla="*/ 107 w 137"/>
                    <a:gd name="T15" fmla="*/ 75 h 96"/>
                    <a:gd name="T16" fmla="*/ 104 w 137"/>
                    <a:gd name="T17" fmla="*/ 68 h 96"/>
                    <a:gd name="T18" fmla="*/ 100 w 137"/>
                    <a:gd name="T19" fmla="*/ 61 h 96"/>
                    <a:gd name="T20" fmla="*/ 95 w 137"/>
                    <a:gd name="T21" fmla="*/ 56 h 96"/>
                    <a:gd name="T22" fmla="*/ 89 w 137"/>
                    <a:gd name="T23" fmla="*/ 53 h 96"/>
                    <a:gd name="T24" fmla="*/ 57 w 137"/>
                    <a:gd name="T25" fmla="*/ 45 h 96"/>
                    <a:gd name="T26" fmla="*/ 52 w 137"/>
                    <a:gd name="T27" fmla="*/ 42 h 96"/>
                    <a:gd name="T28" fmla="*/ 45 w 137"/>
                    <a:gd name="T29" fmla="*/ 40 h 96"/>
                    <a:gd name="T30" fmla="*/ 41 w 137"/>
                    <a:gd name="T31" fmla="*/ 37 h 96"/>
                    <a:gd name="T32" fmla="*/ 39 w 137"/>
                    <a:gd name="T33" fmla="*/ 33 h 96"/>
                    <a:gd name="T34" fmla="*/ 34 w 137"/>
                    <a:gd name="T35" fmla="*/ 38 h 96"/>
                    <a:gd name="T36" fmla="*/ 27 w 137"/>
                    <a:gd name="T37" fmla="*/ 40 h 96"/>
                    <a:gd name="T38" fmla="*/ 24 w 137"/>
                    <a:gd name="T39" fmla="*/ 33 h 96"/>
                    <a:gd name="T40" fmla="*/ 20 w 137"/>
                    <a:gd name="T41" fmla="*/ 29 h 96"/>
                    <a:gd name="T42" fmla="*/ 15 w 137"/>
                    <a:gd name="T43" fmla="*/ 26 h 96"/>
                    <a:gd name="T44" fmla="*/ 24 w 137"/>
                    <a:gd name="T45" fmla="*/ 26 h 96"/>
                    <a:gd name="T46" fmla="*/ 36 w 137"/>
                    <a:gd name="T47" fmla="*/ 24 h 96"/>
                    <a:gd name="T48" fmla="*/ 39 w 137"/>
                    <a:gd name="T49" fmla="*/ 19 h 96"/>
                    <a:gd name="T50" fmla="*/ 21 w 137"/>
                    <a:gd name="T51" fmla="*/ 21 h 96"/>
                    <a:gd name="T52" fmla="*/ 14 w 137"/>
                    <a:gd name="T53" fmla="*/ 14 h 96"/>
                    <a:gd name="T54" fmla="*/ 8 w 137"/>
                    <a:gd name="T55" fmla="*/ 13 h 96"/>
                    <a:gd name="T56" fmla="*/ 0 w 137"/>
                    <a:gd name="T57" fmla="*/ 12 h 96"/>
                    <a:gd name="T58" fmla="*/ 12 w 137"/>
                    <a:gd name="T59" fmla="*/ 4 h 96"/>
                    <a:gd name="T60" fmla="*/ 27 w 137"/>
                    <a:gd name="T61" fmla="*/ 1 h 96"/>
                    <a:gd name="T62" fmla="*/ 42 w 137"/>
                    <a:gd name="T63" fmla="*/ 8 h 96"/>
                    <a:gd name="T64" fmla="*/ 42 w 137"/>
                    <a:gd name="T65" fmla="*/ 18 h 96"/>
                    <a:gd name="T66" fmla="*/ 48 w 137"/>
                    <a:gd name="T67" fmla="*/ 24 h 96"/>
                    <a:gd name="T68" fmla="*/ 57 w 137"/>
                    <a:gd name="T69" fmla="*/ 33 h 96"/>
                    <a:gd name="T70" fmla="*/ 67 w 137"/>
                    <a:gd name="T71" fmla="*/ 29 h 96"/>
                    <a:gd name="T72" fmla="*/ 74 w 137"/>
                    <a:gd name="T73" fmla="*/ 21 h 96"/>
                    <a:gd name="T74" fmla="*/ 84 w 137"/>
                    <a:gd name="T75" fmla="*/ 17 h 96"/>
                    <a:gd name="T76" fmla="*/ 95 w 137"/>
                    <a:gd name="T77" fmla="*/ 13 h 96"/>
                    <a:gd name="T78" fmla="*/ 111 w 137"/>
                    <a:gd name="T79" fmla="*/ 18 h 96"/>
                    <a:gd name="T80" fmla="*/ 122 w 137"/>
                    <a:gd name="T81" fmla="*/ 21 h 96"/>
                    <a:gd name="T82" fmla="*/ 126 w 137"/>
                    <a:gd name="T83" fmla="*/ 21 h 96"/>
                    <a:gd name="T84" fmla="*/ 131 w 137"/>
                    <a:gd name="T85" fmla="*/ 24 h 96"/>
                    <a:gd name="T86" fmla="*/ 134 w 137"/>
                    <a:gd name="T87" fmla="*/ 24 h 96"/>
                    <a:gd name="T88" fmla="*/ 134 w 137"/>
                    <a:gd name="T89" fmla="*/ 71 h 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
                    <a:gd name="T136" fmla="*/ 0 h 96"/>
                    <a:gd name="T137" fmla="*/ 137 w 137"/>
                    <a:gd name="T138" fmla="*/ 96 h 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 h="96">
                      <a:moveTo>
                        <a:pt x="137" y="96"/>
                      </a:moveTo>
                      <a:lnTo>
                        <a:pt x="137" y="96"/>
                      </a:lnTo>
                      <a:lnTo>
                        <a:pt x="134" y="96"/>
                      </a:lnTo>
                      <a:lnTo>
                        <a:pt x="122" y="86"/>
                      </a:lnTo>
                      <a:lnTo>
                        <a:pt x="119" y="85"/>
                      </a:lnTo>
                      <a:lnTo>
                        <a:pt x="115" y="86"/>
                      </a:lnTo>
                      <a:lnTo>
                        <a:pt x="111" y="86"/>
                      </a:lnTo>
                      <a:lnTo>
                        <a:pt x="109" y="87"/>
                      </a:lnTo>
                      <a:lnTo>
                        <a:pt x="107" y="86"/>
                      </a:lnTo>
                      <a:lnTo>
                        <a:pt x="107" y="87"/>
                      </a:lnTo>
                      <a:lnTo>
                        <a:pt x="106" y="89"/>
                      </a:lnTo>
                      <a:lnTo>
                        <a:pt x="104" y="89"/>
                      </a:lnTo>
                      <a:lnTo>
                        <a:pt x="104" y="87"/>
                      </a:lnTo>
                      <a:lnTo>
                        <a:pt x="91" y="89"/>
                      </a:lnTo>
                      <a:lnTo>
                        <a:pt x="91" y="87"/>
                      </a:lnTo>
                      <a:lnTo>
                        <a:pt x="95" y="82"/>
                      </a:lnTo>
                      <a:lnTo>
                        <a:pt x="100" y="78"/>
                      </a:lnTo>
                      <a:lnTo>
                        <a:pt x="101" y="76"/>
                      </a:lnTo>
                      <a:lnTo>
                        <a:pt x="104" y="78"/>
                      </a:lnTo>
                      <a:lnTo>
                        <a:pt x="106" y="79"/>
                      </a:lnTo>
                      <a:lnTo>
                        <a:pt x="107" y="79"/>
                      </a:lnTo>
                      <a:lnTo>
                        <a:pt x="107" y="78"/>
                      </a:lnTo>
                      <a:lnTo>
                        <a:pt x="106" y="75"/>
                      </a:lnTo>
                      <a:lnTo>
                        <a:pt x="107" y="75"/>
                      </a:lnTo>
                      <a:lnTo>
                        <a:pt x="104" y="74"/>
                      </a:lnTo>
                      <a:lnTo>
                        <a:pt x="103" y="72"/>
                      </a:lnTo>
                      <a:lnTo>
                        <a:pt x="104" y="68"/>
                      </a:lnTo>
                      <a:lnTo>
                        <a:pt x="103" y="67"/>
                      </a:lnTo>
                      <a:lnTo>
                        <a:pt x="101" y="64"/>
                      </a:lnTo>
                      <a:lnTo>
                        <a:pt x="100" y="61"/>
                      </a:lnTo>
                      <a:lnTo>
                        <a:pt x="100" y="60"/>
                      </a:lnTo>
                      <a:lnTo>
                        <a:pt x="97" y="56"/>
                      </a:lnTo>
                      <a:lnTo>
                        <a:pt x="95" y="56"/>
                      </a:lnTo>
                      <a:lnTo>
                        <a:pt x="92" y="56"/>
                      </a:lnTo>
                      <a:lnTo>
                        <a:pt x="91" y="54"/>
                      </a:lnTo>
                      <a:lnTo>
                        <a:pt x="89" y="53"/>
                      </a:lnTo>
                      <a:lnTo>
                        <a:pt x="84" y="50"/>
                      </a:lnTo>
                      <a:lnTo>
                        <a:pt x="81" y="50"/>
                      </a:lnTo>
                      <a:lnTo>
                        <a:pt x="57" y="45"/>
                      </a:lnTo>
                      <a:lnTo>
                        <a:pt x="55" y="45"/>
                      </a:lnTo>
                      <a:lnTo>
                        <a:pt x="52" y="43"/>
                      </a:lnTo>
                      <a:lnTo>
                        <a:pt x="52" y="42"/>
                      </a:lnTo>
                      <a:lnTo>
                        <a:pt x="51" y="39"/>
                      </a:lnTo>
                      <a:lnTo>
                        <a:pt x="48" y="39"/>
                      </a:lnTo>
                      <a:lnTo>
                        <a:pt x="45" y="40"/>
                      </a:lnTo>
                      <a:lnTo>
                        <a:pt x="45" y="39"/>
                      </a:lnTo>
                      <a:lnTo>
                        <a:pt x="42" y="38"/>
                      </a:lnTo>
                      <a:lnTo>
                        <a:pt x="41" y="37"/>
                      </a:lnTo>
                      <a:lnTo>
                        <a:pt x="39" y="36"/>
                      </a:lnTo>
                      <a:lnTo>
                        <a:pt x="39" y="35"/>
                      </a:lnTo>
                      <a:lnTo>
                        <a:pt x="39" y="33"/>
                      </a:lnTo>
                      <a:lnTo>
                        <a:pt x="39" y="30"/>
                      </a:lnTo>
                      <a:lnTo>
                        <a:pt x="39" y="29"/>
                      </a:lnTo>
                      <a:lnTo>
                        <a:pt x="34" y="38"/>
                      </a:lnTo>
                      <a:lnTo>
                        <a:pt x="33" y="40"/>
                      </a:lnTo>
                      <a:lnTo>
                        <a:pt x="28" y="40"/>
                      </a:lnTo>
                      <a:lnTo>
                        <a:pt x="27" y="40"/>
                      </a:lnTo>
                      <a:lnTo>
                        <a:pt x="24" y="36"/>
                      </a:lnTo>
                      <a:lnTo>
                        <a:pt x="27" y="36"/>
                      </a:lnTo>
                      <a:lnTo>
                        <a:pt x="24" y="33"/>
                      </a:lnTo>
                      <a:lnTo>
                        <a:pt x="21" y="30"/>
                      </a:lnTo>
                      <a:lnTo>
                        <a:pt x="20" y="29"/>
                      </a:lnTo>
                      <a:lnTo>
                        <a:pt x="17" y="29"/>
                      </a:lnTo>
                      <a:lnTo>
                        <a:pt x="14" y="29"/>
                      </a:lnTo>
                      <a:lnTo>
                        <a:pt x="15" y="26"/>
                      </a:lnTo>
                      <a:lnTo>
                        <a:pt x="17" y="26"/>
                      </a:lnTo>
                      <a:lnTo>
                        <a:pt x="20" y="26"/>
                      </a:lnTo>
                      <a:lnTo>
                        <a:pt x="24" y="26"/>
                      </a:lnTo>
                      <a:lnTo>
                        <a:pt x="31" y="24"/>
                      </a:lnTo>
                      <a:lnTo>
                        <a:pt x="33" y="24"/>
                      </a:lnTo>
                      <a:lnTo>
                        <a:pt x="36" y="24"/>
                      </a:lnTo>
                      <a:lnTo>
                        <a:pt x="39" y="24"/>
                      </a:lnTo>
                      <a:lnTo>
                        <a:pt x="39" y="21"/>
                      </a:lnTo>
                      <a:lnTo>
                        <a:pt x="39" y="19"/>
                      </a:lnTo>
                      <a:lnTo>
                        <a:pt x="39" y="18"/>
                      </a:lnTo>
                      <a:lnTo>
                        <a:pt x="24" y="21"/>
                      </a:lnTo>
                      <a:lnTo>
                        <a:pt x="21" y="21"/>
                      </a:lnTo>
                      <a:lnTo>
                        <a:pt x="18" y="21"/>
                      </a:lnTo>
                      <a:lnTo>
                        <a:pt x="15" y="19"/>
                      </a:lnTo>
                      <a:lnTo>
                        <a:pt x="14" y="14"/>
                      </a:lnTo>
                      <a:lnTo>
                        <a:pt x="12" y="13"/>
                      </a:lnTo>
                      <a:lnTo>
                        <a:pt x="9" y="13"/>
                      </a:lnTo>
                      <a:lnTo>
                        <a:pt x="8" y="13"/>
                      </a:lnTo>
                      <a:lnTo>
                        <a:pt x="6" y="12"/>
                      </a:lnTo>
                      <a:lnTo>
                        <a:pt x="4" y="13"/>
                      </a:lnTo>
                      <a:lnTo>
                        <a:pt x="0" y="12"/>
                      </a:lnTo>
                      <a:lnTo>
                        <a:pt x="4" y="5"/>
                      </a:lnTo>
                      <a:lnTo>
                        <a:pt x="6" y="5"/>
                      </a:lnTo>
                      <a:lnTo>
                        <a:pt x="12" y="4"/>
                      </a:lnTo>
                      <a:lnTo>
                        <a:pt x="17" y="1"/>
                      </a:lnTo>
                      <a:lnTo>
                        <a:pt x="20" y="0"/>
                      </a:lnTo>
                      <a:lnTo>
                        <a:pt x="27" y="1"/>
                      </a:lnTo>
                      <a:lnTo>
                        <a:pt x="33" y="5"/>
                      </a:lnTo>
                      <a:lnTo>
                        <a:pt x="41" y="5"/>
                      </a:lnTo>
                      <a:lnTo>
                        <a:pt x="42" y="8"/>
                      </a:lnTo>
                      <a:lnTo>
                        <a:pt x="44" y="10"/>
                      </a:lnTo>
                      <a:lnTo>
                        <a:pt x="44" y="13"/>
                      </a:lnTo>
                      <a:lnTo>
                        <a:pt x="42" y="18"/>
                      </a:lnTo>
                      <a:lnTo>
                        <a:pt x="44" y="24"/>
                      </a:lnTo>
                      <a:lnTo>
                        <a:pt x="48" y="26"/>
                      </a:lnTo>
                      <a:lnTo>
                        <a:pt x="48" y="24"/>
                      </a:lnTo>
                      <a:lnTo>
                        <a:pt x="51" y="25"/>
                      </a:lnTo>
                      <a:lnTo>
                        <a:pt x="54" y="32"/>
                      </a:lnTo>
                      <a:lnTo>
                        <a:pt x="57" y="33"/>
                      </a:lnTo>
                      <a:lnTo>
                        <a:pt x="63" y="33"/>
                      </a:lnTo>
                      <a:lnTo>
                        <a:pt x="63" y="30"/>
                      </a:lnTo>
                      <a:lnTo>
                        <a:pt x="67" y="29"/>
                      </a:lnTo>
                      <a:lnTo>
                        <a:pt x="67" y="28"/>
                      </a:lnTo>
                      <a:lnTo>
                        <a:pt x="73" y="24"/>
                      </a:lnTo>
                      <a:lnTo>
                        <a:pt x="74" y="21"/>
                      </a:lnTo>
                      <a:lnTo>
                        <a:pt x="82" y="19"/>
                      </a:lnTo>
                      <a:lnTo>
                        <a:pt x="84" y="18"/>
                      </a:lnTo>
                      <a:lnTo>
                        <a:pt x="84" y="17"/>
                      </a:lnTo>
                      <a:lnTo>
                        <a:pt x="92" y="12"/>
                      </a:lnTo>
                      <a:lnTo>
                        <a:pt x="95" y="12"/>
                      </a:lnTo>
                      <a:lnTo>
                        <a:pt x="95" y="13"/>
                      </a:lnTo>
                      <a:lnTo>
                        <a:pt x="104" y="15"/>
                      </a:lnTo>
                      <a:lnTo>
                        <a:pt x="104" y="17"/>
                      </a:lnTo>
                      <a:lnTo>
                        <a:pt x="111" y="18"/>
                      </a:lnTo>
                      <a:lnTo>
                        <a:pt x="116" y="21"/>
                      </a:lnTo>
                      <a:lnTo>
                        <a:pt x="119" y="22"/>
                      </a:lnTo>
                      <a:lnTo>
                        <a:pt x="122" y="21"/>
                      </a:lnTo>
                      <a:lnTo>
                        <a:pt x="123" y="21"/>
                      </a:lnTo>
                      <a:lnTo>
                        <a:pt x="125" y="22"/>
                      </a:lnTo>
                      <a:lnTo>
                        <a:pt x="126" y="21"/>
                      </a:lnTo>
                      <a:lnTo>
                        <a:pt x="126" y="22"/>
                      </a:lnTo>
                      <a:lnTo>
                        <a:pt x="130" y="24"/>
                      </a:lnTo>
                      <a:lnTo>
                        <a:pt x="131" y="24"/>
                      </a:lnTo>
                      <a:lnTo>
                        <a:pt x="131" y="25"/>
                      </a:lnTo>
                      <a:lnTo>
                        <a:pt x="133" y="25"/>
                      </a:lnTo>
                      <a:lnTo>
                        <a:pt x="134" y="24"/>
                      </a:lnTo>
                      <a:lnTo>
                        <a:pt x="134" y="25"/>
                      </a:lnTo>
                      <a:lnTo>
                        <a:pt x="134" y="69"/>
                      </a:lnTo>
                      <a:lnTo>
                        <a:pt x="134" y="71"/>
                      </a:lnTo>
                      <a:lnTo>
                        <a:pt x="136" y="74"/>
                      </a:lnTo>
                      <a:lnTo>
                        <a:pt x="137" y="9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89" name="Group 3232"/>
              <p:cNvGrpSpPr>
                <a:grpSpLocks/>
              </p:cNvGrpSpPr>
              <p:nvPr/>
            </p:nvGrpSpPr>
            <p:grpSpPr bwMode="auto">
              <a:xfrm>
                <a:off x="2941" y="1988"/>
                <a:ext cx="125" cy="72"/>
                <a:chOff x="2941" y="1988"/>
                <a:chExt cx="125" cy="72"/>
              </a:xfrm>
              <a:grpFill/>
            </p:grpSpPr>
            <p:sp>
              <p:nvSpPr>
                <p:cNvPr id="740" name="Freeform 3233"/>
                <p:cNvSpPr>
                  <a:spLocks/>
                </p:cNvSpPr>
                <p:nvPr/>
              </p:nvSpPr>
              <p:spPr bwMode="gray">
                <a:xfrm>
                  <a:off x="2941" y="1988"/>
                  <a:ext cx="125" cy="72"/>
                </a:xfrm>
                <a:custGeom>
                  <a:avLst/>
                  <a:gdLst>
                    <a:gd name="T0" fmla="*/ 108 w 125"/>
                    <a:gd name="T1" fmla="*/ 71 h 72"/>
                    <a:gd name="T2" fmla="*/ 97 w 125"/>
                    <a:gd name="T3" fmla="*/ 65 h 72"/>
                    <a:gd name="T4" fmla="*/ 90 w 125"/>
                    <a:gd name="T5" fmla="*/ 64 h 72"/>
                    <a:gd name="T6" fmla="*/ 38 w 125"/>
                    <a:gd name="T7" fmla="*/ 69 h 72"/>
                    <a:gd name="T8" fmla="*/ 36 w 125"/>
                    <a:gd name="T9" fmla="*/ 64 h 72"/>
                    <a:gd name="T10" fmla="*/ 30 w 125"/>
                    <a:gd name="T11" fmla="*/ 60 h 72"/>
                    <a:gd name="T12" fmla="*/ 30 w 125"/>
                    <a:gd name="T13" fmla="*/ 57 h 72"/>
                    <a:gd name="T14" fmla="*/ 20 w 125"/>
                    <a:gd name="T15" fmla="*/ 55 h 72"/>
                    <a:gd name="T16" fmla="*/ 15 w 125"/>
                    <a:gd name="T17" fmla="*/ 48 h 72"/>
                    <a:gd name="T18" fmla="*/ 11 w 125"/>
                    <a:gd name="T19" fmla="*/ 47 h 72"/>
                    <a:gd name="T20" fmla="*/ 6 w 125"/>
                    <a:gd name="T21" fmla="*/ 37 h 72"/>
                    <a:gd name="T22" fmla="*/ 0 w 125"/>
                    <a:gd name="T23" fmla="*/ 34 h 72"/>
                    <a:gd name="T24" fmla="*/ 19 w 125"/>
                    <a:gd name="T25" fmla="*/ 18 h 72"/>
                    <a:gd name="T26" fmla="*/ 22 w 125"/>
                    <a:gd name="T27" fmla="*/ 14 h 72"/>
                    <a:gd name="T28" fmla="*/ 23 w 125"/>
                    <a:gd name="T29" fmla="*/ 10 h 72"/>
                    <a:gd name="T30" fmla="*/ 30 w 125"/>
                    <a:gd name="T31" fmla="*/ 6 h 72"/>
                    <a:gd name="T32" fmla="*/ 35 w 125"/>
                    <a:gd name="T33" fmla="*/ 4 h 72"/>
                    <a:gd name="T34" fmla="*/ 57 w 125"/>
                    <a:gd name="T35" fmla="*/ 4 h 72"/>
                    <a:gd name="T36" fmla="*/ 66 w 125"/>
                    <a:gd name="T37" fmla="*/ 4 h 72"/>
                    <a:gd name="T38" fmla="*/ 75 w 125"/>
                    <a:gd name="T39" fmla="*/ 4 h 72"/>
                    <a:gd name="T40" fmla="*/ 86 w 125"/>
                    <a:gd name="T41" fmla="*/ 0 h 72"/>
                    <a:gd name="T42" fmla="*/ 94 w 125"/>
                    <a:gd name="T43" fmla="*/ 10 h 72"/>
                    <a:gd name="T44" fmla="*/ 106 w 125"/>
                    <a:gd name="T45" fmla="*/ 32 h 72"/>
                    <a:gd name="T46" fmla="*/ 106 w 125"/>
                    <a:gd name="T47" fmla="*/ 45 h 72"/>
                    <a:gd name="T48" fmla="*/ 111 w 125"/>
                    <a:gd name="T49" fmla="*/ 47 h 72"/>
                    <a:gd name="T50" fmla="*/ 115 w 125"/>
                    <a:gd name="T51" fmla="*/ 46 h 72"/>
                    <a:gd name="T52" fmla="*/ 124 w 125"/>
                    <a:gd name="T53" fmla="*/ 45 h 72"/>
                    <a:gd name="T54" fmla="*/ 125 w 125"/>
                    <a:gd name="T55" fmla="*/ 47 h 72"/>
                    <a:gd name="T56" fmla="*/ 124 w 125"/>
                    <a:gd name="T57" fmla="*/ 54 h 72"/>
                    <a:gd name="T58" fmla="*/ 114 w 125"/>
                    <a:gd name="T59" fmla="*/ 58 h 72"/>
                    <a:gd name="T60" fmla="*/ 117 w 125"/>
                    <a:gd name="T61" fmla="*/ 55 h 72"/>
                    <a:gd name="T62" fmla="*/ 115 w 125"/>
                    <a:gd name="T63" fmla="*/ 51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72"/>
                    <a:gd name="T98" fmla="*/ 125 w 125"/>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72">
                      <a:moveTo>
                        <a:pt x="112" y="69"/>
                      </a:moveTo>
                      <a:lnTo>
                        <a:pt x="108" y="71"/>
                      </a:lnTo>
                      <a:lnTo>
                        <a:pt x="103" y="68"/>
                      </a:lnTo>
                      <a:lnTo>
                        <a:pt x="97" y="65"/>
                      </a:lnTo>
                      <a:lnTo>
                        <a:pt x="93" y="65"/>
                      </a:lnTo>
                      <a:lnTo>
                        <a:pt x="90" y="64"/>
                      </a:lnTo>
                      <a:lnTo>
                        <a:pt x="69" y="72"/>
                      </a:lnTo>
                      <a:lnTo>
                        <a:pt x="38" y="69"/>
                      </a:lnTo>
                      <a:lnTo>
                        <a:pt x="35" y="68"/>
                      </a:lnTo>
                      <a:lnTo>
                        <a:pt x="36" y="64"/>
                      </a:lnTo>
                      <a:lnTo>
                        <a:pt x="32" y="62"/>
                      </a:lnTo>
                      <a:lnTo>
                        <a:pt x="30" y="60"/>
                      </a:lnTo>
                      <a:lnTo>
                        <a:pt x="32" y="58"/>
                      </a:lnTo>
                      <a:lnTo>
                        <a:pt x="30" y="57"/>
                      </a:lnTo>
                      <a:lnTo>
                        <a:pt x="27" y="58"/>
                      </a:lnTo>
                      <a:lnTo>
                        <a:pt x="20" y="55"/>
                      </a:lnTo>
                      <a:lnTo>
                        <a:pt x="17" y="54"/>
                      </a:lnTo>
                      <a:lnTo>
                        <a:pt x="15" y="48"/>
                      </a:lnTo>
                      <a:lnTo>
                        <a:pt x="14" y="47"/>
                      </a:lnTo>
                      <a:lnTo>
                        <a:pt x="11" y="47"/>
                      </a:lnTo>
                      <a:lnTo>
                        <a:pt x="9" y="45"/>
                      </a:lnTo>
                      <a:lnTo>
                        <a:pt x="6" y="37"/>
                      </a:lnTo>
                      <a:lnTo>
                        <a:pt x="5" y="35"/>
                      </a:lnTo>
                      <a:lnTo>
                        <a:pt x="0" y="34"/>
                      </a:lnTo>
                      <a:lnTo>
                        <a:pt x="12" y="30"/>
                      </a:lnTo>
                      <a:lnTo>
                        <a:pt x="19" y="18"/>
                      </a:lnTo>
                      <a:lnTo>
                        <a:pt x="22" y="15"/>
                      </a:lnTo>
                      <a:lnTo>
                        <a:pt x="22" y="14"/>
                      </a:lnTo>
                      <a:lnTo>
                        <a:pt x="23" y="11"/>
                      </a:lnTo>
                      <a:lnTo>
                        <a:pt x="23" y="10"/>
                      </a:lnTo>
                      <a:lnTo>
                        <a:pt x="27" y="7"/>
                      </a:lnTo>
                      <a:lnTo>
                        <a:pt x="30" y="6"/>
                      </a:lnTo>
                      <a:lnTo>
                        <a:pt x="32" y="6"/>
                      </a:lnTo>
                      <a:lnTo>
                        <a:pt x="35" y="4"/>
                      </a:lnTo>
                      <a:lnTo>
                        <a:pt x="36" y="4"/>
                      </a:lnTo>
                      <a:lnTo>
                        <a:pt x="57" y="4"/>
                      </a:lnTo>
                      <a:lnTo>
                        <a:pt x="63" y="6"/>
                      </a:lnTo>
                      <a:lnTo>
                        <a:pt x="66" y="4"/>
                      </a:lnTo>
                      <a:lnTo>
                        <a:pt x="72" y="4"/>
                      </a:lnTo>
                      <a:lnTo>
                        <a:pt x="75" y="4"/>
                      </a:lnTo>
                      <a:lnTo>
                        <a:pt x="82" y="0"/>
                      </a:lnTo>
                      <a:lnTo>
                        <a:pt x="86" y="0"/>
                      </a:lnTo>
                      <a:lnTo>
                        <a:pt x="94" y="6"/>
                      </a:lnTo>
                      <a:lnTo>
                        <a:pt x="94" y="10"/>
                      </a:lnTo>
                      <a:lnTo>
                        <a:pt x="104" y="22"/>
                      </a:lnTo>
                      <a:lnTo>
                        <a:pt x="106" y="32"/>
                      </a:lnTo>
                      <a:lnTo>
                        <a:pt x="104" y="35"/>
                      </a:lnTo>
                      <a:lnTo>
                        <a:pt x="106" y="45"/>
                      </a:lnTo>
                      <a:lnTo>
                        <a:pt x="108" y="43"/>
                      </a:lnTo>
                      <a:lnTo>
                        <a:pt x="111" y="47"/>
                      </a:lnTo>
                      <a:lnTo>
                        <a:pt x="114" y="47"/>
                      </a:lnTo>
                      <a:lnTo>
                        <a:pt x="115" y="46"/>
                      </a:lnTo>
                      <a:lnTo>
                        <a:pt x="122" y="45"/>
                      </a:lnTo>
                      <a:lnTo>
                        <a:pt x="124" y="45"/>
                      </a:lnTo>
                      <a:lnTo>
                        <a:pt x="125" y="45"/>
                      </a:lnTo>
                      <a:lnTo>
                        <a:pt x="125" y="47"/>
                      </a:lnTo>
                      <a:lnTo>
                        <a:pt x="125" y="52"/>
                      </a:lnTo>
                      <a:lnTo>
                        <a:pt x="124" y="54"/>
                      </a:lnTo>
                      <a:lnTo>
                        <a:pt x="121" y="55"/>
                      </a:lnTo>
                      <a:lnTo>
                        <a:pt x="114" y="58"/>
                      </a:lnTo>
                      <a:lnTo>
                        <a:pt x="115" y="57"/>
                      </a:lnTo>
                      <a:lnTo>
                        <a:pt x="117" y="55"/>
                      </a:lnTo>
                      <a:lnTo>
                        <a:pt x="117" y="51"/>
                      </a:lnTo>
                      <a:lnTo>
                        <a:pt x="115" y="51"/>
                      </a:lnTo>
                      <a:lnTo>
                        <a:pt x="112" y="6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41" name="Freeform 3234"/>
                <p:cNvSpPr>
                  <a:spLocks/>
                </p:cNvSpPr>
                <p:nvPr/>
              </p:nvSpPr>
              <p:spPr bwMode="gray">
                <a:xfrm>
                  <a:off x="2941" y="1988"/>
                  <a:ext cx="125" cy="72"/>
                </a:xfrm>
                <a:custGeom>
                  <a:avLst/>
                  <a:gdLst>
                    <a:gd name="T0" fmla="*/ 108 w 125"/>
                    <a:gd name="T1" fmla="*/ 71 h 72"/>
                    <a:gd name="T2" fmla="*/ 97 w 125"/>
                    <a:gd name="T3" fmla="*/ 65 h 72"/>
                    <a:gd name="T4" fmla="*/ 90 w 125"/>
                    <a:gd name="T5" fmla="*/ 64 h 72"/>
                    <a:gd name="T6" fmla="*/ 38 w 125"/>
                    <a:gd name="T7" fmla="*/ 69 h 72"/>
                    <a:gd name="T8" fmla="*/ 36 w 125"/>
                    <a:gd name="T9" fmla="*/ 64 h 72"/>
                    <a:gd name="T10" fmla="*/ 30 w 125"/>
                    <a:gd name="T11" fmla="*/ 60 h 72"/>
                    <a:gd name="T12" fmla="*/ 30 w 125"/>
                    <a:gd name="T13" fmla="*/ 57 h 72"/>
                    <a:gd name="T14" fmla="*/ 20 w 125"/>
                    <a:gd name="T15" fmla="*/ 55 h 72"/>
                    <a:gd name="T16" fmla="*/ 15 w 125"/>
                    <a:gd name="T17" fmla="*/ 48 h 72"/>
                    <a:gd name="T18" fmla="*/ 11 w 125"/>
                    <a:gd name="T19" fmla="*/ 47 h 72"/>
                    <a:gd name="T20" fmla="*/ 6 w 125"/>
                    <a:gd name="T21" fmla="*/ 37 h 72"/>
                    <a:gd name="T22" fmla="*/ 0 w 125"/>
                    <a:gd name="T23" fmla="*/ 34 h 72"/>
                    <a:gd name="T24" fmla="*/ 19 w 125"/>
                    <a:gd name="T25" fmla="*/ 18 h 72"/>
                    <a:gd name="T26" fmla="*/ 22 w 125"/>
                    <a:gd name="T27" fmla="*/ 14 h 72"/>
                    <a:gd name="T28" fmla="*/ 23 w 125"/>
                    <a:gd name="T29" fmla="*/ 10 h 72"/>
                    <a:gd name="T30" fmla="*/ 30 w 125"/>
                    <a:gd name="T31" fmla="*/ 6 h 72"/>
                    <a:gd name="T32" fmla="*/ 35 w 125"/>
                    <a:gd name="T33" fmla="*/ 4 h 72"/>
                    <a:gd name="T34" fmla="*/ 57 w 125"/>
                    <a:gd name="T35" fmla="*/ 4 h 72"/>
                    <a:gd name="T36" fmla="*/ 66 w 125"/>
                    <a:gd name="T37" fmla="*/ 4 h 72"/>
                    <a:gd name="T38" fmla="*/ 75 w 125"/>
                    <a:gd name="T39" fmla="*/ 4 h 72"/>
                    <a:gd name="T40" fmla="*/ 86 w 125"/>
                    <a:gd name="T41" fmla="*/ 0 h 72"/>
                    <a:gd name="T42" fmla="*/ 94 w 125"/>
                    <a:gd name="T43" fmla="*/ 10 h 72"/>
                    <a:gd name="T44" fmla="*/ 106 w 125"/>
                    <a:gd name="T45" fmla="*/ 32 h 72"/>
                    <a:gd name="T46" fmla="*/ 106 w 125"/>
                    <a:gd name="T47" fmla="*/ 45 h 72"/>
                    <a:gd name="T48" fmla="*/ 111 w 125"/>
                    <a:gd name="T49" fmla="*/ 47 h 72"/>
                    <a:gd name="T50" fmla="*/ 115 w 125"/>
                    <a:gd name="T51" fmla="*/ 46 h 72"/>
                    <a:gd name="T52" fmla="*/ 124 w 125"/>
                    <a:gd name="T53" fmla="*/ 45 h 72"/>
                    <a:gd name="T54" fmla="*/ 125 w 125"/>
                    <a:gd name="T55" fmla="*/ 47 h 72"/>
                    <a:gd name="T56" fmla="*/ 124 w 125"/>
                    <a:gd name="T57" fmla="*/ 54 h 72"/>
                    <a:gd name="T58" fmla="*/ 114 w 125"/>
                    <a:gd name="T59" fmla="*/ 58 h 72"/>
                    <a:gd name="T60" fmla="*/ 117 w 125"/>
                    <a:gd name="T61" fmla="*/ 55 h 72"/>
                    <a:gd name="T62" fmla="*/ 115 w 125"/>
                    <a:gd name="T63" fmla="*/ 51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72"/>
                    <a:gd name="T98" fmla="*/ 125 w 125"/>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72">
                      <a:moveTo>
                        <a:pt x="112" y="69"/>
                      </a:moveTo>
                      <a:lnTo>
                        <a:pt x="108" y="71"/>
                      </a:lnTo>
                      <a:lnTo>
                        <a:pt x="103" y="68"/>
                      </a:lnTo>
                      <a:lnTo>
                        <a:pt x="97" y="65"/>
                      </a:lnTo>
                      <a:lnTo>
                        <a:pt x="93" y="65"/>
                      </a:lnTo>
                      <a:lnTo>
                        <a:pt x="90" y="64"/>
                      </a:lnTo>
                      <a:lnTo>
                        <a:pt x="69" y="72"/>
                      </a:lnTo>
                      <a:lnTo>
                        <a:pt x="38" y="69"/>
                      </a:lnTo>
                      <a:lnTo>
                        <a:pt x="35" y="68"/>
                      </a:lnTo>
                      <a:lnTo>
                        <a:pt x="36" y="64"/>
                      </a:lnTo>
                      <a:lnTo>
                        <a:pt x="32" y="62"/>
                      </a:lnTo>
                      <a:lnTo>
                        <a:pt x="30" y="60"/>
                      </a:lnTo>
                      <a:lnTo>
                        <a:pt x="32" y="58"/>
                      </a:lnTo>
                      <a:lnTo>
                        <a:pt x="30" y="57"/>
                      </a:lnTo>
                      <a:lnTo>
                        <a:pt x="27" y="58"/>
                      </a:lnTo>
                      <a:lnTo>
                        <a:pt x="20" y="55"/>
                      </a:lnTo>
                      <a:lnTo>
                        <a:pt x="17" y="54"/>
                      </a:lnTo>
                      <a:lnTo>
                        <a:pt x="15" y="48"/>
                      </a:lnTo>
                      <a:lnTo>
                        <a:pt x="14" y="47"/>
                      </a:lnTo>
                      <a:lnTo>
                        <a:pt x="11" y="47"/>
                      </a:lnTo>
                      <a:lnTo>
                        <a:pt x="9" y="45"/>
                      </a:lnTo>
                      <a:lnTo>
                        <a:pt x="6" y="37"/>
                      </a:lnTo>
                      <a:lnTo>
                        <a:pt x="5" y="35"/>
                      </a:lnTo>
                      <a:lnTo>
                        <a:pt x="0" y="34"/>
                      </a:lnTo>
                      <a:lnTo>
                        <a:pt x="12" y="30"/>
                      </a:lnTo>
                      <a:lnTo>
                        <a:pt x="19" y="18"/>
                      </a:lnTo>
                      <a:lnTo>
                        <a:pt x="22" y="15"/>
                      </a:lnTo>
                      <a:lnTo>
                        <a:pt x="22" y="14"/>
                      </a:lnTo>
                      <a:lnTo>
                        <a:pt x="23" y="11"/>
                      </a:lnTo>
                      <a:lnTo>
                        <a:pt x="23" y="10"/>
                      </a:lnTo>
                      <a:lnTo>
                        <a:pt x="27" y="7"/>
                      </a:lnTo>
                      <a:lnTo>
                        <a:pt x="30" y="6"/>
                      </a:lnTo>
                      <a:lnTo>
                        <a:pt x="32" y="6"/>
                      </a:lnTo>
                      <a:lnTo>
                        <a:pt x="35" y="4"/>
                      </a:lnTo>
                      <a:lnTo>
                        <a:pt x="36" y="4"/>
                      </a:lnTo>
                      <a:lnTo>
                        <a:pt x="57" y="4"/>
                      </a:lnTo>
                      <a:lnTo>
                        <a:pt x="63" y="6"/>
                      </a:lnTo>
                      <a:lnTo>
                        <a:pt x="66" y="4"/>
                      </a:lnTo>
                      <a:lnTo>
                        <a:pt x="72" y="4"/>
                      </a:lnTo>
                      <a:lnTo>
                        <a:pt x="75" y="4"/>
                      </a:lnTo>
                      <a:lnTo>
                        <a:pt x="82" y="0"/>
                      </a:lnTo>
                      <a:lnTo>
                        <a:pt x="86" y="0"/>
                      </a:lnTo>
                      <a:lnTo>
                        <a:pt x="94" y="6"/>
                      </a:lnTo>
                      <a:lnTo>
                        <a:pt x="94" y="10"/>
                      </a:lnTo>
                      <a:lnTo>
                        <a:pt x="104" y="22"/>
                      </a:lnTo>
                      <a:lnTo>
                        <a:pt x="106" y="32"/>
                      </a:lnTo>
                      <a:lnTo>
                        <a:pt x="104" y="35"/>
                      </a:lnTo>
                      <a:lnTo>
                        <a:pt x="106" y="45"/>
                      </a:lnTo>
                      <a:lnTo>
                        <a:pt x="108" y="43"/>
                      </a:lnTo>
                      <a:lnTo>
                        <a:pt x="111" y="47"/>
                      </a:lnTo>
                      <a:lnTo>
                        <a:pt x="114" y="47"/>
                      </a:lnTo>
                      <a:lnTo>
                        <a:pt x="115" y="46"/>
                      </a:lnTo>
                      <a:lnTo>
                        <a:pt x="122" y="45"/>
                      </a:lnTo>
                      <a:lnTo>
                        <a:pt x="124" y="45"/>
                      </a:lnTo>
                      <a:lnTo>
                        <a:pt x="125" y="45"/>
                      </a:lnTo>
                      <a:lnTo>
                        <a:pt x="125" y="47"/>
                      </a:lnTo>
                      <a:lnTo>
                        <a:pt x="125" y="52"/>
                      </a:lnTo>
                      <a:lnTo>
                        <a:pt x="124" y="54"/>
                      </a:lnTo>
                      <a:lnTo>
                        <a:pt x="121" y="55"/>
                      </a:lnTo>
                      <a:lnTo>
                        <a:pt x="114" y="58"/>
                      </a:lnTo>
                      <a:lnTo>
                        <a:pt x="115" y="57"/>
                      </a:lnTo>
                      <a:lnTo>
                        <a:pt x="117" y="55"/>
                      </a:lnTo>
                      <a:lnTo>
                        <a:pt x="117" y="51"/>
                      </a:lnTo>
                      <a:lnTo>
                        <a:pt x="115" y="51"/>
                      </a:lnTo>
                      <a:lnTo>
                        <a:pt x="112" y="6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0" name="Group 3235"/>
              <p:cNvGrpSpPr>
                <a:grpSpLocks/>
              </p:cNvGrpSpPr>
              <p:nvPr/>
            </p:nvGrpSpPr>
            <p:grpSpPr bwMode="auto">
              <a:xfrm>
                <a:off x="2964" y="1794"/>
                <a:ext cx="16" cy="14"/>
                <a:chOff x="2964" y="1794"/>
                <a:chExt cx="16" cy="14"/>
              </a:xfrm>
              <a:grpFill/>
            </p:grpSpPr>
            <p:sp>
              <p:nvSpPr>
                <p:cNvPr id="738" name="Freeform 3236"/>
                <p:cNvSpPr>
                  <a:spLocks/>
                </p:cNvSpPr>
                <p:nvPr/>
              </p:nvSpPr>
              <p:spPr bwMode="gray">
                <a:xfrm>
                  <a:off x="2964" y="1794"/>
                  <a:ext cx="16" cy="14"/>
                </a:xfrm>
                <a:custGeom>
                  <a:avLst/>
                  <a:gdLst>
                    <a:gd name="T0" fmla="*/ 13 w 16"/>
                    <a:gd name="T1" fmla="*/ 0 h 14"/>
                    <a:gd name="T2" fmla="*/ 6 w 16"/>
                    <a:gd name="T3" fmla="*/ 0 h 14"/>
                    <a:gd name="T4" fmla="*/ 4 w 16"/>
                    <a:gd name="T5" fmla="*/ 3 h 14"/>
                    <a:gd name="T6" fmla="*/ 3 w 16"/>
                    <a:gd name="T7" fmla="*/ 3 h 14"/>
                    <a:gd name="T8" fmla="*/ 1 w 16"/>
                    <a:gd name="T9" fmla="*/ 3 h 14"/>
                    <a:gd name="T10" fmla="*/ 0 w 16"/>
                    <a:gd name="T11" fmla="*/ 3 h 14"/>
                    <a:gd name="T12" fmla="*/ 0 w 16"/>
                    <a:gd name="T13" fmla="*/ 7 h 14"/>
                    <a:gd name="T14" fmla="*/ 1 w 16"/>
                    <a:gd name="T15" fmla="*/ 9 h 14"/>
                    <a:gd name="T16" fmla="*/ 3 w 16"/>
                    <a:gd name="T17" fmla="*/ 10 h 14"/>
                    <a:gd name="T18" fmla="*/ 3 w 16"/>
                    <a:gd name="T19" fmla="*/ 11 h 14"/>
                    <a:gd name="T20" fmla="*/ 1 w 16"/>
                    <a:gd name="T21" fmla="*/ 13 h 14"/>
                    <a:gd name="T22" fmla="*/ 1 w 16"/>
                    <a:gd name="T23" fmla="*/ 14 h 14"/>
                    <a:gd name="T24" fmla="*/ 4 w 16"/>
                    <a:gd name="T25" fmla="*/ 10 h 14"/>
                    <a:gd name="T26" fmla="*/ 6 w 16"/>
                    <a:gd name="T27" fmla="*/ 7 h 14"/>
                    <a:gd name="T28" fmla="*/ 7 w 16"/>
                    <a:gd name="T29" fmla="*/ 9 h 14"/>
                    <a:gd name="T30" fmla="*/ 9 w 16"/>
                    <a:gd name="T31" fmla="*/ 9 h 14"/>
                    <a:gd name="T32" fmla="*/ 10 w 16"/>
                    <a:gd name="T33" fmla="*/ 7 h 14"/>
                    <a:gd name="T34" fmla="*/ 10 w 16"/>
                    <a:gd name="T35" fmla="*/ 6 h 14"/>
                    <a:gd name="T36" fmla="*/ 13 w 16"/>
                    <a:gd name="T37" fmla="*/ 6 h 14"/>
                    <a:gd name="T38" fmla="*/ 15 w 16"/>
                    <a:gd name="T39" fmla="*/ 5 h 14"/>
                    <a:gd name="T40" fmla="*/ 16 w 16"/>
                    <a:gd name="T41" fmla="*/ 3 h 14"/>
                    <a:gd name="T42" fmla="*/ 13 w 16"/>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4"/>
                    <a:gd name="T68" fmla="*/ 16 w 16"/>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4">
                      <a:moveTo>
                        <a:pt x="13" y="0"/>
                      </a:moveTo>
                      <a:lnTo>
                        <a:pt x="6" y="0"/>
                      </a:lnTo>
                      <a:lnTo>
                        <a:pt x="4" y="3"/>
                      </a:lnTo>
                      <a:lnTo>
                        <a:pt x="3" y="3"/>
                      </a:lnTo>
                      <a:lnTo>
                        <a:pt x="1" y="3"/>
                      </a:lnTo>
                      <a:lnTo>
                        <a:pt x="0" y="3"/>
                      </a:lnTo>
                      <a:lnTo>
                        <a:pt x="0" y="7"/>
                      </a:lnTo>
                      <a:lnTo>
                        <a:pt x="1" y="9"/>
                      </a:lnTo>
                      <a:lnTo>
                        <a:pt x="3" y="10"/>
                      </a:lnTo>
                      <a:lnTo>
                        <a:pt x="3" y="11"/>
                      </a:lnTo>
                      <a:lnTo>
                        <a:pt x="1" y="13"/>
                      </a:lnTo>
                      <a:lnTo>
                        <a:pt x="1" y="14"/>
                      </a:lnTo>
                      <a:lnTo>
                        <a:pt x="4" y="10"/>
                      </a:lnTo>
                      <a:lnTo>
                        <a:pt x="6" y="7"/>
                      </a:lnTo>
                      <a:lnTo>
                        <a:pt x="7" y="9"/>
                      </a:lnTo>
                      <a:lnTo>
                        <a:pt x="9" y="9"/>
                      </a:lnTo>
                      <a:lnTo>
                        <a:pt x="10" y="7"/>
                      </a:lnTo>
                      <a:lnTo>
                        <a:pt x="10" y="6"/>
                      </a:lnTo>
                      <a:lnTo>
                        <a:pt x="13" y="6"/>
                      </a:lnTo>
                      <a:lnTo>
                        <a:pt x="15" y="5"/>
                      </a:lnTo>
                      <a:lnTo>
                        <a:pt x="16" y="3"/>
                      </a:lnTo>
                      <a:lnTo>
                        <a:pt x="1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39" name="Freeform 3237"/>
                <p:cNvSpPr>
                  <a:spLocks/>
                </p:cNvSpPr>
                <p:nvPr/>
              </p:nvSpPr>
              <p:spPr bwMode="gray">
                <a:xfrm>
                  <a:off x="2964" y="1794"/>
                  <a:ext cx="16" cy="14"/>
                </a:xfrm>
                <a:custGeom>
                  <a:avLst/>
                  <a:gdLst>
                    <a:gd name="T0" fmla="*/ 13 w 16"/>
                    <a:gd name="T1" fmla="*/ 0 h 14"/>
                    <a:gd name="T2" fmla="*/ 6 w 16"/>
                    <a:gd name="T3" fmla="*/ 0 h 14"/>
                    <a:gd name="T4" fmla="*/ 4 w 16"/>
                    <a:gd name="T5" fmla="*/ 3 h 14"/>
                    <a:gd name="T6" fmla="*/ 3 w 16"/>
                    <a:gd name="T7" fmla="*/ 3 h 14"/>
                    <a:gd name="T8" fmla="*/ 1 w 16"/>
                    <a:gd name="T9" fmla="*/ 3 h 14"/>
                    <a:gd name="T10" fmla="*/ 0 w 16"/>
                    <a:gd name="T11" fmla="*/ 3 h 14"/>
                    <a:gd name="T12" fmla="*/ 0 w 16"/>
                    <a:gd name="T13" fmla="*/ 7 h 14"/>
                    <a:gd name="T14" fmla="*/ 1 w 16"/>
                    <a:gd name="T15" fmla="*/ 9 h 14"/>
                    <a:gd name="T16" fmla="*/ 3 w 16"/>
                    <a:gd name="T17" fmla="*/ 10 h 14"/>
                    <a:gd name="T18" fmla="*/ 3 w 16"/>
                    <a:gd name="T19" fmla="*/ 11 h 14"/>
                    <a:gd name="T20" fmla="*/ 1 w 16"/>
                    <a:gd name="T21" fmla="*/ 13 h 14"/>
                    <a:gd name="T22" fmla="*/ 1 w 16"/>
                    <a:gd name="T23" fmla="*/ 14 h 14"/>
                    <a:gd name="T24" fmla="*/ 4 w 16"/>
                    <a:gd name="T25" fmla="*/ 10 h 14"/>
                    <a:gd name="T26" fmla="*/ 6 w 16"/>
                    <a:gd name="T27" fmla="*/ 7 h 14"/>
                    <a:gd name="T28" fmla="*/ 7 w 16"/>
                    <a:gd name="T29" fmla="*/ 9 h 14"/>
                    <a:gd name="T30" fmla="*/ 9 w 16"/>
                    <a:gd name="T31" fmla="*/ 9 h 14"/>
                    <a:gd name="T32" fmla="*/ 10 w 16"/>
                    <a:gd name="T33" fmla="*/ 7 h 14"/>
                    <a:gd name="T34" fmla="*/ 10 w 16"/>
                    <a:gd name="T35" fmla="*/ 6 h 14"/>
                    <a:gd name="T36" fmla="*/ 13 w 16"/>
                    <a:gd name="T37" fmla="*/ 6 h 14"/>
                    <a:gd name="T38" fmla="*/ 15 w 16"/>
                    <a:gd name="T39" fmla="*/ 5 h 14"/>
                    <a:gd name="T40" fmla="*/ 16 w 16"/>
                    <a:gd name="T41" fmla="*/ 3 h 14"/>
                    <a:gd name="T42" fmla="*/ 13 w 16"/>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4"/>
                    <a:gd name="T68" fmla="*/ 16 w 16"/>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4">
                      <a:moveTo>
                        <a:pt x="13" y="0"/>
                      </a:moveTo>
                      <a:lnTo>
                        <a:pt x="6" y="0"/>
                      </a:lnTo>
                      <a:lnTo>
                        <a:pt x="4" y="3"/>
                      </a:lnTo>
                      <a:lnTo>
                        <a:pt x="3" y="3"/>
                      </a:lnTo>
                      <a:lnTo>
                        <a:pt x="1" y="3"/>
                      </a:lnTo>
                      <a:lnTo>
                        <a:pt x="0" y="3"/>
                      </a:lnTo>
                      <a:lnTo>
                        <a:pt x="0" y="7"/>
                      </a:lnTo>
                      <a:lnTo>
                        <a:pt x="1" y="9"/>
                      </a:lnTo>
                      <a:lnTo>
                        <a:pt x="3" y="10"/>
                      </a:lnTo>
                      <a:lnTo>
                        <a:pt x="3" y="11"/>
                      </a:lnTo>
                      <a:lnTo>
                        <a:pt x="1" y="13"/>
                      </a:lnTo>
                      <a:lnTo>
                        <a:pt x="1" y="14"/>
                      </a:lnTo>
                      <a:lnTo>
                        <a:pt x="4" y="10"/>
                      </a:lnTo>
                      <a:lnTo>
                        <a:pt x="6" y="7"/>
                      </a:lnTo>
                      <a:lnTo>
                        <a:pt x="7" y="9"/>
                      </a:lnTo>
                      <a:lnTo>
                        <a:pt x="9" y="9"/>
                      </a:lnTo>
                      <a:lnTo>
                        <a:pt x="10" y="7"/>
                      </a:lnTo>
                      <a:lnTo>
                        <a:pt x="10" y="6"/>
                      </a:lnTo>
                      <a:lnTo>
                        <a:pt x="13" y="6"/>
                      </a:lnTo>
                      <a:lnTo>
                        <a:pt x="15" y="5"/>
                      </a:lnTo>
                      <a:lnTo>
                        <a:pt x="16" y="3"/>
                      </a:lnTo>
                      <a:lnTo>
                        <a:pt x="1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1" name="Group 3238"/>
              <p:cNvGrpSpPr>
                <a:grpSpLocks/>
              </p:cNvGrpSpPr>
              <p:nvPr/>
            </p:nvGrpSpPr>
            <p:grpSpPr bwMode="auto">
              <a:xfrm>
                <a:off x="2965" y="1783"/>
                <a:ext cx="12" cy="9"/>
                <a:chOff x="2965" y="1783"/>
                <a:chExt cx="12" cy="9"/>
              </a:xfrm>
              <a:grpFill/>
            </p:grpSpPr>
            <p:sp>
              <p:nvSpPr>
                <p:cNvPr id="736" name="Freeform 3239"/>
                <p:cNvSpPr>
                  <a:spLocks/>
                </p:cNvSpPr>
                <p:nvPr/>
              </p:nvSpPr>
              <p:spPr bwMode="gray">
                <a:xfrm>
                  <a:off x="2965" y="1783"/>
                  <a:ext cx="12" cy="9"/>
                </a:xfrm>
                <a:custGeom>
                  <a:avLst/>
                  <a:gdLst>
                    <a:gd name="T0" fmla="*/ 5 w 12"/>
                    <a:gd name="T1" fmla="*/ 5 h 9"/>
                    <a:gd name="T2" fmla="*/ 2 w 12"/>
                    <a:gd name="T3" fmla="*/ 5 h 9"/>
                    <a:gd name="T4" fmla="*/ 0 w 12"/>
                    <a:gd name="T5" fmla="*/ 5 h 9"/>
                    <a:gd name="T6" fmla="*/ 2 w 12"/>
                    <a:gd name="T7" fmla="*/ 6 h 9"/>
                    <a:gd name="T8" fmla="*/ 3 w 12"/>
                    <a:gd name="T9" fmla="*/ 6 h 9"/>
                    <a:gd name="T10" fmla="*/ 5 w 12"/>
                    <a:gd name="T11" fmla="*/ 9 h 9"/>
                    <a:gd name="T12" fmla="*/ 6 w 12"/>
                    <a:gd name="T13" fmla="*/ 9 h 9"/>
                    <a:gd name="T14" fmla="*/ 8 w 12"/>
                    <a:gd name="T15" fmla="*/ 7 h 9"/>
                    <a:gd name="T16" fmla="*/ 12 w 12"/>
                    <a:gd name="T17" fmla="*/ 6 h 9"/>
                    <a:gd name="T18" fmla="*/ 12 w 12"/>
                    <a:gd name="T19" fmla="*/ 3 h 9"/>
                    <a:gd name="T20" fmla="*/ 11 w 12"/>
                    <a:gd name="T21" fmla="*/ 3 h 9"/>
                    <a:gd name="T22" fmla="*/ 9 w 12"/>
                    <a:gd name="T23" fmla="*/ 2 h 9"/>
                    <a:gd name="T24" fmla="*/ 8 w 12"/>
                    <a:gd name="T25" fmla="*/ 2 h 9"/>
                    <a:gd name="T26" fmla="*/ 6 w 12"/>
                    <a:gd name="T27" fmla="*/ 0 h 9"/>
                    <a:gd name="T28" fmla="*/ 6 w 12"/>
                    <a:gd name="T29" fmla="*/ 3 h 9"/>
                    <a:gd name="T30" fmla="*/ 5 w 12"/>
                    <a:gd name="T31" fmla="*/ 5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9"/>
                    <a:gd name="T50" fmla="*/ 12 w 12"/>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9">
                      <a:moveTo>
                        <a:pt x="5" y="5"/>
                      </a:moveTo>
                      <a:lnTo>
                        <a:pt x="2" y="5"/>
                      </a:lnTo>
                      <a:lnTo>
                        <a:pt x="0" y="5"/>
                      </a:lnTo>
                      <a:lnTo>
                        <a:pt x="2" y="6"/>
                      </a:lnTo>
                      <a:lnTo>
                        <a:pt x="3" y="6"/>
                      </a:lnTo>
                      <a:lnTo>
                        <a:pt x="5" y="9"/>
                      </a:lnTo>
                      <a:lnTo>
                        <a:pt x="6" y="9"/>
                      </a:lnTo>
                      <a:lnTo>
                        <a:pt x="8" y="7"/>
                      </a:lnTo>
                      <a:lnTo>
                        <a:pt x="12" y="6"/>
                      </a:lnTo>
                      <a:lnTo>
                        <a:pt x="12" y="3"/>
                      </a:lnTo>
                      <a:lnTo>
                        <a:pt x="11" y="3"/>
                      </a:lnTo>
                      <a:lnTo>
                        <a:pt x="9" y="2"/>
                      </a:lnTo>
                      <a:lnTo>
                        <a:pt x="8" y="2"/>
                      </a:lnTo>
                      <a:lnTo>
                        <a:pt x="6" y="0"/>
                      </a:lnTo>
                      <a:lnTo>
                        <a:pt x="6" y="3"/>
                      </a:lnTo>
                      <a:lnTo>
                        <a:pt x="5"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37" name="Freeform 3240"/>
                <p:cNvSpPr>
                  <a:spLocks/>
                </p:cNvSpPr>
                <p:nvPr/>
              </p:nvSpPr>
              <p:spPr bwMode="gray">
                <a:xfrm>
                  <a:off x="2965" y="1783"/>
                  <a:ext cx="12" cy="9"/>
                </a:xfrm>
                <a:custGeom>
                  <a:avLst/>
                  <a:gdLst>
                    <a:gd name="T0" fmla="*/ 5 w 12"/>
                    <a:gd name="T1" fmla="*/ 5 h 9"/>
                    <a:gd name="T2" fmla="*/ 2 w 12"/>
                    <a:gd name="T3" fmla="*/ 5 h 9"/>
                    <a:gd name="T4" fmla="*/ 0 w 12"/>
                    <a:gd name="T5" fmla="*/ 5 h 9"/>
                    <a:gd name="T6" fmla="*/ 2 w 12"/>
                    <a:gd name="T7" fmla="*/ 6 h 9"/>
                    <a:gd name="T8" fmla="*/ 3 w 12"/>
                    <a:gd name="T9" fmla="*/ 6 h 9"/>
                    <a:gd name="T10" fmla="*/ 5 w 12"/>
                    <a:gd name="T11" fmla="*/ 9 h 9"/>
                    <a:gd name="T12" fmla="*/ 6 w 12"/>
                    <a:gd name="T13" fmla="*/ 9 h 9"/>
                    <a:gd name="T14" fmla="*/ 8 w 12"/>
                    <a:gd name="T15" fmla="*/ 7 h 9"/>
                    <a:gd name="T16" fmla="*/ 12 w 12"/>
                    <a:gd name="T17" fmla="*/ 6 h 9"/>
                    <a:gd name="T18" fmla="*/ 12 w 12"/>
                    <a:gd name="T19" fmla="*/ 3 h 9"/>
                    <a:gd name="T20" fmla="*/ 11 w 12"/>
                    <a:gd name="T21" fmla="*/ 3 h 9"/>
                    <a:gd name="T22" fmla="*/ 9 w 12"/>
                    <a:gd name="T23" fmla="*/ 2 h 9"/>
                    <a:gd name="T24" fmla="*/ 8 w 12"/>
                    <a:gd name="T25" fmla="*/ 2 h 9"/>
                    <a:gd name="T26" fmla="*/ 6 w 12"/>
                    <a:gd name="T27" fmla="*/ 0 h 9"/>
                    <a:gd name="T28" fmla="*/ 6 w 12"/>
                    <a:gd name="T29" fmla="*/ 3 h 9"/>
                    <a:gd name="T30" fmla="*/ 5 w 12"/>
                    <a:gd name="T31" fmla="*/ 5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9"/>
                    <a:gd name="T50" fmla="*/ 12 w 12"/>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9">
                      <a:moveTo>
                        <a:pt x="5" y="5"/>
                      </a:moveTo>
                      <a:lnTo>
                        <a:pt x="2" y="5"/>
                      </a:lnTo>
                      <a:lnTo>
                        <a:pt x="0" y="5"/>
                      </a:lnTo>
                      <a:lnTo>
                        <a:pt x="2" y="6"/>
                      </a:lnTo>
                      <a:lnTo>
                        <a:pt x="3" y="6"/>
                      </a:lnTo>
                      <a:lnTo>
                        <a:pt x="5" y="9"/>
                      </a:lnTo>
                      <a:lnTo>
                        <a:pt x="6" y="9"/>
                      </a:lnTo>
                      <a:lnTo>
                        <a:pt x="8" y="7"/>
                      </a:lnTo>
                      <a:lnTo>
                        <a:pt x="12" y="6"/>
                      </a:lnTo>
                      <a:lnTo>
                        <a:pt x="12" y="3"/>
                      </a:lnTo>
                      <a:lnTo>
                        <a:pt x="11" y="3"/>
                      </a:lnTo>
                      <a:lnTo>
                        <a:pt x="9" y="2"/>
                      </a:lnTo>
                      <a:lnTo>
                        <a:pt x="8" y="2"/>
                      </a:lnTo>
                      <a:lnTo>
                        <a:pt x="6" y="0"/>
                      </a:lnTo>
                      <a:lnTo>
                        <a:pt x="6" y="3"/>
                      </a:lnTo>
                      <a:lnTo>
                        <a:pt x="5"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2" name="Group 3241"/>
              <p:cNvGrpSpPr>
                <a:grpSpLocks/>
              </p:cNvGrpSpPr>
              <p:nvPr/>
            </p:nvGrpSpPr>
            <p:grpSpPr bwMode="auto">
              <a:xfrm>
                <a:off x="2984" y="1772"/>
                <a:ext cx="63" cy="43"/>
                <a:chOff x="2984" y="1772"/>
                <a:chExt cx="63" cy="43"/>
              </a:xfrm>
              <a:grpFill/>
            </p:grpSpPr>
            <p:sp>
              <p:nvSpPr>
                <p:cNvPr id="734" name="Freeform 3242"/>
                <p:cNvSpPr>
                  <a:spLocks/>
                </p:cNvSpPr>
                <p:nvPr/>
              </p:nvSpPr>
              <p:spPr bwMode="gray">
                <a:xfrm>
                  <a:off x="2984" y="1772"/>
                  <a:ext cx="63" cy="43"/>
                </a:xfrm>
                <a:custGeom>
                  <a:avLst/>
                  <a:gdLst>
                    <a:gd name="T0" fmla="*/ 29 w 63"/>
                    <a:gd name="T1" fmla="*/ 0 h 43"/>
                    <a:gd name="T2" fmla="*/ 33 w 63"/>
                    <a:gd name="T3" fmla="*/ 2 h 43"/>
                    <a:gd name="T4" fmla="*/ 45 w 63"/>
                    <a:gd name="T5" fmla="*/ 4 h 43"/>
                    <a:gd name="T6" fmla="*/ 57 w 63"/>
                    <a:gd name="T7" fmla="*/ 6 h 43"/>
                    <a:gd name="T8" fmla="*/ 60 w 63"/>
                    <a:gd name="T9" fmla="*/ 3 h 43"/>
                    <a:gd name="T10" fmla="*/ 63 w 63"/>
                    <a:gd name="T11" fmla="*/ 4 h 43"/>
                    <a:gd name="T12" fmla="*/ 63 w 63"/>
                    <a:gd name="T13" fmla="*/ 9 h 43"/>
                    <a:gd name="T14" fmla="*/ 57 w 63"/>
                    <a:gd name="T15" fmla="*/ 16 h 43"/>
                    <a:gd name="T16" fmla="*/ 57 w 63"/>
                    <a:gd name="T17" fmla="*/ 21 h 43"/>
                    <a:gd name="T18" fmla="*/ 58 w 63"/>
                    <a:gd name="T19" fmla="*/ 25 h 43"/>
                    <a:gd name="T20" fmla="*/ 54 w 63"/>
                    <a:gd name="T21" fmla="*/ 29 h 43"/>
                    <a:gd name="T22" fmla="*/ 54 w 63"/>
                    <a:gd name="T23" fmla="*/ 32 h 43"/>
                    <a:gd name="T24" fmla="*/ 61 w 63"/>
                    <a:gd name="T25" fmla="*/ 36 h 43"/>
                    <a:gd name="T26" fmla="*/ 60 w 63"/>
                    <a:gd name="T27" fmla="*/ 38 h 43"/>
                    <a:gd name="T28" fmla="*/ 55 w 63"/>
                    <a:gd name="T29" fmla="*/ 38 h 43"/>
                    <a:gd name="T30" fmla="*/ 54 w 63"/>
                    <a:gd name="T31" fmla="*/ 43 h 43"/>
                    <a:gd name="T32" fmla="*/ 47 w 63"/>
                    <a:gd name="T33" fmla="*/ 43 h 43"/>
                    <a:gd name="T34" fmla="*/ 42 w 63"/>
                    <a:gd name="T35" fmla="*/ 43 h 43"/>
                    <a:gd name="T36" fmla="*/ 35 w 63"/>
                    <a:gd name="T37" fmla="*/ 38 h 43"/>
                    <a:gd name="T38" fmla="*/ 29 w 63"/>
                    <a:gd name="T39" fmla="*/ 35 h 43"/>
                    <a:gd name="T40" fmla="*/ 20 w 63"/>
                    <a:gd name="T41" fmla="*/ 35 h 43"/>
                    <a:gd name="T42" fmla="*/ 13 w 63"/>
                    <a:gd name="T43" fmla="*/ 37 h 43"/>
                    <a:gd name="T44" fmla="*/ 14 w 63"/>
                    <a:gd name="T45" fmla="*/ 29 h 43"/>
                    <a:gd name="T46" fmla="*/ 11 w 63"/>
                    <a:gd name="T47" fmla="*/ 28 h 43"/>
                    <a:gd name="T48" fmla="*/ 8 w 63"/>
                    <a:gd name="T49" fmla="*/ 31 h 43"/>
                    <a:gd name="T50" fmla="*/ 5 w 63"/>
                    <a:gd name="T51" fmla="*/ 28 h 43"/>
                    <a:gd name="T52" fmla="*/ 2 w 63"/>
                    <a:gd name="T53" fmla="*/ 25 h 43"/>
                    <a:gd name="T54" fmla="*/ 0 w 63"/>
                    <a:gd name="T55" fmla="*/ 21 h 43"/>
                    <a:gd name="T56" fmla="*/ 3 w 63"/>
                    <a:gd name="T57" fmla="*/ 20 h 43"/>
                    <a:gd name="T58" fmla="*/ 0 w 63"/>
                    <a:gd name="T59" fmla="*/ 18 h 43"/>
                    <a:gd name="T60" fmla="*/ 2 w 63"/>
                    <a:gd name="T61" fmla="*/ 14 h 43"/>
                    <a:gd name="T62" fmla="*/ 0 w 63"/>
                    <a:gd name="T63" fmla="*/ 13 h 43"/>
                    <a:gd name="T64" fmla="*/ 2 w 63"/>
                    <a:gd name="T65" fmla="*/ 10 h 43"/>
                    <a:gd name="T66" fmla="*/ 8 w 63"/>
                    <a:gd name="T67" fmla="*/ 7 h 43"/>
                    <a:gd name="T68" fmla="*/ 11 w 63"/>
                    <a:gd name="T69" fmla="*/ 6 h 43"/>
                    <a:gd name="T70" fmla="*/ 18 w 63"/>
                    <a:gd name="T71" fmla="*/ 4 h 43"/>
                    <a:gd name="T72" fmla="*/ 21 w 63"/>
                    <a:gd name="T73" fmla="*/ 4 h 43"/>
                    <a:gd name="T74" fmla="*/ 27 w 63"/>
                    <a:gd name="T75" fmla="*/ 3 h 43"/>
                    <a:gd name="T76" fmla="*/ 29 w 63"/>
                    <a:gd name="T77" fmla="*/ 2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
                    <a:gd name="T118" fmla="*/ 0 h 43"/>
                    <a:gd name="T119" fmla="*/ 63 w 63"/>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 h="43">
                      <a:moveTo>
                        <a:pt x="29" y="2"/>
                      </a:moveTo>
                      <a:lnTo>
                        <a:pt x="29" y="0"/>
                      </a:lnTo>
                      <a:lnTo>
                        <a:pt x="32" y="2"/>
                      </a:lnTo>
                      <a:lnTo>
                        <a:pt x="33" y="2"/>
                      </a:lnTo>
                      <a:lnTo>
                        <a:pt x="44" y="3"/>
                      </a:lnTo>
                      <a:lnTo>
                        <a:pt x="45" y="4"/>
                      </a:lnTo>
                      <a:lnTo>
                        <a:pt x="47" y="6"/>
                      </a:lnTo>
                      <a:lnTo>
                        <a:pt x="57" y="6"/>
                      </a:lnTo>
                      <a:lnTo>
                        <a:pt x="60" y="4"/>
                      </a:lnTo>
                      <a:lnTo>
                        <a:pt x="60" y="3"/>
                      </a:lnTo>
                      <a:lnTo>
                        <a:pt x="61" y="3"/>
                      </a:lnTo>
                      <a:lnTo>
                        <a:pt x="63" y="4"/>
                      </a:lnTo>
                      <a:lnTo>
                        <a:pt x="63" y="6"/>
                      </a:lnTo>
                      <a:lnTo>
                        <a:pt x="63" y="9"/>
                      </a:lnTo>
                      <a:lnTo>
                        <a:pt x="60" y="10"/>
                      </a:lnTo>
                      <a:lnTo>
                        <a:pt x="57" y="16"/>
                      </a:lnTo>
                      <a:lnTo>
                        <a:pt x="57" y="18"/>
                      </a:lnTo>
                      <a:lnTo>
                        <a:pt x="57" y="21"/>
                      </a:lnTo>
                      <a:lnTo>
                        <a:pt x="58" y="24"/>
                      </a:lnTo>
                      <a:lnTo>
                        <a:pt x="58" y="25"/>
                      </a:lnTo>
                      <a:lnTo>
                        <a:pt x="57" y="27"/>
                      </a:lnTo>
                      <a:lnTo>
                        <a:pt x="54" y="29"/>
                      </a:lnTo>
                      <a:lnTo>
                        <a:pt x="54" y="31"/>
                      </a:lnTo>
                      <a:lnTo>
                        <a:pt x="54" y="32"/>
                      </a:lnTo>
                      <a:lnTo>
                        <a:pt x="60" y="32"/>
                      </a:lnTo>
                      <a:lnTo>
                        <a:pt x="61" y="36"/>
                      </a:lnTo>
                      <a:lnTo>
                        <a:pt x="61" y="38"/>
                      </a:lnTo>
                      <a:lnTo>
                        <a:pt x="60" y="38"/>
                      </a:lnTo>
                      <a:lnTo>
                        <a:pt x="55" y="35"/>
                      </a:lnTo>
                      <a:lnTo>
                        <a:pt x="55" y="38"/>
                      </a:lnTo>
                      <a:lnTo>
                        <a:pt x="54" y="42"/>
                      </a:lnTo>
                      <a:lnTo>
                        <a:pt x="54" y="43"/>
                      </a:lnTo>
                      <a:lnTo>
                        <a:pt x="49" y="42"/>
                      </a:lnTo>
                      <a:lnTo>
                        <a:pt x="47" y="43"/>
                      </a:lnTo>
                      <a:lnTo>
                        <a:pt x="45" y="43"/>
                      </a:lnTo>
                      <a:lnTo>
                        <a:pt x="42" y="43"/>
                      </a:lnTo>
                      <a:lnTo>
                        <a:pt x="36" y="39"/>
                      </a:lnTo>
                      <a:lnTo>
                        <a:pt x="35" y="38"/>
                      </a:lnTo>
                      <a:lnTo>
                        <a:pt x="32" y="37"/>
                      </a:lnTo>
                      <a:lnTo>
                        <a:pt x="29" y="35"/>
                      </a:lnTo>
                      <a:lnTo>
                        <a:pt x="24" y="35"/>
                      </a:lnTo>
                      <a:lnTo>
                        <a:pt x="20" y="35"/>
                      </a:lnTo>
                      <a:lnTo>
                        <a:pt x="17" y="37"/>
                      </a:lnTo>
                      <a:lnTo>
                        <a:pt x="13" y="37"/>
                      </a:lnTo>
                      <a:lnTo>
                        <a:pt x="11" y="38"/>
                      </a:lnTo>
                      <a:lnTo>
                        <a:pt x="14" y="29"/>
                      </a:lnTo>
                      <a:lnTo>
                        <a:pt x="14" y="28"/>
                      </a:lnTo>
                      <a:lnTo>
                        <a:pt x="11" y="28"/>
                      </a:lnTo>
                      <a:lnTo>
                        <a:pt x="10" y="29"/>
                      </a:lnTo>
                      <a:lnTo>
                        <a:pt x="8" y="31"/>
                      </a:lnTo>
                      <a:lnTo>
                        <a:pt x="6" y="28"/>
                      </a:lnTo>
                      <a:lnTo>
                        <a:pt x="5" y="28"/>
                      </a:lnTo>
                      <a:lnTo>
                        <a:pt x="3" y="28"/>
                      </a:lnTo>
                      <a:lnTo>
                        <a:pt x="2" y="25"/>
                      </a:lnTo>
                      <a:lnTo>
                        <a:pt x="0" y="24"/>
                      </a:lnTo>
                      <a:lnTo>
                        <a:pt x="0" y="21"/>
                      </a:lnTo>
                      <a:lnTo>
                        <a:pt x="2" y="20"/>
                      </a:lnTo>
                      <a:lnTo>
                        <a:pt x="3" y="20"/>
                      </a:lnTo>
                      <a:lnTo>
                        <a:pt x="3" y="18"/>
                      </a:lnTo>
                      <a:lnTo>
                        <a:pt x="0" y="18"/>
                      </a:lnTo>
                      <a:lnTo>
                        <a:pt x="0" y="16"/>
                      </a:lnTo>
                      <a:lnTo>
                        <a:pt x="2" y="14"/>
                      </a:lnTo>
                      <a:lnTo>
                        <a:pt x="0" y="14"/>
                      </a:lnTo>
                      <a:lnTo>
                        <a:pt x="0" y="13"/>
                      </a:lnTo>
                      <a:lnTo>
                        <a:pt x="0" y="10"/>
                      </a:lnTo>
                      <a:lnTo>
                        <a:pt x="2" y="10"/>
                      </a:lnTo>
                      <a:lnTo>
                        <a:pt x="8" y="9"/>
                      </a:lnTo>
                      <a:lnTo>
                        <a:pt x="8" y="7"/>
                      </a:lnTo>
                      <a:lnTo>
                        <a:pt x="10" y="6"/>
                      </a:lnTo>
                      <a:lnTo>
                        <a:pt x="11" y="6"/>
                      </a:lnTo>
                      <a:lnTo>
                        <a:pt x="13" y="4"/>
                      </a:lnTo>
                      <a:lnTo>
                        <a:pt x="18" y="4"/>
                      </a:lnTo>
                      <a:lnTo>
                        <a:pt x="18" y="3"/>
                      </a:lnTo>
                      <a:lnTo>
                        <a:pt x="21" y="4"/>
                      </a:lnTo>
                      <a:lnTo>
                        <a:pt x="25" y="3"/>
                      </a:lnTo>
                      <a:lnTo>
                        <a:pt x="27" y="3"/>
                      </a:lnTo>
                      <a:lnTo>
                        <a:pt x="27" y="2"/>
                      </a:lnTo>
                      <a:lnTo>
                        <a:pt x="29"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35" name="Freeform 3243"/>
                <p:cNvSpPr>
                  <a:spLocks/>
                </p:cNvSpPr>
                <p:nvPr/>
              </p:nvSpPr>
              <p:spPr bwMode="gray">
                <a:xfrm>
                  <a:off x="2984" y="1772"/>
                  <a:ext cx="63" cy="43"/>
                </a:xfrm>
                <a:custGeom>
                  <a:avLst/>
                  <a:gdLst>
                    <a:gd name="T0" fmla="*/ 29 w 63"/>
                    <a:gd name="T1" fmla="*/ 0 h 43"/>
                    <a:gd name="T2" fmla="*/ 33 w 63"/>
                    <a:gd name="T3" fmla="*/ 2 h 43"/>
                    <a:gd name="T4" fmla="*/ 45 w 63"/>
                    <a:gd name="T5" fmla="*/ 4 h 43"/>
                    <a:gd name="T6" fmla="*/ 57 w 63"/>
                    <a:gd name="T7" fmla="*/ 6 h 43"/>
                    <a:gd name="T8" fmla="*/ 60 w 63"/>
                    <a:gd name="T9" fmla="*/ 3 h 43"/>
                    <a:gd name="T10" fmla="*/ 63 w 63"/>
                    <a:gd name="T11" fmla="*/ 4 h 43"/>
                    <a:gd name="T12" fmla="*/ 63 w 63"/>
                    <a:gd name="T13" fmla="*/ 9 h 43"/>
                    <a:gd name="T14" fmla="*/ 57 w 63"/>
                    <a:gd name="T15" fmla="*/ 16 h 43"/>
                    <a:gd name="T16" fmla="*/ 57 w 63"/>
                    <a:gd name="T17" fmla="*/ 21 h 43"/>
                    <a:gd name="T18" fmla="*/ 58 w 63"/>
                    <a:gd name="T19" fmla="*/ 25 h 43"/>
                    <a:gd name="T20" fmla="*/ 54 w 63"/>
                    <a:gd name="T21" fmla="*/ 29 h 43"/>
                    <a:gd name="T22" fmla="*/ 54 w 63"/>
                    <a:gd name="T23" fmla="*/ 32 h 43"/>
                    <a:gd name="T24" fmla="*/ 61 w 63"/>
                    <a:gd name="T25" fmla="*/ 36 h 43"/>
                    <a:gd name="T26" fmla="*/ 60 w 63"/>
                    <a:gd name="T27" fmla="*/ 38 h 43"/>
                    <a:gd name="T28" fmla="*/ 55 w 63"/>
                    <a:gd name="T29" fmla="*/ 38 h 43"/>
                    <a:gd name="T30" fmla="*/ 54 w 63"/>
                    <a:gd name="T31" fmla="*/ 43 h 43"/>
                    <a:gd name="T32" fmla="*/ 47 w 63"/>
                    <a:gd name="T33" fmla="*/ 43 h 43"/>
                    <a:gd name="T34" fmla="*/ 42 w 63"/>
                    <a:gd name="T35" fmla="*/ 43 h 43"/>
                    <a:gd name="T36" fmla="*/ 35 w 63"/>
                    <a:gd name="T37" fmla="*/ 38 h 43"/>
                    <a:gd name="T38" fmla="*/ 29 w 63"/>
                    <a:gd name="T39" fmla="*/ 35 h 43"/>
                    <a:gd name="T40" fmla="*/ 20 w 63"/>
                    <a:gd name="T41" fmla="*/ 35 h 43"/>
                    <a:gd name="T42" fmla="*/ 13 w 63"/>
                    <a:gd name="T43" fmla="*/ 37 h 43"/>
                    <a:gd name="T44" fmla="*/ 14 w 63"/>
                    <a:gd name="T45" fmla="*/ 29 h 43"/>
                    <a:gd name="T46" fmla="*/ 11 w 63"/>
                    <a:gd name="T47" fmla="*/ 28 h 43"/>
                    <a:gd name="T48" fmla="*/ 8 w 63"/>
                    <a:gd name="T49" fmla="*/ 31 h 43"/>
                    <a:gd name="T50" fmla="*/ 5 w 63"/>
                    <a:gd name="T51" fmla="*/ 28 h 43"/>
                    <a:gd name="T52" fmla="*/ 2 w 63"/>
                    <a:gd name="T53" fmla="*/ 25 h 43"/>
                    <a:gd name="T54" fmla="*/ 0 w 63"/>
                    <a:gd name="T55" fmla="*/ 21 h 43"/>
                    <a:gd name="T56" fmla="*/ 3 w 63"/>
                    <a:gd name="T57" fmla="*/ 20 h 43"/>
                    <a:gd name="T58" fmla="*/ 0 w 63"/>
                    <a:gd name="T59" fmla="*/ 18 h 43"/>
                    <a:gd name="T60" fmla="*/ 2 w 63"/>
                    <a:gd name="T61" fmla="*/ 14 h 43"/>
                    <a:gd name="T62" fmla="*/ 0 w 63"/>
                    <a:gd name="T63" fmla="*/ 13 h 43"/>
                    <a:gd name="T64" fmla="*/ 2 w 63"/>
                    <a:gd name="T65" fmla="*/ 10 h 43"/>
                    <a:gd name="T66" fmla="*/ 8 w 63"/>
                    <a:gd name="T67" fmla="*/ 7 h 43"/>
                    <a:gd name="T68" fmla="*/ 11 w 63"/>
                    <a:gd name="T69" fmla="*/ 6 h 43"/>
                    <a:gd name="T70" fmla="*/ 18 w 63"/>
                    <a:gd name="T71" fmla="*/ 4 h 43"/>
                    <a:gd name="T72" fmla="*/ 21 w 63"/>
                    <a:gd name="T73" fmla="*/ 4 h 43"/>
                    <a:gd name="T74" fmla="*/ 27 w 63"/>
                    <a:gd name="T75" fmla="*/ 3 h 43"/>
                    <a:gd name="T76" fmla="*/ 29 w 63"/>
                    <a:gd name="T77" fmla="*/ 2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
                    <a:gd name="T118" fmla="*/ 0 h 43"/>
                    <a:gd name="T119" fmla="*/ 63 w 63"/>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 h="43">
                      <a:moveTo>
                        <a:pt x="29" y="2"/>
                      </a:moveTo>
                      <a:lnTo>
                        <a:pt x="29" y="0"/>
                      </a:lnTo>
                      <a:lnTo>
                        <a:pt x="32" y="2"/>
                      </a:lnTo>
                      <a:lnTo>
                        <a:pt x="33" y="2"/>
                      </a:lnTo>
                      <a:lnTo>
                        <a:pt x="44" y="3"/>
                      </a:lnTo>
                      <a:lnTo>
                        <a:pt x="45" y="4"/>
                      </a:lnTo>
                      <a:lnTo>
                        <a:pt x="47" y="6"/>
                      </a:lnTo>
                      <a:lnTo>
                        <a:pt x="57" y="6"/>
                      </a:lnTo>
                      <a:lnTo>
                        <a:pt x="60" y="4"/>
                      </a:lnTo>
                      <a:lnTo>
                        <a:pt x="60" y="3"/>
                      </a:lnTo>
                      <a:lnTo>
                        <a:pt x="61" y="3"/>
                      </a:lnTo>
                      <a:lnTo>
                        <a:pt x="63" y="4"/>
                      </a:lnTo>
                      <a:lnTo>
                        <a:pt x="63" y="6"/>
                      </a:lnTo>
                      <a:lnTo>
                        <a:pt x="63" y="9"/>
                      </a:lnTo>
                      <a:lnTo>
                        <a:pt x="60" y="10"/>
                      </a:lnTo>
                      <a:lnTo>
                        <a:pt x="57" y="16"/>
                      </a:lnTo>
                      <a:lnTo>
                        <a:pt x="57" y="18"/>
                      </a:lnTo>
                      <a:lnTo>
                        <a:pt x="57" y="21"/>
                      </a:lnTo>
                      <a:lnTo>
                        <a:pt x="58" y="24"/>
                      </a:lnTo>
                      <a:lnTo>
                        <a:pt x="58" y="25"/>
                      </a:lnTo>
                      <a:lnTo>
                        <a:pt x="57" y="27"/>
                      </a:lnTo>
                      <a:lnTo>
                        <a:pt x="54" y="29"/>
                      </a:lnTo>
                      <a:lnTo>
                        <a:pt x="54" y="31"/>
                      </a:lnTo>
                      <a:lnTo>
                        <a:pt x="54" y="32"/>
                      </a:lnTo>
                      <a:lnTo>
                        <a:pt x="60" y="32"/>
                      </a:lnTo>
                      <a:lnTo>
                        <a:pt x="61" y="36"/>
                      </a:lnTo>
                      <a:lnTo>
                        <a:pt x="61" y="38"/>
                      </a:lnTo>
                      <a:lnTo>
                        <a:pt x="60" y="38"/>
                      </a:lnTo>
                      <a:lnTo>
                        <a:pt x="55" y="35"/>
                      </a:lnTo>
                      <a:lnTo>
                        <a:pt x="55" y="38"/>
                      </a:lnTo>
                      <a:lnTo>
                        <a:pt x="54" y="42"/>
                      </a:lnTo>
                      <a:lnTo>
                        <a:pt x="54" y="43"/>
                      </a:lnTo>
                      <a:lnTo>
                        <a:pt x="49" y="42"/>
                      </a:lnTo>
                      <a:lnTo>
                        <a:pt x="47" y="43"/>
                      </a:lnTo>
                      <a:lnTo>
                        <a:pt x="45" y="43"/>
                      </a:lnTo>
                      <a:lnTo>
                        <a:pt x="42" y="43"/>
                      </a:lnTo>
                      <a:lnTo>
                        <a:pt x="36" y="39"/>
                      </a:lnTo>
                      <a:lnTo>
                        <a:pt x="35" y="38"/>
                      </a:lnTo>
                      <a:lnTo>
                        <a:pt x="32" y="37"/>
                      </a:lnTo>
                      <a:lnTo>
                        <a:pt x="29" y="35"/>
                      </a:lnTo>
                      <a:lnTo>
                        <a:pt x="24" y="35"/>
                      </a:lnTo>
                      <a:lnTo>
                        <a:pt x="20" y="35"/>
                      </a:lnTo>
                      <a:lnTo>
                        <a:pt x="17" y="37"/>
                      </a:lnTo>
                      <a:lnTo>
                        <a:pt x="13" y="37"/>
                      </a:lnTo>
                      <a:lnTo>
                        <a:pt x="11" y="38"/>
                      </a:lnTo>
                      <a:lnTo>
                        <a:pt x="14" y="29"/>
                      </a:lnTo>
                      <a:lnTo>
                        <a:pt x="14" y="28"/>
                      </a:lnTo>
                      <a:lnTo>
                        <a:pt x="11" y="28"/>
                      </a:lnTo>
                      <a:lnTo>
                        <a:pt x="10" y="29"/>
                      </a:lnTo>
                      <a:lnTo>
                        <a:pt x="8" y="31"/>
                      </a:lnTo>
                      <a:lnTo>
                        <a:pt x="6" y="28"/>
                      </a:lnTo>
                      <a:lnTo>
                        <a:pt x="5" y="28"/>
                      </a:lnTo>
                      <a:lnTo>
                        <a:pt x="3" y="28"/>
                      </a:lnTo>
                      <a:lnTo>
                        <a:pt x="2" y="25"/>
                      </a:lnTo>
                      <a:lnTo>
                        <a:pt x="0" y="24"/>
                      </a:lnTo>
                      <a:lnTo>
                        <a:pt x="0" y="21"/>
                      </a:lnTo>
                      <a:lnTo>
                        <a:pt x="2" y="20"/>
                      </a:lnTo>
                      <a:lnTo>
                        <a:pt x="3" y="20"/>
                      </a:lnTo>
                      <a:lnTo>
                        <a:pt x="3" y="18"/>
                      </a:lnTo>
                      <a:lnTo>
                        <a:pt x="0" y="18"/>
                      </a:lnTo>
                      <a:lnTo>
                        <a:pt x="0" y="16"/>
                      </a:lnTo>
                      <a:lnTo>
                        <a:pt x="2" y="14"/>
                      </a:lnTo>
                      <a:lnTo>
                        <a:pt x="0" y="14"/>
                      </a:lnTo>
                      <a:lnTo>
                        <a:pt x="0" y="13"/>
                      </a:lnTo>
                      <a:lnTo>
                        <a:pt x="0" y="10"/>
                      </a:lnTo>
                      <a:lnTo>
                        <a:pt x="2" y="10"/>
                      </a:lnTo>
                      <a:lnTo>
                        <a:pt x="8" y="9"/>
                      </a:lnTo>
                      <a:lnTo>
                        <a:pt x="8" y="7"/>
                      </a:lnTo>
                      <a:lnTo>
                        <a:pt x="10" y="6"/>
                      </a:lnTo>
                      <a:lnTo>
                        <a:pt x="11" y="6"/>
                      </a:lnTo>
                      <a:lnTo>
                        <a:pt x="13" y="4"/>
                      </a:lnTo>
                      <a:lnTo>
                        <a:pt x="18" y="4"/>
                      </a:lnTo>
                      <a:lnTo>
                        <a:pt x="18" y="3"/>
                      </a:lnTo>
                      <a:lnTo>
                        <a:pt x="21" y="4"/>
                      </a:lnTo>
                      <a:lnTo>
                        <a:pt x="25" y="3"/>
                      </a:lnTo>
                      <a:lnTo>
                        <a:pt x="27" y="3"/>
                      </a:lnTo>
                      <a:lnTo>
                        <a:pt x="27" y="2"/>
                      </a:lnTo>
                      <a:lnTo>
                        <a:pt x="29"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3" name="Group 3244"/>
              <p:cNvGrpSpPr>
                <a:grpSpLocks/>
              </p:cNvGrpSpPr>
              <p:nvPr/>
            </p:nvGrpSpPr>
            <p:grpSpPr bwMode="auto">
              <a:xfrm>
                <a:off x="2753" y="1870"/>
                <a:ext cx="119" cy="132"/>
                <a:chOff x="2753" y="1870"/>
                <a:chExt cx="119" cy="132"/>
              </a:xfrm>
              <a:grpFill/>
            </p:grpSpPr>
            <p:sp>
              <p:nvSpPr>
                <p:cNvPr id="732" name="Freeform 3245"/>
                <p:cNvSpPr>
                  <a:spLocks/>
                </p:cNvSpPr>
                <p:nvPr/>
              </p:nvSpPr>
              <p:spPr bwMode="gray">
                <a:xfrm>
                  <a:off x="2753" y="1870"/>
                  <a:ext cx="119" cy="132"/>
                </a:xfrm>
                <a:custGeom>
                  <a:avLst/>
                  <a:gdLst>
                    <a:gd name="T0" fmla="*/ 64 w 119"/>
                    <a:gd name="T1" fmla="*/ 15 h 132"/>
                    <a:gd name="T2" fmla="*/ 65 w 119"/>
                    <a:gd name="T3" fmla="*/ 9 h 132"/>
                    <a:gd name="T4" fmla="*/ 58 w 119"/>
                    <a:gd name="T5" fmla="*/ 9 h 132"/>
                    <a:gd name="T6" fmla="*/ 53 w 119"/>
                    <a:gd name="T7" fmla="*/ 9 h 132"/>
                    <a:gd name="T8" fmla="*/ 50 w 119"/>
                    <a:gd name="T9" fmla="*/ 8 h 132"/>
                    <a:gd name="T10" fmla="*/ 50 w 119"/>
                    <a:gd name="T11" fmla="*/ 1 h 132"/>
                    <a:gd name="T12" fmla="*/ 45 w 119"/>
                    <a:gd name="T13" fmla="*/ 0 h 132"/>
                    <a:gd name="T14" fmla="*/ 36 w 119"/>
                    <a:gd name="T15" fmla="*/ 0 h 132"/>
                    <a:gd name="T16" fmla="*/ 36 w 119"/>
                    <a:gd name="T17" fmla="*/ 9 h 132"/>
                    <a:gd name="T18" fmla="*/ 37 w 119"/>
                    <a:gd name="T19" fmla="*/ 12 h 132"/>
                    <a:gd name="T20" fmla="*/ 39 w 119"/>
                    <a:gd name="T21" fmla="*/ 16 h 132"/>
                    <a:gd name="T22" fmla="*/ 40 w 119"/>
                    <a:gd name="T23" fmla="*/ 19 h 132"/>
                    <a:gd name="T24" fmla="*/ 34 w 119"/>
                    <a:gd name="T25" fmla="*/ 22 h 132"/>
                    <a:gd name="T26" fmla="*/ 33 w 119"/>
                    <a:gd name="T27" fmla="*/ 25 h 132"/>
                    <a:gd name="T28" fmla="*/ 30 w 119"/>
                    <a:gd name="T29" fmla="*/ 27 h 132"/>
                    <a:gd name="T30" fmla="*/ 23 w 119"/>
                    <a:gd name="T31" fmla="*/ 22 h 132"/>
                    <a:gd name="T32" fmla="*/ 15 w 119"/>
                    <a:gd name="T33" fmla="*/ 25 h 132"/>
                    <a:gd name="T34" fmla="*/ 19 w 119"/>
                    <a:gd name="T35" fmla="*/ 30 h 132"/>
                    <a:gd name="T36" fmla="*/ 15 w 119"/>
                    <a:gd name="T37" fmla="*/ 30 h 132"/>
                    <a:gd name="T38" fmla="*/ 9 w 119"/>
                    <a:gd name="T39" fmla="*/ 44 h 132"/>
                    <a:gd name="T40" fmla="*/ 12 w 119"/>
                    <a:gd name="T41" fmla="*/ 50 h 132"/>
                    <a:gd name="T42" fmla="*/ 7 w 119"/>
                    <a:gd name="T43" fmla="*/ 55 h 132"/>
                    <a:gd name="T44" fmla="*/ 1 w 119"/>
                    <a:gd name="T45" fmla="*/ 54 h 132"/>
                    <a:gd name="T46" fmla="*/ 0 w 119"/>
                    <a:gd name="T47" fmla="*/ 71 h 132"/>
                    <a:gd name="T48" fmla="*/ 3 w 119"/>
                    <a:gd name="T49" fmla="*/ 76 h 132"/>
                    <a:gd name="T50" fmla="*/ 4 w 119"/>
                    <a:gd name="T51" fmla="*/ 82 h 132"/>
                    <a:gd name="T52" fmla="*/ 3 w 119"/>
                    <a:gd name="T53" fmla="*/ 87 h 132"/>
                    <a:gd name="T54" fmla="*/ 4 w 119"/>
                    <a:gd name="T55" fmla="*/ 94 h 132"/>
                    <a:gd name="T56" fmla="*/ 10 w 119"/>
                    <a:gd name="T57" fmla="*/ 101 h 132"/>
                    <a:gd name="T58" fmla="*/ 23 w 119"/>
                    <a:gd name="T59" fmla="*/ 112 h 132"/>
                    <a:gd name="T60" fmla="*/ 19 w 119"/>
                    <a:gd name="T61" fmla="*/ 128 h 132"/>
                    <a:gd name="T62" fmla="*/ 45 w 119"/>
                    <a:gd name="T63" fmla="*/ 129 h 132"/>
                    <a:gd name="T64" fmla="*/ 53 w 119"/>
                    <a:gd name="T65" fmla="*/ 129 h 132"/>
                    <a:gd name="T66" fmla="*/ 58 w 119"/>
                    <a:gd name="T67" fmla="*/ 132 h 132"/>
                    <a:gd name="T68" fmla="*/ 64 w 119"/>
                    <a:gd name="T69" fmla="*/ 129 h 132"/>
                    <a:gd name="T70" fmla="*/ 74 w 119"/>
                    <a:gd name="T71" fmla="*/ 128 h 132"/>
                    <a:gd name="T72" fmla="*/ 87 w 119"/>
                    <a:gd name="T73" fmla="*/ 126 h 132"/>
                    <a:gd name="T74" fmla="*/ 93 w 119"/>
                    <a:gd name="T75" fmla="*/ 128 h 132"/>
                    <a:gd name="T76" fmla="*/ 90 w 119"/>
                    <a:gd name="T77" fmla="*/ 121 h 132"/>
                    <a:gd name="T78" fmla="*/ 99 w 119"/>
                    <a:gd name="T79" fmla="*/ 112 h 132"/>
                    <a:gd name="T80" fmla="*/ 86 w 119"/>
                    <a:gd name="T81" fmla="*/ 94 h 132"/>
                    <a:gd name="T82" fmla="*/ 78 w 119"/>
                    <a:gd name="T83" fmla="*/ 84 h 132"/>
                    <a:gd name="T84" fmla="*/ 83 w 119"/>
                    <a:gd name="T85" fmla="*/ 84 h 132"/>
                    <a:gd name="T86" fmla="*/ 98 w 119"/>
                    <a:gd name="T87" fmla="*/ 75 h 132"/>
                    <a:gd name="T88" fmla="*/ 111 w 119"/>
                    <a:gd name="T89" fmla="*/ 69 h 132"/>
                    <a:gd name="T90" fmla="*/ 119 w 119"/>
                    <a:gd name="T91" fmla="*/ 64 h 132"/>
                    <a:gd name="T92" fmla="*/ 111 w 119"/>
                    <a:gd name="T93" fmla="*/ 41 h 132"/>
                    <a:gd name="T94" fmla="*/ 111 w 119"/>
                    <a:gd name="T95" fmla="*/ 32 h 132"/>
                    <a:gd name="T96" fmla="*/ 102 w 119"/>
                    <a:gd name="T97" fmla="*/ 19 h 132"/>
                    <a:gd name="T98" fmla="*/ 98 w 119"/>
                    <a:gd name="T99" fmla="*/ 15 h 132"/>
                    <a:gd name="T100" fmla="*/ 95 w 119"/>
                    <a:gd name="T101" fmla="*/ 12 h 132"/>
                    <a:gd name="T102" fmla="*/ 86 w 119"/>
                    <a:gd name="T103" fmla="*/ 11 h 132"/>
                    <a:gd name="T104" fmla="*/ 89 w 119"/>
                    <a:gd name="T105" fmla="*/ 8 h 132"/>
                    <a:gd name="T106" fmla="*/ 82 w 119"/>
                    <a:gd name="T107" fmla="*/ 12 h 132"/>
                    <a:gd name="T108" fmla="*/ 78 w 119"/>
                    <a:gd name="T109" fmla="*/ 13 h 132"/>
                    <a:gd name="T110" fmla="*/ 72 w 119"/>
                    <a:gd name="T111" fmla="*/ 17 h 132"/>
                    <a:gd name="T112" fmla="*/ 64 w 119"/>
                    <a:gd name="T113" fmla="*/ 19 h 1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
                    <a:gd name="T172" fmla="*/ 0 h 132"/>
                    <a:gd name="T173" fmla="*/ 119 w 119"/>
                    <a:gd name="T174" fmla="*/ 132 h 1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 h="132">
                      <a:moveTo>
                        <a:pt x="64" y="17"/>
                      </a:moveTo>
                      <a:lnTo>
                        <a:pt x="64" y="16"/>
                      </a:lnTo>
                      <a:lnTo>
                        <a:pt x="64" y="15"/>
                      </a:lnTo>
                      <a:lnTo>
                        <a:pt x="67" y="12"/>
                      </a:lnTo>
                      <a:lnTo>
                        <a:pt x="67" y="11"/>
                      </a:lnTo>
                      <a:lnTo>
                        <a:pt x="65" y="9"/>
                      </a:lnTo>
                      <a:lnTo>
                        <a:pt x="61" y="11"/>
                      </a:lnTo>
                      <a:lnTo>
                        <a:pt x="59" y="11"/>
                      </a:lnTo>
                      <a:lnTo>
                        <a:pt x="58" y="9"/>
                      </a:lnTo>
                      <a:lnTo>
                        <a:pt x="56" y="8"/>
                      </a:lnTo>
                      <a:lnTo>
                        <a:pt x="55" y="9"/>
                      </a:lnTo>
                      <a:lnTo>
                        <a:pt x="53" y="9"/>
                      </a:lnTo>
                      <a:lnTo>
                        <a:pt x="53" y="8"/>
                      </a:lnTo>
                      <a:lnTo>
                        <a:pt x="52" y="8"/>
                      </a:lnTo>
                      <a:lnTo>
                        <a:pt x="50" y="8"/>
                      </a:lnTo>
                      <a:lnTo>
                        <a:pt x="52" y="5"/>
                      </a:lnTo>
                      <a:lnTo>
                        <a:pt x="52" y="4"/>
                      </a:lnTo>
                      <a:lnTo>
                        <a:pt x="50" y="1"/>
                      </a:lnTo>
                      <a:lnTo>
                        <a:pt x="47" y="1"/>
                      </a:lnTo>
                      <a:lnTo>
                        <a:pt x="45" y="1"/>
                      </a:lnTo>
                      <a:lnTo>
                        <a:pt x="45" y="0"/>
                      </a:lnTo>
                      <a:lnTo>
                        <a:pt x="44" y="1"/>
                      </a:lnTo>
                      <a:lnTo>
                        <a:pt x="37" y="0"/>
                      </a:lnTo>
                      <a:lnTo>
                        <a:pt x="36" y="0"/>
                      </a:lnTo>
                      <a:lnTo>
                        <a:pt x="36" y="1"/>
                      </a:lnTo>
                      <a:lnTo>
                        <a:pt x="39" y="6"/>
                      </a:lnTo>
                      <a:lnTo>
                        <a:pt x="36" y="9"/>
                      </a:lnTo>
                      <a:lnTo>
                        <a:pt x="36" y="11"/>
                      </a:lnTo>
                      <a:lnTo>
                        <a:pt x="37" y="11"/>
                      </a:lnTo>
                      <a:lnTo>
                        <a:pt x="37" y="12"/>
                      </a:lnTo>
                      <a:lnTo>
                        <a:pt x="39" y="13"/>
                      </a:lnTo>
                      <a:lnTo>
                        <a:pt x="39" y="15"/>
                      </a:lnTo>
                      <a:lnTo>
                        <a:pt x="39" y="16"/>
                      </a:lnTo>
                      <a:lnTo>
                        <a:pt x="37" y="16"/>
                      </a:lnTo>
                      <a:lnTo>
                        <a:pt x="37" y="17"/>
                      </a:lnTo>
                      <a:lnTo>
                        <a:pt x="40" y="19"/>
                      </a:lnTo>
                      <a:lnTo>
                        <a:pt x="36" y="19"/>
                      </a:lnTo>
                      <a:lnTo>
                        <a:pt x="34" y="22"/>
                      </a:lnTo>
                      <a:lnTo>
                        <a:pt x="34" y="25"/>
                      </a:lnTo>
                      <a:lnTo>
                        <a:pt x="36" y="29"/>
                      </a:lnTo>
                      <a:lnTo>
                        <a:pt x="33" y="25"/>
                      </a:lnTo>
                      <a:lnTo>
                        <a:pt x="31" y="25"/>
                      </a:lnTo>
                      <a:lnTo>
                        <a:pt x="31" y="26"/>
                      </a:lnTo>
                      <a:lnTo>
                        <a:pt x="30" y="27"/>
                      </a:lnTo>
                      <a:lnTo>
                        <a:pt x="28" y="25"/>
                      </a:lnTo>
                      <a:lnTo>
                        <a:pt x="28" y="22"/>
                      </a:lnTo>
                      <a:lnTo>
                        <a:pt x="23" y="22"/>
                      </a:lnTo>
                      <a:lnTo>
                        <a:pt x="16" y="23"/>
                      </a:lnTo>
                      <a:lnTo>
                        <a:pt x="16" y="25"/>
                      </a:lnTo>
                      <a:lnTo>
                        <a:pt x="15" y="25"/>
                      </a:lnTo>
                      <a:lnTo>
                        <a:pt x="15" y="27"/>
                      </a:lnTo>
                      <a:lnTo>
                        <a:pt x="16" y="27"/>
                      </a:lnTo>
                      <a:lnTo>
                        <a:pt x="19" y="30"/>
                      </a:lnTo>
                      <a:lnTo>
                        <a:pt x="19" y="32"/>
                      </a:lnTo>
                      <a:lnTo>
                        <a:pt x="18" y="30"/>
                      </a:lnTo>
                      <a:lnTo>
                        <a:pt x="15" y="30"/>
                      </a:lnTo>
                      <a:lnTo>
                        <a:pt x="12" y="40"/>
                      </a:lnTo>
                      <a:lnTo>
                        <a:pt x="9" y="43"/>
                      </a:lnTo>
                      <a:lnTo>
                        <a:pt x="9" y="44"/>
                      </a:lnTo>
                      <a:lnTo>
                        <a:pt x="13" y="45"/>
                      </a:lnTo>
                      <a:lnTo>
                        <a:pt x="13" y="47"/>
                      </a:lnTo>
                      <a:lnTo>
                        <a:pt x="12" y="50"/>
                      </a:lnTo>
                      <a:lnTo>
                        <a:pt x="9" y="51"/>
                      </a:lnTo>
                      <a:lnTo>
                        <a:pt x="9" y="53"/>
                      </a:lnTo>
                      <a:lnTo>
                        <a:pt x="7" y="55"/>
                      </a:lnTo>
                      <a:lnTo>
                        <a:pt x="6" y="55"/>
                      </a:lnTo>
                      <a:lnTo>
                        <a:pt x="3" y="54"/>
                      </a:lnTo>
                      <a:lnTo>
                        <a:pt x="1" y="54"/>
                      </a:lnTo>
                      <a:lnTo>
                        <a:pt x="1" y="67"/>
                      </a:lnTo>
                      <a:lnTo>
                        <a:pt x="0" y="69"/>
                      </a:lnTo>
                      <a:lnTo>
                        <a:pt x="0" y="71"/>
                      </a:lnTo>
                      <a:lnTo>
                        <a:pt x="1" y="74"/>
                      </a:lnTo>
                      <a:lnTo>
                        <a:pt x="1" y="75"/>
                      </a:lnTo>
                      <a:lnTo>
                        <a:pt x="3" y="76"/>
                      </a:lnTo>
                      <a:lnTo>
                        <a:pt x="3" y="79"/>
                      </a:lnTo>
                      <a:lnTo>
                        <a:pt x="4" y="81"/>
                      </a:lnTo>
                      <a:lnTo>
                        <a:pt x="4" y="82"/>
                      </a:lnTo>
                      <a:lnTo>
                        <a:pt x="1" y="86"/>
                      </a:lnTo>
                      <a:lnTo>
                        <a:pt x="3" y="86"/>
                      </a:lnTo>
                      <a:lnTo>
                        <a:pt x="3" y="87"/>
                      </a:lnTo>
                      <a:lnTo>
                        <a:pt x="3" y="88"/>
                      </a:lnTo>
                      <a:lnTo>
                        <a:pt x="4" y="93"/>
                      </a:lnTo>
                      <a:lnTo>
                        <a:pt x="4" y="94"/>
                      </a:lnTo>
                      <a:lnTo>
                        <a:pt x="4" y="95"/>
                      </a:lnTo>
                      <a:lnTo>
                        <a:pt x="9" y="98"/>
                      </a:lnTo>
                      <a:lnTo>
                        <a:pt x="10" y="101"/>
                      </a:lnTo>
                      <a:lnTo>
                        <a:pt x="28" y="105"/>
                      </a:lnTo>
                      <a:lnTo>
                        <a:pt x="27" y="108"/>
                      </a:lnTo>
                      <a:lnTo>
                        <a:pt x="23" y="112"/>
                      </a:lnTo>
                      <a:lnTo>
                        <a:pt x="19" y="121"/>
                      </a:lnTo>
                      <a:lnTo>
                        <a:pt x="19" y="126"/>
                      </a:lnTo>
                      <a:lnTo>
                        <a:pt x="19" y="128"/>
                      </a:lnTo>
                      <a:lnTo>
                        <a:pt x="23" y="129"/>
                      </a:lnTo>
                      <a:lnTo>
                        <a:pt x="37" y="126"/>
                      </a:lnTo>
                      <a:lnTo>
                        <a:pt x="45" y="129"/>
                      </a:lnTo>
                      <a:lnTo>
                        <a:pt x="49" y="129"/>
                      </a:lnTo>
                      <a:lnTo>
                        <a:pt x="52" y="129"/>
                      </a:lnTo>
                      <a:lnTo>
                        <a:pt x="53" y="129"/>
                      </a:lnTo>
                      <a:lnTo>
                        <a:pt x="55" y="131"/>
                      </a:lnTo>
                      <a:lnTo>
                        <a:pt x="56" y="132"/>
                      </a:lnTo>
                      <a:lnTo>
                        <a:pt x="58" y="132"/>
                      </a:lnTo>
                      <a:lnTo>
                        <a:pt x="58" y="129"/>
                      </a:lnTo>
                      <a:lnTo>
                        <a:pt x="59" y="128"/>
                      </a:lnTo>
                      <a:lnTo>
                        <a:pt x="64" y="129"/>
                      </a:lnTo>
                      <a:lnTo>
                        <a:pt x="67" y="131"/>
                      </a:lnTo>
                      <a:lnTo>
                        <a:pt x="69" y="131"/>
                      </a:lnTo>
                      <a:lnTo>
                        <a:pt x="74" y="128"/>
                      </a:lnTo>
                      <a:lnTo>
                        <a:pt x="82" y="126"/>
                      </a:lnTo>
                      <a:lnTo>
                        <a:pt x="83" y="126"/>
                      </a:lnTo>
                      <a:lnTo>
                        <a:pt x="87" y="126"/>
                      </a:lnTo>
                      <a:lnTo>
                        <a:pt x="90" y="126"/>
                      </a:lnTo>
                      <a:lnTo>
                        <a:pt x="90" y="128"/>
                      </a:lnTo>
                      <a:lnTo>
                        <a:pt x="93" y="128"/>
                      </a:lnTo>
                      <a:lnTo>
                        <a:pt x="93" y="126"/>
                      </a:lnTo>
                      <a:lnTo>
                        <a:pt x="92" y="123"/>
                      </a:lnTo>
                      <a:lnTo>
                        <a:pt x="90" y="121"/>
                      </a:lnTo>
                      <a:lnTo>
                        <a:pt x="92" y="118"/>
                      </a:lnTo>
                      <a:lnTo>
                        <a:pt x="96" y="116"/>
                      </a:lnTo>
                      <a:lnTo>
                        <a:pt x="99" y="112"/>
                      </a:lnTo>
                      <a:lnTo>
                        <a:pt x="102" y="111"/>
                      </a:lnTo>
                      <a:lnTo>
                        <a:pt x="102" y="109"/>
                      </a:lnTo>
                      <a:lnTo>
                        <a:pt x="86" y="94"/>
                      </a:lnTo>
                      <a:lnTo>
                        <a:pt x="83" y="88"/>
                      </a:lnTo>
                      <a:lnTo>
                        <a:pt x="80" y="87"/>
                      </a:lnTo>
                      <a:lnTo>
                        <a:pt x="78" y="84"/>
                      </a:lnTo>
                      <a:lnTo>
                        <a:pt x="78" y="83"/>
                      </a:lnTo>
                      <a:lnTo>
                        <a:pt x="78" y="82"/>
                      </a:lnTo>
                      <a:lnTo>
                        <a:pt x="83" y="84"/>
                      </a:lnTo>
                      <a:lnTo>
                        <a:pt x="86" y="82"/>
                      </a:lnTo>
                      <a:lnTo>
                        <a:pt x="96" y="77"/>
                      </a:lnTo>
                      <a:lnTo>
                        <a:pt x="98" y="75"/>
                      </a:lnTo>
                      <a:lnTo>
                        <a:pt x="107" y="72"/>
                      </a:lnTo>
                      <a:lnTo>
                        <a:pt x="109" y="69"/>
                      </a:lnTo>
                      <a:lnTo>
                        <a:pt x="111" y="69"/>
                      </a:lnTo>
                      <a:lnTo>
                        <a:pt x="114" y="72"/>
                      </a:lnTo>
                      <a:lnTo>
                        <a:pt x="115" y="72"/>
                      </a:lnTo>
                      <a:lnTo>
                        <a:pt x="119" y="64"/>
                      </a:lnTo>
                      <a:lnTo>
                        <a:pt x="117" y="64"/>
                      </a:lnTo>
                      <a:lnTo>
                        <a:pt x="114" y="60"/>
                      </a:lnTo>
                      <a:lnTo>
                        <a:pt x="111" y="41"/>
                      </a:lnTo>
                      <a:lnTo>
                        <a:pt x="107" y="38"/>
                      </a:lnTo>
                      <a:lnTo>
                        <a:pt x="107" y="37"/>
                      </a:lnTo>
                      <a:lnTo>
                        <a:pt x="111" y="32"/>
                      </a:lnTo>
                      <a:lnTo>
                        <a:pt x="111" y="26"/>
                      </a:lnTo>
                      <a:lnTo>
                        <a:pt x="107" y="21"/>
                      </a:lnTo>
                      <a:lnTo>
                        <a:pt x="102" y="19"/>
                      </a:lnTo>
                      <a:lnTo>
                        <a:pt x="102" y="17"/>
                      </a:lnTo>
                      <a:lnTo>
                        <a:pt x="99" y="15"/>
                      </a:lnTo>
                      <a:lnTo>
                        <a:pt x="98" y="15"/>
                      </a:lnTo>
                      <a:lnTo>
                        <a:pt x="96" y="13"/>
                      </a:lnTo>
                      <a:lnTo>
                        <a:pt x="95" y="13"/>
                      </a:lnTo>
                      <a:lnTo>
                        <a:pt x="95" y="12"/>
                      </a:lnTo>
                      <a:lnTo>
                        <a:pt x="93" y="11"/>
                      </a:lnTo>
                      <a:lnTo>
                        <a:pt x="92" y="9"/>
                      </a:lnTo>
                      <a:lnTo>
                        <a:pt x="86" y="11"/>
                      </a:lnTo>
                      <a:lnTo>
                        <a:pt x="83" y="12"/>
                      </a:lnTo>
                      <a:lnTo>
                        <a:pt x="86" y="11"/>
                      </a:lnTo>
                      <a:lnTo>
                        <a:pt x="89" y="8"/>
                      </a:lnTo>
                      <a:lnTo>
                        <a:pt x="87" y="8"/>
                      </a:lnTo>
                      <a:lnTo>
                        <a:pt x="86" y="8"/>
                      </a:lnTo>
                      <a:lnTo>
                        <a:pt x="82" y="12"/>
                      </a:lnTo>
                      <a:lnTo>
                        <a:pt x="80" y="13"/>
                      </a:lnTo>
                      <a:lnTo>
                        <a:pt x="78" y="15"/>
                      </a:lnTo>
                      <a:lnTo>
                        <a:pt x="78" y="13"/>
                      </a:lnTo>
                      <a:lnTo>
                        <a:pt x="74" y="13"/>
                      </a:lnTo>
                      <a:lnTo>
                        <a:pt x="71" y="16"/>
                      </a:lnTo>
                      <a:lnTo>
                        <a:pt x="72" y="17"/>
                      </a:lnTo>
                      <a:lnTo>
                        <a:pt x="69" y="17"/>
                      </a:lnTo>
                      <a:lnTo>
                        <a:pt x="67" y="17"/>
                      </a:lnTo>
                      <a:lnTo>
                        <a:pt x="64" y="19"/>
                      </a:lnTo>
                      <a:lnTo>
                        <a:pt x="64" y="17"/>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33" name="Freeform 3246"/>
                <p:cNvSpPr>
                  <a:spLocks/>
                </p:cNvSpPr>
                <p:nvPr/>
              </p:nvSpPr>
              <p:spPr bwMode="gray">
                <a:xfrm>
                  <a:off x="2753" y="1870"/>
                  <a:ext cx="119" cy="132"/>
                </a:xfrm>
                <a:custGeom>
                  <a:avLst/>
                  <a:gdLst>
                    <a:gd name="T0" fmla="*/ 64 w 119"/>
                    <a:gd name="T1" fmla="*/ 15 h 132"/>
                    <a:gd name="T2" fmla="*/ 65 w 119"/>
                    <a:gd name="T3" fmla="*/ 9 h 132"/>
                    <a:gd name="T4" fmla="*/ 58 w 119"/>
                    <a:gd name="T5" fmla="*/ 9 h 132"/>
                    <a:gd name="T6" fmla="*/ 53 w 119"/>
                    <a:gd name="T7" fmla="*/ 9 h 132"/>
                    <a:gd name="T8" fmla="*/ 50 w 119"/>
                    <a:gd name="T9" fmla="*/ 8 h 132"/>
                    <a:gd name="T10" fmla="*/ 50 w 119"/>
                    <a:gd name="T11" fmla="*/ 1 h 132"/>
                    <a:gd name="T12" fmla="*/ 45 w 119"/>
                    <a:gd name="T13" fmla="*/ 0 h 132"/>
                    <a:gd name="T14" fmla="*/ 36 w 119"/>
                    <a:gd name="T15" fmla="*/ 0 h 132"/>
                    <a:gd name="T16" fmla="*/ 36 w 119"/>
                    <a:gd name="T17" fmla="*/ 9 h 132"/>
                    <a:gd name="T18" fmla="*/ 37 w 119"/>
                    <a:gd name="T19" fmla="*/ 12 h 132"/>
                    <a:gd name="T20" fmla="*/ 39 w 119"/>
                    <a:gd name="T21" fmla="*/ 16 h 132"/>
                    <a:gd name="T22" fmla="*/ 40 w 119"/>
                    <a:gd name="T23" fmla="*/ 19 h 132"/>
                    <a:gd name="T24" fmla="*/ 34 w 119"/>
                    <a:gd name="T25" fmla="*/ 22 h 132"/>
                    <a:gd name="T26" fmla="*/ 33 w 119"/>
                    <a:gd name="T27" fmla="*/ 25 h 132"/>
                    <a:gd name="T28" fmla="*/ 30 w 119"/>
                    <a:gd name="T29" fmla="*/ 27 h 132"/>
                    <a:gd name="T30" fmla="*/ 23 w 119"/>
                    <a:gd name="T31" fmla="*/ 22 h 132"/>
                    <a:gd name="T32" fmla="*/ 15 w 119"/>
                    <a:gd name="T33" fmla="*/ 25 h 132"/>
                    <a:gd name="T34" fmla="*/ 19 w 119"/>
                    <a:gd name="T35" fmla="*/ 30 h 132"/>
                    <a:gd name="T36" fmla="*/ 15 w 119"/>
                    <a:gd name="T37" fmla="*/ 30 h 132"/>
                    <a:gd name="T38" fmla="*/ 9 w 119"/>
                    <a:gd name="T39" fmla="*/ 44 h 132"/>
                    <a:gd name="T40" fmla="*/ 12 w 119"/>
                    <a:gd name="T41" fmla="*/ 50 h 132"/>
                    <a:gd name="T42" fmla="*/ 7 w 119"/>
                    <a:gd name="T43" fmla="*/ 55 h 132"/>
                    <a:gd name="T44" fmla="*/ 1 w 119"/>
                    <a:gd name="T45" fmla="*/ 54 h 132"/>
                    <a:gd name="T46" fmla="*/ 0 w 119"/>
                    <a:gd name="T47" fmla="*/ 71 h 132"/>
                    <a:gd name="T48" fmla="*/ 3 w 119"/>
                    <a:gd name="T49" fmla="*/ 76 h 132"/>
                    <a:gd name="T50" fmla="*/ 4 w 119"/>
                    <a:gd name="T51" fmla="*/ 82 h 132"/>
                    <a:gd name="T52" fmla="*/ 3 w 119"/>
                    <a:gd name="T53" fmla="*/ 87 h 132"/>
                    <a:gd name="T54" fmla="*/ 4 w 119"/>
                    <a:gd name="T55" fmla="*/ 94 h 132"/>
                    <a:gd name="T56" fmla="*/ 10 w 119"/>
                    <a:gd name="T57" fmla="*/ 101 h 132"/>
                    <a:gd name="T58" fmla="*/ 23 w 119"/>
                    <a:gd name="T59" fmla="*/ 112 h 132"/>
                    <a:gd name="T60" fmla="*/ 19 w 119"/>
                    <a:gd name="T61" fmla="*/ 128 h 132"/>
                    <a:gd name="T62" fmla="*/ 45 w 119"/>
                    <a:gd name="T63" fmla="*/ 129 h 132"/>
                    <a:gd name="T64" fmla="*/ 53 w 119"/>
                    <a:gd name="T65" fmla="*/ 129 h 132"/>
                    <a:gd name="T66" fmla="*/ 58 w 119"/>
                    <a:gd name="T67" fmla="*/ 132 h 132"/>
                    <a:gd name="T68" fmla="*/ 64 w 119"/>
                    <a:gd name="T69" fmla="*/ 129 h 132"/>
                    <a:gd name="T70" fmla="*/ 74 w 119"/>
                    <a:gd name="T71" fmla="*/ 128 h 132"/>
                    <a:gd name="T72" fmla="*/ 87 w 119"/>
                    <a:gd name="T73" fmla="*/ 126 h 132"/>
                    <a:gd name="T74" fmla="*/ 93 w 119"/>
                    <a:gd name="T75" fmla="*/ 128 h 132"/>
                    <a:gd name="T76" fmla="*/ 90 w 119"/>
                    <a:gd name="T77" fmla="*/ 121 h 132"/>
                    <a:gd name="T78" fmla="*/ 99 w 119"/>
                    <a:gd name="T79" fmla="*/ 112 h 132"/>
                    <a:gd name="T80" fmla="*/ 86 w 119"/>
                    <a:gd name="T81" fmla="*/ 94 h 132"/>
                    <a:gd name="T82" fmla="*/ 78 w 119"/>
                    <a:gd name="T83" fmla="*/ 84 h 132"/>
                    <a:gd name="T84" fmla="*/ 83 w 119"/>
                    <a:gd name="T85" fmla="*/ 84 h 132"/>
                    <a:gd name="T86" fmla="*/ 98 w 119"/>
                    <a:gd name="T87" fmla="*/ 75 h 132"/>
                    <a:gd name="T88" fmla="*/ 111 w 119"/>
                    <a:gd name="T89" fmla="*/ 69 h 132"/>
                    <a:gd name="T90" fmla="*/ 119 w 119"/>
                    <a:gd name="T91" fmla="*/ 64 h 132"/>
                    <a:gd name="T92" fmla="*/ 111 w 119"/>
                    <a:gd name="T93" fmla="*/ 41 h 132"/>
                    <a:gd name="T94" fmla="*/ 111 w 119"/>
                    <a:gd name="T95" fmla="*/ 32 h 132"/>
                    <a:gd name="T96" fmla="*/ 102 w 119"/>
                    <a:gd name="T97" fmla="*/ 19 h 132"/>
                    <a:gd name="T98" fmla="*/ 98 w 119"/>
                    <a:gd name="T99" fmla="*/ 15 h 132"/>
                    <a:gd name="T100" fmla="*/ 95 w 119"/>
                    <a:gd name="T101" fmla="*/ 12 h 132"/>
                    <a:gd name="T102" fmla="*/ 86 w 119"/>
                    <a:gd name="T103" fmla="*/ 11 h 132"/>
                    <a:gd name="T104" fmla="*/ 89 w 119"/>
                    <a:gd name="T105" fmla="*/ 8 h 132"/>
                    <a:gd name="T106" fmla="*/ 82 w 119"/>
                    <a:gd name="T107" fmla="*/ 12 h 132"/>
                    <a:gd name="T108" fmla="*/ 78 w 119"/>
                    <a:gd name="T109" fmla="*/ 13 h 132"/>
                    <a:gd name="T110" fmla="*/ 72 w 119"/>
                    <a:gd name="T111" fmla="*/ 17 h 132"/>
                    <a:gd name="T112" fmla="*/ 64 w 119"/>
                    <a:gd name="T113" fmla="*/ 19 h 1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
                    <a:gd name="T172" fmla="*/ 0 h 132"/>
                    <a:gd name="T173" fmla="*/ 119 w 119"/>
                    <a:gd name="T174" fmla="*/ 132 h 1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 h="132">
                      <a:moveTo>
                        <a:pt x="64" y="17"/>
                      </a:moveTo>
                      <a:lnTo>
                        <a:pt x="64" y="16"/>
                      </a:lnTo>
                      <a:lnTo>
                        <a:pt x="64" y="15"/>
                      </a:lnTo>
                      <a:lnTo>
                        <a:pt x="67" y="12"/>
                      </a:lnTo>
                      <a:lnTo>
                        <a:pt x="67" y="11"/>
                      </a:lnTo>
                      <a:lnTo>
                        <a:pt x="65" y="9"/>
                      </a:lnTo>
                      <a:lnTo>
                        <a:pt x="61" y="11"/>
                      </a:lnTo>
                      <a:lnTo>
                        <a:pt x="59" y="11"/>
                      </a:lnTo>
                      <a:lnTo>
                        <a:pt x="58" y="9"/>
                      </a:lnTo>
                      <a:lnTo>
                        <a:pt x="56" y="8"/>
                      </a:lnTo>
                      <a:lnTo>
                        <a:pt x="55" y="9"/>
                      </a:lnTo>
                      <a:lnTo>
                        <a:pt x="53" y="9"/>
                      </a:lnTo>
                      <a:lnTo>
                        <a:pt x="53" y="8"/>
                      </a:lnTo>
                      <a:lnTo>
                        <a:pt x="52" y="8"/>
                      </a:lnTo>
                      <a:lnTo>
                        <a:pt x="50" y="8"/>
                      </a:lnTo>
                      <a:lnTo>
                        <a:pt x="52" y="5"/>
                      </a:lnTo>
                      <a:lnTo>
                        <a:pt x="52" y="4"/>
                      </a:lnTo>
                      <a:lnTo>
                        <a:pt x="50" y="1"/>
                      </a:lnTo>
                      <a:lnTo>
                        <a:pt x="47" y="1"/>
                      </a:lnTo>
                      <a:lnTo>
                        <a:pt x="45" y="1"/>
                      </a:lnTo>
                      <a:lnTo>
                        <a:pt x="45" y="0"/>
                      </a:lnTo>
                      <a:lnTo>
                        <a:pt x="44" y="1"/>
                      </a:lnTo>
                      <a:lnTo>
                        <a:pt x="37" y="0"/>
                      </a:lnTo>
                      <a:lnTo>
                        <a:pt x="36" y="0"/>
                      </a:lnTo>
                      <a:lnTo>
                        <a:pt x="36" y="1"/>
                      </a:lnTo>
                      <a:lnTo>
                        <a:pt x="39" y="6"/>
                      </a:lnTo>
                      <a:lnTo>
                        <a:pt x="36" y="9"/>
                      </a:lnTo>
                      <a:lnTo>
                        <a:pt x="36" y="11"/>
                      </a:lnTo>
                      <a:lnTo>
                        <a:pt x="37" y="11"/>
                      </a:lnTo>
                      <a:lnTo>
                        <a:pt x="37" y="12"/>
                      </a:lnTo>
                      <a:lnTo>
                        <a:pt x="39" y="13"/>
                      </a:lnTo>
                      <a:lnTo>
                        <a:pt x="39" y="15"/>
                      </a:lnTo>
                      <a:lnTo>
                        <a:pt x="39" y="16"/>
                      </a:lnTo>
                      <a:lnTo>
                        <a:pt x="37" y="16"/>
                      </a:lnTo>
                      <a:lnTo>
                        <a:pt x="37" y="17"/>
                      </a:lnTo>
                      <a:lnTo>
                        <a:pt x="40" y="19"/>
                      </a:lnTo>
                      <a:lnTo>
                        <a:pt x="36" y="19"/>
                      </a:lnTo>
                      <a:lnTo>
                        <a:pt x="34" y="22"/>
                      </a:lnTo>
                      <a:lnTo>
                        <a:pt x="34" y="25"/>
                      </a:lnTo>
                      <a:lnTo>
                        <a:pt x="36" y="29"/>
                      </a:lnTo>
                      <a:lnTo>
                        <a:pt x="33" y="25"/>
                      </a:lnTo>
                      <a:lnTo>
                        <a:pt x="31" y="25"/>
                      </a:lnTo>
                      <a:lnTo>
                        <a:pt x="31" y="26"/>
                      </a:lnTo>
                      <a:lnTo>
                        <a:pt x="30" y="27"/>
                      </a:lnTo>
                      <a:lnTo>
                        <a:pt x="28" y="25"/>
                      </a:lnTo>
                      <a:lnTo>
                        <a:pt x="28" y="22"/>
                      </a:lnTo>
                      <a:lnTo>
                        <a:pt x="23" y="22"/>
                      </a:lnTo>
                      <a:lnTo>
                        <a:pt x="16" y="23"/>
                      </a:lnTo>
                      <a:lnTo>
                        <a:pt x="16" y="25"/>
                      </a:lnTo>
                      <a:lnTo>
                        <a:pt x="15" y="25"/>
                      </a:lnTo>
                      <a:lnTo>
                        <a:pt x="15" y="27"/>
                      </a:lnTo>
                      <a:lnTo>
                        <a:pt x="16" y="27"/>
                      </a:lnTo>
                      <a:lnTo>
                        <a:pt x="19" y="30"/>
                      </a:lnTo>
                      <a:lnTo>
                        <a:pt x="19" y="32"/>
                      </a:lnTo>
                      <a:lnTo>
                        <a:pt x="18" y="30"/>
                      </a:lnTo>
                      <a:lnTo>
                        <a:pt x="15" y="30"/>
                      </a:lnTo>
                      <a:lnTo>
                        <a:pt x="12" y="40"/>
                      </a:lnTo>
                      <a:lnTo>
                        <a:pt x="9" y="43"/>
                      </a:lnTo>
                      <a:lnTo>
                        <a:pt x="9" y="44"/>
                      </a:lnTo>
                      <a:lnTo>
                        <a:pt x="13" y="45"/>
                      </a:lnTo>
                      <a:lnTo>
                        <a:pt x="13" y="47"/>
                      </a:lnTo>
                      <a:lnTo>
                        <a:pt x="12" y="50"/>
                      </a:lnTo>
                      <a:lnTo>
                        <a:pt x="9" y="51"/>
                      </a:lnTo>
                      <a:lnTo>
                        <a:pt x="9" y="53"/>
                      </a:lnTo>
                      <a:lnTo>
                        <a:pt x="7" y="55"/>
                      </a:lnTo>
                      <a:lnTo>
                        <a:pt x="6" y="55"/>
                      </a:lnTo>
                      <a:lnTo>
                        <a:pt x="3" y="54"/>
                      </a:lnTo>
                      <a:lnTo>
                        <a:pt x="1" y="54"/>
                      </a:lnTo>
                      <a:lnTo>
                        <a:pt x="1" y="67"/>
                      </a:lnTo>
                      <a:lnTo>
                        <a:pt x="0" y="69"/>
                      </a:lnTo>
                      <a:lnTo>
                        <a:pt x="0" y="71"/>
                      </a:lnTo>
                      <a:lnTo>
                        <a:pt x="1" y="74"/>
                      </a:lnTo>
                      <a:lnTo>
                        <a:pt x="1" y="75"/>
                      </a:lnTo>
                      <a:lnTo>
                        <a:pt x="3" y="76"/>
                      </a:lnTo>
                      <a:lnTo>
                        <a:pt x="3" y="79"/>
                      </a:lnTo>
                      <a:lnTo>
                        <a:pt x="4" y="81"/>
                      </a:lnTo>
                      <a:lnTo>
                        <a:pt x="4" y="82"/>
                      </a:lnTo>
                      <a:lnTo>
                        <a:pt x="1" y="86"/>
                      </a:lnTo>
                      <a:lnTo>
                        <a:pt x="3" y="86"/>
                      </a:lnTo>
                      <a:lnTo>
                        <a:pt x="3" y="87"/>
                      </a:lnTo>
                      <a:lnTo>
                        <a:pt x="3" y="88"/>
                      </a:lnTo>
                      <a:lnTo>
                        <a:pt x="4" y="93"/>
                      </a:lnTo>
                      <a:lnTo>
                        <a:pt x="4" y="94"/>
                      </a:lnTo>
                      <a:lnTo>
                        <a:pt x="4" y="95"/>
                      </a:lnTo>
                      <a:lnTo>
                        <a:pt x="9" y="98"/>
                      </a:lnTo>
                      <a:lnTo>
                        <a:pt x="10" y="101"/>
                      </a:lnTo>
                      <a:lnTo>
                        <a:pt x="28" y="105"/>
                      </a:lnTo>
                      <a:lnTo>
                        <a:pt x="27" y="108"/>
                      </a:lnTo>
                      <a:lnTo>
                        <a:pt x="23" y="112"/>
                      </a:lnTo>
                      <a:lnTo>
                        <a:pt x="19" y="121"/>
                      </a:lnTo>
                      <a:lnTo>
                        <a:pt x="19" y="126"/>
                      </a:lnTo>
                      <a:lnTo>
                        <a:pt x="19" y="128"/>
                      </a:lnTo>
                      <a:lnTo>
                        <a:pt x="23" y="129"/>
                      </a:lnTo>
                      <a:lnTo>
                        <a:pt x="37" y="126"/>
                      </a:lnTo>
                      <a:lnTo>
                        <a:pt x="45" y="129"/>
                      </a:lnTo>
                      <a:lnTo>
                        <a:pt x="49" y="129"/>
                      </a:lnTo>
                      <a:lnTo>
                        <a:pt x="52" y="129"/>
                      </a:lnTo>
                      <a:lnTo>
                        <a:pt x="53" y="129"/>
                      </a:lnTo>
                      <a:lnTo>
                        <a:pt x="55" y="131"/>
                      </a:lnTo>
                      <a:lnTo>
                        <a:pt x="56" y="132"/>
                      </a:lnTo>
                      <a:lnTo>
                        <a:pt x="58" y="132"/>
                      </a:lnTo>
                      <a:lnTo>
                        <a:pt x="58" y="129"/>
                      </a:lnTo>
                      <a:lnTo>
                        <a:pt x="59" y="128"/>
                      </a:lnTo>
                      <a:lnTo>
                        <a:pt x="64" y="129"/>
                      </a:lnTo>
                      <a:lnTo>
                        <a:pt x="67" y="131"/>
                      </a:lnTo>
                      <a:lnTo>
                        <a:pt x="69" y="131"/>
                      </a:lnTo>
                      <a:lnTo>
                        <a:pt x="74" y="128"/>
                      </a:lnTo>
                      <a:lnTo>
                        <a:pt x="82" y="126"/>
                      </a:lnTo>
                      <a:lnTo>
                        <a:pt x="83" y="126"/>
                      </a:lnTo>
                      <a:lnTo>
                        <a:pt x="87" y="126"/>
                      </a:lnTo>
                      <a:lnTo>
                        <a:pt x="90" y="126"/>
                      </a:lnTo>
                      <a:lnTo>
                        <a:pt x="90" y="128"/>
                      </a:lnTo>
                      <a:lnTo>
                        <a:pt x="93" y="128"/>
                      </a:lnTo>
                      <a:lnTo>
                        <a:pt x="93" y="126"/>
                      </a:lnTo>
                      <a:lnTo>
                        <a:pt x="92" y="123"/>
                      </a:lnTo>
                      <a:lnTo>
                        <a:pt x="90" y="121"/>
                      </a:lnTo>
                      <a:lnTo>
                        <a:pt x="92" y="118"/>
                      </a:lnTo>
                      <a:lnTo>
                        <a:pt x="96" y="116"/>
                      </a:lnTo>
                      <a:lnTo>
                        <a:pt x="99" y="112"/>
                      </a:lnTo>
                      <a:lnTo>
                        <a:pt x="102" y="111"/>
                      </a:lnTo>
                      <a:lnTo>
                        <a:pt x="102" y="109"/>
                      </a:lnTo>
                      <a:lnTo>
                        <a:pt x="86" y="94"/>
                      </a:lnTo>
                      <a:lnTo>
                        <a:pt x="83" y="88"/>
                      </a:lnTo>
                      <a:lnTo>
                        <a:pt x="80" y="87"/>
                      </a:lnTo>
                      <a:lnTo>
                        <a:pt x="78" y="84"/>
                      </a:lnTo>
                      <a:lnTo>
                        <a:pt x="78" y="83"/>
                      </a:lnTo>
                      <a:lnTo>
                        <a:pt x="78" y="82"/>
                      </a:lnTo>
                      <a:lnTo>
                        <a:pt x="83" y="84"/>
                      </a:lnTo>
                      <a:lnTo>
                        <a:pt x="86" y="82"/>
                      </a:lnTo>
                      <a:lnTo>
                        <a:pt x="96" y="77"/>
                      </a:lnTo>
                      <a:lnTo>
                        <a:pt x="98" y="75"/>
                      </a:lnTo>
                      <a:lnTo>
                        <a:pt x="107" y="72"/>
                      </a:lnTo>
                      <a:lnTo>
                        <a:pt x="109" y="69"/>
                      </a:lnTo>
                      <a:lnTo>
                        <a:pt x="111" y="69"/>
                      </a:lnTo>
                      <a:lnTo>
                        <a:pt x="114" y="72"/>
                      </a:lnTo>
                      <a:lnTo>
                        <a:pt x="115" y="72"/>
                      </a:lnTo>
                      <a:lnTo>
                        <a:pt x="119" y="64"/>
                      </a:lnTo>
                      <a:lnTo>
                        <a:pt x="117" y="64"/>
                      </a:lnTo>
                      <a:lnTo>
                        <a:pt x="114" y="60"/>
                      </a:lnTo>
                      <a:lnTo>
                        <a:pt x="111" y="41"/>
                      </a:lnTo>
                      <a:lnTo>
                        <a:pt x="107" y="38"/>
                      </a:lnTo>
                      <a:lnTo>
                        <a:pt x="107" y="37"/>
                      </a:lnTo>
                      <a:lnTo>
                        <a:pt x="111" y="32"/>
                      </a:lnTo>
                      <a:lnTo>
                        <a:pt x="111" y="26"/>
                      </a:lnTo>
                      <a:lnTo>
                        <a:pt x="107" y="21"/>
                      </a:lnTo>
                      <a:lnTo>
                        <a:pt x="102" y="19"/>
                      </a:lnTo>
                      <a:lnTo>
                        <a:pt x="102" y="17"/>
                      </a:lnTo>
                      <a:lnTo>
                        <a:pt x="99" y="15"/>
                      </a:lnTo>
                      <a:lnTo>
                        <a:pt x="98" y="15"/>
                      </a:lnTo>
                      <a:lnTo>
                        <a:pt x="96" y="13"/>
                      </a:lnTo>
                      <a:lnTo>
                        <a:pt x="95" y="13"/>
                      </a:lnTo>
                      <a:lnTo>
                        <a:pt x="95" y="12"/>
                      </a:lnTo>
                      <a:lnTo>
                        <a:pt x="93" y="11"/>
                      </a:lnTo>
                      <a:lnTo>
                        <a:pt x="92" y="9"/>
                      </a:lnTo>
                      <a:lnTo>
                        <a:pt x="86" y="11"/>
                      </a:lnTo>
                      <a:lnTo>
                        <a:pt x="83" y="12"/>
                      </a:lnTo>
                      <a:lnTo>
                        <a:pt x="86" y="11"/>
                      </a:lnTo>
                      <a:lnTo>
                        <a:pt x="89" y="8"/>
                      </a:lnTo>
                      <a:lnTo>
                        <a:pt x="87" y="8"/>
                      </a:lnTo>
                      <a:lnTo>
                        <a:pt x="86" y="8"/>
                      </a:lnTo>
                      <a:lnTo>
                        <a:pt x="82" y="12"/>
                      </a:lnTo>
                      <a:lnTo>
                        <a:pt x="80" y="13"/>
                      </a:lnTo>
                      <a:lnTo>
                        <a:pt x="78" y="15"/>
                      </a:lnTo>
                      <a:lnTo>
                        <a:pt x="78" y="13"/>
                      </a:lnTo>
                      <a:lnTo>
                        <a:pt x="74" y="13"/>
                      </a:lnTo>
                      <a:lnTo>
                        <a:pt x="71" y="16"/>
                      </a:lnTo>
                      <a:lnTo>
                        <a:pt x="72" y="17"/>
                      </a:lnTo>
                      <a:lnTo>
                        <a:pt x="69" y="17"/>
                      </a:lnTo>
                      <a:lnTo>
                        <a:pt x="67" y="17"/>
                      </a:lnTo>
                      <a:lnTo>
                        <a:pt x="64" y="19"/>
                      </a:lnTo>
                      <a:lnTo>
                        <a:pt x="64" y="17"/>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4" name="Group 3247"/>
              <p:cNvGrpSpPr>
                <a:grpSpLocks/>
              </p:cNvGrpSpPr>
              <p:nvPr/>
            </p:nvGrpSpPr>
            <p:grpSpPr bwMode="auto">
              <a:xfrm>
                <a:off x="2848" y="1874"/>
                <a:ext cx="6" cy="8"/>
                <a:chOff x="2848" y="1874"/>
                <a:chExt cx="6" cy="8"/>
              </a:xfrm>
              <a:grpFill/>
            </p:grpSpPr>
            <p:sp>
              <p:nvSpPr>
                <p:cNvPr id="730" name="Freeform 3248"/>
                <p:cNvSpPr>
                  <a:spLocks/>
                </p:cNvSpPr>
                <p:nvPr/>
              </p:nvSpPr>
              <p:spPr bwMode="gray">
                <a:xfrm>
                  <a:off x="2848" y="1874"/>
                  <a:ext cx="6" cy="8"/>
                </a:xfrm>
                <a:custGeom>
                  <a:avLst/>
                  <a:gdLst>
                    <a:gd name="T0" fmla="*/ 4 w 6"/>
                    <a:gd name="T1" fmla="*/ 4 h 8"/>
                    <a:gd name="T2" fmla="*/ 4 w 6"/>
                    <a:gd name="T3" fmla="*/ 5 h 8"/>
                    <a:gd name="T4" fmla="*/ 6 w 6"/>
                    <a:gd name="T5" fmla="*/ 7 h 8"/>
                    <a:gd name="T6" fmla="*/ 4 w 6"/>
                    <a:gd name="T7" fmla="*/ 7 h 8"/>
                    <a:gd name="T8" fmla="*/ 3 w 6"/>
                    <a:gd name="T9" fmla="*/ 7 h 8"/>
                    <a:gd name="T10" fmla="*/ 3 w 6"/>
                    <a:gd name="T11" fmla="*/ 8 h 8"/>
                    <a:gd name="T12" fmla="*/ 0 w 6"/>
                    <a:gd name="T13" fmla="*/ 7 h 8"/>
                    <a:gd name="T14" fmla="*/ 0 w 6"/>
                    <a:gd name="T15" fmla="*/ 5 h 8"/>
                    <a:gd name="T16" fmla="*/ 0 w 6"/>
                    <a:gd name="T17" fmla="*/ 4 h 8"/>
                    <a:gd name="T18" fmla="*/ 0 w 6"/>
                    <a:gd name="T19" fmla="*/ 2 h 8"/>
                    <a:gd name="T20" fmla="*/ 3 w 6"/>
                    <a:gd name="T21" fmla="*/ 4 h 8"/>
                    <a:gd name="T22" fmla="*/ 3 w 6"/>
                    <a:gd name="T23" fmla="*/ 2 h 8"/>
                    <a:gd name="T24" fmla="*/ 1 w 6"/>
                    <a:gd name="T25" fmla="*/ 1 h 8"/>
                    <a:gd name="T26" fmla="*/ 0 w 6"/>
                    <a:gd name="T27" fmla="*/ 1 h 8"/>
                    <a:gd name="T28" fmla="*/ 1 w 6"/>
                    <a:gd name="T29" fmla="*/ 0 h 8"/>
                    <a:gd name="T30" fmla="*/ 3 w 6"/>
                    <a:gd name="T31" fmla="*/ 0 h 8"/>
                    <a:gd name="T32" fmla="*/ 3 w 6"/>
                    <a:gd name="T33" fmla="*/ 1 h 8"/>
                    <a:gd name="T34" fmla="*/ 4 w 6"/>
                    <a:gd name="T35" fmla="*/ 1 h 8"/>
                    <a:gd name="T36" fmla="*/ 6 w 6"/>
                    <a:gd name="T37" fmla="*/ 1 h 8"/>
                    <a:gd name="T38" fmla="*/ 4 w 6"/>
                    <a:gd name="T39" fmla="*/ 4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
                    <a:gd name="T61" fmla="*/ 0 h 8"/>
                    <a:gd name="T62" fmla="*/ 6 w 6"/>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 h="8">
                      <a:moveTo>
                        <a:pt x="4" y="4"/>
                      </a:moveTo>
                      <a:lnTo>
                        <a:pt x="4" y="5"/>
                      </a:lnTo>
                      <a:lnTo>
                        <a:pt x="6" y="7"/>
                      </a:lnTo>
                      <a:lnTo>
                        <a:pt x="4" y="7"/>
                      </a:lnTo>
                      <a:lnTo>
                        <a:pt x="3" y="7"/>
                      </a:lnTo>
                      <a:lnTo>
                        <a:pt x="3" y="8"/>
                      </a:lnTo>
                      <a:lnTo>
                        <a:pt x="0" y="7"/>
                      </a:lnTo>
                      <a:lnTo>
                        <a:pt x="0" y="5"/>
                      </a:lnTo>
                      <a:lnTo>
                        <a:pt x="0" y="4"/>
                      </a:lnTo>
                      <a:lnTo>
                        <a:pt x="0" y="2"/>
                      </a:lnTo>
                      <a:lnTo>
                        <a:pt x="3" y="4"/>
                      </a:lnTo>
                      <a:lnTo>
                        <a:pt x="3" y="2"/>
                      </a:lnTo>
                      <a:lnTo>
                        <a:pt x="1" y="1"/>
                      </a:lnTo>
                      <a:lnTo>
                        <a:pt x="0" y="1"/>
                      </a:lnTo>
                      <a:lnTo>
                        <a:pt x="1" y="0"/>
                      </a:lnTo>
                      <a:lnTo>
                        <a:pt x="3" y="0"/>
                      </a:lnTo>
                      <a:lnTo>
                        <a:pt x="3" y="1"/>
                      </a:lnTo>
                      <a:lnTo>
                        <a:pt x="4" y="1"/>
                      </a:lnTo>
                      <a:lnTo>
                        <a:pt x="6" y="1"/>
                      </a:lnTo>
                      <a:lnTo>
                        <a:pt x="4"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31" name="Freeform 3249"/>
                <p:cNvSpPr>
                  <a:spLocks/>
                </p:cNvSpPr>
                <p:nvPr/>
              </p:nvSpPr>
              <p:spPr bwMode="gray">
                <a:xfrm>
                  <a:off x="2848" y="1874"/>
                  <a:ext cx="6" cy="8"/>
                </a:xfrm>
                <a:custGeom>
                  <a:avLst/>
                  <a:gdLst>
                    <a:gd name="T0" fmla="*/ 4 w 6"/>
                    <a:gd name="T1" fmla="*/ 4 h 8"/>
                    <a:gd name="T2" fmla="*/ 4 w 6"/>
                    <a:gd name="T3" fmla="*/ 5 h 8"/>
                    <a:gd name="T4" fmla="*/ 6 w 6"/>
                    <a:gd name="T5" fmla="*/ 7 h 8"/>
                    <a:gd name="T6" fmla="*/ 4 w 6"/>
                    <a:gd name="T7" fmla="*/ 7 h 8"/>
                    <a:gd name="T8" fmla="*/ 3 w 6"/>
                    <a:gd name="T9" fmla="*/ 7 h 8"/>
                    <a:gd name="T10" fmla="*/ 3 w 6"/>
                    <a:gd name="T11" fmla="*/ 8 h 8"/>
                    <a:gd name="T12" fmla="*/ 0 w 6"/>
                    <a:gd name="T13" fmla="*/ 7 h 8"/>
                    <a:gd name="T14" fmla="*/ 0 w 6"/>
                    <a:gd name="T15" fmla="*/ 5 h 8"/>
                    <a:gd name="T16" fmla="*/ 0 w 6"/>
                    <a:gd name="T17" fmla="*/ 4 h 8"/>
                    <a:gd name="T18" fmla="*/ 0 w 6"/>
                    <a:gd name="T19" fmla="*/ 2 h 8"/>
                    <a:gd name="T20" fmla="*/ 3 w 6"/>
                    <a:gd name="T21" fmla="*/ 4 h 8"/>
                    <a:gd name="T22" fmla="*/ 3 w 6"/>
                    <a:gd name="T23" fmla="*/ 2 h 8"/>
                    <a:gd name="T24" fmla="*/ 1 w 6"/>
                    <a:gd name="T25" fmla="*/ 1 h 8"/>
                    <a:gd name="T26" fmla="*/ 0 w 6"/>
                    <a:gd name="T27" fmla="*/ 1 h 8"/>
                    <a:gd name="T28" fmla="*/ 1 w 6"/>
                    <a:gd name="T29" fmla="*/ 0 h 8"/>
                    <a:gd name="T30" fmla="*/ 3 w 6"/>
                    <a:gd name="T31" fmla="*/ 0 h 8"/>
                    <a:gd name="T32" fmla="*/ 3 w 6"/>
                    <a:gd name="T33" fmla="*/ 1 h 8"/>
                    <a:gd name="T34" fmla="*/ 4 w 6"/>
                    <a:gd name="T35" fmla="*/ 1 h 8"/>
                    <a:gd name="T36" fmla="*/ 6 w 6"/>
                    <a:gd name="T37" fmla="*/ 1 h 8"/>
                    <a:gd name="T38" fmla="*/ 4 w 6"/>
                    <a:gd name="T39" fmla="*/ 4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
                    <a:gd name="T61" fmla="*/ 0 h 8"/>
                    <a:gd name="T62" fmla="*/ 6 w 6"/>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 h="8">
                      <a:moveTo>
                        <a:pt x="4" y="4"/>
                      </a:moveTo>
                      <a:lnTo>
                        <a:pt x="4" y="5"/>
                      </a:lnTo>
                      <a:lnTo>
                        <a:pt x="6" y="7"/>
                      </a:lnTo>
                      <a:lnTo>
                        <a:pt x="4" y="7"/>
                      </a:lnTo>
                      <a:lnTo>
                        <a:pt x="3" y="7"/>
                      </a:lnTo>
                      <a:lnTo>
                        <a:pt x="3" y="8"/>
                      </a:lnTo>
                      <a:lnTo>
                        <a:pt x="0" y="7"/>
                      </a:lnTo>
                      <a:lnTo>
                        <a:pt x="0" y="5"/>
                      </a:lnTo>
                      <a:lnTo>
                        <a:pt x="0" y="4"/>
                      </a:lnTo>
                      <a:lnTo>
                        <a:pt x="0" y="2"/>
                      </a:lnTo>
                      <a:lnTo>
                        <a:pt x="3" y="4"/>
                      </a:lnTo>
                      <a:lnTo>
                        <a:pt x="3" y="2"/>
                      </a:lnTo>
                      <a:lnTo>
                        <a:pt x="1" y="1"/>
                      </a:lnTo>
                      <a:lnTo>
                        <a:pt x="0" y="1"/>
                      </a:lnTo>
                      <a:lnTo>
                        <a:pt x="1" y="0"/>
                      </a:lnTo>
                      <a:lnTo>
                        <a:pt x="3" y="0"/>
                      </a:lnTo>
                      <a:lnTo>
                        <a:pt x="3" y="1"/>
                      </a:lnTo>
                      <a:lnTo>
                        <a:pt x="4" y="1"/>
                      </a:lnTo>
                      <a:lnTo>
                        <a:pt x="6" y="1"/>
                      </a:lnTo>
                      <a:lnTo>
                        <a:pt x="4"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5" name="Group 3250"/>
              <p:cNvGrpSpPr>
                <a:grpSpLocks/>
              </p:cNvGrpSpPr>
              <p:nvPr/>
            </p:nvGrpSpPr>
            <p:grpSpPr bwMode="auto">
              <a:xfrm>
                <a:off x="1868" y="2438"/>
                <a:ext cx="2" cy="3"/>
                <a:chOff x="1868" y="2438"/>
                <a:chExt cx="2" cy="3"/>
              </a:xfrm>
              <a:grpFill/>
            </p:grpSpPr>
            <p:sp>
              <p:nvSpPr>
                <p:cNvPr id="728" name="Freeform 3251"/>
                <p:cNvSpPr>
                  <a:spLocks/>
                </p:cNvSpPr>
                <p:nvPr/>
              </p:nvSpPr>
              <p:spPr bwMode="gray">
                <a:xfrm>
                  <a:off x="1868" y="2438"/>
                  <a:ext cx="2" cy="3"/>
                </a:xfrm>
                <a:custGeom>
                  <a:avLst/>
                  <a:gdLst>
                    <a:gd name="T0" fmla="*/ 2 w 2"/>
                    <a:gd name="T1" fmla="*/ 0 h 3"/>
                    <a:gd name="T2" fmla="*/ 0 w 2"/>
                    <a:gd name="T3" fmla="*/ 3 h 3"/>
                    <a:gd name="T4" fmla="*/ 2 w 2"/>
                    <a:gd name="T5" fmla="*/ 3 h 3"/>
                    <a:gd name="T6" fmla="*/ 2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0" y="3"/>
                      </a:lnTo>
                      <a:lnTo>
                        <a:pt x="2" y="3"/>
                      </a:lnTo>
                      <a:lnTo>
                        <a:pt x="2"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29" name="Freeform 3252"/>
                <p:cNvSpPr>
                  <a:spLocks/>
                </p:cNvSpPr>
                <p:nvPr/>
              </p:nvSpPr>
              <p:spPr bwMode="gray">
                <a:xfrm>
                  <a:off x="1868" y="2438"/>
                  <a:ext cx="2" cy="3"/>
                </a:xfrm>
                <a:custGeom>
                  <a:avLst/>
                  <a:gdLst>
                    <a:gd name="T0" fmla="*/ 2 w 2"/>
                    <a:gd name="T1" fmla="*/ 0 h 3"/>
                    <a:gd name="T2" fmla="*/ 0 w 2"/>
                    <a:gd name="T3" fmla="*/ 3 h 3"/>
                    <a:gd name="T4" fmla="*/ 2 w 2"/>
                    <a:gd name="T5" fmla="*/ 3 h 3"/>
                    <a:gd name="T6" fmla="*/ 2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0" y="3"/>
                      </a:lnTo>
                      <a:lnTo>
                        <a:pt x="2" y="3"/>
                      </a:lnTo>
                      <a:lnTo>
                        <a:pt x="2"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6" name="Group 3253"/>
              <p:cNvGrpSpPr>
                <a:grpSpLocks/>
              </p:cNvGrpSpPr>
              <p:nvPr/>
            </p:nvGrpSpPr>
            <p:grpSpPr bwMode="auto">
              <a:xfrm>
                <a:off x="2836" y="2534"/>
                <a:ext cx="253" cy="205"/>
                <a:chOff x="2836" y="2534"/>
                <a:chExt cx="253" cy="205"/>
              </a:xfrm>
              <a:grpFill/>
            </p:grpSpPr>
            <p:sp>
              <p:nvSpPr>
                <p:cNvPr id="726" name="Freeform 3254"/>
                <p:cNvSpPr>
                  <a:spLocks/>
                </p:cNvSpPr>
                <p:nvPr/>
              </p:nvSpPr>
              <p:spPr bwMode="gray">
                <a:xfrm>
                  <a:off x="2836" y="2534"/>
                  <a:ext cx="253" cy="205"/>
                </a:xfrm>
                <a:custGeom>
                  <a:avLst/>
                  <a:gdLst>
                    <a:gd name="T0" fmla="*/ 238 w 253"/>
                    <a:gd name="T1" fmla="*/ 139 h 205"/>
                    <a:gd name="T2" fmla="*/ 229 w 253"/>
                    <a:gd name="T3" fmla="*/ 130 h 205"/>
                    <a:gd name="T4" fmla="*/ 227 w 253"/>
                    <a:gd name="T5" fmla="*/ 121 h 205"/>
                    <a:gd name="T6" fmla="*/ 226 w 253"/>
                    <a:gd name="T7" fmla="*/ 105 h 205"/>
                    <a:gd name="T8" fmla="*/ 226 w 253"/>
                    <a:gd name="T9" fmla="*/ 91 h 205"/>
                    <a:gd name="T10" fmla="*/ 230 w 253"/>
                    <a:gd name="T11" fmla="*/ 73 h 205"/>
                    <a:gd name="T12" fmla="*/ 245 w 253"/>
                    <a:gd name="T13" fmla="*/ 42 h 205"/>
                    <a:gd name="T14" fmla="*/ 253 w 253"/>
                    <a:gd name="T15" fmla="*/ 37 h 205"/>
                    <a:gd name="T16" fmla="*/ 250 w 253"/>
                    <a:gd name="T17" fmla="*/ 34 h 205"/>
                    <a:gd name="T18" fmla="*/ 247 w 253"/>
                    <a:gd name="T19" fmla="*/ 21 h 205"/>
                    <a:gd name="T20" fmla="*/ 247 w 253"/>
                    <a:gd name="T21" fmla="*/ 19 h 205"/>
                    <a:gd name="T22" fmla="*/ 224 w 253"/>
                    <a:gd name="T23" fmla="*/ 10 h 205"/>
                    <a:gd name="T24" fmla="*/ 216 w 253"/>
                    <a:gd name="T25" fmla="*/ 11 h 205"/>
                    <a:gd name="T26" fmla="*/ 205 w 253"/>
                    <a:gd name="T27" fmla="*/ 5 h 205"/>
                    <a:gd name="T28" fmla="*/ 194 w 253"/>
                    <a:gd name="T29" fmla="*/ 5 h 205"/>
                    <a:gd name="T30" fmla="*/ 186 w 253"/>
                    <a:gd name="T31" fmla="*/ 0 h 205"/>
                    <a:gd name="T32" fmla="*/ 171 w 253"/>
                    <a:gd name="T33" fmla="*/ 5 h 205"/>
                    <a:gd name="T34" fmla="*/ 165 w 253"/>
                    <a:gd name="T35" fmla="*/ 5 h 205"/>
                    <a:gd name="T36" fmla="*/ 148 w 253"/>
                    <a:gd name="T37" fmla="*/ 7 h 205"/>
                    <a:gd name="T38" fmla="*/ 137 w 253"/>
                    <a:gd name="T39" fmla="*/ 7 h 205"/>
                    <a:gd name="T40" fmla="*/ 122 w 253"/>
                    <a:gd name="T41" fmla="*/ 11 h 205"/>
                    <a:gd name="T42" fmla="*/ 113 w 253"/>
                    <a:gd name="T43" fmla="*/ 10 h 205"/>
                    <a:gd name="T44" fmla="*/ 105 w 253"/>
                    <a:gd name="T45" fmla="*/ 5 h 205"/>
                    <a:gd name="T46" fmla="*/ 91 w 253"/>
                    <a:gd name="T47" fmla="*/ 6 h 205"/>
                    <a:gd name="T48" fmla="*/ 88 w 253"/>
                    <a:gd name="T49" fmla="*/ 17 h 205"/>
                    <a:gd name="T50" fmla="*/ 84 w 253"/>
                    <a:gd name="T51" fmla="*/ 21 h 205"/>
                    <a:gd name="T52" fmla="*/ 64 w 253"/>
                    <a:gd name="T53" fmla="*/ 72 h 205"/>
                    <a:gd name="T54" fmla="*/ 43 w 253"/>
                    <a:gd name="T55" fmla="*/ 105 h 205"/>
                    <a:gd name="T56" fmla="*/ 27 w 253"/>
                    <a:gd name="T57" fmla="*/ 112 h 205"/>
                    <a:gd name="T58" fmla="*/ 21 w 253"/>
                    <a:gd name="T59" fmla="*/ 108 h 205"/>
                    <a:gd name="T60" fmla="*/ 13 w 253"/>
                    <a:gd name="T61" fmla="*/ 112 h 205"/>
                    <a:gd name="T62" fmla="*/ 6 w 253"/>
                    <a:gd name="T63" fmla="*/ 114 h 205"/>
                    <a:gd name="T64" fmla="*/ 0 w 253"/>
                    <a:gd name="T65" fmla="*/ 124 h 205"/>
                    <a:gd name="T66" fmla="*/ 13 w 253"/>
                    <a:gd name="T67" fmla="*/ 124 h 205"/>
                    <a:gd name="T68" fmla="*/ 53 w 253"/>
                    <a:gd name="T69" fmla="*/ 123 h 205"/>
                    <a:gd name="T70" fmla="*/ 56 w 253"/>
                    <a:gd name="T71" fmla="*/ 124 h 205"/>
                    <a:gd name="T72" fmla="*/ 73 w 253"/>
                    <a:gd name="T73" fmla="*/ 149 h 205"/>
                    <a:gd name="T74" fmla="*/ 94 w 253"/>
                    <a:gd name="T75" fmla="*/ 146 h 205"/>
                    <a:gd name="T76" fmla="*/ 97 w 253"/>
                    <a:gd name="T77" fmla="*/ 135 h 205"/>
                    <a:gd name="T78" fmla="*/ 113 w 253"/>
                    <a:gd name="T79" fmla="*/ 134 h 205"/>
                    <a:gd name="T80" fmla="*/ 126 w 253"/>
                    <a:gd name="T81" fmla="*/ 142 h 205"/>
                    <a:gd name="T82" fmla="*/ 128 w 253"/>
                    <a:gd name="T83" fmla="*/ 164 h 205"/>
                    <a:gd name="T84" fmla="*/ 129 w 253"/>
                    <a:gd name="T85" fmla="*/ 180 h 205"/>
                    <a:gd name="T86" fmla="*/ 132 w 253"/>
                    <a:gd name="T87" fmla="*/ 183 h 205"/>
                    <a:gd name="T88" fmla="*/ 148 w 253"/>
                    <a:gd name="T89" fmla="*/ 180 h 205"/>
                    <a:gd name="T90" fmla="*/ 156 w 253"/>
                    <a:gd name="T91" fmla="*/ 177 h 205"/>
                    <a:gd name="T92" fmla="*/ 161 w 253"/>
                    <a:gd name="T93" fmla="*/ 183 h 205"/>
                    <a:gd name="T94" fmla="*/ 168 w 253"/>
                    <a:gd name="T95" fmla="*/ 181 h 205"/>
                    <a:gd name="T96" fmla="*/ 173 w 253"/>
                    <a:gd name="T97" fmla="*/ 184 h 205"/>
                    <a:gd name="T98" fmla="*/ 187 w 253"/>
                    <a:gd name="T99" fmla="*/ 190 h 205"/>
                    <a:gd name="T100" fmla="*/ 202 w 253"/>
                    <a:gd name="T101" fmla="*/ 192 h 205"/>
                    <a:gd name="T102" fmla="*/ 211 w 253"/>
                    <a:gd name="T103" fmla="*/ 196 h 205"/>
                    <a:gd name="T104" fmla="*/ 226 w 253"/>
                    <a:gd name="T105" fmla="*/ 205 h 205"/>
                    <a:gd name="T106" fmla="*/ 230 w 253"/>
                    <a:gd name="T107" fmla="*/ 205 h 205"/>
                    <a:gd name="T108" fmla="*/ 230 w 253"/>
                    <a:gd name="T109" fmla="*/ 194 h 205"/>
                    <a:gd name="T110" fmla="*/ 221 w 253"/>
                    <a:gd name="T111" fmla="*/ 194 h 205"/>
                    <a:gd name="T112" fmla="*/ 216 w 253"/>
                    <a:gd name="T113" fmla="*/ 187 h 205"/>
                    <a:gd name="T114" fmla="*/ 223 w 253"/>
                    <a:gd name="T115" fmla="*/ 152 h 2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3"/>
                    <a:gd name="T175" fmla="*/ 0 h 205"/>
                    <a:gd name="T176" fmla="*/ 253 w 253"/>
                    <a:gd name="T177" fmla="*/ 205 h 2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3" h="205">
                      <a:moveTo>
                        <a:pt x="241" y="149"/>
                      </a:moveTo>
                      <a:lnTo>
                        <a:pt x="239" y="142"/>
                      </a:lnTo>
                      <a:lnTo>
                        <a:pt x="238" y="139"/>
                      </a:lnTo>
                      <a:lnTo>
                        <a:pt x="235" y="138"/>
                      </a:lnTo>
                      <a:lnTo>
                        <a:pt x="230" y="134"/>
                      </a:lnTo>
                      <a:lnTo>
                        <a:pt x="229" y="130"/>
                      </a:lnTo>
                      <a:lnTo>
                        <a:pt x="227" y="129"/>
                      </a:lnTo>
                      <a:lnTo>
                        <a:pt x="226" y="126"/>
                      </a:lnTo>
                      <a:lnTo>
                        <a:pt x="227" y="121"/>
                      </a:lnTo>
                      <a:lnTo>
                        <a:pt x="224" y="114"/>
                      </a:lnTo>
                      <a:lnTo>
                        <a:pt x="226" y="108"/>
                      </a:lnTo>
                      <a:lnTo>
                        <a:pt x="226" y="105"/>
                      </a:lnTo>
                      <a:lnTo>
                        <a:pt x="224" y="105"/>
                      </a:lnTo>
                      <a:lnTo>
                        <a:pt x="226" y="96"/>
                      </a:lnTo>
                      <a:lnTo>
                        <a:pt x="226" y="91"/>
                      </a:lnTo>
                      <a:lnTo>
                        <a:pt x="223" y="87"/>
                      </a:lnTo>
                      <a:lnTo>
                        <a:pt x="223" y="85"/>
                      </a:lnTo>
                      <a:lnTo>
                        <a:pt x="230" y="73"/>
                      </a:lnTo>
                      <a:lnTo>
                        <a:pt x="232" y="73"/>
                      </a:lnTo>
                      <a:lnTo>
                        <a:pt x="233" y="53"/>
                      </a:lnTo>
                      <a:lnTo>
                        <a:pt x="245" y="42"/>
                      </a:lnTo>
                      <a:lnTo>
                        <a:pt x="250" y="39"/>
                      </a:lnTo>
                      <a:lnTo>
                        <a:pt x="251" y="38"/>
                      </a:lnTo>
                      <a:lnTo>
                        <a:pt x="253" y="37"/>
                      </a:lnTo>
                      <a:lnTo>
                        <a:pt x="253" y="35"/>
                      </a:lnTo>
                      <a:lnTo>
                        <a:pt x="251" y="34"/>
                      </a:lnTo>
                      <a:lnTo>
                        <a:pt x="250" y="34"/>
                      </a:lnTo>
                      <a:lnTo>
                        <a:pt x="247" y="31"/>
                      </a:lnTo>
                      <a:lnTo>
                        <a:pt x="247" y="30"/>
                      </a:lnTo>
                      <a:lnTo>
                        <a:pt x="247" y="21"/>
                      </a:lnTo>
                      <a:lnTo>
                        <a:pt x="248" y="20"/>
                      </a:lnTo>
                      <a:lnTo>
                        <a:pt x="248" y="19"/>
                      </a:lnTo>
                      <a:lnTo>
                        <a:pt x="247" y="19"/>
                      </a:lnTo>
                      <a:lnTo>
                        <a:pt x="230" y="9"/>
                      </a:lnTo>
                      <a:lnTo>
                        <a:pt x="227" y="10"/>
                      </a:lnTo>
                      <a:lnTo>
                        <a:pt x="224" y="10"/>
                      </a:lnTo>
                      <a:lnTo>
                        <a:pt x="219" y="9"/>
                      </a:lnTo>
                      <a:lnTo>
                        <a:pt x="217" y="11"/>
                      </a:lnTo>
                      <a:lnTo>
                        <a:pt x="216" y="11"/>
                      </a:lnTo>
                      <a:lnTo>
                        <a:pt x="209" y="10"/>
                      </a:lnTo>
                      <a:lnTo>
                        <a:pt x="206" y="6"/>
                      </a:lnTo>
                      <a:lnTo>
                        <a:pt x="205" y="5"/>
                      </a:lnTo>
                      <a:lnTo>
                        <a:pt x="203" y="2"/>
                      </a:lnTo>
                      <a:lnTo>
                        <a:pt x="196" y="2"/>
                      </a:lnTo>
                      <a:lnTo>
                        <a:pt x="194" y="5"/>
                      </a:lnTo>
                      <a:lnTo>
                        <a:pt x="191" y="3"/>
                      </a:lnTo>
                      <a:lnTo>
                        <a:pt x="189" y="5"/>
                      </a:lnTo>
                      <a:lnTo>
                        <a:pt x="186" y="0"/>
                      </a:lnTo>
                      <a:lnTo>
                        <a:pt x="177" y="3"/>
                      </a:lnTo>
                      <a:lnTo>
                        <a:pt x="171" y="2"/>
                      </a:lnTo>
                      <a:lnTo>
                        <a:pt x="171" y="5"/>
                      </a:lnTo>
                      <a:lnTo>
                        <a:pt x="168" y="5"/>
                      </a:lnTo>
                      <a:lnTo>
                        <a:pt x="167" y="5"/>
                      </a:lnTo>
                      <a:lnTo>
                        <a:pt x="165" y="5"/>
                      </a:lnTo>
                      <a:lnTo>
                        <a:pt x="165" y="3"/>
                      </a:lnTo>
                      <a:lnTo>
                        <a:pt x="164" y="3"/>
                      </a:lnTo>
                      <a:lnTo>
                        <a:pt x="148" y="7"/>
                      </a:lnTo>
                      <a:lnTo>
                        <a:pt x="144" y="6"/>
                      </a:lnTo>
                      <a:lnTo>
                        <a:pt x="141" y="6"/>
                      </a:lnTo>
                      <a:lnTo>
                        <a:pt x="137" y="7"/>
                      </a:lnTo>
                      <a:lnTo>
                        <a:pt x="137" y="11"/>
                      </a:lnTo>
                      <a:lnTo>
                        <a:pt x="135" y="11"/>
                      </a:lnTo>
                      <a:lnTo>
                        <a:pt x="122" y="11"/>
                      </a:lnTo>
                      <a:lnTo>
                        <a:pt x="117" y="10"/>
                      </a:lnTo>
                      <a:lnTo>
                        <a:pt x="114" y="9"/>
                      </a:lnTo>
                      <a:lnTo>
                        <a:pt x="113" y="10"/>
                      </a:lnTo>
                      <a:lnTo>
                        <a:pt x="110" y="10"/>
                      </a:lnTo>
                      <a:lnTo>
                        <a:pt x="105" y="6"/>
                      </a:lnTo>
                      <a:lnTo>
                        <a:pt x="105" y="5"/>
                      </a:lnTo>
                      <a:lnTo>
                        <a:pt x="104" y="2"/>
                      </a:lnTo>
                      <a:lnTo>
                        <a:pt x="95" y="2"/>
                      </a:lnTo>
                      <a:lnTo>
                        <a:pt x="91" y="6"/>
                      </a:lnTo>
                      <a:lnTo>
                        <a:pt x="89" y="9"/>
                      </a:lnTo>
                      <a:lnTo>
                        <a:pt x="88" y="10"/>
                      </a:lnTo>
                      <a:lnTo>
                        <a:pt x="88" y="17"/>
                      </a:lnTo>
                      <a:lnTo>
                        <a:pt x="88" y="18"/>
                      </a:lnTo>
                      <a:lnTo>
                        <a:pt x="84" y="18"/>
                      </a:lnTo>
                      <a:lnTo>
                        <a:pt x="84" y="21"/>
                      </a:lnTo>
                      <a:lnTo>
                        <a:pt x="77" y="38"/>
                      </a:lnTo>
                      <a:lnTo>
                        <a:pt x="72" y="67"/>
                      </a:lnTo>
                      <a:lnTo>
                        <a:pt x="64" y="72"/>
                      </a:lnTo>
                      <a:lnTo>
                        <a:pt x="55" y="81"/>
                      </a:lnTo>
                      <a:lnTo>
                        <a:pt x="52" y="98"/>
                      </a:lnTo>
                      <a:lnTo>
                        <a:pt x="43" y="105"/>
                      </a:lnTo>
                      <a:lnTo>
                        <a:pt x="36" y="110"/>
                      </a:lnTo>
                      <a:lnTo>
                        <a:pt x="31" y="112"/>
                      </a:lnTo>
                      <a:lnTo>
                        <a:pt x="27" y="112"/>
                      </a:lnTo>
                      <a:lnTo>
                        <a:pt x="27" y="108"/>
                      </a:lnTo>
                      <a:lnTo>
                        <a:pt x="27" y="106"/>
                      </a:lnTo>
                      <a:lnTo>
                        <a:pt x="21" y="108"/>
                      </a:lnTo>
                      <a:lnTo>
                        <a:pt x="18" y="109"/>
                      </a:lnTo>
                      <a:lnTo>
                        <a:pt x="16" y="112"/>
                      </a:lnTo>
                      <a:lnTo>
                        <a:pt x="13" y="112"/>
                      </a:lnTo>
                      <a:lnTo>
                        <a:pt x="10" y="110"/>
                      </a:lnTo>
                      <a:lnTo>
                        <a:pt x="9" y="110"/>
                      </a:lnTo>
                      <a:lnTo>
                        <a:pt x="6" y="114"/>
                      </a:lnTo>
                      <a:lnTo>
                        <a:pt x="4" y="123"/>
                      </a:lnTo>
                      <a:lnTo>
                        <a:pt x="0" y="124"/>
                      </a:lnTo>
                      <a:lnTo>
                        <a:pt x="0" y="126"/>
                      </a:lnTo>
                      <a:lnTo>
                        <a:pt x="0" y="127"/>
                      </a:lnTo>
                      <a:lnTo>
                        <a:pt x="13" y="124"/>
                      </a:lnTo>
                      <a:lnTo>
                        <a:pt x="29" y="123"/>
                      </a:lnTo>
                      <a:lnTo>
                        <a:pt x="31" y="124"/>
                      </a:lnTo>
                      <a:lnTo>
                        <a:pt x="53" y="123"/>
                      </a:lnTo>
                      <a:lnTo>
                        <a:pt x="55" y="124"/>
                      </a:lnTo>
                      <a:lnTo>
                        <a:pt x="56" y="124"/>
                      </a:lnTo>
                      <a:lnTo>
                        <a:pt x="62" y="139"/>
                      </a:lnTo>
                      <a:lnTo>
                        <a:pt x="70" y="148"/>
                      </a:lnTo>
                      <a:lnTo>
                        <a:pt x="73" y="149"/>
                      </a:lnTo>
                      <a:lnTo>
                        <a:pt x="77" y="149"/>
                      </a:lnTo>
                      <a:lnTo>
                        <a:pt x="84" y="146"/>
                      </a:lnTo>
                      <a:lnTo>
                        <a:pt x="94" y="146"/>
                      </a:lnTo>
                      <a:lnTo>
                        <a:pt x="94" y="142"/>
                      </a:lnTo>
                      <a:lnTo>
                        <a:pt x="95" y="141"/>
                      </a:lnTo>
                      <a:lnTo>
                        <a:pt x="97" y="135"/>
                      </a:lnTo>
                      <a:lnTo>
                        <a:pt x="107" y="135"/>
                      </a:lnTo>
                      <a:lnTo>
                        <a:pt x="107" y="134"/>
                      </a:lnTo>
                      <a:lnTo>
                        <a:pt x="113" y="134"/>
                      </a:lnTo>
                      <a:lnTo>
                        <a:pt x="113" y="139"/>
                      </a:lnTo>
                      <a:lnTo>
                        <a:pt x="125" y="139"/>
                      </a:lnTo>
                      <a:lnTo>
                        <a:pt x="126" y="142"/>
                      </a:lnTo>
                      <a:lnTo>
                        <a:pt x="128" y="156"/>
                      </a:lnTo>
                      <a:lnTo>
                        <a:pt x="128" y="160"/>
                      </a:lnTo>
                      <a:lnTo>
                        <a:pt x="128" y="164"/>
                      </a:lnTo>
                      <a:lnTo>
                        <a:pt x="132" y="175"/>
                      </a:lnTo>
                      <a:lnTo>
                        <a:pt x="132" y="177"/>
                      </a:lnTo>
                      <a:lnTo>
                        <a:pt x="129" y="180"/>
                      </a:lnTo>
                      <a:lnTo>
                        <a:pt x="129" y="181"/>
                      </a:lnTo>
                      <a:lnTo>
                        <a:pt x="131" y="181"/>
                      </a:lnTo>
                      <a:lnTo>
                        <a:pt x="132" y="183"/>
                      </a:lnTo>
                      <a:lnTo>
                        <a:pt x="134" y="183"/>
                      </a:lnTo>
                      <a:lnTo>
                        <a:pt x="135" y="180"/>
                      </a:lnTo>
                      <a:lnTo>
                        <a:pt x="148" y="180"/>
                      </a:lnTo>
                      <a:lnTo>
                        <a:pt x="151" y="179"/>
                      </a:lnTo>
                      <a:lnTo>
                        <a:pt x="153" y="179"/>
                      </a:lnTo>
                      <a:lnTo>
                        <a:pt x="156" y="177"/>
                      </a:lnTo>
                      <a:lnTo>
                        <a:pt x="159" y="177"/>
                      </a:lnTo>
                      <a:lnTo>
                        <a:pt x="161" y="180"/>
                      </a:lnTo>
                      <a:lnTo>
                        <a:pt x="161" y="183"/>
                      </a:lnTo>
                      <a:lnTo>
                        <a:pt x="162" y="183"/>
                      </a:lnTo>
                      <a:lnTo>
                        <a:pt x="167" y="181"/>
                      </a:lnTo>
                      <a:lnTo>
                        <a:pt x="168" y="181"/>
                      </a:lnTo>
                      <a:lnTo>
                        <a:pt x="171" y="181"/>
                      </a:lnTo>
                      <a:lnTo>
                        <a:pt x="173" y="183"/>
                      </a:lnTo>
                      <a:lnTo>
                        <a:pt x="173" y="184"/>
                      </a:lnTo>
                      <a:lnTo>
                        <a:pt x="175" y="185"/>
                      </a:lnTo>
                      <a:lnTo>
                        <a:pt x="184" y="190"/>
                      </a:lnTo>
                      <a:lnTo>
                        <a:pt x="187" y="190"/>
                      </a:lnTo>
                      <a:lnTo>
                        <a:pt x="196" y="188"/>
                      </a:lnTo>
                      <a:lnTo>
                        <a:pt x="197" y="188"/>
                      </a:lnTo>
                      <a:lnTo>
                        <a:pt x="202" y="192"/>
                      </a:lnTo>
                      <a:lnTo>
                        <a:pt x="206" y="194"/>
                      </a:lnTo>
                      <a:lnTo>
                        <a:pt x="209" y="194"/>
                      </a:lnTo>
                      <a:lnTo>
                        <a:pt x="211" y="196"/>
                      </a:lnTo>
                      <a:lnTo>
                        <a:pt x="213" y="199"/>
                      </a:lnTo>
                      <a:lnTo>
                        <a:pt x="221" y="203"/>
                      </a:lnTo>
                      <a:lnTo>
                        <a:pt x="226" y="205"/>
                      </a:lnTo>
                      <a:lnTo>
                        <a:pt x="227" y="205"/>
                      </a:lnTo>
                      <a:lnTo>
                        <a:pt x="229" y="205"/>
                      </a:lnTo>
                      <a:lnTo>
                        <a:pt x="230" y="205"/>
                      </a:lnTo>
                      <a:lnTo>
                        <a:pt x="232" y="205"/>
                      </a:lnTo>
                      <a:lnTo>
                        <a:pt x="232" y="195"/>
                      </a:lnTo>
                      <a:lnTo>
                        <a:pt x="230" y="194"/>
                      </a:lnTo>
                      <a:lnTo>
                        <a:pt x="229" y="194"/>
                      </a:lnTo>
                      <a:lnTo>
                        <a:pt x="227" y="195"/>
                      </a:lnTo>
                      <a:lnTo>
                        <a:pt x="221" y="194"/>
                      </a:lnTo>
                      <a:lnTo>
                        <a:pt x="219" y="194"/>
                      </a:lnTo>
                      <a:lnTo>
                        <a:pt x="216" y="188"/>
                      </a:lnTo>
                      <a:lnTo>
                        <a:pt x="216" y="187"/>
                      </a:lnTo>
                      <a:lnTo>
                        <a:pt x="221" y="169"/>
                      </a:lnTo>
                      <a:lnTo>
                        <a:pt x="217" y="160"/>
                      </a:lnTo>
                      <a:lnTo>
                        <a:pt x="223" y="152"/>
                      </a:lnTo>
                      <a:lnTo>
                        <a:pt x="224" y="152"/>
                      </a:lnTo>
                      <a:lnTo>
                        <a:pt x="241" y="14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27" name="Freeform 3255"/>
                <p:cNvSpPr>
                  <a:spLocks/>
                </p:cNvSpPr>
                <p:nvPr/>
              </p:nvSpPr>
              <p:spPr bwMode="gray">
                <a:xfrm>
                  <a:off x="2836" y="2534"/>
                  <a:ext cx="253" cy="205"/>
                </a:xfrm>
                <a:custGeom>
                  <a:avLst/>
                  <a:gdLst>
                    <a:gd name="T0" fmla="*/ 238 w 253"/>
                    <a:gd name="T1" fmla="*/ 139 h 205"/>
                    <a:gd name="T2" fmla="*/ 229 w 253"/>
                    <a:gd name="T3" fmla="*/ 130 h 205"/>
                    <a:gd name="T4" fmla="*/ 227 w 253"/>
                    <a:gd name="T5" fmla="*/ 121 h 205"/>
                    <a:gd name="T6" fmla="*/ 226 w 253"/>
                    <a:gd name="T7" fmla="*/ 105 h 205"/>
                    <a:gd name="T8" fmla="*/ 226 w 253"/>
                    <a:gd name="T9" fmla="*/ 91 h 205"/>
                    <a:gd name="T10" fmla="*/ 230 w 253"/>
                    <a:gd name="T11" fmla="*/ 73 h 205"/>
                    <a:gd name="T12" fmla="*/ 245 w 253"/>
                    <a:gd name="T13" fmla="*/ 42 h 205"/>
                    <a:gd name="T14" fmla="*/ 253 w 253"/>
                    <a:gd name="T15" fmla="*/ 37 h 205"/>
                    <a:gd name="T16" fmla="*/ 250 w 253"/>
                    <a:gd name="T17" fmla="*/ 34 h 205"/>
                    <a:gd name="T18" fmla="*/ 247 w 253"/>
                    <a:gd name="T19" fmla="*/ 21 h 205"/>
                    <a:gd name="T20" fmla="*/ 247 w 253"/>
                    <a:gd name="T21" fmla="*/ 19 h 205"/>
                    <a:gd name="T22" fmla="*/ 224 w 253"/>
                    <a:gd name="T23" fmla="*/ 10 h 205"/>
                    <a:gd name="T24" fmla="*/ 216 w 253"/>
                    <a:gd name="T25" fmla="*/ 11 h 205"/>
                    <a:gd name="T26" fmla="*/ 205 w 253"/>
                    <a:gd name="T27" fmla="*/ 5 h 205"/>
                    <a:gd name="T28" fmla="*/ 194 w 253"/>
                    <a:gd name="T29" fmla="*/ 5 h 205"/>
                    <a:gd name="T30" fmla="*/ 186 w 253"/>
                    <a:gd name="T31" fmla="*/ 0 h 205"/>
                    <a:gd name="T32" fmla="*/ 171 w 253"/>
                    <a:gd name="T33" fmla="*/ 5 h 205"/>
                    <a:gd name="T34" fmla="*/ 165 w 253"/>
                    <a:gd name="T35" fmla="*/ 5 h 205"/>
                    <a:gd name="T36" fmla="*/ 148 w 253"/>
                    <a:gd name="T37" fmla="*/ 7 h 205"/>
                    <a:gd name="T38" fmla="*/ 137 w 253"/>
                    <a:gd name="T39" fmla="*/ 7 h 205"/>
                    <a:gd name="T40" fmla="*/ 122 w 253"/>
                    <a:gd name="T41" fmla="*/ 11 h 205"/>
                    <a:gd name="T42" fmla="*/ 113 w 253"/>
                    <a:gd name="T43" fmla="*/ 10 h 205"/>
                    <a:gd name="T44" fmla="*/ 105 w 253"/>
                    <a:gd name="T45" fmla="*/ 5 h 205"/>
                    <a:gd name="T46" fmla="*/ 91 w 253"/>
                    <a:gd name="T47" fmla="*/ 6 h 205"/>
                    <a:gd name="T48" fmla="*/ 88 w 253"/>
                    <a:gd name="T49" fmla="*/ 17 h 205"/>
                    <a:gd name="T50" fmla="*/ 84 w 253"/>
                    <a:gd name="T51" fmla="*/ 21 h 205"/>
                    <a:gd name="T52" fmla="*/ 64 w 253"/>
                    <a:gd name="T53" fmla="*/ 72 h 205"/>
                    <a:gd name="T54" fmla="*/ 43 w 253"/>
                    <a:gd name="T55" fmla="*/ 105 h 205"/>
                    <a:gd name="T56" fmla="*/ 27 w 253"/>
                    <a:gd name="T57" fmla="*/ 112 h 205"/>
                    <a:gd name="T58" fmla="*/ 21 w 253"/>
                    <a:gd name="T59" fmla="*/ 108 h 205"/>
                    <a:gd name="T60" fmla="*/ 13 w 253"/>
                    <a:gd name="T61" fmla="*/ 112 h 205"/>
                    <a:gd name="T62" fmla="*/ 6 w 253"/>
                    <a:gd name="T63" fmla="*/ 114 h 205"/>
                    <a:gd name="T64" fmla="*/ 0 w 253"/>
                    <a:gd name="T65" fmla="*/ 124 h 205"/>
                    <a:gd name="T66" fmla="*/ 13 w 253"/>
                    <a:gd name="T67" fmla="*/ 124 h 205"/>
                    <a:gd name="T68" fmla="*/ 53 w 253"/>
                    <a:gd name="T69" fmla="*/ 123 h 205"/>
                    <a:gd name="T70" fmla="*/ 56 w 253"/>
                    <a:gd name="T71" fmla="*/ 124 h 205"/>
                    <a:gd name="T72" fmla="*/ 73 w 253"/>
                    <a:gd name="T73" fmla="*/ 149 h 205"/>
                    <a:gd name="T74" fmla="*/ 94 w 253"/>
                    <a:gd name="T75" fmla="*/ 146 h 205"/>
                    <a:gd name="T76" fmla="*/ 97 w 253"/>
                    <a:gd name="T77" fmla="*/ 135 h 205"/>
                    <a:gd name="T78" fmla="*/ 113 w 253"/>
                    <a:gd name="T79" fmla="*/ 134 h 205"/>
                    <a:gd name="T80" fmla="*/ 126 w 253"/>
                    <a:gd name="T81" fmla="*/ 142 h 205"/>
                    <a:gd name="T82" fmla="*/ 128 w 253"/>
                    <a:gd name="T83" fmla="*/ 164 h 205"/>
                    <a:gd name="T84" fmla="*/ 129 w 253"/>
                    <a:gd name="T85" fmla="*/ 180 h 205"/>
                    <a:gd name="T86" fmla="*/ 132 w 253"/>
                    <a:gd name="T87" fmla="*/ 183 h 205"/>
                    <a:gd name="T88" fmla="*/ 148 w 253"/>
                    <a:gd name="T89" fmla="*/ 180 h 205"/>
                    <a:gd name="T90" fmla="*/ 156 w 253"/>
                    <a:gd name="T91" fmla="*/ 177 h 205"/>
                    <a:gd name="T92" fmla="*/ 161 w 253"/>
                    <a:gd name="T93" fmla="*/ 183 h 205"/>
                    <a:gd name="T94" fmla="*/ 168 w 253"/>
                    <a:gd name="T95" fmla="*/ 181 h 205"/>
                    <a:gd name="T96" fmla="*/ 173 w 253"/>
                    <a:gd name="T97" fmla="*/ 184 h 205"/>
                    <a:gd name="T98" fmla="*/ 187 w 253"/>
                    <a:gd name="T99" fmla="*/ 190 h 205"/>
                    <a:gd name="T100" fmla="*/ 202 w 253"/>
                    <a:gd name="T101" fmla="*/ 192 h 205"/>
                    <a:gd name="T102" fmla="*/ 211 w 253"/>
                    <a:gd name="T103" fmla="*/ 196 h 205"/>
                    <a:gd name="T104" fmla="*/ 226 w 253"/>
                    <a:gd name="T105" fmla="*/ 205 h 205"/>
                    <a:gd name="T106" fmla="*/ 230 w 253"/>
                    <a:gd name="T107" fmla="*/ 205 h 205"/>
                    <a:gd name="T108" fmla="*/ 230 w 253"/>
                    <a:gd name="T109" fmla="*/ 194 h 205"/>
                    <a:gd name="T110" fmla="*/ 221 w 253"/>
                    <a:gd name="T111" fmla="*/ 194 h 205"/>
                    <a:gd name="T112" fmla="*/ 216 w 253"/>
                    <a:gd name="T113" fmla="*/ 187 h 205"/>
                    <a:gd name="T114" fmla="*/ 223 w 253"/>
                    <a:gd name="T115" fmla="*/ 152 h 2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3"/>
                    <a:gd name="T175" fmla="*/ 0 h 205"/>
                    <a:gd name="T176" fmla="*/ 253 w 253"/>
                    <a:gd name="T177" fmla="*/ 205 h 2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3" h="205">
                      <a:moveTo>
                        <a:pt x="241" y="149"/>
                      </a:moveTo>
                      <a:lnTo>
                        <a:pt x="239" y="142"/>
                      </a:lnTo>
                      <a:lnTo>
                        <a:pt x="238" y="139"/>
                      </a:lnTo>
                      <a:lnTo>
                        <a:pt x="235" y="138"/>
                      </a:lnTo>
                      <a:lnTo>
                        <a:pt x="230" y="134"/>
                      </a:lnTo>
                      <a:lnTo>
                        <a:pt x="229" y="130"/>
                      </a:lnTo>
                      <a:lnTo>
                        <a:pt x="227" y="129"/>
                      </a:lnTo>
                      <a:lnTo>
                        <a:pt x="226" y="126"/>
                      </a:lnTo>
                      <a:lnTo>
                        <a:pt x="227" y="121"/>
                      </a:lnTo>
                      <a:lnTo>
                        <a:pt x="224" y="114"/>
                      </a:lnTo>
                      <a:lnTo>
                        <a:pt x="226" y="108"/>
                      </a:lnTo>
                      <a:lnTo>
                        <a:pt x="226" y="105"/>
                      </a:lnTo>
                      <a:lnTo>
                        <a:pt x="224" y="105"/>
                      </a:lnTo>
                      <a:lnTo>
                        <a:pt x="226" y="96"/>
                      </a:lnTo>
                      <a:lnTo>
                        <a:pt x="226" y="91"/>
                      </a:lnTo>
                      <a:lnTo>
                        <a:pt x="223" y="87"/>
                      </a:lnTo>
                      <a:lnTo>
                        <a:pt x="223" y="85"/>
                      </a:lnTo>
                      <a:lnTo>
                        <a:pt x="230" y="73"/>
                      </a:lnTo>
                      <a:lnTo>
                        <a:pt x="232" y="73"/>
                      </a:lnTo>
                      <a:lnTo>
                        <a:pt x="233" y="53"/>
                      </a:lnTo>
                      <a:lnTo>
                        <a:pt x="245" y="42"/>
                      </a:lnTo>
                      <a:lnTo>
                        <a:pt x="250" y="39"/>
                      </a:lnTo>
                      <a:lnTo>
                        <a:pt x="251" y="38"/>
                      </a:lnTo>
                      <a:lnTo>
                        <a:pt x="253" y="37"/>
                      </a:lnTo>
                      <a:lnTo>
                        <a:pt x="253" y="35"/>
                      </a:lnTo>
                      <a:lnTo>
                        <a:pt x="251" y="34"/>
                      </a:lnTo>
                      <a:lnTo>
                        <a:pt x="250" y="34"/>
                      </a:lnTo>
                      <a:lnTo>
                        <a:pt x="247" y="31"/>
                      </a:lnTo>
                      <a:lnTo>
                        <a:pt x="247" y="30"/>
                      </a:lnTo>
                      <a:lnTo>
                        <a:pt x="247" y="21"/>
                      </a:lnTo>
                      <a:lnTo>
                        <a:pt x="248" y="20"/>
                      </a:lnTo>
                      <a:lnTo>
                        <a:pt x="248" y="19"/>
                      </a:lnTo>
                      <a:lnTo>
                        <a:pt x="247" y="19"/>
                      </a:lnTo>
                      <a:lnTo>
                        <a:pt x="230" y="9"/>
                      </a:lnTo>
                      <a:lnTo>
                        <a:pt x="227" y="10"/>
                      </a:lnTo>
                      <a:lnTo>
                        <a:pt x="224" y="10"/>
                      </a:lnTo>
                      <a:lnTo>
                        <a:pt x="219" y="9"/>
                      </a:lnTo>
                      <a:lnTo>
                        <a:pt x="217" y="11"/>
                      </a:lnTo>
                      <a:lnTo>
                        <a:pt x="216" y="11"/>
                      </a:lnTo>
                      <a:lnTo>
                        <a:pt x="209" y="10"/>
                      </a:lnTo>
                      <a:lnTo>
                        <a:pt x="206" y="6"/>
                      </a:lnTo>
                      <a:lnTo>
                        <a:pt x="205" y="5"/>
                      </a:lnTo>
                      <a:lnTo>
                        <a:pt x="203" y="2"/>
                      </a:lnTo>
                      <a:lnTo>
                        <a:pt x="196" y="2"/>
                      </a:lnTo>
                      <a:lnTo>
                        <a:pt x="194" y="5"/>
                      </a:lnTo>
                      <a:lnTo>
                        <a:pt x="191" y="3"/>
                      </a:lnTo>
                      <a:lnTo>
                        <a:pt x="189" y="5"/>
                      </a:lnTo>
                      <a:lnTo>
                        <a:pt x="186" y="0"/>
                      </a:lnTo>
                      <a:lnTo>
                        <a:pt x="177" y="3"/>
                      </a:lnTo>
                      <a:lnTo>
                        <a:pt x="171" y="2"/>
                      </a:lnTo>
                      <a:lnTo>
                        <a:pt x="171" y="5"/>
                      </a:lnTo>
                      <a:lnTo>
                        <a:pt x="168" y="5"/>
                      </a:lnTo>
                      <a:lnTo>
                        <a:pt x="167" y="5"/>
                      </a:lnTo>
                      <a:lnTo>
                        <a:pt x="165" y="5"/>
                      </a:lnTo>
                      <a:lnTo>
                        <a:pt x="165" y="3"/>
                      </a:lnTo>
                      <a:lnTo>
                        <a:pt x="164" y="3"/>
                      </a:lnTo>
                      <a:lnTo>
                        <a:pt x="148" y="7"/>
                      </a:lnTo>
                      <a:lnTo>
                        <a:pt x="144" y="6"/>
                      </a:lnTo>
                      <a:lnTo>
                        <a:pt x="141" y="6"/>
                      </a:lnTo>
                      <a:lnTo>
                        <a:pt x="137" y="7"/>
                      </a:lnTo>
                      <a:lnTo>
                        <a:pt x="137" y="11"/>
                      </a:lnTo>
                      <a:lnTo>
                        <a:pt x="135" y="11"/>
                      </a:lnTo>
                      <a:lnTo>
                        <a:pt x="122" y="11"/>
                      </a:lnTo>
                      <a:lnTo>
                        <a:pt x="117" y="10"/>
                      </a:lnTo>
                      <a:lnTo>
                        <a:pt x="114" y="9"/>
                      </a:lnTo>
                      <a:lnTo>
                        <a:pt x="113" y="10"/>
                      </a:lnTo>
                      <a:lnTo>
                        <a:pt x="110" y="10"/>
                      </a:lnTo>
                      <a:lnTo>
                        <a:pt x="105" y="6"/>
                      </a:lnTo>
                      <a:lnTo>
                        <a:pt x="105" y="5"/>
                      </a:lnTo>
                      <a:lnTo>
                        <a:pt x="104" y="2"/>
                      </a:lnTo>
                      <a:lnTo>
                        <a:pt x="95" y="2"/>
                      </a:lnTo>
                      <a:lnTo>
                        <a:pt x="91" y="6"/>
                      </a:lnTo>
                      <a:lnTo>
                        <a:pt x="89" y="9"/>
                      </a:lnTo>
                      <a:lnTo>
                        <a:pt x="88" y="10"/>
                      </a:lnTo>
                      <a:lnTo>
                        <a:pt x="88" y="17"/>
                      </a:lnTo>
                      <a:lnTo>
                        <a:pt x="88" y="18"/>
                      </a:lnTo>
                      <a:lnTo>
                        <a:pt x="84" y="18"/>
                      </a:lnTo>
                      <a:lnTo>
                        <a:pt x="84" y="21"/>
                      </a:lnTo>
                      <a:lnTo>
                        <a:pt x="77" y="38"/>
                      </a:lnTo>
                      <a:lnTo>
                        <a:pt x="72" y="67"/>
                      </a:lnTo>
                      <a:lnTo>
                        <a:pt x="64" y="72"/>
                      </a:lnTo>
                      <a:lnTo>
                        <a:pt x="55" y="81"/>
                      </a:lnTo>
                      <a:lnTo>
                        <a:pt x="52" y="98"/>
                      </a:lnTo>
                      <a:lnTo>
                        <a:pt x="43" y="105"/>
                      </a:lnTo>
                      <a:lnTo>
                        <a:pt x="36" y="110"/>
                      </a:lnTo>
                      <a:lnTo>
                        <a:pt x="31" y="112"/>
                      </a:lnTo>
                      <a:lnTo>
                        <a:pt x="27" y="112"/>
                      </a:lnTo>
                      <a:lnTo>
                        <a:pt x="27" y="108"/>
                      </a:lnTo>
                      <a:lnTo>
                        <a:pt x="27" y="106"/>
                      </a:lnTo>
                      <a:lnTo>
                        <a:pt x="21" y="108"/>
                      </a:lnTo>
                      <a:lnTo>
                        <a:pt x="18" y="109"/>
                      </a:lnTo>
                      <a:lnTo>
                        <a:pt x="16" y="112"/>
                      </a:lnTo>
                      <a:lnTo>
                        <a:pt x="13" y="112"/>
                      </a:lnTo>
                      <a:lnTo>
                        <a:pt x="10" y="110"/>
                      </a:lnTo>
                      <a:lnTo>
                        <a:pt x="9" y="110"/>
                      </a:lnTo>
                      <a:lnTo>
                        <a:pt x="6" y="114"/>
                      </a:lnTo>
                      <a:lnTo>
                        <a:pt x="4" y="123"/>
                      </a:lnTo>
                      <a:lnTo>
                        <a:pt x="0" y="124"/>
                      </a:lnTo>
                      <a:lnTo>
                        <a:pt x="0" y="126"/>
                      </a:lnTo>
                      <a:lnTo>
                        <a:pt x="0" y="127"/>
                      </a:lnTo>
                      <a:lnTo>
                        <a:pt x="13" y="124"/>
                      </a:lnTo>
                      <a:lnTo>
                        <a:pt x="29" y="123"/>
                      </a:lnTo>
                      <a:lnTo>
                        <a:pt x="31" y="124"/>
                      </a:lnTo>
                      <a:lnTo>
                        <a:pt x="53" y="123"/>
                      </a:lnTo>
                      <a:lnTo>
                        <a:pt x="55" y="124"/>
                      </a:lnTo>
                      <a:lnTo>
                        <a:pt x="56" y="124"/>
                      </a:lnTo>
                      <a:lnTo>
                        <a:pt x="62" y="139"/>
                      </a:lnTo>
                      <a:lnTo>
                        <a:pt x="70" y="148"/>
                      </a:lnTo>
                      <a:lnTo>
                        <a:pt x="73" y="149"/>
                      </a:lnTo>
                      <a:lnTo>
                        <a:pt x="77" y="149"/>
                      </a:lnTo>
                      <a:lnTo>
                        <a:pt x="84" y="146"/>
                      </a:lnTo>
                      <a:lnTo>
                        <a:pt x="94" y="146"/>
                      </a:lnTo>
                      <a:lnTo>
                        <a:pt x="94" y="142"/>
                      </a:lnTo>
                      <a:lnTo>
                        <a:pt x="95" y="141"/>
                      </a:lnTo>
                      <a:lnTo>
                        <a:pt x="97" y="135"/>
                      </a:lnTo>
                      <a:lnTo>
                        <a:pt x="107" y="135"/>
                      </a:lnTo>
                      <a:lnTo>
                        <a:pt x="107" y="134"/>
                      </a:lnTo>
                      <a:lnTo>
                        <a:pt x="113" y="134"/>
                      </a:lnTo>
                      <a:lnTo>
                        <a:pt x="113" y="139"/>
                      </a:lnTo>
                      <a:lnTo>
                        <a:pt x="125" y="139"/>
                      </a:lnTo>
                      <a:lnTo>
                        <a:pt x="126" y="142"/>
                      </a:lnTo>
                      <a:lnTo>
                        <a:pt x="128" y="156"/>
                      </a:lnTo>
                      <a:lnTo>
                        <a:pt x="128" y="160"/>
                      </a:lnTo>
                      <a:lnTo>
                        <a:pt x="128" y="164"/>
                      </a:lnTo>
                      <a:lnTo>
                        <a:pt x="132" y="175"/>
                      </a:lnTo>
                      <a:lnTo>
                        <a:pt x="132" y="177"/>
                      </a:lnTo>
                      <a:lnTo>
                        <a:pt x="129" y="180"/>
                      </a:lnTo>
                      <a:lnTo>
                        <a:pt x="129" y="181"/>
                      </a:lnTo>
                      <a:lnTo>
                        <a:pt x="131" y="181"/>
                      </a:lnTo>
                      <a:lnTo>
                        <a:pt x="132" y="183"/>
                      </a:lnTo>
                      <a:lnTo>
                        <a:pt x="134" y="183"/>
                      </a:lnTo>
                      <a:lnTo>
                        <a:pt x="135" y="180"/>
                      </a:lnTo>
                      <a:lnTo>
                        <a:pt x="148" y="180"/>
                      </a:lnTo>
                      <a:lnTo>
                        <a:pt x="151" y="179"/>
                      </a:lnTo>
                      <a:lnTo>
                        <a:pt x="153" y="179"/>
                      </a:lnTo>
                      <a:lnTo>
                        <a:pt x="156" y="177"/>
                      </a:lnTo>
                      <a:lnTo>
                        <a:pt x="159" y="177"/>
                      </a:lnTo>
                      <a:lnTo>
                        <a:pt x="161" y="180"/>
                      </a:lnTo>
                      <a:lnTo>
                        <a:pt x="161" y="183"/>
                      </a:lnTo>
                      <a:lnTo>
                        <a:pt x="162" y="183"/>
                      </a:lnTo>
                      <a:lnTo>
                        <a:pt x="167" y="181"/>
                      </a:lnTo>
                      <a:lnTo>
                        <a:pt x="168" y="181"/>
                      </a:lnTo>
                      <a:lnTo>
                        <a:pt x="171" y="181"/>
                      </a:lnTo>
                      <a:lnTo>
                        <a:pt x="173" y="183"/>
                      </a:lnTo>
                      <a:lnTo>
                        <a:pt x="173" y="184"/>
                      </a:lnTo>
                      <a:lnTo>
                        <a:pt x="175" y="185"/>
                      </a:lnTo>
                      <a:lnTo>
                        <a:pt x="184" y="190"/>
                      </a:lnTo>
                      <a:lnTo>
                        <a:pt x="187" y="190"/>
                      </a:lnTo>
                      <a:lnTo>
                        <a:pt x="196" y="188"/>
                      </a:lnTo>
                      <a:lnTo>
                        <a:pt x="197" y="188"/>
                      </a:lnTo>
                      <a:lnTo>
                        <a:pt x="202" y="192"/>
                      </a:lnTo>
                      <a:lnTo>
                        <a:pt x="206" y="194"/>
                      </a:lnTo>
                      <a:lnTo>
                        <a:pt x="209" y="194"/>
                      </a:lnTo>
                      <a:lnTo>
                        <a:pt x="211" y="196"/>
                      </a:lnTo>
                      <a:lnTo>
                        <a:pt x="213" y="199"/>
                      </a:lnTo>
                      <a:lnTo>
                        <a:pt x="221" y="203"/>
                      </a:lnTo>
                      <a:lnTo>
                        <a:pt x="226" y="205"/>
                      </a:lnTo>
                      <a:lnTo>
                        <a:pt x="227" y="205"/>
                      </a:lnTo>
                      <a:lnTo>
                        <a:pt x="229" y="205"/>
                      </a:lnTo>
                      <a:lnTo>
                        <a:pt x="230" y="205"/>
                      </a:lnTo>
                      <a:lnTo>
                        <a:pt x="232" y="205"/>
                      </a:lnTo>
                      <a:lnTo>
                        <a:pt x="232" y="195"/>
                      </a:lnTo>
                      <a:lnTo>
                        <a:pt x="230" y="194"/>
                      </a:lnTo>
                      <a:lnTo>
                        <a:pt x="229" y="194"/>
                      </a:lnTo>
                      <a:lnTo>
                        <a:pt x="227" y="195"/>
                      </a:lnTo>
                      <a:lnTo>
                        <a:pt x="221" y="194"/>
                      </a:lnTo>
                      <a:lnTo>
                        <a:pt x="219" y="194"/>
                      </a:lnTo>
                      <a:lnTo>
                        <a:pt x="216" y="188"/>
                      </a:lnTo>
                      <a:lnTo>
                        <a:pt x="216" y="187"/>
                      </a:lnTo>
                      <a:lnTo>
                        <a:pt x="221" y="169"/>
                      </a:lnTo>
                      <a:lnTo>
                        <a:pt x="217" y="160"/>
                      </a:lnTo>
                      <a:lnTo>
                        <a:pt x="223" y="152"/>
                      </a:lnTo>
                      <a:lnTo>
                        <a:pt x="224" y="152"/>
                      </a:lnTo>
                      <a:lnTo>
                        <a:pt x="241" y="14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7" name="Group 3256"/>
              <p:cNvGrpSpPr>
                <a:grpSpLocks/>
              </p:cNvGrpSpPr>
              <p:nvPr/>
            </p:nvGrpSpPr>
            <p:grpSpPr bwMode="auto">
              <a:xfrm>
                <a:off x="1025" y="1968"/>
                <a:ext cx="765" cy="341"/>
                <a:chOff x="1025" y="1968"/>
                <a:chExt cx="765" cy="341"/>
              </a:xfrm>
              <a:grpFill/>
            </p:grpSpPr>
            <p:sp>
              <p:nvSpPr>
                <p:cNvPr id="724" name="Freeform 3257"/>
                <p:cNvSpPr>
                  <a:spLocks/>
                </p:cNvSpPr>
                <p:nvPr/>
              </p:nvSpPr>
              <p:spPr bwMode="gray">
                <a:xfrm>
                  <a:off x="1025" y="1968"/>
                  <a:ext cx="765" cy="341"/>
                </a:xfrm>
                <a:custGeom>
                  <a:avLst/>
                  <a:gdLst>
                    <a:gd name="T0" fmla="*/ 752 w 765"/>
                    <a:gd name="T1" fmla="*/ 39 h 341"/>
                    <a:gd name="T2" fmla="*/ 716 w 765"/>
                    <a:gd name="T3" fmla="*/ 65 h 341"/>
                    <a:gd name="T4" fmla="*/ 640 w 765"/>
                    <a:gd name="T5" fmla="*/ 84 h 341"/>
                    <a:gd name="T6" fmla="*/ 631 w 765"/>
                    <a:gd name="T7" fmla="*/ 98 h 341"/>
                    <a:gd name="T8" fmla="*/ 569 w 765"/>
                    <a:gd name="T9" fmla="*/ 124 h 341"/>
                    <a:gd name="T10" fmla="*/ 552 w 765"/>
                    <a:gd name="T11" fmla="*/ 109 h 341"/>
                    <a:gd name="T12" fmla="*/ 541 w 765"/>
                    <a:gd name="T13" fmla="*/ 92 h 341"/>
                    <a:gd name="T14" fmla="*/ 544 w 765"/>
                    <a:gd name="T15" fmla="*/ 67 h 341"/>
                    <a:gd name="T16" fmla="*/ 524 w 765"/>
                    <a:gd name="T17" fmla="*/ 65 h 341"/>
                    <a:gd name="T18" fmla="*/ 509 w 765"/>
                    <a:gd name="T19" fmla="*/ 75 h 341"/>
                    <a:gd name="T20" fmla="*/ 487 w 765"/>
                    <a:gd name="T21" fmla="*/ 99 h 341"/>
                    <a:gd name="T22" fmla="*/ 502 w 765"/>
                    <a:gd name="T23" fmla="*/ 59 h 341"/>
                    <a:gd name="T24" fmla="*/ 530 w 765"/>
                    <a:gd name="T25" fmla="*/ 56 h 341"/>
                    <a:gd name="T26" fmla="*/ 528 w 765"/>
                    <a:gd name="T27" fmla="*/ 49 h 341"/>
                    <a:gd name="T28" fmla="*/ 490 w 765"/>
                    <a:gd name="T29" fmla="*/ 45 h 341"/>
                    <a:gd name="T30" fmla="*/ 468 w 765"/>
                    <a:gd name="T31" fmla="*/ 42 h 341"/>
                    <a:gd name="T32" fmla="*/ 432 w 765"/>
                    <a:gd name="T33" fmla="*/ 45 h 341"/>
                    <a:gd name="T34" fmla="*/ 426 w 765"/>
                    <a:gd name="T35" fmla="*/ 17 h 341"/>
                    <a:gd name="T36" fmla="*/ 397 w 765"/>
                    <a:gd name="T37" fmla="*/ 7 h 341"/>
                    <a:gd name="T38" fmla="*/ 31 w 765"/>
                    <a:gd name="T39" fmla="*/ 17 h 341"/>
                    <a:gd name="T40" fmla="*/ 26 w 765"/>
                    <a:gd name="T41" fmla="*/ 26 h 341"/>
                    <a:gd name="T42" fmla="*/ 4 w 765"/>
                    <a:gd name="T43" fmla="*/ 26 h 341"/>
                    <a:gd name="T44" fmla="*/ 10 w 765"/>
                    <a:gd name="T45" fmla="*/ 46 h 341"/>
                    <a:gd name="T46" fmla="*/ 11 w 765"/>
                    <a:gd name="T47" fmla="*/ 65 h 341"/>
                    <a:gd name="T48" fmla="*/ 14 w 765"/>
                    <a:gd name="T49" fmla="*/ 152 h 341"/>
                    <a:gd name="T50" fmla="*/ 31 w 765"/>
                    <a:gd name="T51" fmla="*/ 171 h 341"/>
                    <a:gd name="T52" fmla="*/ 31 w 765"/>
                    <a:gd name="T53" fmla="*/ 178 h 341"/>
                    <a:gd name="T54" fmla="*/ 56 w 765"/>
                    <a:gd name="T55" fmla="*/ 213 h 341"/>
                    <a:gd name="T56" fmla="*/ 80 w 765"/>
                    <a:gd name="T57" fmla="*/ 228 h 341"/>
                    <a:gd name="T58" fmla="*/ 181 w 765"/>
                    <a:gd name="T59" fmla="*/ 263 h 341"/>
                    <a:gd name="T60" fmla="*/ 291 w 765"/>
                    <a:gd name="T61" fmla="*/ 283 h 341"/>
                    <a:gd name="T62" fmla="*/ 346 w 765"/>
                    <a:gd name="T63" fmla="*/ 327 h 341"/>
                    <a:gd name="T64" fmla="*/ 361 w 765"/>
                    <a:gd name="T65" fmla="*/ 316 h 341"/>
                    <a:gd name="T66" fmla="*/ 368 w 765"/>
                    <a:gd name="T67" fmla="*/ 303 h 341"/>
                    <a:gd name="T68" fmla="*/ 377 w 765"/>
                    <a:gd name="T69" fmla="*/ 298 h 341"/>
                    <a:gd name="T70" fmla="*/ 397 w 765"/>
                    <a:gd name="T71" fmla="*/ 287 h 341"/>
                    <a:gd name="T72" fmla="*/ 442 w 765"/>
                    <a:gd name="T73" fmla="*/ 290 h 341"/>
                    <a:gd name="T74" fmla="*/ 466 w 765"/>
                    <a:gd name="T75" fmla="*/ 292 h 341"/>
                    <a:gd name="T76" fmla="*/ 462 w 765"/>
                    <a:gd name="T77" fmla="*/ 280 h 341"/>
                    <a:gd name="T78" fmla="*/ 483 w 765"/>
                    <a:gd name="T79" fmla="*/ 276 h 341"/>
                    <a:gd name="T80" fmla="*/ 508 w 765"/>
                    <a:gd name="T81" fmla="*/ 274 h 341"/>
                    <a:gd name="T82" fmla="*/ 539 w 765"/>
                    <a:gd name="T83" fmla="*/ 280 h 341"/>
                    <a:gd name="T84" fmla="*/ 557 w 765"/>
                    <a:gd name="T85" fmla="*/ 313 h 341"/>
                    <a:gd name="T86" fmla="*/ 575 w 765"/>
                    <a:gd name="T87" fmla="*/ 340 h 341"/>
                    <a:gd name="T88" fmla="*/ 572 w 765"/>
                    <a:gd name="T89" fmla="*/ 270 h 341"/>
                    <a:gd name="T90" fmla="*/ 590 w 765"/>
                    <a:gd name="T91" fmla="*/ 247 h 341"/>
                    <a:gd name="T92" fmla="*/ 611 w 765"/>
                    <a:gd name="T93" fmla="*/ 231 h 341"/>
                    <a:gd name="T94" fmla="*/ 636 w 765"/>
                    <a:gd name="T95" fmla="*/ 216 h 341"/>
                    <a:gd name="T96" fmla="*/ 647 w 765"/>
                    <a:gd name="T97" fmla="*/ 208 h 341"/>
                    <a:gd name="T98" fmla="*/ 638 w 765"/>
                    <a:gd name="T99" fmla="*/ 202 h 341"/>
                    <a:gd name="T100" fmla="*/ 638 w 765"/>
                    <a:gd name="T101" fmla="*/ 188 h 341"/>
                    <a:gd name="T102" fmla="*/ 640 w 765"/>
                    <a:gd name="T103" fmla="*/ 176 h 341"/>
                    <a:gd name="T104" fmla="*/ 638 w 765"/>
                    <a:gd name="T105" fmla="*/ 171 h 341"/>
                    <a:gd name="T106" fmla="*/ 643 w 765"/>
                    <a:gd name="T107" fmla="*/ 156 h 341"/>
                    <a:gd name="T108" fmla="*/ 643 w 765"/>
                    <a:gd name="T109" fmla="*/ 170 h 341"/>
                    <a:gd name="T110" fmla="*/ 655 w 765"/>
                    <a:gd name="T111" fmla="*/ 170 h 341"/>
                    <a:gd name="T112" fmla="*/ 668 w 765"/>
                    <a:gd name="T113" fmla="*/ 152 h 341"/>
                    <a:gd name="T114" fmla="*/ 683 w 765"/>
                    <a:gd name="T115" fmla="*/ 128 h 341"/>
                    <a:gd name="T116" fmla="*/ 720 w 765"/>
                    <a:gd name="T117" fmla="*/ 123 h 341"/>
                    <a:gd name="T118" fmla="*/ 714 w 765"/>
                    <a:gd name="T119" fmla="*/ 113 h 341"/>
                    <a:gd name="T120" fmla="*/ 723 w 765"/>
                    <a:gd name="T121" fmla="*/ 89 h 341"/>
                    <a:gd name="T122" fmla="*/ 736 w 765"/>
                    <a:gd name="T123" fmla="*/ 87 h 341"/>
                    <a:gd name="T124" fmla="*/ 747 w 765"/>
                    <a:gd name="T125" fmla="*/ 81 h 3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5"/>
                    <a:gd name="T190" fmla="*/ 0 h 341"/>
                    <a:gd name="T191" fmla="*/ 765 w 765"/>
                    <a:gd name="T192" fmla="*/ 341 h 3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5" h="341">
                      <a:moveTo>
                        <a:pt x="763" y="74"/>
                      </a:moveTo>
                      <a:lnTo>
                        <a:pt x="763" y="74"/>
                      </a:lnTo>
                      <a:lnTo>
                        <a:pt x="763" y="72"/>
                      </a:lnTo>
                      <a:lnTo>
                        <a:pt x="763" y="68"/>
                      </a:lnTo>
                      <a:lnTo>
                        <a:pt x="763" y="70"/>
                      </a:lnTo>
                      <a:lnTo>
                        <a:pt x="762" y="70"/>
                      </a:lnTo>
                      <a:lnTo>
                        <a:pt x="760" y="68"/>
                      </a:lnTo>
                      <a:lnTo>
                        <a:pt x="756" y="68"/>
                      </a:lnTo>
                      <a:lnTo>
                        <a:pt x="756" y="66"/>
                      </a:lnTo>
                      <a:lnTo>
                        <a:pt x="756" y="63"/>
                      </a:lnTo>
                      <a:lnTo>
                        <a:pt x="752" y="61"/>
                      </a:lnTo>
                      <a:lnTo>
                        <a:pt x="752" y="39"/>
                      </a:lnTo>
                      <a:lnTo>
                        <a:pt x="747" y="34"/>
                      </a:lnTo>
                      <a:lnTo>
                        <a:pt x="744" y="34"/>
                      </a:lnTo>
                      <a:lnTo>
                        <a:pt x="742" y="37"/>
                      </a:lnTo>
                      <a:lnTo>
                        <a:pt x="739" y="37"/>
                      </a:lnTo>
                      <a:lnTo>
                        <a:pt x="736" y="37"/>
                      </a:lnTo>
                      <a:lnTo>
                        <a:pt x="734" y="34"/>
                      </a:lnTo>
                      <a:lnTo>
                        <a:pt x="733" y="33"/>
                      </a:lnTo>
                      <a:lnTo>
                        <a:pt x="731" y="33"/>
                      </a:lnTo>
                      <a:lnTo>
                        <a:pt x="730" y="34"/>
                      </a:lnTo>
                      <a:lnTo>
                        <a:pt x="719" y="54"/>
                      </a:lnTo>
                      <a:lnTo>
                        <a:pt x="719" y="61"/>
                      </a:lnTo>
                      <a:lnTo>
                        <a:pt x="716" y="65"/>
                      </a:lnTo>
                      <a:lnTo>
                        <a:pt x="716" y="66"/>
                      </a:lnTo>
                      <a:lnTo>
                        <a:pt x="716" y="67"/>
                      </a:lnTo>
                      <a:lnTo>
                        <a:pt x="714" y="66"/>
                      </a:lnTo>
                      <a:lnTo>
                        <a:pt x="714" y="67"/>
                      </a:lnTo>
                      <a:lnTo>
                        <a:pt x="710" y="67"/>
                      </a:lnTo>
                      <a:lnTo>
                        <a:pt x="707" y="67"/>
                      </a:lnTo>
                      <a:lnTo>
                        <a:pt x="704" y="68"/>
                      </a:lnTo>
                      <a:lnTo>
                        <a:pt x="703" y="72"/>
                      </a:lnTo>
                      <a:lnTo>
                        <a:pt x="656" y="72"/>
                      </a:lnTo>
                      <a:lnTo>
                        <a:pt x="649" y="77"/>
                      </a:lnTo>
                      <a:lnTo>
                        <a:pt x="646" y="81"/>
                      </a:lnTo>
                      <a:lnTo>
                        <a:pt x="640" y="84"/>
                      </a:lnTo>
                      <a:lnTo>
                        <a:pt x="639" y="85"/>
                      </a:lnTo>
                      <a:lnTo>
                        <a:pt x="640" y="87"/>
                      </a:lnTo>
                      <a:lnTo>
                        <a:pt x="643" y="87"/>
                      </a:lnTo>
                      <a:lnTo>
                        <a:pt x="643" y="88"/>
                      </a:lnTo>
                      <a:lnTo>
                        <a:pt x="640" y="88"/>
                      </a:lnTo>
                      <a:lnTo>
                        <a:pt x="640" y="89"/>
                      </a:lnTo>
                      <a:lnTo>
                        <a:pt x="643" y="91"/>
                      </a:lnTo>
                      <a:lnTo>
                        <a:pt x="643" y="92"/>
                      </a:lnTo>
                      <a:lnTo>
                        <a:pt x="643" y="94"/>
                      </a:lnTo>
                      <a:lnTo>
                        <a:pt x="638" y="95"/>
                      </a:lnTo>
                      <a:lnTo>
                        <a:pt x="634" y="98"/>
                      </a:lnTo>
                      <a:lnTo>
                        <a:pt x="631" y="98"/>
                      </a:lnTo>
                      <a:lnTo>
                        <a:pt x="627" y="98"/>
                      </a:lnTo>
                      <a:lnTo>
                        <a:pt x="624" y="99"/>
                      </a:lnTo>
                      <a:lnTo>
                        <a:pt x="622" y="96"/>
                      </a:lnTo>
                      <a:lnTo>
                        <a:pt x="615" y="96"/>
                      </a:lnTo>
                      <a:lnTo>
                        <a:pt x="605" y="99"/>
                      </a:lnTo>
                      <a:lnTo>
                        <a:pt x="606" y="105"/>
                      </a:lnTo>
                      <a:lnTo>
                        <a:pt x="603" y="106"/>
                      </a:lnTo>
                      <a:lnTo>
                        <a:pt x="603" y="108"/>
                      </a:lnTo>
                      <a:lnTo>
                        <a:pt x="601" y="108"/>
                      </a:lnTo>
                      <a:lnTo>
                        <a:pt x="591" y="115"/>
                      </a:lnTo>
                      <a:lnTo>
                        <a:pt x="588" y="115"/>
                      </a:lnTo>
                      <a:lnTo>
                        <a:pt x="569" y="124"/>
                      </a:lnTo>
                      <a:lnTo>
                        <a:pt x="563" y="124"/>
                      </a:lnTo>
                      <a:lnTo>
                        <a:pt x="558" y="126"/>
                      </a:lnTo>
                      <a:lnTo>
                        <a:pt x="554" y="124"/>
                      </a:lnTo>
                      <a:lnTo>
                        <a:pt x="552" y="124"/>
                      </a:lnTo>
                      <a:lnTo>
                        <a:pt x="551" y="124"/>
                      </a:lnTo>
                      <a:lnTo>
                        <a:pt x="549" y="123"/>
                      </a:lnTo>
                      <a:lnTo>
                        <a:pt x="545" y="121"/>
                      </a:lnTo>
                      <a:lnTo>
                        <a:pt x="551" y="117"/>
                      </a:lnTo>
                      <a:lnTo>
                        <a:pt x="551" y="115"/>
                      </a:lnTo>
                      <a:lnTo>
                        <a:pt x="551" y="112"/>
                      </a:lnTo>
                      <a:lnTo>
                        <a:pt x="552" y="112"/>
                      </a:lnTo>
                      <a:lnTo>
                        <a:pt x="552" y="109"/>
                      </a:lnTo>
                      <a:lnTo>
                        <a:pt x="554" y="108"/>
                      </a:lnTo>
                      <a:lnTo>
                        <a:pt x="557" y="108"/>
                      </a:lnTo>
                      <a:lnTo>
                        <a:pt x="558" y="100"/>
                      </a:lnTo>
                      <a:lnTo>
                        <a:pt x="558" y="102"/>
                      </a:lnTo>
                      <a:lnTo>
                        <a:pt x="557" y="99"/>
                      </a:lnTo>
                      <a:lnTo>
                        <a:pt x="557" y="92"/>
                      </a:lnTo>
                      <a:lnTo>
                        <a:pt x="552" y="85"/>
                      </a:lnTo>
                      <a:lnTo>
                        <a:pt x="551" y="85"/>
                      </a:lnTo>
                      <a:lnTo>
                        <a:pt x="545" y="87"/>
                      </a:lnTo>
                      <a:lnTo>
                        <a:pt x="545" y="88"/>
                      </a:lnTo>
                      <a:lnTo>
                        <a:pt x="544" y="91"/>
                      </a:lnTo>
                      <a:lnTo>
                        <a:pt x="541" y="92"/>
                      </a:lnTo>
                      <a:lnTo>
                        <a:pt x="539" y="92"/>
                      </a:lnTo>
                      <a:lnTo>
                        <a:pt x="539" y="91"/>
                      </a:lnTo>
                      <a:lnTo>
                        <a:pt x="541" y="87"/>
                      </a:lnTo>
                      <a:lnTo>
                        <a:pt x="544" y="84"/>
                      </a:lnTo>
                      <a:lnTo>
                        <a:pt x="545" y="82"/>
                      </a:lnTo>
                      <a:lnTo>
                        <a:pt x="548" y="81"/>
                      </a:lnTo>
                      <a:lnTo>
                        <a:pt x="548" y="80"/>
                      </a:lnTo>
                      <a:lnTo>
                        <a:pt x="545" y="74"/>
                      </a:lnTo>
                      <a:lnTo>
                        <a:pt x="545" y="72"/>
                      </a:lnTo>
                      <a:lnTo>
                        <a:pt x="545" y="71"/>
                      </a:lnTo>
                      <a:lnTo>
                        <a:pt x="545" y="70"/>
                      </a:lnTo>
                      <a:lnTo>
                        <a:pt x="544" y="67"/>
                      </a:lnTo>
                      <a:lnTo>
                        <a:pt x="542" y="66"/>
                      </a:lnTo>
                      <a:lnTo>
                        <a:pt x="539" y="66"/>
                      </a:lnTo>
                      <a:lnTo>
                        <a:pt x="538" y="65"/>
                      </a:lnTo>
                      <a:lnTo>
                        <a:pt x="536" y="65"/>
                      </a:lnTo>
                      <a:lnTo>
                        <a:pt x="535" y="61"/>
                      </a:lnTo>
                      <a:lnTo>
                        <a:pt x="533" y="61"/>
                      </a:lnTo>
                      <a:lnTo>
                        <a:pt x="531" y="61"/>
                      </a:lnTo>
                      <a:lnTo>
                        <a:pt x="530" y="61"/>
                      </a:lnTo>
                      <a:lnTo>
                        <a:pt x="528" y="60"/>
                      </a:lnTo>
                      <a:lnTo>
                        <a:pt x="525" y="60"/>
                      </a:lnTo>
                      <a:lnTo>
                        <a:pt x="524" y="61"/>
                      </a:lnTo>
                      <a:lnTo>
                        <a:pt x="524" y="65"/>
                      </a:lnTo>
                      <a:lnTo>
                        <a:pt x="525" y="66"/>
                      </a:lnTo>
                      <a:lnTo>
                        <a:pt x="519" y="67"/>
                      </a:lnTo>
                      <a:lnTo>
                        <a:pt x="519" y="72"/>
                      </a:lnTo>
                      <a:lnTo>
                        <a:pt x="517" y="72"/>
                      </a:lnTo>
                      <a:lnTo>
                        <a:pt x="517" y="74"/>
                      </a:lnTo>
                      <a:lnTo>
                        <a:pt x="516" y="74"/>
                      </a:lnTo>
                      <a:lnTo>
                        <a:pt x="516" y="71"/>
                      </a:lnTo>
                      <a:lnTo>
                        <a:pt x="516" y="70"/>
                      </a:lnTo>
                      <a:lnTo>
                        <a:pt x="514" y="70"/>
                      </a:lnTo>
                      <a:lnTo>
                        <a:pt x="512" y="71"/>
                      </a:lnTo>
                      <a:lnTo>
                        <a:pt x="509" y="74"/>
                      </a:lnTo>
                      <a:lnTo>
                        <a:pt x="509" y="75"/>
                      </a:lnTo>
                      <a:lnTo>
                        <a:pt x="508" y="77"/>
                      </a:lnTo>
                      <a:lnTo>
                        <a:pt x="508" y="82"/>
                      </a:lnTo>
                      <a:lnTo>
                        <a:pt x="506" y="84"/>
                      </a:lnTo>
                      <a:lnTo>
                        <a:pt x="505" y="92"/>
                      </a:lnTo>
                      <a:lnTo>
                        <a:pt x="508" y="100"/>
                      </a:lnTo>
                      <a:lnTo>
                        <a:pt x="508" y="108"/>
                      </a:lnTo>
                      <a:lnTo>
                        <a:pt x="503" y="119"/>
                      </a:lnTo>
                      <a:lnTo>
                        <a:pt x="496" y="123"/>
                      </a:lnTo>
                      <a:lnTo>
                        <a:pt x="493" y="123"/>
                      </a:lnTo>
                      <a:lnTo>
                        <a:pt x="492" y="121"/>
                      </a:lnTo>
                      <a:lnTo>
                        <a:pt x="487" y="113"/>
                      </a:lnTo>
                      <a:lnTo>
                        <a:pt x="487" y="99"/>
                      </a:lnTo>
                      <a:lnTo>
                        <a:pt x="497" y="70"/>
                      </a:lnTo>
                      <a:lnTo>
                        <a:pt x="496" y="67"/>
                      </a:lnTo>
                      <a:lnTo>
                        <a:pt x="493" y="71"/>
                      </a:lnTo>
                      <a:lnTo>
                        <a:pt x="493" y="74"/>
                      </a:lnTo>
                      <a:lnTo>
                        <a:pt x="492" y="75"/>
                      </a:lnTo>
                      <a:lnTo>
                        <a:pt x="486" y="78"/>
                      </a:lnTo>
                      <a:lnTo>
                        <a:pt x="487" y="74"/>
                      </a:lnTo>
                      <a:lnTo>
                        <a:pt x="489" y="72"/>
                      </a:lnTo>
                      <a:lnTo>
                        <a:pt x="497" y="60"/>
                      </a:lnTo>
                      <a:lnTo>
                        <a:pt x="500" y="60"/>
                      </a:lnTo>
                      <a:lnTo>
                        <a:pt x="502" y="59"/>
                      </a:lnTo>
                      <a:lnTo>
                        <a:pt x="503" y="57"/>
                      </a:lnTo>
                      <a:lnTo>
                        <a:pt x="503" y="61"/>
                      </a:lnTo>
                      <a:lnTo>
                        <a:pt x="505" y="61"/>
                      </a:lnTo>
                      <a:lnTo>
                        <a:pt x="509" y="57"/>
                      </a:lnTo>
                      <a:lnTo>
                        <a:pt x="516" y="56"/>
                      </a:lnTo>
                      <a:lnTo>
                        <a:pt x="517" y="55"/>
                      </a:lnTo>
                      <a:lnTo>
                        <a:pt x="520" y="55"/>
                      </a:lnTo>
                      <a:lnTo>
                        <a:pt x="524" y="55"/>
                      </a:lnTo>
                      <a:lnTo>
                        <a:pt x="527" y="56"/>
                      </a:lnTo>
                      <a:lnTo>
                        <a:pt x="527" y="57"/>
                      </a:lnTo>
                      <a:lnTo>
                        <a:pt x="530" y="57"/>
                      </a:lnTo>
                      <a:lnTo>
                        <a:pt x="530" y="56"/>
                      </a:lnTo>
                      <a:lnTo>
                        <a:pt x="530" y="55"/>
                      </a:lnTo>
                      <a:lnTo>
                        <a:pt x="531" y="56"/>
                      </a:lnTo>
                      <a:lnTo>
                        <a:pt x="533" y="57"/>
                      </a:lnTo>
                      <a:lnTo>
                        <a:pt x="538" y="56"/>
                      </a:lnTo>
                      <a:lnTo>
                        <a:pt x="538" y="55"/>
                      </a:lnTo>
                      <a:lnTo>
                        <a:pt x="536" y="54"/>
                      </a:lnTo>
                      <a:lnTo>
                        <a:pt x="535" y="52"/>
                      </a:lnTo>
                      <a:lnTo>
                        <a:pt x="535" y="51"/>
                      </a:lnTo>
                      <a:lnTo>
                        <a:pt x="535" y="50"/>
                      </a:lnTo>
                      <a:lnTo>
                        <a:pt x="535" y="49"/>
                      </a:lnTo>
                      <a:lnTo>
                        <a:pt x="533" y="49"/>
                      </a:lnTo>
                      <a:lnTo>
                        <a:pt x="528" y="49"/>
                      </a:lnTo>
                      <a:lnTo>
                        <a:pt x="524" y="48"/>
                      </a:lnTo>
                      <a:lnTo>
                        <a:pt x="524" y="45"/>
                      </a:lnTo>
                      <a:lnTo>
                        <a:pt x="524" y="44"/>
                      </a:lnTo>
                      <a:lnTo>
                        <a:pt x="521" y="44"/>
                      </a:lnTo>
                      <a:lnTo>
                        <a:pt x="519" y="45"/>
                      </a:lnTo>
                      <a:lnTo>
                        <a:pt x="509" y="45"/>
                      </a:lnTo>
                      <a:lnTo>
                        <a:pt x="505" y="48"/>
                      </a:lnTo>
                      <a:lnTo>
                        <a:pt x="503" y="49"/>
                      </a:lnTo>
                      <a:lnTo>
                        <a:pt x="502" y="49"/>
                      </a:lnTo>
                      <a:lnTo>
                        <a:pt x="496" y="48"/>
                      </a:lnTo>
                      <a:lnTo>
                        <a:pt x="493" y="49"/>
                      </a:lnTo>
                      <a:lnTo>
                        <a:pt x="490" y="45"/>
                      </a:lnTo>
                      <a:lnTo>
                        <a:pt x="486" y="42"/>
                      </a:lnTo>
                      <a:lnTo>
                        <a:pt x="483" y="44"/>
                      </a:lnTo>
                      <a:lnTo>
                        <a:pt x="481" y="42"/>
                      </a:lnTo>
                      <a:lnTo>
                        <a:pt x="480" y="44"/>
                      </a:lnTo>
                      <a:lnTo>
                        <a:pt x="480" y="41"/>
                      </a:lnTo>
                      <a:lnTo>
                        <a:pt x="480" y="39"/>
                      </a:lnTo>
                      <a:lnTo>
                        <a:pt x="483" y="38"/>
                      </a:lnTo>
                      <a:lnTo>
                        <a:pt x="486" y="34"/>
                      </a:lnTo>
                      <a:lnTo>
                        <a:pt x="487" y="33"/>
                      </a:lnTo>
                      <a:lnTo>
                        <a:pt x="484" y="33"/>
                      </a:lnTo>
                      <a:lnTo>
                        <a:pt x="480" y="34"/>
                      </a:lnTo>
                      <a:lnTo>
                        <a:pt x="468" y="42"/>
                      </a:lnTo>
                      <a:lnTo>
                        <a:pt x="460" y="44"/>
                      </a:lnTo>
                      <a:lnTo>
                        <a:pt x="456" y="46"/>
                      </a:lnTo>
                      <a:lnTo>
                        <a:pt x="449" y="46"/>
                      </a:lnTo>
                      <a:lnTo>
                        <a:pt x="447" y="48"/>
                      </a:lnTo>
                      <a:lnTo>
                        <a:pt x="447" y="46"/>
                      </a:lnTo>
                      <a:lnTo>
                        <a:pt x="447" y="45"/>
                      </a:lnTo>
                      <a:lnTo>
                        <a:pt x="447" y="42"/>
                      </a:lnTo>
                      <a:lnTo>
                        <a:pt x="446" y="41"/>
                      </a:lnTo>
                      <a:lnTo>
                        <a:pt x="438" y="46"/>
                      </a:lnTo>
                      <a:lnTo>
                        <a:pt x="435" y="46"/>
                      </a:lnTo>
                      <a:lnTo>
                        <a:pt x="432" y="46"/>
                      </a:lnTo>
                      <a:lnTo>
                        <a:pt x="432" y="45"/>
                      </a:lnTo>
                      <a:lnTo>
                        <a:pt x="453" y="30"/>
                      </a:lnTo>
                      <a:lnTo>
                        <a:pt x="457" y="28"/>
                      </a:lnTo>
                      <a:lnTo>
                        <a:pt x="462" y="24"/>
                      </a:lnTo>
                      <a:lnTo>
                        <a:pt x="459" y="23"/>
                      </a:lnTo>
                      <a:lnTo>
                        <a:pt x="453" y="23"/>
                      </a:lnTo>
                      <a:lnTo>
                        <a:pt x="447" y="21"/>
                      </a:lnTo>
                      <a:lnTo>
                        <a:pt x="446" y="21"/>
                      </a:lnTo>
                      <a:lnTo>
                        <a:pt x="442" y="23"/>
                      </a:lnTo>
                      <a:lnTo>
                        <a:pt x="441" y="23"/>
                      </a:lnTo>
                      <a:lnTo>
                        <a:pt x="438" y="23"/>
                      </a:lnTo>
                      <a:lnTo>
                        <a:pt x="436" y="20"/>
                      </a:lnTo>
                      <a:lnTo>
                        <a:pt x="426" y="17"/>
                      </a:lnTo>
                      <a:lnTo>
                        <a:pt x="426" y="16"/>
                      </a:lnTo>
                      <a:lnTo>
                        <a:pt x="422" y="13"/>
                      </a:lnTo>
                      <a:lnTo>
                        <a:pt x="416" y="13"/>
                      </a:lnTo>
                      <a:lnTo>
                        <a:pt x="414" y="14"/>
                      </a:lnTo>
                      <a:lnTo>
                        <a:pt x="411" y="14"/>
                      </a:lnTo>
                      <a:lnTo>
                        <a:pt x="409" y="14"/>
                      </a:lnTo>
                      <a:lnTo>
                        <a:pt x="409" y="13"/>
                      </a:lnTo>
                      <a:lnTo>
                        <a:pt x="405" y="11"/>
                      </a:lnTo>
                      <a:lnTo>
                        <a:pt x="401" y="11"/>
                      </a:lnTo>
                      <a:lnTo>
                        <a:pt x="400" y="11"/>
                      </a:lnTo>
                      <a:lnTo>
                        <a:pt x="398" y="11"/>
                      </a:lnTo>
                      <a:lnTo>
                        <a:pt x="397" y="7"/>
                      </a:lnTo>
                      <a:lnTo>
                        <a:pt x="394" y="0"/>
                      </a:lnTo>
                      <a:lnTo>
                        <a:pt x="391" y="0"/>
                      </a:lnTo>
                      <a:lnTo>
                        <a:pt x="391" y="7"/>
                      </a:lnTo>
                      <a:lnTo>
                        <a:pt x="26" y="7"/>
                      </a:lnTo>
                      <a:lnTo>
                        <a:pt x="28" y="9"/>
                      </a:lnTo>
                      <a:lnTo>
                        <a:pt x="28" y="10"/>
                      </a:lnTo>
                      <a:lnTo>
                        <a:pt x="31" y="10"/>
                      </a:lnTo>
                      <a:lnTo>
                        <a:pt x="32" y="11"/>
                      </a:lnTo>
                      <a:lnTo>
                        <a:pt x="31" y="11"/>
                      </a:lnTo>
                      <a:lnTo>
                        <a:pt x="31" y="14"/>
                      </a:lnTo>
                      <a:lnTo>
                        <a:pt x="29" y="16"/>
                      </a:lnTo>
                      <a:lnTo>
                        <a:pt x="31" y="17"/>
                      </a:lnTo>
                      <a:lnTo>
                        <a:pt x="32" y="21"/>
                      </a:lnTo>
                      <a:lnTo>
                        <a:pt x="32" y="27"/>
                      </a:lnTo>
                      <a:lnTo>
                        <a:pt x="31" y="26"/>
                      </a:lnTo>
                      <a:lnTo>
                        <a:pt x="29" y="26"/>
                      </a:lnTo>
                      <a:lnTo>
                        <a:pt x="28" y="28"/>
                      </a:lnTo>
                      <a:lnTo>
                        <a:pt x="26" y="30"/>
                      </a:lnTo>
                      <a:lnTo>
                        <a:pt x="24" y="31"/>
                      </a:lnTo>
                      <a:lnTo>
                        <a:pt x="26" y="31"/>
                      </a:lnTo>
                      <a:lnTo>
                        <a:pt x="24" y="33"/>
                      </a:lnTo>
                      <a:lnTo>
                        <a:pt x="22" y="33"/>
                      </a:lnTo>
                      <a:lnTo>
                        <a:pt x="22" y="30"/>
                      </a:lnTo>
                      <a:lnTo>
                        <a:pt x="26" y="26"/>
                      </a:lnTo>
                      <a:lnTo>
                        <a:pt x="28" y="25"/>
                      </a:lnTo>
                      <a:lnTo>
                        <a:pt x="28" y="24"/>
                      </a:lnTo>
                      <a:lnTo>
                        <a:pt x="28" y="21"/>
                      </a:lnTo>
                      <a:lnTo>
                        <a:pt x="24" y="23"/>
                      </a:lnTo>
                      <a:lnTo>
                        <a:pt x="21" y="21"/>
                      </a:lnTo>
                      <a:lnTo>
                        <a:pt x="13" y="20"/>
                      </a:lnTo>
                      <a:lnTo>
                        <a:pt x="3" y="17"/>
                      </a:lnTo>
                      <a:lnTo>
                        <a:pt x="3" y="18"/>
                      </a:lnTo>
                      <a:lnTo>
                        <a:pt x="0" y="20"/>
                      </a:lnTo>
                      <a:lnTo>
                        <a:pt x="0" y="23"/>
                      </a:lnTo>
                      <a:lnTo>
                        <a:pt x="3" y="25"/>
                      </a:lnTo>
                      <a:lnTo>
                        <a:pt x="4" y="26"/>
                      </a:lnTo>
                      <a:lnTo>
                        <a:pt x="8" y="39"/>
                      </a:lnTo>
                      <a:lnTo>
                        <a:pt x="10" y="38"/>
                      </a:lnTo>
                      <a:lnTo>
                        <a:pt x="11" y="39"/>
                      </a:lnTo>
                      <a:lnTo>
                        <a:pt x="10" y="41"/>
                      </a:lnTo>
                      <a:lnTo>
                        <a:pt x="10" y="42"/>
                      </a:lnTo>
                      <a:lnTo>
                        <a:pt x="10" y="44"/>
                      </a:lnTo>
                      <a:lnTo>
                        <a:pt x="11" y="44"/>
                      </a:lnTo>
                      <a:lnTo>
                        <a:pt x="11" y="45"/>
                      </a:lnTo>
                      <a:lnTo>
                        <a:pt x="11" y="48"/>
                      </a:lnTo>
                      <a:lnTo>
                        <a:pt x="11" y="49"/>
                      </a:lnTo>
                      <a:lnTo>
                        <a:pt x="11" y="46"/>
                      </a:lnTo>
                      <a:lnTo>
                        <a:pt x="10" y="46"/>
                      </a:lnTo>
                      <a:lnTo>
                        <a:pt x="10" y="50"/>
                      </a:lnTo>
                      <a:lnTo>
                        <a:pt x="11" y="51"/>
                      </a:lnTo>
                      <a:lnTo>
                        <a:pt x="17" y="51"/>
                      </a:lnTo>
                      <a:lnTo>
                        <a:pt x="19" y="52"/>
                      </a:lnTo>
                      <a:lnTo>
                        <a:pt x="19" y="54"/>
                      </a:lnTo>
                      <a:lnTo>
                        <a:pt x="17" y="52"/>
                      </a:lnTo>
                      <a:lnTo>
                        <a:pt x="13" y="52"/>
                      </a:lnTo>
                      <a:lnTo>
                        <a:pt x="11" y="54"/>
                      </a:lnTo>
                      <a:lnTo>
                        <a:pt x="11" y="59"/>
                      </a:lnTo>
                      <a:lnTo>
                        <a:pt x="11" y="60"/>
                      </a:lnTo>
                      <a:lnTo>
                        <a:pt x="11" y="63"/>
                      </a:lnTo>
                      <a:lnTo>
                        <a:pt x="11" y="65"/>
                      </a:lnTo>
                      <a:lnTo>
                        <a:pt x="8" y="94"/>
                      </a:lnTo>
                      <a:lnTo>
                        <a:pt x="8" y="96"/>
                      </a:lnTo>
                      <a:lnTo>
                        <a:pt x="7" y="96"/>
                      </a:lnTo>
                      <a:lnTo>
                        <a:pt x="5" y="99"/>
                      </a:lnTo>
                      <a:lnTo>
                        <a:pt x="4" y="105"/>
                      </a:lnTo>
                      <a:lnTo>
                        <a:pt x="10" y="126"/>
                      </a:lnTo>
                      <a:lnTo>
                        <a:pt x="10" y="134"/>
                      </a:lnTo>
                      <a:lnTo>
                        <a:pt x="7" y="138"/>
                      </a:lnTo>
                      <a:lnTo>
                        <a:pt x="7" y="141"/>
                      </a:lnTo>
                      <a:lnTo>
                        <a:pt x="8" y="142"/>
                      </a:lnTo>
                      <a:lnTo>
                        <a:pt x="13" y="150"/>
                      </a:lnTo>
                      <a:lnTo>
                        <a:pt x="14" y="152"/>
                      </a:lnTo>
                      <a:lnTo>
                        <a:pt x="13" y="155"/>
                      </a:lnTo>
                      <a:lnTo>
                        <a:pt x="16" y="162"/>
                      </a:lnTo>
                      <a:lnTo>
                        <a:pt x="24" y="170"/>
                      </a:lnTo>
                      <a:lnTo>
                        <a:pt x="24" y="171"/>
                      </a:lnTo>
                      <a:lnTo>
                        <a:pt x="24" y="173"/>
                      </a:lnTo>
                      <a:lnTo>
                        <a:pt x="24" y="174"/>
                      </a:lnTo>
                      <a:lnTo>
                        <a:pt x="28" y="174"/>
                      </a:lnTo>
                      <a:lnTo>
                        <a:pt x="28" y="176"/>
                      </a:lnTo>
                      <a:lnTo>
                        <a:pt x="29" y="176"/>
                      </a:lnTo>
                      <a:lnTo>
                        <a:pt x="31" y="176"/>
                      </a:lnTo>
                      <a:lnTo>
                        <a:pt x="31" y="174"/>
                      </a:lnTo>
                      <a:lnTo>
                        <a:pt x="31" y="171"/>
                      </a:lnTo>
                      <a:lnTo>
                        <a:pt x="34" y="171"/>
                      </a:lnTo>
                      <a:lnTo>
                        <a:pt x="37" y="173"/>
                      </a:lnTo>
                      <a:lnTo>
                        <a:pt x="35" y="174"/>
                      </a:lnTo>
                      <a:lnTo>
                        <a:pt x="34" y="174"/>
                      </a:lnTo>
                      <a:lnTo>
                        <a:pt x="32" y="176"/>
                      </a:lnTo>
                      <a:lnTo>
                        <a:pt x="34" y="177"/>
                      </a:lnTo>
                      <a:lnTo>
                        <a:pt x="35" y="180"/>
                      </a:lnTo>
                      <a:lnTo>
                        <a:pt x="35" y="181"/>
                      </a:lnTo>
                      <a:lnTo>
                        <a:pt x="32" y="178"/>
                      </a:lnTo>
                      <a:lnTo>
                        <a:pt x="32" y="177"/>
                      </a:lnTo>
                      <a:lnTo>
                        <a:pt x="31" y="177"/>
                      </a:lnTo>
                      <a:lnTo>
                        <a:pt x="31" y="178"/>
                      </a:lnTo>
                      <a:lnTo>
                        <a:pt x="32" y="187"/>
                      </a:lnTo>
                      <a:lnTo>
                        <a:pt x="35" y="188"/>
                      </a:lnTo>
                      <a:lnTo>
                        <a:pt x="38" y="188"/>
                      </a:lnTo>
                      <a:lnTo>
                        <a:pt x="40" y="190"/>
                      </a:lnTo>
                      <a:lnTo>
                        <a:pt x="40" y="192"/>
                      </a:lnTo>
                      <a:lnTo>
                        <a:pt x="38" y="194"/>
                      </a:lnTo>
                      <a:lnTo>
                        <a:pt x="38" y="197"/>
                      </a:lnTo>
                      <a:lnTo>
                        <a:pt x="51" y="209"/>
                      </a:lnTo>
                      <a:lnTo>
                        <a:pt x="53" y="210"/>
                      </a:lnTo>
                      <a:lnTo>
                        <a:pt x="53" y="211"/>
                      </a:lnTo>
                      <a:lnTo>
                        <a:pt x="55" y="213"/>
                      </a:lnTo>
                      <a:lnTo>
                        <a:pt x="56" y="213"/>
                      </a:lnTo>
                      <a:lnTo>
                        <a:pt x="56" y="215"/>
                      </a:lnTo>
                      <a:lnTo>
                        <a:pt x="56" y="216"/>
                      </a:lnTo>
                      <a:lnTo>
                        <a:pt x="56" y="220"/>
                      </a:lnTo>
                      <a:lnTo>
                        <a:pt x="56" y="221"/>
                      </a:lnTo>
                      <a:lnTo>
                        <a:pt x="62" y="221"/>
                      </a:lnTo>
                      <a:lnTo>
                        <a:pt x="65" y="223"/>
                      </a:lnTo>
                      <a:lnTo>
                        <a:pt x="67" y="223"/>
                      </a:lnTo>
                      <a:lnTo>
                        <a:pt x="68" y="223"/>
                      </a:lnTo>
                      <a:lnTo>
                        <a:pt x="72" y="224"/>
                      </a:lnTo>
                      <a:lnTo>
                        <a:pt x="72" y="226"/>
                      </a:lnTo>
                      <a:lnTo>
                        <a:pt x="78" y="228"/>
                      </a:lnTo>
                      <a:lnTo>
                        <a:pt x="80" y="228"/>
                      </a:lnTo>
                      <a:lnTo>
                        <a:pt x="81" y="228"/>
                      </a:lnTo>
                      <a:lnTo>
                        <a:pt x="83" y="228"/>
                      </a:lnTo>
                      <a:lnTo>
                        <a:pt x="84" y="230"/>
                      </a:lnTo>
                      <a:lnTo>
                        <a:pt x="84" y="232"/>
                      </a:lnTo>
                      <a:lnTo>
                        <a:pt x="86" y="232"/>
                      </a:lnTo>
                      <a:lnTo>
                        <a:pt x="89" y="232"/>
                      </a:lnTo>
                      <a:lnTo>
                        <a:pt x="99" y="240"/>
                      </a:lnTo>
                      <a:lnTo>
                        <a:pt x="100" y="241"/>
                      </a:lnTo>
                      <a:lnTo>
                        <a:pt x="102" y="248"/>
                      </a:lnTo>
                      <a:lnTo>
                        <a:pt x="130" y="247"/>
                      </a:lnTo>
                      <a:lnTo>
                        <a:pt x="132" y="248"/>
                      </a:lnTo>
                      <a:lnTo>
                        <a:pt x="181" y="263"/>
                      </a:lnTo>
                      <a:lnTo>
                        <a:pt x="218" y="263"/>
                      </a:lnTo>
                      <a:lnTo>
                        <a:pt x="218" y="258"/>
                      </a:lnTo>
                      <a:lnTo>
                        <a:pt x="240" y="258"/>
                      </a:lnTo>
                      <a:lnTo>
                        <a:pt x="243" y="259"/>
                      </a:lnTo>
                      <a:lnTo>
                        <a:pt x="245" y="262"/>
                      </a:lnTo>
                      <a:lnTo>
                        <a:pt x="248" y="263"/>
                      </a:lnTo>
                      <a:lnTo>
                        <a:pt x="249" y="265"/>
                      </a:lnTo>
                      <a:lnTo>
                        <a:pt x="261" y="272"/>
                      </a:lnTo>
                      <a:lnTo>
                        <a:pt x="265" y="283"/>
                      </a:lnTo>
                      <a:lnTo>
                        <a:pt x="278" y="292"/>
                      </a:lnTo>
                      <a:lnTo>
                        <a:pt x="284" y="292"/>
                      </a:lnTo>
                      <a:lnTo>
                        <a:pt x="291" y="283"/>
                      </a:lnTo>
                      <a:lnTo>
                        <a:pt x="294" y="283"/>
                      </a:lnTo>
                      <a:lnTo>
                        <a:pt x="295" y="283"/>
                      </a:lnTo>
                      <a:lnTo>
                        <a:pt x="306" y="283"/>
                      </a:lnTo>
                      <a:lnTo>
                        <a:pt x="317" y="292"/>
                      </a:lnTo>
                      <a:lnTo>
                        <a:pt x="320" y="301"/>
                      </a:lnTo>
                      <a:lnTo>
                        <a:pt x="325" y="303"/>
                      </a:lnTo>
                      <a:lnTo>
                        <a:pt x="327" y="308"/>
                      </a:lnTo>
                      <a:lnTo>
                        <a:pt x="331" y="310"/>
                      </a:lnTo>
                      <a:lnTo>
                        <a:pt x="335" y="320"/>
                      </a:lnTo>
                      <a:lnTo>
                        <a:pt x="340" y="324"/>
                      </a:lnTo>
                      <a:lnTo>
                        <a:pt x="343" y="327"/>
                      </a:lnTo>
                      <a:lnTo>
                        <a:pt x="346" y="327"/>
                      </a:lnTo>
                      <a:lnTo>
                        <a:pt x="350" y="329"/>
                      </a:lnTo>
                      <a:lnTo>
                        <a:pt x="358" y="330"/>
                      </a:lnTo>
                      <a:lnTo>
                        <a:pt x="362" y="331"/>
                      </a:lnTo>
                      <a:lnTo>
                        <a:pt x="365" y="331"/>
                      </a:lnTo>
                      <a:lnTo>
                        <a:pt x="365" y="330"/>
                      </a:lnTo>
                      <a:lnTo>
                        <a:pt x="364" y="327"/>
                      </a:lnTo>
                      <a:lnTo>
                        <a:pt x="364" y="326"/>
                      </a:lnTo>
                      <a:lnTo>
                        <a:pt x="361" y="320"/>
                      </a:lnTo>
                      <a:lnTo>
                        <a:pt x="362" y="318"/>
                      </a:lnTo>
                      <a:lnTo>
                        <a:pt x="362" y="317"/>
                      </a:lnTo>
                      <a:lnTo>
                        <a:pt x="362" y="316"/>
                      </a:lnTo>
                      <a:lnTo>
                        <a:pt x="361" y="316"/>
                      </a:lnTo>
                      <a:lnTo>
                        <a:pt x="361" y="314"/>
                      </a:lnTo>
                      <a:lnTo>
                        <a:pt x="362" y="314"/>
                      </a:lnTo>
                      <a:lnTo>
                        <a:pt x="362" y="316"/>
                      </a:lnTo>
                      <a:lnTo>
                        <a:pt x="364" y="314"/>
                      </a:lnTo>
                      <a:lnTo>
                        <a:pt x="364" y="310"/>
                      </a:lnTo>
                      <a:lnTo>
                        <a:pt x="364" y="309"/>
                      </a:lnTo>
                      <a:lnTo>
                        <a:pt x="367" y="308"/>
                      </a:lnTo>
                      <a:lnTo>
                        <a:pt x="367" y="307"/>
                      </a:lnTo>
                      <a:lnTo>
                        <a:pt x="367" y="305"/>
                      </a:lnTo>
                      <a:lnTo>
                        <a:pt x="365" y="305"/>
                      </a:lnTo>
                      <a:lnTo>
                        <a:pt x="367" y="305"/>
                      </a:lnTo>
                      <a:lnTo>
                        <a:pt x="368" y="303"/>
                      </a:lnTo>
                      <a:lnTo>
                        <a:pt x="370" y="303"/>
                      </a:lnTo>
                      <a:lnTo>
                        <a:pt x="370" y="302"/>
                      </a:lnTo>
                      <a:lnTo>
                        <a:pt x="371" y="301"/>
                      </a:lnTo>
                      <a:lnTo>
                        <a:pt x="373" y="301"/>
                      </a:lnTo>
                      <a:lnTo>
                        <a:pt x="374" y="301"/>
                      </a:lnTo>
                      <a:lnTo>
                        <a:pt x="374" y="300"/>
                      </a:lnTo>
                      <a:lnTo>
                        <a:pt x="373" y="298"/>
                      </a:lnTo>
                      <a:lnTo>
                        <a:pt x="373" y="297"/>
                      </a:lnTo>
                      <a:lnTo>
                        <a:pt x="374" y="297"/>
                      </a:lnTo>
                      <a:lnTo>
                        <a:pt x="376" y="298"/>
                      </a:lnTo>
                      <a:lnTo>
                        <a:pt x="376" y="297"/>
                      </a:lnTo>
                      <a:lnTo>
                        <a:pt x="377" y="298"/>
                      </a:lnTo>
                      <a:lnTo>
                        <a:pt x="377" y="297"/>
                      </a:lnTo>
                      <a:lnTo>
                        <a:pt x="380" y="297"/>
                      </a:lnTo>
                      <a:lnTo>
                        <a:pt x="380" y="298"/>
                      </a:lnTo>
                      <a:lnTo>
                        <a:pt x="384" y="297"/>
                      </a:lnTo>
                      <a:lnTo>
                        <a:pt x="377" y="300"/>
                      </a:lnTo>
                      <a:lnTo>
                        <a:pt x="391" y="294"/>
                      </a:lnTo>
                      <a:lnTo>
                        <a:pt x="394" y="291"/>
                      </a:lnTo>
                      <a:lnTo>
                        <a:pt x="394" y="284"/>
                      </a:lnTo>
                      <a:lnTo>
                        <a:pt x="395" y="283"/>
                      </a:lnTo>
                      <a:lnTo>
                        <a:pt x="395" y="285"/>
                      </a:lnTo>
                      <a:lnTo>
                        <a:pt x="397" y="285"/>
                      </a:lnTo>
                      <a:lnTo>
                        <a:pt x="397" y="287"/>
                      </a:lnTo>
                      <a:lnTo>
                        <a:pt x="395" y="287"/>
                      </a:lnTo>
                      <a:lnTo>
                        <a:pt x="402" y="284"/>
                      </a:lnTo>
                      <a:lnTo>
                        <a:pt x="416" y="283"/>
                      </a:lnTo>
                      <a:lnTo>
                        <a:pt x="429" y="285"/>
                      </a:lnTo>
                      <a:lnTo>
                        <a:pt x="430" y="285"/>
                      </a:lnTo>
                      <a:lnTo>
                        <a:pt x="430" y="284"/>
                      </a:lnTo>
                      <a:lnTo>
                        <a:pt x="430" y="283"/>
                      </a:lnTo>
                      <a:lnTo>
                        <a:pt x="433" y="283"/>
                      </a:lnTo>
                      <a:lnTo>
                        <a:pt x="436" y="284"/>
                      </a:lnTo>
                      <a:lnTo>
                        <a:pt x="438" y="287"/>
                      </a:lnTo>
                      <a:lnTo>
                        <a:pt x="439" y="287"/>
                      </a:lnTo>
                      <a:lnTo>
                        <a:pt x="442" y="290"/>
                      </a:lnTo>
                      <a:lnTo>
                        <a:pt x="446" y="290"/>
                      </a:lnTo>
                      <a:lnTo>
                        <a:pt x="446" y="291"/>
                      </a:lnTo>
                      <a:lnTo>
                        <a:pt x="447" y="291"/>
                      </a:lnTo>
                      <a:lnTo>
                        <a:pt x="450" y="291"/>
                      </a:lnTo>
                      <a:lnTo>
                        <a:pt x="453" y="291"/>
                      </a:lnTo>
                      <a:lnTo>
                        <a:pt x="456" y="291"/>
                      </a:lnTo>
                      <a:lnTo>
                        <a:pt x="459" y="290"/>
                      </a:lnTo>
                      <a:lnTo>
                        <a:pt x="459" y="288"/>
                      </a:lnTo>
                      <a:lnTo>
                        <a:pt x="460" y="288"/>
                      </a:lnTo>
                      <a:lnTo>
                        <a:pt x="462" y="290"/>
                      </a:lnTo>
                      <a:lnTo>
                        <a:pt x="465" y="290"/>
                      </a:lnTo>
                      <a:lnTo>
                        <a:pt x="466" y="292"/>
                      </a:lnTo>
                      <a:lnTo>
                        <a:pt x="469" y="292"/>
                      </a:lnTo>
                      <a:lnTo>
                        <a:pt x="469" y="291"/>
                      </a:lnTo>
                      <a:lnTo>
                        <a:pt x="468" y="290"/>
                      </a:lnTo>
                      <a:lnTo>
                        <a:pt x="465" y="288"/>
                      </a:lnTo>
                      <a:lnTo>
                        <a:pt x="463" y="285"/>
                      </a:lnTo>
                      <a:lnTo>
                        <a:pt x="465" y="284"/>
                      </a:lnTo>
                      <a:lnTo>
                        <a:pt x="466" y="283"/>
                      </a:lnTo>
                      <a:lnTo>
                        <a:pt x="468" y="279"/>
                      </a:lnTo>
                      <a:lnTo>
                        <a:pt x="466" y="279"/>
                      </a:lnTo>
                      <a:lnTo>
                        <a:pt x="463" y="280"/>
                      </a:lnTo>
                      <a:lnTo>
                        <a:pt x="462" y="281"/>
                      </a:lnTo>
                      <a:lnTo>
                        <a:pt x="462" y="280"/>
                      </a:lnTo>
                      <a:lnTo>
                        <a:pt x="460" y="279"/>
                      </a:lnTo>
                      <a:lnTo>
                        <a:pt x="459" y="279"/>
                      </a:lnTo>
                      <a:lnTo>
                        <a:pt x="457" y="280"/>
                      </a:lnTo>
                      <a:lnTo>
                        <a:pt x="456" y="280"/>
                      </a:lnTo>
                      <a:lnTo>
                        <a:pt x="453" y="279"/>
                      </a:lnTo>
                      <a:lnTo>
                        <a:pt x="454" y="276"/>
                      </a:lnTo>
                      <a:lnTo>
                        <a:pt x="457" y="274"/>
                      </a:lnTo>
                      <a:lnTo>
                        <a:pt x="463" y="277"/>
                      </a:lnTo>
                      <a:lnTo>
                        <a:pt x="466" y="276"/>
                      </a:lnTo>
                      <a:lnTo>
                        <a:pt x="469" y="276"/>
                      </a:lnTo>
                      <a:lnTo>
                        <a:pt x="471" y="274"/>
                      </a:lnTo>
                      <a:lnTo>
                        <a:pt x="483" y="276"/>
                      </a:lnTo>
                      <a:lnTo>
                        <a:pt x="483" y="274"/>
                      </a:lnTo>
                      <a:lnTo>
                        <a:pt x="486" y="268"/>
                      </a:lnTo>
                      <a:lnTo>
                        <a:pt x="486" y="274"/>
                      </a:lnTo>
                      <a:lnTo>
                        <a:pt x="486" y="276"/>
                      </a:lnTo>
                      <a:lnTo>
                        <a:pt x="486" y="277"/>
                      </a:lnTo>
                      <a:lnTo>
                        <a:pt x="493" y="276"/>
                      </a:lnTo>
                      <a:lnTo>
                        <a:pt x="495" y="273"/>
                      </a:lnTo>
                      <a:lnTo>
                        <a:pt x="496" y="273"/>
                      </a:lnTo>
                      <a:lnTo>
                        <a:pt x="497" y="273"/>
                      </a:lnTo>
                      <a:lnTo>
                        <a:pt x="496" y="274"/>
                      </a:lnTo>
                      <a:lnTo>
                        <a:pt x="506" y="273"/>
                      </a:lnTo>
                      <a:lnTo>
                        <a:pt x="508" y="274"/>
                      </a:lnTo>
                      <a:lnTo>
                        <a:pt x="506" y="274"/>
                      </a:lnTo>
                      <a:lnTo>
                        <a:pt x="508" y="276"/>
                      </a:lnTo>
                      <a:lnTo>
                        <a:pt x="517" y="280"/>
                      </a:lnTo>
                      <a:lnTo>
                        <a:pt x="520" y="283"/>
                      </a:lnTo>
                      <a:lnTo>
                        <a:pt x="520" y="284"/>
                      </a:lnTo>
                      <a:lnTo>
                        <a:pt x="528" y="283"/>
                      </a:lnTo>
                      <a:lnTo>
                        <a:pt x="531" y="281"/>
                      </a:lnTo>
                      <a:lnTo>
                        <a:pt x="533" y="281"/>
                      </a:lnTo>
                      <a:lnTo>
                        <a:pt x="533" y="280"/>
                      </a:lnTo>
                      <a:lnTo>
                        <a:pt x="535" y="279"/>
                      </a:lnTo>
                      <a:lnTo>
                        <a:pt x="536" y="279"/>
                      </a:lnTo>
                      <a:lnTo>
                        <a:pt x="539" y="280"/>
                      </a:lnTo>
                      <a:lnTo>
                        <a:pt x="544" y="284"/>
                      </a:lnTo>
                      <a:lnTo>
                        <a:pt x="545" y="284"/>
                      </a:lnTo>
                      <a:lnTo>
                        <a:pt x="545" y="287"/>
                      </a:lnTo>
                      <a:lnTo>
                        <a:pt x="551" y="291"/>
                      </a:lnTo>
                      <a:lnTo>
                        <a:pt x="554" y="291"/>
                      </a:lnTo>
                      <a:lnTo>
                        <a:pt x="554" y="292"/>
                      </a:lnTo>
                      <a:lnTo>
                        <a:pt x="554" y="308"/>
                      </a:lnTo>
                      <a:lnTo>
                        <a:pt x="555" y="308"/>
                      </a:lnTo>
                      <a:lnTo>
                        <a:pt x="555" y="305"/>
                      </a:lnTo>
                      <a:lnTo>
                        <a:pt x="557" y="307"/>
                      </a:lnTo>
                      <a:lnTo>
                        <a:pt x="555" y="312"/>
                      </a:lnTo>
                      <a:lnTo>
                        <a:pt x="557" y="313"/>
                      </a:lnTo>
                      <a:lnTo>
                        <a:pt x="560" y="320"/>
                      </a:lnTo>
                      <a:lnTo>
                        <a:pt x="561" y="320"/>
                      </a:lnTo>
                      <a:lnTo>
                        <a:pt x="563" y="318"/>
                      </a:lnTo>
                      <a:lnTo>
                        <a:pt x="563" y="322"/>
                      </a:lnTo>
                      <a:lnTo>
                        <a:pt x="564" y="322"/>
                      </a:lnTo>
                      <a:lnTo>
                        <a:pt x="564" y="323"/>
                      </a:lnTo>
                      <a:lnTo>
                        <a:pt x="569" y="330"/>
                      </a:lnTo>
                      <a:lnTo>
                        <a:pt x="570" y="331"/>
                      </a:lnTo>
                      <a:lnTo>
                        <a:pt x="572" y="331"/>
                      </a:lnTo>
                      <a:lnTo>
                        <a:pt x="573" y="333"/>
                      </a:lnTo>
                      <a:lnTo>
                        <a:pt x="575" y="337"/>
                      </a:lnTo>
                      <a:lnTo>
                        <a:pt x="575" y="340"/>
                      </a:lnTo>
                      <a:lnTo>
                        <a:pt x="576" y="341"/>
                      </a:lnTo>
                      <a:lnTo>
                        <a:pt x="581" y="341"/>
                      </a:lnTo>
                      <a:lnTo>
                        <a:pt x="584" y="340"/>
                      </a:lnTo>
                      <a:lnTo>
                        <a:pt x="585" y="340"/>
                      </a:lnTo>
                      <a:lnTo>
                        <a:pt x="587" y="338"/>
                      </a:lnTo>
                      <a:lnTo>
                        <a:pt x="585" y="337"/>
                      </a:lnTo>
                      <a:lnTo>
                        <a:pt x="588" y="329"/>
                      </a:lnTo>
                      <a:lnTo>
                        <a:pt x="588" y="318"/>
                      </a:lnTo>
                      <a:lnTo>
                        <a:pt x="582" y="303"/>
                      </a:lnTo>
                      <a:lnTo>
                        <a:pt x="582" y="298"/>
                      </a:lnTo>
                      <a:lnTo>
                        <a:pt x="570" y="272"/>
                      </a:lnTo>
                      <a:lnTo>
                        <a:pt x="572" y="270"/>
                      </a:lnTo>
                      <a:lnTo>
                        <a:pt x="572" y="268"/>
                      </a:lnTo>
                      <a:lnTo>
                        <a:pt x="578" y="255"/>
                      </a:lnTo>
                      <a:lnTo>
                        <a:pt x="579" y="255"/>
                      </a:lnTo>
                      <a:lnTo>
                        <a:pt x="579" y="253"/>
                      </a:lnTo>
                      <a:lnTo>
                        <a:pt x="581" y="252"/>
                      </a:lnTo>
                      <a:lnTo>
                        <a:pt x="582" y="252"/>
                      </a:lnTo>
                      <a:lnTo>
                        <a:pt x="584" y="251"/>
                      </a:lnTo>
                      <a:lnTo>
                        <a:pt x="582" y="248"/>
                      </a:lnTo>
                      <a:lnTo>
                        <a:pt x="581" y="248"/>
                      </a:lnTo>
                      <a:lnTo>
                        <a:pt x="582" y="248"/>
                      </a:lnTo>
                      <a:lnTo>
                        <a:pt x="588" y="248"/>
                      </a:lnTo>
                      <a:lnTo>
                        <a:pt x="590" y="247"/>
                      </a:lnTo>
                      <a:lnTo>
                        <a:pt x="597" y="242"/>
                      </a:lnTo>
                      <a:lnTo>
                        <a:pt x="598" y="242"/>
                      </a:lnTo>
                      <a:lnTo>
                        <a:pt x="598" y="241"/>
                      </a:lnTo>
                      <a:lnTo>
                        <a:pt x="600" y="240"/>
                      </a:lnTo>
                      <a:lnTo>
                        <a:pt x="601" y="240"/>
                      </a:lnTo>
                      <a:lnTo>
                        <a:pt x="603" y="239"/>
                      </a:lnTo>
                      <a:lnTo>
                        <a:pt x="601" y="238"/>
                      </a:lnTo>
                      <a:lnTo>
                        <a:pt x="603" y="237"/>
                      </a:lnTo>
                      <a:lnTo>
                        <a:pt x="605" y="234"/>
                      </a:lnTo>
                      <a:lnTo>
                        <a:pt x="606" y="232"/>
                      </a:lnTo>
                      <a:lnTo>
                        <a:pt x="609" y="231"/>
                      </a:lnTo>
                      <a:lnTo>
                        <a:pt x="611" y="231"/>
                      </a:lnTo>
                      <a:lnTo>
                        <a:pt x="615" y="230"/>
                      </a:lnTo>
                      <a:lnTo>
                        <a:pt x="620" y="228"/>
                      </a:lnTo>
                      <a:lnTo>
                        <a:pt x="620" y="227"/>
                      </a:lnTo>
                      <a:lnTo>
                        <a:pt x="624" y="223"/>
                      </a:lnTo>
                      <a:lnTo>
                        <a:pt x="630" y="220"/>
                      </a:lnTo>
                      <a:lnTo>
                        <a:pt x="634" y="220"/>
                      </a:lnTo>
                      <a:lnTo>
                        <a:pt x="639" y="218"/>
                      </a:lnTo>
                      <a:lnTo>
                        <a:pt x="639" y="216"/>
                      </a:lnTo>
                      <a:lnTo>
                        <a:pt x="639" y="215"/>
                      </a:lnTo>
                      <a:lnTo>
                        <a:pt x="638" y="215"/>
                      </a:lnTo>
                      <a:lnTo>
                        <a:pt x="636" y="215"/>
                      </a:lnTo>
                      <a:lnTo>
                        <a:pt x="636" y="216"/>
                      </a:lnTo>
                      <a:lnTo>
                        <a:pt x="636" y="215"/>
                      </a:lnTo>
                      <a:lnTo>
                        <a:pt x="636" y="213"/>
                      </a:lnTo>
                      <a:lnTo>
                        <a:pt x="638" y="213"/>
                      </a:lnTo>
                      <a:lnTo>
                        <a:pt x="638" y="211"/>
                      </a:lnTo>
                      <a:lnTo>
                        <a:pt x="633" y="210"/>
                      </a:lnTo>
                      <a:lnTo>
                        <a:pt x="636" y="210"/>
                      </a:lnTo>
                      <a:lnTo>
                        <a:pt x="638" y="209"/>
                      </a:lnTo>
                      <a:lnTo>
                        <a:pt x="639" y="210"/>
                      </a:lnTo>
                      <a:lnTo>
                        <a:pt x="640" y="211"/>
                      </a:lnTo>
                      <a:lnTo>
                        <a:pt x="643" y="211"/>
                      </a:lnTo>
                      <a:lnTo>
                        <a:pt x="644" y="210"/>
                      </a:lnTo>
                      <a:lnTo>
                        <a:pt x="647" y="208"/>
                      </a:lnTo>
                      <a:lnTo>
                        <a:pt x="649" y="208"/>
                      </a:lnTo>
                      <a:lnTo>
                        <a:pt x="647" y="205"/>
                      </a:lnTo>
                      <a:lnTo>
                        <a:pt x="647" y="203"/>
                      </a:lnTo>
                      <a:lnTo>
                        <a:pt x="644" y="206"/>
                      </a:lnTo>
                      <a:lnTo>
                        <a:pt x="644" y="205"/>
                      </a:lnTo>
                      <a:lnTo>
                        <a:pt x="644" y="202"/>
                      </a:lnTo>
                      <a:lnTo>
                        <a:pt x="638" y="203"/>
                      </a:lnTo>
                      <a:lnTo>
                        <a:pt x="636" y="203"/>
                      </a:lnTo>
                      <a:lnTo>
                        <a:pt x="636" y="199"/>
                      </a:lnTo>
                      <a:lnTo>
                        <a:pt x="636" y="198"/>
                      </a:lnTo>
                      <a:lnTo>
                        <a:pt x="636" y="201"/>
                      </a:lnTo>
                      <a:lnTo>
                        <a:pt x="638" y="202"/>
                      </a:lnTo>
                      <a:lnTo>
                        <a:pt x="639" y="202"/>
                      </a:lnTo>
                      <a:lnTo>
                        <a:pt x="643" y="199"/>
                      </a:lnTo>
                      <a:lnTo>
                        <a:pt x="644" y="199"/>
                      </a:lnTo>
                      <a:lnTo>
                        <a:pt x="646" y="199"/>
                      </a:lnTo>
                      <a:lnTo>
                        <a:pt x="647" y="201"/>
                      </a:lnTo>
                      <a:lnTo>
                        <a:pt x="646" y="197"/>
                      </a:lnTo>
                      <a:lnTo>
                        <a:pt x="646" y="195"/>
                      </a:lnTo>
                      <a:lnTo>
                        <a:pt x="646" y="192"/>
                      </a:lnTo>
                      <a:lnTo>
                        <a:pt x="646" y="190"/>
                      </a:lnTo>
                      <a:lnTo>
                        <a:pt x="640" y="188"/>
                      </a:lnTo>
                      <a:lnTo>
                        <a:pt x="640" y="190"/>
                      </a:lnTo>
                      <a:lnTo>
                        <a:pt x="638" y="188"/>
                      </a:lnTo>
                      <a:lnTo>
                        <a:pt x="638" y="187"/>
                      </a:lnTo>
                      <a:lnTo>
                        <a:pt x="640" y="187"/>
                      </a:lnTo>
                      <a:lnTo>
                        <a:pt x="639" y="187"/>
                      </a:lnTo>
                      <a:lnTo>
                        <a:pt x="639" y="185"/>
                      </a:lnTo>
                      <a:lnTo>
                        <a:pt x="639" y="184"/>
                      </a:lnTo>
                      <a:lnTo>
                        <a:pt x="640" y="184"/>
                      </a:lnTo>
                      <a:lnTo>
                        <a:pt x="640" y="182"/>
                      </a:lnTo>
                      <a:lnTo>
                        <a:pt x="639" y="181"/>
                      </a:lnTo>
                      <a:lnTo>
                        <a:pt x="639" y="180"/>
                      </a:lnTo>
                      <a:lnTo>
                        <a:pt x="640" y="177"/>
                      </a:lnTo>
                      <a:lnTo>
                        <a:pt x="640" y="176"/>
                      </a:lnTo>
                      <a:lnTo>
                        <a:pt x="639" y="174"/>
                      </a:lnTo>
                      <a:lnTo>
                        <a:pt x="633" y="171"/>
                      </a:lnTo>
                      <a:lnTo>
                        <a:pt x="631" y="170"/>
                      </a:lnTo>
                      <a:lnTo>
                        <a:pt x="627" y="169"/>
                      </a:lnTo>
                      <a:lnTo>
                        <a:pt x="627" y="167"/>
                      </a:lnTo>
                      <a:lnTo>
                        <a:pt x="628" y="166"/>
                      </a:lnTo>
                      <a:lnTo>
                        <a:pt x="628" y="167"/>
                      </a:lnTo>
                      <a:lnTo>
                        <a:pt x="628" y="169"/>
                      </a:lnTo>
                      <a:lnTo>
                        <a:pt x="633" y="170"/>
                      </a:lnTo>
                      <a:lnTo>
                        <a:pt x="634" y="170"/>
                      </a:lnTo>
                      <a:lnTo>
                        <a:pt x="636" y="171"/>
                      </a:lnTo>
                      <a:lnTo>
                        <a:pt x="638" y="171"/>
                      </a:lnTo>
                      <a:lnTo>
                        <a:pt x="639" y="173"/>
                      </a:lnTo>
                      <a:lnTo>
                        <a:pt x="639" y="169"/>
                      </a:lnTo>
                      <a:lnTo>
                        <a:pt x="638" y="167"/>
                      </a:lnTo>
                      <a:lnTo>
                        <a:pt x="638" y="165"/>
                      </a:lnTo>
                      <a:lnTo>
                        <a:pt x="638" y="159"/>
                      </a:lnTo>
                      <a:lnTo>
                        <a:pt x="638" y="157"/>
                      </a:lnTo>
                      <a:lnTo>
                        <a:pt x="639" y="157"/>
                      </a:lnTo>
                      <a:lnTo>
                        <a:pt x="643" y="155"/>
                      </a:lnTo>
                      <a:lnTo>
                        <a:pt x="644" y="152"/>
                      </a:lnTo>
                      <a:lnTo>
                        <a:pt x="646" y="153"/>
                      </a:lnTo>
                      <a:lnTo>
                        <a:pt x="644" y="156"/>
                      </a:lnTo>
                      <a:lnTo>
                        <a:pt x="643" y="156"/>
                      </a:lnTo>
                      <a:lnTo>
                        <a:pt x="643" y="157"/>
                      </a:lnTo>
                      <a:lnTo>
                        <a:pt x="643" y="159"/>
                      </a:lnTo>
                      <a:lnTo>
                        <a:pt x="640" y="160"/>
                      </a:lnTo>
                      <a:lnTo>
                        <a:pt x="640" y="162"/>
                      </a:lnTo>
                      <a:lnTo>
                        <a:pt x="643" y="162"/>
                      </a:lnTo>
                      <a:lnTo>
                        <a:pt x="643" y="165"/>
                      </a:lnTo>
                      <a:lnTo>
                        <a:pt x="643" y="166"/>
                      </a:lnTo>
                      <a:lnTo>
                        <a:pt x="640" y="166"/>
                      </a:lnTo>
                      <a:lnTo>
                        <a:pt x="640" y="167"/>
                      </a:lnTo>
                      <a:lnTo>
                        <a:pt x="640" y="169"/>
                      </a:lnTo>
                      <a:lnTo>
                        <a:pt x="643" y="170"/>
                      </a:lnTo>
                      <a:lnTo>
                        <a:pt x="646" y="170"/>
                      </a:lnTo>
                      <a:lnTo>
                        <a:pt x="647" y="173"/>
                      </a:lnTo>
                      <a:lnTo>
                        <a:pt x="647" y="174"/>
                      </a:lnTo>
                      <a:lnTo>
                        <a:pt x="649" y="176"/>
                      </a:lnTo>
                      <a:lnTo>
                        <a:pt x="649" y="177"/>
                      </a:lnTo>
                      <a:lnTo>
                        <a:pt x="647" y="177"/>
                      </a:lnTo>
                      <a:lnTo>
                        <a:pt x="644" y="182"/>
                      </a:lnTo>
                      <a:lnTo>
                        <a:pt x="646" y="187"/>
                      </a:lnTo>
                      <a:lnTo>
                        <a:pt x="647" y="187"/>
                      </a:lnTo>
                      <a:lnTo>
                        <a:pt x="653" y="174"/>
                      </a:lnTo>
                      <a:lnTo>
                        <a:pt x="653" y="171"/>
                      </a:lnTo>
                      <a:lnTo>
                        <a:pt x="655" y="170"/>
                      </a:lnTo>
                      <a:lnTo>
                        <a:pt x="656" y="166"/>
                      </a:lnTo>
                      <a:lnTo>
                        <a:pt x="650" y="155"/>
                      </a:lnTo>
                      <a:lnTo>
                        <a:pt x="650" y="153"/>
                      </a:lnTo>
                      <a:lnTo>
                        <a:pt x="653" y="156"/>
                      </a:lnTo>
                      <a:lnTo>
                        <a:pt x="655" y="156"/>
                      </a:lnTo>
                      <a:lnTo>
                        <a:pt x="656" y="157"/>
                      </a:lnTo>
                      <a:lnTo>
                        <a:pt x="660" y="157"/>
                      </a:lnTo>
                      <a:lnTo>
                        <a:pt x="660" y="159"/>
                      </a:lnTo>
                      <a:lnTo>
                        <a:pt x="660" y="160"/>
                      </a:lnTo>
                      <a:lnTo>
                        <a:pt x="667" y="153"/>
                      </a:lnTo>
                      <a:lnTo>
                        <a:pt x="667" y="152"/>
                      </a:lnTo>
                      <a:lnTo>
                        <a:pt x="668" y="152"/>
                      </a:lnTo>
                      <a:lnTo>
                        <a:pt x="668" y="150"/>
                      </a:lnTo>
                      <a:lnTo>
                        <a:pt x="670" y="146"/>
                      </a:lnTo>
                      <a:lnTo>
                        <a:pt x="671" y="146"/>
                      </a:lnTo>
                      <a:lnTo>
                        <a:pt x="671" y="142"/>
                      </a:lnTo>
                      <a:lnTo>
                        <a:pt x="671" y="141"/>
                      </a:lnTo>
                      <a:lnTo>
                        <a:pt x="670" y="139"/>
                      </a:lnTo>
                      <a:lnTo>
                        <a:pt x="668" y="139"/>
                      </a:lnTo>
                      <a:lnTo>
                        <a:pt x="668" y="138"/>
                      </a:lnTo>
                      <a:lnTo>
                        <a:pt x="673" y="133"/>
                      </a:lnTo>
                      <a:lnTo>
                        <a:pt x="674" y="132"/>
                      </a:lnTo>
                      <a:lnTo>
                        <a:pt x="683" y="130"/>
                      </a:lnTo>
                      <a:lnTo>
                        <a:pt x="683" y="128"/>
                      </a:lnTo>
                      <a:lnTo>
                        <a:pt x="685" y="128"/>
                      </a:lnTo>
                      <a:lnTo>
                        <a:pt x="690" y="128"/>
                      </a:lnTo>
                      <a:lnTo>
                        <a:pt x="704" y="126"/>
                      </a:lnTo>
                      <a:lnTo>
                        <a:pt x="706" y="126"/>
                      </a:lnTo>
                      <a:lnTo>
                        <a:pt x="707" y="121"/>
                      </a:lnTo>
                      <a:lnTo>
                        <a:pt x="709" y="121"/>
                      </a:lnTo>
                      <a:lnTo>
                        <a:pt x="709" y="124"/>
                      </a:lnTo>
                      <a:lnTo>
                        <a:pt x="712" y="124"/>
                      </a:lnTo>
                      <a:lnTo>
                        <a:pt x="716" y="121"/>
                      </a:lnTo>
                      <a:lnTo>
                        <a:pt x="716" y="123"/>
                      </a:lnTo>
                      <a:lnTo>
                        <a:pt x="717" y="124"/>
                      </a:lnTo>
                      <a:lnTo>
                        <a:pt x="720" y="123"/>
                      </a:lnTo>
                      <a:lnTo>
                        <a:pt x="722" y="123"/>
                      </a:lnTo>
                      <a:lnTo>
                        <a:pt x="725" y="121"/>
                      </a:lnTo>
                      <a:lnTo>
                        <a:pt x="725" y="119"/>
                      </a:lnTo>
                      <a:lnTo>
                        <a:pt x="725" y="117"/>
                      </a:lnTo>
                      <a:lnTo>
                        <a:pt x="723" y="117"/>
                      </a:lnTo>
                      <a:lnTo>
                        <a:pt x="723" y="120"/>
                      </a:lnTo>
                      <a:lnTo>
                        <a:pt x="723" y="121"/>
                      </a:lnTo>
                      <a:lnTo>
                        <a:pt x="722" y="121"/>
                      </a:lnTo>
                      <a:lnTo>
                        <a:pt x="717" y="120"/>
                      </a:lnTo>
                      <a:lnTo>
                        <a:pt x="716" y="117"/>
                      </a:lnTo>
                      <a:lnTo>
                        <a:pt x="716" y="115"/>
                      </a:lnTo>
                      <a:lnTo>
                        <a:pt x="714" y="113"/>
                      </a:lnTo>
                      <a:lnTo>
                        <a:pt x="710" y="113"/>
                      </a:lnTo>
                      <a:lnTo>
                        <a:pt x="710" y="112"/>
                      </a:lnTo>
                      <a:lnTo>
                        <a:pt x="710" y="110"/>
                      </a:lnTo>
                      <a:lnTo>
                        <a:pt x="712" y="110"/>
                      </a:lnTo>
                      <a:lnTo>
                        <a:pt x="714" y="108"/>
                      </a:lnTo>
                      <a:lnTo>
                        <a:pt x="716" y="108"/>
                      </a:lnTo>
                      <a:lnTo>
                        <a:pt x="712" y="105"/>
                      </a:lnTo>
                      <a:lnTo>
                        <a:pt x="714" y="102"/>
                      </a:lnTo>
                      <a:lnTo>
                        <a:pt x="717" y="99"/>
                      </a:lnTo>
                      <a:lnTo>
                        <a:pt x="720" y="94"/>
                      </a:lnTo>
                      <a:lnTo>
                        <a:pt x="722" y="92"/>
                      </a:lnTo>
                      <a:lnTo>
                        <a:pt x="723" y="89"/>
                      </a:lnTo>
                      <a:lnTo>
                        <a:pt x="725" y="89"/>
                      </a:lnTo>
                      <a:lnTo>
                        <a:pt x="727" y="89"/>
                      </a:lnTo>
                      <a:lnTo>
                        <a:pt x="727" y="91"/>
                      </a:lnTo>
                      <a:lnTo>
                        <a:pt x="728" y="89"/>
                      </a:lnTo>
                      <a:lnTo>
                        <a:pt x="728" y="88"/>
                      </a:lnTo>
                      <a:lnTo>
                        <a:pt x="730" y="88"/>
                      </a:lnTo>
                      <a:lnTo>
                        <a:pt x="730" y="89"/>
                      </a:lnTo>
                      <a:lnTo>
                        <a:pt x="731" y="89"/>
                      </a:lnTo>
                      <a:lnTo>
                        <a:pt x="731" y="88"/>
                      </a:lnTo>
                      <a:lnTo>
                        <a:pt x="733" y="87"/>
                      </a:lnTo>
                      <a:lnTo>
                        <a:pt x="734" y="87"/>
                      </a:lnTo>
                      <a:lnTo>
                        <a:pt x="736" y="87"/>
                      </a:lnTo>
                      <a:lnTo>
                        <a:pt x="736" y="85"/>
                      </a:lnTo>
                      <a:lnTo>
                        <a:pt x="738" y="84"/>
                      </a:lnTo>
                      <a:lnTo>
                        <a:pt x="738" y="82"/>
                      </a:lnTo>
                      <a:lnTo>
                        <a:pt x="738" y="80"/>
                      </a:lnTo>
                      <a:lnTo>
                        <a:pt x="739" y="78"/>
                      </a:lnTo>
                      <a:lnTo>
                        <a:pt x="741" y="78"/>
                      </a:lnTo>
                      <a:lnTo>
                        <a:pt x="741" y="80"/>
                      </a:lnTo>
                      <a:lnTo>
                        <a:pt x="742" y="81"/>
                      </a:lnTo>
                      <a:lnTo>
                        <a:pt x="744" y="81"/>
                      </a:lnTo>
                      <a:lnTo>
                        <a:pt x="745" y="82"/>
                      </a:lnTo>
                      <a:lnTo>
                        <a:pt x="747" y="82"/>
                      </a:lnTo>
                      <a:lnTo>
                        <a:pt x="747" y="81"/>
                      </a:lnTo>
                      <a:lnTo>
                        <a:pt x="750" y="80"/>
                      </a:lnTo>
                      <a:lnTo>
                        <a:pt x="752" y="80"/>
                      </a:lnTo>
                      <a:lnTo>
                        <a:pt x="753" y="78"/>
                      </a:lnTo>
                      <a:lnTo>
                        <a:pt x="756" y="78"/>
                      </a:lnTo>
                      <a:lnTo>
                        <a:pt x="759" y="78"/>
                      </a:lnTo>
                      <a:lnTo>
                        <a:pt x="760" y="78"/>
                      </a:lnTo>
                      <a:lnTo>
                        <a:pt x="760" y="77"/>
                      </a:lnTo>
                      <a:lnTo>
                        <a:pt x="763" y="77"/>
                      </a:lnTo>
                      <a:lnTo>
                        <a:pt x="763" y="75"/>
                      </a:lnTo>
                      <a:lnTo>
                        <a:pt x="765" y="75"/>
                      </a:lnTo>
                      <a:lnTo>
                        <a:pt x="763" y="7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25" name="Freeform 3258"/>
                <p:cNvSpPr>
                  <a:spLocks/>
                </p:cNvSpPr>
                <p:nvPr/>
              </p:nvSpPr>
              <p:spPr bwMode="gray">
                <a:xfrm>
                  <a:off x="1025" y="1968"/>
                  <a:ext cx="765" cy="341"/>
                </a:xfrm>
                <a:custGeom>
                  <a:avLst/>
                  <a:gdLst>
                    <a:gd name="T0" fmla="*/ 752 w 765"/>
                    <a:gd name="T1" fmla="*/ 39 h 341"/>
                    <a:gd name="T2" fmla="*/ 716 w 765"/>
                    <a:gd name="T3" fmla="*/ 65 h 341"/>
                    <a:gd name="T4" fmla="*/ 640 w 765"/>
                    <a:gd name="T5" fmla="*/ 84 h 341"/>
                    <a:gd name="T6" fmla="*/ 631 w 765"/>
                    <a:gd name="T7" fmla="*/ 98 h 341"/>
                    <a:gd name="T8" fmla="*/ 569 w 765"/>
                    <a:gd name="T9" fmla="*/ 124 h 341"/>
                    <a:gd name="T10" fmla="*/ 552 w 765"/>
                    <a:gd name="T11" fmla="*/ 109 h 341"/>
                    <a:gd name="T12" fmla="*/ 541 w 765"/>
                    <a:gd name="T13" fmla="*/ 92 h 341"/>
                    <a:gd name="T14" fmla="*/ 544 w 765"/>
                    <a:gd name="T15" fmla="*/ 67 h 341"/>
                    <a:gd name="T16" fmla="*/ 524 w 765"/>
                    <a:gd name="T17" fmla="*/ 65 h 341"/>
                    <a:gd name="T18" fmla="*/ 509 w 765"/>
                    <a:gd name="T19" fmla="*/ 75 h 341"/>
                    <a:gd name="T20" fmla="*/ 487 w 765"/>
                    <a:gd name="T21" fmla="*/ 99 h 341"/>
                    <a:gd name="T22" fmla="*/ 502 w 765"/>
                    <a:gd name="T23" fmla="*/ 59 h 341"/>
                    <a:gd name="T24" fmla="*/ 530 w 765"/>
                    <a:gd name="T25" fmla="*/ 56 h 341"/>
                    <a:gd name="T26" fmla="*/ 528 w 765"/>
                    <a:gd name="T27" fmla="*/ 49 h 341"/>
                    <a:gd name="T28" fmla="*/ 490 w 765"/>
                    <a:gd name="T29" fmla="*/ 45 h 341"/>
                    <a:gd name="T30" fmla="*/ 468 w 765"/>
                    <a:gd name="T31" fmla="*/ 42 h 341"/>
                    <a:gd name="T32" fmla="*/ 432 w 765"/>
                    <a:gd name="T33" fmla="*/ 45 h 341"/>
                    <a:gd name="T34" fmla="*/ 426 w 765"/>
                    <a:gd name="T35" fmla="*/ 17 h 341"/>
                    <a:gd name="T36" fmla="*/ 397 w 765"/>
                    <a:gd name="T37" fmla="*/ 7 h 341"/>
                    <a:gd name="T38" fmla="*/ 31 w 765"/>
                    <a:gd name="T39" fmla="*/ 17 h 341"/>
                    <a:gd name="T40" fmla="*/ 26 w 765"/>
                    <a:gd name="T41" fmla="*/ 26 h 341"/>
                    <a:gd name="T42" fmla="*/ 4 w 765"/>
                    <a:gd name="T43" fmla="*/ 26 h 341"/>
                    <a:gd name="T44" fmla="*/ 10 w 765"/>
                    <a:gd name="T45" fmla="*/ 46 h 341"/>
                    <a:gd name="T46" fmla="*/ 11 w 765"/>
                    <a:gd name="T47" fmla="*/ 65 h 341"/>
                    <a:gd name="T48" fmla="*/ 14 w 765"/>
                    <a:gd name="T49" fmla="*/ 152 h 341"/>
                    <a:gd name="T50" fmla="*/ 31 w 765"/>
                    <a:gd name="T51" fmla="*/ 171 h 341"/>
                    <a:gd name="T52" fmla="*/ 31 w 765"/>
                    <a:gd name="T53" fmla="*/ 178 h 341"/>
                    <a:gd name="T54" fmla="*/ 56 w 765"/>
                    <a:gd name="T55" fmla="*/ 213 h 341"/>
                    <a:gd name="T56" fmla="*/ 80 w 765"/>
                    <a:gd name="T57" fmla="*/ 228 h 341"/>
                    <a:gd name="T58" fmla="*/ 181 w 765"/>
                    <a:gd name="T59" fmla="*/ 263 h 341"/>
                    <a:gd name="T60" fmla="*/ 291 w 765"/>
                    <a:gd name="T61" fmla="*/ 283 h 341"/>
                    <a:gd name="T62" fmla="*/ 346 w 765"/>
                    <a:gd name="T63" fmla="*/ 327 h 341"/>
                    <a:gd name="T64" fmla="*/ 361 w 765"/>
                    <a:gd name="T65" fmla="*/ 316 h 341"/>
                    <a:gd name="T66" fmla="*/ 368 w 765"/>
                    <a:gd name="T67" fmla="*/ 303 h 341"/>
                    <a:gd name="T68" fmla="*/ 377 w 765"/>
                    <a:gd name="T69" fmla="*/ 298 h 341"/>
                    <a:gd name="T70" fmla="*/ 397 w 765"/>
                    <a:gd name="T71" fmla="*/ 287 h 341"/>
                    <a:gd name="T72" fmla="*/ 442 w 765"/>
                    <a:gd name="T73" fmla="*/ 290 h 341"/>
                    <a:gd name="T74" fmla="*/ 466 w 765"/>
                    <a:gd name="T75" fmla="*/ 292 h 341"/>
                    <a:gd name="T76" fmla="*/ 462 w 765"/>
                    <a:gd name="T77" fmla="*/ 280 h 341"/>
                    <a:gd name="T78" fmla="*/ 483 w 765"/>
                    <a:gd name="T79" fmla="*/ 276 h 341"/>
                    <a:gd name="T80" fmla="*/ 508 w 765"/>
                    <a:gd name="T81" fmla="*/ 274 h 341"/>
                    <a:gd name="T82" fmla="*/ 539 w 765"/>
                    <a:gd name="T83" fmla="*/ 280 h 341"/>
                    <a:gd name="T84" fmla="*/ 557 w 765"/>
                    <a:gd name="T85" fmla="*/ 313 h 341"/>
                    <a:gd name="T86" fmla="*/ 575 w 765"/>
                    <a:gd name="T87" fmla="*/ 340 h 341"/>
                    <a:gd name="T88" fmla="*/ 572 w 765"/>
                    <a:gd name="T89" fmla="*/ 270 h 341"/>
                    <a:gd name="T90" fmla="*/ 590 w 765"/>
                    <a:gd name="T91" fmla="*/ 247 h 341"/>
                    <a:gd name="T92" fmla="*/ 611 w 765"/>
                    <a:gd name="T93" fmla="*/ 231 h 341"/>
                    <a:gd name="T94" fmla="*/ 636 w 765"/>
                    <a:gd name="T95" fmla="*/ 216 h 341"/>
                    <a:gd name="T96" fmla="*/ 647 w 765"/>
                    <a:gd name="T97" fmla="*/ 208 h 341"/>
                    <a:gd name="T98" fmla="*/ 638 w 765"/>
                    <a:gd name="T99" fmla="*/ 202 h 341"/>
                    <a:gd name="T100" fmla="*/ 638 w 765"/>
                    <a:gd name="T101" fmla="*/ 188 h 341"/>
                    <a:gd name="T102" fmla="*/ 640 w 765"/>
                    <a:gd name="T103" fmla="*/ 176 h 341"/>
                    <a:gd name="T104" fmla="*/ 638 w 765"/>
                    <a:gd name="T105" fmla="*/ 171 h 341"/>
                    <a:gd name="T106" fmla="*/ 643 w 765"/>
                    <a:gd name="T107" fmla="*/ 156 h 341"/>
                    <a:gd name="T108" fmla="*/ 643 w 765"/>
                    <a:gd name="T109" fmla="*/ 170 h 341"/>
                    <a:gd name="T110" fmla="*/ 655 w 765"/>
                    <a:gd name="T111" fmla="*/ 170 h 341"/>
                    <a:gd name="T112" fmla="*/ 668 w 765"/>
                    <a:gd name="T113" fmla="*/ 152 h 341"/>
                    <a:gd name="T114" fmla="*/ 683 w 765"/>
                    <a:gd name="T115" fmla="*/ 128 h 341"/>
                    <a:gd name="T116" fmla="*/ 720 w 765"/>
                    <a:gd name="T117" fmla="*/ 123 h 341"/>
                    <a:gd name="T118" fmla="*/ 714 w 765"/>
                    <a:gd name="T119" fmla="*/ 113 h 341"/>
                    <a:gd name="T120" fmla="*/ 723 w 765"/>
                    <a:gd name="T121" fmla="*/ 89 h 341"/>
                    <a:gd name="T122" fmla="*/ 736 w 765"/>
                    <a:gd name="T123" fmla="*/ 87 h 341"/>
                    <a:gd name="T124" fmla="*/ 747 w 765"/>
                    <a:gd name="T125" fmla="*/ 81 h 3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5"/>
                    <a:gd name="T190" fmla="*/ 0 h 341"/>
                    <a:gd name="T191" fmla="*/ 765 w 765"/>
                    <a:gd name="T192" fmla="*/ 341 h 3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5" h="341">
                      <a:moveTo>
                        <a:pt x="763" y="74"/>
                      </a:moveTo>
                      <a:lnTo>
                        <a:pt x="763" y="74"/>
                      </a:lnTo>
                      <a:lnTo>
                        <a:pt x="763" y="72"/>
                      </a:lnTo>
                      <a:lnTo>
                        <a:pt x="763" y="68"/>
                      </a:lnTo>
                      <a:lnTo>
                        <a:pt x="763" y="70"/>
                      </a:lnTo>
                      <a:lnTo>
                        <a:pt x="762" y="70"/>
                      </a:lnTo>
                      <a:lnTo>
                        <a:pt x="760" y="68"/>
                      </a:lnTo>
                      <a:lnTo>
                        <a:pt x="756" y="68"/>
                      </a:lnTo>
                      <a:lnTo>
                        <a:pt x="756" y="66"/>
                      </a:lnTo>
                      <a:lnTo>
                        <a:pt x="756" y="63"/>
                      </a:lnTo>
                      <a:lnTo>
                        <a:pt x="752" y="61"/>
                      </a:lnTo>
                      <a:lnTo>
                        <a:pt x="752" y="39"/>
                      </a:lnTo>
                      <a:lnTo>
                        <a:pt x="747" y="34"/>
                      </a:lnTo>
                      <a:lnTo>
                        <a:pt x="744" y="34"/>
                      </a:lnTo>
                      <a:lnTo>
                        <a:pt x="742" y="37"/>
                      </a:lnTo>
                      <a:lnTo>
                        <a:pt x="739" y="37"/>
                      </a:lnTo>
                      <a:lnTo>
                        <a:pt x="736" y="37"/>
                      </a:lnTo>
                      <a:lnTo>
                        <a:pt x="734" y="34"/>
                      </a:lnTo>
                      <a:lnTo>
                        <a:pt x="733" y="33"/>
                      </a:lnTo>
                      <a:lnTo>
                        <a:pt x="731" y="33"/>
                      </a:lnTo>
                      <a:lnTo>
                        <a:pt x="730" y="34"/>
                      </a:lnTo>
                      <a:lnTo>
                        <a:pt x="719" y="54"/>
                      </a:lnTo>
                      <a:lnTo>
                        <a:pt x="719" y="61"/>
                      </a:lnTo>
                      <a:lnTo>
                        <a:pt x="716" y="65"/>
                      </a:lnTo>
                      <a:lnTo>
                        <a:pt x="716" y="66"/>
                      </a:lnTo>
                      <a:lnTo>
                        <a:pt x="716" y="67"/>
                      </a:lnTo>
                      <a:lnTo>
                        <a:pt x="714" y="66"/>
                      </a:lnTo>
                      <a:lnTo>
                        <a:pt x="714" y="67"/>
                      </a:lnTo>
                      <a:lnTo>
                        <a:pt x="710" y="67"/>
                      </a:lnTo>
                      <a:lnTo>
                        <a:pt x="707" y="67"/>
                      </a:lnTo>
                      <a:lnTo>
                        <a:pt x="704" y="68"/>
                      </a:lnTo>
                      <a:lnTo>
                        <a:pt x="703" y="72"/>
                      </a:lnTo>
                      <a:lnTo>
                        <a:pt x="656" y="72"/>
                      </a:lnTo>
                      <a:lnTo>
                        <a:pt x="649" y="77"/>
                      </a:lnTo>
                      <a:lnTo>
                        <a:pt x="646" y="81"/>
                      </a:lnTo>
                      <a:lnTo>
                        <a:pt x="640" y="84"/>
                      </a:lnTo>
                      <a:lnTo>
                        <a:pt x="639" y="85"/>
                      </a:lnTo>
                      <a:lnTo>
                        <a:pt x="640" y="87"/>
                      </a:lnTo>
                      <a:lnTo>
                        <a:pt x="643" y="87"/>
                      </a:lnTo>
                      <a:lnTo>
                        <a:pt x="643" y="88"/>
                      </a:lnTo>
                      <a:lnTo>
                        <a:pt x="640" y="88"/>
                      </a:lnTo>
                      <a:lnTo>
                        <a:pt x="640" y="89"/>
                      </a:lnTo>
                      <a:lnTo>
                        <a:pt x="643" y="91"/>
                      </a:lnTo>
                      <a:lnTo>
                        <a:pt x="643" y="92"/>
                      </a:lnTo>
                      <a:lnTo>
                        <a:pt x="643" y="94"/>
                      </a:lnTo>
                      <a:lnTo>
                        <a:pt x="638" y="95"/>
                      </a:lnTo>
                      <a:lnTo>
                        <a:pt x="634" y="98"/>
                      </a:lnTo>
                      <a:lnTo>
                        <a:pt x="631" y="98"/>
                      </a:lnTo>
                      <a:lnTo>
                        <a:pt x="627" y="98"/>
                      </a:lnTo>
                      <a:lnTo>
                        <a:pt x="624" y="99"/>
                      </a:lnTo>
                      <a:lnTo>
                        <a:pt x="622" y="96"/>
                      </a:lnTo>
                      <a:lnTo>
                        <a:pt x="615" y="96"/>
                      </a:lnTo>
                      <a:lnTo>
                        <a:pt x="605" y="99"/>
                      </a:lnTo>
                      <a:lnTo>
                        <a:pt x="606" y="105"/>
                      </a:lnTo>
                      <a:lnTo>
                        <a:pt x="603" y="106"/>
                      </a:lnTo>
                      <a:lnTo>
                        <a:pt x="603" y="108"/>
                      </a:lnTo>
                      <a:lnTo>
                        <a:pt x="601" y="108"/>
                      </a:lnTo>
                      <a:lnTo>
                        <a:pt x="591" y="115"/>
                      </a:lnTo>
                      <a:lnTo>
                        <a:pt x="588" y="115"/>
                      </a:lnTo>
                      <a:lnTo>
                        <a:pt x="569" y="124"/>
                      </a:lnTo>
                      <a:lnTo>
                        <a:pt x="563" y="124"/>
                      </a:lnTo>
                      <a:lnTo>
                        <a:pt x="558" y="126"/>
                      </a:lnTo>
                      <a:lnTo>
                        <a:pt x="554" y="124"/>
                      </a:lnTo>
                      <a:lnTo>
                        <a:pt x="552" y="124"/>
                      </a:lnTo>
                      <a:lnTo>
                        <a:pt x="551" y="124"/>
                      </a:lnTo>
                      <a:lnTo>
                        <a:pt x="549" y="123"/>
                      </a:lnTo>
                      <a:lnTo>
                        <a:pt x="545" y="121"/>
                      </a:lnTo>
                      <a:lnTo>
                        <a:pt x="551" y="117"/>
                      </a:lnTo>
                      <a:lnTo>
                        <a:pt x="551" y="115"/>
                      </a:lnTo>
                      <a:lnTo>
                        <a:pt x="551" y="112"/>
                      </a:lnTo>
                      <a:lnTo>
                        <a:pt x="552" y="112"/>
                      </a:lnTo>
                      <a:lnTo>
                        <a:pt x="552" y="109"/>
                      </a:lnTo>
                      <a:lnTo>
                        <a:pt x="554" y="108"/>
                      </a:lnTo>
                      <a:lnTo>
                        <a:pt x="557" y="108"/>
                      </a:lnTo>
                      <a:lnTo>
                        <a:pt x="558" y="100"/>
                      </a:lnTo>
                      <a:lnTo>
                        <a:pt x="558" y="102"/>
                      </a:lnTo>
                      <a:lnTo>
                        <a:pt x="557" y="99"/>
                      </a:lnTo>
                      <a:lnTo>
                        <a:pt x="557" y="92"/>
                      </a:lnTo>
                      <a:lnTo>
                        <a:pt x="552" y="85"/>
                      </a:lnTo>
                      <a:lnTo>
                        <a:pt x="551" y="85"/>
                      </a:lnTo>
                      <a:lnTo>
                        <a:pt x="545" y="87"/>
                      </a:lnTo>
                      <a:lnTo>
                        <a:pt x="545" y="88"/>
                      </a:lnTo>
                      <a:lnTo>
                        <a:pt x="544" y="91"/>
                      </a:lnTo>
                      <a:lnTo>
                        <a:pt x="541" y="92"/>
                      </a:lnTo>
                      <a:lnTo>
                        <a:pt x="539" y="92"/>
                      </a:lnTo>
                      <a:lnTo>
                        <a:pt x="539" y="91"/>
                      </a:lnTo>
                      <a:lnTo>
                        <a:pt x="541" y="87"/>
                      </a:lnTo>
                      <a:lnTo>
                        <a:pt x="544" y="84"/>
                      </a:lnTo>
                      <a:lnTo>
                        <a:pt x="545" y="82"/>
                      </a:lnTo>
                      <a:lnTo>
                        <a:pt x="548" y="81"/>
                      </a:lnTo>
                      <a:lnTo>
                        <a:pt x="548" y="80"/>
                      </a:lnTo>
                      <a:lnTo>
                        <a:pt x="545" y="74"/>
                      </a:lnTo>
                      <a:lnTo>
                        <a:pt x="545" y="72"/>
                      </a:lnTo>
                      <a:lnTo>
                        <a:pt x="545" y="71"/>
                      </a:lnTo>
                      <a:lnTo>
                        <a:pt x="545" y="70"/>
                      </a:lnTo>
                      <a:lnTo>
                        <a:pt x="544" y="67"/>
                      </a:lnTo>
                      <a:lnTo>
                        <a:pt x="542" y="66"/>
                      </a:lnTo>
                      <a:lnTo>
                        <a:pt x="539" y="66"/>
                      </a:lnTo>
                      <a:lnTo>
                        <a:pt x="538" y="65"/>
                      </a:lnTo>
                      <a:lnTo>
                        <a:pt x="536" y="65"/>
                      </a:lnTo>
                      <a:lnTo>
                        <a:pt x="535" y="61"/>
                      </a:lnTo>
                      <a:lnTo>
                        <a:pt x="533" y="61"/>
                      </a:lnTo>
                      <a:lnTo>
                        <a:pt x="531" y="61"/>
                      </a:lnTo>
                      <a:lnTo>
                        <a:pt x="530" y="61"/>
                      </a:lnTo>
                      <a:lnTo>
                        <a:pt x="528" y="60"/>
                      </a:lnTo>
                      <a:lnTo>
                        <a:pt x="525" y="60"/>
                      </a:lnTo>
                      <a:lnTo>
                        <a:pt x="524" y="61"/>
                      </a:lnTo>
                      <a:lnTo>
                        <a:pt x="524" y="65"/>
                      </a:lnTo>
                      <a:lnTo>
                        <a:pt x="525" y="66"/>
                      </a:lnTo>
                      <a:lnTo>
                        <a:pt x="519" y="67"/>
                      </a:lnTo>
                      <a:lnTo>
                        <a:pt x="519" y="72"/>
                      </a:lnTo>
                      <a:lnTo>
                        <a:pt x="517" y="72"/>
                      </a:lnTo>
                      <a:lnTo>
                        <a:pt x="517" y="74"/>
                      </a:lnTo>
                      <a:lnTo>
                        <a:pt x="516" y="74"/>
                      </a:lnTo>
                      <a:lnTo>
                        <a:pt x="516" y="71"/>
                      </a:lnTo>
                      <a:lnTo>
                        <a:pt x="516" y="70"/>
                      </a:lnTo>
                      <a:lnTo>
                        <a:pt x="514" y="70"/>
                      </a:lnTo>
                      <a:lnTo>
                        <a:pt x="512" y="71"/>
                      </a:lnTo>
                      <a:lnTo>
                        <a:pt x="509" y="74"/>
                      </a:lnTo>
                      <a:lnTo>
                        <a:pt x="509" y="75"/>
                      </a:lnTo>
                      <a:lnTo>
                        <a:pt x="508" y="77"/>
                      </a:lnTo>
                      <a:lnTo>
                        <a:pt x="508" y="82"/>
                      </a:lnTo>
                      <a:lnTo>
                        <a:pt x="506" y="84"/>
                      </a:lnTo>
                      <a:lnTo>
                        <a:pt x="505" y="92"/>
                      </a:lnTo>
                      <a:lnTo>
                        <a:pt x="508" y="100"/>
                      </a:lnTo>
                      <a:lnTo>
                        <a:pt x="508" y="108"/>
                      </a:lnTo>
                      <a:lnTo>
                        <a:pt x="503" y="119"/>
                      </a:lnTo>
                      <a:lnTo>
                        <a:pt x="496" y="123"/>
                      </a:lnTo>
                      <a:lnTo>
                        <a:pt x="493" y="123"/>
                      </a:lnTo>
                      <a:lnTo>
                        <a:pt x="492" y="121"/>
                      </a:lnTo>
                      <a:lnTo>
                        <a:pt x="487" y="113"/>
                      </a:lnTo>
                      <a:lnTo>
                        <a:pt x="487" y="99"/>
                      </a:lnTo>
                      <a:lnTo>
                        <a:pt x="497" y="70"/>
                      </a:lnTo>
                      <a:lnTo>
                        <a:pt x="496" y="67"/>
                      </a:lnTo>
                      <a:lnTo>
                        <a:pt x="493" y="71"/>
                      </a:lnTo>
                      <a:lnTo>
                        <a:pt x="493" y="74"/>
                      </a:lnTo>
                      <a:lnTo>
                        <a:pt x="492" y="75"/>
                      </a:lnTo>
                      <a:lnTo>
                        <a:pt x="486" y="78"/>
                      </a:lnTo>
                      <a:lnTo>
                        <a:pt x="487" y="74"/>
                      </a:lnTo>
                      <a:lnTo>
                        <a:pt x="489" y="72"/>
                      </a:lnTo>
                      <a:lnTo>
                        <a:pt x="497" y="60"/>
                      </a:lnTo>
                      <a:lnTo>
                        <a:pt x="500" y="60"/>
                      </a:lnTo>
                      <a:lnTo>
                        <a:pt x="502" y="59"/>
                      </a:lnTo>
                      <a:lnTo>
                        <a:pt x="503" y="57"/>
                      </a:lnTo>
                      <a:lnTo>
                        <a:pt x="503" y="61"/>
                      </a:lnTo>
                      <a:lnTo>
                        <a:pt x="505" y="61"/>
                      </a:lnTo>
                      <a:lnTo>
                        <a:pt x="509" y="57"/>
                      </a:lnTo>
                      <a:lnTo>
                        <a:pt x="516" y="56"/>
                      </a:lnTo>
                      <a:lnTo>
                        <a:pt x="517" y="55"/>
                      </a:lnTo>
                      <a:lnTo>
                        <a:pt x="520" y="55"/>
                      </a:lnTo>
                      <a:lnTo>
                        <a:pt x="524" y="55"/>
                      </a:lnTo>
                      <a:lnTo>
                        <a:pt x="527" y="56"/>
                      </a:lnTo>
                      <a:lnTo>
                        <a:pt x="527" y="57"/>
                      </a:lnTo>
                      <a:lnTo>
                        <a:pt x="530" y="57"/>
                      </a:lnTo>
                      <a:lnTo>
                        <a:pt x="530" y="56"/>
                      </a:lnTo>
                      <a:lnTo>
                        <a:pt x="530" y="55"/>
                      </a:lnTo>
                      <a:lnTo>
                        <a:pt x="531" y="56"/>
                      </a:lnTo>
                      <a:lnTo>
                        <a:pt x="533" y="57"/>
                      </a:lnTo>
                      <a:lnTo>
                        <a:pt x="538" y="56"/>
                      </a:lnTo>
                      <a:lnTo>
                        <a:pt x="538" y="55"/>
                      </a:lnTo>
                      <a:lnTo>
                        <a:pt x="536" y="54"/>
                      </a:lnTo>
                      <a:lnTo>
                        <a:pt x="535" y="52"/>
                      </a:lnTo>
                      <a:lnTo>
                        <a:pt x="535" y="51"/>
                      </a:lnTo>
                      <a:lnTo>
                        <a:pt x="535" y="50"/>
                      </a:lnTo>
                      <a:lnTo>
                        <a:pt x="535" y="49"/>
                      </a:lnTo>
                      <a:lnTo>
                        <a:pt x="533" y="49"/>
                      </a:lnTo>
                      <a:lnTo>
                        <a:pt x="528" y="49"/>
                      </a:lnTo>
                      <a:lnTo>
                        <a:pt x="524" y="48"/>
                      </a:lnTo>
                      <a:lnTo>
                        <a:pt x="524" y="45"/>
                      </a:lnTo>
                      <a:lnTo>
                        <a:pt x="524" y="44"/>
                      </a:lnTo>
                      <a:lnTo>
                        <a:pt x="521" y="44"/>
                      </a:lnTo>
                      <a:lnTo>
                        <a:pt x="519" y="45"/>
                      </a:lnTo>
                      <a:lnTo>
                        <a:pt x="509" y="45"/>
                      </a:lnTo>
                      <a:lnTo>
                        <a:pt x="505" y="48"/>
                      </a:lnTo>
                      <a:lnTo>
                        <a:pt x="503" y="49"/>
                      </a:lnTo>
                      <a:lnTo>
                        <a:pt x="502" y="49"/>
                      </a:lnTo>
                      <a:lnTo>
                        <a:pt x="496" y="48"/>
                      </a:lnTo>
                      <a:lnTo>
                        <a:pt x="493" y="49"/>
                      </a:lnTo>
                      <a:lnTo>
                        <a:pt x="490" y="45"/>
                      </a:lnTo>
                      <a:lnTo>
                        <a:pt x="486" y="42"/>
                      </a:lnTo>
                      <a:lnTo>
                        <a:pt x="483" y="44"/>
                      </a:lnTo>
                      <a:lnTo>
                        <a:pt x="481" y="42"/>
                      </a:lnTo>
                      <a:lnTo>
                        <a:pt x="480" y="44"/>
                      </a:lnTo>
                      <a:lnTo>
                        <a:pt x="480" y="41"/>
                      </a:lnTo>
                      <a:lnTo>
                        <a:pt x="480" y="39"/>
                      </a:lnTo>
                      <a:lnTo>
                        <a:pt x="483" y="38"/>
                      </a:lnTo>
                      <a:lnTo>
                        <a:pt x="486" y="34"/>
                      </a:lnTo>
                      <a:lnTo>
                        <a:pt x="487" y="33"/>
                      </a:lnTo>
                      <a:lnTo>
                        <a:pt x="484" y="33"/>
                      </a:lnTo>
                      <a:lnTo>
                        <a:pt x="480" y="34"/>
                      </a:lnTo>
                      <a:lnTo>
                        <a:pt x="468" y="42"/>
                      </a:lnTo>
                      <a:lnTo>
                        <a:pt x="460" y="44"/>
                      </a:lnTo>
                      <a:lnTo>
                        <a:pt x="456" y="46"/>
                      </a:lnTo>
                      <a:lnTo>
                        <a:pt x="449" y="46"/>
                      </a:lnTo>
                      <a:lnTo>
                        <a:pt x="447" y="48"/>
                      </a:lnTo>
                      <a:lnTo>
                        <a:pt x="447" y="46"/>
                      </a:lnTo>
                      <a:lnTo>
                        <a:pt x="447" y="45"/>
                      </a:lnTo>
                      <a:lnTo>
                        <a:pt x="447" y="42"/>
                      </a:lnTo>
                      <a:lnTo>
                        <a:pt x="446" y="41"/>
                      </a:lnTo>
                      <a:lnTo>
                        <a:pt x="438" y="46"/>
                      </a:lnTo>
                      <a:lnTo>
                        <a:pt x="435" y="46"/>
                      </a:lnTo>
                      <a:lnTo>
                        <a:pt x="432" y="46"/>
                      </a:lnTo>
                      <a:lnTo>
                        <a:pt x="432" y="45"/>
                      </a:lnTo>
                      <a:lnTo>
                        <a:pt x="453" y="30"/>
                      </a:lnTo>
                      <a:lnTo>
                        <a:pt x="457" y="28"/>
                      </a:lnTo>
                      <a:lnTo>
                        <a:pt x="462" y="24"/>
                      </a:lnTo>
                      <a:lnTo>
                        <a:pt x="459" y="23"/>
                      </a:lnTo>
                      <a:lnTo>
                        <a:pt x="453" y="23"/>
                      </a:lnTo>
                      <a:lnTo>
                        <a:pt x="447" y="21"/>
                      </a:lnTo>
                      <a:lnTo>
                        <a:pt x="446" y="21"/>
                      </a:lnTo>
                      <a:lnTo>
                        <a:pt x="442" y="23"/>
                      </a:lnTo>
                      <a:lnTo>
                        <a:pt x="441" y="23"/>
                      </a:lnTo>
                      <a:lnTo>
                        <a:pt x="438" y="23"/>
                      </a:lnTo>
                      <a:lnTo>
                        <a:pt x="436" y="20"/>
                      </a:lnTo>
                      <a:lnTo>
                        <a:pt x="426" y="17"/>
                      </a:lnTo>
                      <a:lnTo>
                        <a:pt x="426" y="16"/>
                      </a:lnTo>
                      <a:lnTo>
                        <a:pt x="422" y="13"/>
                      </a:lnTo>
                      <a:lnTo>
                        <a:pt x="416" y="13"/>
                      </a:lnTo>
                      <a:lnTo>
                        <a:pt x="414" y="14"/>
                      </a:lnTo>
                      <a:lnTo>
                        <a:pt x="411" y="14"/>
                      </a:lnTo>
                      <a:lnTo>
                        <a:pt x="409" y="14"/>
                      </a:lnTo>
                      <a:lnTo>
                        <a:pt x="409" y="13"/>
                      </a:lnTo>
                      <a:lnTo>
                        <a:pt x="405" y="11"/>
                      </a:lnTo>
                      <a:lnTo>
                        <a:pt x="401" y="11"/>
                      </a:lnTo>
                      <a:lnTo>
                        <a:pt x="400" y="11"/>
                      </a:lnTo>
                      <a:lnTo>
                        <a:pt x="398" y="11"/>
                      </a:lnTo>
                      <a:lnTo>
                        <a:pt x="397" y="7"/>
                      </a:lnTo>
                      <a:lnTo>
                        <a:pt x="394" y="0"/>
                      </a:lnTo>
                      <a:lnTo>
                        <a:pt x="391" y="0"/>
                      </a:lnTo>
                      <a:lnTo>
                        <a:pt x="391" y="7"/>
                      </a:lnTo>
                      <a:lnTo>
                        <a:pt x="26" y="7"/>
                      </a:lnTo>
                      <a:lnTo>
                        <a:pt x="28" y="9"/>
                      </a:lnTo>
                      <a:lnTo>
                        <a:pt x="28" y="10"/>
                      </a:lnTo>
                      <a:lnTo>
                        <a:pt x="31" y="10"/>
                      </a:lnTo>
                      <a:lnTo>
                        <a:pt x="32" y="11"/>
                      </a:lnTo>
                      <a:lnTo>
                        <a:pt x="31" y="11"/>
                      </a:lnTo>
                      <a:lnTo>
                        <a:pt x="31" y="14"/>
                      </a:lnTo>
                      <a:lnTo>
                        <a:pt x="29" y="16"/>
                      </a:lnTo>
                      <a:lnTo>
                        <a:pt x="31" y="17"/>
                      </a:lnTo>
                      <a:lnTo>
                        <a:pt x="32" y="21"/>
                      </a:lnTo>
                      <a:lnTo>
                        <a:pt x="32" y="27"/>
                      </a:lnTo>
                      <a:lnTo>
                        <a:pt x="31" y="26"/>
                      </a:lnTo>
                      <a:lnTo>
                        <a:pt x="29" y="26"/>
                      </a:lnTo>
                      <a:lnTo>
                        <a:pt x="28" y="28"/>
                      </a:lnTo>
                      <a:lnTo>
                        <a:pt x="26" y="30"/>
                      </a:lnTo>
                      <a:lnTo>
                        <a:pt x="24" y="31"/>
                      </a:lnTo>
                      <a:lnTo>
                        <a:pt x="26" y="31"/>
                      </a:lnTo>
                      <a:lnTo>
                        <a:pt x="24" y="33"/>
                      </a:lnTo>
                      <a:lnTo>
                        <a:pt x="22" y="33"/>
                      </a:lnTo>
                      <a:lnTo>
                        <a:pt x="22" y="30"/>
                      </a:lnTo>
                      <a:lnTo>
                        <a:pt x="26" y="26"/>
                      </a:lnTo>
                      <a:lnTo>
                        <a:pt x="28" y="25"/>
                      </a:lnTo>
                      <a:lnTo>
                        <a:pt x="28" y="24"/>
                      </a:lnTo>
                      <a:lnTo>
                        <a:pt x="28" y="21"/>
                      </a:lnTo>
                      <a:lnTo>
                        <a:pt x="24" y="23"/>
                      </a:lnTo>
                      <a:lnTo>
                        <a:pt x="21" y="21"/>
                      </a:lnTo>
                      <a:lnTo>
                        <a:pt x="13" y="20"/>
                      </a:lnTo>
                      <a:lnTo>
                        <a:pt x="3" y="17"/>
                      </a:lnTo>
                      <a:lnTo>
                        <a:pt x="3" y="18"/>
                      </a:lnTo>
                      <a:lnTo>
                        <a:pt x="0" y="20"/>
                      </a:lnTo>
                      <a:lnTo>
                        <a:pt x="0" y="23"/>
                      </a:lnTo>
                      <a:lnTo>
                        <a:pt x="3" y="25"/>
                      </a:lnTo>
                      <a:lnTo>
                        <a:pt x="4" y="26"/>
                      </a:lnTo>
                      <a:lnTo>
                        <a:pt x="8" y="39"/>
                      </a:lnTo>
                      <a:lnTo>
                        <a:pt x="10" y="38"/>
                      </a:lnTo>
                      <a:lnTo>
                        <a:pt x="11" y="39"/>
                      </a:lnTo>
                      <a:lnTo>
                        <a:pt x="10" y="41"/>
                      </a:lnTo>
                      <a:lnTo>
                        <a:pt x="10" y="42"/>
                      </a:lnTo>
                      <a:lnTo>
                        <a:pt x="10" y="44"/>
                      </a:lnTo>
                      <a:lnTo>
                        <a:pt x="11" y="44"/>
                      </a:lnTo>
                      <a:lnTo>
                        <a:pt x="11" y="45"/>
                      </a:lnTo>
                      <a:lnTo>
                        <a:pt x="11" y="48"/>
                      </a:lnTo>
                      <a:lnTo>
                        <a:pt x="11" y="49"/>
                      </a:lnTo>
                      <a:lnTo>
                        <a:pt x="11" y="46"/>
                      </a:lnTo>
                      <a:lnTo>
                        <a:pt x="10" y="46"/>
                      </a:lnTo>
                      <a:lnTo>
                        <a:pt x="10" y="50"/>
                      </a:lnTo>
                      <a:lnTo>
                        <a:pt x="11" y="51"/>
                      </a:lnTo>
                      <a:lnTo>
                        <a:pt x="17" y="51"/>
                      </a:lnTo>
                      <a:lnTo>
                        <a:pt x="19" y="52"/>
                      </a:lnTo>
                      <a:lnTo>
                        <a:pt x="19" y="54"/>
                      </a:lnTo>
                      <a:lnTo>
                        <a:pt x="17" y="52"/>
                      </a:lnTo>
                      <a:lnTo>
                        <a:pt x="13" y="52"/>
                      </a:lnTo>
                      <a:lnTo>
                        <a:pt x="11" y="54"/>
                      </a:lnTo>
                      <a:lnTo>
                        <a:pt x="11" y="59"/>
                      </a:lnTo>
                      <a:lnTo>
                        <a:pt x="11" y="60"/>
                      </a:lnTo>
                      <a:lnTo>
                        <a:pt x="11" y="63"/>
                      </a:lnTo>
                      <a:lnTo>
                        <a:pt x="11" y="65"/>
                      </a:lnTo>
                      <a:lnTo>
                        <a:pt x="8" y="94"/>
                      </a:lnTo>
                      <a:lnTo>
                        <a:pt x="8" y="96"/>
                      </a:lnTo>
                      <a:lnTo>
                        <a:pt x="7" y="96"/>
                      </a:lnTo>
                      <a:lnTo>
                        <a:pt x="5" y="99"/>
                      </a:lnTo>
                      <a:lnTo>
                        <a:pt x="4" y="105"/>
                      </a:lnTo>
                      <a:lnTo>
                        <a:pt x="10" y="126"/>
                      </a:lnTo>
                      <a:lnTo>
                        <a:pt x="10" y="134"/>
                      </a:lnTo>
                      <a:lnTo>
                        <a:pt x="7" y="138"/>
                      </a:lnTo>
                      <a:lnTo>
                        <a:pt x="7" y="141"/>
                      </a:lnTo>
                      <a:lnTo>
                        <a:pt x="8" y="142"/>
                      </a:lnTo>
                      <a:lnTo>
                        <a:pt x="13" y="150"/>
                      </a:lnTo>
                      <a:lnTo>
                        <a:pt x="14" y="152"/>
                      </a:lnTo>
                      <a:lnTo>
                        <a:pt x="13" y="155"/>
                      </a:lnTo>
                      <a:lnTo>
                        <a:pt x="16" y="162"/>
                      </a:lnTo>
                      <a:lnTo>
                        <a:pt x="24" y="170"/>
                      </a:lnTo>
                      <a:lnTo>
                        <a:pt x="24" y="171"/>
                      </a:lnTo>
                      <a:lnTo>
                        <a:pt x="24" y="173"/>
                      </a:lnTo>
                      <a:lnTo>
                        <a:pt x="24" y="174"/>
                      </a:lnTo>
                      <a:lnTo>
                        <a:pt x="28" y="174"/>
                      </a:lnTo>
                      <a:lnTo>
                        <a:pt x="28" y="176"/>
                      </a:lnTo>
                      <a:lnTo>
                        <a:pt x="29" y="176"/>
                      </a:lnTo>
                      <a:lnTo>
                        <a:pt x="31" y="176"/>
                      </a:lnTo>
                      <a:lnTo>
                        <a:pt x="31" y="174"/>
                      </a:lnTo>
                      <a:lnTo>
                        <a:pt x="31" y="171"/>
                      </a:lnTo>
                      <a:lnTo>
                        <a:pt x="34" y="171"/>
                      </a:lnTo>
                      <a:lnTo>
                        <a:pt x="37" y="173"/>
                      </a:lnTo>
                      <a:lnTo>
                        <a:pt x="35" y="174"/>
                      </a:lnTo>
                      <a:lnTo>
                        <a:pt x="34" y="174"/>
                      </a:lnTo>
                      <a:lnTo>
                        <a:pt x="32" y="176"/>
                      </a:lnTo>
                      <a:lnTo>
                        <a:pt x="34" y="177"/>
                      </a:lnTo>
                      <a:lnTo>
                        <a:pt x="35" y="180"/>
                      </a:lnTo>
                      <a:lnTo>
                        <a:pt x="35" y="181"/>
                      </a:lnTo>
                      <a:lnTo>
                        <a:pt x="32" y="178"/>
                      </a:lnTo>
                      <a:lnTo>
                        <a:pt x="32" y="177"/>
                      </a:lnTo>
                      <a:lnTo>
                        <a:pt x="31" y="177"/>
                      </a:lnTo>
                      <a:lnTo>
                        <a:pt x="31" y="178"/>
                      </a:lnTo>
                      <a:lnTo>
                        <a:pt x="32" y="187"/>
                      </a:lnTo>
                      <a:lnTo>
                        <a:pt x="35" y="188"/>
                      </a:lnTo>
                      <a:lnTo>
                        <a:pt x="38" y="188"/>
                      </a:lnTo>
                      <a:lnTo>
                        <a:pt x="40" y="190"/>
                      </a:lnTo>
                      <a:lnTo>
                        <a:pt x="40" y="192"/>
                      </a:lnTo>
                      <a:lnTo>
                        <a:pt x="38" y="194"/>
                      </a:lnTo>
                      <a:lnTo>
                        <a:pt x="38" y="197"/>
                      </a:lnTo>
                      <a:lnTo>
                        <a:pt x="51" y="209"/>
                      </a:lnTo>
                      <a:lnTo>
                        <a:pt x="53" y="210"/>
                      </a:lnTo>
                      <a:lnTo>
                        <a:pt x="53" y="211"/>
                      </a:lnTo>
                      <a:lnTo>
                        <a:pt x="55" y="213"/>
                      </a:lnTo>
                      <a:lnTo>
                        <a:pt x="56" y="213"/>
                      </a:lnTo>
                      <a:lnTo>
                        <a:pt x="56" y="215"/>
                      </a:lnTo>
                      <a:lnTo>
                        <a:pt x="56" y="216"/>
                      </a:lnTo>
                      <a:lnTo>
                        <a:pt x="56" y="220"/>
                      </a:lnTo>
                      <a:lnTo>
                        <a:pt x="56" y="221"/>
                      </a:lnTo>
                      <a:lnTo>
                        <a:pt x="62" y="221"/>
                      </a:lnTo>
                      <a:lnTo>
                        <a:pt x="65" y="223"/>
                      </a:lnTo>
                      <a:lnTo>
                        <a:pt x="67" y="223"/>
                      </a:lnTo>
                      <a:lnTo>
                        <a:pt x="68" y="223"/>
                      </a:lnTo>
                      <a:lnTo>
                        <a:pt x="72" y="224"/>
                      </a:lnTo>
                      <a:lnTo>
                        <a:pt x="72" y="226"/>
                      </a:lnTo>
                      <a:lnTo>
                        <a:pt x="78" y="228"/>
                      </a:lnTo>
                      <a:lnTo>
                        <a:pt x="80" y="228"/>
                      </a:lnTo>
                      <a:lnTo>
                        <a:pt x="81" y="228"/>
                      </a:lnTo>
                      <a:lnTo>
                        <a:pt x="83" y="228"/>
                      </a:lnTo>
                      <a:lnTo>
                        <a:pt x="84" y="230"/>
                      </a:lnTo>
                      <a:lnTo>
                        <a:pt x="84" y="232"/>
                      </a:lnTo>
                      <a:lnTo>
                        <a:pt x="86" y="232"/>
                      </a:lnTo>
                      <a:lnTo>
                        <a:pt x="89" y="232"/>
                      </a:lnTo>
                      <a:lnTo>
                        <a:pt x="99" y="240"/>
                      </a:lnTo>
                      <a:lnTo>
                        <a:pt x="100" y="241"/>
                      </a:lnTo>
                      <a:lnTo>
                        <a:pt x="102" y="248"/>
                      </a:lnTo>
                      <a:lnTo>
                        <a:pt x="130" y="247"/>
                      </a:lnTo>
                      <a:lnTo>
                        <a:pt x="132" y="248"/>
                      </a:lnTo>
                      <a:lnTo>
                        <a:pt x="181" y="263"/>
                      </a:lnTo>
                      <a:lnTo>
                        <a:pt x="218" y="263"/>
                      </a:lnTo>
                      <a:lnTo>
                        <a:pt x="218" y="258"/>
                      </a:lnTo>
                      <a:lnTo>
                        <a:pt x="240" y="258"/>
                      </a:lnTo>
                      <a:lnTo>
                        <a:pt x="243" y="259"/>
                      </a:lnTo>
                      <a:lnTo>
                        <a:pt x="245" y="262"/>
                      </a:lnTo>
                      <a:lnTo>
                        <a:pt x="248" y="263"/>
                      </a:lnTo>
                      <a:lnTo>
                        <a:pt x="249" y="265"/>
                      </a:lnTo>
                      <a:lnTo>
                        <a:pt x="261" y="272"/>
                      </a:lnTo>
                      <a:lnTo>
                        <a:pt x="265" y="283"/>
                      </a:lnTo>
                      <a:lnTo>
                        <a:pt x="278" y="292"/>
                      </a:lnTo>
                      <a:lnTo>
                        <a:pt x="284" y="292"/>
                      </a:lnTo>
                      <a:lnTo>
                        <a:pt x="291" y="283"/>
                      </a:lnTo>
                      <a:lnTo>
                        <a:pt x="294" y="283"/>
                      </a:lnTo>
                      <a:lnTo>
                        <a:pt x="295" y="283"/>
                      </a:lnTo>
                      <a:lnTo>
                        <a:pt x="306" y="283"/>
                      </a:lnTo>
                      <a:lnTo>
                        <a:pt x="317" y="292"/>
                      </a:lnTo>
                      <a:lnTo>
                        <a:pt x="320" y="301"/>
                      </a:lnTo>
                      <a:lnTo>
                        <a:pt x="325" y="303"/>
                      </a:lnTo>
                      <a:lnTo>
                        <a:pt x="327" y="308"/>
                      </a:lnTo>
                      <a:lnTo>
                        <a:pt x="331" y="310"/>
                      </a:lnTo>
                      <a:lnTo>
                        <a:pt x="335" y="320"/>
                      </a:lnTo>
                      <a:lnTo>
                        <a:pt x="340" y="324"/>
                      </a:lnTo>
                      <a:lnTo>
                        <a:pt x="343" y="327"/>
                      </a:lnTo>
                      <a:lnTo>
                        <a:pt x="346" y="327"/>
                      </a:lnTo>
                      <a:lnTo>
                        <a:pt x="350" y="329"/>
                      </a:lnTo>
                      <a:lnTo>
                        <a:pt x="358" y="330"/>
                      </a:lnTo>
                      <a:lnTo>
                        <a:pt x="362" y="331"/>
                      </a:lnTo>
                      <a:lnTo>
                        <a:pt x="365" y="331"/>
                      </a:lnTo>
                      <a:lnTo>
                        <a:pt x="365" y="330"/>
                      </a:lnTo>
                      <a:lnTo>
                        <a:pt x="364" y="327"/>
                      </a:lnTo>
                      <a:lnTo>
                        <a:pt x="364" y="326"/>
                      </a:lnTo>
                      <a:lnTo>
                        <a:pt x="361" y="320"/>
                      </a:lnTo>
                      <a:lnTo>
                        <a:pt x="362" y="318"/>
                      </a:lnTo>
                      <a:lnTo>
                        <a:pt x="362" y="317"/>
                      </a:lnTo>
                      <a:lnTo>
                        <a:pt x="362" y="316"/>
                      </a:lnTo>
                      <a:lnTo>
                        <a:pt x="361" y="316"/>
                      </a:lnTo>
                      <a:lnTo>
                        <a:pt x="361" y="314"/>
                      </a:lnTo>
                      <a:lnTo>
                        <a:pt x="362" y="314"/>
                      </a:lnTo>
                      <a:lnTo>
                        <a:pt x="362" y="316"/>
                      </a:lnTo>
                      <a:lnTo>
                        <a:pt x="364" y="314"/>
                      </a:lnTo>
                      <a:lnTo>
                        <a:pt x="364" y="310"/>
                      </a:lnTo>
                      <a:lnTo>
                        <a:pt x="364" y="309"/>
                      </a:lnTo>
                      <a:lnTo>
                        <a:pt x="367" y="308"/>
                      </a:lnTo>
                      <a:lnTo>
                        <a:pt x="367" y="307"/>
                      </a:lnTo>
                      <a:lnTo>
                        <a:pt x="367" y="305"/>
                      </a:lnTo>
                      <a:lnTo>
                        <a:pt x="365" y="305"/>
                      </a:lnTo>
                      <a:lnTo>
                        <a:pt x="367" y="305"/>
                      </a:lnTo>
                      <a:lnTo>
                        <a:pt x="368" y="303"/>
                      </a:lnTo>
                      <a:lnTo>
                        <a:pt x="370" y="303"/>
                      </a:lnTo>
                      <a:lnTo>
                        <a:pt x="370" y="302"/>
                      </a:lnTo>
                      <a:lnTo>
                        <a:pt x="371" y="301"/>
                      </a:lnTo>
                      <a:lnTo>
                        <a:pt x="373" y="301"/>
                      </a:lnTo>
                      <a:lnTo>
                        <a:pt x="374" y="301"/>
                      </a:lnTo>
                      <a:lnTo>
                        <a:pt x="374" y="300"/>
                      </a:lnTo>
                      <a:lnTo>
                        <a:pt x="373" y="298"/>
                      </a:lnTo>
                      <a:lnTo>
                        <a:pt x="373" y="297"/>
                      </a:lnTo>
                      <a:lnTo>
                        <a:pt x="374" y="297"/>
                      </a:lnTo>
                      <a:lnTo>
                        <a:pt x="376" y="298"/>
                      </a:lnTo>
                      <a:lnTo>
                        <a:pt x="376" y="297"/>
                      </a:lnTo>
                      <a:lnTo>
                        <a:pt x="377" y="298"/>
                      </a:lnTo>
                      <a:lnTo>
                        <a:pt x="377" y="297"/>
                      </a:lnTo>
                      <a:lnTo>
                        <a:pt x="380" y="297"/>
                      </a:lnTo>
                      <a:lnTo>
                        <a:pt x="380" y="298"/>
                      </a:lnTo>
                      <a:lnTo>
                        <a:pt x="384" y="297"/>
                      </a:lnTo>
                      <a:lnTo>
                        <a:pt x="377" y="300"/>
                      </a:lnTo>
                      <a:lnTo>
                        <a:pt x="391" y="294"/>
                      </a:lnTo>
                      <a:lnTo>
                        <a:pt x="394" y="291"/>
                      </a:lnTo>
                      <a:lnTo>
                        <a:pt x="394" y="284"/>
                      </a:lnTo>
                      <a:lnTo>
                        <a:pt x="395" y="283"/>
                      </a:lnTo>
                      <a:lnTo>
                        <a:pt x="395" y="285"/>
                      </a:lnTo>
                      <a:lnTo>
                        <a:pt x="397" y="285"/>
                      </a:lnTo>
                      <a:lnTo>
                        <a:pt x="397" y="287"/>
                      </a:lnTo>
                      <a:lnTo>
                        <a:pt x="395" y="287"/>
                      </a:lnTo>
                      <a:lnTo>
                        <a:pt x="402" y="284"/>
                      </a:lnTo>
                      <a:lnTo>
                        <a:pt x="416" y="283"/>
                      </a:lnTo>
                      <a:lnTo>
                        <a:pt x="429" y="285"/>
                      </a:lnTo>
                      <a:lnTo>
                        <a:pt x="430" y="285"/>
                      </a:lnTo>
                      <a:lnTo>
                        <a:pt x="430" y="284"/>
                      </a:lnTo>
                      <a:lnTo>
                        <a:pt x="430" y="283"/>
                      </a:lnTo>
                      <a:lnTo>
                        <a:pt x="433" y="283"/>
                      </a:lnTo>
                      <a:lnTo>
                        <a:pt x="436" y="284"/>
                      </a:lnTo>
                      <a:lnTo>
                        <a:pt x="438" y="287"/>
                      </a:lnTo>
                      <a:lnTo>
                        <a:pt x="439" y="287"/>
                      </a:lnTo>
                      <a:lnTo>
                        <a:pt x="442" y="290"/>
                      </a:lnTo>
                      <a:lnTo>
                        <a:pt x="446" y="290"/>
                      </a:lnTo>
                      <a:lnTo>
                        <a:pt x="446" y="291"/>
                      </a:lnTo>
                      <a:lnTo>
                        <a:pt x="447" y="291"/>
                      </a:lnTo>
                      <a:lnTo>
                        <a:pt x="450" y="291"/>
                      </a:lnTo>
                      <a:lnTo>
                        <a:pt x="453" y="291"/>
                      </a:lnTo>
                      <a:lnTo>
                        <a:pt x="456" y="291"/>
                      </a:lnTo>
                      <a:lnTo>
                        <a:pt x="459" y="290"/>
                      </a:lnTo>
                      <a:lnTo>
                        <a:pt x="459" y="288"/>
                      </a:lnTo>
                      <a:lnTo>
                        <a:pt x="460" y="288"/>
                      </a:lnTo>
                      <a:lnTo>
                        <a:pt x="462" y="290"/>
                      </a:lnTo>
                      <a:lnTo>
                        <a:pt x="465" y="290"/>
                      </a:lnTo>
                      <a:lnTo>
                        <a:pt x="466" y="292"/>
                      </a:lnTo>
                      <a:lnTo>
                        <a:pt x="469" y="292"/>
                      </a:lnTo>
                      <a:lnTo>
                        <a:pt x="469" y="291"/>
                      </a:lnTo>
                      <a:lnTo>
                        <a:pt x="468" y="290"/>
                      </a:lnTo>
                      <a:lnTo>
                        <a:pt x="465" y="288"/>
                      </a:lnTo>
                      <a:lnTo>
                        <a:pt x="463" y="285"/>
                      </a:lnTo>
                      <a:lnTo>
                        <a:pt x="465" y="284"/>
                      </a:lnTo>
                      <a:lnTo>
                        <a:pt x="466" y="283"/>
                      </a:lnTo>
                      <a:lnTo>
                        <a:pt x="468" y="279"/>
                      </a:lnTo>
                      <a:lnTo>
                        <a:pt x="466" y="279"/>
                      </a:lnTo>
                      <a:lnTo>
                        <a:pt x="463" y="280"/>
                      </a:lnTo>
                      <a:lnTo>
                        <a:pt x="462" y="281"/>
                      </a:lnTo>
                      <a:lnTo>
                        <a:pt x="462" y="280"/>
                      </a:lnTo>
                      <a:lnTo>
                        <a:pt x="460" y="279"/>
                      </a:lnTo>
                      <a:lnTo>
                        <a:pt x="459" y="279"/>
                      </a:lnTo>
                      <a:lnTo>
                        <a:pt x="457" y="280"/>
                      </a:lnTo>
                      <a:lnTo>
                        <a:pt x="456" y="280"/>
                      </a:lnTo>
                      <a:lnTo>
                        <a:pt x="453" y="279"/>
                      </a:lnTo>
                      <a:lnTo>
                        <a:pt x="454" y="276"/>
                      </a:lnTo>
                      <a:lnTo>
                        <a:pt x="457" y="274"/>
                      </a:lnTo>
                      <a:lnTo>
                        <a:pt x="463" y="277"/>
                      </a:lnTo>
                      <a:lnTo>
                        <a:pt x="466" y="276"/>
                      </a:lnTo>
                      <a:lnTo>
                        <a:pt x="469" y="276"/>
                      </a:lnTo>
                      <a:lnTo>
                        <a:pt x="471" y="274"/>
                      </a:lnTo>
                      <a:lnTo>
                        <a:pt x="483" y="276"/>
                      </a:lnTo>
                      <a:lnTo>
                        <a:pt x="483" y="274"/>
                      </a:lnTo>
                      <a:lnTo>
                        <a:pt x="486" y="268"/>
                      </a:lnTo>
                      <a:lnTo>
                        <a:pt x="486" y="274"/>
                      </a:lnTo>
                      <a:lnTo>
                        <a:pt x="486" y="276"/>
                      </a:lnTo>
                      <a:lnTo>
                        <a:pt x="486" y="277"/>
                      </a:lnTo>
                      <a:lnTo>
                        <a:pt x="493" y="276"/>
                      </a:lnTo>
                      <a:lnTo>
                        <a:pt x="495" y="273"/>
                      </a:lnTo>
                      <a:lnTo>
                        <a:pt x="496" y="273"/>
                      </a:lnTo>
                      <a:lnTo>
                        <a:pt x="497" y="273"/>
                      </a:lnTo>
                      <a:lnTo>
                        <a:pt x="496" y="274"/>
                      </a:lnTo>
                      <a:lnTo>
                        <a:pt x="506" y="273"/>
                      </a:lnTo>
                      <a:lnTo>
                        <a:pt x="508" y="274"/>
                      </a:lnTo>
                      <a:lnTo>
                        <a:pt x="506" y="274"/>
                      </a:lnTo>
                      <a:lnTo>
                        <a:pt x="508" y="276"/>
                      </a:lnTo>
                      <a:lnTo>
                        <a:pt x="517" y="280"/>
                      </a:lnTo>
                      <a:lnTo>
                        <a:pt x="520" y="283"/>
                      </a:lnTo>
                      <a:lnTo>
                        <a:pt x="520" y="284"/>
                      </a:lnTo>
                      <a:lnTo>
                        <a:pt x="528" y="283"/>
                      </a:lnTo>
                      <a:lnTo>
                        <a:pt x="531" y="281"/>
                      </a:lnTo>
                      <a:lnTo>
                        <a:pt x="533" y="281"/>
                      </a:lnTo>
                      <a:lnTo>
                        <a:pt x="533" y="280"/>
                      </a:lnTo>
                      <a:lnTo>
                        <a:pt x="535" y="279"/>
                      </a:lnTo>
                      <a:lnTo>
                        <a:pt x="536" y="279"/>
                      </a:lnTo>
                      <a:lnTo>
                        <a:pt x="539" y="280"/>
                      </a:lnTo>
                      <a:lnTo>
                        <a:pt x="544" y="284"/>
                      </a:lnTo>
                      <a:lnTo>
                        <a:pt x="545" y="284"/>
                      </a:lnTo>
                      <a:lnTo>
                        <a:pt x="545" y="287"/>
                      </a:lnTo>
                      <a:lnTo>
                        <a:pt x="551" y="291"/>
                      </a:lnTo>
                      <a:lnTo>
                        <a:pt x="554" y="291"/>
                      </a:lnTo>
                      <a:lnTo>
                        <a:pt x="554" y="292"/>
                      </a:lnTo>
                      <a:lnTo>
                        <a:pt x="554" y="308"/>
                      </a:lnTo>
                      <a:lnTo>
                        <a:pt x="555" y="308"/>
                      </a:lnTo>
                      <a:lnTo>
                        <a:pt x="555" y="305"/>
                      </a:lnTo>
                      <a:lnTo>
                        <a:pt x="557" y="307"/>
                      </a:lnTo>
                      <a:lnTo>
                        <a:pt x="555" y="312"/>
                      </a:lnTo>
                      <a:lnTo>
                        <a:pt x="557" y="313"/>
                      </a:lnTo>
                      <a:lnTo>
                        <a:pt x="560" y="320"/>
                      </a:lnTo>
                      <a:lnTo>
                        <a:pt x="561" y="320"/>
                      </a:lnTo>
                      <a:lnTo>
                        <a:pt x="563" y="318"/>
                      </a:lnTo>
                      <a:lnTo>
                        <a:pt x="563" y="322"/>
                      </a:lnTo>
                      <a:lnTo>
                        <a:pt x="564" y="322"/>
                      </a:lnTo>
                      <a:lnTo>
                        <a:pt x="564" y="323"/>
                      </a:lnTo>
                      <a:lnTo>
                        <a:pt x="569" y="330"/>
                      </a:lnTo>
                      <a:lnTo>
                        <a:pt x="570" y="331"/>
                      </a:lnTo>
                      <a:lnTo>
                        <a:pt x="572" y="331"/>
                      </a:lnTo>
                      <a:lnTo>
                        <a:pt x="573" y="333"/>
                      </a:lnTo>
                      <a:lnTo>
                        <a:pt x="575" y="337"/>
                      </a:lnTo>
                      <a:lnTo>
                        <a:pt x="575" y="340"/>
                      </a:lnTo>
                      <a:lnTo>
                        <a:pt x="576" y="341"/>
                      </a:lnTo>
                      <a:lnTo>
                        <a:pt x="581" y="341"/>
                      </a:lnTo>
                      <a:lnTo>
                        <a:pt x="584" y="340"/>
                      </a:lnTo>
                      <a:lnTo>
                        <a:pt x="585" y="340"/>
                      </a:lnTo>
                      <a:lnTo>
                        <a:pt x="587" y="338"/>
                      </a:lnTo>
                      <a:lnTo>
                        <a:pt x="585" y="337"/>
                      </a:lnTo>
                      <a:lnTo>
                        <a:pt x="588" y="329"/>
                      </a:lnTo>
                      <a:lnTo>
                        <a:pt x="588" y="318"/>
                      </a:lnTo>
                      <a:lnTo>
                        <a:pt x="582" y="303"/>
                      </a:lnTo>
                      <a:lnTo>
                        <a:pt x="582" y="298"/>
                      </a:lnTo>
                      <a:lnTo>
                        <a:pt x="570" y="272"/>
                      </a:lnTo>
                      <a:lnTo>
                        <a:pt x="572" y="270"/>
                      </a:lnTo>
                      <a:lnTo>
                        <a:pt x="572" y="268"/>
                      </a:lnTo>
                      <a:lnTo>
                        <a:pt x="578" y="255"/>
                      </a:lnTo>
                      <a:lnTo>
                        <a:pt x="579" y="255"/>
                      </a:lnTo>
                      <a:lnTo>
                        <a:pt x="579" y="253"/>
                      </a:lnTo>
                      <a:lnTo>
                        <a:pt x="581" y="252"/>
                      </a:lnTo>
                      <a:lnTo>
                        <a:pt x="582" y="252"/>
                      </a:lnTo>
                      <a:lnTo>
                        <a:pt x="584" y="251"/>
                      </a:lnTo>
                      <a:lnTo>
                        <a:pt x="582" y="248"/>
                      </a:lnTo>
                      <a:lnTo>
                        <a:pt x="581" y="248"/>
                      </a:lnTo>
                      <a:lnTo>
                        <a:pt x="582" y="248"/>
                      </a:lnTo>
                      <a:lnTo>
                        <a:pt x="588" y="248"/>
                      </a:lnTo>
                      <a:lnTo>
                        <a:pt x="590" y="247"/>
                      </a:lnTo>
                      <a:lnTo>
                        <a:pt x="597" y="242"/>
                      </a:lnTo>
                      <a:lnTo>
                        <a:pt x="598" y="242"/>
                      </a:lnTo>
                      <a:lnTo>
                        <a:pt x="598" y="241"/>
                      </a:lnTo>
                      <a:lnTo>
                        <a:pt x="600" y="240"/>
                      </a:lnTo>
                      <a:lnTo>
                        <a:pt x="601" y="240"/>
                      </a:lnTo>
                      <a:lnTo>
                        <a:pt x="603" y="239"/>
                      </a:lnTo>
                      <a:lnTo>
                        <a:pt x="601" y="238"/>
                      </a:lnTo>
                      <a:lnTo>
                        <a:pt x="603" y="237"/>
                      </a:lnTo>
                      <a:lnTo>
                        <a:pt x="605" y="234"/>
                      </a:lnTo>
                      <a:lnTo>
                        <a:pt x="606" y="232"/>
                      </a:lnTo>
                      <a:lnTo>
                        <a:pt x="609" y="231"/>
                      </a:lnTo>
                      <a:lnTo>
                        <a:pt x="611" y="231"/>
                      </a:lnTo>
                      <a:lnTo>
                        <a:pt x="615" y="230"/>
                      </a:lnTo>
                      <a:lnTo>
                        <a:pt x="620" y="228"/>
                      </a:lnTo>
                      <a:lnTo>
                        <a:pt x="620" y="227"/>
                      </a:lnTo>
                      <a:lnTo>
                        <a:pt x="624" y="223"/>
                      </a:lnTo>
                      <a:lnTo>
                        <a:pt x="630" y="220"/>
                      </a:lnTo>
                      <a:lnTo>
                        <a:pt x="634" y="220"/>
                      </a:lnTo>
                      <a:lnTo>
                        <a:pt x="639" y="218"/>
                      </a:lnTo>
                      <a:lnTo>
                        <a:pt x="639" y="216"/>
                      </a:lnTo>
                      <a:lnTo>
                        <a:pt x="639" y="215"/>
                      </a:lnTo>
                      <a:lnTo>
                        <a:pt x="638" y="215"/>
                      </a:lnTo>
                      <a:lnTo>
                        <a:pt x="636" y="215"/>
                      </a:lnTo>
                      <a:lnTo>
                        <a:pt x="636" y="216"/>
                      </a:lnTo>
                      <a:lnTo>
                        <a:pt x="636" y="215"/>
                      </a:lnTo>
                      <a:lnTo>
                        <a:pt x="636" y="213"/>
                      </a:lnTo>
                      <a:lnTo>
                        <a:pt x="638" y="213"/>
                      </a:lnTo>
                      <a:lnTo>
                        <a:pt x="638" y="211"/>
                      </a:lnTo>
                      <a:lnTo>
                        <a:pt x="633" y="210"/>
                      </a:lnTo>
                      <a:lnTo>
                        <a:pt x="636" y="210"/>
                      </a:lnTo>
                      <a:lnTo>
                        <a:pt x="638" y="209"/>
                      </a:lnTo>
                      <a:lnTo>
                        <a:pt x="639" y="210"/>
                      </a:lnTo>
                      <a:lnTo>
                        <a:pt x="640" y="211"/>
                      </a:lnTo>
                      <a:lnTo>
                        <a:pt x="643" y="211"/>
                      </a:lnTo>
                      <a:lnTo>
                        <a:pt x="644" y="210"/>
                      </a:lnTo>
                      <a:lnTo>
                        <a:pt x="647" y="208"/>
                      </a:lnTo>
                      <a:lnTo>
                        <a:pt x="649" y="208"/>
                      </a:lnTo>
                      <a:lnTo>
                        <a:pt x="647" y="205"/>
                      </a:lnTo>
                      <a:lnTo>
                        <a:pt x="647" y="203"/>
                      </a:lnTo>
                      <a:lnTo>
                        <a:pt x="644" y="206"/>
                      </a:lnTo>
                      <a:lnTo>
                        <a:pt x="644" y="205"/>
                      </a:lnTo>
                      <a:lnTo>
                        <a:pt x="644" y="202"/>
                      </a:lnTo>
                      <a:lnTo>
                        <a:pt x="638" y="203"/>
                      </a:lnTo>
                      <a:lnTo>
                        <a:pt x="636" y="203"/>
                      </a:lnTo>
                      <a:lnTo>
                        <a:pt x="636" y="199"/>
                      </a:lnTo>
                      <a:lnTo>
                        <a:pt x="636" y="198"/>
                      </a:lnTo>
                      <a:lnTo>
                        <a:pt x="636" y="201"/>
                      </a:lnTo>
                      <a:lnTo>
                        <a:pt x="638" y="202"/>
                      </a:lnTo>
                      <a:lnTo>
                        <a:pt x="639" y="202"/>
                      </a:lnTo>
                      <a:lnTo>
                        <a:pt x="643" y="199"/>
                      </a:lnTo>
                      <a:lnTo>
                        <a:pt x="644" y="199"/>
                      </a:lnTo>
                      <a:lnTo>
                        <a:pt x="646" y="199"/>
                      </a:lnTo>
                      <a:lnTo>
                        <a:pt x="647" y="201"/>
                      </a:lnTo>
                      <a:lnTo>
                        <a:pt x="646" y="197"/>
                      </a:lnTo>
                      <a:lnTo>
                        <a:pt x="646" y="195"/>
                      </a:lnTo>
                      <a:lnTo>
                        <a:pt x="646" y="192"/>
                      </a:lnTo>
                      <a:lnTo>
                        <a:pt x="646" y="190"/>
                      </a:lnTo>
                      <a:lnTo>
                        <a:pt x="640" y="188"/>
                      </a:lnTo>
                      <a:lnTo>
                        <a:pt x="640" y="190"/>
                      </a:lnTo>
                      <a:lnTo>
                        <a:pt x="638" y="188"/>
                      </a:lnTo>
                      <a:lnTo>
                        <a:pt x="638" y="187"/>
                      </a:lnTo>
                      <a:lnTo>
                        <a:pt x="640" y="187"/>
                      </a:lnTo>
                      <a:lnTo>
                        <a:pt x="639" y="187"/>
                      </a:lnTo>
                      <a:lnTo>
                        <a:pt x="639" y="185"/>
                      </a:lnTo>
                      <a:lnTo>
                        <a:pt x="639" y="184"/>
                      </a:lnTo>
                      <a:lnTo>
                        <a:pt x="640" y="184"/>
                      </a:lnTo>
                      <a:lnTo>
                        <a:pt x="640" y="182"/>
                      </a:lnTo>
                      <a:lnTo>
                        <a:pt x="639" y="181"/>
                      </a:lnTo>
                      <a:lnTo>
                        <a:pt x="639" y="180"/>
                      </a:lnTo>
                      <a:lnTo>
                        <a:pt x="640" y="177"/>
                      </a:lnTo>
                      <a:lnTo>
                        <a:pt x="640" y="176"/>
                      </a:lnTo>
                      <a:lnTo>
                        <a:pt x="639" y="174"/>
                      </a:lnTo>
                      <a:lnTo>
                        <a:pt x="633" y="171"/>
                      </a:lnTo>
                      <a:lnTo>
                        <a:pt x="631" y="170"/>
                      </a:lnTo>
                      <a:lnTo>
                        <a:pt x="627" y="169"/>
                      </a:lnTo>
                      <a:lnTo>
                        <a:pt x="627" y="167"/>
                      </a:lnTo>
                      <a:lnTo>
                        <a:pt x="628" y="166"/>
                      </a:lnTo>
                      <a:lnTo>
                        <a:pt x="628" y="167"/>
                      </a:lnTo>
                      <a:lnTo>
                        <a:pt x="628" y="169"/>
                      </a:lnTo>
                      <a:lnTo>
                        <a:pt x="633" y="170"/>
                      </a:lnTo>
                      <a:lnTo>
                        <a:pt x="634" y="170"/>
                      </a:lnTo>
                      <a:lnTo>
                        <a:pt x="636" y="171"/>
                      </a:lnTo>
                      <a:lnTo>
                        <a:pt x="638" y="171"/>
                      </a:lnTo>
                      <a:lnTo>
                        <a:pt x="639" y="173"/>
                      </a:lnTo>
                      <a:lnTo>
                        <a:pt x="639" y="169"/>
                      </a:lnTo>
                      <a:lnTo>
                        <a:pt x="638" y="167"/>
                      </a:lnTo>
                      <a:lnTo>
                        <a:pt x="638" y="165"/>
                      </a:lnTo>
                      <a:lnTo>
                        <a:pt x="638" y="159"/>
                      </a:lnTo>
                      <a:lnTo>
                        <a:pt x="638" y="157"/>
                      </a:lnTo>
                      <a:lnTo>
                        <a:pt x="639" y="157"/>
                      </a:lnTo>
                      <a:lnTo>
                        <a:pt x="643" y="155"/>
                      </a:lnTo>
                      <a:lnTo>
                        <a:pt x="644" y="152"/>
                      </a:lnTo>
                      <a:lnTo>
                        <a:pt x="646" y="153"/>
                      </a:lnTo>
                      <a:lnTo>
                        <a:pt x="644" y="156"/>
                      </a:lnTo>
                      <a:lnTo>
                        <a:pt x="643" y="156"/>
                      </a:lnTo>
                      <a:lnTo>
                        <a:pt x="643" y="157"/>
                      </a:lnTo>
                      <a:lnTo>
                        <a:pt x="643" y="159"/>
                      </a:lnTo>
                      <a:lnTo>
                        <a:pt x="640" y="160"/>
                      </a:lnTo>
                      <a:lnTo>
                        <a:pt x="640" y="162"/>
                      </a:lnTo>
                      <a:lnTo>
                        <a:pt x="643" y="162"/>
                      </a:lnTo>
                      <a:lnTo>
                        <a:pt x="643" y="165"/>
                      </a:lnTo>
                      <a:lnTo>
                        <a:pt x="643" y="166"/>
                      </a:lnTo>
                      <a:lnTo>
                        <a:pt x="640" y="166"/>
                      </a:lnTo>
                      <a:lnTo>
                        <a:pt x="640" y="167"/>
                      </a:lnTo>
                      <a:lnTo>
                        <a:pt x="640" y="169"/>
                      </a:lnTo>
                      <a:lnTo>
                        <a:pt x="643" y="170"/>
                      </a:lnTo>
                      <a:lnTo>
                        <a:pt x="646" y="170"/>
                      </a:lnTo>
                      <a:lnTo>
                        <a:pt x="647" y="173"/>
                      </a:lnTo>
                      <a:lnTo>
                        <a:pt x="647" y="174"/>
                      </a:lnTo>
                      <a:lnTo>
                        <a:pt x="649" y="176"/>
                      </a:lnTo>
                      <a:lnTo>
                        <a:pt x="649" y="177"/>
                      </a:lnTo>
                      <a:lnTo>
                        <a:pt x="647" y="177"/>
                      </a:lnTo>
                      <a:lnTo>
                        <a:pt x="644" y="182"/>
                      </a:lnTo>
                      <a:lnTo>
                        <a:pt x="646" y="187"/>
                      </a:lnTo>
                      <a:lnTo>
                        <a:pt x="647" y="187"/>
                      </a:lnTo>
                      <a:lnTo>
                        <a:pt x="653" y="174"/>
                      </a:lnTo>
                      <a:lnTo>
                        <a:pt x="653" y="171"/>
                      </a:lnTo>
                      <a:lnTo>
                        <a:pt x="655" y="170"/>
                      </a:lnTo>
                      <a:lnTo>
                        <a:pt x="656" y="166"/>
                      </a:lnTo>
                      <a:lnTo>
                        <a:pt x="650" y="155"/>
                      </a:lnTo>
                      <a:lnTo>
                        <a:pt x="650" y="153"/>
                      </a:lnTo>
                      <a:lnTo>
                        <a:pt x="653" y="156"/>
                      </a:lnTo>
                      <a:lnTo>
                        <a:pt x="655" y="156"/>
                      </a:lnTo>
                      <a:lnTo>
                        <a:pt x="656" y="157"/>
                      </a:lnTo>
                      <a:lnTo>
                        <a:pt x="660" y="157"/>
                      </a:lnTo>
                      <a:lnTo>
                        <a:pt x="660" y="159"/>
                      </a:lnTo>
                      <a:lnTo>
                        <a:pt x="660" y="160"/>
                      </a:lnTo>
                      <a:lnTo>
                        <a:pt x="667" y="153"/>
                      </a:lnTo>
                      <a:lnTo>
                        <a:pt x="667" y="152"/>
                      </a:lnTo>
                      <a:lnTo>
                        <a:pt x="668" y="152"/>
                      </a:lnTo>
                      <a:lnTo>
                        <a:pt x="668" y="150"/>
                      </a:lnTo>
                      <a:lnTo>
                        <a:pt x="670" y="146"/>
                      </a:lnTo>
                      <a:lnTo>
                        <a:pt x="671" y="146"/>
                      </a:lnTo>
                      <a:lnTo>
                        <a:pt x="671" y="142"/>
                      </a:lnTo>
                      <a:lnTo>
                        <a:pt x="671" y="141"/>
                      </a:lnTo>
                      <a:lnTo>
                        <a:pt x="670" y="139"/>
                      </a:lnTo>
                      <a:lnTo>
                        <a:pt x="668" y="139"/>
                      </a:lnTo>
                      <a:lnTo>
                        <a:pt x="668" y="138"/>
                      </a:lnTo>
                      <a:lnTo>
                        <a:pt x="673" y="133"/>
                      </a:lnTo>
                      <a:lnTo>
                        <a:pt x="674" y="132"/>
                      </a:lnTo>
                      <a:lnTo>
                        <a:pt x="683" y="130"/>
                      </a:lnTo>
                      <a:lnTo>
                        <a:pt x="683" y="128"/>
                      </a:lnTo>
                      <a:lnTo>
                        <a:pt x="685" y="128"/>
                      </a:lnTo>
                      <a:lnTo>
                        <a:pt x="690" y="128"/>
                      </a:lnTo>
                      <a:lnTo>
                        <a:pt x="704" y="126"/>
                      </a:lnTo>
                      <a:lnTo>
                        <a:pt x="706" y="126"/>
                      </a:lnTo>
                      <a:lnTo>
                        <a:pt x="707" y="121"/>
                      </a:lnTo>
                      <a:lnTo>
                        <a:pt x="709" y="121"/>
                      </a:lnTo>
                      <a:lnTo>
                        <a:pt x="709" y="124"/>
                      </a:lnTo>
                      <a:lnTo>
                        <a:pt x="712" y="124"/>
                      </a:lnTo>
                      <a:lnTo>
                        <a:pt x="716" y="121"/>
                      </a:lnTo>
                      <a:lnTo>
                        <a:pt x="716" y="123"/>
                      </a:lnTo>
                      <a:lnTo>
                        <a:pt x="717" y="124"/>
                      </a:lnTo>
                      <a:lnTo>
                        <a:pt x="720" y="123"/>
                      </a:lnTo>
                      <a:lnTo>
                        <a:pt x="722" y="123"/>
                      </a:lnTo>
                      <a:lnTo>
                        <a:pt x="725" y="121"/>
                      </a:lnTo>
                      <a:lnTo>
                        <a:pt x="725" y="119"/>
                      </a:lnTo>
                      <a:lnTo>
                        <a:pt x="725" y="117"/>
                      </a:lnTo>
                      <a:lnTo>
                        <a:pt x="723" y="117"/>
                      </a:lnTo>
                      <a:lnTo>
                        <a:pt x="723" y="120"/>
                      </a:lnTo>
                      <a:lnTo>
                        <a:pt x="723" y="121"/>
                      </a:lnTo>
                      <a:lnTo>
                        <a:pt x="722" y="121"/>
                      </a:lnTo>
                      <a:lnTo>
                        <a:pt x="717" y="120"/>
                      </a:lnTo>
                      <a:lnTo>
                        <a:pt x="716" y="117"/>
                      </a:lnTo>
                      <a:lnTo>
                        <a:pt x="716" y="115"/>
                      </a:lnTo>
                      <a:lnTo>
                        <a:pt x="714" y="113"/>
                      </a:lnTo>
                      <a:lnTo>
                        <a:pt x="710" y="113"/>
                      </a:lnTo>
                      <a:lnTo>
                        <a:pt x="710" y="112"/>
                      </a:lnTo>
                      <a:lnTo>
                        <a:pt x="710" y="110"/>
                      </a:lnTo>
                      <a:lnTo>
                        <a:pt x="712" y="110"/>
                      </a:lnTo>
                      <a:lnTo>
                        <a:pt x="714" y="108"/>
                      </a:lnTo>
                      <a:lnTo>
                        <a:pt x="716" y="108"/>
                      </a:lnTo>
                      <a:lnTo>
                        <a:pt x="712" y="105"/>
                      </a:lnTo>
                      <a:lnTo>
                        <a:pt x="714" y="102"/>
                      </a:lnTo>
                      <a:lnTo>
                        <a:pt x="717" y="99"/>
                      </a:lnTo>
                      <a:lnTo>
                        <a:pt x="720" y="94"/>
                      </a:lnTo>
                      <a:lnTo>
                        <a:pt x="722" y="92"/>
                      </a:lnTo>
                      <a:lnTo>
                        <a:pt x="723" y="89"/>
                      </a:lnTo>
                      <a:lnTo>
                        <a:pt x="725" y="89"/>
                      </a:lnTo>
                      <a:lnTo>
                        <a:pt x="727" y="89"/>
                      </a:lnTo>
                      <a:lnTo>
                        <a:pt x="727" y="91"/>
                      </a:lnTo>
                      <a:lnTo>
                        <a:pt x="728" y="89"/>
                      </a:lnTo>
                      <a:lnTo>
                        <a:pt x="728" y="88"/>
                      </a:lnTo>
                      <a:lnTo>
                        <a:pt x="730" y="88"/>
                      </a:lnTo>
                      <a:lnTo>
                        <a:pt x="730" y="89"/>
                      </a:lnTo>
                      <a:lnTo>
                        <a:pt x="731" y="89"/>
                      </a:lnTo>
                      <a:lnTo>
                        <a:pt x="731" y="88"/>
                      </a:lnTo>
                      <a:lnTo>
                        <a:pt x="733" y="87"/>
                      </a:lnTo>
                      <a:lnTo>
                        <a:pt x="734" y="87"/>
                      </a:lnTo>
                      <a:lnTo>
                        <a:pt x="736" y="87"/>
                      </a:lnTo>
                      <a:lnTo>
                        <a:pt x="736" y="85"/>
                      </a:lnTo>
                      <a:lnTo>
                        <a:pt x="738" y="84"/>
                      </a:lnTo>
                      <a:lnTo>
                        <a:pt x="738" y="82"/>
                      </a:lnTo>
                      <a:lnTo>
                        <a:pt x="738" y="80"/>
                      </a:lnTo>
                      <a:lnTo>
                        <a:pt x="739" y="78"/>
                      </a:lnTo>
                      <a:lnTo>
                        <a:pt x="741" y="78"/>
                      </a:lnTo>
                      <a:lnTo>
                        <a:pt x="741" y="80"/>
                      </a:lnTo>
                      <a:lnTo>
                        <a:pt x="742" y="81"/>
                      </a:lnTo>
                      <a:lnTo>
                        <a:pt x="744" y="81"/>
                      </a:lnTo>
                      <a:lnTo>
                        <a:pt x="745" y="82"/>
                      </a:lnTo>
                      <a:lnTo>
                        <a:pt x="747" y="82"/>
                      </a:lnTo>
                      <a:lnTo>
                        <a:pt x="747" y="81"/>
                      </a:lnTo>
                      <a:lnTo>
                        <a:pt x="750" y="80"/>
                      </a:lnTo>
                      <a:lnTo>
                        <a:pt x="752" y="80"/>
                      </a:lnTo>
                      <a:lnTo>
                        <a:pt x="753" y="78"/>
                      </a:lnTo>
                      <a:lnTo>
                        <a:pt x="756" y="78"/>
                      </a:lnTo>
                      <a:lnTo>
                        <a:pt x="759" y="78"/>
                      </a:lnTo>
                      <a:lnTo>
                        <a:pt x="760" y="78"/>
                      </a:lnTo>
                      <a:lnTo>
                        <a:pt x="760" y="77"/>
                      </a:lnTo>
                      <a:lnTo>
                        <a:pt x="763" y="77"/>
                      </a:lnTo>
                      <a:lnTo>
                        <a:pt x="763" y="75"/>
                      </a:lnTo>
                      <a:lnTo>
                        <a:pt x="765" y="75"/>
                      </a:lnTo>
                      <a:lnTo>
                        <a:pt x="763" y="7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8" name="Group 3259"/>
              <p:cNvGrpSpPr>
                <a:grpSpLocks/>
              </p:cNvGrpSpPr>
              <p:nvPr/>
            </p:nvGrpSpPr>
            <p:grpSpPr bwMode="auto">
              <a:xfrm>
                <a:off x="1653" y="2128"/>
                <a:ext cx="3" cy="2"/>
                <a:chOff x="1653" y="2128"/>
                <a:chExt cx="3" cy="2"/>
              </a:xfrm>
              <a:grpFill/>
            </p:grpSpPr>
            <p:sp>
              <p:nvSpPr>
                <p:cNvPr id="722" name="Freeform 3260"/>
                <p:cNvSpPr>
                  <a:spLocks/>
                </p:cNvSpPr>
                <p:nvPr/>
              </p:nvSpPr>
              <p:spPr bwMode="gray">
                <a:xfrm>
                  <a:off x="1653" y="2128"/>
                  <a:ext cx="3" cy="2"/>
                </a:xfrm>
                <a:custGeom>
                  <a:avLst/>
                  <a:gdLst>
                    <a:gd name="T0" fmla="*/ 3 w 3"/>
                    <a:gd name="T1" fmla="*/ 2 h 2"/>
                    <a:gd name="T2" fmla="*/ 0 w 3"/>
                    <a:gd name="T3" fmla="*/ 0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2"/>
                      </a:moveTo>
                      <a:lnTo>
                        <a:pt x="0" y="0"/>
                      </a:lnTo>
                      <a:lnTo>
                        <a:pt x="3"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23" name="Freeform 3261"/>
                <p:cNvSpPr>
                  <a:spLocks/>
                </p:cNvSpPr>
                <p:nvPr/>
              </p:nvSpPr>
              <p:spPr bwMode="gray">
                <a:xfrm>
                  <a:off x="1653" y="2128"/>
                  <a:ext cx="3" cy="2"/>
                </a:xfrm>
                <a:custGeom>
                  <a:avLst/>
                  <a:gdLst>
                    <a:gd name="T0" fmla="*/ 3 w 3"/>
                    <a:gd name="T1" fmla="*/ 2 h 2"/>
                    <a:gd name="T2" fmla="*/ 0 w 3"/>
                    <a:gd name="T3" fmla="*/ 0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2"/>
                      </a:moveTo>
                      <a:lnTo>
                        <a:pt x="0" y="0"/>
                      </a:lnTo>
                      <a:lnTo>
                        <a:pt x="3"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599" name="Group 3262"/>
              <p:cNvGrpSpPr>
                <a:grpSpLocks/>
              </p:cNvGrpSpPr>
              <p:nvPr/>
            </p:nvGrpSpPr>
            <p:grpSpPr bwMode="auto">
              <a:xfrm>
                <a:off x="525" y="1593"/>
                <a:ext cx="8" cy="6"/>
                <a:chOff x="525" y="1593"/>
                <a:chExt cx="8" cy="6"/>
              </a:xfrm>
              <a:grpFill/>
            </p:grpSpPr>
            <p:sp>
              <p:nvSpPr>
                <p:cNvPr id="720" name="Freeform 3263"/>
                <p:cNvSpPr>
                  <a:spLocks/>
                </p:cNvSpPr>
                <p:nvPr/>
              </p:nvSpPr>
              <p:spPr bwMode="gray">
                <a:xfrm>
                  <a:off x="525" y="1593"/>
                  <a:ext cx="8" cy="6"/>
                </a:xfrm>
                <a:custGeom>
                  <a:avLst/>
                  <a:gdLst>
                    <a:gd name="T0" fmla="*/ 0 w 8"/>
                    <a:gd name="T1" fmla="*/ 1 h 6"/>
                    <a:gd name="T2" fmla="*/ 2 w 8"/>
                    <a:gd name="T3" fmla="*/ 1 h 6"/>
                    <a:gd name="T4" fmla="*/ 2 w 8"/>
                    <a:gd name="T5" fmla="*/ 0 h 6"/>
                    <a:gd name="T6" fmla="*/ 4 w 8"/>
                    <a:gd name="T7" fmla="*/ 0 h 6"/>
                    <a:gd name="T8" fmla="*/ 4 w 8"/>
                    <a:gd name="T9" fmla="*/ 2 h 6"/>
                    <a:gd name="T10" fmla="*/ 8 w 8"/>
                    <a:gd name="T11" fmla="*/ 6 h 6"/>
                    <a:gd name="T12" fmla="*/ 2 w 8"/>
                    <a:gd name="T13" fmla="*/ 6 h 6"/>
                    <a:gd name="T14" fmla="*/ 0 w 8"/>
                    <a:gd name="T15" fmla="*/ 4 h 6"/>
                    <a:gd name="T16" fmla="*/ 0 w 8"/>
                    <a:gd name="T17" fmla="*/ 2 h 6"/>
                    <a:gd name="T18" fmla="*/ 0 w 8"/>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1"/>
                      </a:moveTo>
                      <a:lnTo>
                        <a:pt x="2" y="1"/>
                      </a:lnTo>
                      <a:lnTo>
                        <a:pt x="2" y="0"/>
                      </a:lnTo>
                      <a:lnTo>
                        <a:pt x="4" y="0"/>
                      </a:lnTo>
                      <a:lnTo>
                        <a:pt x="4" y="2"/>
                      </a:lnTo>
                      <a:lnTo>
                        <a:pt x="8" y="6"/>
                      </a:lnTo>
                      <a:lnTo>
                        <a:pt x="2" y="6"/>
                      </a:lnTo>
                      <a:lnTo>
                        <a:pt x="0" y="4"/>
                      </a:lnTo>
                      <a:lnTo>
                        <a:pt x="0" y="2"/>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21" name="Freeform 3264"/>
                <p:cNvSpPr>
                  <a:spLocks/>
                </p:cNvSpPr>
                <p:nvPr/>
              </p:nvSpPr>
              <p:spPr bwMode="gray">
                <a:xfrm>
                  <a:off x="525" y="1593"/>
                  <a:ext cx="8" cy="6"/>
                </a:xfrm>
                <a:custGeom>
                  <a:avLst/>
                  <a:gdLst>
                    <a:gd name="T0" fmla="*/ 0 w 8"/>
                    <a:gd name="T1" fmla="*/ 1 h 6"/>
                    <a:gd name="T2" fmla="*/ 2 w 8"/>
                    <a:gd name="T3" fmla="*/ 1 h 6"/>
                    <a:gd name="T4" fmla="*/ 2 w 8"/>
                    <a:gd name="T5" fmla="*/ 0 h 6"/>
                    <a:gd name="T6" fmla="*/ 4 w 8"/>
                    <a:gd name="T7" fmla="*/ 0 h 6"/>
                    <a:gd name="T8" fmla="*/ 4 w 8"/>
                    <a:gd name="T9" fmla="*/ 2 h 6"/>
                    <a:gd name="T10" fmla="*/ 8 w 8"/>
                    <a:gd name="T11" fmla="*/ 6 h 6"/>
                    <a:gd name="T12" fmla="*/ 2 w 8"/>
                    <a:gd name="T13" fmla="*/ 6 h 6"/>
                    <a:gd name="T14" fmla="*/ 0 w 8"/>
                    <a:gd name="T15" fmla="*/ 4 h 6"/>
                    <a:gd name="T16" fmla="*/ 0 w 8"/>
                    <a:gd name="T17" fmla="*/ 2 h 6"/>
                    <a:gd name="T18" fmla="*/ 0 w 8"/>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1"/>
                      </a:moveTo>
                      <a:lnTo>
                        <a:pt x="2" y="1"/>
                      </a:lnTo>
                      <a:lnTo>
                        <a:pt x="2" y="0"/>
                      </a:lnTo>
                      <a:lnTo>
                        <a:pt x="4" y="0"/>
                      </a:lnTo>
                      <a:lnTo>
                        <a:pt x="4" y="2"/>
                      </a:lnTo>
                      <a:lnTo>
                        <a:pt x="8" y="6"/>
                      </a:lnTo>
                      <a:lnTo>
                        <a:pt x="2" y="6"/>
                      </a:lnTo>
                      <a:lnTo>
                        <a:pt x="0" y="4"/>
                      </a:lnTo>
                      <a:lnTo>
                        <a:pt x="0" y="2"/>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0" name="Group 3265"/>
              <p:cNvGrpSpPr>
                <a:grpSpLocks/>
              </p:cNvGrpSpPr>
              <p:nvPr/>
            </p:nvGrpSpPr>
            <p:grpSpPr bwMode="auto">
              <a:xfrm>
                <a:off x="400" y="1677"/>
                <a:ext cx="42" cy="18"/>
                <a:chOff x="400" y="1677"/>
                <a:chExt cx="42" cy="18"/>
              </a:xfrm>
              <a:grpFill/>
            </p:grpSpPr>
            <p:sp>
              <p:nvSpPr>
                <p:cNvPr id="718" name="Freeform 3266"/>
                <p:cNvSpPr>
                  <a:spLocks/>
                </p:cNvSpPr>
                <p:nvPr/>
              </p:nvSpPr>
              <p:spPr bwMode="gray">
                <a:xfrm>
                  <a:off x="400" y="1677"/>
                  <a:ext cx="42" cy="18"/>
                </a:xfrm>
                <a:custGeom>
                  <a:avLst/>
                  <a:gdLst>
                    <a:gd name="T0" fmla="*/ 30 w 42"/>
                    <a:gd name="T1" fmla="*/ 18 h 18"/>
                    <a:gd name="T2" fmla="*/ 30 w 42"/>
                    <a:gd name="T3" fmla="*/ 17 h 18"/>
                    <a:gd name="T4" fmla="*/ 27 w 42"/>
                    <a:gd name="T5" fmla="*/ 16 h 18"/>
                    <a:gd name="T6" fmla="*/ 21 w 42"/>
                    <a:gd name="T7" fmla="*/ 15 h 18"/>
                    <a:gd name="T8" fmla="*/ 15 w 42"/>
                    <a:gd name="T9" fmla="*/ 11 h 18"/>
                    <a:gd name="T10" fmla="*/ 14 w 42"/>
                    <a:gd name="T11" fmla="*/ 9 h 18"/>
                    <a:gd name="T12" fmla="*/ 11 w 42"/>
                    <a:gd name="T13" fmla="*/ 9 h 18"/>
                    <a:gd name="T14" fmla="*/ 8 w 42"/>
                    <a:gd name="T15" fmla="*/ 11 h 18"/>
                    <a:gd name="T16" fmla="*/ 6 w 42"/>
                    <a:gd name="T17" fmla="*/ 12 h 18"/>
                    <a:gd name="T18" fmla="*/ 3 w 42"/>
                    <a:gd name="T19" fmla="*/ 11 h 18"/>
                    <a:gd name="T20" fmla="*/ 2 w 42"/>
                    <a:gd name="T21" fmla="*/ 9 h 18"/>
                    <a:gd name="T22" fmla="*/ 0 w 42"/>
                    <a:gd name="T23" fmla="*/ 8 h 18"/>
                    <a:gd name="T24" fmla="*/ 0 w 42"/>
                    <a:gd name="T25" fmla="*/ 6 h 18"/>
                    <a:gd name="T26" fmla="*/ 2 w 42"/>
                    <a:gd name="T27" fmla="*/ 1 h 18"/>
                    <a:gd name="T28" fmla="*/ 2 w 42"/>
                    <a:gd name="T29" fmla="*/ 0 h 18"/>
                    <a:gd name="T30" fmla="*/ 3 w 42"/>
                    <a:gd name="T31" fmla="*/ 2 h 18"/>
                    <a:gd name="T32" fmla="*/ 11 w 42"/>
                    <a:gd name="T33" fmla="*/ 4 h 18"/>
                    <a:gd name="T34" fmla="*/ 14 w 42"/>
                    <a:gd name="T35" fmla="*/ 4 h 18"/>
                    <a:gd name="T36" fmla="*/ 15 w 42"/>
                    <a:gd name="T37" fmla="*/ 4 h 18"/>
                    <a:gd name="T38" fmla="*/ 17 w 42"/>
                    <a:gd name="T39" fmla="*/ 2 h 18"/>
                    <a:gd name="T40" fmla="*/ 18 w 42"/>
                    <a:gd name="T41" fmla="*/ 2 h 18"/>
                    <a:gd name="T42" fmla="*/ 20 w 42"/>
                    <a:gd name="T43" fmla="*/ 1 h 18"/>
                    <a:gd name="T44" fmla="*/ 23 w 42"/>
                    <a:gd name="T45" fmla="*/ 2 h 18"/>
                    <a:gd name="T46" fmla="*/ 23 w 42"/>
                    <a:gd name="T47" fmla="*/ 4 h 18"/>
                    <a:gd name="T48" fmla="*/ 24 w 42"/>
                    <a:gd name="T49" fmla="*/ 4 h 18"/>
                    <a:gd name="T50" fmla="*/ 26 w 42"/>
                    <a:gd name="T51" fmla="*/ 5 h 18"/>
                    <a:gd name="T52" fmla="*/ 26 w 42"/>
                    <a:gd name="T53" fmla="*/ 6 h 18"/>
                    <a:gd name="T54" fmla="*/ 31 w 42"/>
                    <a:gd name="T55" fmla="*/ 9 h 18"/>
                    <a:gd name="T56" fmla="*/ 33 w 42"/>
                    <a:gd name="T57" fmla="*/ 11 h 18"/>
                    <a:gd name="T58" fmla="*/ 36 w 42"/>
                    <a:gd name="T59" fmla="*/ 12 h 18"/>
                    <a:gd name="T60" fmla="*/ 37 w 42"/>
                    <a:gd name="T61" fmla="*/ 11 h 18"/>
                    <a:gd name="T62" fmla="*/ 39 w 42"/>
                    <a:gd name="T63" fmla="*/ 11 h 18"/>
                    <a:gd name="T64" fmla="*/ 40 w 42"/>
                    <a:gd name="T65" fmla="*/ 12 h 18"/>
                    <a:gd name="T66" fmla="*/ 42 w 42"/>
                    <a:gd name="T67" fmla="*/ 12 h 18"/>
                    <a:gd name="T68" fmla="*/ 42 w 42"/>
                    <a:gd name="T69" fmla="*/ 13 h 18"/>
                    <a:gd name="T70" fmla="*/ 42 w 42"/>
                    <a:gd name="T71" fmla="*/ 15 h 18"/>
                    <a:gd name="T72" fmla="*/ 40 w 42"/>
                    <a:gd name="T73" fmla="*/ 16 h 18"/>
                    <a:gd name="T74" fmla="*/ 36 w 42"/>
                    <a:gd name="T75" fmla="*/ 15 h 18"/>
                    <a:gd name="T76" fmla="*/ 34 w 42"/>
                    <a:gd name="T77" fmla="*/ 15 h 18"/>
                    <a:gd name="T78" fmla="*/ 33 w 42"/>
                    <a:gd name="T79" fmla="*/ 18 h 18"/>
                    <a:gd name="T80" fmla="*/ 30 w 42"/>
                    <a:gd name="T81" fmla="*/ 18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18"/>
                    <a:gd name="T125" fmla="*/ 42 w 42"/>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18">
                      <a:moveTo>
                        <a:pt x="30" y="18"/>
                      </a:moveTo>
                      <a:lnTo>
                        <a:pt x="30" y="17"/>
                      </a:lnTo>
                      <a:lnTo>
                        <a:pt x="27" y="16"/>
                      </a:lnTo>
                      <a:lnTo>
                        <a:pt x="21" y="15"/>
                      </a:lnTo>
                      <a:lnTo>
                        <a:pt x="15" y="11"/>
                      </a:lnTo>
                      <a:lnTo>
                        <a:pt x="14" y="9"/>
                      </a:lnTo>
                      <a:lnTo>
                        <a:pt x="11" y="9"/>
                      </a:lnTo>
                      <a:lnTo>
                        <a:pt x="8" y="11"/>
                      </a:lnTo>
                      <a:lnTo>
                        <a:pt x="6" y="12"/>
                      </a:lnTo>
                      <a:lnTo>
                        <a:pt x="3" y="11"/>
                      </a:lnTo>
                      <a:lnTo>
                        <a:pt x="2" y="9"/>
                      </a:lnTo>
                      <a:lnTo>
                        <a:pt x="0" y="8"/>
                      </a:lnTo>
                      <a:lnTo>
                        <a:pt x="0" y="6"/>
                      </a:lnTo>
                      <a:lnTo>
                        <a:pt x="2" y="1"/>
                      </a:lnTo>
                      <a:lnTo>
                        <a:pt x="2" y="0"/>
                      </a:lnTo>
                      <a:lnTo>
                        <a:pt x="3" y="2"/>
                      </a:lnTo>
                      <a:lnTo>
                        <a:pt x="11" y="4"/>
                      </a:lnTo>
                      <a:lnTo>
                        <a:pt x="14" y="4"/>
                      </a:lnTo>
                      <a:lnTo>
                        <a:pt x="15" y="4"/>
                      </a:lnTo>
                      <a:lnTo>
                        <a:pt x="17" y="2"/>
                      </a:lnTo>
                      <a:lnTo>
                        <a:pt x="18" y="2"/>
                      </a:lnTo>
                      <a:lnTo>
                        <a:pt x="20" y="1"/>
                      </a:lnTo>
                      <a:lnTo>
                        <a:pt x="23" y="2"/>
                      </a:lnTo>
                      <a:lnTo>
                        <a:pt x="23" y="4"/>
                      </a:lnTo>
                      <a:lnTo>
                        <a:pt x="24" y="4"/>
                      </a:lnTo>
                      <a:lnTo>
                        <a:pt x="26" y="5"/>
                      </a:lnTo>
                      <a:lnTo>
                        <a:pt x="26" y="6"/>
                      </a:lnTo>
                      <a:lnTo>
                        <a:pt x="31" y="9"/>
                      </a:lnTo>
                      <a:lnTo>
                        <a:pt x="33" y="11"/>
                      </a:lnTo>
                      <a:lnTo>
                        <a:pt x="36" y="12"/>
                      </a:lnTo>
                      <a:lnTo>
                        <a:pt x="37" y="11"/>
                      </a:lnTo>
                      <a:lnTo>
                        <a:pt x="39" y="11"/>
                      </a:lnTo>
                      <a:lnTo>
                        <a:pt x="40" y="12"/>
                      </a:lnTo>
                      <a:lnTo>
                        <a:pt x="42" y="12"/>
                      </a:lnTo>
                      <a:lnTo>
                        <a:pt x="42" y="13"/>
                      </a:lnTo>
                      <a:lnTo>
                        <a:pt x="42" y="15"/>
                      </a:lnTo>
                      <a:lnTo>
                        <a:pt x="40" y="16"/>
                      </a:lnTo>
                      <a:lnTo>
                        <a:pt x="36" y="15"/>
                      </a:lnTo>
                      <a:lnTo>
                        <a:pt x="34" y="15"/>
                      </a:lnTo>
                      <a:lnTo>
                        <a:pt x="33" y="18"/>
                      </a:lnTo>
                      <a:lnTo>
                        <a:pt x="30" y="18"/>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19" name="Freeform 3267"/>
                <p:cNvSpPr>
                  <a:spLocks/>
                </p:cNvSpPr>
                <p:nvPr/>
              </p:nvSpPr>
              <p:spPr bwMode="gray">
                <a:xfrm>
                  <a:off x="400" y="1677"/>
                  <a:ext cx="42" cy="18"/>
                </a:xfrm>
                <a:custGeom>
                  <a:avLst/>
                  <a:gdLst>
                    <a:gd name="T0" fmla="*/ 30 w 42"/>
                    <a:gd name="T1" fmla="*/ 18 h 18"/>
                    <a:gd name="T2" fmla="*/ 30 w 42"/>
                    <a:gd name="T3" fmla="*/ 17 h 18"/>
                    <a:gd name="T4" fmla="*/ 27 w 42"/>
                    <a:gd name="T5" fmla="*/ 16 h 18"/>
                    <a:gd name="T6" fmla="*/ 21 w 42"/>
                    <a:gd name="T7" fmla="*/ 15 h 18"/>
                    <a:gd name="T8" fmla="*/ 15 w 42"/>
                    <a:gd name="T9" fmla="*/ 11 h 18"/>
                    <a:gd name="T10" fmla="*/ 14 w 42"/>
                    <a:gd name="T11" fmla="*/ 9 h 18"/>
                    <a:gd name="T12" fmla="*/ 11 w 42"/>
                    <a:gd name="T13" fmla="*/ 9 h 18"/>
                    <a:gd name="T14" fmla="*/ 8 w 42"/>
                    <a:gd name="T15" fmla="*/ 11 h 18"/>
                    <a:gd name="T16" fmla="*/ 6 w 42"/>
                    <a:gd name="T17" fmla="*/ 12 h 18"/>
                    <a:gd name="T18" fmla="*/ 3 w 42"/>
                    <a:gd name="T19" fmla="*/ 11 h 18"/>
                    <a:gd name="T20" fmla="*/ 2 w 42"/>
                    <a:gd name="T21" fmla="*/ 9 h 18"/>
                    <a:gd name="T22" fmla="*/ 0 w 42"/>
                    <a:gd name="T23" fmla="*/ 8 h 18"/>
                    <a:gd name="T24" fmla="*/ 0 w 42"/>
                    <a:gd name="T25" fmla="*/ 6 h 18"/>
                    <a:gd name="T26" fmla="*/ 2 w 42"/>
                    <a:gd name="T27" fmla="*/ 1 h 18"/>
                    <a:gd name="T28" fmla="*/ 2 w 42"/>
                    <a:gd name="T29" fmla="*/ 0 h 18"/>
                    <a:gd name="T30" fmla="*/ 3 w 42"/>
                    <a:gd name="T31" fmla="*/ 2 h 18"/>
                    <a:gd name="T32" fmla="*/ 11 w 42"/>
                    <a:gd name="T33" fmla="*/ 4 h 18"/>
                    <a:gd name="T34" fmla="*/ 14 w 42"/>
                    <a:gd name="T35" fmla="*/ 4 h 18"/>
                    <a:gd name="T36" fmla="*/ 15 w 42"/>
                    <a:gd name="T37" fmla="*/ 4 h 18"/>
                    <a:gd name="T38" fmla="*/ 17 w 42"/>
                    <a:gd name="T39" fmla="*/ 2 h 18"/>
                    <a:gd name="T40" fmla="*/ 18 w 42"/>
                    <a:gd name="T41" fmla="*/ 2 h 18"/>
                    <a:gd name="T42" fmla="*/ 20 w 42"/>
                    <a:gd name="T43" fmla="*/ 1 h 18"/>
                    <a:gd name="T44" fmla="*/ 23 w 42"/>
                    <a:gd name="T45" fmla="*/ 2 h 18"/>
                    <a:gd name="T46" fmla="*/ 23 w 42"/>
                    <a:gd name="T47" fmla="*/ 4 h 18"/>
                    <a:gd name="T48" fmla="*/ 24 w 42"/>
                    <a:gd name="T49" fmla="*/ 4 h 18"/>
                    <a:gd name="T50" fmla="*/ 26 w 42"/>
                    <a:gd name="T51" fmla="*/ 5 h 18"/>
                    <a:gd name="T52" fmla="*/ 26 w 42"/>
                    <a:gd name="T53" fmla="*/ 6 h 18"/>
                    <a:gd name="T54" fmla="*/ 31 w 42"/>
                    <a:gd name="T55" fmla="*/ 9 h 18"/>
                    <a:gd name="T56" fmla="*/ 33 w 42"/>
                    <a:gd name="T57" fmla="*/ 11 h 18"/>
                    <a:gd name="T58" fmla="*/ 36 w 42"/>
                    <a:gd name="T59" fmla="*/ 12 h 18"/>
                    <a:gd name="T60" fmla="*/ 37 w 42"/>
                    <a:gd name="T61" fmla="*/ 11 h 18"/>
                    <a:gd name="T62" fmla="*/ 39 w 42"/>
                    <a:gd name="T63" fmla="*/ 11 h 18"/>
                    <a:gd name="T64" fmla="*/ 40 w 42"/>
                    <a:gd name="T65" fmla="*/ 12 h 18"/>
                    <a:gd name="T66" fmla="*/ 42 w 42"/>
                    <a:gd name="T67" fmla="*/ 12 h 18"/>
                    <a:gd name="T68" fmla="*/ 42 w 42"/>
                    <a:gd name="T69" fmla="*/ 13 h 18"/>
                    <a:gd name="T70" fmla="*/ 42 w 42"/>
                    <a:gd name="T71" fmla="*/ 15 h 18"/>
                    <a:gd name="T72" fmla="*/ 40 w 42"/>
                    <a:gd name="T73" fmla="*/ 16 h 18"/>
                    <a:gd name="T74" fmla="*/ 36 w 42"/>
                    <a:gd name="T75" fmla="*/ 15 h 18"/>
                    <a:gd name="T76" fmla="*/ 34 w 42"/>
                    <a:gd name="T77" fmla="*/ 15 h 18"/>
                    <a:gd name="T78" fmla="*/ 33 w 42"/>
                    <a:gd name="T79" fmla="*/ 18 h 18"/>
                    <a:gd name="T80" fmla="*/ 30 w 42"/>
                    <a:gd name="T81" fmla="*/ 18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18"/>
                    <a:gd name="T125" fmla="*/ 42 w 42"/>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18">
                      <a:moveTo>
                        <a:pt x="30" y="18"/>
                      </a:moveTo>
                      <a:lnTo>
                        <a:pt x="30" y="17"/>
                      </a:lnTo>
                      <a:lnTo>
                        <a:pt x="27" y="16"/>
                      </a:lnTo>
                      <a:lnTo>
                        <a:pt x="21" y="15"/>
                      </a:lnTo>
                      <a:lnTo>
                        <a:pt x="15" y="11"/>
                      </a:lnTo>
                      <a:lnTo>
                        <a:pt x="14" y="9"/>
                      </a:lnTo>
                      <a:lnTo>
                        <a:pt x="11" y="9"/>
                      </a:lnTo>
                      <a:lnTo>
                        <a:pt x="8" y="11"/>
                      </a:lnTo>
                      <a:lnTo>
                        <a:pt x="6" y="12"/>
                      </a:lnTo>
                      <a:lnTo>
                        <a:pt x="3" y="11"/>
                      </a:lnTo>
                      <a:lnTo>
                        <a:pt x="2" y="9"/>
                      </a:lnTo>
                      <a:lnTo>
                        <a:pt x="0" y="8"/>
                      </a:lnTo>
                      <a:lnTo>
                        <a:pt x="0" y="6"/>
                      </a:lnTo>
                      <a:lnTo>
                        <a:pt x="2" y="1"/>
                      </a:lnTo>
                      <a:lnTo>
                        <a:pt x="2" y="0"/>
                      </a:lnTo>
                      <a:lnTo>
                        <a:pt x="3" y="2"/>
                      </a:lnTo>
                      <a:lnTo>
                        <a:pt x="11" y="4"/>
                      </a:lnTo>
                      <a:lnTo>
                        <a:pt x="14" y="4"/>
                      </a:lnTo>
                      <a:lnTo>
                        <a:pt x="15" y="4"/>
                      </a:lnTo>
                      <a:lnTo>
                        <a:pt x="17" y="2"/>
                      </a:lnTo>
                      <a:lnTo>
                        <a:pt x="18" y="2"/>
                      </a:lnTo>
                      <a:lnTo>
                        <a:pt x="20" y="1"/>
                      </a:lnTo>
                      <a:lnTo>
                        <a:pt x="23" y="2"/>
                      </a:lnTo>
                      <a:lnTo>
                        <a:pt x="23" y="4"/>
                      </a:lnTo>
                      <a:lnTo>
                        <a:pt x="24" y="4"/>
                      </a:lnTo>
                      <a:lnTo>
                        <a:pt x="26" y="5"/>
                      </a:lnTo>
                      <a:lnTo>
                        <a:pt x="26" y="6"/>
                      </a:lnTo>
                      <a:lnTo>
                        <a:pt x="31" y="9"/>
                      </a:lnTo>
                      <a:lnTo>
                        <a:pt x="33" y="11"/>
                      </a:lnTo>
                      <a:lnTo>
                        <a:pt x="36" y="12"/>
                      </a:lnTo>
                      <a:lnTo>
                        <a:pt x="37" y="11"/>
                      </a:lnTo>
                      <a:lnTo>
                        <a:pt x="39" y="11"/>
                      </a:lnTo>
                      <a:lnTo>
                        <a:pt x="40" y="12"/>
                      </a:lnTo>
                      <a:lnTo>
                        <a:pt x="42" y="12"/>
                      </a:lnTo>
                      <a:lnTo>
                        <a:pt x="42" y="13"/>
                      </a:lnTo>
                      <a:lnTo>
                        <a:pt x="42" y="15"/>
                      </a:lnTo>
                      <a:lnTo>
                        <a:pt x="40" y="16"/>
                      </a:lnTo>
                      <a:lnTo>
                        <a:pt x="36" y="15"/>
                      </a:lnTo>
                      <a:lnTo>
                        <a:pt x="34" y="15"/>
                      </a:lnTo>
                      <a:lnTo>
                        <a:pt x="33" y="18"/>
                      </a:lnTo>
                      <a:lnTo>
                        <a:pt x="30" y="18"/>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1" name="Group 3268"/>
              <p:cNvGrpSpPr>
                <a:grpSpLocks/>
              </p:cNvGrpSpPr>
              <p:nvPr/>
            </p:nvGrpSpPr>
            <p:grpSpPr bwMode="auto">
              <a:xfrm>
                <a:off x="882" y="1817"/>
                <a:ext cx="10" cy="26"/>
                <a:chOff x="882" y="1817"/>
                <a:chExt cx="10" cy="26"/>
              </a:xfrm>
              <a:grpFill/>
            </p:grpSpPr>
            <p:sp>
              <p:nvSpPr>
                <p:cNvPr id="716" name="Freeform 3269"/>
                <p:cNvSpPr>
                  <a:spLocks/>
                </p:cNvSpPr>
                <p:nvPr/>
              </p:nvSpPr>
              <p:spPr bwMode="gray">
                <a:xfrm>
                  <a:off x="882" y="1817"/>
                  <a:ext cx="10" cy="26"/>
                </a:xfrm>
                <a:custGeom>
                  <a:avLst/>
                  <a:gdLst>
                    <a:gd name="T0" fmla="*/ 9 w 10"/>
                    <a:gd name="T1" fmla="*/ 5 h 26"/>
                    <a:gd name="T2" fmla="*/ 9 w 10"/>
                    <a:gd name="T3" fmla="*/ 5 h 26"/>
                    <a:gd name="T4" fmla="*/ 9 w 10"/>
                    <a:gd name="T5" fmla="*/ 8 h 26"/>
                    <a:gd name="T6" fmla="*/ 9 w 10"/>
                    <a:gd name="T7" fmla="*/ 12 h 26"/>
                    <a:gd name="T8" fmla="*/ 9 w 10"/>
                    <a:gd name="T9" fmla="*/ 9 h 26"/>
                    <a:gd name="T10" fmla="*/ 9 w 10"/>
                    <a:gd name="T11" fmla="*/ 11 h 26"/>
                    <a:gd name="T12" fmla="*/ 10 w 10"/>
                    <a:gd name="T13" fmla="*/ 12 h 26"/>
                    <a:gd name="T14" fmla="*/ 10 w 10"/>
                    <a:gd name="T15" fmla="*/ 14 h 26"/>
                    <a:gd name="T16" fmla="*/ 10 w 10"/>
                    <a:gd name="T17" fmla="*/ 16 h 26"/>
                    <a:gd name="T18" fmla="*/ 10 w 10"/>
                    <a:gd name="T19" fmla="*/ 26 h 26"/>
                    <a:gd name="T20" fmla="*/ 9 w 10"/>
                    <a:gd name="T21" fmla="*/ 26 h 26"/>
                    <a:gd name="T22" fmla="*/ 9 w 10"/>
                    <a:gd name="T23" fmla="*/ 24 h 26"/>
                    <a:gd name="T24" fmla="*/ 7 w 10"/>
                    <a:gd name="T25" fmla="*/ 19 h 26"/>
                    <a:gd name="T26" fmla="*/ 7 w 10"/>
                    <a:gd name="T27" fmla="*/ 18 h 26"/>
                    <a:gd name="T28" fmla="*/ 9 w 10"/>
                    <a:gd name="T29" fmla="*/ 16 h 26"/>
                    <a:gd name="T30" fmla="*/ 9 w 10"/>
                    <a:gd name="T31" fmla="*/ 15 h 26"/>
                    <a:gd name="T32" fmla="*/ 7 w 10"/>
                    <a:gd name="T33" fmla="*/ 18 h 26"/>
                    <a:gd name="T34" fmla="*/ 6 w 10"/>
                    <a:gd name="T35" fmla="*/ 18 h 26"/>
                    <a:gd name="T36" fmla="*/ 6 w 10"/>
                    <a:gd name="T37" fmla="*/ 16 h 26"/>
                    <a:gd name="T38" fmla="*/ 4 w 10"/>
                    <a:gd name="T39" fmla="*/ 15 h 26"/>
                    <a:gd name="T40" fmla="*/ 3 w 10"/>
                    <a:gd name="T41" fmla="*/ 14 h 26"/>
                    <a:gd name="T42" fmla="*/ 4 w 10"/>
                    <a:gd name="T43" fmla="*/ 12 h 26"/>
                    <a:gd name="T44" fmla="*/ 3 w 10"/>
                    <a:gd name="T45" fmla="*/ 12 h 26"/>
                    <a:gd name="T46" fmla="*/ 4 w 10"/>
                    <a:gd name="T47" fmla="*/ 11 h 26"/>
                    <a:gd name="T48" fmla="*/ 4 w 10"/>
                    <a:gd name="T49" fmla="*/ 9 h 26"/>
                    <a:gd name="T50" fmla="*/ 3 w 10"/>
                    <a:gd name="T51" fmla="*/ 9 h 26"/>
                    <a:gd name="T52" fmla="*/ 1 w 10"/>
                    <a:gd name="T53" fmla="*/ 7 h 26"/>
                    <a:gd name="T54" fmla="*/ 0 w 10"/>
                    <a:gd name="T55" fmla="*/ 5 h 26"/>
                    <a:gd name="T56" fmla="*/ 0 w 10"/>
                    <a:gd name="T57" fmla="*/ 4 h 26"/>
                    <a:gd name="T58" fmla="*/ 0 w 10"/>
                    <a:gd name="T59" fmla="*/ 3 h 26"/>
                    <a:gd name="T60" fmla="*/ 0 w 10"/>
                    <a:gd name="T61" fmla="*/ 1 h 26"/>
                    <a:gd name="T62" fmla="*/ 1 w 10"/>
                    <a:gd name="T63" fmla="*/ 0 h 26"/>
                    <a:gd name="T64" fmla="*/ 3 w 10"/>
                    <a:gd name="T65" fmla="*/ 1 h 26"/>
                    <a:gd name="T66" fmla="*/ 4 w 10"/>
                    <a:gd name="T67" fmla="*/ 3 h 26"/>
                    <a:gd name="T68" fmla="*/ 6 w 10"/>
                    <a:gd name="T69" fmla="*/ 4 h 26"/>
                    <a:gd name="T70" fmla="*/ 7 w 10"/>
                    <a:gd name="T71" fmla="*/ 5 h 26"/>
                    <a:gd name="T72" fmla="*/ 9 w 10"/>
                    <a:gd name="T73" fmla="*/ 5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26"/>
                    <a:gd name="T113" fmla="*/ 10 w 10"/>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26">
                      <a:moveTo>
                        <a:pt x="9" y="5"/>
                      </a:moveTo>
                      <a:lnTo>
                        <a:pt x="9" y="5"/>
                      </a:lnTo>
                      <a:lnTo>
                        <a:pt x="9" y="8"/>
                      </a:lnTo>
                      <a:lnTo>
                        <a:pt x="9" y="12"/>
                      </a:lnTo>
                      <a:lnTo>
                        <a:pt x="9" y="9"/>
                      </a:lnTo>
                      <a:lnTo>
                        <a:pt x="9" y="11"/>
                      </a:lnTo>
                      <a:lnTo>
                        <a:pt x="10" y="12"/>
                      </a:lnTo>
                      <a:lnTo>
                        <a:pt x="10" y="14"/>
                      </a:lnTo>
                      <a:lnTo>
                        <a:pt x="10" y="16"/>
                      </a:lnTo>
                      <a:lnTo>
                        <a:pt x="10" y="26"/>
                      </a:lnTo>
                      <a:lnTo>
                        <a:pt x="9" y="26"/>
                      </a:lnTo>
                      <a:lnTo>
                        <a:pt x="9" y="24"/>
                      </a:lnTo>
                      <a:lnTo>
                        <a:pt x="7" y="19"/>
                      </a:lnTo>
                      <a:lnTo>
                        <a:pt x="7" y="18"/>
                      </a:lnTo>
                      <a:lnTo>
                        <a:pt x="9" y="16"/>
                      </a:lnTo>
                      <a:lnTo>
                        <a:pt x="9" y="15"/>
                      </a:lnTo>
                      <a:lnTo>
                        <a:pt x="7" y="18"/>
                      </a:lnTo>
                      <a:lnTo>
                        <a:pt x="6" y="18"/>
                      </a:lnTo>
                      <a:lnTo>
                        <a:pt x="6" y="16"/>
                      </a:lnTo>
                      <a:lnTo>
                        <a:pt x="4" y="15"/>
                      </a:lnTo>
                      <a:lnTo>
                        <a:pt x="3" y="14"/>
                      </a:lnTo>
                      <a:lnTo>
                        <a:pt x="4" y="12"/>
                      </a:lnTo>
                      <a:lnTo>
                        <a:pt x="3" y="12"/>
                      </a:lnTo>
                      <a:lnTo>
                        <a:pt x="4" y="11"/>
                      </a:lnTo>
                      <a:lnTo>
                        <a:pt x="4" y="9"/>
                      </a:lnTo>
                      <a:lnTo>
                        <a:pt x="3" y="9"/>
                      </a:lnTo>
                      <a:lnTo>
                        <a:pt x="1" y="7"/>
                      </a:lnTo>
                      <a:lnTo>
                        <a:pt x="0" y="5"/>
                      </a:lnTo>
                      <a:lnTo>
                        <a:pt x="0" y="4"/>
                      </a:lnTo>
                      <a:lnTo>
                        <a:pt x="0" y="3"/>
                      </a:lnTo>
                      <a:lnTo>
                        <a:pt x="0" y="1"/>
                      </a:lnTo>
                      <a:lnTo>
                        <a:pt x="1" y="0"/>
                      </a:lnTo>
                      <a:lnTo>
                        <a:pt x="3" y="1"/>
                      </a:lnTo>
                      <a:lnTo>
                        <a:pt x="4" y="3"/>
                      </a:lnTo>
                      <a:lnTo>
                        <a:pt x="6" y="4"/>
                      </a:lnTo>
                      <a:lnTo>
                        <a:pt x="7" y="5"/>
                      </a:lnTo>
                      <a:lnTo>
                        <a:pt x="9"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17" name="Freeform 3270"/>
                <p:cNvSpPr>
                  <a:spLocks/>
                </p:cNvSpPr>
                <p:nvPr/>
              </p:nvSpPr>
              <p:spPr bwMode="gray">
                <a:xfrm>
                  <a:off x="882" y="1817"/>
                  <a:ext cx="10" cy="26"/>
                </a:xfrm>
                <a:custGeom>
                  <a:avLst/>
                  <a:gdLst>
                    <a:gd name="T0" fmla="*/ 9 w 10"/>
                    <a:gd name="T1" fmla="*/ 5 h 26"/>
                    <a:gd name="T2" fmla="*/ 9 w 10"/>
                    <a:gd name="T3" fmla="*/ 5 h 26"/>
                    <a:gd name="T4" fmla="*/ 9 w 10"/>
                    <a:gd name="T5" fmla="*/ 8 h 26"/>
                    <a:gd name="T6" fmla="*/ 9 w 10"/>
                    <a:gd name="T7" fmla="*/ 12 h 26"/>
                    <a:gd name="T8" fmla="*/ 9 w 10"/>
                    <a:gd name="T9" fmla="*/ 9 h 26"/>
                    <a:gd name="T10" fmla="*/ 9 w 10"/>
                    <a:gd name="T11" fmla="*/ 11 h 26"/>
                    <a:gd name="T12" fmla="*/ 10 w 10"/>
                    <a:gd name="T13" fmla="*/ 12 h 26"/>
                    <a:gd name="T14" fmla="*/ 10 w 10"/>
                    <a:gd name="T15" fmla="*/ 14 h 26"/>
                    <a:gd name="T16" fmla="*/ 10 w 10"/>
                    <a:gd name="T17" fmla="*/ 16 h 26"/>
                    <a:gd name="T18" fmla="*/ 10 w 10"/>
                    <a:gd name="T19" fmla="*/ 26 h 26"/>
                    <a:gd name="T20" fmla="*/ 9 w 10"/>
                    <a:gd name="T21" fmla="*/ 26 h 26"/>
                    <a:gd name="T22" fmla="*/ 9 w 10"/>
                    <a:gd name="T23" fmla="*/ 24 h 26"/>
                    <a:gd name="T24" fmla="*/ 7 w 10"/>
                    <a:gd name="T25" fmla="*/ 19 h 26"/>
                    <a:gd name="T26" fmla="*/ 7 w 10"/>
                    <a:gd name="T27" fmla="*/ 18 h 26"/>
                    <a:gd name="T28" fmla="*/ 9 w 10"/>
                    <a:gd name="T29" fmla="*/ 16 h 26"/>
                    <a:gd name="T30" fmla="*/ 9 w 10"/>
                    <a:gd name="T31" fmla="*/ 15 h 26"/>
                    <a:gd name="T32" fmla="*/ 7 w 10"/>
                    <a:gd name="T33" fmla="*/ 18 h 26"/>
                    <a:gd name="T34" fmla="*/ 6 w 10"/>
                    <a:gd name="T35" fmla="*/ 18 h 26"/>
                    <a:gd name="T36" fmla="*/ 6 w 10"/>
                    <a:gd name="T37" fmla="*/ 16 h 26"/>
                    <a:gd name="T38" fmla="*/ 4 w 10"/>
                    <a:gd name="T39" fmla="*/ 15 h 26"/>
                    <a:gd name="T40" fmla="*/ 3 w 10"/>
                    <a:gd name="T41" fmla="*/ 14 h 26"/>
                    <a:gd name="T42" fmla="*/ 4 w 10"/>
                    <a:gd name="T43" fmla="*/ 12 h 26"/>
                    <a:gd name="T44" fmla="*/ 3 w 10"/>
                    <a:gd name="T45" fmla="*/ 12 h 26"/>
                    <a:gd name="T46" fmla="*/ 4 w 10"/>
                    <a:gd name="T47" fmla="*/ 11 h 26"/>
                    <a:gd name="T48" fmla="*/ 4 w 10"/>
                    <a:gd name="T49" fmla="*/ 9 h 26"/>
                    <a:gd name="T50" fmla="*/ 3 w 10"/>
                    <a:gd name="T51" fmla="*/ 9 h 26"/>
                    <a:gd name="T52" fmla="*/ 1 w 10"/>
                    <a:gd name="T53" fmla="*/ 7 h 26"/>
                    <a:gd name="T54" fmla="*/ 0 w 10"/>
                    <a:gd name="T55" fmla="*/ 5 h 26"/>
                    <a:gd name="T56" fmla="*/ 0 w 10"/>
                    <a:gd name="T57" fmla="*/ 4 h 26"/>
                    <a:gd name="T58" fmla="*/ 0 w 10"/>
                    <a:gd name="T59" fmla="*/ 3 h 26"/>
                    <a:gd name="T60" fmla="*/ 0 w 10"/>
                    <a:gd name="T61" fmla="*/ 1 h 26"/>
                    <a:gd name="T62" fmla="*/ 1 w 10"/>
                    <a:gd name="T63" fmla="*/ 0 h 26"/>
                    <a:gd name="T64" fmla="*/ 3 w 10"/>
                    <a:gd name="T65" fmla="*/ 1 h 26"/>
                    <a:gd name="T66" fmla="*/ 4 w 10"/>
                    <a:gd name="T67" fmla="*/ 3 h 26"/>
                    <a:gd name="T68" fmla="*/ 6 w 10"/>
                    <a:gd name="T69" fmla="*/ 4 h 26"/>
                    <a:gd name="T70" fmla="*/ 7 w 10"/>
                    <a:gd name="T71" fmla="*/ 5 h 26"/>
                    <a:gd name="T72" fmla="*/ 9 w 10"/>
                    <a:gd name="T73" fmla="*/ 5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26"/>
                    <a:gd name="T113" fmla="*/ 10 w 10"/>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26">
                      <a:moveTo>
                        <a:pt x="9" y="5"/>
                      </a:moveTo>
                      <a:lnTo>
                        <a:pt x="9" y="5"/>
                      </a:lnTo>
                      <a:lnTo>
                        <a:pt x="9" y="8"/>
                      </a:lnTo>
                      <a:lnTo>
                        <a:pt x="9" y="12"/>
                      </a:lnTo>
                      <a:lnTo>
                        <a:pt x="9" y="9"/>
                      </a:lnTo>
                      <a:lnTo>
                        <a:pt x="9" y="11"/>
                      </a:lnTo>
                      <a:lnTo>
                        <a:pt x="10" y="12"/>
                      </a:lnTo>
                      <a:lnTo>
                        <a:pt x="10" y="14"/>
                      </a:lnTo>
                      <a:lnTo>
                        <a:pt x="10" y="16"/>
                      </a:lnTo>
                      <a:lnTo>
                        <a:pt x="10" y="26"/>
                      </a:lnTo>
                      <a:lnTo>
                        <a:pt x="9" y="26"/>
                      </a:lnTo>
                      <a:lnTo>
                        <a:pt x="9" y="24"/>
                      </a:lnTo>
                      <a:lnTo>
                        <a:pt x="7" y="19"/>
                      </a:lnTo>
                      <a:lnTo>
                        <a:pt x="7" y="18"/>
                      </a:lnTo>
                      <a:lnTo>
                        <a:pt x="9" y="16"/>
                      </a:lnTo>
                      <a:lnTo>
                        <a:pt x="9" y="15"/>
                      </a:lnTo>
                      <a:lnTo>
                        <a:pt x="7" y="18"/>
                      </a:lnTo>
                      <a:lnTo>
                        <a:pt x="6" y="18"/>
                      </a:lnTo>
                      <a:lnTo>
                        <a:pt x="6" y="16"/>
                      </a:lnTo>
                      <a:lnTo>
                        <a:pt x="4" y="15"/>
                      </a:lnTo>
                      <a:lnTo>
                        <a:pt x="3" y="14"/>
                      </a:lnTo>
                      <a:lnTo>
                        <a:pt x="4" y="12"/>
                      </a:lnTo>
                      <a:lnTo>
                        <a:pt x="3" y="12"/>
                      </a:lnTo>
                      <a:lnTo>
                        <a:pt x="4" y="11"/>
                      </a:lnTo>
                      <a:lnTo>
                        <a:pt x="4" y="9"/>
                      </a:lnTo>
                      <a:lnTo>
                        <a:pt x="3" y="9"/>
                      </a:lnTo>
                      <a:lnTo>
                        <a:pt x="1" y="7"/>
                      </a:lnTo>
                      <a:lnTo>
                        <a:pt x="0" y="5"/>
                      </a:lnTo>
                      <a:lnTo>
                        <a:pt x="0" y="4"/>
                      </a:lnTo>
                      <a:lnTo>
                        <a:pt x="0" y="3"/>
                      </a:lnTo>
                      <a:lnTo>
                        <a:pt x="0" y="1"/>
                      </a:lnTo>
                      <a:lnTo>
                        <a:pt x="1" y="0"/>
                      </a:lnTo>
                      <a:lnTo>
                        <a:pt x="3" y="1"/>
                      </a:lnTo>
                      <a:lnTo>
                        <a:pt x="4" y="3"/>
                      </a:lnTo>
                      <a:lnTo>
                        <a:pt x="6" y="4"/>
                      </a:lnTo>
                      <a:lnTo>
                        <a:pt x="7" y="5"/>
                      </a:lnTo>
                      <a:lnTo>
                        <a:pt x="9"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2" name="Group 3271"/>
              <p:cNvGrpSpPr>
                <a:grpSpLocks/>
              </p:cNvGrpSpPr>
              <p:nvPr/>
            </p:nvGrpSpPr>
            <p:grpSpPr bwMode="auto">
              <a:xfrm>
                <a:off x="891" y="1804"/>
                <a:ext cx="15" cy="22"/>
                <a:chOff x="891" y="1804"/>
                <a:chExt cx="15" cy="22"/>
              </a:xfrm>
              <a:grpFill/>
            </p:grpSpPr>
            <p:sp>
              <p:nvSpPr>
                <p:cNvPr id="714" name="Freeform 3272"/>
                <p:cNvSpPr>
                  <a:spLocks/>
                </p:cNvSpPr>
                <p:nvPr/>
              </p:nvSpPr>
              <p:spPr bwMode="gray">
                <a:xfrm>
                  <a:off x="891" y="1804"/>
                  <a:ext cx="15" cy="22"/>
                </a:xfrm>
                <a:custGeom>
                  <a:avLst/>
                  <a:gdLst>
                    <a:gd name="T0" fmla="*/ 4 w 15"/>
                    <a:gd name="T1" fmla="*/ 11 h 22"/>
                    <a:gd name="T2" fmla="*/ 4 w 15"/>
                    <a:gd name="T3" fmla="*/ 11 h 22"/>
                    <a:gd name="T4" fmla="*/ 0 w 15"/>
                    <a:gd name="T5" fmla="*/ 3 h 22"/>
                    <a:gd name="T6" fmla="*/ 2 w 15"/>
                    <a:gd name="T7" fmla="*/ 1 h 22"/>
                    <a:gd name="T8" fmla="*/ 2 w 15"/>
                    <a:gd name="T9" fmla="*/ 0 h 22"/>
                    <a:gd name="T10" fmla="*/ 8 w 15"/>
                    <a:gd name="T11" fmla="*/ 1 h 22"/>
                    <a:gd name="T12" fmla="*/ 12 w 15"/>
                    <a:gd name="T13" fmla="*/ 6 h 22"/>
                    <a:gd name="T14" fmla="*/ 13 w 15"/>
                    <a:gd name="T15" fmla="*/ 9 h 22"/>
                    <a:gd name="T16" fmla="*/ 13 w 15"/>
                    <a:gd name="T17" fmla="*/ 10 h 22"/>
                    <a:gd name="T18" fmla="*/ 15 w 15"/>
                    <a:gd name="T19" fmla="*/ 13 h 22"/>
                    <a:gd name="T20" fmla="*/ 8 w 15"/>
                    <a:gd name="T21" fmla="*/ 3 h 22"/>
                    <a:gd name="T22" fmla="*/ 8 w 15"/>
                    <a:gd name="T23" fmla="*/ 4 h 22"/>
                    <a:gd name="T24" fmla="*/ 7 w 15"/>
                    <a:gd name="T25" fmla="*/ 4 h 22"/>
                    <a:gd name="T26" fmla="*/ 8 w 15"/>
                    <a:gd name="T27" fmla="*/ 9 h 22"/>
                    <a:gd name="T28" fmla="*/ 10 w 15"/>
                    <a:gd name="T29" fmla="*/ 9 h 22"/>
                    <a:gd name="T30" fmla="*/ 10 w 15"/>
                    <a:gd name="T31" fmla="*/ 10 h 22"/>
                    <a:gd name="T32" fmla="*/ 12 w 15"/>
                    <a:gd name="T33" fmla="*/ 11 h 22"/>
                    <a:gd name="T34" fmla="*/ 13 w 15"/>
                    <a:gd name="T35" fmla="*/ 14 h 22"/>
                    <a:gd name="T36" fmla="*/ 12 w 15"/>
                    <a:gd name="T37" fmla="*/ 13 h 22"/>
                    <a:gd name="T38" fmla="*/ 12 w 15"/>
                    <a:gd name="T39" fmla="*/ 14 h 22"/>
                    <a:gd name="T40" fmla="*/ 13 w 15"/>
                    <a:gd name="T41" fmla="*/ 16 h 22"/>
                    <a:gd name="T42" fmla="*/ 13 w 15"/>
                    <a:gd name="T43" fmla="*/ 17 h 22"/>
                    <a:gd name="T44" fmla="*/ 12 w 15"/>
                    <a:gd name="T45" fmla="*/ 17 h 22"/>
                    <a:gd name="T46" fmla="*/ 10 w 15"/>
                    <a:gd name="T47" fmla="*/ 17 h 22"/>
                    <a:gd name="T48" fmla="*/ 10 w 15"/>
                    <a:gd name="T49" fmla="*/ 20 h 22"/>
                    <a:gd name="T50" fmla="*/ 8 w 15"/>
                    <a:gd name="T51" fmla="*/ 18 h 22"/>
                    <a:gd name="T52" fmla="*/ 7 w 15"/>
                    <a:gd name="T53" fmla="*/ 22 h 22"/>
                    <a:gd name="T54" fmla="*/ 5 w 15"/>
                    <a:gd name="T55" fmla="*/ 22 h 22"/>
                    <a:gd name="T56" fmla="*/ 4 w 15"/>
                    <a:gd name="T57" fmla="*/ 22 h 22"/>
                    <a:gd name="T58" fmla="*/ 4 w 15"/>
                    <a:gd name="T59" fmla="*/ 17 h 22"/>
                    <a:gd name="T60" fmla="*/ 5 w 15"/>
                    <a:gd name="T61" fmla="*/ 17 h 22"/>
                    <a:gd name="T62" fmla="*/ 7 w 15"/>
                    <a:gd name="T63" fmla="*/ 17 h 22"/>
                    <a:gd name="T64" fmla="*/ 7 w 15"/>
                    <a:gd name="T65" fmla="*/ 16 h 22"/>
                    <a:gd name="T66" fmla="*/ 5 w 15"/>
                    <a:gd name="T67" fmla="*/ 16 h 22"/>
                    <a:gd name="T68" fmla="*/ 5 w 15"/>
                    <a:gd name="T69" fmla="*/ 14 h 22"/>
                    <a:gd name="T70" fmla="*/ 7 w 15"/>
                    <a:gd name="T71" fmla="*/ 13 h 22"/>
                    <a:gd name="T72" fmla="*/ 7 w 15"/>
                    <a:gd name="T73" fmla="*/ 11 h 22"/>
                    <a:gd name="T74" fmla="*/ 7 w 15"/>
                    <a:gd name="T75" fmla="*/ 13 h 22"/>
                    <a:gd name="T76" fmla="*/ 5 w 15"/>
                    <a:gd name="T77" fmla="*/ 13 h 22"/>
                    <a:gd name="T78" fmla="*/ 4 w 15"/>
                    <a:gd name="T79" fmla="*/ 11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
                    <a:gd name="T121" fmla="*/ 0 h 22"/>
                    <a:gd name="T122" fmla="*/ 15 w 15"/>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 h="22">
                      <a:moveTo>
                        <a:pt x="4" y="11"/>
                      </a:moveTo>
                      <a:lnTo>
                        <a:pt x="4" y="11"/>
                      </a:lnTo>
                      <a:lnTo>
                        <a:pt x="0" y="3"/>
                      </a:lnTo>
                      <a:lnTo>
                        <a:pt x="2" y="1"/>
                      </a:lnTo>
                      <a:lnTo>
                        <a:pt x="2" y="0"/>
                      </a:lnTo>
                      <a:lnTo>
                        <a:pt x="8" y="1"/>
                      </a:lnTo>
                      <a:lnTo>
                        <a:pt x="12" y="6"/>
                      </a:lnTo>
                      <a:lnTo>
                        <a:pt x="13" y="9"/>
                      </a:lnTo>
                      <a:lnTo>
                        <a:pt x="13" y="10"/>
                      </a:lnTo>
                      <a:lnTo>
                        <a:pt x="15" y="13"/>
                      </a:lnTo>
                      <a:lnTo>
                        <a:pt x="8" y="3"/>
                      </a:lnTo>
                      <a:lnTo>
                        <a:pt x="8" y="4"/>
                      </a:lnTo>
                      <a:lnTo>
                        <a:pt x="7" y="4"/>
                      </a:lnTo>
                      <a:lnTo>
                        <a:pt x="8" y="9"/>
                      </a:lnTo>
                      <a:lnTo>
                        <a:pt x="10" y="9"/>
                      </a:lnTo>
                      <a:lnTo>
                        <a:pt x="10" y="10"/>
                      </a:lnTo>
                      <a:lnTo>
                        <a:pt x="12" y="11"/>
                      </a:lnTo>
                      <a:lnTo>
                        <a:pt x="13" y="14"/>
                      </a:lnTo>
                      <a:lnTo>
                        <a:pt x="12" y="13"/>
                      </a:lnTo>
                      <a:lnTo>
                        <a:pt x="12" y="14"/>
                      </a:lnTo>
                      <a:lnTo>
                        <a:pt x="13" y="16"/>
                      </a:lnTo>
                      <a:lnTo>
                        <a:pt x="13" y="17"/>
                      </a:lnTo>
                      <a:lnTo>
                        <a:pt x="12" y="17"/>
                      </a:lnTo>
                      <a:lnTo>
                        <a:pt x="10" y="17"/>
                      </a:lnTo>
                      <a:lnTo>
                        <a:pt x="10" y="20"/>
                      </a:lnTo>
                      <a:lnTo>
                        <a:pt x="8" y="18"/>
                      </a:lnTo>
                      <a:lnTo>
                        <a:pt x="7" y="22"/>
                      </a:lnTo>
                      <a:lnTo>
                        <a:pt x="5" y="22"/>
                      </a:lnTo>
                      <a:lnTo>
                        <a:pt x="4" y="22"/>
                      </a:lnTo>
                      <a:lnTo>
                        <a:pt x="4" y="17"/>
                      </a:lnTo>
                      <a:lnTo>
                        <a:pt x="5" y="17"/>
                      </a:lnTo>
                      <a:lnTo>
                        <a:pt x="7" y="17"/>
                      </a:lnTo>
                      <a:lnTo>
                        <a:pt x="7" y="16"/>
                      </a:lnTo>
                      <a:lnTo>
                        <a:pt x="5" y="16"/>
                      </a:lnTo>
                      <a:lnTo>
                        <a:pt x="5" y="14"/>
                      </a:lnTo>
                      <a:lnTo>
                        <a:pt x="7" y="13"/>
                      </a:lnTo>
                      <a:lnTo>
                        <a:pt x="7" y="11"/>
                      </a:lnTo>
                      <a:lnTo>
                        <a:pt x="7" y="13"/>
                      </a:lnTo>
                      <a:lnTo>
                        <a:pt x="5" y="13"/>
                      </a:lnTo>
                      <a:lnTo>
                        <a:pt x="4" y="1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15" name="Freeform 3273"/>
                <p:cNvSpPr>
                  <a:spLocks/>
                </p:cNvSpPr>
                <p:nvPr/>
              </p:nvSpPr>
              <p:spPr bwMode="gray">
                <a:xfrm>
                  <a:off x="891" y="1804"/>
                  <a:ext cx="15" cy="22"/>
                </a:xfrm>
                <a:custGeom>
                  <a:avLst/>
                  <a:gdLst>
                    <a:gd name="T0" fmla="*/ 4 w 15"/>
                    <a:gd name="T1" fmla="*/ 11 h 22"/>
                    <a:gd name="T2" fmla="*/ 4 w 15"/>
                    <a:gd name="T3" fmla="*/ 11 h 22"/>
                    <a:gd name="T4" fmla="*/ 0 w 15"/>
                    <a:gd name="T5" fmla="*/ 3 h 22"/>
                    <a:gd name="T6" fmla="*/ 2 w 15"/>
                    <a:gd name="T7" fmla="*/ 1 h 22"/>
                    <a:gd name="T8" fmla="*/ 2 w 15"/>
                    <a:gd name="T9" fmla="*/ 0 h 22"/>
                    <a:gd name="T10" fmla="*/ 8 w 15"/>
                    <a:gd name="T11" fmla="*/ 1 h 22"/>
                    <a:gd name="T12" fmla="*/ 12 w 15"/>
                    <a:gd name="T13" fmla="*/ 6 h 22"/>
                    <a:gd name="T14" fmla="*/ 13 w 15"/>
                    <a:gd name="T15" fmla="*/ 9 h 22"/>
                    <a:gd name="T16" fmla="*/ 13 w 15"/>
                    <a:gd name="T17" fmla="*/ 10 h 22"/>
                    <a:gd name="T18" fmla="*/ 15 w 15"/>
                    <a:gd name="T19" fmla="*/ 13 h 22"/>
                    <a:gd name="T20" fmla="*/ 8 w 15"/>
                    <a:gd name="T21" fmla="*/ 3 h 22"/>
                    <a:gd name="T22" fmla="*/ 8 w 15"/>
                    <a:gd name="T23" fmla="*/ 4 h 22"/>
                    <a:gd name="T24" fmla="*/ 7 w 15"/>
                    <a:gd name="T25" fmla="*/ 4 h 22"/>
                    <a:gd name="T26" fmla="*/ 8 w 15"/>
                    <a:gd name="T27" fmla="*/ 9 h 22"/>
                    <a:gd name="T28" fmla="*/ 10 w 15"/>
                    <a:gd name="T29" fmla="*/ 9 h 22"/>
                    <a:gd name="T30" fmla="*/ 10 w 15"/>
                    <a:gd name="T31" fmla="*/ 10 h 22"/>
                    <a:gd name="T32" fmla="*/ 12 w 15"/>
                    <a:gd name="T33" fmla="*/ 11 h 22"/>
                    <a:gd name="T34" fmla="*/ 13 w 15"/>
                    <a:gd name="T35" fmla="*/ 14 h 22"/>
                    <a:gd name="T36" fmla="*/ 12 w 15"/>
                    <a:gd name="T37" fmla="*/ 13 h 22"/>
                    <a:gd name="T38" fmla="*/ 12 w 15"/>
                    <a:gd name="T39" fmla="*/ 14 h 22"/>
                    <a:gd name="T40" fmla="*/ 13 w 15"/>
                    <a:gd name="T41" fmla="*/ 16 h 22"/>
                    <a:gd name="T42" fmla="*/ 13 w 15"/>
                    <a:gd name="T43" fmla="*/ 17 h 22"/>
                    <a:gd name="T44" fmla="*/ 12 w 15"/>
                    <a:gd name="T45" fmla="*/ 17 h 22"/>
                    <a:gd name="T46" fmla="*/ 10 w 15"/>
                    <a:gd name="T47" fmla="*/ 17 h 22"/>
                    <a:gd name="T48" fmla="*/ 10 w 15"/>
                    <a:gd name="T49" fmla="*/ 20 h 22"/>
                    <a:gd name="T50" fmla="*/ 8 w 15"/>
                    <a:gd name="T51" fmla="*/ 18 h 22"/>
                    <a:gd name="T52" fmla="*/ 7 w 15"/>
                    <a:gd name="T53" fmla="*/ 22 h 22"/>
                    <a:gd name="T54" fmla="*/ 5 w 15"/>
                    <a:gd name="T55" fmla="*/ 22 h 22"/>
                    <a:gd name="T56" fmla="*/ 4 w 15"/>
                    <a:gd name="T57" fmla="*/ 22 h 22"/>
                    <a:gd name="T58" fmla="*/ 4 w 15"/>
                    <a:gd name="T59" fmla="*/ 17 h 22"/>
                    <a:gd name="T60" fmla="*/ 5 w 15"/>
                    <a:gd name="T61" fmla="*/ 17 h 22"/>
                    <a:gd name="T62" fmla="*/ 7 w 15"/>
                    <a:gd name="T63" fmla="*/ 17 h 22"/>
                    <a:gd name="T64" fmla="*/ 7 w 15"/>
                    <a:gd name="T65" fmla="*/ 16 h 22"/>
                    <a:gd name="T66" fmla="*/ 5 w 15"/>
                    <a:gd name="T67" fmla="*/ 16 h 22"/>
                    <a:gd name="T68" fmla="*/ 5 w 15"/>
                    <a:gd name="T69" fmla="*/ 14 h 22"/>
                    <a:gd name="T70" fmla="*/ 7 w 15"/>
                    <a:gd name="T71" fmla="*/ 13 h 22"/>
                    <a:gd name="T72" fmla="*/ 7 w 15"/>
                    <a:gd name="T73" fmla="*/ 11 h 22"/>
                    <a:gd name="T74" fmla="*/ 7 w 15"/>
                    <a:gd name="T75" fmla="*/ 13 h 22"/>
                    <a:gd name="T76" fmla="*/ 5 w 15"/>
                    <a:gd name="T77" fmla="*/ 13 h 22"/>
                    <a:gd name="T78" fmla="*/ 4 w 15"/>
                    <a:gd name="T79" fmla="*/ 11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
                    <a:gd name="T121" fmla="*/ 0 h 22"/>
                    <a:gd name="T122" fmla="*/ 15 w 15"/>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 h="22">
                      <a:moveTo>
                        <a:pt x="4" y="11"/>
                      </a:moveTo>
                      <a:lnTo>
                        <a:pt x="4" y="11"/>
                      </a:lnTo>
                      <a:lnTo>
                        <a:pt x="0" y="3"/>
                      </a:lnTo>
                      <a:lnTo>
                        <a:pt x="2" y="1"/>
                      </a:lnTo>
                      <a:lnTo>
                        <a:pt x="2" y="0"/>
                      </a:lnTo>
                      <a:lnTo>
                        <a:pt x="8" y="1"/>
                      </a:lnTo>
                      <a:lnTo>
                        <a:pt x="12" y="6"/>
                      </a:lnTo>
                      <a:lnTo>
                        <a:pt x="13" y="9"/>
                      </a:lnTo>
                      <a:lnTo>
                        <a:pt x="13" y="10"/>
                      </a:lnTo>
                      <a:lnTo>
                        <a:pt x="15" y="13"/>
                      </a:lnTo>
                      <a:lnTo>
                        <a:pt x="8" y="3"/>
                      </a:lnTo>
                      <a:lnTo>
                        <a:pt x="8" y="4"/>
                      </a:lnTo>
                      <a:lnTo>
                        <a:pt x="7" y="4"/>
                      </a:lnTo>
                      <a:lnTo>
                        <a:pt x="8" y="9"/>
                      </a:lnTo>
                      <a:lnTo>
                        <a:pt x="10" y="9"/>
                      </a:lnTo>
                      <a:lnTo>
                        <a:pt x="10" y="10"/>
                      </a:lnTo>
                      <a:lnTo>
                        <a:pt x="12" y="11"/>
                      </a:lnTo>
                      <a:lnTo>
                        <a:pt x="13" y="14"/>
                      </a:lnTo>
                      <a:lnTo>
                        <a:pt x="12" y="13"/>
                      </a:lnTo>
                      <a:lnTo>
                        <a:pt x="12" y="14"/>
                      </a:lnTo>
                      <a:lnTo>
                        <a:pt x="13" y="16"/>
                      </a:lnTo>
                      <a:lnTo>
                        <a:pt x="13" y="17"/>
                      </a:lnTo>
                      <a:lnTo>
                        <a:pt x="12" y="17"/>
                      </a:lnTo>
                      <a:lnTo>
                        <a:pt x="10" y="17"/>
                      </a:lnTo>
                      <a:lnTo>
                        <a:pt x="10" y="20"/>
                      </a:lnTo>
                      <a:lnTo>
                        <a:pt x="8" y="18"/>
                      </a:lnTo>
                      <a:lnTo>
                        <a:pt x="7" y="22"/>
                      </a:lnTo>
                      <a:lnTo>
                        <a:pt x="5" y="22"/>
                      </a:lnTo>
                      <a:lnTo>
                        <a:pt x="4" y="22"/>
                      </a:lnTo>
                      <a:lnTo>
                        <a:pt x="4" y="17"/>
                      </a:lnTo>
                      <a:lnTo>
                        <a:pt x="5" y="17"/>
                      </a:lnTo>
                      <a:lnTo>
                        <a:pt x="7" y="17"/>
                      </a:lnTo>
                      <a:lnTo>
                        <a:pt x="7" y="16"/>
                      </a:lnTo>
                      <a:lnTo>
                        <a:pt x="5" y="16"/>
                      </a:lnTo>
                      <a:lnTo>
                        <a:pt x="5" y="14"/>
                      </a:lnTo>
                      <a:lnTo>
                        <a:pt x="7" y="13"/>
                      </a:lnTo>
                      <a:lnTo>
                        <a:pt x="7" y="11"/>
                      </a:lnTo>
                      <a:lnTo>
                        <a:pt x="7" y="13"/>
                      </a:lnTo>
                      <a:lnTo>
                        <a:pt x="5" y="13"/>
                      </a:lnTo>
                      <a:lnTo>
                        <a:pt x="4" y="1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3" name="Group 3274"/>
              <p:cNvGrpSpPr>
                <a:grpSpLocks/>
              </p:cNvGrpSpPr>
              <p:nvPr/>
            </p:nvGrpSpPr>
            <p:grpSpPr bwMode="auto">
              <a:xfrm>
                <a:off x="897" y="1831"/>
                <a:ext cx="9" cy="15"/>
                <a:chOff x="897" y="1831"/>
                <a:chExt cx="9" cy="15"/>
              </a:xfrm>
              <a:grpFill/>
            </p:grpSpPr>
            <p:sp>
              <p:nvSpPr>
                <p:cNvPr id="712" name="Freeform 3275"/>
                <p:cNvSpPr>
                  <a:spLocks/>
                </p:cNvSpPr>
                <p:nvPr/>
              </p:nvSpPr>
              <p:spPr bwMode="gray">
                <a:xfrm>
                  <a:off x="897" y="1831"/>
                  <a:ext cx="9" cy="15"/>
                </a:xfrm>
                <a:custGeom>
                  <a:avLst/>
                  <a:gdLst>
                    <a:gd name="T0" fmla="*/ 4 w 9"/>
                    <a:gd name="T1" fmla="*/ 4 h 15"/>
                    <a:gd name="T2" fmla="*/ 1 w 9"/>
                    <a:gd name="T3" fmla="*/ 4 h 15"/>
                    <a:gd name="T4" fmla="*/ 0 w 9"/>
                    <a:gd name="T5" fmla="*/ 4 h 15"/>
                    <a:gd name="T6" fmla="*/ 0 w 9"/>
                    <a:gd name="T7" fmla="*/ 2 h 15"/>
                    <a:gd name="T8" fmla="*/ 0 w 9"/>
                    <a:gd name="T9" fmla="*/ 1 h 15"/>
                    <a:gd name="T10" fmla="*/ 0 w 9"/>
                    <a:gd name="T11" fmla="*/ 0 h 15"/>
                    <a:gd name="T12" fmla="*/ 1 w 9"/>
                    <a:gd name="T13" fmla="*/ 0 h 15"/>
                    <a:gd name="T14" fmla="*/ 6 w 9"/>
                    <a:gd name="T15" fmla="*/ 2 h 15"/>
                    <a:gd name="T16" fmla="*/ 7 w 9"/>
                    <a:gd name="T17" fmla="*/ 2 h 15"/>
                    <a:gd name="T18" fmla="*/ 9 w 9"/>
                    <a:gd name="T19" fmla="*/ 4 h 15"/>
                    <a:gd name="T20" fmla="*/ 6 w 9"/>
                    <a:gd name="T21" fmla="*/ 4 h 15"/>
                    <a:gd name="T22" fmla="*/ 6 w 9"/>
                    <a:gd name="T23" fmla="*/ 15 h 15"/>
                    <a:gd name="T24" fmla="*/ 6 w 9"/>
                    <a:gd name="T25" fmla="*/ 12 h 15"/>
                    <a:gd name="T26" fmla="*/ 4 w 9"/>
                    <a:gd name="T27" fmla="*/ 11 h 15"/>
                    <a:gd name="T28" fmla="*/ 4 w 9"/>
                    <a:gd name="T29" fmla="*/ 14 h 15"/>
                    <a:gd name="T30" fmla="*/ 1 w 9"/>
                    <a:gd name="T31" fmla="*/ 11 h 15"/>
                    <a:gd name="T32" fmla="*/ 1 w 9"/>
                    <a:gd name="T33" fmla="*/ 8 h 15"/>
                    <a:gd name="T34" fmla="*/ 4 w 9"/>
                    <a:gd name="T35" fmla="*/ 8 h 15"/>
                    <a:gd name="T36" fmla="*/ 6 w 9"/>
                    <a:gd name="T37" fmla="*/ 5 h 15"/>
                    <a:gd name="T38" fmla="*/ 4 w 9"/>
                    <a:gd name="T39" fmla="*/ 7 h 15"/>
                    <a:gd name="T40" fmla="*/ 4 w 9"/>
                    <a:gd name="T41" fmla="*/ 5 h 15"/>
                    <a:gd name="T42" fmla="*/ 1 w 9"/>
                    <a:gd name="T43" fmla="*/ 4 h 15"/>
                    <a:gd name="T44" fmla="*/ 4 w 9"/>
                    <a:gd name="T45" fmla="*/ 4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5"/>
                    <a:gd name="T71" fmla="*/ 9 w 9"/>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5">
                      <a:moveTo>
                        <a:pt x="4" y="4"/>
                      </a:moveTo>
                      <a:lnTo>
                        <a:pt x="1" y="4"/>
                      </a:lnTo>
                      <a:lnTo>
                        <a:pt x="0" y="4"/>
                      </a:lnTo>
                      <a:lnTo>
                        <a:pt x="0" y="2"/>
                      </a:lnTo>
                      <a:lnTo>
                        <a:pt x="0" y="1"/>
                      </a:lnTo>
                      <a:lnTo>
                        <a:pt x="0" y="0"/>
                      </a:lnTo>
                      <a:lnTo>
                        <a:pt x="1" y="0"/>
                      </a:lnTo>
                      <a:lnTo>
                        <a:pt x="6" y="2"/>
                      </a:lnTo>
                      <a:lnTo>
                        <a:pt x="7" y="2"/>
                      </a:lnTo>
                      <a:lnTo>
                        <a:pt x="9" y="4"/>
                      </a:lnTo>
                      <a:lnTo>
                        <a:pt x="6" y="4"/>
                      </a:lnTo>
                      <a:lnTo>
                        <a:pt x="6" y="15"/>
                      </a:lnTo>
                      <a:lnTo>
                        <a:pt x="6" y="12"/>
                      </a:lnTo>
                      <a:lnTo>
                        <a:pt x="4" y="11"/>
                      </a:lnTo>
                      <a:lnTo>
                        <a:pt x="4" y="14"/>
                      </a:lnTo>
                      <a:lnTo>
                        <a:pt x="1" y="11"/>
                      </a:lnTo>
                      <a:lnTo>
                        <a:pt x="1" y="8"/>
                      </a:lnTo>
                      <a:lnTo>
                        <a:pt x="4" y="8"/>
                      </a:lnTo>
                      <a:lnTo>
                        <a:pt x="6" y="5"/>
                      </a:lnTo>
                      <a:lnTo>
                        <a:pt x="4" y="7"/>
                      </a:lnTo>
                      <a:lnTo>
                        <a:pt x="4" y="5"/>
                      </a:lnTo>
                      <a:lnTo>
                        <a:pt x="1" y="4"/>
                      </a:lnTo>
                      <a:lnTo>
                        <a:pt x="4"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13" name="Freeform 3276"/>
                <p:cNvSpPr>
                  <a:spLocks/>
                </p:cNvSpPr>
                <p:nvPr/>
              </p:nvSpPr>
              <p:spPr bwMode="gray">
                <a:xfrm>
                  <a:off x="897" y="1831"/>
                  <a:ext cx="9" cy="15"/>
                </a:xfrm>
                <a:custGeom>
                  <a:avLst/>
                  <a:gdLst>
                    <a:gd name="T0" fmla="*/ 4 w 9"/>
                    <a:gd name="T1" fmla="*/ 4 h 15"/>
                    <a:gd name="T2" fmla="*/ 1 w 9"/>
                    <a:gd name="T3" fmla="*/ 4 h 15"/>
                    <a:gd name="T4" fmla="*/ 0 w 9"/>
                    <a:gd name="T5" fmla="*/ 4 h 15"/>
                    <a:gd name="T6" fmla="*/ 0 w 9"/>
                    <a:gd name="T7" fmla="*/ 2 h 15"/>
                    <a:gd name="T8" fmla="*/ 0 w 9"/>
                    <a:gd name="T9" fmla="*/ 1 h 15"/>
                    <a:gd name="T10" fmla="*/ 0 w 9"/>
                    <a:gd name="T11" fmla="*/ 0 h 15"/>
                    <a:gd name="T12" fmla="*/ 1 w 9"/>
                    <a:gd name="T13" fmla="*/ 0 h 15"/>
                    <a:gd name="T14" fmla="*/ 6 w 9"/>
                    <a:gd name="T15" fmla="*/ 2 h 15"/>
                    <a:gd name="T16" fmla="*/ 7 w 9"/>
                    <a:gd name="T17" fmla="*/ 2 h 15"/>
                    <a:gd name="T18" fmla="*/ 9 w 9"/>
                    <a:gd name="T19" fmla="*/ 4 h 15"/>
                    <a:gd name="T20" fmla="*/ 6 w 9"/>
                    <a:gd name="T21" fmla="*/ 4 h 15"/>
                    <a:gd name="T22" fmla="*/ 6 w 9"/>
                    <a:gd name="T23" fmla="*/ 15 h 15"/>
                    <a:gd name="T24" fmla="*/ 6 w 9"/>
                    <a:gd name="T25" fmla="*/ 12 h 15"/>
                    <a:gd name="T26" fmla="*/ 4 w 9"/>
                    <a:gd name="T27" fmla="*/ 11 h 15"/>
                    <a:gd name="T28" fmla="*/ 4 w 9"/>
                    <a:gd name="T29" fmla="*/ 14 h 15"/>
                    <a:gd name="T30" fmla="*/ 1 w 9"/>
                    <a:gd name="T31" fmla="*/ 11 h 15"/>
                    <a:gd name="T32" fmla="*/ 1 w 9"/>
                    <a:gd name="T33" fmla="*/ 8 h 15"/>
                    <a:gd name="T34" fmla="*/ 4 w 9"/>
                    <a:gd name="T35" fmla="*/ 8 h 15"/>
                    <a:gd name="T36" fmla="*/ 6 w 9"/>
                    <a:gd name="T37" fmla="*/ 5 h 15"/>
                    <a:gd name="T38" fmla="*/ 4 w 9"/>
                    <a:gd name="T39" fmla="*/ 7 h 15"/>
                    <a:gd name="T40" fmla="*/ 4 w 9"/>
                    <a:gd name="T41" fmla="*/ 5 h 15"/>
                    <a:gd name="T42" fmla="*/ 1 w 9"/>
                    <a:gd name="T43" fmla="*/ 4 h 15"/>
                    <a:gd name="T44" fmla="*/ 4 w 9"/>
                    <a:gd name="T45" fmla="*/ 4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5"/>
                    <a:gd name="T71" fmla="*/ 9 w 9"/>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5">
                      <a:moveTo>
                        <a:pt x="4" y="4"/>
                      </a:moveTo>
                      <a:lnTo>
                        <a:pt x="1" y="4"/>
                      </a:lnTo>
                      <a:lnTo>
                        <a:pt x="0" y="4"/>
                      </a:lnTo>
                      <a:lnTo>
                        <a:pt x="0" y="2"/>
                      </a:lnTo>
                      <a:lnTo>
                        <a:pt x="0" y="1"/>
                      </a:lnTo>
                      <a:lnTo>
                        <a:pt x="0" y="0"/>
                      </a:lnTo>
                      <a:lnTo>
                        <a:pt x="1" y="0"/>
                      </a:lnTo>
                      <a:lnTo>
                        <a:pt x="6" y="2"/>
                      </a:lnTo>
                      <a:lnTo>
                        <a:pt x="7" y="2"/>
                      </a:lnTo>
                      <a:lnTo>
                        <a:pt x="9" y="4"/>
                      </a:lnTo>
                      <a:lnTo>
                        <a:pt x="6" y="4"/>
                      </a:lnTo>
                      <a:lnTo>
                        <a:pt x="6" y="15"/>
                      </a:lnTo>
                      <a:lnTo>
                        <a:pt x="6" y="12"/>
                      </a:lnTo>
                      <a:lnTo>
                        <a:pt x="4" y="11"/>
                      </a:lnTo>
                      <a:lnTo>
                        <a:pt x="4" y="14"/>
                      </a:lnTo>
                      <a:lnTo>
                        <a:pt x="1" y="11"/>
                      </a:lnTo>
                      <a:lnTo>
                        <a:pt x="1" y="8"/>
                      </a:lnTo>
                      <a:lnTo>
                        <a:pt x="4" y="8"/>
                      </a:lnTo>
                      <a:lnTo>
                        <a:pt x="6" y="5"/>
                      </a:lnTo>
                      <a:lnTo>
                        <a:pt x="4" y="7"/>
                      </a:lnTo>
                      <a:lnTo>
                        <a:pt x="4" y="5"/>
                      </a:lnTo>
                      <a:lnTo>
                        <a:pt x="1" y="4"/>
                      </a:lnTo>
                      <a:lnTo>
                        <a:pt x="4"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4" name="Group 3277"/>
              <p:cNvGrpSpPr>
                <a:grpSpLocks/>
              </p:cNvGrpSpPr>
              <p:nvPr/>
            </p:nvGrpSpPr>
            <p:grpSpPr bwMode="auto">
              <a:xfrm>
                <a:off x="903" y="1826"/>
                <a:ext cx="11" cy="13"/>
                <a:chOff x="903" y="1826"/>
                <a:chExt cx="11" cy="13"/>
              </a:xfrm>
              <a:grpFill/>
            </p:grpSpPr>
            <p:sp>
              <p:nvSpPr>
                <p:cNvPr id="710" name="Freeform 3278"/>
                <p:cNvSpPr>
                  <a:spLocks/>
                </p:cNvSpPr>
                <p:nvPr/>
              </p:nvSpPr>
              <p:spPr bwMode="gray">
                <a:xfrm>
                  <a:off x="903" y="1826"/>
                  <a:ext cx="11" cy="13"/>
                </a:xfrm>
                <a:custGeom>
                  <a:avLst/>
                  <a:gdLst>
                    <a:gd name="T0" fmla="*/ 3 w 11"/>
                    <a:gd name="T1" fmla="*/ 5 h 13"/>
                    <a:gd name="T2" fmla="*/ 3 w 11"/>
                    <a:gd name="T3" fmla="*/ 3 h 13"/>
                    <a:gd name="T4" fmla="*/ 1 w 11"/>
                    <a:gd name="T5" fmla="*/ 2 h 13"/>
                    <a:gd name="T6" fmla="*/ 0 w 11"/>
                    <a:gd name="T7" fmla="*/ 2 h 13"/>
                    <a:gd name="T8" fmla="*/ 0 w 11"/>
                    <a:gd name="T9" fmla="*/ 0 h 13"/>
                    <a:gd name="T10" fmla="*/ 1 w 11"/>
                    <a:gd name="T11" fmla="*/ 0 h 13"/>
                    <a:gd name="T12" fmla="*/ 7 w 11"/>
                    <a:gd name="T13" fmla="*/ 2 h 13"/>
                    <a:gd name="T14" fmla="*/ 8 w 11"/>
                    <a:gd name="T15" fmla="*/ 2 h 13"/>
                    <a:gd name="T16" fmla="*/ 10 w 11"/>
                    <a:gd name="T17" fmla="*/ 3 h 13"/>
                    <a:gd name="T18" fmla="*/ 11 w 11"/>
                    <a:gd name="T19" fmla="*/ 3 h 13"/>
                    <a:gd name="T20" fmla="*/ 11 w 11"/>
                    <a:gd name="T21" fmla="*/ 5 h 13"/>
                    <a:gd name="T22" fmla="*/ 11 w 11"/>
                    <a:gd name="T23" fmla="*/ 9 h 13"/>
                    <a:gd name="T24" fmla="*/ 8 w 11"/>
                    <a:gd name="T25" fmla="*/ 6 h 13"/>
                    <a:gd name="T26" fmla="*/ 7 w 11"/>
                    <a:gd name="T27" fmla="*/ 7 h 13"/>
                    <a:gd name="T28" fmla="*/ 10 w 11"/>
                    <a:gd name="T29" fmla="*/ 9 h 13"/>
                    <a:gd name="T30" fmla="*/ 10 w 11"/>
                    <a:gd name="T31" fmla="*/ 12 h 13"/>
                    <a:gd name="T32" fmla="*/ 8 w 11"/>
                    <a:gd name="T33" fmla="*/ 12 h 13"/>
                    <a:gd name="T34" fmla="*/ 7 w 11"/>
                    <a:gd name="T35" fmla="*/ 12 h 13"/>
                    <a:gd name="T36" fmla="*/ 6 w 11"/>
                    <a:gd name="T37" fmla="*/ 13 h 13"/>
                    <a:gd name="T38" fmla="*/ 4 w 11"/>
                    <a:gd name="T39" fmla="*/ 5 h 13"/>
                    <a:gd name="T40" fmla="*/ 3 w 11"/>
                    <a:gd name="T41" fmla="*/ 5 h 13"/>
                    <a:gd name="T42" fmla="*/ 1 w 11"/>
                    <a:gd name="T43" fmla="*/ 5 h 13"/>
                    <a:gd name="T44" fmla="*/ 3 w 11"/>
                    <a:gd name="T45" fmla="*/ 5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3"/>
                    <a:gd name="T71" fmla="*/ 11 w 11"/>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3">
                      <a:moveTo>
                        <a:pt x="3" y="5"/>
                      </a:moveTo>
                      <a:lnTo>
                        <a:pt x="3" y="3"/>
                      </a:lnTo>
                      <a:lnTo>
                        <a:pt x="1" y="2"/>
                      </a:lnTo>
                      <a:lnTo>
                        <a:pt x="0" y="2"/>
                      </a:lnTo>
                      <a:lnTo>
                        <a:pt x="0" y="0"/>
                      </a:lnTo>
                      <a:lnTo>
                        <a:pt x="1" y="0"/>
                      </a:lnTo>
                      <a:lnTo>
                        <a:pt x="7" y="2"/>
                      </a:lnTo>
                      <a:lnTo>
                        <a:pt x="8" y="2"/>
                      </a:lnTo>
                      <a:lnTo>
                        <a:pt x="10" y="3"/>
                      </a:lnTo>
                      <a:lnTo>
                        <a:pt x="11" y="3"/>
                      </a:lnTo>
                      <a:lnTo>
                        <a:pt x="11" y="5"/>
                      </a:lnTo>
                      <a:lnTo>
                        <a:pt x="11" y="9"/>
                      </a:lnTo>
                      <a:lnTo>
                        <a:pt x="8" y="6"/>
                      </a:lnTo>
                      <a:lnTo>
                        <a:pt x="7" y="7"/>
                      </a:lnTo>
                      <a:lnTo>
                        <a:pt x="10" y="9"/>
                      </a:lnTo>
                      <a:lnTo>
                        <a:pt x="10" y="12"/>
                      </a:lnTo>
                      <a:lnTo>
                        <a:pt x="8" y="12"/>
                      </a:lnTo>
                      <a:lnTo>
                        <a:pt x="7" y="12"/>
                      </a:lnTo>
                      <a:lnTo>
                        <a:pt x="6" y="13"/>
                      </a:lnTo>
                      <a:lnTo>
                        <a:pt x="4" y="5"/>
                      </a:lnTo>
                      <a:lnTo>
                        <a:pt x="3" y="5"/>
                      </a:lnTo>
                      <a:lnTo>
                        <a:pt x="1" y="5"/>
                      </a:lnTo>
                      <a:lnTo>
                        <a:pt x="3"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11" name="Freeform 3279"/>
                <p:cNvSpPr>
                  <a:spLocks/>
                </p:cNvSpPr>
                <p:nvPr/>
              </p:nvSpPr>
              <p:spPr bwMode="gray">
                <a:xfrm>
                  <a:off x="903" y="1826"/>
                  <a:ext cx="11" cy="13"/>
                </a:xfrm>
                <a:custGeom>
                  <a:avLst/>
                  <a:gdLst>
                    <a:gd name="T0" fmla="*/ 3 w 11"/>
                    <a:gd name="T1" fmla="*/ 5 h 13"/>
                    <a:gd name="T2" fmla="*/ 3 w 11"/>
                    <a:gd name="T3" fmla="*/ 3 h 13"/>
                    <a:gd name="T4" fmla="*/ 1 w 11"/>
                    <a:gd name="T5" fmla="*/ 2 h 13"/>
                    <a:gd name="T6" fmla="*/ 0 w 11"/>
                    <a:gd name="T7" fmla="*/ 2 h 13"/>
                    <a:gd name="T8" fmla="*/ 0 w 11"/>
                    <a:gd name="T9" fmla="*/ 0 h 13"/>
                    <a:gd name="T10" fmla="*/ 1 w 11"/>
                    <a:gd name="T11" fmla="*/ 0 h 13"/>
                    <a:gd name="T12" fmla="*/ 7 w 11"/>
                    <a:gd name="T13" fmla="*/ 2 h 13"/>
                    <a:gd name="T14" fmla="*/ 8 w 11"/>
                    <a:gd name="T15" fmla="*/ 2 h 13"/>
                    <a:gd name="T16" fmla="*/ 10 w 11"/>
                    <a:gd name="T17" fmla="*/ 3 h 13"/>
                    <a:gd name="T18" fmla="*/ 11 w 11"/>
                    <a:gd name="T19" fmla="*/ 3 h 13"/>
                    <a:gd name="T20" fmla="*/ 11 w 11"/>
                    <a:gd name="T21" fmla="*/ 5 h 13"/>
                    <a:gd name="T22" fmla="*/ 11 w 11"/>
                    <a:gd name="T23" fmla="*/ 9 h 13"/>
                    <a:gd name="T24" fmla="*/ 8 w 11"/>
                    <a:gd name="T25" fmla="*/ 6 h 13"/>
                    <a:gd name="T26" fmla="*/ 7 w 11"/>
                    <a:gd name="T27" fmla="*/ 7 h 13"/>
                    <a:gd name="T28" fmla="*/ 10 w 11"/>
                    <a:gd name="T29" fmla="*/ 9 h 13"/>
                    <a:gd name="T30" fmla="*/ 10 w 11"/>
                    <a:gd name="T31" fmla="*/ 12 h 13"/>
                    <a:gd name="T32" fmla="*/ 8 w 11"/>
                    <a:gd name="T33" fmla="*/ 12 h 13"/>
                    <a:gd name="T34" fmla="*/ 7 w 11"/>
                    <a:gd name="T35" fmla="*/ 12 h 13"/>
                    <a:gd name="T36" fmla="*/ 6 w 11"/>
                    <a:gd name="T37" fmla="*/ 13 h 13"/>
                    <a:gd name="T38" fmla="*/ 4 w 11"/>
                    <a:gd name="T39" fmla="*/ 5 h 13"/>
                    <a:gd name="T40" fmla="*/ 3 w 11"/>
                    <a:gd name="T41" fmla="*/ 5 h 13"/>
                    <a:gd name="T42" fmla="*/ 1 w 11"/>
                    <a:gd name="T43" fmla="*/ 5 h 13"/>
                    <a:gd name="T44" fmla="*/ 3 w 11"/>
                    <a:gd name="T45" fmla="*/ 5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3"/>
                    <a:gd name="T71" fmla="*/ 11 w 11"/>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3">
                      <a:moveTo>
                        <a:pt x="3" y="5"/>
                      </a:moveTo>
                      <a:lnTo>
                        <a:pt x="3" y="3"/>
                      </a:lnTo>
                      <a:lnTo>
                        <a:pt x="1" y="2"/>
                      </a:lnTo>
                      <a:lnTo>
                        <a:pt x="0" y="2"/>
                      </a:lnTo>
                      <a:lnTo>
                        <a:pt x="0" y="0"/>
                      </a:lnTo>
                      <a:lnTo>
                        <a:pt x="1" y="0"/>
                      </a:lnTo>
                      <a:lnTo>
                        <a:pt x="7" y="2"/>
                      </a:lnTo>
                      <a:lnTo>
                        <a:pt x="8" y="2"/>
                      </a:lnTo>
                      <a:lnTo>
                        <a:pt x="10" y="3"/>
                      </a:lnTo>
                      <a:lnTo>
                        <a:pt x="11" y="3"/>
                      </a:lnTo>
                      <a:lnTo>
                        <a:pt x="11" y="5"/>
                      </a:lnTo>
                      <a:lnTo>
                        <a:pt x="11" y="9"/>
                      </a:lnTo>
                      <a:lnTo>
                        <a:pt x="8" y="6"/>
                      </a:lnTo>
                      <a:lnTo>
                        <a:pt x="7" y="7"/>
                      </a:lnTo>
                      <a:lnTo>
                        <a:pt x="10" y="9"/>
                      </a:lnTo>
                      <a:lnTo>
                        <a:pt x="10" y="12"/>
                      </a:lnTo>
                      <a:lnTo>
                        <a:pt x="8" y="12"/>
                      </a:lnTo>
                      <a:lnTo>
                        <a:pt x="7" y="12"/>
                      </a:lnTo>
                      <a:lnTo>
                        <a:pt x="6" y="13"/>
                      </a:lnTo>
                      <a:lnTo>
                        <a:pt x="4" y="5"/>
                      </a:lnTo>
                      <a:lnTo>
                        <a:pt x="3" y="5"/>
                      </a:lnTo>
                      <a:lnTo>
                        <a:pt x="1" y="5"/>
                      </a:lnTo>
                      <a:lnTo>
                        <a:pt x="3"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5" name="Group 3280"/>
              <p:cNvGrpSpPr>
                <a:grpSpLocks/>
              </p:cNvGrpSpPr>
              <p:nvPr/>
            </p:nvGrpSpPr>
            <p:grpSpPr bwMode="auto">
              <a:xfrm>
                <a:off x="870" y="1801"/>
                <a:ext cx="19" cy="19"/>
                <a:chOff x="870" y="1801"/>
                <a:chExt cx="19" cy="19"/>
              </a:xfrm>
              <a:grpFill/>
            </p:grpSpPr>
            <p:sp>
              <p:nvSpPr>
                <p:cNvPr id="708" name="Freeform 3281"/>
                <p:cNvSpPr>
                  <a:spLocks/>
                </p:cNvSpPr>
                <p:nvPr/>
              </p:nvSpPr>
              <p:spPr bwMode="gray">
                <a:xfrm>
                  <a:off x="870" y="1801"/>
                  <a:ext cx="19" cy="19"/>
                </a:xfrm>
                <a:custGeom>
                  <a:avLst/>
                  <a:gdLst>
                    <a:gd name="T0" fmla="*/ 18 w 19"/>
                    <a:gd name="T1" fmla="*/ 6 h 19"/>
                    <a:gd name="T2" fmla="*/ 18 w 19"/>
                    <a:gd name="T3" fmla="*/ 6 h 19"/>
                    <a:gd name="T4" fmla="*/ 19 w 19"/>
                    <a:gd name="T5" fmla="*/ 6 h 19"/>
                    <a:gd name="T6" fmla="*/ 19 w 19"/>
                    <a:gd name="T7" fmla="*/ 8 h 19"/>
                    <a:gd name="T8" fmla="*/ 16 w 19"/>
                    <a:gd name="T9" fmla="*/ 8 h 19"/>
                    <a:gd name="T10" fmla="*/ 18 w 19"/>
                    <a:gd name="T11" fmla="*/ 9 h 19"/>
                    <a:gd name="T12" fmla="*/ 18 w 19"/>
                    <a:gd name="T13" fmla="*/ 10 h 19"/>
                    <a:gd name="T14" fmla="*/ 16 w 19"/>
                    <a:gd name="T15" fmla="*/ 10 h 19"/>
                    <a:gd name="T16" fmla="*/ 12 w 19"/>
                    <a:gd name="T17" fmla="*/ 8 h 19"/>
                    <a:gd name="T18" fmla="*/ 9 w 19"/>
                    <a:gd name="T19" fmla="*/ 9 h 19"/>
                    <a:gd name="T20" fmla="*/ 12 w 19"/>
                    <a:gd name="T21" fmla="*/ 10 h 19"/>
                    <a:gd name="T22" fmla="*/ 16 w 19"/>
                    <a:gd name="T23" fmla="*/ 12 h 19"/>
                    <a:gd name="T24" fmla="*/ 18 w 19"/>
                    <a:gd name="T25" fmla="*/ 12 h 19"/>
                    <a:gd name="T26" fmla="*/ 19 w 19"/>
                    <a:gd name="T27" fmla="*/ 12 h 19"/>
                    <a:gd name="T28" fmla="*/ 19 w 19"/>
                    <a:gd name="T29" fmla="*/ 16 h 19"/>
                    <a:gd name="T30" fmla="*/ 19 w 19"/>
                    <a:gd name="T31" fmla="*/ 17 h 19"/>
                    <a:gd name="T32" fmla="*/ 12 w 19"/>
                    <a:gd name="T33" fmla="*/ 13 h 19"/>
                    <a:gd name="T34" fmla="*/ 9 w 19"/>
                    <a:gd name="T35" fmla="*/ 12 h 19"/>
                    <a:gd name="T36" fmla="*/ 8 w 19"/>
                    <a:gd name="T37" fmla="*/ 10 h 19"/>
                    <a:gd name="T38" fmla="*/ 8 w 19"/>
                    <a:gd name="T39" fmla="*/ 13 h 19"/>
                    <a:gd name="T40" fmla="*/ 9 w 19"/>
                    <a:gd name="T41" fmla="*/ 14 h 19"/>
                    <a:gd name="T42" fmla="*/ 9 w 19"/>
                    <a:gd name="T43" fmla="*/ 19 h 19"/>
                    <a:gd name="T44" fmla="*/ 8 w 19"/>
                    <a:gd name="T45" fmla="*/ 19 h 19"/>
                    <a:gd name="T46" fmla="*/ 6 w 19"/>
                    <a:gd name="T47" fmla="*/ 19 h 19"/>
                    <a:gd name="T48" fmla="*/ 5 w 19"/>
                    <a:gd name="T49" fmla="*/ 17 h 19"/>
                    <a:gd name="T50" fmla="*/ 6 w 19"/>
                    <a:gd name="T51" fmla="*/ 16 h 19"/>
                    <a:gd name="T52" fmla="*/ 6 w 19"/>
                    <a:gd name="T53" fmla="*/ 14 h 19"/>
                    <a:gd name="T54" fmla="*/ 5 w 19"/>
                    <a:gd name="T55" fmla="*/ 14 h 19"/>
                    <a:gd name="T56" fmla="*/ 5 w 19"/>
                    <a:gd name="T57" fmla="*/ 13 h 19"/>
                    <a:gd name="T58" fmla="*/ 3 w 19"/>
                    <a:gd name="T59" fmla="*/ 12 h 19"/>
                    <a:gd name="T60" fmla="*/ 2 w 19"/>
                    <a:gd name="T61" fmla="*/ 10 h 19"/>
                    <a:gd name="T62" fmla="*/ 0 w 19"/>
                    <a:gd name="T63" fmla="*/ 9 h 19"/>
                    <a:gd name="T64" fmla="*/ 2 w 19"/>
                    <a:gd name="T65" fmla="*/ 8 h 19"/>
                    <a:gd name="T66" fmla="*/ 3 w 19"/>
                    <a:gd name="T67" fmla="*/ 9 h 19"/>
                    <a:gd name="T68" fmla="*/ 3 w 19"/>
                    <a:gd name="T69" fmla="*/ 8 h 19"/>
                    <a:gd name="T70" fmla="*/ 0 w 19"/>
                    <a:gd name="T71" fmla="*/ 4 h 19"/>
                    <a:gd name="T72" fmla="*/ 2 w 19"/>
                    <a:gd name="T73" fmla="*/ 3 h 19"/>
                    <a:gd name="T74" fmla="*/ 2 w 19"/>
                    <a:gd name="T75" fmla="*/ 4 h 19"/>
                    <a:gd name="T76" fmla="*/ 3 w 19"/>
                    <a:gd name="T77" fmla="*/ 4 h 19"/>
                    <a:gd name="T78" fmla="*/ 3 w 19"/>
                    <a:gd name="T79" fmla="*/ 3 h 19"/>
                    <a:gd name="T80" fmla="*/ 5 w 19"/>
                    <a:gd name="T81" fmla="*/ 2 h 19"/>
                    <a:gd name="T82" fmla="*/ 6 w 19"/>
                    <a:gd name="T83" fmla="*/ 0 h 19"/>
                    <a:gd name="T84" fmla="*/ 12 w 19"/>
                    <a:gd name="T85" fmla="*/ 3 h 19"/>
                    <a:gd name="T86" fmla="*/ 12 w 19"/>
                    <a:gd name="T87" fmla="*/ 4 h 19"/>
                    <a:gd name="T88" fmla="*/ 12 w 19"/>
                    <a:gd name="T89" fmla="*/ 4 h 19"/>
                    <a:gd name="T90" fmla="*/ 16 w 19"/>
                    <a:gd name="T91" fmla="*/ 4 h 19"/>
                    <a:gd name="T92" fmla="*/ 18 w 19"/>
                    <a:gd name="T93" fmla="*/ 6 h 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
                    <a:gd name="T142" fmla="*/ 0 h 19"/>
                    <a:gd name="T143" fmla="*/ 19 w 19"/>
                    <a:gd name="T144" fmla="*/ 19 h 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 h="19">
                      <a:moveTo>
                        <a:pt x="18" y="6"/>
                      </a:moveTo>
                      <a:lnTo>
                        <a:pt x="18" y="6"/>
                      </a:lnTo>
                      <a:lnTo>
                        <a:pt x="19" y="6"/>
                      </a:lnTo>
                      <a:lnTo>
                        <a:pt x="19" y="8"/>
                      </a:lnTo>
                      <a:lnTo>
                        <a:pt x="16" y="8"/>
                      </a:lnTo>
                      <a:lnTo>
                        <a:pt x="18" y="9"/>
                      </a:lnTo>
                      <a:lnTo>
                        <a:pt x="18" y="10"/>
                      </a:lnTo>
                      <a:lnTo>
                        <a:pt x="16" y="10"/>
                      </a:lnTo>
                      <a:lnTo>
                        <a:pt x="12" y="8"/>
                      </a:lnTo>
                      <a:lnTo>
                        <a:pt x="9" y="9"/>
                      </a:lnTo>
                      <a:lnTo>
                        <a:pt x="12" y="10"/>
                      </a:lnTo>
                      <a:lnTo>
                        <a:pt x="16" y="12"/>
                      </a:lnTo>
                      <a:lnTo>
                        <a:pt x="18" y="12"/>
                      </a:lnTo>
                      <a:lnTo>
                        <a:pt x="19" y="12"/>
                      </a:lnTo>
                      <a:lnTo>
                        <a:pt x="19" y="16"/>
                      </a:lnTo>
                      <a:lnTo>
                        <a:pt x="19" y="17"/>
                      </a:lnTo>
                      <a:lnTo>
                        <a:pt x="12" y="13"/>
                      </a:lnTo>
                      <a:lnTo>
                        <a:pt x="9" y="12"/>
                      </a:lnTo>
                      <a:lnTo>
                        <a:pt x="8" y="10"/>
                      </a:lnTo>
                      <a:lnTo>
                        <a:pt x="8" y="13"/>
                      </a:lnTo>
                      <a:lnTo>
                        <a:pt x="9" y="14"/>
                      </a:lnTo>
                      <a:lnTo>
                        <a:pt x="9" y="19"/>
                      </a:lnTo>
                      <a:lnTo>
                        <a:pt x="8" y="19"/>
                      </a:lnTo>
                      <a:lnTo>
                        <a:pt x="6" y="19"/>
                      </a:lnTo>
                      <a:lnTo>
                        <a:pt x="5" y="17"/>
                      </a:lnTo>
                      <a:lnTo>
                        <a:pt x="6" y="16"/>
                      </a:lnTo>
                      <a:lnTo>
                        <a:pt x="6" y="14"/>
                      </a:lnTo>
                      <a:lnTo>
                        <a:pt x="5" y="14"/>
                      </a:lnTo>
                      <a:lnTo>
                        <a:pt x="5" y="13"/>
                      </a:lnTo>
                      <a:lnTo>
                        <a:pt x="3" y="12"/>
                      </a:lnTo>
                      <a:lnTo>
                        <a:pt x="2" y="10"/>
                      </a:lnTo>
                      <a:lnTo>
                        <a:pt x="0" y="9"/>
                      </a:lnTo>
                      <a:lnTo>
                        <a:pt x="2" y="8"/>
                      </a:lnTo>
                      <a:lnTo>
                        <a:pt x="3" y="9"/>
                      </a:lnTo>
                      <a:lnTo>
                        <a:pt x="3" y="8"/>
                      </a:lnTo>
                      <a:lnTo>
                        <a:pt x="0" y="4"/>
                      </a:lnTo>
                      <a:lnTo>
                        <a:pt x="2" y="3"/>
                      </a:lnTo>
                      <a:lnTo>
                        <a:pt x="2" y="4"/>
                      </a:lnTo>
                      <a:lnTo>
                        <a:pt x="3" y="4"/>
                      </a:lnTo>
                      <a:lnTo>
                        <a:pt x="3" y="3"/>
                      </a:lnTo>
                      <a:lnTo>
                        <a:pt x="5" y="2"/>
                      </a:lnTo>
                      <a:lnTo>
                        <a:pt x="6" y="0"/>
                      </a:lnTo>
                      <a:lnTo>
                        <a:pt x="12" y="3"/>
                      </a:lnTo>
                      <a:lnTo>
                        <a:pt x="12" y="4"/>
                      </a:lnTo>
                      <a:lnTo>
                        <a:pt x="16" y="4"/>
                      </a:lnTo>
                      <a:lnTo>
                        <a:pt x="18"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09" name="Freeform 3282"/>
                <p:cNvSpPr>
                  <a:spLocks/>
                </p:cNvSpPr>
                <p:nvPr/>
              </p:nvSpPr>
              <p:spPr bwMode="gray">
                <a:xfrm>
                  <a:off x="870" y="1801"/>
                  <a:ext cx="19" cy="19"/>
                </a:xfrm>
                <a:custGeom>
                  <a:avLst/>
                  <a:gdLst>
                    <a:gd name="T0" fmla="*/ 18 w 19"/>
                    <a:gd name="T1" fmla="*/ 6 h 19"/>
                    <a:gd name="T2" fmla="*/ 18 w 19"/>
                    <a:gd name="T3" fmla="*/ 6 h 19"/>
                    <a:gd name="T4" fmla="*/ 19 w 19"/>
                    <a:gd name="T5" fmla="*/ 6 h 19"/>
                    <a:gd name="T6" fmla="*/ 19 w 19"/>
                    <a:gd name="T7" fmla="*/ 8 h 19"/>
                    <a:gd name="T8" fmla="*/ 16 w 19"/>
                    <a:gd name="T9" fmla="*/ 8 h 19"/>
                    <a:gd name="T10" fmla="*/ 18 w 19"/>
                    <a:gd name="T11" fmla="*/ 9 h 19"/>
                    <a:gd name="T12" fmla="*/ 18 w 19"/>
                    <a:gd name="T13" fmla="*/ 10 h 19"/>
                    <a:gd name="T14" fmla="*/ 16 w 19"/>
                    <a:gd name="T15" fmla="*/ 10 h 19"/>
                    <a:gd name="T16" fmla="*/ 12 w 19"/>
                    <a:gd name="T17" fmla="*/ 8 h 19"/>
                    <a:gd name="T18" fmla="*/ 9 w 19"/>
                    <a:gd name="T19" fmla="*/ 9 h 19"/>
                    <a:gd name="T20" fmla="*/ 12 w 19"/>
                    <a:gd name="T21" fmla="*/ 10 h 19"/>
                    <a:gd name="T22" fmla="*/ 16 w 19"/>
                    <a:gd name="T23" fmla="*/ 12 h 19"/>
                    <a:gd name="T24" fmla="*/ 18 w 19"/>
                    <a:gd name="T25" fmla="*/ 12 h 19"/>
                    <a:gd name="T26" fmla="*/ 19 w 19"/>
                    <a:gd name="T27" fmla="*/ 12 h 19"/>
                    <a:gd name="T28" fmla="*/ 19 w 19"/>
                    <a:gd name="T29" fmla="*/ 16 h 19"/>
                    <a:gd name="T30" fmla="*/ 19 w 19"/>
                    <a:gd name="T31" fmla="*/ 17 h 19"/>
                    <a:gd name="T32" fmla="*/ 12 w 19"/>
                    <a:gd name="T33" fmla="*/ 13 h 19"/>
                    <a:gd name="T34" fmla="*/ 9 w 19"/>
                    <a:gd name="T35" fmla="*/ 12 h 19"/>
                    <a:gd name="T36" fmla="*/ 8 w 19"/>
                    <a:gd name="T37" fmla="*/ 10 h 19"/>
                    <a:gd name="T38" fmla="*/ 8 w 19"/>
                    <a:gd name="T39" fmla="*/ 13 h 19"/>
                    <a:gd name="T40" fmla="*/ 9 w 19"/>
                    <a:gd name="T41" fmla="*/ 14 h 19"/>
                    <a:gd name="T42" fmla="*/ 9 w 19"/>
                    <a:gd name="T43" fmla="*/ 19 h 19"/>
                    <a:gd name="T44" fmla="*/ 8 w 19"/>
                    <a:gd name="T45" fmla="*/ 19 h 19"/>
                    <a:gd name="T46" fmla="*/ 6 w 19"/>
                    <a:gd name="T47" fmla="*/ 19 h 19"/>
                    <a:gd name="T48" fmla="*/ 5 w 19"/>
                    <a:gd name="T49" fmla="*/ 17 h 19"/>
                    <a:gd name="T50" fmla="*/ 6 w 19"/>
                    <a:gd name="T51" fmla="*/ 16 h 19"/>
                    <a:gd name="T52" fmla="*/ 6 w 19"/>
                    <a:gd name="T53" fmla="*/ 14 h 19"/>
                    <a:gd name="T54" fmla="*/ 5 w 19"/>
                    <a:gd name="T55" fmla="*/ 14 h 19"/>
                    <a:gd name="T56" fmla="*/ 5 w 19"/>
                    <a:gd name="T57" fmla="*/ 13 h 19"/>
                    <a:gd name="T58" fmla="*/ 3 w 19"/>
                    <a:gd name="T59" fmla="*/ 12 h 19"/>
                    <a:gd name="T60" fmla="*/ 2 w 19"/>
                    <a:gd name="T61" fmla="*/ 10 h 19"/>
                    <a:gd name="T62" fmla="*/ 0 w 19"/>
                    <a:gd name="T63" fmla="*/ 9 h 19"/>
                    <a:gd name="T64" fmla="*/ 2 w 19"/>
                    <a:gd name="T65" fmla="*/ 8 h 19"/>
                    <a:gd name="T66" fmla="*/ 3 w 19"/>
                    <a:gd name="T67" fmla="*/ 9 h 19"/>
                    <a:gd name="T68" fmla="*/ 3 w 19"/>
                    <a:gd name="T69" fmla="*/ 8 h 19"/>
                    <a:gd name="T70" fmla="*/ 0 w 19"/>
                    <a:gd name="T71" fmla="*/ 4 h 19"/>
                    <a:gd name="T72" fmla="*/ 2 w 19"/>
                    <a:gd name="T73" fmla="*/ 3 h 19"/>
                    <a:gd name="T74" fmla="*/ 2 w 19"/>
                    <a:gd name="T75" fmla="*/ 4 h 19"/>
                    <a:gd name="T76" fmla="*/ 3 w 19"/>
                    <a:gd name="T77" fmla="*/ 4 h 19"/>
                    <a:gd name="T78" fmla="*/ 3 w 19"/>
                    <a:gd name="T79" fmla="*/ 3 h 19"/>
                    <a:gd name="T80" fmla="*/ 5 w 19"/>
                    <a:gd name="T81" fmla="*/ 2 h 19"/>
                    <a:gd name="T82" fmla="*/ 6 w 19"/>
                    <a:gd name="T83" fmla="*/ 0 h 19"/>
                    <a:gd name="T84" fmla="*/ 12 w 19"/>
                    <a:gd name="T85" fmla="*/ 3 h 19"/>
                    <a:gd name="T86" fmla="*/ 12 w 19"/>
                    <a:gd name="T87" fmla="*/ 4 h 19"/>
                    <a:gd name="T88" fmla="*/ 12 w 19"/>
                    <a:gd name="T89" fmla="*/ 4 h 19"/>
                    <a:gd name="T90" fmla="*/ 16 w 19"/>
                    <a:gd name="T91" fmla="*/ 4 h 19"/>
                    <a:gd name="T92" fmla="*/ 18 w 19"/>
                    <a:gd name="T93" fmla="*/ 6 h 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
                    <a:gd name="T142" fmla="*/ 0 h 19"/>
                    <a:gd name="T143" fmla="*/ 19 w 19"/>
                    <a:gd name="T144" fmla="*/ 19 h 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 h="19">
                      <a:moveTo>
                        <a:pt x="18" y="6"/>
                      </a:moveTo>
                      <a:lnTo>
                        <a:pt x="18" y="6"/>
                      </a:lnTo>
                      <a:lnTo>
                        <a:pt x="19" y="6"/>
                      </a:lnTo>
                      <a:lnTo>
                        <a:pt x="19" y="8"/>
                      </a:lnTo>
                      <a:lnTo>
                        <a:pt x="16" y="8"/>
                      </a:lnTo>
                      <a:lnTo>
                        <a:pt x="18" y="9"/>
                      </a:lnTo>
                      <a:lnTo>
                        <a:pt x="18" y="10"/>
                      </a:lnTo>
                      <a:lnTo>
                        <a:pt x="16" y="10"/>
                      </a:lnTo>
                      <a:lnTo>
                        <a:pt x="12" y="8"/>
                      </a:lnTo>
                      <a:lnTo>
                        <a:pt x="9" y="9"/>
                      </a:lnTo>
                      <a:lnTo>
                        <a:pt x="12" y="10"/>
                      </a:lnTo>
                      <a:lnTo>
                        <a:pt x="16" y="12"/>
                      </a:lnTo>
                      <a:lnTo>
                        <a:pt x="18" y="12"/>
                      </a:lnTo>
                      <a:lnTo>
                        <a:pt x="19" y="12"/>
                      </a:lnTo>
                      <a:lnTo>
                        <a:pt x="19" y="16"/>
                      </a:lnTo>
                      <a:lnTo>
                        <a:pt x="19" y="17"/>
                      </a:lnTo>
                      <a:lnTo>
                        <a:pt x="12" y="13"/>
                      </a:lnTo>
                      <a:lnTo>
                        <a:pt x="9" y="12"/>
                      </a:lnTo>
                      <a:lnTo>
                        <a:pt x="8" y="10"/>
                      </a:lnTo>
                      <a:lnTo>
                        <a:pt x="8" y="13"/>
                      </a:lnTo>
                      <a:lnTo>
                        <a:pt x="9" y="14"/>
                      </a:lnTo>
                      <a:lnTo>
                        <a:pt x="9" y="19"/>
                      </a:lnTo>
                      <a:lnTo>
                        <a:pt x="8" y="19"/>
                      </a:lnTo>
                      <a:lnTo>
                        <a:pt x="6" y="19"/>
                      </a:lnTo>
                      <a:lnTo>
                        <a:pt x="5" y="17"/>
                      </a:lnTo>
                      <a:lnTo>
                        <a:pt x="6" y="16"/>
                      </a:lnTo>
                      <a:lnTo>
                        <a:pt x="6" y="14"/>
                      </a:lnTo>
                      <a:lnTo>
                        <a:pt x="5" y="14"/>
                      </a:lnTo>
                      <a:lnTo>
                        <a:pt x="5" y="13"/>
                      </a:lnTo>
                      <a:lnTo>
                        <a:pt x="3" y="12"/>
                      </a:lnTo>
                      <a:lnTo>
                        <a:pt x="2" y="10"/>
                      </a:lnTo>
                      <a:lnTo>
                        <a:pt x="0" y="9"/>
                      </a:lnTo>
                      <a:lnTo>
                        <a:pt x="2" y="8"/>
                      </a:lnTo>
                      <a:lnTo>
                        <a:pt x="3" y="9"/>
                      </a:lnTo>
                      <a:lnTo>
                        <a:pt x="3" y="8"/>
                      </a:lnTo>
                      <a:lnTo>
                        <a:pt x="0" y="4"/>
                      </a:lnTo>
                      <a:lnTo>
                        <a:pt x="2" y="3"/>
                      </a:lnTo>
                      <a:lnTo>
                        <a:pt x="2" y="4"/>
                      </a:lnTo>
                      <a:lnTo>
                        <a:pt x="3" y="4"/>
                      </a:lnTo>
                      <a:lnTo>
                        <a:pt x="3" y="3"/>
                      </a:lnTo>
                      <a:lnTo>
                        <a:pt x="5" y="2"/>
                      </a:lnTo>
                      <a:lnTo>
                        <a:pt x="6" y="0"/>
                      </a:lnTo>
                      <a:lnTo>
                        <a:pt x="12" y="3"/>
                      </a:lnTo>
                      <a:lnTo>
                        <a:pt x="12" y="4"/>
                      </a:lnTo>
                      <a:lnTo>
                        <a:pt x="16" y="4"/>
                      </a:lnTo>
                      <a:lnTo>
                        <a:pt x="18"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6" name="Group 3283"/>
              <p:cNvGrpSpPr>
                <a:grpSpLocks/>
              </p:cNvGrpSpPr>
              <p:nvPr/>
            </p:nvGrpSpPr>
            <p:grpSpPr bwMode="auto">
              <a:xfrm>
                <a:off x="906" y="1841"/>
                <a:ext cx="24" cy="31"/>
                <a:chOff x="906" y="1841"/>
                <a:chExt cx="24" cy="31"/>
              </a:xfrm>
              <a:grpFill/>
            </p:grpSpPr>
            <p:sp>
              <p:nvSpPr>
                <p:cNvPr id="706" name="Freeform 3284"/>
                <p:cNvSpPr>
                  <a:spLocks/>
                </p:cNvSpPr>
                <p:nvPr/>
              </p:nvSpPr>
              <p:spPr bwMode="gray">
                <a:xfrm>
                  <a:off x="906" y="1841"/>
                  <a:ext cx="24" cy="31"/>
                </a:xfrm>
                <a:custGeom>
                  <a:avLst/>
                  <a:gdLst>
                    <a:gd name="T0" fmla="*/ 14 w 24"/>
                    <a:gd name="T1" fmla="*/ 8 h 31"/>
                    <a:gd name="T2" fmla="*/ 18 w 24"/>
                    <a:gd name="T3" fmla="*/ 12 h 31"/>
                    <a:gd name="T4" fmla="*/ 15 w 24"/>
                    <a:gd name="T5" fmla="*/ 13 h 31"/>
                    <a:gd name="T6" fmla="*/ 21 w 24"/>
                    <a:gd name="T7" fmla="*/ 17 h 31"/>
                    <a:gd name="T8" fmla="*/ 15 w 24"/>
                    <a:gd name="T9" fmla="*/ 17 h 31"/>
                    <a:gd name="T10" fmla="*/ 20 w 24"/>
                    <a:gd name="T11" fmla="*/ 20 h 31"/>
                    <a:gd name="T12" fmla="*/ 23 w 24"/>
                    <a:gd name="T13" fmla="*/ 20 h 31"/>
                    <a:gd name="T14" fmla="*/ 21 w 24"/>
                    <a:gd name="T15" fmla="*/ 22 h 31"/>
                    <a:gd name="T16" fmla="*/ 23 w 24"/>
                    <a:gd name="T17" fmla="*/ 22 h 31"/>
                    <a:gd name="T18" fmla="*/ 24 w 24"/>
                    <a:gd name="T19" fmla="*/ 23 h 31"/>
                    <a:gd name="T20" fmla="*/ 23 w 24"/>
                    <a:gd name="T21" fmla="*/ 28 h 31"/>
                    <a:gd name="T22" fmla="*/ 24 w 24"/>
                    <a:gd name="T23" fmla="*/ 28 h 31"/>
                    <a:gd name="T24" fmla="*/ 24 w 24"/>
                    <a:gd name="T25" fmla="*/ 31 h 31"/>
                    <a:gd name="T26" fmla="*/ 21 w 24"/>
                    <a:gd name="T27" fmla="*/ 31 h 31"/>
                    <a:gd name="T28" fmla="*/ 18 w 24"/>
                    <a:gd name="T29" fmla="*/ 28 h 31"/>
                    <a:gd name="T30" fmla="*/ 15 w 24"/>
                    <a:gd name="T31" fmla="*/ 23 h 31"/>
                    <a:gd name="T32" fmla="*/ 12 w 24"/>
                    <a:gd name="T33" fmla="*/ 22 h 31"/>
                    <a:gd name="T34" fmla="*/ 8 w 24"/>
                    <a:gd name="T35" fmla="*/ 20 h 31"/>
                    <a:gd name="T36" fmla="*/ 9 w 24"/>
                    <a:gd name="T37" fmla="*/ 17 h 31"/>
                    <a:gd name="T38" fmla="*/ 11 w 24"/>
                    <a:gd name="T39" fmla="*/ 15 h 31"/>
                    <a:gd name="T40" fmla="*/ 8 w 24"/>
                    <a:gd name="T41" fmla="*/ 15 h 31"/>
                    <a:gd name="T42" fmla="*/ 4 w 24"/>
                    <a:gd name="T43" fmla="*/ 15 h 31"/>
                    <a:gd name="T44" fmla="*/ 8 w 24"/>
                    <a:gd name="T45" fmla="*/ 11 h 31"/>
                    <a:gd name="T46" fmla="*/ 5 w 24"/>
                    <a:gd name="T47" fmla="*/ 6 h 31"/>
                    <a:gd name="T48" fmla="*/ 1 w 24"/>
                    <a:gd name="T49" fmla="*/ 8 h 31"/>
                    <a:gd name="T50" fmla="*/ 1 w 24"/>
                    <a:gd name="T51" fmla="*/ 6 h 31"/>
                    <a:gd name="T52" fmla="*/ 1 w 24"/>
                    <a:gd name="T53" fmla="*/ 2 h 31"/>
                    <a:gd name="T54" fmla="*/ 1 w 24"/>
                    <a:gd name="T55" fmla="*/ 0 h 31"/>
                    <a:gd name="T56" fmla="*/ 4 w 24"/>
                    <a:gd name="T57" fmla="*/ 1 h 31"/>
                    <a:gd name="T58" fmla="*/ 8 w 24"/>
                    <a:gd name="T59" fmla="*/ 1 h 31"/>
                    <a:gd name="T60" fmla="*/ 9 w 24"/>
                    <a:gd name="T61" fmla="*/ 4 h 31"/>
                    <a:gd name="T62" fmla="*/ 11 w 24"/>
                    <a:gd name="T63" fmla="*/ 5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31"/>
                    <a:gd name="T98" fmla="*/ 24 w 24"/>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31">
                      <a:moveTo>
                        <a:pt x="12" y="6"/>
                      </a:moveTo>
                      <a:lnTo>
                        <a:pt x="14" y="8"/>
                      </a:lnTo>
                      <a:lnTo>
                        <a:pt x="18" y="11"/>
                      </a:lnTo>
                      <a:lnTo>
                        <a:pt x="18" y="12"/>
                      </a:lnTo>
                      <a:lnTo>
                        <a:pt x="18" y="13"/>
                      </a:lnTo>
                      <a:lnTo>
                        <a:pt x="15" y="13"/>
                      </a:lnTo>
                      <a:lnTo>
                        <a:pt x="18" y="13"/>
                      </a:lnTo>
                      <a:lnTo>
                        <a:pt x="21" y="17"/>
                      </a:lnTo>
                      <a:lnTo>
                        <a:pt x="15" y="15"/>
                      </a:lnTo>
                      <a:lnTo>
                        <a:pt x="15" y="17"/>
                      </a:lnTo>
                      <a:lnTo>
                        <a:pt x="18" y="19"/>
                      </a:lnTo>
                      <a:lnTo>
                        <a:pt x="20" y="20"/>
                      </a:lnTo>
                      <a:lnTo>
                        <a:pt x="20" y="19"/>
                      </a:lnTo>
                      <a:lnTo>
                        <a:pt x="23" y="20"/>
                      </a:lnTo>
                      <a:lnTo>
                        <a:pt x="23" y="22"/>
                      </a:lnTo>
                      <a:lnTo>
                        <a:pt x="21" y="22"/>
                      </a:lnTo>
                      <a:lnTo>
                        <a:pt x="23" y="22"/>
                      </a:lnTo>
                      <a:lnTo>
                        <a:pt x="24" y="22"/>
                      </a:lnTo>
                      <a:lnTo>
                        <a:pt x="24" y="23"/>
                      </a:lnTo>
                      <a:lnTo>
                        <a:pt x="23" y="24"/>
                      </a:lnTo>
                      <a:lnTo>
                        <a:pt x="23" y="28"/>
                      </a:lnTo>
                      <a:lnTo>
                        <a:pt x="23" y="26"/>
                      </a:lnTo>
                      <a:lnTo>
                        <a:pt x="24" y="28"/>
                      </a:lnTo>
                      <a:lnTo>
                        <a:pt x="24" y="29"/>
                      </a:lnTo>
                      <a:lnTo>
                        <a:pt x="24" y="31"/>
                      </a:lnTo>
                      <a:lnTo>
                        <a:pt x="23" y="31"/>
                      </a:lnTo>
                      <a:lnTo>
                        <a:pt x="21" y="31"/>
                      </a:lnTo>
                      <a:lnTo>
                        <a:pt x="20" y="26"/>
                      </a:lnTo>
                      <a:lnTo>
                        <a:pt x="18" y="28"/>
                      </a:lnTo>
                      <a:lnTo>
                        <a:pt x="18" y="26"/>
                      </a:lnTo>
                      <a:lnTo>
                        <a:pt x="15" y="23"/>
                      </a:lnTo>
                      <a:lnTo>
                        <a:pt x="14" y="22"/>
                      </a:lnTo>
                      <a:lnTo>
                        <a:pt x="12" y="22"/>
                      </a:lnTo>
                      <a:lnTo>
                        <a:pt x="11" y="22"/>
                      </a:lnTo>
                      <a:lnTo>
                        <a:pt x="8" y="20"/>
                      </a:lnTo>
                      <a:lnTo>
                        <a:pt x="11" y="19"/>
                      </a:lnTo>
                      <a:lnTo>
                        <a:pt x="9" y="17"/>
                      </a:lnTo>
                      <a:lnTo>
                        <a:pt x="11" y="16"/>
                      </a:lnTo>
                      <a:lnTo>
                        <a:pt x="11" y="15"/>
                      </a:lnTo>
                      <a:lnTo>
                        <a:pt x="9" y="15"/>
                      </a:lnTo>
                      <a:lnTo>
                        <a:pt x="8" y="15"/>
                      </a:lnTo>
                      <a:lnTo>
                        <a:pt x="5" y="15"/>
                      </a:lnTo>
                      <a:lnTo>
                        <a:pt x="4" y="15"/>
                      </a:lnTo>
                      <a:lnTo>
                        <a:pt x="5" y="12"/>
                      </a:lnTo>
                      <a:lnTo>
                        <a:pt x="8" y="11"/>
                      </a:lnTo>
                      <a:lnTo>
                        <a:pt x="5" y="4"/>
                      </a:lnTo>
                      <a:lnTo>
                        <a:pt x="5" y="6"/>
                      </a:lnTo>
                      <a:lnTo>
                        <a:pt x="4" y="6"/>
                      </a:lnTo>
                      <a:lnTo>
                        <a:pt x="1" y="8"/>
                      </a:lnTo>
                      <a:lnTo>
                        <a:pt x="0" y="8"/>
                      </a:lnTo>
                      <a:lnTo>
                        <a:pt x="1" y="6"/>
                      </a:lnTo>
                      <a:lnTo>
                        <a:pt x="3" y="2"/>
                      </a:lnTo>
                      <a:lnTo>
                        <a:pt x="1" y="2"/>
                      </a:lnTo>
                      <a:lnTo>
                        <a:pt x="1" y="1"/>
                      </a:lnTo>
                      <a:lnTo>
                        <a:pt x="1" y="0"/>
                      </a:lnTo>
                      <a:lnTo>
                        <a:pt x="4" y="0"/>
                      </a:lnTo>
                      <a:lnTo>
                        <a:pt x="4" y="1"/>
                      </a:lnTo>
                      <a:lnTo>
                        <a:pt x="5" y="0"/>
                      </a:lnTo>
                      <a:lnTo>
                        <a:pt x="8" y="1"/>
                      </a:lnTo>
                      <a:lnTo>
                        <a:pt x="9" y="2"/>
                      </a:lnTo>
                      <a:lnTo>
                        <a:pt x="9" y="4"/>
                      </a:lnTo>
                      <a:lnTo>
                        <a:pt x="9" y="5"/>
                      </a:lnTo>
                      <a:lnTo>
                        <a:pt x="11" y="5"/>
                      </a:lnTo>
                      <a:lnTo>
                        <a:pt x="12"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07" name="Freeform 3285"/>
                <p:cNvSpPr>
                  <a:spLocks/>
                </p:cNvSpPr>
                <p:nvPr/>
              </p:nvSpPr>
              <p:spPr bwMode="gray">
                <a:xfrm>
                  <a:off x="906" y="1841"/>
                  <a:ext cx="24" cy="31"/>
                </a:xfrm>
                <a:custGeom>
                  <a:avLst/>
                  <a:gdLst>
                    <a:gd name="T0" fmla="*/ 14 w 24"/>
                    <a:gd name="T1" fmla="*/ 8 h 31"/>
                    <a:gd name="T2" fmla="*/ 18 w 24"/>
                    <a:gd name="T3" fmla="*/ 12 h 31"/>
                    <a:gd name="T4" fmla="*/ 15 w 24"/>
                    <a:gd name="T5" fmla="*/ 13 h 31"/>
                    <a:gd name="T6" fmla="*/ 21 w 24"/>
                    <a:gd name="T7" fmla="*/ 17 h 31"/>
                    <a:gd name="T8" fmla="*/ 15 w 24"/>
                    <a:gd name="T9" fmla="*/ 17 h 31"/>
                    <a:gd name="T10" fmla="*/ 20 w 24"/>
                    <a:gd name="T11" fmla="*/ 20 h 31"/>
                    <a:gd name="T12" fmla="*/ 23 w 24"/>
                    <a:gd name="T13" fmla="*/ 20 h 31"/>
                    <a:gd name="T14" fmla="*/ 21 w 24"/>
                    <a:gd name="T15" fmla="*/ 22 h 31"/>
                    <a:gd name="T16" fmla="*/ 23 w 24"/>
                    <a:gd name="T17" fmla="*/ 22 h 31"/>
                    <a:gd name="T18" fmla="*/ 24 w 24"/>
                    <a:gd name="T19" fmla="*/ 23 h 31"/>
                    <a:gd name="T20" fmla="*/ 23 w 24"/>
                    <a:gd name="T21" fmla="*/ 28 h 31"/>
                    <a:gd name="T22" fmla="*/ 24 w 24"/>
                    <a:gd name="T23" fmla="*/ 28 h 31"/>
                    <a:gd name="T24" fmla="*/ 24 w 24"/>
                    <a:gd name="T25" fmla="*/ 31 h 31"/>
                    <a:gd name="T26" fmla="*/ 21 w 24"/>
                    <a:gd name="T27" fmla="*/ 31 h 31"/>
                    <a:gd name="T28" fmla="*/ 18 w 24"/>
                    <a:gd name="T29" fmla="*/ 28 h 31"/>
                    <a:gd name="T30" fmla="*/ 15 w 24"/>
                    <a:gd name="T31" fmla="*/ 23 h 31"/>
                    <a:gd name="T32" fmla="*/ 12 w 24"/>
                    <a:gd name="T33" fmla="*/ 22 h 31"/>
                    <a:gd name="T34" fmla="*/ 8 w 24"/>
                    <a:gd name="T35" fmla="*/ 20 h 31"/>
                    <a:gd name="T36" fmla="*/ 9 w 24"/>
                    <a:gd name="T37" fmla="*/ 17 h 31"/>
                    <a:gd name="T38" fmla="*/ 11 w 24"/>
                    <a:gd name="T39" fmla="*/ 15 h 31"/>
                    <a:gd name="T40" fmla="*/ 8 w 24"/>
                    <a:gd name="T41" fmla="*/ 15 h 31"/>
                    <a:gd name="T42" fmla="*/ 4 w 24"/>
                    <a:gd name="T43" fmla="*/ 15 h 31"/>
                    <a:gd name="T44" fmla="*/ 8 w 24"/>
                    <a:gd name="T45" fmla="*/ 11 h 31"/>
                    <a:gd name="T46" fmla="*/ 5 w 24"/>
                    <a:gd name="T47" fmla="*/ 6 h 31"/>
                    <a:gd name="T48" fmla="*/ 1 w 24"/>
                    <a:gd name="T49" fmla="*/ 8 h 31"/>
                    <a:gd name="T50" fmla="*/ 1 w 24"/>
                    <a:gd name="T51" fmla="*/ 6 h 31"/>
                    <a:gd name="T52" fmla="*/ 1 w 24"/>
                    <a:gd name="T53" fmla="*/ 2 h 31"/>
                    <a:gd name="T54" fmla="*/ 1 w 24"/>
                    <a:gd name="T55" fmla="*/ 0 h 31"/>
                    <a:gd name="T56" fmla="*/ 4 w 24"/>
                    <a:gd name="T57" fmla="*/ 1 h 31"/>
                    <a:gd name="T58" fmla="*/ 8 w 24"/>
                    <a:gd name="T59" fmla="*/ 1 h 31"/>
                    <a:gd name="T60" fmla="*/ 9 w 24"/>
                    <a:gd name="T61" fmla="*/ 4 h 31"/>
                    <a:gd name="T62" fmla="*/ 11 w 24"/>
                    <a:gd name="T63" fmla="*/ 5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31"/>
                    <a:gd name="T98" fmla="*/ 24 w 24"/>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31">
                      <a:moveTo>
                        <a:pt x="12" y="6"/>
                      </a:moveTo>
                      <a:lnTo>
                        <a:pt x="14" y="8"/>
                      </a:lnTo>
                      <a:lnTo>
                        <a:pt x="18" y="11"/>
                      </a:lnTo>
                      <a:lnTo>
                        <a:pt x="18" y="12"/>
                      </a:lnTo>
                      <a:lnTo>
                        <a:pt x="18" y="13"/>
                      </a:lnTo>
                      <a:lnTo>
                        <a:pt x="15" y="13"/>
                      </a:lnTo>
                      <a:lnTo>
                        <a:pt x="18" y="13"/>
                      </a:lnTo>
                      <a:lnTo>
                        <a:pt x="21" y="17"/>
                      </a:lnTo>
                      <a:lnTo>
                        <a:pt x="15" y="15"/>
                      </a:lnTo>
                      <a:lnTo>
                        <a:pt x="15" y="17"/>
                      </a:lnTo>
                      <a:lnTo>
                        <a:pt x="18" y="19"/>
                      </a:lnTo>
                      <a:lnTo>
                        <a:pt x="20" y="20"/>
                      </a:lnTo>
                      <a:lnTo>
                        <a:pt x="20" y="19"/>
                      </a:lnTo>
                      <a:lnTo>
                        <a:pt x="23" y="20"/>
                      </a:lnTo>
                      <a:lnTo>
                        <a:pt x="23" y="22"/>
                      </a:lnTo>
                      <a:lnTo>
                        <a:pt x="21" y="22"/>
                      </a:lnTo>
                      <a:lnTo>
                        <a:pt x="23" y="22"/>
                      </a:lnTo>
                      <a:lnTo>
                        <a:pt x="24" y="22"/>
                      </a:lnTo>
                      <a:lnTo>
                        <a:pt x="24" y="23"/>
                      </a:lnTo>
                      <a:lnTo>
                        <a:pt x="23" y="24"/>
                      </a:lnTo>
                      <a:lnTo>
                        <a:pt x="23" y="28"/>
                      </a:lnTo>
                      <a:lnTo>
                        <a:pt x="23" y="26"/>
                      </a:lnTo>
                      <a:lnTo>
                        <a:pt x="24" y="28"/>
                      </a:lnTo>
                      <a:lnTo>
                        <a:pt x="24" y="29"/>
                      </a:lnTo>
                      <a:lnTo>
                        <a:pt x="24" y="31"/>
                      </a:lnTo>
                      <a:lnTo>
                        <a:pt x="23" y="31"/>
                      </a:lnTo>
                      <a:lnTo>
                        <a:pt x="21" y="31"/>
                      </a:lnTo>
                      <a:lnTo>
                        <a:pt x="20" y="26"/>
                      </a:lnTo>
                      <a:lnTo>
                        <a:pt x="18" y="28"/>
                      </a:lnTo>
                      <a:lnTo>
                        <a:pt x="18" y="26"/>
                      </a:lnTo>
                      <a:lnTo>
                        <a:pt x="15" y="23"/>
                      </a:lnTo>
                      <a:lnTo>
                        <a:pt x="14" y="22"/>
                      </a:lnTo>
                      <a:lnTo>
                        <a:pt x="12" y="22"/>
                      </a:lnTo>
                      <a:lnTo>
                        <a:pt x="11" y="22"/>
                      </a:lnTo>
                      <a:lnTo>
                        <a:pt x="8" y="20"/>
                      </a:lnTo>
                      <a:lnTo>
                        <a:pt x="11" y="19"/>
                      </a:lnTo>
                      <a:lnTo>
                        <a:pt x="9" y="17"/>
                      </a:lnTo>
                      <a:lnTo>
                        <a:pt x="11" y="16"/>
                      </a:lnTo>
                      <a:lnTo>
                        <a:pt x="11" y="15"/>
                      </a:lnTo>
                      <a:lnTo>
                        <a:pt x="9" y="15"/>
                      </a:lnTo>
                      <a:lnTo>
                        <a:pt x="8" y="15"/>
                      </a:lnTo>
                      <a:lnTo>
                        <a:pt x="5" y="15"/>
                      </a:lnTo>
                      <a:lnTo>
                        <a:pt x="4" y="15"/>
                      </a:lnTo>
                      <a:lnTo>
                        <a:pt x="5" y="12"/>
                      </a:lnTo>
                      <a:lnTo>
                        <a:pt x="8" y="11"/>
                      </a:lnTo>
                      <a:lnTo>
                        <a:pt x="5" y="4"/>
                      </a:lnTo>
                      <a:lnTo>
                        <a:pt x="5" y="6"/>
                      </a:lnTo>
                      <a:lnTo>
                        <a:pt x="4" y="6"/>
                      </a:lnTo>
                      <a:lnTo>
                        <a:pt x="1" y="8"/>
                      </a:lnTo>
                      <a:lnTo>
                        <a:pt x="0" y="8"/>
                      </a:lnTo>
                      <a:lnTo>
                        <a:pt x="1" y="6"/>
                      </a:lnTo>
                      <a:lnTo>
                        <a:pt x="3" y="2"/>
                      </a:lnTo>
                      <a:lnTo>
                        <a:pt x="1" y="2"/>
                      </a:lnTo>
                      <a:lnTo>
                        <a:pt x="1" y="1"/>
                      </a:lnTo>
                      <a:lnTo>
                        <a:pt x="1" y="0"/>
                      </a:lnTo>
                      <a:lnTo>
                        <a:pt x="4" y="0"/>
                      </a:lnTo>
                      <a:lnTo>
                        <a:pt x="4" y="1"/>
                      </a:lnTo>
                      <a:lnTo>
                        <a:pt x="5" y="0"/>
                      </a:lnTo>
                      <a:lnTo>
                        <a:pt x="8" y="1"/>
                      </a:lnTo>
                      <a:lnTo>
                        <a:pt x="9" y="2"/>
                      </a:lnTo>
                      <a:lnTo>
                        <a:pt x="9" y="4"/>
                      </a:lnTo>
                      <a:lnTo>
                        <a:pt x="9" y="5"/>
                      </a:lnTo>
                      <a:lnTo>
                        <a:pt x="11" y="5"/>
                      </a:lnTo>
                      <a:lnTo>
                        <a:pt x="12"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7" name="Group 3286"/>
              <p:cNvGrpSpPr>
                <a:grpSpLocks/>
              </p:cNvGrpSpPr>
              <p:nvPr/>
            </p:nvGrpSpPr>
            <p:grpSpPr bwMode="auto">
              <a:xfrm>
                <a:off x="932" y="1849"/>
                <a:ext cx="12" cy="15"/>
                <a:chOff x="932" y="1849"/>
                <a:chExt cx="12" cy="15"/>
              </a:xfrm>
              <a:grpFill/>
            </p:grpSpPr>
            <p:sp>
              <p:nvSpPr>
                <p:cNvPr id="704" name="Freeform 3287"/>
                <p:cNvSpPr>
                  <a:spLocks/>
                </p:cNvSpPr>
                <p:nvPr/>
              </p:nvSpPr>
              <p:spPr bwMode="gray">
                <a:xfrm>
                  <a:off x="932" y="1849"/>
                  <a:ext cx="12" cy="15"/>
                </a:xfrm>
                <a:custGeom>
                  <a:avLst/>
                  <a:gdLst>
                    <a:gd name="T0" fmla="*/ 5 w 12"/>
                    <a:gd name="T1" fmla="*/ 14 h 15"/>
                    <a:gd name="T2" fmla="*/ 5 w 12"/>
                    <a:gd name="T3" fmla="*/ 14 h 15"/>
                    <a:gd name="T4" fmla="*/ 6 w 12"/>
                    <a:gd name="T5" fmla="*/ 12 h 15"/>
                    <a:gd name="T6" fmla="*/ 6 w 12"/>
                    <a:gd name="T7" fmla="*/ 14 h 15"/>
                    <a:gd name="T8" fmla="*/ 8 w 12"/>
                    <a:gd name="T9" fmla="*/ 14 h 15"/>
                    <a:gd name="T10" fmla="*/ 9 w 12"/>
                    <a:gd name="T11" fmla="*/ 15 h 15"/>
                    <a:gd name="T12" fmla="*/ 12 w 12"/>
                    <a:gd name="T13" fmla="*/ 15 h 15"/>
                    <a:gd name="T14" fmla="*/ 12 w 12"/>
                    <a:gd name="T15" fmla="*/ 14 h 15"/>
                    <a:gd name="T16" fmla="*/ 9 w 12"/>
                    <a:gd name="T17" fmla="*/ 14 h 15"/>
                    <a:gd name="T18" fmla="*/ 9 w 12"/>
                    <a:gd name="T19" fmla="*/ 7 h 15"/>
                    <a:gd name="T20" fmla="*/ 8 w 12"/>
                    <a:gd name="T21" fmla="*/ 1 h 15"/>
                    <a:gd name="T22" fmla="*/ 6 w 12"/>
                    <a:gd name="T23" fmla="*/ 0 h 15"/>
                    <a:gd name="T24" fmla="*/ 3 w 12"/>
                    <a:gd name="T25" fmla="*/ 1 h 15"/>
                    <a:gd name="T26" fmla="*/ 3 w 12"/>
                    <a:gd name="T27" fmla="*/ 3 h 15"/>
                    <a:gd name="T28" fmla="*/ 2 w 12"/>
                    <a:gd name="T29" fmla="*/ 3 h 15"/>
                    <a:gd name="T30" fmla="*/ 2 w 12"/>
                    <a:gd name="T31" fmla="*/ 4 h 15"/>
                    <a:gd name="T32" fmla="*/ 2 w 12"/>
                    <a:gd name="T33" fmla="*/ 5 h 15"/>
                    <a:gd name="T34" fmla="*/ 0 w 12"/>
                    <a:gd name="T35" fmla="*/ 8 h 15"/>
                    <a:gd name="T36" fmla="*/ 2 w 12"/>
                    <a:gd name="T37" fmla="*/ 8 h 15"/>
                    <a:gd name="T38" fmla="*/ 2 w 12"/>
                    <a:gd name="T39" fmla="*/ 9 h 15"/>
                    <a:gd name="T40" fmla="*/ 0 w 12"/>
                    <a:gd name="T41" fmla="*/ 11 h 15"/>
                    <a:gd name="T42" fmla="*/ 0 w 12"/>
                    <a:gd name="T43" fmla="*/ 12 h 15"/>
                    <a:gd name="T44" fmla="*/ 2 w 12"/>
                    <a:gd name="T45" fmla="*/ 12 h 15"/>
                    <a:gd name="T46" fmla="*/ 3 w 12"/>
                    <a:gd name="T47" fmla="*/ 12 h 15"/>
                    <a:gd name="T48" fmla="*/ 3 w 12"/>
                    <a:gd name="T49" fmla="*/ 9 h 15"/>
                    <a:gd name="T50" fmla="*/ 3 w 12"/>
                    <a:gd name="T51" fmla="*/ 11 h 15"/>
                    <a:gd name="T52" fmla="*/ 5 w 12"/>
                    <a:gd name="T53" fmla="*/ 11 h 15"/>
                    <a:gd name="T54" fmla="*/ 5 w 12"/>
                    <a:gd name="T55" fmla="*/ 7 h 15"/>
                    <a:gd name="T56" fmla="*/ 6 w 12"/>
                    <a:gd name="T57" fmla="*/ 11 h 15"/>
                    <a:gd name="T58" fmla="*/ 6 w 12"/>
                    <a:gd name="T59" fmla="*/ 12 h 15"/>
                    <a:gd name="T60" fmla="*/ 5 w 12"/>
                    <a:gd name="T61" fmla="*/ 14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5"/>
                    <a:gd name="T95" fmla="*/ 12 w 12"/>
                    <a:gd name="T96" fmla="*/ 15 h 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5">
                      <a:moveTo>
                        <a:pt x="5" y="14"/>
                      </a:moveTo>
                      <a:lnTo>
                        <a:pt x="5" y="14"/>
                      </a:lnTo>
                      <a:lnTo>
                        <a:pt x="6" y="12"/>
                      </a:lnTo>
                      <a:lnTo>
                        <a:pt x="6" y="14"/>
                      </a:lnTo>
                      <a:lnTo>
                        <a:pt x="8" y="14"/>
                      </a:lnTo>
                      <a:lnTo>
                        <a:pt x="9" y="15"/>
                      </a:lnTo>
                      <a:lnTo>
                        <a:pt x="12" y="15"/>
                      </a:lnTo>
                      <a:lnTo>
                        <a:pt x="12" y="14"/>
                      </a:lnTo>
                      <a:lnTo>
                        <a:pt x="9" y="14"/>
                      </a:lnTo>
                      <a:lnTo>
                        <a:pt x="9" y="7"/>
                      </a:lnTo>
                      <a:lnTo>
                        <a:pt x="8" y="1"/>
                      </a:lnTo>
                      <a:lnTo>
                        <a:pt x="6" y="0"/>
                      </a:lnTo>
                      <a:lnTo>
                        <a:pt x="3" y="1"/>
                      </a:lnTo>
                      <a:lnTo>
                        <a:pt x="3" y="3"/>
                      </a:lnTo>
                      <a:lnTo>
                        <a:pt x="2" y="3"/>
                      </a:lnTo>
                      <a:lnTo>
                        <a:pt x="2" y="4"/>
                      </a:lnTo>
                      <a:lnTo>
                        <a:pt x="2" y="5"/>
                      </a:lnTo>
                      <a:lnTo>
                        <a:pt x="0" y="8"/>
                      </a:lnTo>
                      <a:lnTo>
                        <a:pt x="2" y="8"/>
                      </a:lnTo>
                      <a:lnTo>
                        <a:pt x="2" y="9"/>
                      </a:lnTo>
                      <a:lnTo>
                        <a:pt x="0" y="11"/>
                      </a:lnTo>
                      <a:lnTo>
                        <a:pt x="0" y="12"/>
                      </a:lnTo>
                      <a:lnTo>
                        <a:pt x="2" y="12"/>
                      </a:lnTo>
                      <a:lnTo>
                        <a:pt x="3" y="12"/>
                      </a:lnTo>
                      <a:lnTo>
                        <a:pt x="3" y="9"/>
                      </a:lnTo>
                      <a:lnTo>
                        <a:pt x="3" y="11"/>
                      </a:lnTo>
                      <a:lnTo>
                        <a:pt x="5" y="11"/>
                      </a:lnTo>
                      <a:lnTo>
                        <a:pt x="5" y="7"/>
                      </a:lnTo>
                      <a:lnTo>
                        <a:pt x="6" y="11"/>
                      </a:lnTo>
                      <a:lnTo>
                        <a:pt x="6" y="12"/>
                      </a:lnTo>
                      <a:lnTo>
                        <a:pt x="5" y="1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05" name="Freeform 3288"/>
                <p:cNvSpPr>
                  <a:spLocks/>
                </p:cNvSpPr>
                <p:nvPr/>
              </p:nvSpPr>
              <p:spPr bwMode="gray">
                <a:xfrm>
                  <a:off x="932" y="1849"/>
                  <a:ext cx="12" cy="15"/>
                </a:xfrm>
                <a:custGeom>
                  <a:avLst/>
                  <a:gdLst>
                    <a:gd name="T0" fmla="*/ 5 w 12"/>
                    <a:gd name="T1" fmla="*/ 14 h 15"/>
                    <a:gd name="T2" fmla="*/ 5 w 12"/>
                    <a:gd name="T3" fmla="*/ 14 h 15"/>
                    <a:gd name="T4" fmla="*/ 6 w 12"/>
                    <a:gd name="T5" fmla="*/ 12 h 15"/>
                    <a:gd name="T6" fmla="*/ 6 w 12"/>
                    <a:gd name="T7" fmla="*/ 14 h 15"/>
                    <a:gd name="T8" fmla="*/ 8 w 12"/>
                    <a:gd name="T9" fmla="*/ 14 h 15"/>
                    <a:gd name="T10" fmla="*/ 9 w 12"/>
                    <a:gd name="T11" fmla="*/ 15 h 15"/>
                    <a:gd name="T12" fmla="*/ 12 w 12"/>
                    <a:gd name="T13" fmla="*/ 15 h 15"/>
                    <a:gd name="T14" fmla="*/ 12 w 12"/>
                    <a:gd name="T15" fmla="*/ 14 h 15"/>
                    <a:gd name="T16" fmla="*/ 9 w 12"/>
                    <a:gd name="T17" fmla="*/ 14 h 15"/>
                    <a:gd name="T18" fmla="*/ 9 w 12"/>
                    <a:gd name="T19" fmla="*/ 7 h 15"/>
                    <a:gd name="T20" fmla="*/ 8 w 12"/>
                    <a:gd name="T21" fmla="*/ 1 h 15"/>
                    <a:gd name="T22" fmla="*/ 6 w 12"/>
                    <a:gd name="T23" fmla="*/ 0 h 15"/>
                    <a:gd name="T24" fmla="*/ 3 w 12"/>
                    <a:gd name="T25" fmla="*/ 1 h 15"/>
                    <a:gd name="T26" fmla="*/ 3 w 12"/>
                    <a:gd name="T27" fmla="*/ 3 h 15"/>
                    <a:gd name="T28" fmla="*/ 2 w 12"/>
                    <a:gd name="T29" fmla="*/ 3 h 15"/>
                    <a:gd name="T30" fmla="*/ 2 w 12"/>
                    <a:gd name="T31" fmla="*/ 4 h 15"/>
                    <a:gd name="T32" fmla="*/ 2 w 12"/>
                    <a:gd name="T33" fmla="*/ 5 h 15"/>
                    <a:gd name="T34" fmla="*/ 0 w 12"/>
                    <a:gd name="T35" fmla="*/ 8 h 15"/>
                    <a:gd name="T36" fmla="*/ 2 w 12"/>
                    <a:gd name="T37" fmla="*/ 8 h 15"/>
                    <a:gd name="T38" fmla="*/ 2 w 12"/>
                    <a:gd name="T39" fmla="*/ 9 h 15"/>
                    <a:gd name="T40" fmla="*/ 0 w 12"/>
                    <a:gd name="T41" fmla="*/ 11 h 15"/>
                    <a:gd name="T42" fmla="*/ 0 w 12"/>
                    <a:gd name="T43" fmla="*/ 12 h 15"/>
                    <a:gd name="T44" fmla="*/ 2 w 12"/>
                    <a:gd name="T45" fmla="*/ 12 h 15"/>
                    <a:gd name="T46" fmla="*/ 3 w 12"/>
                    <a:gd name="T47" fmla="*/ 12 h 15"/>
                    <a:gd name="T48" fmla="*/ 3 w 12"/>
                    <a:gd name="T49" fmla="*/ 9 h 15"/>
                    <a:gd name="T50" fmla="*/ 3 w 12"/>
                    <a:gd name="T51" fmla="*/ 11 h 15"/>
                    <a:gd name="T52" fmla="*/ 5 w 12"/>
                    <a:gd name="T53" fmla="*/ 11 h 15"/>
                    <a:gd name="T54" fmla="*/ 5 w 12"/>
                    <a:gd name="T55" fmla="*/ 7 h 15"/>
                    <a:gd name="T56" fmla="*/ 6 w 12"/>
                    <a:gd name="T57" fmla="*/ 11 h 15"/>
                    <a:gd name="T58" fmla="*/ 6 w 12"/>
                    <a:gd name="T59" fmla="*/ 12 h 15"/>
                    <a:gd name="T60" fmla="*/ 5 w 12"/>
                    <a:gd name="T61" fmla="*/ 14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5"/>
                    <a:gd name="T95" fmla="*/ 12 w 12"/>
                    <a:gd name="T96" fmla="*/ 15 h 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5">
                      <a:moveTo>
                        <a:pt x="5" y="14"/>
                      </a:moveTo>
                      <a:lnTo>
                        <a:pt x="5" y="14"/>
                      </a:lnTo>
                      <a:lnTo>
                        <a:pt x="6" y="12"/>
                      </a:lnTo>
                      <a:lnTo>
                        <a:pt x="6" y="14"/>
                      </a:lnTo>
                      <a:lnTo>
                        <a:pt x="8" y="14"/>
                      </a:lnTo>
                      <a:lnTo>
                        <a:pt x="9" y="15"/>
                      </a:lnTo>
                      <a:lnTo>
                        <a:pt x="12" y="15"/>
                      </a:lnTo>
                      <a:lnTo>
                        <a:pt x="12" y="14"/>
                      </a:lnTo>
                      <a:lnTo>
                        <a:pt x="9" y="14"/>
                      </a:lnTo>
                      <a:lnTo>
                        <a:pt x="9" y="7"/>
                      </a:lnTo>
                      <a:lnTo>
                        <a:pt x="8" y="1"/>
                      </a:lnTo>
                      <a:lnTo>
                        <a:pt x="6" y="0"/>
                      </a:lnTo>
                      <a:lnTo>
                        <a:pt x="3" y="1"/>
                      </a:lnTo>
                      <a:lnTo>
                        <a:pt x="3" y="3"/>
                      </a:lnTo>
                      <a:lnTo>
                        <a:pt x="2" y="3"/>
                      </a:lnTo>
                      <a:lnTo>
                        <a:pt x="2" y="4"/>
                      </a:lnTo>
                      <a:lnTo>
                        <a:pt x="2" y="5"/>
                      </a:lnTo>
                      <a:lnTo>
                        <a:pt x="0" y="8"/>
                      </a:lnTo>
                      <a:lnTo>
                        <a:pt x="2" y="8"/>
                      </a:lnTo>
                      <a:lnTo>
                        <a:pt x="2" y="9"/>
                      </a:lnTo>
                      <a:lnTo>
                        <a:pt x="0" y="11"/>
                      </a:lnTo>
                      <a:lnTo>
                        <a:pt x="0" y="12"/>
                      </a:lnTo>
                      <a:lnTo>
                        <a:pt x="2" y="12"/>
                      </a:lnTo>
                      <a:lnTo>
                        <a:pt x="3" y="12"/>
                      </a:lnTo>
                      <a:lnTo>
                        <a:pt x="3" y="9"/>
                      </a:lnTo>
                      <a:lnTo>
                        <a:pt x="3" y="11"/>
                      </a:lnTo>
                      <a:lnTo>
                        <a:pt x="5" y="11"/>
                      </a:lnTo>
                      <a:lnTo>
                        <a:pt x="5" y="7"/>
                      </a:lnTo>
                      <a:lnTo>
                        <a:pt x="6" y="11"/>
                      </a:lnTo>
                      <a:lnTo>
                        <a:pt x="6" y="12"/>
                      </a:lnTo>
                      <a:lnTo>
                        <a:pt x="5" y="1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8" name="Group 3289"/>
              <p:cNvGrpSpPr>
                <a:grpSpLocks/>
              </p:cNvGrpSpPr>
              <p:nvPr/>
            </p:nvGrpSpPr>
            <p:grpSpPr bwMode="auto">
              <a:xfrm>
                <a:off x="436" y="1895"/>
                <a:ext cx="16" cy="15"/>
                <a:chOff x="436" y="1895"/>
                <a:chExt cx="16" cy="15"/>
              </a:xfrm>
              <a:grpFill/>
            </p:grpSpPr>
            <p:sp>
              <p:nvSpPr>
                <p:cNvPr id="702" name="Freeform 3290"/>
                <p:cNvSpPr>
                  <a:spLocks/>
                </p:cNvSpPr>
                <p:nvPr/>
              </p:nvSpPr>
              <p:spPr bwMode="gray">
                <a:xfrm>
                  <a:off x="436" y="1895"/>
                  <a:ext cx="16" cy="15"/>
                </a:xfrm>
                <a:custGeom>
                  <a:avLst/>
                  <a:gdLst>
                    <a:gd name="T0" fmla="*/ 0 w 16"/>
                    <a:gd name="T1" fmla="*/ 13 h 15"/>
                    <a:gd name="T2" fmla="*/ 0 w 16"/>
                    <a:gd name="T3" fmla="*/ 12 h 15"/>
                    <a:gd name="T4" fmla="*/ 1 w 16"/>
                    <a:gd name="T5" fmla="*/ 11 h 15"/>
                    <a:gd name="T6" fmla="*/ 4 w 16"/>
                    <a:gd name="T7" fmla="*/ 5 h 15"/>
                    <a:gd name="T8" fmla="*/ 6 w 16"/>
                    <a:gd name="T9" fmla="*/ 4 h 15"/>
                    <a:gd name="T10" fmla="*/ 9 w 16"/>
                    <a:gd name="T11" fmla="*/ 4 h 15"/>
                    <a:gd name="T12" fmla="*/ 9 w 16"/>
                    <a:gd name="T13" fmla="*/ 1 h 15"/>
                    <a:gd name="T14" fmla="*/ 15 w 16"/>
                    <a:gd name="T15" fmla="*/ 0 h 15"/>
                    <a:gd name="T16" fmla="*/ 16 w 16"/>
                    <a:gd name="T17" fmla="*/ 0 h 15"/>
                    <a:gd name="T18" fmla="*/ 16 w 16"/>
                    <a:gd name="T19" fmla="*/ 1 h 15"/>
                    <a:gd name="T20" fmla="*/ 16 w 16"/>
                    <a:gd name="T21" fmla="*/ 2 h 15"/>
                    <a:gd name="T22" fmla="*/ 12 w 16"/>
                    <a:gd name="T23" fmla="*/ 5 h 15"/>
                    <a:gd name="T24" fmla="*/ 3 w 16"/>
                    <a:gd name="T25" fmla="*/ 13 h 15"/>
                    <a:gd name="T26" fmla="*/ 1 w 16"/>
                    <a:gd name="T27" fmla="*/ 13 h 15"/>
                    <a:gd name="T28" fmla="*/ 0 w 16"/>
                    <a:gd name="T29" fmla="*/ 15 h 15"/>
                    <a:gd name="T30" fmla="*/ 0 w 16"/>
                    <a:gd name="T31" fmla="*/ 13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5"/>
                    <a:gd name="T50" fmla="*/ 16 w 16"/>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5">
                      <a:moveTo>
                        <a:pt x="0" y="13"/>
                      </a:moveTo>
                      <a:lnTo>
                        <a:pt x="0" y="12"/>
                      </a:lnTo>
                      <a:lnTo>
                        <a:pt x="1" y="11"/>
                      </a:lnTo>
                      <a:lnTo>
                        <a:pt x="4" y="5"/>
                      </a:lnTo>
                      <a:lnTo>
                        <a:pt x="6" y="4"/>
                      </a:lnTo>
                      <a:lnTo>
                        <a:pt x="9" y="4"/>
                      </a:lnTo>
                      <a:lnTo>
                        <a:pt x="9" y="1"/>
                      </a:lnTo>
                      <a:lnTo>
                        <a:pt x="15" y="0"/>
                      </a:lnTo>
                      <a:lnTo>
                        <a:pt x="16" y="0"/>
                      </a:lnTo>
                      <a:lnTo>
                        <a:pt x="16" y="1"/>
                      </a:lnTo>
                      <a:lnTo>
                        <a:pt x="16" y="2"/>
                      </a:lnTo>
                      <a:lnTo>
                        <a:pt x="12" y="5"/>
                      </a:lnTo>
                      <a:lnTo>
                        <a:pt x="3" y="13"/>
                      </a:lnTo>
                      <a:lnTo>
                        <a:pt x="1" y="13"/>
                      </a:lnTo>
                      <a:lnTo>
                        <a:pt x="0" y="15"/>
                      </a:lnTo>
                      <a:lnTo>
                        <a:pt x="0" y="1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03" name="Freeform 3291"/>
                <p:cNvSpPr>
                  <a:spLocks/>
                </p:cNvSpPr>
                <p:nvPr/>
              </p:nvSpPr>
              <p:spPr bwMode="gray">
                <a:xfrm>
                  <a:off x="436" y="1895"/>
                  <a:ext cx="16" cy="15"/>
                </a:xfrm>
                <a:custGeom>
                  <a:avLst/>
                  <a:gdLst>
                    <a:gd name="T0" fmla="*/ 0 w 16"/>
                    <a:gd name="T1" fmla="*/ 13 h 15"/>
                    <a:gd name="T2" fmla="*/ 0 w 16"/>
                    <a:gd name="T3" fmla="*/ 12 h 15"/>
                    <a:gd name="T4" fmla="*/ 1 w 16"/>
                    <a:gd name="T5" fmla="*/ 11 h 15"/>
                    <a:gd name="T6" fmla="*/ 4 w 16"/>
                    <a:gd name="T7" fmla="*/ 5 h 15"/>
                    <a:gd name="T8" fmla="*/ 6 w 16"/>
                    <a:gd name="T9" fmla="*/ 4 h 15"/>
                    <a:gd name="T10" fmla="*/ 9 w 16"/>
                    <a:gd name="T11" fmla="*/ 4 h 15"/>
                    <a:gd name="T12" fmla="*/ 9 w 16"/>
                    <a:gd name="T13" fmla="*/ 1 h 15"/>
                    <a:gd name="T14" fmla="*/ 15 w 16"/>
                    <a:gd name="T15" fmla="*/ 0 h 15"/>
                    <a:gd name="T16" fmla="*/ 16 w 16"/>
                    <a:gd name="T17" fmla="*/ 0 h 15"/>
                    <a:gd name="T18" fmla="*/ 16 w 16"/>
                    <a:gd name="T19" fmla="*/ 1 h 15"/>
                    <a:gd name="T20" fmla="*/ 16 w 16"/>
                    <a:gd name="T21" fmla="*/ 2 h 15"/>
                    <a:gd name="T22" fmla="*/ 12 w 16"/>
                    <a:gd name="T23" fmla="*/ 5 h 15"/>
                    <a:gd name="T24" fmla="*/ 3 w 16"/>
                    <a:gd name="T25" fmla="*/ 13 h 15"/>
                    <a:gd name="T26" fmla="*/ 1 w 16"/>
                    <a:gd name="T27" fmla="*/ 13 h 15"/>
                    <a:gd name="T28" fmla="*/ 0 w 16"/>
                    <a:gd name="T29" fmla="*/ 15 h 15"/>
                    <a:gd name="T30" fmla="*/ 0 w 16"/>
                    <a:gd name="T31" fmla="*/ 13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5"/>
                    <a:gd name="T50" fmla="*/ 16 w 16"/>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5">
                      <a:moveTo>
                        <a:pt x="0" y="13"/>
                      </a:moveTo>
                      <a:lnTo>
                        <a:pt x="0" y="12"/>
                      </a:lnTo>
                      <a:lnTo>
                        <a:pt x="1" y="11"/>
                      </a:lnTo>
                      <a:lnTo>
                        <a:pt x="4" y="5"/>
                      </a:lnTo>
                      <a:lnTo>
                        <a:pt x="6" y="4"/>
                      </a:lnTo>
                      <a:lnTo>
                        <a:pt x="9" y="4"/>
                      </a:lnTo>
                      <a:lnTo>
                        <a:pt x="9" y="1"/>
                      </a:lnTo>
                      <a:lnTo>
                        <a:pt x="15" y="0"/>
                      </a:lnTo>
                      <a:lnTo>
                        <a:pt x="16" y="0"/>
                      </a:lnTo>
                      <a:lnTo>
                        <a:pt x="16" y="1"/>
                      </a:lnTo>
                      <a:lnTo>
                        <a:pt x="16" y="2"/>
                      </a:lnTo>
                      <a:lnTo>
                        <a:pt x="12" y="5"/>
                      </a:lnTo>
                      <a:lnTo>
                        <a:pt x="3" y="13"/>
                      </a:lnTo>
                      <a:lnTo>
                        <a:pt x="1" y="13"/>
                      </a:lnTo>
                      <a:lnTo>
                        <a:pt x="0" y="15"/>
                      </a:lnTo>
                      <a:lnTo>
                        <a:pt x="0" y="1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09" name="Group 3292"/>
              <p:cNvGrpSpPr>
                <a:grpSpLocks/>
              </p:cNvGrpSpPr>
              <p:nvPr/>
            </p:nvGrpSpPr>
            <p:grpSpPr bwMode="auto">
              <a:xfrm>
                <a:off x="455" y="1886"/>
                <a:ext cx="18" cy="13"/>
                <a:chOff x="455" y="1886"/>
                <a:chExt cx="18" cy="13"/>
              </a:xfrm>
              <a:grpFill/>
            </p:grpSpPr>
            <p:sp>
              <p:nvSpPr>
                <p:cNvPr id="700" name="Freeform 3293"/>
                <p:cNvSpPr>
                  <a:spLocks/>
                </p:cNvSpPr>
                <p:nvPr/>
              </p:nvSpPr>
              <p:spPr bwMode="gray">
                <a:xfrm>
                  <a:off x="455" y="1886"/>
                  <a:ext cx="18" cy="13"/>
                </a:xfrm>
                <a:custGeom>
                  <a:avLst/>
                  <a:gdLst>
                    <a:gd name="T0" fmla="*/ 0 w 18"/>
                    <a:gd name="T1" fmla="*/ 13 h 13"/>
                    <a:gd name="T2" fmla="*/ 0 w 18"/>
                    <a:gd name="T3" fmla="*/ 13 h 13"/>
                    <a:gd name="T4" fmla="*/ 0 w 18"/>
                    <a:gd name="T5" fmla="*/ 11 h 13"/>
                    <a:gd name="T6" fmla="*/ 5 w 18"/>
                    <a:gd name="T7" fmla="*/ 10 h 13"/>
                    <a:gd name="T8" fmla="*/ 6 w 18"/>
                    <a:gd name="T9" fmla="*/ 9 h 13"/>
                    <a:gd name="T10" fmla="*/ 8 w 18"/>
                    <a:gd name="T11" fmla="*/ 7 h 13"/>
                    <a:gd name="T12" fmla="*/ 9 w 18"/>
                    <a:gd name="T13" fmla="*/ 6 h 13"/>
                    <a:gd name="T14" fmla="*/ 11 w 18"/>
                    <a:gd name="T15" fmla="*/ 6 h 13"/>
                    <a:gd name="T16" fmla="*/ 11 w 18"/>
                    <a:gd name="T17" fmla="*/ 5 h 13"/>
                    <a:gd name="T18" fmla="*/ 9 w 18"/>
                    <a:gd name="T19" fmla="*/ 5 h 13"/>
                    <a:gd name="T20" fmla="*/ 8 w 18"/>
                    <a:gd name="T21" fmla="*/ 3 h 13"/>
                    <a:gd name="T22" fmla="*/ 8 w 18"/>
                    <a:gd name="T23" fmla="*/ 1 h 13"/>
                    <a:gd name="T24" fmla="*/ 9 w 18"/>
                    <a:gd name="T25" fmla="*/ 1 h 13"/>
                    <a:gd name="T26" fmla="*/ 12 w 18"/>
                    <a:gd name="T27" fmla="*/ 1 h 13"/>
                    <a:gd name="T28" fmla="*/ 14 w 18"/>
                    <a:gd name="T29" fmla="*/ 3 h 13"/>
                    <a:gd name="T30" fmla="*/ 15 w 18"/>
                    <a:gd name="T31" fmla="*/ 0 h 13"/>
                    <a:gd name="T32" fmla="*/ 17 w 18"/>
                    <a:gd name="T33" fmla="*/ 0 h 13"/>
                    <a:gd name="T34" fmla="*/ 18 w 18"/>
                    <a:gd name="T35" fmla="*/ 1 h 13"/>
                    <a:gd name="T36" fmla="*/ 17 w 18"/>
                    <a:gd name="T37" fmla="*/ 3 h 13"/>
                    <a:gd name="T38" fmla="*/ 15 w 18"/>
                    <a:gd name="T39" fmla="*/ 3 h 13"/>
                    <a:gd name="T40" fmla="*/ 15 w 18"/>
                    <a:gd name="T41" fmla="*/ 6 h 13"/>
                    <a:gd name="T42" fmla="*/ 15 w 18"/>
                    <a:gd name="T43" fmla="*/ 5 h 13"/>
                    <a:gd name="T44" fmla="*/ 17 w 18"/>
                    <a:gd name="T45" fmla="*/ 6 h 13"/>
                    <a:gd name="T46" fmla="*/ 15 w 18"/>
                    <a:gd name="T47" fmla="*/ 7 h 13"/>
                    <a:gd name="T48" fmla="*/ 12 w 18"/>
                    <a:gd name="T49" fmla="*/ 9 h 13"/>
                    <a:gd name="T50" fmla="*/ 11 w 18"/>
                    <a:gd name="T51" fmla="*/ 10 h 13"/>
                    <a:gd name="T52" fmla="*/ 9 w 18"/>
                    <a:gd name="T53" fmla="*/ 10 h 13"/>
                    <a:gd name="T54" fmla="*/ 6 w 18"/>
                    <a:gd name="T55" fmla="*/ 13 h 13"/>
                    <a:gd name="T56" fmla="*/ 0 w 18"/>
                    <a:gd name="T57" fmla="*/ 13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13"/>
                    <a:gd name="T89" fmla="*/ 18 w 18"/>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13">
                      <a:moveTo>
                        <a:pt x="0" y="13"/>
                      </a:moveTo>
                      <a:lnTo>
                        <a:pt x="0" y="13"/>
                      </a:lnTo>
                      <a:lnTo>
                        <a:pt x="0" y="11"/>
                      </a:lnTo>
                      <a:lnTo>
                        <a:pt x="5" y="10"/>
                      </a:lnTo>
                      <a:lnTo>
                        <a:pt x="6" y="9"/>
                      </a:lnTo>
                      <a:lnTo>
                        <a:pt x="8" y="7"/>
                      </a:lnTo>
                      <a:lnTo>
                        <a:pt x="9" y="6"/>
                      </a:lnTo>
                      <a:lnTo>
                        <a:pt x="11" y="6"/>
                      </a:lnTo>
                      <a:lnTo>
                        <a:pt x="11" y="5"/>
                      </a:lnTo>
                      <a:lnTo>
                        <a:pt x="9" y="5"/>
                      </a:lnTo>
                      <a:lnTo>
                        <a:pt x="8" y="3"/>
                      </a:lnTo>
                      <a:lnTo>
                        <a:pt x="8" y="1"/>
                      </a:lnTo>
                      <a:lnTo>
                        <a:pt x="9" y="1"/>
                      </a:lnTo>
                      <a:lnTo>
                        <a:pt x="12" y="1"/>
                      </a:lnTo>
                      <a:lnTo>
                        <a:pt x="14" y="3"/>
                      </a:lnTo>
                      <a:lnTo>
                        <a:pt x="15" y="0"/>
                      </a:lnTo>
                      <a:lnTo>
                        <a:pt x="17" y="0"/>
                      </a:lnTo>
                      <a:lnTo>
                        <a:pt x="18" y="1"/>
                      </a:lnTo>
                      <a:lnTo>
                        <a:pt x="17" y="3"/>
                      </a:lnTo>
                      <a:lnTo>
                        <a:pt x="15" y="3"/>
                      </a:lnTo>
                      <a:lnTo>
                        <a:pt x="15" y="6"/>
                      </a:lnTo>
                      <a:lnTo>
                        <a:pt x="15" y="5"/>
                      </a:lnTo>
                      <a:lnTo>
                        <a:pt x="17" y="6"/>
                      </a:lnTo>
                      <a:lnTo>
                        <a:pt x="15" y="7"/>
                      </a:lnTo>
                      <a:lnTo>
                        <a:pt x="12" y="9"/>
                      </a:lnTo>
                      <a:lnTo>
                        <a:pt x="11" y="10"/>
                      </a:lnTo>
                      <a:lnTo>
                        <a:pt x="9" y="10"/>
                      </a:lnTo>
                      <a:lnTo>
                        <a:pt x="6" y="13"/>
                      </a:lnTo>
                      <a:lnTo>
                        <a:pt x="0" y="1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701" name="Freeform 3294"/>
                <p:cNvSpPr>
                  <a:spLocks/>
                </p:cNvSpPr>
                <p:nvPr/>
              </p:nvSpPr>
              <p:spPr bwMode="gray">
                <a:xfrm>
                  <a:off x="455" y="1886"/>
                  <a:ext cx="18" cy="13"/>
                </a:xfrm>
                <a:custGeom>
                  <a:avLst/>
                  <a:gdLst>
                    <a:gd name="T0" fmla="*/ 0 w 18"/>
                    <a:gd name="T1" fmla="*/ 13 h 13"/>
                    <a:gd name="T2" fmla="*/ 0 w 18"/>
                    <a:gd name="T3" fmla="*/ 13 h 13"/>
                    <a:gd name="T4" fmla="*/ 0 w 18"/>
                    <a:gd name="T5" fmla="*/ 11 h 13"/>
                    <a:gd name="T6" fmla="*/ 5 w 18"/>
                    <a:gd name="T7" fmla="*/ 10 h 13"/>
                    <a:gd name="T8" fmla="*/ 6 w 18"/>
                    <a:gd name="T9" fmla="*/ 9 h 13"/>
                    <a:gd name="T10" fmla="*/ 8 w 18"/>
                    <a:gd name="T11" fmla="*/ 7 h 13"/>
                    <a:gd name="T12" fmla="*/ 9 w 18"/>
                    <a:gd name="T13" fmla="*/ 6 h 13"/>
                    <a:gd name="T14" fmla="*/ 11 w 18"/>
                    <a:gd name="T15" fmla="*/ 6 h 13"/>
                    <a:gd name="T16" fmla="*/ 11 w 18"/>
                    <a:gd name="T17" fmla="*/ 5 h 13"/>
                    <a:gd name="T18" fmla="*/ 9 w 18"/>
                    <a:gd name="T19" fmla="*/ 5 h 13"/>
                    <a:gd name="T20" fmla="*/ 8 w 18"/>
                    <a:gd name="T21" fmla="*/ 3 h 13"/>
                    <a:gd name="T22" fmla="*/ 8 w 18"/>
                    <a:gd name="T23" fmla="*/ 1 h 13"/>
                    <a:gd name="T24" fmla="*/ 9 w 18"/>
                    <a:gd name="T25" fmla="*/ 1 h 13"/>
                    <a:gd name="T26" fmla="*/ 12 w 18"/>
                    <a:gd name="T27" fmla="*/ 1 h 13"/>
                    <a:gd name="T28" fmla="*/ 14 w 18"/>
                    <a:gd name="T29" fmla="*/ 3 h 13"/>
                    <a:gd name="T30" fmla="*/ 15 w 18"/>
                    <a:gd name="T31" fmla="*/ 0 h 13"/>
                    <a:gd name="T32" fmla="*/ 17 w 18"/>
                    <a:gd name="T33" fmla="*/ 0 h 13"/>
                    <a:gd name="T34" fmla="*/ 18 w 18"/>
                    <a:gd name="T35" fmla="*/ 1 h 13"/>
                    <a:gd name="T36" fmla="*/ 17 w 18"/>
                    <a:gd name="T37" fmla="*/ 3 h 13"/>
                    <a:gd name="T38" fmla="*/ 15 w 18"/>
                    <a:gd name="T39" fmla="*/ 3 h 13"/>
                    <a:gd name="T40" fmla="*/ 15 w 18"/>
                    <a:gd name="T41" fmla="*/ 6 h 13"/>
                    <a:gd name="T42" fmla="*/ 15 w 18"/>
                    <a:gd name="T43" fmla="*/ 5 h 13"/>
                    <a:gd name="T44" fmla="*/ 17 w 18"/>
                    <a:gd name="T45" fmla="*/ 6 h 13"/>
                    <a:gd name="T46" fmla="*/ 15 w 18"/>
                    <a:gd name="T47" fmla="*/ 7 h 13"/>
                    <a:gd name="T48" fmla="*/ 12 w 18"/>
                    <a:gd name="T49" fmla="*/ 9 h 13"/>
                    <a:gd name="T50" fmla="*/ 11 w 18"/>
                    <a:gd name="T51" fmla="*/ 10 h 13"/>
                    <a:gd name="T52" fmla="*/ 9 w 18"/>
                    <a:gd name="T53" fmla="*/ 10 h 13"/>
                    <a:gd name="T54" fmla="*/ 6 w 18"/>
                    <a:gd name="T55" fmla="*/ 13 h 13"/>
                    <a:gd name="T56" fmla="*/ 0 w 18"/>
                    <a:gd name="T57" fmla="*/ 13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13"/>
                    <a:gd name="T89" fmla="*/ 18 w 18"/>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13">
                      <a:moveTo>
                        <a:pt x="0" y="13"/>
                      </a:moveTo>
                      <a:lnTo>
                        <a:pt x="0" y="13"/>
                      </a:lnTo>
                      <a:lnTo>
                        <a:pt x="0" y="11"/>
                      </a:lnTo>
                      <a:lnTo>
                        <a:pt x="5" y="10"/>
                      </a:lnTo>
                      <a:lnTo>
                        <a:pt x="6" y="9"/>
                      </a:lnTo>
                      <a:lnTo>
                        <a:pt x="8" y="7"/>
                      </a:lnTo>
                      <a:lnTo>
                        <a:pt x="9" y="6"/>
                      </a:lnTo>
                      <a:lnTo>
                        <a:pt x="11" y="6"/>
                      </a:lnTo>
                      <a:lnTo>
                        <a:pt x="11" y="5"/>
                      </a:lnTo>
                      <a:lnTo>
                        <a:pt x="9" y="5"/>
                      </a:lnTo>
                      <a:lnTo>
                        <a:pt x="8" y="3"/>
                      </a:lnTo>
                      <a:lnTo>
                        <a:pt x="8" y="1"/>
                      </a:lnTo>
                      <a:lnTo>
                        <a:pt x="9" y="1"/>
                      </a:lnTo>
                      <a:lnTo>
                        <a:pt x="12" y="1"/>
                      </a:lnTo>
                      <a:lnTo>
                        <a:pt x="14" y="3"/>
                      </a:lnTo>
                      <a:lnTo>
                        <a:pt x="15" y="0"/>
                      </a:lnTo>
                      <a:lnTo>
                        <a:pt x="17" y="0"/>
                      </a:lnTo>
                      <a:lnTo>
                        <a:pt x="18" y="1"/>
                      </a:lnTo>
                      <a:lnTo>
                        <a:pt x="17" y="3"/>
                      </a:lnTo>
                      <a:lnTo>
                        <a:pt x="15" y="3"/>
                      </a:lnTo>
                      <a:lnTo>
                        <a:pt x="15" y="6"/>
                      </a:lnTo>
                      <a:lnTo>
                        <a:pt x="15" y="5"/>
                      </a:lnTo>
                      <a:lnTo>
                        <a:pt x="17" y="6"/>
                      </a:lnTo>
                      <a:lnTo>
                        <a:pt x="15" y="7"/>
                      </a:lnTo>
                      <a:lnTo>
                        <a:pt x="12" y="9"/>
                      </a:lnTo>
                      <a:lnTo>
                        <a:pt x="11" y="10"/>
                      </a:lnTo>
                      <a:lnTo>
                        <a:pt x="9" y="10"/>
                      </a:lnTo>
                      <a:lnTo>
                        <a:pt x="6" y="13"/>
                      </a:lnTo>
                      <a:lnTo>
                        <a:pt x="0" y="1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0" name="Group 3295"/>
              <p:cNvGrpSpPr>
                <a:grpSpLocks/>
              </p:cNvGrpSpPr>
              <p:nvPr/>
            </p:nvGrpSpPr>
            <p:grpSpPr bwMode="auto">
              <a:xfrm>
                <a:off x="478" y="1882"/>
                <a:ext cx="4" cy="4"/>
                <a:chOff x="478" y="1882"/>
                <a:chExt cx="4" cy="4"/>
              </a:xfrm>
              <a:grpFill/>
            </p:grpSpPr>
            <p:sp>
              <p:nvSpPr>
                <p:cNvPr id="698" name="Freeform 3296"/>
                <p:cNvSpPr>
                  <a:spLocks/>
                </p:cNvSpPr>
                <p:nvPr/>
              </p:nvSpPr>
              <p:spPr bwMode="gray">
                <a:xfrm>
                  <a:off x="478" y="1882"/>
                  <a:ext cx="4" cy="4"/>
                </a:xfrm>
                <a:custGeom>
                  <a:avLst/>
                  <a:gdLst>
                    <a:gd name="T0" fmla="*/ 1 w 4"/>
                    <a:gd name="T1" fmla="*/ 0 h 4"/>
                    <a:gd name="T2" fmla="*/ 1 w 4"/>
                    <a:gd name="T3" fmla="*/ 0 h 4"/>
                    <a:gd name="T4" fmla="*/ 4 w 4"/>
                    <a:gd name="T5" fmla="*/ 0 h 4"/>
                    <a:gd name="T6" fmla="*/ 4 w 4"/>
                    <a:gd name="T7" fmla="*/ 3 h 4"/>
                    <a:gd name="T8" fmla="*/ 1 w 4"/>
                    <a:gd name="T9" fmla="*/ 4 h 4"/>
                    <a:gd name="T10" fmla="*/ 0 w 4"/>
                    <a:gd name="T11" fmla="*/ 4 h 4"/>
                    <a:gd name="T12" fmla="*/ 0 w 4"/>
                    <a:gd name="T13" fmla="*/ 3 h 4"/>
                    <a:gd name="T14" fmla="*/ 0 w 4"/>
                    <a:gd name="T15" fmla="*/ 0 h 4"/>
                    <a:gd name="T16" fmla="*/ 1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lnTo>
                        <a:pt x="1" y="0"/>
                      </a:lnTo>
                      <a:lnTo>
                        <a:pt x="4" y="0"/>
                      </a:lnTo>
                      <a:lnTo>
                        <a:pt x="4" y="3"/>
                      </a:lnTo>
                      <a:lnTo>
                        <a:pt x="1" y="4"/>
                      </a:lnTo>
                      <a:lnTo>
                        <a:pt x="0" y="4"/>
                      </a:lnTo>
                      <a:lnTo>
                        <a:pt x="0" y="3"/>
                      </a:lnTo>
                      <a:lnTo>
                        <a:pt x="0" y="0"/>
                      </a:lnTo>
                      <a:lnTo>
                        <a:pt x="1"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99" name="Freeform 3297"/>
                <p:cNvSpPr>
                  <a:spLocks/>
                </p:cNvSpPr>
                <p:nvPr/>
              </p:nvSpPr>
              <p:spPr bwMode="gray">
                <a:xfrm>
                  <a:off x="478" y="1882"/>
                  <a:ext cx="4" cy="4"/>
                </a:xfrm>
                <a:custGeom>
                  <a:avLst/>
                  <a:gdLst>
                    <a:gd name="T0" fmla="*/ 1 w 4"/>
                    <a:gd name="T1" fmla="*/ 0 h 4"/>
                    <a:gd name="T2" fmla="*/ 1 w 4"/>
                    <a:gd name="T3" fmla="*/ 0 h 4"/>
                    <a:gd name="T4" fmla="*/ 4 w 4"/>
                    <a:gd name="T5" fmla="*/ 0 h 4"/>
                    <a:gd name="T6" fmla="*/ 4 w 4"/>
                    <a:gd name="T7" fmla="*/ 3 h 4"/>
                    <a:gd name="T8" fmla="*/ 1 w 4"/>
                    <a:gd name="T9" fmla="*/ 4 h 4"/>
                    <a:gd name="T10" fmla="*/ 0 w 4"/>
                    <a:gd name="T11" fmla="*/ 4 h 4"/>
                    <a:gd name="T12" fmla="*/ 0 w 4"/>
                    <a:gd name="T13" fmla="*/ 3 h 4"/>
                    <a:gd name="T14" fmla="*/ 0 w 4"/>
                    <a:gd name="T15" fmla="*/ 0 h 4"/>
                    <a:gd name="T16" fmla="*/ 1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lnTo>
                        <a:pt x="1" y="0"/>
                      </a:lnTo>
                      <a:lnTo>
                        <a:pt x="4" y="0"/>
                      </a:lnTo>
                      <a:lnTo>
                        <a:pt x="4" y="3"/>
                      </a:lnTo>
                      <a:lnTo>
                        <a:pt x="1" y="4"/>
                      </a:lnTo>
                      <a:lnTo>
                        <a:pt x="0" y="4"/>
                      </a:lnTo>
                      <a:lnTo>
                        <a:pt x="0" y="3"/>
                      </a:lnTo>
                      <a:lnTo>
                        <a:pt x="0" y="0"/>
                      </a:lnTo>
                      <a:lnTo>
                        <a:pt x="1"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1" name="Group 3298"/>
              <p:cNvGrpSpPr>
                <a:grpSpLocks/>
              </p:cNvGrpSpPr>
              <p:nvPr/>
            </p:nvGrpSpPr>
            <p:grpSpPr bwMode="auto">
              <a:xfrm>
                <a:off x="492" y="1865"/>
                <a:ext cx="24" cy="14"/>
                <a:chOff x="492" y="1865"/>
                <a:chExt cx="24" cy="14"/>
              </a:xfrm>
              <a:grpFill/>
            </p:grpSpPr>
            <p:sp>
              <p:nvSpPr>
                <p:cNvPr id="696" name="Freeform 3299"/>
                <p:cNvSpPr>
                  <a:spLocks/>
                </p:cNvSpPr>
                <p:nvPr/>
              </p:nvSpPr>
              <p:spPr bwMode="gray">
                <a:xfrm>
                  <a:off x="492" y="1865"/>
                  <a:ext cx="24" cy="14"/>
                </a:xfrm>
                <a:custGeom>
                  <a:avLst/>
                  <a:gdLst>
                    <a:gd name="T0" fmla="*/ 0 w 24"/>
                    <a:gd name="T1" fmla="*/ 9 h 14"/>
                    <a:gd name="T2" fmla="*/ 4 w 24"/>
                    <a:gd name="T3" fmla="*/ 6 h 14"/>
                    <a:gd name="T4" fmla="*/ 6 w 24"/>
                    <a:gd name="T5" fmla="*/ 4 h 14"/>
                    <a:gd name="T6" fmla="*/ 11 w 24"/>
                    <a:gd name="T7" fmla="*/ 4 h 14"/>
                    <a:gd name="T8" fmla="*/ 12 w 24"/>
                    <a:gd name="T9" fmla="*/ 2 h 14"/>
                    <a:gd name="T10" fmla="*/ 17 w 24"/>
                    <a:gd name="T11" fmla="*/ 0 h 14"/>
                    <a:gd name="T12" fmla="*/ 18 w 24"/>
                    <a:gd name="T13" fmla="*/ 0 h 14"/>
                    <a:gd name="T14" fmla="*/ 21 w 24"/>
                    <a:gd name="T15" fmla="*/ 5 h 14"/>
                    <a:gd name="T16" fmla="*/ 22 w 24"/>
                    <a:gd name="T17" fmla="*/ 6 h 14"/>
                    <a:gd name="T18" fmla="*/ 24 w 24"/>
                    <a:gd name="T19" fmla="*/ 6 h 14"/>
                    <a:gd name="T20" fmla="*/ 24 w 24"/>
                    <a:gd name="T21" fmla="*/ 7 h 14"/>
                    <a:gd name="T22" fmla="*/ 22 w 24"/>
                    <a:gd name="T23" fmla="*/ 7 h 14"/>
                    <a:gd name="T24" fmla="*/ 21 w 24"/>
                    <a:gd name="T25" fmla="*/ 9 h 14"/>
                    <a:gd name="T26" fmla="*/ 17 w 24"/>
                    <a:gd name="T27" fmla="*/ 9 h 14"/>
                    <a:gd name="T28" fmla="*/ 11 w 24"/>
                    <a:gd name="T29" fmla="*/ 9 h 14"/>
                    <a:gd name="T30" fmla="*/ 4 w 24"/>
                    <a:gd name="T31" fmla="*/ 14 h 14"/>
                    <a:gd name="T32" fmla="*/ 0 w 24"/>
                    <a:gd name="T33" fmla="*/ 13 h 14"/>
                    <a:gd name="T34" fmla="*/ 0 w 2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4"/>
                    <a:gd name="T56" fmla="*/ 24 w 2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4">
                      <a:moveTo>
                        <a:pt x="0" y="9"/>
                      </a:moveTo>
                      <a:lnTo>
                        <a:pt x="4" y="6"/>
                      </a:lnTo>
                      <a:lnTo>
                        <a:pt x="6" y="4"/>
                      </a:lnTo>
                      <a:lnTo>
                        <a:pt x="11" y="4"/>
                      </a:lnTo>
                      <a:lnTo>
                        <a:pt x="12" y="2"/>
                      </a:lnTo>
                      <a:lnTo>
                        <a:pt x="17" y="0"/>
                      </a:lnTo>
                      <a:lnTo>
                        <a:pt x="18" y="0"/>
                      </a:lnTo>
                      <a:lnTo>
                        <a:pt x="21" y="5"/>
                      </a:lnTo>
                      <a:lnTo>
                        <a:pt x="22" y="6"/>
                      </a:lnTo>
                      <a:lnTo>
                        <a:pt x="24" y="6"/>
                      </a:lnTo>
                      <a:lnTo>
                        <a:pt x="24" y="7"/>
                      </a:lnTo>
                      <a:lnTo>
                        <a:pt x="22" y="7"/>
                      </a:lnTo>
                      <a:lnTo>
                        <a:pt x="21" y="9"/>
                      </a:lnTo>
                      <a:lnTo>
                        <a:pt x="17" y="9"/>
                      </a:lnTo>
                      <a:lnTo>
                        <a:pt x="11" y="9"/>
                      </a:lnTo>
                      <a:lnTo>
                        <a:pt x="4" y="14"/>
                      </a:lnTo>
                      <a:lnTo>
                        <a:pt x="0" y="13"/>
                      </a:lnTo>
                      <a:lnTo>
                        <a:pt x="0" y="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97" name="Freeform 3300"/>
                <p:cNvSpPr>
                  <a:spLocks/>
                </p:cNvSpPr>
                <p:nvPr/>
              </p:nvSpPr>
              <p:spPr bwMode="gray">
                <a:xfrm>
                  <a:off x="492" y="1865"/>
                  <a:ext cx="24" cy="14"/>
                </a:xfrm>
                <a:custGeom>
                  <a:avLst/>
                  <a:gdLst>
                    <a:gd name="T0" fmla="*/ 0 w 24"/>
                    <a:gd name="T1" fmla="*/ 9 h 14"/>
                    <a:gd name="T2" fmla="*/ 4 w 24"/>
                    <a:gd name="T3" fmla="*/ 6 h 14"/>
                    <a:gd name="T4" fmla="*/ 6 w 24"/>
                    <a:gd name="T5" fmla="*/ 4 h 14"/>
                    <a:gd name="T6" fmla="*/ 11 w 24"/>
                    <a:gd name="T7" fmla="*/ 4 h 14"/>
                    <a:gd name="T8" fmla="*/ 12 w 24"/>
                    <a:gd name="T9" fmla="*/ 2 h 14"/>
                    <a:gd name="T10" fmla="*/ 17 w 24"/>
                    <a:gd name="T11" fmla="*/ 0 h 14"/>
                    <a:gd name="T12" fmla="*/ 18 w 24"/>
                    <a:gd name="T13" fmla="*/ 0 h 14"/>
                    <a:gd name="T14" fmla="*/ 21 w 24"/>
                    <a:gd name="T15" fmla="*/ 5 h 14"/>
                    <a:gd name="T16" fmla="*/ 22 w 24"/>
                    <a:gd name="T17" fmla="*/ 6 h 14"/>
                    <a:gd name="T18" fmla="*/ 24 w 24"/>
                    <a:gd name="T19" fmla="*/ 6 h 14"/>
                    <a:gd name="T20" fmla="*/ 24 w 24"/>
                    <a:gd name="T21" fmla="*/ 7 h 14"/>
                    <a:gd name="T22" fmla="*/ 22 w 24"/>
                    <a:gd name="T23" fmla="*/ 7 h 14"/>
                    <a:gd name="T24" fmla="*/ 21 w 24"/>
                    <a:gd name="T25" fmla="*/ 9 h 14"/>
                    <a:gd name="T26" fmla="*/ 17 w 24"/>
                    <a:gd name="T27" fmla="*/ 9 h 14"/>
                    <a:gd name="T28" fmla="*/ 11 w 24"/>
                    <a:gd name="T29" fmla="*/ 9 h 14"/>
                    <a:gd name="T30" fmla="*/ 4 w 24"/>
                    <a:gd name="T31" fmla="*/ 14 h 14"/>
                    <a:gd name="T32" fmla="*/ 0 w 24"/>
                    <a:gd name="T33" fmla="*/ 13 h 14"/>
                    <a:gd name="T34" fmla="*/ 0 w 2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4"/>
                    <a:gd name="T56" fmla="*/ 24 w 2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4">
                      <a:moveTo>
                        <a:pt x="0" y="9"/>
                      </a:moveTo>
                      <a:lnTo>
                        <a:pt x="4" y="6"/>
                      </a:lnTo>
                      <a:lnTo>
                        <a:pt x="6" y="4"/>
                      </a:lnTo>
                      <a:lnTo>
                        <a:pt x="11" y="4"/>
                      </a:lnTo>
                      <a:lnTo>
                        <a:pt x="12" y="2"/>
                      </a:lnTo>
                      <a:lnTo>
                        <a:pt x="17" y="0"/>
                      </a:lnTo>
                      <a:lnTo>
                        <a:pt x="18" y="0"/>
                      </a:lnTo>
                      <a:lnTo>
                        <a:pt x="21" y="5"/>
                      </a:lnTo>
                      <a:lnTo>
                        <a:pt x="22" y="6"/>
                      </a:lnTo>
                      <a:lnTo>
                        <a:pt x="24" y="6"/>
                      </a:lnTo>
                      <a:lnTo>
                        <a:pt x="24" y="7"/>
                      </a:lnTo>
                      <a:lnTo>
                        <a:pt x="22" y="7"/>
                      </a:lnTo>
                      <a:lnTo>
                        <a:pt x="21" y="9"/>
                      </a:lnTo>
                      <a:lnTo>
                        <a:pt x="17" y="9"/>
                      </a:lnTo>
                      <a:lnTo>
                        <a:pt x="11" y="9"/>
                      </a:lnTo>
                      <a:lnTo>
                        <a:pt x="4" y="14"/>
                      </a:lnTo>
                      <a:lnTo>
                        <a:pt x="0" y="13"/>
                      </a:lnTo>
                      <a:lnTo>
                        <a:pt x="0" y="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2" name="Group 3301"/>
              <p:cNvGrpSpPr>
                <a:grpSpLocks/>
              </p:cNvGrpSpPr>
              <p:nvPr/>
            </p:nvGrpSpPr>
            <p:grpSpPr bwMode="auto">
              <a:xfrm>
                <a:off x="625" y="1809"/>
                <a:ext cx="36" cy="24"/>
                <a:chOff x="625" y="1809"/>
                <a:chExt cx="36" cy="24"/>
              </a:xfrm>
              <a:grpFill/>
            </p:grpSpPr>
            <p:sp>
              <p:nvSpPr>
                <p:cNvPr id="694" name="Freeform 3302"/>
                <p:cNvSpPr>
                  <a:spLocks/>
                </p:cNvSpPr>
                <p:nvPr/>
              </p:nvSpPr>
              <p:spPr bwMode="gray">
                <a:xfrm>
                  <a:off x="625" y="1809"/>
                  <a:ext cx="36" cy="24"/>
                </a:xfrm>
                <a:custGeom>
                  <a:avLst/>
                  <a:gdLst>
                    <a:gd name="T0" fmla="*/ 0 w 36"/>
                    <a:gd name="T1" fmla="*/ 12 h 24"/>
                    <a:gd name="T2" fmla="*/ 4 w 36"/>
                    <a:gd name="T3" fmla="*/ 9 h 24"/>
                    <a:gd name="T4" fmla="*/ 7 w 36"/>
                    <a:gd name="T5" fmla="*/ 6 h 24"/>
                    <a:gd name="T6" fmla="*/ 12 w 36"/>
                    <a:gd name="T7" fmla="*/ 5 h 24"/>
                    <a:gd name="T8" fmla="*/ 12 w 36"/>
                    <a:gd name="T9" fmla="*/ 8 h 24"/>
                    <a:gd name="T10" fmla="*/ 15 w 36"/>
                    <a:gd name="T11" fmla="*/ 11 h 24"/>
                    <a:gd name="T12" fmla="*/ 15 w 36"/>
                    <a:gd name="T13" fmla="*/ 6 h 24"/>
                    <a:gd name="T14" fmla="*/ 13 w 36"/>
                    <a:gd name="T15" fmla="*/ 2 h 24"/>
                    <a:gd name="T16" fmla="*/ 15 w 36"/>
                    <a:gd name="T17" fmla="*/ 1 h 24"/>
                    <a:gd name="T18" fmla="*/ 16 w 36"/>
                    <a:gd name="T19" fmla="*/ 5 h 24"/>
                    <a:gd name="T20" fmla="*/ 19 w 36"/>
                    <a:gd name="T21" fmla="*/ 2 h 24"/>
                    <a:gd name="T22" fmla="*/ 23 w 36"/>
                    <a:gd name="T23" fmla="*/ 1 h 24"/>
                    <a:gd name="T24" fmla="*/ 23 w 36"/>
                    <a:gd name="T25" fmla="*/ 0 h 24"/>
                    <a:gd name="T26" fmla="*/ 26 w 36"/>
                    <a:gd name="T27" fmla="*/ 0 h 24"/>
                    <a:gd name="T28" fmla="*/ 28 w 36"/>
                    <a:gd name="T29" fmla="*/ 4 h 24"/>
                    <a:gd name="T30" fmla="*/ 31 w 36"/>
                    <a:gd name="T31" fmla="*/ 0 h 24"/>
                    <a:gd name="T32" fmla="*/ 31 w 36"/>
                    <a:gd name="T33" fmla="*/ 4 h 24"/>
                    <a:gd name="T34" fmla="*/ 33 w 36"/>
                    <a:gd name="T35" fmla="*/ 6 h 24"/>
                    <a:gd name="T36" fmla="*/ 34 w 36"/>
                    <a:gd name="T37" fmla="*/ 9 h 24"/>
                    <a:gd name="T38" fmla="*/ 28 w 36"/>
                    <a:gd name="T39" fmla="*/ 8 h 24"/>
                    <a:gd name="T40" fmla="*/ 26 w 36"/>
                    <a:gd name="T41" fmla="*/ 9 h 24"/>
                    <a:gd name="T42" fmla="*/ 31 w 36"/>
                    <a:gd name="T43" fmla="*/ 12 h 24"/>
                    <a:gd name="T44" fmla="*/ 28 w 36"/>
                    <a:gd name="T45" fmla="*/ 13 h 24"/>
                    <a:gd name="T46" fmla="*/ 28 w 36"/>
                    <a:gd name="T47" fmla="*/ 12 h 24"/>
                    <a:gd name="T48" fmla="*/ 23 w 36"/>
                    <a:gd name="T49" fmla="*/ 13 h 24"/>
                    <a:gd name="T50" fmla="*/ 22 w 36"/>
                    <a:gd name="T51" fmla="*/ 15 h 24"/>
                    <a:gd name="T52" fmla="*/ 16 w 36"/>
                    <a:gd name="T53" fmla="*/ 17 h 24"/>
                    <a:gd name="T54" fmla="*/ 16 w 36"/>
                    <a:gd name="T55" fmla="*/ 20 h 24"/>
                    <a:gd name="T56" fmla="*/ 12 w 36"/>
                    <a:gd name="T57" fmla="*/ 24 h 24"/>
                    <a:gd name="T58" fmla="*/ 12 w 36"/>
                    <a:gd name="T59" fmla="*/ 19 h 24"/>
                    <a:gd name="T60" fmla="*/ 12 w 36"/>
                    <a:gd name="T61" fmla="*/ 16 h 24"/>
                    <a:gd name="T62" fmla="*/ 9 w 36"/>
                    <a:gd name="T63" fmla="*/ 16 h 24"/>
                    <a:gd name="T64" fmla="*/ 9 w 36"/>
                    <a:gd name="T65" fmla="*/ 16 h 24"/>
                    <a:gd name="T66" fmla="*/ 10 w 36"/>
                    <a:gd name="T67" fmla="*/ 20 h 24"/>
                    <a:gd name="T68" fmla="*/ 6 w 36"/>
                    <a:gd name="T69" fmla="*/ 20 h 24"/>
                    <a:gd name="T70" fmla="*/ 3 w 36"/>
                    <a:gd name="T71" fmla="*/ 13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
                    <a:gd name="T109" fmla="*/ 0 h 24"/>
                    <a:gd name="T110" fmla="*/ 36 w 36"/>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 h="24">
                      <a:moveTo>
                        <a:pt x="3" y="12"/>
                      </a:moveTo>
                      <a:lnTo>
                        <a:pt x="0" y="12"/>
                      </a:lnTo>
                      <a:lnTo>
                        <a:pt x="3" y="11"/>
                      </a:lnTo>
                      <a:lnTo>
                        <a:pt x="4" y="9"/>
                      </a:lnTo>
                      <a:lnTo>
                        <a:pt x="6" y="6"/>
                      </a:lnTo>
                      <a:lnTo>
                        <a:pt x="7" y="6"/>
                      </a:lnTo>
                      <a:lnTo>
                        <a:pt x="9" y="5"/>
                      </a:lnTo>
                      <a:lnTo>
                        <a:pt x="12" y="5"/>
                      </a:lnTo>
                      <a:lnTo>
                        <a:pt x="10" y="8"/>
                      </a:lnTo>
                      <a:lnTo>
                        <a:pt x="12" y="8"/>
                      </a:lnTo>
                      <a:lnTo>
                        <a:pt x="13" y="11"/>
                      </a:lnTo>
                      <a:lnTo>
                        <a:pt x="15" y="11"/>
                      </a:lnTo>
                      <a:lnTo>
                        <a:pt x="15" y="8"/>
                      </a:lnTo>
                      <a:lnTo>
                        <a:pt x="15" y="6"/>
                      </a:lnTo>
                      <a:lnTo>
                        <a:pt x="16" y="6"/>
                      </a:lnTo>
                      <a:lnTo>
                        <a:pt x="13" y="2"/>
                      </a:lnTo>
                      <a:lnTo>
                        <a:pt x="13" y="1"/>
                      </a:lnTo>
                      <a:lnTo>
                        <a:pt x="15" y="1"/>
                      </a:lnTo>
                      <a:lnTo>
                        <a:pt x="16" y="2"/>
                      </a:lnTo>
                      <a:lnTo>
                        <a:pt x="16" y="5"/>
                      </a:lnTo>
                      <a:lnTo>
                        <a:pt x="18" y="5"/>
                      </a:lnTo>
                      <a:lnTo>
                        <a:pt x="19" y="2"/>
                      </a:lnTo>
                      <a:lnTo>
                        <a:pt x="23" y="2"/>
                      </a:lnTo>
                      <a:lnTo>
                        <a:pt x="23" y="1"/>
                      </a:lnTo>
                      <a:lnTo>
                        <a:pt x="25" y="1"/>
                      </a:lnTo>
                      <a:lnTo>
                        <a:pt x="23" y="0"/>
                      </a:lnTo>
                      <a:lnTo>
                        <a:pt x="25" y="0"/>
                      </a:lnTo>
                      <a:lnTo>
                        <a:pt x="26" y="0"/>
                      </a:lnTo>
                      <a:lnTo>
                        <a:pt x="26" y="2"/>
                      </a:lnTo>
                      <a:lnTo>
                        <a:pt x="28" y="4"/>
                      </a:lnTo>
                      <a:lnTo>
                        <a:pt x="30" y="1"/>
                      </a:lnTo>
                      <a:lnTo>
                        <a:pt x="31" y="0"/>
                      </a:lnTo>
                      <a:lnTo>
                        <a:pt x="33" y="1"/>
                      </a:lnTo>
                      <a:lnTo>
                        <a:pt x="31" y="4"/>
                      </a:lnTo>
                      <a:lnTo>
                        <a:pt x="31" y="5"/>
                      </a:lnTo>
                      <a:lnTo>
                        <a:pt x="33" y="6"/>
                      </a:lnTo>
                      <a:lnTo>
                        <a:pt x="36" y="6"/>
                      </a:lnTo>
                      <a:lnTo>
                        <a:pt x="34" y="9"/>
                      </a:lnTo>
                      <a:lnTo>
                        <a:pt x="33" y="9"/>
                      </a:lnTo>
                      <a:lnTo>
                        <a:pt x="28" y="8"/>
                      </a:lnTo>
                      <a:lnTo>
                        <a:pt x="26" y="8"/>
                      </a:lnTo>
                      <a:lnTo>
                        <a:pt x="26" y="9"/>
                      </a:lnTo>
                      <a:lnTo>
                        <a:pt x="30" y="11"/>
                      </a:lnTo>
                      <a:lnTo>
                        <a:pt x="31" y="12"/>
                      </a:lnTo>
                      <a:lnTo>
                        <a:pt x="31" y="13"/>
                      </a:lnTo>
                      <a:lnTo>
                        <a:pt x="28" y="13"/>
                      </a:lnTo>
                      <a:lnTo>
                        <a:pt x="28" y="11"/>
                      </a:lnTo>
                      <a:lnTo>
                        <a:pt x="28" y="12"/>
                      </a:lnTo>
                      <a:lnTo>
                        <a:pt x="26" y="12"/>
                      </a:lnTo>
                      <a:lnTo>
                        <a:pt x="23" y="13"/>
                      </a:lnTo>
                      <a:lnTo>
                        <a:pt x="25" y="13"/>
                      </a:lnTo>
                      <a:lnTo>
                        <a:pt x="22" y="15"/>
                      </a:lnTo>
                      <a:lnTo>
                        <a:pt x="18" y="17"/>
                      </a:lnTo>
                      <a:lnTo>
                        <a:pt x="16" y="17"/>
                      </a:lnTo>
                      <a:lnTo>
                        <a:pt x="16" y="19"/>
                      </a:lnTo>
                      <a:lnTo>
                        <a:pt x="16" y="20"/>
                      </a:lnTo>
                      <a:lnTo>
                        <a:pt x="16" y="22"/>
                      </a:lnTo>
                      <a:lnTo>
                        <a:pt x="12" y="24"/>
                      </a:lnTo>
                      <a:lnTo>
                        <a:pt x="13" y="20"/>
                      </a:lnTo>
                      <a:lnTo>
                        <a:pt x="12" y="19"/>
                      </a:lnTo>
                      <a:lnTo>
                        <a:pt x="12" y="17"/>
                      </a:lnTo>
                      <a:lnTo>
                        <a:pt x="12" y="16"/>
                      </a:lnTo>
                      <a:lnTo>
                        <a:pt x="10" y="16"/>
                      </a:lnTo>
                      <a:lnTo>
                        <a:pt x="9" y="16"/>
                      </a:lnTo>
                      <a:lnTo>
                        <a:pt x="7" y="16"/>
                      </a:lnTo>
                      <a:lnTo>
                        <a:pt x="9" y="16"/>
                      </a:lnTo>
                      <a:lnTo>
                        <a:pt x="10" y="17"/>
                      </a:lnTo>
                      <a:lnTo>
                        <a:pt x="10" y="20"/>
                      </a:lnTo>
                      <a:lnTo>
                        <a:pt x="9" y="22"/>
                      </a:lnTo>
                      <a:lnTo>
                        <a:pt x="6" y="20"/>
                      </a:lnTo>
                      <a:lnTo>
                        <a:pt x="4" y="13"/>
                      </a:lnTo>
                      <a:lnTo>
                        <a:pt x="3" y="13"/>
                      </a:lnTo>
                      <a:lnTo>
                        <a:pt x="3" y="1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95" name="Freeform 3303"/>
                <p:cNvSpPr>
                  <a:spLocks/>
                </p:cNvSpPr>
                <p:nvPr/>
              </p:nvSpPr>
              <p:spPr bwMode="gray">
                <a:xfrm>
                  <a:off x="625" y="1809"/>
                  <a:ext cx="36" cy="24"/>
                </a:xfrm>
                <a:custGeom>
                  <a:avLst/>
                  <a:gdLst>
                    <a:gd name="T0" fmla="*/ 0 w 36"/>
                    <a:gd name="T1" fmla="*/ 12 h 24"/>
                    <a:gd name="T2" fmla="*/ 4 w 36"/>
                    <a:gd name="T3" fmla="*/ 9 h 24"/>
                    <a:gd name="T4" fmla="*/ 7 w 36"/>
                    <a:gd name="T5" fmla="*/ 6 h 24"/>
                    <a:gd name="T6" fmla="*/ 12 w 36"/>
                    <a:gd name="T7" fmla="*/ 5 h 24"/>
                    <a:gd name="T8" fmla="*/ 12 w 36"/>
                    <a:gd name="T9" fmla="*/ 8 h 24"/>
                    <a:gd name="T10" fmla="*/ 15 w 36"/>
                    <a:gd name="T11" fmla="*/ 11 h 24"/>
                    <a:gd name="T12" fmla="*/ 15 w 36"/>
                    <a:gd name="T13" fmla="*/ 6 h 24"/>
                    <a:gd name="T14" fmla="*/ 13 w 36"/>
                    <a:gd name="T15" fmla="*/ 2 h 24"/>
                    <a:gd name="T16" fmla="*/ 15 w 36"/>
                    <a:gd name="T17" fmla="*/ 1 h 24"/>
                    <a:gd name="T18" fmla="*/ 16 w 36"/>
                    <a:gd name="T19" fmla="*/ 5 h 24"/>
                    <a:gd name="T20" fmla="*/ 19 w 36"/>
                    <a:gd name="T21" fmla="*/ 2 h 24"/>
                    <a:gd name="T22" fmla="*/ 23 w 36"/>
                    <a:gd name="T23" fmla="*/ 1 h 24"/>
                    <a:gd name="T24" fmla="*/ 23 w 36"/>
                    <a:gd name="T25" fmla="*/ 0 h 24"/>
                    <a:gd name="T26" fmla="*/ 26 w 36"/>
                    <a:gd name="T27" fmla="*/ 0 h 24"/>
                    <a:gd name="T28" fmla="*/ 28 w 36"/>
                    <a:gd name="T29" fmla="*/ 4 h 24"/>
                    <a:gd name="T30" fmla="*/ 31 w 36"/>
                    <a:gd name="T31" fmla="*/ 0 h 24"/>
                    <a:gd name="T32" fmla="*/ 31 w 36"/>
                    <a:gd name="T33" fmla="*/ 4 h 24"/>
                    <a:gd name="T34" fmla="*/ 33 w 36"/>
                    <a:gd name="T35" fmla="*/ 6 h 24"/>
                    <a:gd name="T36" fmla="*/ 34 w 36"/>
                    <a:gd name="T37" fmla="*/ 9 h 24"/>
                    <a:gd name="T38" fmla="*/ 28 w 36"/>
                    <a:gd name="T39" fmla="*/ 8 h 24"/>
                    <a:gd name="T40" fmla="*/ 26 w 36"/>
                    <a:gd name="T41" fmla="*/ 9 h 24"/>
                    <a:gd name="T42" fmla="*/ 31 w 36"/>
                    <a:gd name="T43" fmla="*/ 12 h 24"/>
                    <a:gd name="T44" fmla="*/ 28 w 36"/>
                    <a:gd name="T45" fmla="*/ 13 h 24"/>
                    <a:gd name="T46" fmla="*/ 28 w 36"/>
                    <a:gd name="T47" fmla="*/ 12 h 24"/>
                    <a:gd name="T48" fmla="*/ 23 w 36"/>
                    <a:gd name="T49" fmla="*/ 13 h 24"/>
                    <a:gd name="T50" fmla="*/ 22 w 36"/>
                    <a:gd name="T51" fmla="*/ 15 h 24"/>
                    <a:gd name="T52" fmla="*/ 16 w 36"/>
                    <a:gd name="T53" fmla="*/ 17 h 24"/>
                    <a:gd name="T54" fmla="*/ 16 w 36"/>
                    <a:gd name="T55" fmla="*/ 20 h 24"/>
                    <a:gd name="T56" fmla="*/ 12 w 36"/>
                    <a:gd name="T57" fmla="*/ 24 h 24"/>
                    <a:gd name="T58" fmla="*/ 12 w 36"/>
                    <a:gd name="T59" fmla="*/ 19 h 24"/>
                    <a:gd name="T60" fmla="*/ 12 w 36"/>
                    <a:gd name="T61" fmla="*/ 16 h 24"/>
                    <a:gd name="T62" fmla="*/ 9 w 36"/>
                    <a:gd name="T63" fmla="*/ 16 h 24"/>
                    <a:gd name="T64" fmla="*/ 9 w 36"/>
                    <a:gd name="T65" fmla="*/ 16 h 24"/>
                    <a:gd name="T66" fmla="*/ 10 w 36"/>
                    <a:gd name="T67" fmla="*/ 20 h 24"/>
                    <a:gd name="T68" fmla="*/ 6 w 36"/>
                    <a:gd name="T69" fmla="*/ 20 h 24"/>
                    <a:gd name="T70" fmla="*/ 3 w 36"/>
                    <a:gd name="T71" fmla="*/ 13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
                    <a:gd name="T109" fmla="*/ 0 h 24"/>
                    <a:gd name="T110" fmla="*/ 36 w 36"/>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 h="24">
                      <a:moveTo>
                        <a:pt x="3" y="12"/>
                      </a:moveTo>
                      <a:lnTo>
                        <a:pt x="0" y="12"/>
                      </a:lnTo>
                      <a:lnTo>
                        <a:pt x="3" y="11"/>
                      </a:lnTo>
                      <a:lnTo>
                        <a:pt x="4" y="9"/>
                      </a:lnTo>
                      <a:lnTo>
                        <a:pt x="6" y="6"/>
                      </a:lnTo>
                      <a:lnTo>
                        <a:pt x="7" y="6"/>
                      </a:lnTo>
                      <a:lnTo>
                        <a:pt x="9" y="5"/>
                      </a:lnTo>
                      <a:lnTo>
                        <a:pt x="12" y="5"/>
                      </a:lnTo>
                      <a:lnTo>
                        <a:pt x="10" y="8"/>
                      </a:lnTo>
                      <a:lnTo>
                        <a:pt x="12" y="8"/>
                      </a:lnTo>
                      <a:lnTo>
                        <a:pt x="13" y="11"/>
                      </a:lnTo>
                      <a:lnTo>
                        <a:pt x="15" y="11"/>
                      </a:lnTo>
                      <a:lnTo>
                        <a:pt x="15" y="8"/>
                      </a:lnTo>
                      <a:lnTo>
                        <a:pt x="15" y="6"/>
                      </a:lnTo>
                      <a:lnTo>
                        <a:pt x="16" y="6"/>
                      </a:lnTo>
                      <a:lnTo>
                        <a:pt x="13" y="2"/>
                      </a:lnTo>
                      <a:lnTo>
                        <a:pt x="13" y="1"/>
                      </a:lnTo>
                      <a:lnTo>
                        <a:pt x="15" y="1"/>
                      </a:lnTo>
                      <a:lnTo>
                        <a:pt x="16" y="2"/>
                      </a:lnTo>
                      <a:lnTo>
                        <a:pt x="16" y="5"/>
                      </a:lnTo>
                      <a:lnTo>
                        <a:pt x="18" y="5"/>
                      </a:lnTo>
                      <a:lnTo>
                        <a:pt x="19" y="2"/>
                      </a:lnTo>
                      <a:lnTo>
                        <a:pt x="23" y="2"/>
                      </a:lnTo>
                      <a:lnTo>
                        <a:pt x="23" y="1"/>
                      </a:lnTo>
                      <a:lnTo>
                        <a:pt x="25" y="1"/>
                      </a:lnTo>
                      <a:lnTo>
                        <a:pt x="23" y="0"/>
                      </a:lnTo>
                      <a:lnTo>
                        <a:pt x="25" y="0"/>
                      </a:lnTo>
                      <a:lnTo>
                        <a:pt x="26" y="0"/>
                      </a:lnTo>
                      <a:lnTo>
                        <a:pt x="26" y="2"/>
                      </a:lnTo>
                      <a:lnTo>
                        <a:pt x="28" y="4"/>
                      </a:lnTo>
                      <a:lnTo>
                        <a:pt x="30" y="1"/>
                      </a:lnTo>
                      <a:lnTo>
                        <a:pt x="31" y="0"/>
                      </a:lnTo>
                      <a:lnTo>
                        <a:pt x="33" y="1"/>
                      </a:lnTo>
                      <a:lnTo>
                        <a:pt x="31" y="4"/>
                      </a:lnTo>
                      <a:lnTo>
                        <a:pt x="31" y="5"/>
                      </a:lnTo>
                      <a:lnTo>
                        <a:pt x="33" y="6"/>
                      </a:lnTo>
                      <a:lnTo>
                        <a:pt x="36" y="6"/>
                      </a:lnTo>
                      <a:lnTo>
                        <a:pt x="34" y="9"/>
                      </a:lnTo>
                      <a:lnTo>
                        <a:pt x="33" y="9"/>
                      </a:lnTo>
                      <a:lnTo>
                        <a:pt x="28" y="8"/>
                      </a:lnTo>
                      <a:lnTo>
                        <a:pt x="26" y="8"/>
                      </a:lnTo>
                      <a:lnTo>
                        <a:pt x="26" y="9"/>
                      </a:lnTo>
                      <a:lnTo>
                        <a:pt x="30" y="11"/>
                      </a:lnTo>
                      <a:lnTo>
                        <a:pt x="31" y="12"/>
                      </a:lnTo>
                      <a:lnTo>
                        <a:pt x="31" y="13"/>
                      </a:lnTo>
                      <a:lnTo>
                        <a:pt x="28" y="13"/>
                      </a:lnTo>
                      <a:lnTo>
                        <a:pt x="28" y="11"/>
                      </a:lnTo>
                      <a:lnTo>
                        <a:pt x="28" y="12"/>
                      </a:lnTo>
                      <a:lnTo>
                        <a:pt x="26" y="12"/>
                      </a:lnTo>
                      <a:lnTo>
                        <a:pt x="23" y="13"/>
                      </a:lnTo>
                      <a:lnTo>
                        <a:pt x="25" y="13"/>
                      </a:lnTo>
                      <a:lnTo>
                        <a:pt x="22" y="15"/>
                      </a:lnTo>
                      <a:lnTo>
                        <a:pt x="18" y="17"/>
                      </a:lnTo>
                      <a:lnTo>
                        <a:pt x="16" y="17"/>
                      </a:lnTo>
                      <a:lnTo>
                        <a:pt x="16" y="19"/>
                      </a:lnTo>
                      <a:lnTo>
                        <a:pt x="16" y="20"/>
                      </a:lnTo>
                      <a:lnTo>
                        <a:pt x="16" y="22"/>
                      </a:lnTo>
                      <a:lnTo>
                        <a:pt x="12" y="24"/>
                      </a:lnTo>
                      <a:lnTo>
                        <a:pt x="13" y="20"/>
                      </a:lnTo>
                      <a:lnTo>
                        <a:pt x="12" y="19"/>
                      </a:lnTo>
                      <a:lnTo>
                        <a:pt x="12" y="17"/>
                      </a:lnTo>
                      <a:lnTo>
                        <a:pt x="12" y="16"/>
                      </a:lnTo>
                      <a:lnTo>
                        <a:pt x="10" y="16"/>
                      </a:lnTo>
                      <a:lnTo>
                        <a:pt x="9" y="16"/>
                      </a:lnTo>
                      <a:lnTo>
                        <a:pt x="7" y="16"/>
                      </a:lnTo>
                      <a:lnTo>
                        <a:pt x="9" y="16"/>
                      </a:lnTo>
                      <a:lnTo>
                        <a:pt x="10" y="17"/>
                      </a:lnTo>
                      <a:lnTo>
                        <a:pt x="10" y="20"/>
                      </a:lnTo>
                      <a:lnTo>
                        <a:pt x="9" y="22"/>
                      </a:lnTo>
                      <a:lnTo>
                        <a:pt x="6" y="20"/>
                      </a:lnTo>
                      <a:lnTo>
                        <a:pt x="4" y="13"/>
                      </a:lnTo>
                      <a:lnTo>
                        <a:pt x="3" y="13"/>
                      </a:lnTo>
                      <a:lnTo>
                        <a:pt x="3" y="1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3" name="Group 3304"/>
              <p:cNvGrpSpPr>
                <a:grpSpLocks/>
              </p:cNvGrpSpPr>
              <p:nvPr/>
            </p:nvGrpSpPr>
            <p:grpSpPr bwMode="auto">
              <a:xfrm>
                <a:off x="648" y="1799"/>
                <a:ext cx="14" cy="8"/>
                <a:chOff x="648" y="1799"/>
                <a:chExt cx="14" cy="8"/>
              </a:xfrm>
              <a:grpFill/>
            </p:grpSpPr>
            <p:sp>
              <p:nvSpPr>
                <p:cNvPr id="692" name="Freeform 3305"/>
                <p:cNvSpPr>
                  <a:spLocks/>
                </p:cNvSpPr>
                <p:nvPr/>
              </p:nvSpPr>
              <p:spPr bwMode="gray">
                <a:xfrm>
                  <a:off x="648" y="1799"/>
                  <a:ext cx="14" cy="8"/>
                </a:xfrm>
                <a:custGeom>
                  <a:avLst/>
                  <a:gdLst>
                    <a:gd name="T0" fmla="*/ 7 w 14"/>
                    <a:gd name="T1" fmla="*/ 4 h 8"/>
                    <a:gd name="T2" fmla="*/ 7 w 14"/>
                    <a:gd name="T3" fmla="*/ 2 h 8"/>
                    <a:gd name="T4" fmla="*/ 5 w 14"/>
                    <a:gd name="T5" fmla="*/ 2 h 8"/>
                    <a:gd name="T6" fmla="*/ 3 w 14"/>
                    <a:gd name="T7" fmla="*/ 2 h 8"/>
                    <a:gd name="T8" fmla="*/ 5 w 14"/>
                    <a:gd name="T9" fmla="*/ 1 h 8"/>
                    <a:gd name="T10" fmla="*/ 5 w 14"/>
                    <a:gd name="T11" fmla="*/ 0 h 8"/>
                    <a:gd name="T12" fmla="*/ 8 w 14"/>
                    <a:gd name="T13" fmla="*/ 0 h 8"/>
                    <a:gd name="T14" fmla="*/ 11 w 14"/>
                    <a:gd name="T15" fmla="*/ 0 h 8"/>
                    <a:gd name="T16" fmla="*/ 10 w 14"/>
                    <a:gd name="T17" fmla="*/ 1 h 8"/>
                    <a:gd name="T18" fmla="*/ 10 w 14"/>
                    <a:gd name="T19" fmla="*/ 2 h 8"/>
                    <a:gd name="T20" fmla="*/ 13 w 14"/>
                    <a:gd name="T21" fmla="*/ 1 h 8"/>
                    <a:gd name="T22" fmla="*/ 13 w 14"/>
                    <a:gd name="T23" fmla="*/ 4 h 8"/>
                    <a:gd name="T24" fmla="*/ 14 w 14"/>
                    <a:gd name="T25" fmla="*/ 2 h 8"/>
                    <a:gd name="T26" fmla="*/ 14 w 14"/>
                    <a:gd name="T27" fmla="*/ 5 h 8"/>
                    <a:gd name="T28" fmla="*/ 13 w 14"/>
                    <a:gd name="T29" fmla="*/ 5 h 8"/>
                    <a:gd name="T30" fmla="*/ 11 w 14"/>
                    <a:gd name="T31" fmla="*/ 6 h 8"/>
                    <a:gd name="T32" fmla="*/ 10 w 14"/>
                    <a:gd name="T33" fmla="*/ 6 h 8"/>
                    <a:gd name="T34" fmla="*/ 8 w 14"/>
                    <a:gd name="T35" fmla="*/ 5 h 8"/>
                    <a:gd name="T36" fmla="*/ 7 w 14"/>
                    <a:gd name="T37" fmla="*/ 6 h 8"/>
                    <a:gd name="T38" fmla="*/ 5 w 14"/>
                    <a:gd name="T39" fmla="*/ 8 h 8"/>
                    <a:gd name="T40" fmla="*/ 3 w 14"/>
                    <a:gd name="T41" fmla="*/ 8 h 8"/>
                    <a:gd name="T42" fmla="*/ 2 w 14"/>
                    <a:gd name="T43" fmla="*/ 5 h 8"/>
                    <a:gd name="T44" fmla="*/ 0 w 14"/>
                    <a:gd name="T45" fmla="*/ 5 h 8"/>
                    <a:gd name="T46" fmla="*/ 2 w 14"/>
                    <a:gd name="T47" fmla="*/ 5 h 8"/>
                    <a:gd name="T48" fmla="*/ 2 w 14"/>
                    <a:gd name="T49" fmla="*/ 4 h 8"/>
                    <a:gd name="T50" fmla="*/ 2 w 14"/>
                    <a:gd name="T51" fmla="*/ 2 h 8"/>
                    <a:gd name="T52" fmla="*/ 5 w 14"/>
                    <a:gd name="T53" fmla="*/ 4 h 8"/>
                    <a:gd name="T54" fmla="*/ 7 w 14"/>
                    <a:gd name="T55" fmla="*/ 4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
                    <a:gd name="T85" fmla="*/ 0 h 8"/>
                    <a:gd name="T86" fmla="*/ 14 w 14"/>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 h="8">
                      <a:moveTo>
                        <a:pt x="7" y="4"/>
                      </a:moveTo>
                      <a:lnTo>
                        <a:pt x="7" y="2"/>
                      </a:lnTo>
                      <a:lnTo>
                        <a:pt x="5" y="2"/>
                      </a:lnTo>
                      <a:lnTo>
                        <a:pt x="3" y="2"/>
                      </a:lnTo>
                      <a:lnTo>
                        <a:pt x="5" y="1"/>
                      </a:lnTo>
                      <a:lnTo>
                        <a:pt x="5" y="0"/>
                      </a:lnTo>
                      <a:lnTo>
                        <a:pt x="8" y="0"/>
                      </a:lnTo>
                      <a:lnTo>
                        <a:pt x="11" y="0"/>
                      </a:lnTo>
                      <a:lnTo>
                        <a:pt x="10" y="1"/>
                      </a:lnTo>
                      <a:lnTo>
                        <a:pt x="10" y="2"/>
                      </a:lnTo>
                      <a:lnTo>
                        <a:pt x="13" y="1"/>
                      </a:lnTo>
                      <a:lnTo>
                        <a:pt x="13" y="4"/>
                      </a:lnTo>
                      <a:lnTo>
                        <a:pt x="14" y="2"/>
                      </a:lnTo>
                      <a:lnTo>
                        <a:pt x="14" y="5"/>
                      </a:lnTo>
                      <a:lnTo>
                        <a:pt x="13" y="5"/>
                      </a:lnTo>
                      <a:lnTo>
                        <a:pt x="11" y="6"/>
                      </a:lnTo>
                      <a:lnTo>
                        <a:pt x="10" y="6"/>
                      </a:lnTo>
                      <a:lnTo>
                        <a:pt x="8" y="5"/>
                      </a:lnTo>
                      <a:lnTo>
                        <a:pt x="7" y="6"/>
                      </a:lnTo>
                      <a:lnTo>
                        <a:pt x="5" y="8"/>
                      </a:lnTo>
                      <a:lnTo>
                        <a:pt x="3" y="8"/>
                      </a:lnTo>
                      <a:lnTo>
                        <a:pt x="2" y="5"/>
                      </a:lnTo>
                      <a:lnTo>
                        <a:pt x="0" y="5"/>
                      </a:lnTo>
                      <a:lnTo>
                        <a:pt x="2" y="5"/>
                      </a:lnTo>
                      <a:lnTo>
                        <a:pt x="2" y="4"/>
                      </a:lnTo>
                      <a:lnTo>
                        <a:pt x="2" y="2"/>
                      </a:lnTo>
                      <a:lnTo>
                        <a:pt x="5" y="4"/>
                      </a:lnTo>
                      <a:lnTo>
                        <a:pt x="7"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93" name="Freeform 3306"/>
                <p:cNvSpPr>
                  <a:spLocks/>
                </p:cNvSpPr>
                <p:nvPr/>
              </p:nvSpPr>
              <p:spPr bwMode="gray">
                <a:xfrm>
                  <a:off x="648" y="1799"/>
                  <a:ext cx="14" cy="8"/>
                </a:xfrm>
                <a:custGeom>
                  <a:avLst/>
                  <a:gdLst>
                    <a:gd name="T0" fmla="*/ 7 w 14"/>
                    <a:gd name="T1" fmla="*/ 4 h 8"/>
                    <a:gd name="T2" fmla="*/ 7 w 14"/>
                    <a:gd name="T3" fmla="*/ 2 h 8"/>
                    <a:gd name="T4" fmla="*/ 5 w 14"/>
                    <a:gd name="T5" fmla="*/ 2 h 8"/>
                    <a:gd name="T6" fmla="*/ 3 w 14"/>
                    <a:gd name="T7" fmla="*/ 2 h 8"/>
                    <a:gd name="T8" fmla="*/ 5 w 14"/>
                    <a:gd name="T9" fmla="*/ 1 h 8"/>
                    <a:gd name="T10" fmla="*/ 5 w 14"/>
                    <a:gd name="T11" fmla="*/ 0 h 8"/>
                    <a:gd name="T12" fmla="*/ 8 w 14"/>
                    <a:gd name="T13" fmla="*/ 0 h 8"/>
                    <a:gd name="T14" fmla="*/ 11 w 14"/>
                    <a:gd name="T15" fmla="*/ 0 h 8"/>
                    <a:gd name="T16" fmla="*/ 10 w 14"/>
                    <a:gd name="T17" fmla="*/ 1 h 8"/>
                    <a:gd name="T18" fmla="*/ 10 w 14"/>
                    <a:gd name="T19" fmla="*/ 2 h 8"/>
                    <a:gd name="T20" fmla="*/ 13 w 14"/>
                    <a:gd name="T21" fmla="*/ 1 h 8"/>
                    <a:gd name="T22" fmla="*/ 13 w 14"/>
                    <a:gd name="T23" fmla="*/ 4 h 8"/>
                    <a:gd name="T24" fmla="*/ 14 w 14"/>
                    <a:gd name="T25" fmla="*/ 2 h 8"/>
                    <a:gd name="T26" fmla="*/ 14 w 14"/>
                    <a:gd name="T27" fmla="*/ 5 h 8"/>
                    <a:gd name="T28" fmla="*/ 13 w 14"/>
                    <a:gd name="T29" fmla="*/ 5 h 8"/>
                    <a:gd name="T30" fmla="*/ 11 w 14"/>
                    <a:gd name="T31" fmla="*/ 6 h 8"/>
                    <a:gd name="T32" fmla="*/ 10 w 14"/>
                    <a:gd name="T33" fmla="*/ 6 h 8"/>
                    <a:gd name="T34" fmla="*/ 8 w 14"/>
                    <a:gd name="T35" fmla="*/ 5 h 8"/>
                    <a:gd name="T36" fmla="*/ 7 w 14"/>
                    <a:gd name="T37" fmla="*/ 6 h 8"/>
                    <a:gd name="T38" fmla="*/ 5 w 14"/>
                    <a:gd name="T39" fmla="*/ 8 h 8"/>
                    <a:gd name="T40" fmla="*/ 3 w 14"/>
                    <a:gd name="T41" fmla="*/ 8 h 8"/>
                    <a:gd name="T42" fmla="*/ 2 w 14"/>
                    <a:gd name="T43" fmla="*/ 5 h 8"/>
                    <a:gd name="T44" fmla="*/ 0 w 14"/>
                    <a:gd name="T45" fmla="*/ 5 h 8"/>
                    <a:gd name="T46" fmla="*/ 2 w 14"/>
                    <a:gd name="T47" fmla="*/ 5 h 8"/>
                    <a:gd name="T48" fmla="*/ 2 w 14"/>
                    <a:gd name="T49" fmla="*/ 4 h 8"/>
                    <a:gd name="T50" fmla="*/ 2 w 14"/>
                    <a:gd name="T51" fmla="*/ 2 h 8"/>
                    <a:gd name="T52" fmla="*/ 5 w 14"/>
                    <a:gd name="T53" fmla="*/ 4 h 8"/>
                    <a:gd name="T54" fmla="*/ 7 w 14"/>
                    <a:gd name="T55" fmla="*/ 4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
                    <a:gd name="T85" fmla="*/ 0 h 8"/>
                    <a:gd name="T86" fmla="*/ 14 w 14"/>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 h="8">
                      <a:moveTo>
                        <a:pt x="7" y="4"/>
                      </a:moveTo>
                      <a:lnTo>
                        <a:pt x="7" y="2"/>
                      </a:lnTo>
                      <a:lnTo>
                        <a:pt x="5" y="2"/>
                      </a:lnTo>
                      <a:lnTo>
                        <a:pt x="3" y="2"/>
                      </a:lnTo>
                      <a:lnTo>
                        <a:pt x="5" y="1"/>
                      </a:lnTo>
                      <a:lnTo>
                        <a:pt x="5" y="0"/>
                      </a:lnTo>
                      <a:lnTo>
                        <a:pt x="8" y="0"/>
                      </a:lnTo>
                      <a:lnTo>
                        <a:pt x="11" y="0"/>
                      </a:lnTo>
                      <a:lnTo>
                        <a:pt x="10" y="1"/>
                      </a:lnTo>
                      <a:lnTo>
                        <a:pt x="10" y="2"/>
                      </a:lnTo>
                      <a:lnTo>
                        <a:pt x="13" y="1"/>
                      </a:lnTo>
                      <a:lnTo>
                        <a:pt x="13" y="4"/>
                      </a:lnTo>
                      <a:lnTo>
                        <a:pt x="14" y="2"/>
                      </a:lnTo>
                      <a:lnTo>
                        <a:pt x="14" y="5"/>
                      </a:lnTo>
                      <a:lnTo>
                        <a:pt x="13" y="5"/>
                      </a:lnTo>
                      <a:lnTo>
                        <a:pt x="11" y="6"/>
                      </a:lnTo>
                      <a:lnTo>
                        <a:pt x="10" y="6"/>
                      </a:lnTo>
                      <a:lnTo>
                        <a:pt x="8" y="5"/>
                      </a:lnTo>
                      <a:lnTo>
                        <a:pt x="7" y="6"/>
                      </a:lnTo>
                      <a:lnTo>
                        <a:pt x="5" y="8"/>
                      </a:lnTo>
                      <a:lnTo>
                        <a:pt x="3" y="8"/>
                      </a:lnTo>
                      <a:lnTo>
                        <a:pt x="2" y="5"/>
                      </a:lnTo>
                      <a:lnTo>
                        <a:pt x="0" y="5"/>
                      </a:lnTo>
                      <a:lnTo>
                        <a:pt x="2" y="5"/>
                      </a:lnTo>
                      <a:lnTo>
                        <a:pt x="2" y="4"/>
                      </a:lnTo>
                      <a:lnTo>
                        <a:pt x="2" y="2"/>
                      </a:lnTo>
                      <a:lnTo>
                        <a:pt x="5" y="4"/>
                      </a:lnTo>
                      <a:lnTo>
                        <a:pt x="7"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4" name="Group 3307"/>
              <p:cNvGrpSpPr>
                <a:grpSpLocks/>
              </p:cNvGrpSpPr>
              <p:nvPr/>
            </p:nvGrpSpPr>
            <p:grpSpPr bwMode="auto">
              <a:xfrm>
                <a:off x="718" y="1756"/>
                <a:ext cx="13" cy="14"/>
                <a:chOff x="718" y="1756"/>
                <a:chExt cx="13" cy="14"/>
              </a:xfrm>
              <a:grpFill/>
            </p:grpSpPr>
            <p:sp>
              <p:nvSpPr>
                <p:cNvPr id="690" name="Freeform 3308"/>
                <p:cNvSpPr>
                  <a:spLocks/>
                </p:cNvSpPr>
                <p:nvPr/>
              </p:nvSpPr>
              <p:spPr bwMode="gray">
                <a:xfrm>
                  <a:off x="718" y="1756"/>
                  <a:ext cx="13" cy="14"/>
                </a:xfrm>
                <a:custGeom>
                  <a:avLst/>
                  <a:gdLst>
                    <a:gd name="T0" fmla="*/ 2 w 13"/>
                    <a:gd name="T1" fmla="*/ 9 h 14"/>
                    <a:gd name="T2" fmla="*/ 2 w 13"/>
                    <a:gd name="T3" fmla="*/ 8 h 14"/>
                    <a:gd name="T4" fmla="*/ 5 w 13"/>
                    <a:gd name="T5" fmla="*/ 7 h 14"/>
                    <a:gd name="T6" fmla="*/ 8 w 13"/>
                    <a:gd name="T7" fmla="*/ 3 h 14"/>
                    <a:gd name="T8" fmla="*/ 9 w 13"/>
                    <a:gd name="T9" fmla="*/ 0 h 14"/>
                    <a:gd name="T10" fmla="*/ 9 w 13"/>
                    <a:gd name="T11" fmla="*/ 1 h 14"/>
                    <a:gd name="T12" fmla="*/ 9 w 13"/>
                    <a:gd name="T13" fmla="*/ 3 h 14"/>
                    <a:gd name="T14" fmla="*/ 11 w 13"/>
                    <a:gd name="T15" fmla="*/ 1 h 14"/>
                    <a:gd name="T16" fmla="*/ 13 w 13"/>
                    <a:gd name="T17" fmla="*/ 3 h 14"/>
                    <a:gd name="T18" fmla="*/ 6 w 13"/>
                    <a:gd name="T19" fmla="*/ 8 h 14"/>
                    <a:gd name="T20" fmla="*/ 6 w 13"/>
                    <a:gd name="T21" fmla="*/ 11 h 14"/>
                    <a:gd name="T22" fmla="*/ 5 w 13"/>
                    <a:gd name="T23" fmla="*/ 11 h 14"/>
                    <a:gd name="T24" fmla="*/ 5 w 13"/>
                    <a:gd name="T25" fmla="*/ 12 h 14"/>
                    <a:gd name="T26" fmla="*/ 0 w 13"/>
                    <a:gd name="T27" fmla="*/ 14 h 14"/>
                    <a:gd name="T28" fmla="*/ 0 w 13"/>
                    <a:gd name="T29" fmla="*/ 12 h 14"/>
                    <a:gd name="T30" fmla="*/ 0 w 13"/>
                    <a:gd name="T31" fmla="*/ 11 h 14"/>
                    <a:gd name="T32" fmla="*/ 2 w 13"/>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2" y="9"/>
                      </a:moveTo>
                      <a:lnTo>
                        <a:pt x="2" y="8"/>
                      </a:lnTo>
                      <a:lnTo>
                        <a:pt x="5" y="7"/>
                      </a:lnTo>
                      <a:lnTo>
                        <a:pt x="8" y="3"/>
                      </a:lnTo>
                      <a:lnTo>
                        <a:pt x="9" y="0"/>
                      </a:lnTo>
                      <a:lnTo>
                        <a:pt x="9" y="1"/>
                      </a:lnTo>
                      <a:lnTo>
                        <a:pt x="9" y="3"/>
                      </a:lnTo>
                      <a:lnTo>
                        <a:pt x="11" y="1"/>
                      </a:lnTo>
                      <a:lnTo>
                        <a:pt x="13" y="3"/>
                      </a:lnTo>
                      <a:lnTo>
                        <a:pt x="6" y="8"/>
                      </a:lnTo>
                      <a:lnTo>
                        <a:pt x="6" y="11"/>
                      </a:lnTo>
                      <a:lnTo>
                        <a:pt x="5" y="11"/>
                      </a:lnTo>
                      <a:lnTo>
                        <a:pt x="5" y="12"/>
                      </a:lnTo>
                      <a:lnTo>
                        <a:pt x="0" y="14"/>
                      </a:lnTo>
                      <a:lnTo>
                        <a:pt x="0" y="12"/>
                      </a:lnTo>
                      <a:lnTo>
                        <a:pt x="0" y="11"/>
                      </a:lnTo>
                      <a:lnTo>
                        <a:pt x="2" y="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91" name="Freeform 3309"/>
                <p:cNvSpPr>
                  <a:spLocks/>
                </p:cNvSpPr>
                <p:nvPr/>
              </p:nvSpPr>
              <p:spPr bwMode="gray">
                <a:xfrm>
                  <a:off x="718" y="1756"/>
                  <a:ext cx="13" cy="14"/>
                </a:xfrm>
                <a:custGeom>
                  <a:avLst/>
                  <a:gdLst>
                    <a:gd name="T0" fmla="*/ 2 w 13"/>
                    <a:gd name="T1" fmla="*/ 9 h 14"/>
                    <a:gd name="T2" fmla="*/ 2 w 13"/>
                    <a:gd name="T3" fmla="*/ 8 h 14"/>
                    <a:gd name="T4" fmla="*/ 5 w 13"/>
                    <a:gd name="T5" fmla="*/ 7 h 14"/>
                    <a:gd name="T6" fmla="*/ 8 w 13"/>
                    <a:gd name="T7" fmla="*/ 3 h 14"/>
                    <a:gd name="T8" fmla="*/ 9 w 13"/>
                    <a:gd name="T9" fmla="*/ 0 h 14"/>
                    <a:gd name="T10" fmla="*/ 9 w 13"/>
                    <a:gd name="T11" fmla="*/ 1 h 14"/>
                    <a:gd name="T12" fmla="*/ 9 w 13"/>
                    <a:gd name="T13" fmla="*/ 3 h 14"/>
                    <a:gd name="T14" fmla="*/ 11 w 13"/>
                    <a:gd name="T15" fmla="*/ 1 h 14"/>
                    <a:gd name="T16" fmla="*/ 13 w 13"/>
                    <a:gd name="T17" fmla="*/ 3 h 14"/>
                    <a:gd name="T18" fmla="*/ 6 w 13"/>
                    <a:gd name="T19" fmla="*/ 8 h 14"/>
                    <a:gd name="T20" fmla="*/ 6 w 13"/>
                    <a:gd name="T21" fmla="*/ 11 h 14"/>
                    <a:gd name="T22" fmla="*/ 5 w 13"/>
                    <a:gd name="T23" fmla="*/ 11 h 14"/>
                    <a:gd name="T24" fmla="*/ 5 w 13"/>
                    <a:gd name="T25" fmla="*/ 12 h 14"/>
                    <a:gd name="T26" fmla="*/ 0 w 13"/>
                    <a:gd name="T27" fmla="*/ 14 h 14"/>
                    <a:gd name="T28" fmla="*/ 0 w 13"/>
                    <a:gd name="T29" fmla="*/ 12 h 14"/>
                    <a:gd name="T30" fmla="*/ 0 w 13"/>
                    <a:gd name="T31" fmla="*/ 11 h 14"/>
                    <a:gd name="T32" fmla="*/ 2 w 13"/>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2" y="9"/>
                      </a:moveTo>
                      <a:lnTo>
                        <a:pt x="2" y="8"/>
                      </a:lnTo>
                      <a:lnTo>
                        <a:pt x="5" y="7"/>
                      </a:lnTo>
                      <a:lnTo>
                        <a:pt x="8" y="3"/>
                      </a:lnTo>
                      <a:lnTo>
                        <a:pt x="9" y="0"/>
                      </a:lnTo>
                      <a:lnTo>
                        <a:pt x="9" y="1"/>
                      </a:lnTo>
                      <a:lnTo>
                        <a:pt x="9" y="3"/>
                      </a:lnTo>
                      <a:lnTo>
                        <a:pt x="11" y="1"/>
                      </a:lnTo>
                      <a:lnTo>
                        <a:pt x="13" y="3"/>
                      </a:lnTo>
                      <a:lnTo>
                        <a:pt x="6" y="8"/>
                      </a:lnTo>
                      <a:lnTo>
                        <a:pt x="6" y="11"/>
                      </a:lnTo>
                      <a:lnTo>
                        <a:pt x="5" y="11"/>
                      </a:lnTo>
                      <a:lnTo>
                        <a:pt x="5" y="12"/>
                      </a:lnTo>
                      <a:lnTo>
                        <a:pt x="0" y="14"/>
                      </a:lnTo>
                      <a:lnTo>
                        <a:pt x="0" y="12"/>
                      </a:lnTo>
                      <a:lnTo>
                        <a:pt x="0" y="11"/>
                      </a:lnTo>
                      <a:lnTo>
                        <a:pt x="2" y="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5" name="Group 3310"/>
              <p:cNvGrpSpPr>
                <a:grpSpLocks/>
              </p:cNvGrpSpPr>
              <p:nvPr/>
            </p:nvGrpSpPr>
            <p:grpSpPr bwMode="auto">
              <a:xfrm>
                <a:off x="460" y="1756"/>
                <a:ext cx="24" cy="14"/>
                <a:chOff x="460" y="1756"/>
                <a:chExt cx="24" cy="14"/>
              </a:xfrm>
              <a:grpFill/>
            </p:grpSpPr>
            <p:sp>
              <p:nvSpPr>
                <p:cNvPr id="688" name="Freeform 3311"/>
                <p:cNvSpPr>
                  <a:spLocks/>
                </p:cNvSpPr>
                <p:nvPr/>
              </p:nvSpPr>
              <p:spPr bwMode="gray">
                <a:xfrm>
                  <a:off x="460" y="1756"/>
                  <a:ext cx="24" cy="14"/>
                </a:xfrm>
                <a:custGeom>
                  <a:avLst/>
                  <a:gdLst>
                    <a:gd name="T0" fmla="*/ 0 w 24"/>
                    <a:gd name="T1" fmla="*/ 3 h 14"/>
                    <a:gd name="T2" fmla="*/ 7 w 24"/>
                    <a:gd name="T3" fmla="*/ 3 h 14"/>
                    <a:gd name="T4" fmla="*/ 12 w 24"/>
                    <a:gd name="T5" fmla="*/ 0 h 14"/>
                    <a:gd name="T6" fmla="*/ 15 w 24"/>
                    <a:gd name="T7" fmla="*/ 0 h 14"/>
                    <a:gd name="T8" fmla="*/ 18 w 24"/>
                    <a:gd name="T9" fmla="*/ 1 h 14"/>
                    <a:gd name="T10" fmla="*/ 22 w 24"/>
                    <a:gd name="T11" fmla="*/ 1 h 14"/>
                    <a:gd name="T12" fmla="*/ 24 w 24"/>
                    <a:gd name="T13" fmla="*/ 3 h 14"/>
                    <a:gd name="T14" fmla="*/ 24 w 24"/>
                    <a:gd name="T15" fmla="*/ 7 h 14"/>
                    <a:gd name="T16" fmla="*/ 24 w 24"/>
                    <a:gd name="T17" fmla="*/ 8 h 14"/>
                    <a:gd name="T18" fmla="*/ 24 w 24"/>
                    <a:gd name="T19" fmla="*/ 9 h 14"/>
                    <a:gd name="T20" fmla="*/ 21 w 24"/>
                    <a:gd name="T21" fmla="*/ 9 h 14"/>
                    <a:gd name="T22" fmla="*/ 21 w 24"/>
                    <a:gd name="T23" fmla="*/ 11 h 14"/>
                    <a:gd name="T24" fmla="*/ 19 w 24"/>
                    <a:gd name="T25" fmla="*/ 11 h 14"/>
                    <a:gd name="T26" fmla="*/ 18 w 24"/>
                    <a:gd name="T27" fmla="*/ 12 h 14"/>
                    <a:gd name="T28" fmla="*/ 18 w 24"/>
                    <a:gd name="T29" fmla="*/ 14 h 14"/>
                    <a:gd name="T30" fmla="*/ 6 w 24"/>
                    <a:gd name="T31" fmla="*/ 9 h 14"/>
                    <a:gd name="T32" fmla="*/ 4 w 24"/>
                    <a:gd name="T33" fmla="*/ 9 h 14"/>
                    <a:gd name="T34" fmla="*/ 0 w 24"/>
                    <a:gd name="T35" fmla="*/ 7 h 14"/>
                    <a:gd name="T36" fmla="*/ 0 w 24"/>
                    <a:gd name="T37" fmla="*/ 5 h 14"/>
                    <a:gd name="T38" fmla="*/ 0 w 24"/>
                    <a:gd name="T39" fmla="*/ 4 h 14"/>
                    <a:gd name="T40" fmla="*/ 0 w 24"/>
                    <a:gd name="T41" fmla="*/ 3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0" y="3"/>
                      </a:moveTo>
                      <a:lnTo>
                        <a:pt x="7" y="3"/>
                      </a:lnTo>
                      <a:lnTo>
                        <a:pt x="12" y="0"/>
                      </a:lnTo>
                      <a:lnTo>
                        <a:pt x="15" y="0"/>
                      </a:lnTo>
                      <a:lnTo>
                        <a:pt x="18" y="1"/>
                      </a:lnTo>
                      <a:lnTo>
                        <a:pt x="22" y="1"/>
                      </a:lnTo>
                      <a:lnTo>
                        <a:pt x="24" y="3"/>
                      </a:lnTo>
                      <a:lnTo>
                        <a:pt x="24" y="7"/>
                      </a:lnTo>
                      <a:lnTo>
                        <a:pt x="24" y="8"/>
                      </a:lnTo>
                      <a:lnTo>
                        <a:pt x="24" y="9"/>
                      </a:lnTo>
                      <a:lnTo>
                        <a:pt x="21" y="9"/>
                      </a:lnTo>
                      <a:lnTo>
                        <a:pt x="21" y="11"/>
                      </a:lnTo>
                      <a:lnTo>
                        <a:pt x="19" y="11"/>
                      </a:lnTo>
                      <a:lnTo>
                        <a:pt x="18" y="12"/>
                      </a:lnTo>
                      <a:lnTo>
                        <a:pt x="18" y="14"/>
                      </a:lnTo>
                      <a:lnTo>
                        <a:pt x="6" y="9"/>
                      </a:lnTo>
                      <a:lnTo>
                        <a:pt x="4" y="9"/>
                      </a:lnTo>
                      <a:lnTo>
                        <a:pt x="0" y="7"/>
                      </a:lnTo>
                      <a:lnTo>
                        <a:pt x="0" y="5"/>
                      </a:lnTo>
                      <a:lnTo>
                        <a:pt x="0" y="4"/>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89" name="Freeform 3312"/>
                <p:cNvSpPr>
                  <a:spLocks/>
                </p:cNvSpPr>
                <p:nvPr/>
              </p:nvSpPr>
              <p:spPr bwMode="gray">
                <a:xfrm>
                  <a:off x="460" y="1756"/>
                  <a:ext cx="24" cy="14"/>
                </a:xfrm>
                <a:custGeom>
                  <a:avLst/>
                  <a:gdLst>
                    <a:gd name="T0" fmla="*/ 0 w 24"/>
                    <a:gd name="T1" fmla="*/ 3 h 14"/>
                    <a:gd name="T2" fmla="*/ 7 w 24"/>
                    <a:gd name="T3" fmla="*/ 3 h 14"/>
                    <a:gd name="T4" fmla="*/ 12 w 24"/>
                    <a:gd name="T5" fmla="*/ 0 h 14"/>
                    <a:gd name="T6" fmla="*/ 15 w 24"/>
                    <a:gd name="T7" fmla="*/ 0 h 14"/>
                    <a:gd name="T8" fmla="*/ 18 w 24"/>
                    <a:gd name="T9" fmla="*/ 1 h 14"/>
                    <a:gd name="T10" fmla="*/ 22 w 24"/>
                    <a:gd name="T11" fmla="*/ 1 h 14"/>
                    <a:gd name="T12" fmla="*/ 24 w 24"/>
                    <a:gd name="T13" fmla="*/ 3 h 14"/>
                    <a:gd name="T14" fmla="*/ 24 w 24"/>
                    <a:gd name="T15" fmla="*/ 7 h 14"/>
                    <a:gd name="T16" fmla="*/ 24 w 24"/>
                    <a:gd name="T17" fmla="*/ 8 h 14"/>
                    <a:gd name="T18" fmla="*/ 24 w 24"/>
                    <a:gd name="T19" fmla="*/ 9 h 14"/>
                    <a:gd name="T20" fmla="*/ 21 w 24"/>
                    <a:gd name="T21" fmla="*/ 9 h 14"/>
                    <a:gd name="T22" fmla="*/ 21 w 24"/>
                    <a:gd name="T23" fmla="*/ 11 h 14"/>
                    <a:gd name="T24" fmla="*/ 19 w 24"/>
                    <a:gd name="T25" fmla="*/ 11 h 14"/>
                    <a:gd name="T26" fmla="*/ 18 w 24"/>
                    <a:gd name="T27" fmla="*/ 12 h 14"/>
                    <a:gd name="T28" fmla="*/ 18 w 24"/>
                    <a:gd name="T29" fmla="*/ 14 h 14"/>
                    <a:gd name="T30" fmla="*/ 6 w 24"/>
                    <a:gd name="T31" fmla="*/ 9 h 14"/>
                    <a:gd name="T32" fmla="*/ 4 w 24"/>
                    <a:gd name="T33" fmla="*/ 9 h 14"/>
                    <a:gd name="T34" fmla="*/ 0 w 24"/>
                    <a:gd name="T35" fmla="*/ 7 h 14"/>
                    <a:gd name="T36" fmla="*/ 0 w 24"/>
                    <a:gd name="T37" fmla="*/ 5 h 14"/>
                    <a:gd name="T38" fmla="*/ 0 w 24"/>
                    <a:gd name="T39" fmla="*/ 4 h 14"/>
                    <a:gd name="T40" fmla="*/ 0 w 24"/>
                    <a:gd name="T41" fmla="*/ 3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0" y="3"/>
                      </a:moveTo>
                      <a:lnTo>
                        <a:pt x="7" y="3"/>
                      </a:lnTo>
                      <a:lnTo>
                        <a:pt x="12" y="0"/>
                      </a:lnTo>
                      <a:lnTo>
                        <a:pt x="15" y="0"/>
                      </a:lnTo>
                      <a:lnTo>
                        <a:pt x="18" y="1"/>
                      </a:lnTo>
                      <a:lnTo>
                        <a:pt x="22" y="1"/>
                      </a:lnTo>
                      <a:lnTo>
                        <a:pt x="24" y="3"/>
                      </a:lnTo>
                      <a:lnTo>
                        <a:pt x="24" y="7"/>
                      </a:lnTo>
                      <a:lnTo>
                        <a:pt x="24" y="8"/>
                      </a:lnTo>
                      <a:lnTo>
                        <a:pt x="24" y="9"/>
                      </a:lnTo>
                      <a:lnTo>
                        <a:pt x="21" y="9"/>
                      </a:lnTo>
                      <a:lnTo>
                        <a:pt x="21" y="11"/>
                      </a:lnTo>
                      <a:lnTo>
                        <a:pt x="19" y="11"/>
                      </a:lnTo>
                      <a:lnTo>
                        <a:pt x="18" y="12"/>
                      </a:lnTo>
                      <a:lnTo>
                        <a:pt x="18" y="14"/>
                      </a:lnTo>
                      <a:lnTo>
                        <a:pt x="6" y="9"/>
                      </a:lnTo>
                      <a:lnTo>
                        <a:pt x="4" y="9"/>
                      </a:lnTo>
                      <a:lnTo>
                        <a:pt x="0" y="7"/>
                      </a:lnTo>
                      <a:lnTo>
                        <a:pt x="0" y="5"/>
                      </a:lnTo>
                      <a:lnTo>
                        <a:pt x="0" y="4"/>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6" name="Group 3313"/>
              <p:cNvGrpSpPr>
                <a:grpSpLocks/>
              </p:cNvGrpSpPr>
              <p:nvPr/>
            </p:nvGrpSpPr>
            <p:grpSpPr bwMode="auto">
              <a:xfrm>
                <a:off x="488" y="1746"/>
                <a:ext cx="15" cy="10"/>
                <a:chOff x="488" y="1746"/>
                <a:chExt cx="15" cy="10"/>
              </a:xfrm>
              <a:grpFill/>
            </p:grpSpPr>
            <p:sp>
              <p:nvSpPr>
                <p:cNvPr id="686" name="Freeform 3314"/>
                <p:cNvSpPr>
                  <a:spLocks/>
                </p:cNvSpPr>
                <p:nvPr/>
              </p:nvSpPr>
              <p:spPr bwMode="gray">
                <a:xfrm>
                  <a:off x="488" y="1746"/>
                  <a:ext cx="15" cy="10"/>
                </a:xfrm>
                <a:custGeom>
                  <a:avLst/>
                  <a:gdLst>
                    <a:gd name="T0" fmla="*/ 0 w 15"/>
                    <a:gd name="T1" fmla="*/ 5 h 10"/>
                    <a:gd name="T2" fmla="*/ 0 w 15"/>
                    <a:gd name="T3" fmla="*/ 4 h 10"/>
                    <a:gd name="T4" fmla="*/ 4 w 15"/>
                    <a:gd name="T5" fmla="*/ 1 h 10"/>
                    <a:gd name="T6" fmla="*/ 4 w 15"/>
                    <a:gd name="T7" fmla="*/ 0 h 10"/>
                    <a:gd name="T8" fmla="*/ 13 w 15"/>
                    <a:gd name="T9" fmla="*/ 3 h 10"/>
                    <a:gd name="T10" fmla="*/ 15 w 15"/>
                    <a:gd name="T11" fmla="*/ 4 h 10"/>
                    <a:gd name="T12" fmla="*/ 15 w 15"/>
                    <a:gd name="T13" fmla="*/ 5 h 10"/>
                    <a:gd name="T14" fmla="*/ 7 w 15"/>
                    <a:gd name="T15" fmla="*/ 10 h 10"/>
                    <a:gd name="T16" fmla="*/ 4 w 15"/>
                    <a:gd name="T17" fmla="*/ 7 h 10"/>
                    <a:gd name="T18" fmla="*/ 1 w 15"/>
                    <a:gd name="T19" fmla="*/ 5 h 10"/>
                    <a:gd name="T20" fmla="*/ 0 w 15"/>
                    <a:gd name="T21" fmla="*/ 5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0"/>
                    <a:gd name="T35" fmla="*/ 15 w 15"/>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0">
                      <a:moveTo>
                        <a:pt x="0" y="5"/>
                      </a:moveTo>
                      <a:lnTo>
                        <a:pt x="0" y="4"/>
                      </a:lnTo>
                      <a:lnTo>
                        <a:pt x="4" y="1"/>
                      </a:lnTo>
                      <a:lnTo>
                        <a:pt x="4" y="0"/>
                      </a:lnTo>
                      <a:lnTo>
                        <a:pt x="13" y="3"/>
                      </a:lnTo>
                      <a:lnTo>
                        <a:pt x="15" y="4"/>
                      </a:lnTo>
                      <a:lnTo>
                        <a:pt x="15" y="5"/>
                      </a:lnTo>
                      <a:lnTo>
                        <a:pt x="7" y="10"/>
                      </a:lnTo>
                      <a:lnTo>
                        <a:pt x="4" y="7"/>
                      </a:lnTo>
                      <a:lnTo>
                        <a:pt x="1" y="5"/>
                      </a:lnTo>
                      <a:lnTo>
                        <a:pt x="0"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87" name="Freeform 3315"/>
                <p:cNvSpPr>
                  <a:spLocks/>
                </p:cNvSpPr>
                <p:nvPr/>
              </p:nvSpPr>
              <p:spPr bwMode="gray">
                <a:xfrm>
                  <a:off x="488" y="1746"/>
                  <a:ext cx="15" cy="10"/>
                </a:xfrm>
                <a:custGeom>
                  <a:avLst/>
                  <a:gdLst>
                    <a:gd name="T0" fmla="*/ 0 w 15"/>
                    <a:gd name="T1" fmla="*/ 5 h 10"/>
                    <a:gd name="T2" fmla="*/ 0 w 15"/>
                    <a:gd name="T3" fmla="*/ 4 h 10"/>
                    <a:gd name="T4" fmla="*/ 4 w 15"/>
                    <a:gd name="T5" fmla="*/ 1 h 10"/>
                    <a:gd name="T6" fmla="*/ 4 w 15"/>
                    <a:gd name="T7" fmla="*/ 0 h 10"/>
                    <a:gd name="T8" fmla="*/ 13 w 15"/>
                    <a:gd name="T9" fmla="*/ 3 h 10"/>
                    <a:gd name="T10" fmla="*/ 15 w 15"/>
                    <a:gd name="T11" fmla="*/ 4 h 10"/>
                    <a:gd name="T12" fmla="*/ 15 w 15"/>
                    <a:gd name="T13" fmla="*/ 5 h 10"/>
                    <a:gd name="T14" fmla="*/ 7 w 15"/>
                    <a:gd name="T15" fmla="*/ 10 h 10"/>
                    <a:gd name="T16" fmla="*/ 4 w 15"/>
                    <a:gd name="T17" fmla="*/ 7 h 10"/>
                    <a:gd name="T18" fmla="*/ 1 w 15"/>
                    <a:gd name="T19" fmla="*/ 5 h 10"/>
                    <a:gd name="T20" fmla="*/ 0 w 15"/>
                    <a:gd name="T21" fmla="*/ 5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0"/>
                    <a:gd name="T35" fmla="*/ 15 w 15"/>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0">
                      <a:moveTo>
                        <a:pt x="0" y="5"/>
                      </a:moveTo>
                      <a:lnTo>
                        <a:pt x="0" y="4"/>
                      </a:lnTo>
                      <a:lnTo>
                        <a:pt x="4" y="1"/>
                      </a:lnTo>
                      <a:lnTo>
                        <a:pt x="4" y="0"/>
                      </a:lnTo>
                      <a:lnTo>
                        <a:pt x="13" y="3"/>
                      </a:lnTo>
                      <a:lnTo>
                        <a:pt x="15" y="4"/>
                      </a:lnTo>
                      <a:lnTo>
                        <a:pt x="15" y="5"/>
                      </a:lnTo>
                      <a:lnTo>
                        <a:pt x="7" y="10"/>
                      </a:lnTo>
                      <a:lnTo>
                        <a:pt x="4" y="7"/>
                      </a:lnTo>
                      <a:lnTo>
                        <a:pt x="1" y="5"/>
                      </a:lnTo>
                      <a:lnTo>
                        <a:pt x="0"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7" name="Group 3316"/>
              <p:cNvGrpSpPr>
                <a:grpSpLocks/>
              </p:cNvGrpSpPr>
              <p:nvPr/>
            </p:nvGrpSpPr>
            <p:grpSpPr bwMode="auto">
              <a:xfrm>
                <a:off x="452" y="1457"/>
                <a:ext cx="394" cy="413"/>
                <a:chOff x="452" y="1457"/>
                <a:chExt cx="394" cy="413"/>
              </a:xfrm>
              <a:grpFill/>
            </p:grpSpPr>
            <p:sp>
              <p:nvSpPr>
                <p:cNvPr id="684" name="Freeform 3317"/>
                <p:cNvSpPr>
                  <a:spLocks/>
                </p:cNvSpPr>
                <p:nvPr/>
              </p:nvSpPr>
              <p:spPr bwMode="gray">
                <a:xfrm>
                  <a:off x="452" y="1457"/>
                  <a:ext cx="394" cy="413"/>
                </a:xfrm>
                <a:custGeom>
                  <a:avLst/>
                  <a:gdLst>
                    <a:gd name="T0" fmla="*/ 326 w 394"/>
                    <a:gd name="T1" fmla="*/ 41 h 413"/>
                    <a:gd name="T2" fmla="*/ 292 w 394"/>
                    <a:gd name="T3" fmla="*/ 39 h 413"/>
                    <a:gd name="T4" fmla="*/ 223 w 394"/>
                    <a:gd name="T5" fmla="*/ 30 h 413"/>
                    <a:gd name="T6" fmla="*/ 201 w 394"/>
                    <a:gd name="T7" fmla="*/ 19 h 413"/>
                    <a:gd name="T8" fmla="*/ 171 w 394"/>
                    <a:gd name="T9" fmla="*/ 8 h 413"/>
                    <a:gd name="T10" fmla="*/ 156 w 394"/>
                    <a:gd name="T11" fmla="*/ 12 h 413"/>
                    <a:gd name="T12" fmla="*/ 148 w 394"/>
                    <a:gd name="T13" fmla="*/ 5 h 413"/>
                    <a:gd name="T14" fmla="*/ 116 w 394"/>
                    <a:gd name="T15" fmla="*/ 17 h 413"/>
                    <a:gd name="T16" fmla="*/ 110 w 394"/>
                    <a:gd name="T17" fmla="*/ 33 h 413"/>
                    <a:gd name="T18" fmla="*/ 84 w 394"/>
                    <a:gd name="T19" fmla="*/ 37 h 413"/>
                    <a:gd name="T20" fmla="*/ 76 w 394"/>
                    <a:gd name="T21" fmla="*/ 52 h 413"/>
                    <a:gd name="T22" fmla="*/ 30 w 394"/>
                    <a:gd name="T23" fmla="*/ 79 h 413"/>
                    <a:gd name="T24" fmla="*/ 37 w 394"/>
                    <a:gd name="T25" fmla="*/ 106 h 413"/>
                    <a:gd name="T26" fmla="*/ 81 w 394"/>
                    <a:gd name="T27" fmla="*/ 134 h 413"/>
                    <a:gd name="T28" fmla="*/ 100 w 394"/>
                    <a:gd name="T29" fmla="*/ 146 h 413"/>
                    <a:gd name="T30" fmla="*/ 104 w 394"/>
                    <a:gd name="T31" fmla="*/ 151 h 413"/>
                    <a:gd name="T32" fmla="*/ 81 w 394"/>
                    <a:gd name="T33" fmla="*/ 154 h 413"/>
                    <a:gd name="T34" fmla="*/ 77 w 394"/>
                    <a:gd name="T35" fmla="*/ 161 h 413"/>
                    <a:gd name="T36" fmla="*/ 57 w 394"/>
                    <a:gd name="T37" fmla="*/ 147 h 413"/>
                    <a:gd name="T38" fmla="*/ 18 w 394"/>
                    <a:gd name="T39" fmla="*/ 161 h 413"/>
                    <a:gd name="T40" fmla="*/ 16 w 394"/>
                    <a:gd name="T41" fmla="*/ 179 h 413"/>
                    <a:gd name="T42" fmla="*/ 43 w 394"/>
                    <a:gd name="T43" fmla="*/ 203 h 413"/>
                    <a:gd name="T44" fmla="*/ 74 w 394"/>
                    <a:gd name="T45" fmla="*/ 201 h 413"/>
                    <a:gd name="T46" fmla="*/ 89 w 394"/>
                    <a:gd name="T47" fmla="*/ 204 h 413"/>
                    <a:gd name="T48" fmla="*/ 77 w 394"/>
                    <a:gd name="T49" fmla="*/ 226 h 413"/>
                    <a:gd name="T50" fmla="*/ 34 w 394"/>
                    <a:gd name="T51" fmla="*/ 254 h 413"/>
                    <a:gd name="T52" fmla="*/ 32 w 394"/>
                    <a:gd name="T53" fmla="*/ 273 h 413"/>
                    <a:gd name="T54" fmla="*/ 37 w 394"/>
                    <a:gd name="T55" fmla="*/ 283 h 413"/>
                    <a:gd name="T56" fmla="*/ 46 w 394"/>
                    <a:gd name="T57" fmla="*/ 302 h 413"/>
                    <a:gd name="T58" fmla="*/ 62 w 394"/>
                    <a:gd name="T59" fmla="*/ 315 h 413"/>
                    <a:gd name="T60" fmla="*/ 77 w 394"/>
                    <a:gd name="T61" fmla="*/ 307 h 413"/>
                    <a:gd name="T62" fmla="*/ 82 w 394"/>
                    <a:gd name="T63" fmla="*/ 336 h 413"/>
                    <a:gd name="T64" fmla="*/ 104 w 394"/>
                    <a:gd name="T65" fmla="*/ 332 h 413"/>
                    <a:gd name="T66" fmla="*/ 125 w 394"/>
                    <a:gd name="T67" fmla="*/ 329 h 413"/>
                    <a:gd name="T68" fmla="*/ 141 w 394"/>
                    <a:gd name="T69" fmla="*/ 344 h 413"/>
                    <a:gd name="T70" fmla="*/ 98 w 394"/>
                    <a:gd name="T71" fmla="*/ 392 h 413"/>
                    <a:gd name="T72" fmla="*/ 71 w 394"/>
                    <a:gd name="T73" fmla="*/ 401 h 413"/>
                    <a:gd name="T74" fmla="*/ 65 w 394"/>
                    <a:gd name="T75" fmla="*/ 410 h 413"/>
                    <a:gd name="T76" fmla="*/ 84 w 394"/>
                    <a:gd name="T77" fmla="*/ 399 h 413"/>
                    <a:gd name="T78" fmla="*/ 104 w 394"/>
                    <a:gd name="T79" fmla="*/ 396 h 413"/>
                    <a:gd name="T80" fmla="*/ 119 w 394"/>
                    <a:gd name="T81" fmla="*/ 382 h 413"/>
                    <a:gd name="T82" fmla="*/ 141 w 394"/>
                    <a:gd name="T83" fmla="*/ 374 h 413"/>
                    <a:gd name="T84" fmla="*/ 163 w 394"/>
                    <a:gd name="T85" fmla="*/ 357 h 413"/>
                    <a:gd name="T86" fmla="*/ 184 w 394"/>
                    <a:gd name="T87" fmla="*/ 340 h 413"/>
                    <a:gd name="T88" fmla="*/ 190 w 394"/>
                    <a:gd name="T89" fmla="*/ 317 h 413"/>
                    <a:gd name="T90" fmla="*/ 198 w 394"/>
                    <a:gd name="T91" fmla="*/ 302 h 413"/>
                    <a:gd name="T92" fmla="*/ 232 w 394"/>
                    <a:gd name="T93" fmla="*/ 281 h 413"/>
                    <a:gd name="T94" fmla="*/ 233 w 394"/>
                    <a:gd name="T95" fmla="*/ 286 h 413"/>
                    <a:gd name="T96" fmla="*/ 223 w 394"/>
                    <a:gd name="T97" fmla="*/ 317 h 413"/>
                    <a:gd name="T98" fmla="*/ 221 w 394"/>
                    <a:gd name="T99" fmla="*/ 324 h 413"/>
                    <a:gd name="T100" fmla="*/ 244 w 394"/>
                    <a:gd name="T101" fmla="*/ 310 h 413"/>
                    <a:gd name="T102" fmla="*/ 260 w 394"/>
                    <a:gd name="T103" fmla="*/ 300 h 413"/>
                    <a:gd name="T104" fmla="*/ 254 w 394"/>
                    <a:gd name="T105" fmla="*/ 290 h 413"/>
                    <a:gd name="T106" fmla="*/ 268 w 394"/>
                    <a:gd name="T107" fmla="*/ 282 h 413"/>
                    <a:gd name="T108" fmla="*/ 288 w 394"/>
                    <a:gd name="T109" fmla="*/ 290 h 413"/>
                    <a:gd name="T110" fmla="*/ 306 w 394"/>
                    <a:gd name="T111" fmla="*/ 297 h 413"/>
                    <a:gd name="T112" fmla="*/ 332 w 394"/>
                    <a:gd name="T113" fmla="*/ 306 h 413"/>
                    <a:gd name="T114" fmla="*/ 384 w 394"/>
                    <a:gd name="T115" fmla="*/ 311 h 413"/>
                    <a:gd name="T116" fmla="*/ 375 w 394"/>
                    <a:gd name="T117" fmla="*/ 317 h 413"/>
                    <a:gd name="T118" fmla="*/ 393 w 394"/>
                    <a:gd name="T119" fmla="*/ 322 h 4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413"/>
                    <a:gd name="T182" fmla="*/ 394 w 394"/>
                    <a:gd name="T183" fmla="*/ 413 h 4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413">
                      <a:moveTo>
                        <a:pt x="358" y="294"/>
                      </a:moveTo>
                      <a:lnTo>
                        <a:pt x="358" y="54"/>
                      </a:lnTo>
                      <a:lnTo>
                        <a:pt x="357" y="52"/>
                      </a:lnTo>
                      <a:lnTo>
                        <a:pt x="355" y="52"/>
                      </a:lnTo>
                      <a:lnTo>
                        <a:pt x="355" y="54"/>
                      </a:lnTo>
                      <a:lnTo>
                        <a:pt x="354" y="56"/>
                      </a:lnTo>
                      <a:lnTo>
                        <a:pt x="354" y="55"/>
                      </a:lnTo>
                      <a:lnTo>
                        <a:pt x="350" y="52"/>
                      </a:lnTo>
                      <a:lnTo>
                        <a:pt x="343" y="50"/>
                      </a:lnTo>
                      <a:lnTo>
                        <a:pt x="343" y="48"/>
                      </a:lnTo>
                      <a:lnTo>
                        <a:pt x="339" y="47"/>
                      </a:lnTo>
                      <a:lnTo>
                        <a:pt x="339" y="45"/>
                      </a:lnTo>
                      <a:lnTo>
                        <a:pt x="338" y="44"/>
                      </a:lnTo>
                      <a:lnTo>
                        <a:pt x="328" y="40"/>
                      </a:lnTo>
                      <a:lnTo>
                        <a:pt x="328" y="41"/>
                      </a:lnTo>
                      <a:lnTo>
                        <a:pt x="326" y="41"/>
                      </a:lnTo>
                      <a:lnTo>
                        <a:pt x="324" y="40"/>
                      </a:lnTo>
                      <a:lnTo>
                        <a:pt x="324" y="43"/>
                      </a:lnTo>
                      <a:lnTo>
                        <a:pt x="324" y="44"/>
                      </a:lnTo>
                      <a:lnTo>
                        <a:pt x="323" y="41"/>
                      </a:lnTo>
                      <a:lnTo>
                        <a:pt x="321" y="41"/>
                      </a:lnTo>
                      <a:lnTo>
                        <a:pt x="320" y="41"/>
                      </a:lnTo>
                      <a:lnTo>
                        <a:pt x="314" y="43"/>
                      </a:lnTo>
                      <a:lnTo>
                        <a:pt x="311" y="45"/>
                      </a:lnTo>
                      <a:lnTo>
                        <a:pt x="308" y="45"/>
                      </a:lnTo>
                      <a:lnTo>
                        <a:pt x="306" y="44"/>
                      </a:lnTo>
                      <a:lnTo>
                        <a:pt x="306" y="45"/>
                      </a:lnTo>
                      <a:lnTo>
                        <a:pt x="301" y="44"/>
                      </a:lnTo>
                      <a:lnTo>
                        <a:pt x="301" y="43"/>
                      </a:lnTo>
                      <a:lnTo>
                        <a:pt x="296" y="43"/>
                      </a:lnTo>
                      <a:lnTo>
                        <a:pt x="295" y="40"/>
                      </a:lnTo>
                      <a:lnTo>
                        <a:pt x="292" y="39"/>
                      </a:lnTo>
                      <a:lnTo>
                        <a:pt x="279" y="40"/>
                      </a:lnTo>
                      <a:lnTo>
                        <a:pt x="271" y="36"/>
                      </a:lnTo>
                      <a:lnTo>
                        <a:pt x="268" y="36"/>
                      </a:lnTo>
                      <a:lnTo>
                        <a:pt x="266" y="34"/>
                      </a:lnTo>
                      <a:lnTo>
                        <a:pt x="263" y="33"/>
                      </a:lnTo>
                      <a:lnTo>
                        <a:pt x="259" y="33"/>
                      </a:lnTo>
                      <a:lnTo>
                        <a:pt x="259" y="31"/>
                      </a:lnTo>
                      <a:lnTo>
                        <a:pt x="248" y="29"/>
                      </a:lnTo>
                      <a:lnTo>
                        <a:pt x="243" y="29"/>
                      </a:lnTo>
                      <a:lnTo>
                        <a:pt x="241" y="30"/>
                      </a:lnTo>
                      <a:lnTo>
                        <a:pt x="235" y="31"/>
                      </a:lnTo>
                      <a:lnTo>
                        <a:pt x="238" y="30"/>
                      </a:lnTo>
                      <a:lnTo>
                        <a:pt x="236" y="29"/>
                      </a:lnTo>
                      <a:lnTo>
                        <a:pt x="235" y="29"/>
                      </a:lnTo>
                      <a:lnTo>
                        <a:pt x="233" y="29"/>
                      </a:lnTo>
                      <a:lnTo>
                        <a:pt x="223" y="30"/>
                      </a:lnTo>
                      <a:lnTo>
                        <a:pt x="217" y="30"/>
                      </a:lnTo>
                      <a:lnTo>
                        <a:pt x="219" y="29"/>
                      </a:lnTo>
                      <a:lnTo>
                        <a:pt x="219" y="27"/>
                      </a:lnTo>
                      <a:lnTo>
                        <a:pt x="210" y="27"/>
                      </a:lnTo>
                      <a:lnTo>
                        <a:pt x="207" y="26"/>
                      </a:lnTo>
                      <a:lnTo>
                        <a:pt x="214" y="26"/>
                      </a:lnTo>
                      <a:lnTo>
                        <a:pt x="213" y="24"/>
                      </a:lnTo>
                      <a:lnTo>
                        <a:pt x="211" y="24"/>
                      </a:lnTo>
                      <a:lnTo>
                        <a:pt x="210" y="23"/>
                      </a:lnTo>
                      <a:lnTo>
                        <a:pt x="211" y="19"/>
                      </a:lnTo>
                      <a:lnTo>
                        <a:pt x="211" y="18"/>
                      </a:lnTo>
                      <a:lnTo>
                        <a:pt x="206" y="17"/>
                      </a:lnTo>
                      <a:lnTo>
                        <a:pt x="203" y="15"/>
                      </a:lnTo>
                      <a:lnTo>
                        <a:pt x="203" y="19"/>
                      </a:lnTo>
                      <a:lnTo>
                        <a:pt x="203" y="18"/>
                      </a:lnTo>
                      <a:lnTo>
                        <a:pt x="201" y="19"/>
                      </a:lnTo>
                      <a:lnTo>
                        <a:pt x="199" y="17"/>
                      </a:lnTo>
                      <a:lnTo>
                        <a:pt x="198" y="13"/>
                      </a:lnTo>
                      <a:lnTo>
                        <a:pt x="195" y="13"/>
                      </a:lnTo>
                      <a:lnTo>
                        <a:pt x="190" y="17"/>
                      </a:lnTo>
                      <a:lnTo>
                        <a:pt x="189" y="15"/>
                      </a:lnTo>
                      <a:lnTo>
                        <a:pt x="187" y="15"/>
                      </a:lnTo>
                      <a:lnTo>
                        <a:pt x="186" y="18"/>
                      </a:lnTo>
                      <a:lnTo>
                        <a:pt x="184" y="18"/>
                      </a:lnTo>
                      <a:lnTo>
                        <a:pt x="183" y="17"/>
                      </a:lnTo>
                      <a:lnTo>
                        <a:pt x="179" y="17"/>
                      </a:lnTo>
                      <a:lnTo>
                        <a:pt x="177" y="15"/>
                      </a:lnTo>
                      <a:lnTo>
                        <a:pt x="179" y="13"/>
                      </a:lnTo>
                      <a:lnTo>
                        <a:pt x="176" y="8"/>
                      </a:lnTo>
                      <a:lnTo>
                        <a:pt x="173" y="7"/>
                      </a:lnTo>
                      <a:lnTo>
                        <a:pt x="173" y="9"/>
                      </a:lnTo>
                      <a:lnTo>
                        <a:pt x="171" y="8"/>
                      </a:lnTo>
                      <a:lnTo>
                        <a:pt x="171" y="9"/>
                      </a:lnTo>
                      <a:lnTo>
                        <a:pt x="170" y="9"/>
                      </a:lnTo>
                      <a:lnTo>
                        <a:pt x="168" y="11"/>
                      </a:lnTo>
                      <a:lnTo>
                        <a:pt x="166" y="13"/>
                      </a:lnTo>
                      <a:lnTo>
                        <a:pt x="170" y="17"/>
                      </a:lnTo>
                      <a:lnTo>
                        <a:pt x="170" y="18"/>
                      </a:lnTo>
                      <a:lnTo>
                        <a:pt x="170" y="20"/>
                      </a:lnTo>
                      <a:lnTo>
                        <a:pt x="168" y="20"/>
                      </a:lnTo>
                      <a:lnTo>
                        <a:pt x="166" y="19"/>
                      </a:lnTo>
                      <a:lnTo>
                        <a:pt x="165" y="18"/>
                      </a:lnTo>
                      <a:lnTo>
                        <a:pt x="165" y="19"/>
                      </a:lnTo>
                      <a:lnTo>
                        <a:pt x="163" y="17"/>
                      </a:lnTo>
                      <a:lnTo>
                        <a:pt x="163" y="19"/>
                      </a:lnTo>
                      <a:lnTo>
                        <a:pt x="159" y="17"/>
                      </a:lnTo>
                      <a:lnTo>
                        <a:pt x="155" y="17"/>
                      </a:lnTo>
                      <a:lnTo>
                        <a:pt x="156" y="12"/>
                      </a:lnTo>
                      <a:lnTo>
                        <a:pt x="159" y="13"/>
                      </a:lnTo>
                      <a:lnTo>
                        <a:pt x="162" y="12"/>
                      </a:lnTo>
                      <a:lnTo>
                        <a:pt x="166" y="9"/>
                      </a:lnTo>
                      <a:lnTo>
                        <a:pt x="166" y="8"/>
                      </a:lnTo>
                      <a:lnTo>
                        <a:pt x="166" y="7"/>
                      </a:lnTo>
                      <a:lnTo>
                        <a:pt x="163" y="5"/>
                      </a:lnTo>
                      <a:lnTo>
                        <a:pt x="159" y="7"/>
                      </a:lnTo>
                      <a:lnTo>
                        <a:pt x="159" y="3"/>
                      </a:lnTo>
                      <a:lnTo>
                        <a:pt x="156" y="2"/>
                      </a:lnTo>
                      <a:lnTo>
                        <a:pt x="155" y="3"/>
                      </a:lnTo>
                      <a:lnTo>
                        <a:pt x="152" y="2"/>
                      </a:lnTo>
                      <a:lnTo>
                        <a:pt x="151" y="0"/>
                      </a:lnTo>
                      <a:lnTo>
                        <a:pt x="149" y="1"/>
                      </a:lnTo>
                      <a:lnTo>
                        <a:pt x="149" y="2"/>
                      </a:lnTo>
                      <a:lnTo>
                        <a:pt x="148" y="3"/>
                      </a:lnTo>
                      <a:lnTo>
                        <a:pt x="148" y="5"/>
                      </a:lnTo>
                      <a:lnTo>
                        <a:pt x="146" y="5"/>
                      </a:lnTo>
                      <a:lnTo>
                        <a:pt x="148" y="7"/>
                      </a:lnTo>
                      <a:lnTo>
                        <a:pt x="146" y="7"/>
                      </a:lnTo>
                      <a:lnTo>
                        <a:pt x="144" y="7"/>
                      </a:lnTo>
                      <a:lnTo>
                        <a:pt x="141" y="12"/>
                      </a:lnTo>
                      <a:lnTo>
                        <a:pt x="135" y="17"/>
                      </a:lnTo>
                      <a:lnTo>
                        <a:pt x="128" y="17"/>
                      </a:lnTo>
                      <a:lnTo>
                        <a:pt x="128" y="18"/>
                      </a:lnTo>
                      <a:lnTo>
                        <a:pt x="124" y="19"/>
                      </a:lnTo>
                      <a:lnTo>
                        <a:pt x="118" y="18"/>
                      </a:lnTo>
                      <a:lnTo>
                        <a:pt x="119" y="19"/>
                      </a:lnTo>
                      <a:lnTo>
                        <a:pt x="118" y="20"/>
                      </a:lnTo>
                      <a:lnTo>
                        <a:pt x="118" y="23"/>
                      </a:lnTo>
                      <a:lnTo>
                        <a:pt x="115" y="20"/>
                      </a:lnTo>
                      <a:lnTo>
                        <a:pt x="116" y="18"/>
                      </a:lnTo>
                      <a:lnTo>
                        <a:pt x="116" y="17"/>
                      </a:lnTo>
                      <a:lnTo>
                        <a:pt x="119" y="15"/>
                      </a:lnTo>
                      <a:lnTo>
                        <a:pt x="121" y="15"/>
                      </a:lnTo>
                      <a:lnTo>
                        <a:pt x="113" y="18"/>
                      </a:lnTo>
                      <a:lnTo>
                        <a:pt x="110" y="20"/>
                      </a:lnTo>
                      <a:lnTo>
                        <a:pt x="107" y="22"/>
                      </a:lnTo>
                      <a:lnTo>
                        <a:pt x="107" y="23"/>
                      </a:lnTo>
                      <a:lnTo>
                        <a:pt x="106" y="23"/>
                      </a:lnTo>
                      <a:lnTo>
                        <a:pt x="106" y="24"/>
                      </a:lnTo>
                      <a:lnTo>
                        <a:pt x="107" y="24"/>
                      </a:lnTo>
                      <a:lnTo>
                        <a:pt x="110" y="27"/>
                      </a:lnTo>
                      <a:lnTo>
                        <a:pt x="111" y="29"/>
                      </a:lnTo>
                      <a:lnTo>
                        <a:pt x="115" y="29"/>
                      </a:lnTo>
                      <a:lnTo>
                        <a:pt x="111" y="29"/>
                      </a:lnTo>
                      <a:lnTo>
                        <a:pt x="110" y="29"/>
                      </a:lnTo>
                      <a:lnTo>
                        <a:pt x="107" y="31"/>
                      </a:lnTo>
                      <a:lnTo>
                        <a:pt x="110" y="33"/>
                      </a:lnTo>
                      <a:lnTo>
                        <a:pt x="110" y="34"/>
                      </a:lnTo>
                      <a:lnTo>
                        <a:pt x="107" y="36"/>
                      </a:lnTo>
                      <a:lnTo>
                        <a:pt x="106" y="34"/>
                      </a:lnTo>
                      <a:lnTo>
                        <a:pt x="106" y="33"/>
                      </a:lnTo>
                      <a:lnTo>
                        <a:pt x="104" y="33"/>
                      </a:lnTo>
                      <a:lnTo>
                        <a:pt x="106" y="31"/>
                      </a:lnTo>
                      <a:lnTo>
                        <a:pt x="104" y="30"/>
                      </a:lnTo>
                      <a:lnTo>
                        <a:pt x="106" y="29"/>
                      </a:lnTo>
                      <a:lnTo>
                        <a:pt x="106" y="26"/>
                      </a:lnTo>
                      <a:lnTo>
                        <a:pt x="104" y="26"/>
                      </a:lnTo>
                      <a:lnTo>
                        <a:pt x="97" y="30"/>
                      </a:lnTo>
                      <a:lnTo>
                        <a:pt x="97" y="31"/>
                      </a:lnTo>
                      <a:lnTo>
                        <a:pt x="100" y="29"/>
                      </a:lnTo>
                      <a:lnTo>
                        <a:pt x="98" y="31"/>
                      </a:lnTo>
                      <a:lnTo>
                        <a:pt x="88" y="36"/>
                      </a:lnTo>
                      <a:lnTo>
                        <a:pt x="84" y="37"/>
                      </a:lnTo>
                      <a:lnTo>
                        <a:pt x="81" y="40"/>
                      </a:lnTo>
                      <a:lnTo>
                        <a:pt x="82" y="37"/>
                      </a:lnTo>
                      <a:lnTo>
                        <a:pt x="82" y="36"/>
                      </a:lnTo>
                      <a:lnTo>
                        <a:pt x="84" y="34"/>
                      </a:lnTo>
                      <a:lnTo>
                        <a:pt x="81" y="34"/>
                      </a:lnTo>
                      <a:lnTo>
                        <a:pt x="77" y="40"/>
                      </a:lnTo>
                      <a:lnTo>
                        <a:pt x="77" y="43"/>
                      </a:lnTo>
                      <a:lnTo>
                        <a:pt x="82" y="45"/>
                      </a:lnTo>
                      <a:lnTo>
                        <a:pt x="84" y="47"/>
                      </a:lnTo>
                      <a:lnTo>
                        <a:pt x="84" y="48"/>
                      </a:lnTo>
                      <a:lnTo>
                        <a:pt x="77" y="45"/>
                      </a:lnTo>
                      <a:lnTo>
                        <a:pt x="77" y="44"/>
                      </a:lnTo>
                      <a:lnTo>
                        <a:pt x="74" y="43"/>
                      </a:lnTo>
                      <a:lnTo>
                        <a:pt x="68" y="51"/>
                      </a:lnTo>
                      <a:lnTo>
                        <a:pt x="71" y="52"/>
                      </a:lnTo>
                      <a:lnTo>
                        <a:pt x="76" y="52"/>
                      </a:lnTo>
                      <a:lnTo>
                        <a:pt x="68" y="52"/>
                      </a:lnTo>
                      <a:lnTo>
                        <a:pt x="67" y="54"/>
                      </a:lnTo>
                      <a:lnTo>
                        <a:pt x="70" y="56"/>
                      </a:lnTo>
                      <a:lnTo>
                        <a:pt x="73" y="58"/>
                      </a:lnTo>
                      <a:lnTo>
                        <a:pt x="71" y="59"/>
                      </a:lnTo>
                      <a:lnTo>
                        <a:pt x="67" y="56"/>
                      </a:lnTo>
                      <a:lnTo>
                        <a:pt x="67" y="58"/>
                      </a:lnTo>
                      <a:lnTo>
                        <a:pt x="65" y="64"/>
                      </a:lnTo>
                      <a:lnTo>
                        <a:pt x="65" y="65"/>
                      </a:lnTo>
                      <a:lnTo>
                        <a:pt x="65" y="61"/>
                      </a:lnTo>
                      <a:lnTo>
                        <a:pt x="61" y="72"/>
                      </a:lnTo>
                      <a:lnTo>
                        <a:pt x="54" y="76"/>
                      </a:lnTo>
                      <a:lnTo>
                        <a:pt x="30" y="82"/>
                      </a:lnTo>
                      <a:lnTo>
                        <a:pt x="27" y="80"/>
                      </a:lnTo>
                      <a:lnTo>
                        <a:pt x="30" y="80"/>
                      </a:lnTo>
                      <a:lnTo>
                        <a:pt x="30" y="79"/>
                      </a:lnTo>
                      <a:lnTo>
                        <a:pt x="24" y="79"/>
                      </a:lnTo>
                      <a:lnTo>
                        <a:pt x="24" y="90"/>
                      </a:lnTo>
                      <a:lnTo>
                        <a:pt x="24" y="91"/>
                      </a:lnTo>
                      <a:lnTo>
                        <a:pt x="26" y="90"/>
                      </a:lnTo>
                      <a:lnTo>
                        <a:pt x="24" y="91"/>
                      </a:lnTo>
                      <a:lnTo>
                        <a:pt x="21" y="93"/>
                      </a:lnTo>
                      <a:lnTo>
                        <a:pt x="21" y="94"/>
                      </a:lnTo>
                      <a:lnTo>
                        <a:pt x="19" y="94"/>
                      </a:lnTo>
                      <a:lnTo>
                        <a:pt x="21" y="93"/>
                      </a:lnTo>
                      <a:lnTo>
                        <a:pt x="21" y="91"/>
                      </a:lnTo>
                      <a:lnTo>
                        <a:pt x="18" y="94"/>
                      </a:lnTo>
                      <a:lnTo>
                        <a:pt x="16" y="95"/>
                      </a:lnTo>
                      <a:lnTo>
                        <a:pt x="24" y="98"/>
                      </a:lnTo>
                      <a:lnTo>
                        <a:pt x="29" y="102"/>
                      </a:lnTo>
                      <a:lnTo>
                        <a:pt x="33" y="105"/>
                      </a:lnTo>
                      <a:lnTo>
                        <a:pt x="37" y="106"/>
                      </a:lnTo>
                      <a:lnTo>
                        <a:pt x="52" y="118"/>
                      </a:lnTo>
                      <a:lnTo>
                        <a:pt x="55" y="121"/>
                      </a:lnTo>
                      <a:lnTo>
                        <a:pt x="57" y="125"/>
                      </a:lnTo>
                      <a:lnTo>
                        <a:pt x="57" y="126"/>
                      </a:lnTo>
                      <a:lnTo>
                        <a:pt x="58" y="132"/>
                      </a:lnTo>
                      <a:lnTo>
                        <a:pt x="70" y="136"/>
                      </a:lnTo>
                      <a:lnTo>
                        <a:pt x="70" y="134"/>
                      </a:lnTo>
                      <a:lnTo>
                        <a:pt x="70" y="132"/>
                      </a:lnTo>
                      <a:lnTo>
                        <a:pt x="74" y="133"/>
                      </a:lnTo>
                      <a:lnTo>
                        <a:pt x="74" y="132"/>
                      </a:lnTo>
                      <a:lnTo>
                        <a:pt x="74" y="130"/>
                      </a:lnTo>
                      <a:lnTo>
                        <a:pt x="76" y="130"/>
                      </a:lnTo>
                      <a:lnTo>
                        <a:pt x="73" y="136"/>
                      </a:lnTo>
                      <a:lnTo>
                        <a:pt x="74" y="136"/>
                      </a:lnTo>
                      <a:lnTo>
                        <a:pt x="76" y="134"/>
                      </a:lnTo>
                      <a:lnTo>
                        <a:pt x="81" y="134"/>
                      </a:lnTo>
                      <a:lnTo>
                        <a:pt x="84" y="134"/>
                      </a:lnTo>
                      <a:lnTo>
                        <a:pt x="86" y="134"/>
                      </a:lnTo>
                      <a:lnTo>
                        <a:pt x="88" y="136"/>
                      </a:lnTo>
                      <a:lnTo>
                        <a:pt x="86" y="137"/>
                      </a:lnTo>
                      <a:lnTo>
                        <a:pt x="84" y="138"/>
                      </a:lnTo>
                      <a:lnTo>
                        <a:pt x="82" y="140"/>
                      </a:lnTo>
                      <a:lnTo>
                        <a:pt x="86" y="144"/>
                      </a:lnTo>
                      <a:lnTo>
                        <a:pt x="89" y="147"/>
                      </a:lnTo>
                      <a:lnTo>
                        <a:pt x="91" y="146"/>
                      </a:lnTo>
                      <a:lnTo>
                        <a:pt x="91" y="144"/>
                      </a:lnTo>
                      <a:lnTo>
                        <a:pt x="91" y="143"/>
                      </a:lnTo>
                      <a:lnTo>
                        <a:pt x="91" y="146"/>
                      </a:lnTo>
                      <a:lnTo>
                        <a:pt x="92" y="146"/>
                      </a:lnTo>
                      <a:lnTo>
                        <a:pt x="92" y="144"/>
                      </a:lnTo>
                      <a:lnTo>
                        <a:pt x="95" y="144"/>
                      </a:lnTo>
                      <a:lnTo>
                        <a:pt x="100" y="146"/>
                      </a:lnTo>
                      <a:lnTo>
                        <a:pt x="103" y="146"/>
                      </a:lnTo>
                      <a:lnTo>
                        <a:pt x="104" y="143"/>
                      </a:lnTo>
                      <a:lnTo>
                        <a:pt x="107" y="144"/>
                      </a:lnTo>
                      <a:lnTo>
                        <a:pt x="110" y="143"/>
                      </a:lnTo>
                      <a:lnTo>
                        <a:pt x="113" y="143"/>
                      </a:lnTo>
                      <a:lnTo>
                        <a:pt x="111" y="144"/>
                      </a:lnTo>
                      <a:lnTo>
                        <a:pt x="106" y="146"/>
                      </a:lnTo>
                      <a:lnTo>
                        <a:pt x="104" y="149"/>
                      </a:lnTo>
                      <a:lnTo>
                        <a:pt x="106" y="149"/>
                      </a:lnTo>
                      <a:lnTo>
                        <a:pt x="106" y="147"/>
                      </a:lnTo>
                      <a:lnTo>
                        <a:pt x="113" y="146"/>
                      </a:lnTo>
                      <a:lnTo>
                        <a:pt x="115" y="147"/>
                      </a:lnTo>
                      <a:lnTo>
                        <a:pt x="115" y="149"/>
                      </a:lnTo>
                      <a:lnTo>
                        <a:pt x="111" y="150"/>
                      </a:lnTo>
                      <a:lnTo>
                        <a:pt x="106" y="150"/>
                      </a:lnTo>
                      <a:lnTo>
                        <a:pt x="104" y="151"/>
                      </a:lnTo>
                      <a:lnTo>
                        <a:pt x="103" y="151"/>
                      </a:lnTo>
                      <a:lnTo>
                        <a:pt x="98" y="153"/>
                      </a:lnTo>
                      <a:lnTo>
                        <a:pt x="97" y="153"/>
                      </a:lnTo>
                      <a:lnTo>
                        <a:pt x="95" y="151"/>
                      </a:lnTo>
                      <a:lnTo>
                        <a:pt x="94" y="150"/>
                      </a:lnTo>
                      <a:lnTo>
                        <a:pt x="94" y="149"/>
                      </a:lnTo>
                      <a:lnTo>
                        <a:pt x="92" y="149"/>
                      </a:lnTo>
                      <a:lnTo>
                        <a:pt x="92" y="147"/>
                      </a:lnTo>
                      <a:lnTo>
                        <a:pt x="91" y="149"/>
                      </a:lnTo>
                      <a:lnTo>
                        <a:pt x="89" y="150"/>
                      </a:lnTo>
                      <a:lnTo>
                        <a:pt x="84" y="149"/>
                      </a:lnTo>
                      <a:lnTo>
                        <a:pt x="82" y="147"/>
                      </a:lnTo>
                      <a:lnTo>
                        <a:pt x="79" y="143"/>
                      </a:lnTo>
                      <a:lnTo>
                        <a:pt x="82" y="150"/>
                      </a:lnTo>
                      <a:lnTo>
                        <a:pt x="81" y="151"/>
                      </a:lnTo>
                      <a:lnTo>
                        <a:pt x="81" y="154"/>
                      </a:lnTo>
                      <a:lnTo>
                        <a:pt x="82" y="154"/>
                      </a:lnTo>
                      <a:lnTo>
                        <a:pt x="84" y="151"/>
                      </a:lnTo>
                      <a:lnTo>
                        <a:pt x="94" y="154"/>
                      </a:lnTo>
                      <a:lnTo>
                        <a:pt x="95" y="155"/>
                      </a:lnTo>
                      <a:lnTo>
                        <a:pt x="95" y="157"/>
                      </a:lnTo>
                      <a:lnTo>
                        <a:pt x="92" y="160"/>
                      </a:lnTo>
                      <a:lnTo>
                        <a:pt x="92" y="158"/>
                      </a:lnTo>
                      <a:lnTo>
                        <a:pt x="92" y="157"/>
                      </a:lnTo>
                      <a:lnTo>
                        <a:pt x="88" y="155"/>
                      </a:lnTo>
                      <a:lnTo>
                        <a:pt x="84" y="161"/>
                      </a:lnTo>
                      <a:lnTo>
                        <a:pt x="84" y="162"/>
                      </a:lnTo>
                      <a:lnTo>
                        <a:pt x="82" y="164"/>
                      </a:lnTo>
                      <a:lnTo>
                        <a:pt x="81" y="164"/>
                      </a:lnTo>
                      <a:lnTo>
                        <a:pt x="81" y="162"/>
                      </a:lnTo>
                      <a:lnTo>
                        <a:pt x="79" y="161"/>
                      </a:lnTo>
                      <a:lnTo>
                        <a:pt x="77" y="161"/>
                      </a:lnTo>
                      <a:lnTo>
                        <a:pt x="77" y="162"/>
                      </a:lnTo>
                      <a:lnTo>
                        <a:pt x="76" y="161"/>
                      </a:lnTo>
                      <a:lnTo>
                        <a:pt x="73" y="161"/>
                      </a:lnTo>
                      <a:lnTo>
                        <a:pt x="71" y="161"/>
                      </a:lnTo>
                      <a:lnTo>
                        <a:pt x="71" y="160"/>
                      </a:lnTo>
                      <a:lnTo>
                        <a:pt x="70" y="160"/>
                      </a:lnTo>
                      <a:lnTo>
                        <a:pt x="68" y="161"/>
                      </a:lnTo>
                      <a:lnTo>
                        <a:pt x="67" y="161"/>
                      </a:lnTo>
                      <a:lnTo>
                        <a:pt x="58" y="161"/>
                      </a:lnTo>
                      <a:lnTo>
                        <a:pt x="57" y="160"/>
                      </a:lnTo>
                      <a:lnTo>
                        <a:pt x="57" y="157"/>
                      </a:lnTo>
                      <a:lnTo>
                        <a:pt x="52" y="157"/>
                      </a:lnTo>
                      <a:lnTo>
                        <a:pt x="57" y="154"/>
                      </a:lnTo>
                      <a:lnTo>
                        <a:pt x="57" y="151"/>
                      </a:lnTo>
                      <a:lnTo>
                        <a:pt x="57" y="150"/>
                      </a:lnTo>
                      <a:lnTo>
                        <a:pt x="57" y="147"/>
                      </a:lnTo>
                      <a:lnTo>
                        <a:pt x="54" y="146"/>
                      </a:lnTo>
                      <a:lnTo>
                        <a:pt x="55" y="146"/>
                      </a:lnTo>
                      <a:lnTo>
                        <a:pt x="58" y="146"/>
                      </a:lnTo>
                      <a:lnTo>
                        <a:pt x="44" y="146"/>
                      </a:lnTo>
                      <a:lnTo>
                        <a:pt x="41" y="150"/>
                      </a:lnTo>
                      <a:lnTo>
                        <a:pt x="38" y="150"/>
                      </a:lnTo>
                      <a:lnTo>
                        <a:pt x="37" y="151"/>
                      </a:lnTo>
                      <a:lnTo>
                        <a:pt x="34" y="151"/>
                      </a:lnTo>
                      <a:lnTo>
                        <a:pt x="30" y="155"/>
                      </a:lnTo>
                      <a:lnTo>
                        <a:pt x="32" y="157"/>
                      </a:lnTo>
                      <a:lnTo>
                        <a:pt x="33" y="158"/>
                      </a:lnTo>
                      <a:lnTo>
                        <a:pt x="33" y="160"/>
                      </a:lnTo>
                      <a:lnTo>
                        <a:pt x="27" y="160"/>
                      </a:lnTo>
                      <a:lnTo>
                        <a:pt x="27" y="158"/>
                      </a:lnTo>
                      <a:lnTo>
                        <a:pt x="26" y="158"/>
                      </a:lnTo>
                      <a:lnTo>
                        <a:pt x="18" y="161"/>
                      </a:lnTo>
                      <a:lnTo>
                        <a:pt x="18" y="164"/>
                      </a:lnTo>
                      <a:lnTo>
                        <a:pt x="16" y="162"/>
                      </a:lnTo>
                      <a:lnTo>
                        <a:pt x="16" y="164"/>
                      </a:lnTo>
                      <a:lnTo>
                        <a:pt x="15" y="164"/>
                      </a:lnTo>
                      <a:lnTo>
                        <a:pt x="13" y="166"/>
                      </a:lnTo>
                      <a:lnTo>
                        <a:pt x="11" y="164"/>
                      </a:lnTo>
                      <a:lnTo>
                        <a:pt x="8" y="166"/>
                      </a:lnTo>
                      <a:lnTo>
                        <a:pt x="8" y="168"/>
                      </a:lnTo>
                      <a:lnTo>
                        <a:pt x="2" y="171"/>
                      </a:lnTo>
                      <a:lnTo>
                        <a:pt x="3" y="170"/>
                      </a:lnTo>
                      <a:lnTo>
                        <a:pt x="0" y="171"/>
                      </a:lnTo>
                      <a:lnTo>
                        <a:pt x="0" y="172"/>
                      </a:lnTo>
                      <a:lnTo>
                        <a:pt x="9" y="179"/>
                      </a:lnTo>
                      <a:lnTo>
                        <a:pt x="18" y="180"/>
                      </a:lnTo>
                      <a:lnTo>
                        <a:pt x="16" y="179"/>
                      </a:lnTo>
                      <a:lnTo>
                        <a:pt x="26" y="182"/>
                      </a:lnTo>
                      <a:lnTo>
                        <a:pt x="21" y="183"/>
                      </a:lnTo>
                      <a:lnTo>
                        <a:pt x="19" y="186"/>
                      </a:lnTo>
                      <a:lnTo>
                        <a:pt x="18" y="184"/>
                      </a:lnTo>
                      <a:lnTo>
                        <a:pt x="18" y="183"/>
                      </a:lnTo>
                      <a:lnTo>
                        <a:pt x="18" y="182"/>
                      </a:lnTo>
                      <a:lnTo>
                        <a:pt x="16" y="184"/>
                      </a:lnTo>
                      <a:lnTo>
                        <a:pt x="19" y="188"/>
                      </a:lnTo>
                      <a:lnTo>
                        <a:pt x="22" y="191"/>
                      </a:lnTo>
                      <a:lnTo>
                        <a:pt x="22" y="193"/>
                      </a:lnTo>
                      <a:lnTo>
                        <a:pt x="21" y="196"/>
                      </a:lnTo>
                      <a:lnTo>
                        <a:pt x="24" y="199"/>
                      </a:lnTo>
                      <a:lnTo>
                        <a:pt x="26" y="199"/>
                      </a:lnTo>
                      <a:lnTo>
                        <a:pt x="26" y="200"/>
                      </a:lnTo>
                      <a:lnTo>
                        <a:pt x="38" y="201"/>
                      </a:lnTo>
                      <a:lnTo>
                        <a:pt x="43" y="203"/>
                      </a:lnTo>
                      <a:lnTo>
                        <a:pt x="51" y="200"/>
                      </a:lnTo>
                      <a:lnTo>
                        <a:pt x="55" y="201"/>
                      </a:lnTo>
                      <a:lnTo>
                        <a:pt x="58" y="200"/>
                      </a:lnTo>
                      <a:lnTo>
                        <a:pt x="64" y="201"/>
                      </a:lnTo>
                      <a:lnTo>
                        <a:pt x="67" y="204"/>
                      </a:lnTo>
                      <a:lnTo>
                        <a:pt x="67" y="203"/>
                      </a:lnTo>
                      <a:lnTo>
                        <a:pt x="67" y="201"/>
                      </a:lnTo>
                      <a:lnTo>
                        <a:pt x="65" y="201"/>
                      </a:lnTo>
                      <a:lnTo>
                        <a:pt x="64" y="200"/>
                      </a:lnTo>
                      <a:lnTo>
                        <a:pt x="62" y="199"/>
                      </a:lnTo>
                      <a:lnTo>
                        <a:pt x="67" y="199"/>
                      </a:lnTo>
                      <a:lnTo>
                        <a:pt x="67" y="200"/>
                      </a:lnTo>
                      <a:lnTo>
                        <a:pt x="70" y="201"/>
                      </a:lnTo>
                      <a:lnTo>
                        <a:pt x="70" y="207"/>
                      </a:lnTo>
                      <a:lnTo>
                        <a:pt x="71" y="207"/>
                      </a:lnTo>
                      <a:lnTo>
                        <a:pt x="74" y="201"/>
                      </a:lnTo>
                      <a:lnTo>
                        <a:pt x="79" y="197"/>
                      </a:lnTo>
                      <a:lnTo>
                        <a:pt x="84" y="194"/>
                      </a:lnTo>
                      <a:lnTo>
                        <a:pt x="84" y="193"/>
                      </a:lnTo>
                      <a:lnTo>
                        <a:pt x="88" y="194"/>
                      </a:lnTo>
                      <a:lnTo>
                        <a:pt x="89" y="194"/>
                      </a:lnTo>
                      <a:lnTo>
                        <a:pt x="91" y="193"/>
                      </a:lnTo>
                      <a:lnTo>
                        <a:pt x="94" y="191"/>
                      </a:lnTo>
                      <a:lnTo>
                        <a:pt x="97" y="194"/>
                      </a:lnTo>
                      <a:lnTo>
                        <a:pt x="97" y="197"/>
                      </a:lnTo>
                      <a:lnTo>
                        <a:pt x="95" y="201"/>
                      </a:lnTo>
                      <a:lnTo>
                        <a:pt x="92" y="203"/>
                      </a:lnTo>
                      <a:lnTo>
                        <a:pt x="91" y="201"/>
                      </a:lnTo>
                      <a:lnTo>
                        <a:pt x="88" y="201"/>
                      </a:lnTo>
                      <a:lnTo>
                        <a:pt x="88" y="204"/>
                      </a:lnTo>
                      <a:lnTo>
                        <a:pt x="89" y="205"/>
                      </a:lnTo>
                      <a:lnTo>
                        <a:pt x="89" y="204"/>
                      </a:lnTo>
                      <a:lnTo>
                        <a:pt x="92" y="204"/>
                      </a:lnTo>
                      <a:lnTo>
                        <a:pt x="95" y="211"/>
                      </a:lnTo>
                      <a:lnTo>
                        <a:pt x="95" y="214"/>
                      </a:lnTo>
                      <a:lnTo>
                        <a:pt x="97" y="215"/>
                      </a:lnTo>
                      <a:lnTo>
                        <a:pt x="97" y="218"/>
                      </a:lnTo>
                      <a:lnTo>
                        <a:pt x="97" y="220"/>
                      </a:lnTo>
                      <a:lnTo>
                        <a:pt x="94" y="225"/>
                      </a:lnTo>
                      <a:lnTo>
                        <a:pt x="91" y="228"/>
                      </a:lnTo>
                      <a:lnTo>
                        <a:pt x="89" y="228"/>
                      </a:lnTo>
                      <a:lnTo>
                        <a:pt x="88" y="228"/>
                      </a:lnTo>
                      <a:lnTo>
                        <a:pt x="84" y="229"/>
                      </a:lnTo>
                      <a:lnTo>
                        <a:pt x="82" y="228"/>
                      </a:lnTo>
                      <a:lnTo>
                        <a:pt x="77" y="229"/>
                      </a:lnTo>
                      <a:lnTo>
                        <a:pt x="79" y="228"/>
                      </a:lnTo>
                      <a:lnTo>
                        <a:pt x="79" y="226"/>
                      </a:lnTo>
                      <a:lnTo>
                        <a:pt x="77" y="226"/>
                      </a:lnTo>
                      <a:lnTo>
                        <a:pt x="67" y="237"/>
                      </a:lnTo>
                      <a:lnTo>
                        <a:pt x="65" y="238"/>
                      </a:lnTo>
                      <a:lnTo>
                        <a:pt x="62" y="237"/>
                      </a:lnTo>
                      <a:lnTo>
                        <a:pt x="57" y="238"/>
                      </a:lnTo>
                      <a:lnTo>
                        <a:pt x="54" y="240"/>
                      </a:lnTo>
                      <a:lnTo>
                        <a:pt x="52" y="242"/>
                      </a:lnTo>
                      <a:lnTo>
                        <a:pt x="52" y="243"/>
                      </a:lnTo>
                      <a:lnTo>
                        <a:pt x="54" y="245"/>
                      </a:lnTo>
                      <a:lnTo>
                        <a:pt x="52" y="245"/>
                      </a:lnTo>
                      <a:lnTo>
                        <a:pt x="48" y="245"/>
                      </a:lnTo>
                      <a:lnTo>
                        <a:pt x="46" y="245"/>
                      </a:lnTo>
                      <a:lnTo>
                        <a:pt x="43" y="247"/>
                      </a:lnTo>
                      <a:lnTo>
                        <a:pt x="41" y="250"/>
                      </a:lnTo>
                      <a:lnTo>
                        <a:pt x="41" y="248"/>
                      </a:lnTo>
                      <a:lnTo>
                        <a:pt x="40" y="250"/>
                      </a:lnTo>
                      <a:lnTo>
                        <a:pt x="34" y="254"/>
                      </a:lnTo>
                      <a:lnTo>
                        <a:pt x="33" y="254"/>
                      </a:lnTo>
                      <a:lnTo>
                        <a:pt x="33" y="255"/>
                      </a:lnTo>
                      <a:lnTo>
                        <a:pt x="30" y="261"/>
                      </a:lnTo>
                      <a:lnTo>
                        <a:pt x="30" y="265"/>
                      </a:lnTo>
                      <a:lnTo>
                        <a:pt x="30" y="266"/>
                      </a:lnTo>
                      <a:lnTo>
                        <a:pt x="27" y="268"/>
                      </a:lnTo>
                      <a:lnTo>
                        <a:pt x="27" y="266"/>
                      </a:lnTo>
                      <a:lnTo>
                        <a:pt x="26" y="268"/>
                      </a:lnTo>
                      <a:lnTo>
                        <a:pt x="26" y="269"/>
                      </a:lnTo>
                      <a:lnTo>
                        <a:pt x="29" y="271"/>
                      </a:lnTo>
                      <a:lnTo>
                        <a:pt x="27" y="271"/>
                      </a:lnTo>
                      <a:lnTo>
                        <a:pt x="26" y="271"/>
                      </a:lnTo>
                      <a:lnTo>
                        <a:pt x="24" y="274"/>
                      </a:lnTo>
                      <a:lnTo>
                        <a:pt x="26" y="274"/>
                      </a:lnTo>
                      <a:lnTo>
                        <a:pt x="30" y="273"/>
                      </a:lnTo>
                      <a:lnTo>
                        <a:pt x="32" y="273"/>
                      </a:lnTo>
                      <a:lnTo>
                        <a:pt x="33" y="271"/>
                      </a:lnTo>
                      <a:lnTo>
                        <a:pt x="38" y="271"/>
                      </a:lnTo>
                      <a:lnTo>
                        <a:pt x="37" y="271"/>
                      </a:lnTo>
                      <a:lnTo>
                        <a:pt x="37" y="273"/>
                      </a:lnTo>
                      <a:lnTo>
                        <a:pt x="32" y="273"/>
                      </a:lnTo>
                      <a:lnTo>
                        <a:pt x="30" y="274"/>
                      </a:lnTo>
                      <a:lnTo>
                        <a:pt x="29" y="275"/>
                      </a:lnTo>
                      <a:lnTo>
                        <a:pt x="29" y="276"/>
                      </a:lnTo>
                      <a:lnTo>
                        <a:pt x="32" y="278"/>
                      </a:lnTo>
                      <a:lnTo>
                        <a:pt x="34" y="276"/>
                      </a:lnTo>
                      <a:lnTo>
                        <a:pt x="37" y="276"/>
                      </a:lnTo>
                      <a:lnTo>
                        <a:pt x="34" y="278"/>
                      </a:lnTo>
                      <a:lnTo>
                        <a:pt x="34" y="279"/>
                      </a:lnTo>
                      <a:lnTo>
                        <a:pt x="34" y="282"/>
                      </a:lnTo>
                      <a:lnTo>
                        <a:pt x="37" y="283"/>
                      </a:lnTo>
                      <a:lnTo>
                        <a:pt x="37" y="285"/>
                      </a:lnTo>
                      <a:lnTo>
                        <a:pt x="38" y="286"/>
                      </a:lnTo>
                      <a:lnTo>
                        <a:pt x="40" y="286"/>
                      </a:lnTo>
                      <a:lnTo>
                        <a:pt x="41" y="283"/>
                      </a:lnTo>
                      <a:lnTo>
                        <a:pt x="41" y="285"/>
                      </a:lnTo>
                      <a:lnTo>
                        <a:pt x="43" y="286"/>
                      </a:lnTo>
                      <a:lnTo>
                        <a:pt x="46" y="285"/>
                      </a:lnTo>
                      <a:lnTo>
                        <a:pt x="44" y="289"/>
                      </a:lnTo>
                      <a:lnTo>
                        <a:pt x="52" y="290"/>
                      </a:lnTo>
                      <a:lnTo>
                        <a:pt x="55" y="289"/>
                      </a:lnTo>
                      <a:lnTo>
                        <a:pt x="57" y="289"/>
                      </a:lnTo>
                      <a:lnTo>
                        <a:pt x="58" y="292"/>
                      </a:lnTo>
                      <a:lnTo>
                        <a:pt x="57" y="293"/>
                      </a:lnTo>
                      <a:lnTo>
                        <a:pt x="52" y="294"/>
                      </a:lnTo>
                      <a:lnTo>
                        <a:pt x="48" y="300"/>
                      </a:lnTo>
                      <a:lnTo>
                        <a:pt x="46" y="302"/>
                      </a:lnTo>
                      <a:lnTo>
                        <a:pt x="46" y="304"/>
                      </a:lnTo>
                      <a:lnTo>
                        <a:pt x="49" y="307"/>
                      </a:lnTo>
                      <a:lnTo>
                        <a:pt x="51" y="308"/>
                      </a:lnTo>
                      <a:lnTo>
                        <a:pt x="52" y="307"/>
                      </a:lnTo>
                      <a:lnTo>
                        <a:pt x="54" y="307"/>
                      </a:lnTo>
                      <a:lnTo>
                        <a:pt x="54" y="308"/>
                      </a:lnTo>
                      <a:lnTo>
                        <a:pt x="57" y="308"/>
                      </a:lnTo>
                      <a:lnTo>
                        <a:pt x="55" y="310"/>
                      </a:lnTo>
                      <a:lnTo>
                        <a:pt x="54" y="310"/>
                      </a:lnTo>
                      <a:lnTo>
                        <a:pt x="52" y="310"/>
                      </a:lnTo>
                      <a:lnTo>
                        <a:pt x="52" y="313"/>
                      </a:lnTo>
                      <a:lnTo>
                        <a:pt x="55" y="314"/>
                      </a:lnTo>
                      <a:lnTo>
                        <a:pt x="57" y="314"/>
                      </a:lnTo>
                      <a:lnTo>
                        <a:pt x="58" y="314"/>
                      </a:lnTo>
                      <a:lnTo>
                        <a:pt x="61" y="314"/>
                      </a:lnTo>
                      <a:lnTo>
                        <a:pt x="62" y="315"/>
                      </a:lnTo>
                      <a:lnTo>
                        <a:pt x="64" y="315"/>
                      </a:lnTo>
                      <a:lnTo>
                        <a:pt x="65" y="315"/>
                      </a:lnTo>
                      <a:lnTo>
                        <a:pt x="67" y="315"/>
                      </a:lnTo>
                      <a:lnTo>
                        <a:pt x="73" y="308"/>
                      </a:lnTo>
                      <a:lnTo>
                        <a:pt x="73" y="304"/>
                      </a:lnTo>
                      <a:lnTo>
                        <a:pt x="74" y="304"/>
                      </a:lnTo>
                      <a:lnTo>
                        <a:pt x="74" y="303"/>
                      </a:lnTo>
                      <a:lnTo>
                        <a:pt x="73" y="303"/>
                      </a:lnTo>
                      <a:lnTo>
                        <a:pt x="73" y="300"/>
                      </a:lnTo>
                      <a:lnTo>
                        <a:pt x="76" y="296"/>
                      </a:lnTo>
                      <a:lnTo>
                        <a:pt x="84" y="290"/>
                      </a:lnTo>
                      <a:lnTo>
                        <a:pt x="88" y="289"/>
                      </a:lnTo>
                      <a:lnTo>
                        <a:pt x="74" y="300"/>
                      </a:lnTo>
                      <a:lnTo>
                        <a:pt x="74" y="302"/>
                      </a:lnTo>
                      <a:lnTo>
                        <a:pt x="76" y="303"/>
                      </a:lnTo>
                      <a:lnTo>
                        <a:pt x="77" y="307"/>
                      </a:lnTo>
                      <a:lnTo>
                        <a:pt x="84" y="318"/>
                      </a:lnTo>
                      <a:lnTo>
                        <a:pt x="84" y="319"/>
                      </a:lnTo>
                      <a:lnTo>
                        <a:pt x="81" y="322"/>
                      </a:lnTo>
                      <a:lnTo>
                        <a:pt x="81" y="324"/>
                      </a:lnTo>
                      <a:lnTo>
                        <a:pt x="79" y="324"/>
                      </a:lnTo>
                      <a:lnTo>
                        <a:pt x="79" y="325"/>
                      </a:lnTo>
                      <a:lnTo>
                        <a:pt x="81" y="326"/>
                      </a:lnTo>
                      <a:lnTo>
                        <a:pt x="82" y="326"/>
                      </a:lnTo>
                      <a:lnTo>
                        <a:pt x="84" y="326"/>
                      </a:lnTo>
                      <a:lnTo>
                        <a:pt x="86" y="326"/>
                      </a:lnTo>
                      <a:lnTo>
                        <a:pt x="84" y="328"/>
                      </a:lnTo>
                      <a:lnTo>
                        <a:pt x="82" y="329"/>
                      </a:lnTo>
                      <a:lnTo>
                        <a:pt x="84" y="332"/>
                      </a:lnTo>
                      <a:lnTo>
                        <a:pt x="86" y="333"/>
                      </a:lnTo>
                      <a:lnTo>
                        <a:pt x="84" y="333"/>
                      </a:lnTo>
                      <a:lnTo>
                        <a:pt x="82" y="336"/>
                      </a:lnTo>
                      <a:lnTo>
                        <a:pt x="79" y="336"/>
                      </a:lnTo>
                      <a:lnTo>
                        <a:pt x="77" y="337"/>
                      </a:lnTo>
                      <a:lnTo>
                        <a:pt x="82" y="337"/>
                      </a:lnTo>
                      <a:lnTo>
                        <a:pt x="86" y="336"/>
                      </a:lnTo>
                      <a:lnTo>
                        <a:pt x="88" y="333"/>
                      </a:lnTo>
                      <a:lnTo>
                        <a:pt x="91" y="333"/>
                      </a:lnTo>
                      <a:lnTo>
                        <a:pt x="94" y="331"/>
                      </a:lnTo>
                      <a:lnTo>
                        <a:pt x="97" y="331"/>
                      </a:lnTo>
                      <a:lnTo>
                        <a:pt x="100" y="328"/>
                      </a:lnTo>
                      <a:lnTo>
                        <a:pt x="103" y="324"/>
                      </a:lnTo>
                      <a:lnTo>
                        <a:pt x="103" y="326"/>
                      </a:lnTo>
                      <a:lnTo>
                        <a:pt x="101" y="328"/>
                      </a:lnTo>
                      <a:lnTo>
                        <a:pt x="101" y="329"/>
                      </a:lnTo>
                      <a:lnTo>
                        <a:pt x="103" y="331"/>
                      </a:lnTo>
                      <a:lnTo>
                        <a:pt x="103" y="332"/>
                      </a:lnTo>
                      <a:lnTo>
                        <a:pt x="104" y="332"/>
                      </a:lnTo>
                      <a:lnTo>
                        <a:pt x="106" y="333"/>
                      </a:lnTo>
                      <a:lnTo>
                        <a:pt x="107" y="333"/>
                      </a:lnTo>
                      <a:lnTo>
                        <a:pt x="110" y="332"/>
                      </a:lnTo>
                      <a:lnTo>
                        <a:pt x="110" y="331"/>
                      </a:lnTo>
                      <a:lnTo>
                        <a:pt x="111" y="331"/>
                      </a:lnTo>
                      <a:lnTo>
                        <a:pt x="113" y="332"/>
                      </a:lnTo>
                      <a:lnTo>
                        <a:pt x="111" y="332"/>
                      </a:lnTo>
                      <a:lnTo>
                        <a:pt x="113" y="333"/>
                      </a:lnTo>
                      <a:lnTo>
                        <a:pt x="119" y="342"/>
                      </a:lnTo>
                      <a:lnTo>
                        <a:pt x="121" y="342"/>
                      </a:lnTo>
                      <a:lnTo>
                        <a:pt x="122" y="340"/>
                      </a:lnTo>
                      <a:lnTo>
                        <a:pt x="122" y="337"/>
                      </a:lnTo>
                      <a:lnTo>
                        <a:pt x="121" y="335"/>
                      </a:lnTo>
                      <a:lnTo>
                        <a:pt x="122" y="332"/>
                      </a:lnTo>
                      <a:lnTo>
                        <a:pt x="125" y="331"/>
                      </a:lnTo>
                      <a:lnTo>
                        <a:pt x="125" y="329"/>
                      </a:lnTo>
                      <a:lnTo>
                        <a:pt x="127" y="329"/>
                      </a:lnTo>
                      <a:lnTo>
                        <a:pt x="127" y="331"/>
                      </a:lnTo>
                      <a:lnTo>
                        <a:pt x="125" y="333"/>
                      </a:lnTo>
                      <a:lnTo>
                        <a:pt x="129" y="336"/>
                      </a:lnTo>
                      <a:lnTo>
                        <a:pt x="131" y="337"/>
                      </a:lnTo>
                      <a:lnTo>
                        <a:pt x="143" y="332"/>
                      </a:lnTo>
                      <a:lnTo>
                        <a:pt x="146" y="328"/>
                      </a:lnTo>
                      <a:lnTo>
                        <a:pt x="149" y="326"/>
                      </a:lnTo>
                      <a:lnTo>
                        <a:pt x="149" y="328"/>
                      </a:lnTo>
                      <a:lnTo>
                        <a:pt x="146" y="332"/>
                      </a:lnTo>
                      <a:lnTo>
                        <a:pt x="144" y="333"/>
                      </a:lnTo>
                      <a:lnTo>
                        <a:pt x="146" y="335"/>
                      </a:lnTo>
                      <a:lnTo>
                        <a:pt x="143" y="337"/>
                      </a:lnTo>
                      <a:lnTo>
                        <a:pt x="141" y="339"/>
                      </a:lnTo>
                      <a:lnTo>
                        <a:pt x="140" y="344"/>
                      </a:lnTo>
                      <a:lnTo>
                        <a:pt x="141" y="344"/>
                      </a:lnTo>
                      <a:lnTo>
                        <a:pt x="138" y="347"/>
                      </a:lnTo>
                      <a:lnTo>
                        <a:pt x="137" y="357"/>
                      </a:lnTo>
                      <a:lnTo>
                        <a:pt x="131" y="364"/>
                      </a:lnTo>
                      <a:lnTo>
                        <a:pt x="129" y="364"/>
                      </a:lnTo>
                      <a:lnTo>
                        <a:pt x="129" y="365"/>
                      </a:lnTo>
                      <a:lnTo>
                        <a:pt x="127" y="369"/>
                      </a:lnTo>
                      <a:lnTo>
                        <a:pt x="125" y="369"/>
                      </a:lnTo>
                      <a:lnTo>
                        <a:pt x="124" y="375"/>
                      </a:lnTo>
                      <a:lnTo>
                        <a:pt x="122" y="375"/>
                      </a:lnTo>
                      <a:lnTo>
                        <a:pt x="121" y="375"/>
                      </a:lnTo>
                      <a:lnTo>
                        <a:pt x="116" y="378"/>
                      </a:lnTo>
                      <a:lnTo>
                        <a:pt x="113" y="378"/>
                      </a:lnTo>
                      <a:lnTo>
                        <a:pt x="110" y="379"/>
                      </a:lnTo>
                      <a:lnTo>
                        <a:pt x="107" y="379"/>
                      </a:lnTo>
                      <a:lnTo>
                        <a:pt x="100" y="388"/>
                      </a:lnTo>
                      <a:lnTo>
                        <a:pt x="98" y="392"/>
                      </a:lnTo>
                      <a:lnTo>
                        <a:pt x="101" y="393"/>
                      </a:lnTo>
                      <a:lnTo>
                        <a:pt x="103" y="395"/>
                      </a:lnTo>
                      <a:lnTo>
                        <a:pt x="100" y="395"/>
                      </a:lnTo>
                      <a:lnTo>
                        <a:pt x="98" y="393"/>
                      </a:lnTo>
                      <a:lnTo>
                        <a:pt x="97" y="393"/>
                      </a:lnTo>
                      <a:lnTo>
                        <a:pt x="97" y="395"/>
                      </a:lnTo>
                      <a:lnTo>
                        <a:pt x="95" y="393"/>
                      </a:lnTo>
                      <a:lnTo>
                        <a:pt x="94" y="392"/>
                      </a:lnTo>
                      <a:lnTo>
                        <a:pt x="95" y="390"/>
                      </a:lnTo>
                      <a:lnTo>
                        <a:pt x="92" y="390"/>
                      </a:lnTo>
                      <a:lnTo>
                        <a:pt x="91" y="390"/>
                      </a:lnTo>
                      <a:lnTo>
                        <a:pt x="89" y="390"/>
                      </a:lnTo>
                      <a:lnTo>
                        <a:pt x="74" y="399"/>
                      </a:lnTo>
                      <a:lnTo>
                        <a:pt x="73" y="400"/>
                      </a:lnTo>
                      <a:lnTo>
                        <a:pt x="73" y="401"/>
                      </a:lnTo>
                      <a:lnTo>
                        <a:pt x="71" y="401"/>
                      </a:lnTo>
                      <a:lnTo>
                        <a:pt x="71" y="403"/>
                      </a:lnTo>
                      <a:lnTo>
                        <a:pt x="68" y="404"/>
                      </a:lnTo>
                      <a:lnTo>
                        <a:pt x="68" y="406"/>
                      </a:lnTo>
                      <a:lnTo>
                        <a:pt x="67" y="406"/>
                      </a:lnTo>
                      <a:lnTo>
                        <a:pt x="65" y="406"/>
                      </a:lnTo>
                      <a:lnTo>
                        <a:pt x="64" y="407"/>
                      </a:lnTo>
                      <a:lnTo>
                        <a:pt x="62" y="407"/>
                      </a:lnTo>
                      <a:lnTo>
                        <a:pt x="61" y="407"/>
                      </a:lnTo>
                      <a:lnTo>
                        <a:pt x="62" y="407"/>
                      </a:lnTo>
                      <a:lnTo>
                        <a:pt x="62" y="410"/>
                      </a:lnTo>
                      <a:lnTo>
                        <a:pt x="62" y="413"/>
                      </a:lnTo>
                      <a:lnTo>
                        <a:pt x="64" y="413"/>
                      </a:lnTo>
                      <a:lnTo>
                        <a:pt x="65" y="412"/>
                      </a:lnTo>
                      <a:lnTo>
                        <a:pt x="65" y="410"/>
                      </a:lnTo>
                      <a:lnTo>
                        <a:pt x="65" y="407"/>
                      </a:lnTo>
                      <a:lnTo>
                        <a:pt x="67" y="410"/>
                      </a:lnTo>
                      <a:lnTo>
                        <a:pt x="68" y="410"/>
                      </a:lnTo>
                      <a:lnTo>
                        <a:pt x="73" y="408"/>
                      </a:lnTo>
                      <a:lnTo>
                        <a:pt x="71" y="406"/>
                      </a:lnTo>
                      <a:lnTo>
                        <a:pt x="73" y="406"/>
                      </a:lnTo>
                      <a:lnTo>
                        <a:pt x="73" y="407"/>
                      </a:lnTo>
                      <a:lnTo>
                        <a:pt x="73" y="408"/>
                      </a:lnTo>
                      <a:lnTo>
                        <a:pt x="74" y="408"/>
                      </a:lnTo>
                      <a:lnTo>
                        <a:pt x="76" y="408"/>
                      </a:lnTo>
                      <a:lnTo>
                        <a:pt x="77" y="407"/>
                      </a:lnTo>
                      <a:lnTo>
                        <a:pt x="79" y="407"/>
                      </a:lnTo>
                      <a:lnTo>
                        <a:pt x="81" y="406"/>
                      </a:lnTo>
                      <a:lnTo>
                        <a:pt x="82" y="404"/>
                      </a:lnTo>
                      <a:lnTo>
                        <a:pt x="84" y="399"/>
                      </a:lnTo>
                      <a:lnTo>
                        <a:pt x="86" y="399"/>
                      </a:lnTo>
                      <a:lnTo>
                        <a:pt x="88" y="399"/>
                      </a:lnTo>
                      <a:lnTo>
                        <a:pt x="88" y="400"/>
                      </a:lnTo>
                      <a:lnTo>
                        <a:pt x="86" y="403"/>
                      </a:lnTo>
                      <a:lnTo>
                        <a:pt x="88" y="403"/>
                      </a:lnTo>
                      <a:lnTo>
                        <a:pt x="91" y="403"/>
                      </a:lnTo>
                      <a:lnTo>
                        <a:pt x="94" y="401"/>
                      </a:lnTo>
                      <a:lnTo>
                        <a:pt x="97" y="401"/>
                      </a:lnTo>
                      <a:lnTo>
                        <a:pt x="97" y="400"/>
                      </a:lnTo>
                      <a:lnTo>
                        <a:pt x="98" y="399"/>
                      </a:lnTo>
                      <a:lnTo>
                        <a:pt x="100" y="400"/>
                      </a:lnTo>
                      <a:lnTo>
                        <a:pt x="100" y="399"/>
                      </a:lnTo>
                      <a:lnTo>
                        <a:pt x="100" y="397"/>
                      </a:lnTo>
                      <a:lnTo>
                        <a:pt x="101" y="397"/>
                      </a:lnTo>
                      <a:lnTo>
                        <a:pt x="104" y="397"/>
                      </a:lnTo>
                      <a:lnTo>
                        <a:pt x="104" y="396"/>
                      </a:lnTo>
                      <a:lnTo>
                        <a:pt x="106" y="395"/>
                      </a:lnTo>
                      <a:lnTo>
                        <a:pt x="107" y="395"/>
                      </a:lnTo>
                      <a:lnTo>
                        <a:pt x="110" y="395"/>
                      </a:lnTo>
                      <a:lnTo>
                        <a:pt x="111" y="396"/>
                      </a:lnTo>
                      <a:lnTo>
                        <a:pt x="110" y="399"/>
                      </a:lnTo>
                      <a:lnTo>
                        <a:pt x="111" y="400"/>
                      </a:lnTo>
                      <a:lnTo>
                        <a:pt x="113" y="393"/>
                      </a:lnTo>
                      <a:lnTo>
                        <a:pt x="115" y="393"/>
                      </a:lnTo>
                      <a:lnTo>
                        <a:pt x="119" y="393"/>
                      </a:lnTo>
                      <a:lnTo>
                        <a:pt x="122" y="390"/>
                      </a:lnTo>
                      <a:lnTo>
                        <a:pt x="124" y="390"/>
                      </a:lnTo>
                      <a:lnTo>
                        <a:pt x="124" y="389"/>
                      </a:lnTo>
                      <a:lnTo>
                        <a:pt x="124" y="386"/>
                      </a:lnTo>
                      <a:lnTo>
                        <a:pt x="122" y="386"/>
                      </a:lnTo>
                      <a:lnTo>
                        <a:pt x="121" y="385"/>
                      </a:lnTo>
                      <a:lnTo>
                        <a:pt x="119" y="382"/>
                      </a:lnTo>
                      <a:lnTo>
                        <a:pt x="118" y="381"/>
                      </a:lnTo>
                      <a:lnTo>
                        <a:pt x="119" y="381"/>
                      </a:lnTo>
                      <a:lnTo>
                        <a:pt x="121" y="385"/>
                      </a:lnTo>
                      <a:lnTo>
                        <a:pt x="124" y="385"/>
                      </a:lnTo>
                      <a:lnTo>
                        <a:pt x="127" y="382"/>
                      </a:lnTo>
                      <a:lnTo>
                        <a:pt x="129" y="381"/>
                      </a:lnTo>
                      <a:lnTo>
                        <a:pt x="132" y="381"/>
                      </a:lnTo>
                      <a:lnTo>
                        <a:pt x="135" y="379"/>
                      </a:lnTo>
                      <a:lnTo>
                        <a:pt x="131" y="379"/>
                      </a:lnTo>
                      <a:lnTo>
                        <a:pt x="132" y="378"/>
                      </a:lnTo>
                      <a:lnTo>
                        <a:pt x="137" y="378"/>
                      </a:lnTo>
                      <a:lnTo>
                        <a:pt x="140" y="378"/>
                      </a:lnTo>
                      <a:lnTo>
                        <a:pt x="138" y="376"/>
                      </a:lnTo>
                      <a:lnTo>
                        <a:pt x="140" y="375"/>
                      </a:lnTo>
                      <a:lnTo>
                        <a:pt x="141" y="374"/>
                      </a:lnTo>
                      <a:lnTo>
                        <a:pt x="143" y="375"/>
                      </a:lnTo>
                      <a:lnTo>
                        <a:pt x="146" y="372"/>
                      </a:lnTo>
                      <a:lnTo>
                        <a:pt x="148" y="372"/>
                      </a:lnTo>
                      <a:lnTo>
                        <a:pt x="149" y="372"/>
                      </a:lnTo>
                      <a:lnTo>
                        <a:pt x="149" y="371"/>
                      </a:lnTo>
                      <a:lnTo>
                        <a:pt x="151" y="371"/>
                      </a:lnTo>
                      <a:lnTo>
                        <a:pt x="152" y="369"/>
                      </a:lnTo>
                      <a:lnTo>
                        <a:pt x="153" y="368"/>
                      </a:lnTo>
                      <a:lnTo>
                        <a:pt x="153" y="365"/>
                      </a:lnTo>
                      <a:lnTo>
                        <a:pt x="152" y="365"/>
                      </a:lnTo>
                      <a:lnTo>
                        <a:pt x="152" y="364"/>
                      </a:lnTo>
                      <a:lnTo>
                        <a:pt x="152" y="363"/>
                      </a:lnTo>
                      <a:lnTo>
                        <a:pt x="156" y="361"/>
                      </a:lnTo>
                      <a:lnTo>
                        <a:pt x="159" y="358"/>
                      </a:lnTo>
                      <a:lnTo>
                        <a:pt x="162" y="358"/>
                      </a:lnTo>
                      <a:lnTo>
                        <a:pt x="163" y="357"/>
                      </a:lnTo>
                      <a:lnTo>
                        <a:pt x="163" y="354"/>
                      </a:lnTo>
                      <a:lnTo>
                        <a:pt x="165" y="356"/>
                      </a:lnTo>
                      <a:lnTo>
                        <a:pt x="166" y="356"/>
                      </a:lnTo>
                      <a:lnTo>
                        <a:pt x="168" y="353"/>
                      </a:lnTo>
                      <a:lnTo>
                        <a:pt x="170" y="353"/>
                      </a:lnTo>
                      <a:lnTo>
                        <a:pt x="171" y="352"/>
                      </a:lnTo>
                      <a:lnTo>
                        <a:pt x="171" y="351"/>
                      </a:lnTo>
                      <a:lnTo>
                        <a:pt x="177" y="350"/>
                      </a:lnTo>
                      <a:lnTo>
                        <a:pt x="179" y="347"/>
                      </a:lnTo>
                      <a:lnTo>
                        <a:pt x="180" y="348"/>
                      </a:lnTo>
                      <a:lnTo>
                        <a:pt x="184" y="347"/>
                      </a:lnTo>
                      <a:lnTo>
                        <a:pt x="184" y="344"/>
                      </a:lnTo>
                      <a:lnTo>
                        <a:pt x="183" y="344"/>
                      </a:lnTo>
                      <a:lnTo>
                        <a:pt x="184" y="343"/>
                      </a:lnTo>
                      <a:lnTo>
                        <a:pt x="184" y="342"/>
                      </a:lnTo>
                      <a:lnTo>
                        <a:pt x="184" y="340"/>
                      </a:lnTo>
                      <a:lnTo>
                        <a:pt x="186" y="340"/>
                      </a:lnTo>
                      <a:lnTo>
                        <a:pt x="187" y="337"/>
                      </a:lnTo>
                      <a:lnTo>
                        <a:pt x="192" y="336"/>
                      </a:lnTo>
                      <a:lnTo>
                        <a:pt x="193" y="335"/>
                      </a:lnTo>
                      <a:lnTo>
                        <a:pt x="193" y="332"/>
                      </a:lnTo>
                      <a:lnTo>
                        <a:pt x="193" y="331"/>
                      </a:lnTo>
                      <a:lnTo>
                        <a:pt x="189" y="329"/>
                      </a:lnTo>
                      <a:lnTo>
                        <a:pt x="189" y="328"/>
                      </a:lnTo>
                      <a:lnTo>
                        <a:pt x="187" y="328"/>
                      </a:lnTo>
                      <a:lnTo>
                        <a:pt x="184" y="329"/>
                      </a:lnTo>
                      <a:lnTo>
                        <a:pt x="183" y="328"/>
                      </a:lnTo>
                      <a:lnTo>
                        <a:pt x="184" y="322"/>
                      </a:lnTo>
                      <a:lnTo>
                        <a:pt x="187" y="321"/>
                      </a:lnTo>
                      <a:lnTo>
                        <a:pt x="189" y="319"/>
                      </a:lnTo>
                      <a:lnTo>
                        <a:pt x="190" y="318"/>
                      </a:lnTo>
                      <a:lnTo>
                        <a:pt x="190" y="317"/>
                      </a:lnTo>
                      <a:lnTo>
                        <a:pt x="190" y="314"/>
                      </a:lnTo>
                      <a:lnTo>
                        <a:pt x="192" y="315"/>
                      </a:lnTo>
                      <a:lnTo>
                        <a:pt x="192" y="314"/>
                      </a:lnTo>
                      <a:lnTo>
                        <a:pt x="193" y="313"/>
                      </a:lnTo>
                      <a:lnTo>
                        <a:pt x="193" y="315"/>
                      </a:lnTo>
                      <a:lnTo>
                        <a:pt x="196" y="314"/>
                      </a:lnTo>
                      <a:lnTo>
                        <a:pt x="198" y="314"/>
                      </a:lnTo>
                      <a:lnTo>
                        <a:pt x="198" y="313"/>
                      </a:lnTo>
                      <a:lnTo>
                        <a:pt x="195" y="311"/>
                      </a:lnTo>
                      <a:lnTo>
                        <a:pt x="196" y="311"/>
                      </a:lnTo>
                      <a:lnTo>
                        <a:pt x="201" y="310"/>
                      </a:lnTo>
                      <a:lnTo>
                        <a:pt x="203" y="307"/>
                      </a:lnTo>
                      <a:lnTo>
                        <a:pt x="203" y="306"/>
                      </a:lnTo>
                      <a:lnTo>
                        <a:pt x="203" y="304"/>
                      </a:lnTo>
                      <a:lnTo>
                        <a:pt x="196" y="302"/>
                      </a:lnTo>
                      <a:lnTo>
                        <a:pt x="198" y="302"/>
                      </a:lnTo>
                      <a:lnTo>
                        <a:pt x="201" y="303"/>
                      </a:lnTo>
                      <a:lnTo>
                        <a:pt x="203" y="303"/>
                      </a:lnTo>
                      <a:lnTo>
                        <a:pt x="207" y="299"/>
                      </a:lnTo>
                      <a:lnTo>
                        <a:pt x="210" y="296"/>
                      </a:lnTo>
                      <a:lnTo>
                        <a:pt x="214" y="290"/>
                      </a:lnTo>
                      <a:lnTo>
                        <a:pt x="214" y="287"/>
                      </a:lnTo>
                      <a:lnTo>
                        <a:pt x="223" y="285"/>
                      </a:lnTo>
                      <a:lnTo>
                        <a:pt x="228" y="279"/>
                      </a:lnTo>
                      <a:lnTo>
                        <a:pt x="228" y="278"/>
                      </a:lnTo>
                      <a:lnTo>
                        <a:pt x="228" y="275"/>
                      </a:lnTo>
                      <a:lnTo>
                        <a:pt x="235" y="255"/>
                      </a:lnTo>
                      <a:lnTo>
                        <a:pt x="236" y="257"/>
                      </a:lnTo>
                      <a:lnTo>
                        <a:pt x="236" y="266"/>
                      </a:lnTo>
                      <a:lnTo>
                        <a:pt x="232" y="274"/>
                      </a:lnTo>
                      <a:lnTo>
                        <a:pt x="229" y="279"/>
                      </a:lnTo>
                      <a:lnTo>
                        <a:pt x="232" y="281"/>
                      </a:lnTo>
                      <a:lnTo>
                        <a:pt x="236" y="279"/>
                      </a:lnTo>
                      <a:lnTo>
                        <a:pt x="241" y="275"/>
                      </a:lnTo>
                      <a:lnTo>
                        <a:pt x="245" y="274"/>
                      </a:lnTo>
                      <a:lnTo>
                        <a:pt x="247" y="274"/>
                      </a:lnTo>
                      <a:lnTo>
                        <a:pt x="245" y="275"/>
                      </a:lnTo>
                      <a:lnTo>
                        <a:pt x="243" y="276"/>
                      </a:lnTo>
                      <a:lnTo>
                        <a:pt x="241" y="278"/>
                      </a:lnTo>
                      <a:lnTo>
                        <a:pt x="240" y="281"/>
                      </a:lnTo>
                      <a:lnTo>
                        <a:pt x="238" y="281"/>
                      </a:lnTo>
                      <a:lnTo>
                        <a:pt x="238" y="283"/>
                      </a:lnTo>
                      <a:lnTo>
                        <a:pt x="240" y="285"/>
                      </a:lnTo>
                      <a:lnTo>
                        <a:pt x="250" y="289"/>
                      </a:lnTo>
                      <a:lnTo>
                        <a:pt x="241" y="287"/>
                      </a:lnTo>
                      <a:lnTo>
                        <a:pt x="236" y="289"/>
                      </a:lnTo>
                      <a:lnTo>
                        <a:pt x="235" y="287"/>
                      </a:lnTo>
                      <a:lnTo>
                        <a:pt x="233" y="286"/>
                      </a:lnTo>
                      <a:lnTo>
                        <a:pt x="232" y="286"/>
                      </a:lnTo>
                      <a:lnTo>
                        <a:pt x="220" y="292"/>
                      </a:lnTo>
                      <a:lnTo>
                        <a:pt x="220" y="293"/>
                      </a:lnTo>
                      <a:lnTo>
                        <a:pt x="220" y="299"/>
                      </a:lnTo>
                      <a:lnTo>
                        <a:pt x="220" y="302"/>
                      </a:lnTo>
                      <a:lnTo>
                        <a:pt x="219" y="303"/>
                      </a:lnTo>
                      <a:lnTo>
                        <a:pt x="217" y="306"/>
                      </a:lnTo>
                      <a:lnTo>
                        <a:pt x="216" y="308"/>
                      </a:lnTo>
                      <a:lnTo>
                        <a:pt x="216" y="310"/>
                      </a:lnTo>
                      <a:lnTo>
                        <a:pt x="214" y="311"/>
                      </a:lnTo>
                      <a:lnTo>
                        <a:pt x="214" y="314"/>
                      </a:lnTo>
                      <a:lnTo>
                        <a:pt x="214" y="315"/>
                      </a:lnTo>
                      <a:lnTo>
                        <a:pt x="217" y="317"/>
                      </a:lnTo>
                      <a:lnTo>
                        <a:pt x="223" y="313"/>
                      </a:lnTo>
                      <a:lnTo>
                        <a:pt x="225" y="313"/>
                      </a:lnTo>
                      <a:lnTo>
                        <a:pt x="223" y="317"/>
                      </a:lnTo>
                      <a:lnTo>
                        <a:pt x="221" y="318"/>
                      </a:lnTo>
                      <a:lnTo>
                        <a:pt x="220" y="318"/>
                      </a:lnTo>
                      <a:lnTo>
                        <a:pt x="219" y="319"/>
                      </a:lnTo>
                      <a:lnTo>
                        <a:pt x="220" y="321"/>
                      </a:lnTo>
                      <a:lnTo>
                        <a:pt x="217" y="319"/>
                      </a:lnTo>
                      <a:lnTo>
                        <a:pt x="216" y="321"/>
                      </a:lnTo>
                      <a:lnTo>
                        <a:pt x="214" y="319"/>
                      </a:lnTo>
                      <a:lnTo>
                        <a:pt x="214" y="321"/>
                      </a:lnTo>
                      <a:lnTo>
                        <a:pt x="214" y="322"/>
                      </a:lnTo>
                      <a:lnTo>
                        <a:pt x="213" y="324"/>
                      </a:lnTo>
                      <a:lnTo>
                        <a:pt x="213" y="325"/>
                      </a:lnTo>
                      <a:lnTo>
                        <a:pt x="214" y="325"/>
                      </a:lnTo>
                      <a:lnTo>
                        <a:pt x="216" y="325"/>
                      </a:lnTo>
                      <a:lnTo>
                        <a:pt x="219" y="325"/>
                      </a:lnTo>
                      <a:lnTo>
                        <a:pt x="221" y="325"/>
                      </a:lnTo>
                      <a:lnTo>
                        <a:pt x="221" y="324"/>
                      </a:lnTo>
                      <a:lnTo>
                        <a:pt x="221" y="322"/>
                      </a:lnTo>
                      <a:lnTo>
                        <a:pt x="225" y="324"/>
                      </a:lnTo>
                      <a:lnTo>
                        <a:pt x="225" y="325"/>
                      </a:lnTo>
                      <a:lnTo>
                        <a:pt x="229" y="318"/>
                      </a:lnTo>
                      <a:lnTo>
                        <a:pt x="232" y="318"/>
                      </a:lnTo>
                      <a:lnTo>
                        <a:pt x="233" y="318"/>
                      </a:lnTo>
                      <a:lnTo>
                        <a:pt x="233" y="322"/>
                      </a:lnTo>
                      <a:lnTo>
                        <a:pt x="236" y="318"/>
                      </a:lnTo>
                      <a:lnTo>
                        <a:pt x="236" y="315"/>
                      </a:lnTo>
                      <a:lnTo>
                        <a:pt x="240" y="314"/>
                      </a:lnTo>
                      <a:lnTo>
                        <a:pt x="241" y="315"/>
                      </a:lnTo>
                      <a:lnTo>
                        <a:pt x="241" y="314"/>
                      </a:lnTo>
                      <a:lnTo>
                        <a:pt x="241" y="311"/>
                      </a:lnTo>
                      <a:lnTo>
                        <a:pt x="243" y="310"/>
                      </a:lnTo>
                      <a:lnTo>
                        <a:pt x="243" y="314"/>
                      </a:lnTo>
                      <a:lnTo>
                        <a:pt x="244" y="310"/>
                      </a:lnTo>
                      <a:lnTo>
                        <a:pt x="245" y="308"/>
                      </a:lnTo>
                      <a:lnTo>
                        <a:pt x="245" y="306"/>
                      </a:lnTo>
                      <a:lnTo>
                        <a:pt x="245" y="308"/>
                      </a:lnTo>
                      <a:lnTo>
                        <a:pt x="247" y="308"/>
                      </a:lnTo>
                      <a:lnTo>
                        <a:pt x="248" y="308"/>
                      </a:lnTo>
                      <a:lnTo>
                        <a:pt x="250" y="308"/>
                      </a:lnTo>
                      <a:lnTo>
                        <a:pt x="253" y="310"/>
                      </a:lnTo>
                      <a:lnTo>
                        <a:pt x="254" y="308"/>
                      </a:lnTo>
                      <a:lnTo>
                        <a:pt x="257" y="307"/>
                      </a:lnTo>
                      <a:lnTo>
                        <a:pt x="259" y="304"/>
                      </a:lnTo>
                      <a:lnTo>
                        <a:pt x="260" y="304"/>
                      </a:lnTo>
                      <a:lnTo>
                        <a:pt x="262" y="304"/>
                      </a:lnTo>
                      <a:lnTo>
                        <a:pt x="262" y="303"/>
                      </a:lnTo>
                      <a:lnTo>
                        <a:pt x="260" y="302"/>
                      </a:lnTo>
                      <a:lnTo>
                        <a:pt x="259" y="302"/>
                      </a:lnTo>
                      <a:lnTo>
                        <a:pt x="260" y="300"/>
                      </a:lnTo>
                      <a:lnTo>
                        <a:pt x="262" y="297"/>
                      </a:lnTo>
                      <a:lnTo>
                        <a:pt x="263" y="297"/>
                      </a:lnTo>
                      <a:lnTo>
                        <a:pt x="263" y="296"/>
                      </a:lnTo>
                      <a:lnTo>
                        <a:pt x="260" y="297"/>
                      </a:lnTo>
                      <a:lnTo>
                        <a:pt x="259" y="297"/>
                      </a:lnTo>
                      <a:lnTo>
                        <a:pt x="257" y="297"/>
                      </a:lnTo>
                      <a:lnTo>
                        <a:pt x="254" y="296"/>
                      </a:lnTo>
                      <a:lnTo>
                        <a:pt x="259" y="296"/>
                      </a:lnTo>
                      <a:lnTo>
                        <a:pt x="260" y="294"/>
                      </a:lnTo>
                      <a:lnTo>
                        <a:pt x="262" y="292"/>
                      </a:lnTo>
                      <a:lnTo>
                        <a:pt x="259" y="293"/>
                      </a:lnTo>
                      <a:lnTo>
                        <a:pt x="259" y="292"/>
                      </a:lnTo>
                      <a:lnTo>
                        <a:pt x="257" y="293"/>
                      </a:lnTo>
                      <a:lnTo>
                        <a:pt x="257" y="292"/>
                      </a:lnTo>
                      <a:lnTo>
                        <a:pt x="254" y="290"/>
                      </a:lnTo>
                      <a:lnTo>
                        <a:pt x="257" y="289"/>
                      </a:lnTo>
                      <a:lnTo>
                        <a:pt x="260" y="289"/>
                      </a:lnTo>
                      <a:lnTo>
                        <a:pt x="262" y="286"/>
                      </a:lnTo>
                      <a:lnTo>
                        <a:pt x="259" y="286"/>
                      </a:lnTo>
                      <a:lnTo>
                        <a:pt x="260" y="283"/>
                      </a:lnTo>
                      <a:lnTo>
                        <a:pt x="262" y="283"/>
                      </a:lnTo>
                      <a:lnTo>
                        <a:pt x="262" y="285"/>
                      </a:lnTo>
                      <a:lnTo>
                        <a:pt x="263" y="285"/>
                      </a:lnTo>
                      <a:lnTo>
                        <a:pt x="265" y="282"/>
                      </a:lnTo>
                      <a:lnTo>
                        <a:pt x="266" y="279"/>
                      </a:lnTo>
                      <a:lnTo>
                        <a:pt x="266" y="282"/>
                      </a:lnTo>
                      <a:lnTo>
                        <a:pt x="263" y="287"/>
                      </a:lnTo>
                      <a:lnTo>
                        <a:pt x="265" y="289"/>
                      </a:lnTo>
                      <a:lnTo>
                        <a:pt x="268" y="289"/>
                      </a:lnTo>
                      <a:lnTo>
                        <a:pt x="268" y="287"/>
                      </a:lnTo>
                      <a:lnTo>
                        <a:pt x="268" y="282"/>
                      </a:lnTo>
                      <a:lnTo>
                        <a:pt x="269" y="285"/>
                      </a:lnTo>
                      <a:lnTo>
                        <a:pt x="269" y="286"/>
                      </a:lnTo>
                      <a:lnTo>
                        <a:pt x="275" y="286"/>
                      </a:lnTo>
                      <a:lnTo>
                        <a:pt x="277" y="286"/>
                      </a:lnTo>
                      <a:lnTo>
                        <a:pt x="279" y="286"/>
                      </a:lnTo>
                      <a:lnTo>
                        <a:pt x="281" y="283"/>
                      </a:lnTo>
                      <a:lnTo>
                        <a:pt x="284" y="282"/>
                      </a:lnTo>
                      <a:lnTo>
                        <a:pt x="287" y="282"/>
                      </a:lnTo>
                      <a:lnTo>
                        <a:pt x="287" y="283"/>
                      </a:lnTo>
                      <a:lnTo>
                        <a:pt x="282" y="285"/>
                      </a:lnTo>
                      <a:lnTo>
                        <a:pt x="282" y="289"/>
                      </a:lnTo>
                      <a:lnTo>
                        <a:pt x="284" y="290"/>
                      </a:lnTo>
                      <a:lnTo>
                        <a:pt x="287" y="289"/>
                      </a:lnTo>
                      <a:lnTo>
                        <a:pt x="281" y="293"/>
                      </a:lnTo>
                      <a:lnTo>
                        <a:pt x="285" y="293"/>
                      </a:lnTo>
                      <a:lnTo>
                        <a:pt x="288" y="290"/>
                      </a:lnTo>
                      <a:lnTo>
                        <a:pt x="290" y="290"/>
                      </a:lnTo>
                      <a:lnTo>
                        <a:pt x="287" y="294"/>
                      </a:lnTo>
                      <a:lnTo>
                        <a:pt x="290" y="293"/>
                      </a:lnTo>
                      <a:lnTo>
                        <a:pt x="292" y="294"/>
                      </a:lnTo>
                      <a:lnTo>
                        <a:pt x="295" y="293"/>
                      </a:lnTo>
                      <a:lnTo>
                        <a:pt x="295" y="294"/>
                      </a:lnTo>
                      <a:lnTo>
                        <a:pt x="293" y="297"/>
                      </a:lnTo>
                      <a:lnTo>
                        <a:pt x="295" y="297"/>
                      </a:lnTo>
                      <a:lnTo>
                        <a:pt x="298" y="300"/>
                      </a:lnTo>
                      <a:lnTo>
                        <a:pt x="299" y="300"/>
                      </a:lnTo>
                      <a:lnTo>
                        <a:pt x="301" y="300"/>
                      </a:lnTo>
                      <a:lnTo>
                        <a:pt x="301" y="299"/>
                      </a:lnTo>
                      <a:lnTo>
                        <a:pt x="302" y="299"/>
                      </a:lnTo>
                      <a:lnTo>
                        <a:pt x="302" y="297"/>
                      </a:lnTo>
                      <a:lnTo>
                        <a:pt x="305" y="297"/>
                      </a:lnTo>
                      <a:lnTo>
                        <a:pt x="306" y="297"/>
                      </a:lnTo>
                      <a:lnTo>
                        <a:pt x="306" y="299"/>
                      </a:lnTo>
                      <a:lnTo>
                        <a:pt x="306" y="300"/>
                      </a:lnTo>
                      <a:lnTo>
                        <a:pt x="308" y="302"/>
                      </a:lnTo>
                      <a:lnTo>
                        <a:pt x="309" y="303"/>
                      </a:lnTo>
                      <a:lnTo>
                        <a:pt x="311" y="304"/>
                      </a:lnTo>
                      <a:lnTo>
                        <a:pt x="311" y="303"/>
                      </a:lnTo>
                      <a:lnTo>
                        <a:pt x="312" y="304"/>
                      </a:lnTo>
                      <a:lnTo>
                        <a:pt x="314" y="303"/>
                      </a:lnTo>
                      <a:lnTo>
                        <a:pt x="315" y="304"/>
                      </a:lnTo>
                      <a:lnTo>
                        <a:pt x="315" y="306"/>
                      </a:lnTo>
                      <a:lnTo>
                        <a:pt x="315" y="307"/>
                      </a:lnTo>
                      <a:lnTo>
                        <a:pt x="317" y="308"/>
                      </a:lnTo>
                      <a:lnTo>
                        <a:pt x="318" y="308"/>
                      </a:lnTo>
                      <a:lnTo>
                        <a:pt x="321" y="307"/>
                      </a:lnTo>
                      <a:lnTo>
                        <a:pt x="330" y="307"/>
                      </a:lnTo>
                      <a:lnTo>
                        <a:pt x="332" y="306"/>
                      </a:lnTo>
                      <a:lnTo>
                        <a:pt x="333" y="307"/>
                      </a:lnTo>
                      <a:lnTo>
                        <a:pt x="335" y="306"/>
                      </a:lnTo>
                      <a:lnTo>
                        <a:pt x="338" y="306"/>
                      </a:lnTo>
                      <a:lnTo>
                        <a:pt x="339" y="307"/>
                      </a:lnTo>
                      <a:lnTo>
                        <a:pt x="347" y="308"/>
                      </a:lnTo>
                      <a:lnTo>
                        <a:pt x="351" y="307"/>
                      </a:lnTo>
                      <a:lnTo>
                        <a:pt x="354" y="308"/>
                      </a:lnTo>
                      <a:lnTo>
                        <a:pt x="351" y="310"/>
                      </a:lnTo>
                      <a:lnTo>
                        <a:pt x="357" y="313"/>
                      </a:lnTo>
                      <a:lnTo>
                        <a:pt x="366" y="314"/>
                      </a:lnTo>
                      <a:lnTo>
                        <a:pt x="370" y="313"/>
                      </a:lnTo>
                      <a:lnTo>
                        <a:pt x="373" y="308"/>
                      </a:lnTo>
                      <a:lnTo>
                        <a:pt x="375" y="307"/>
                      </a:lnTo>
                      <a:lnTo>
                        <a:pt x="375" y="306"/>
                      </a:lnTo>
                      <a:lnTo>
                        <a:pt x="380" y="310"/>
                      </a:lnTo>
                      <a:lnTo>
                        <a:pt x="384" y="311"/>
                      </a:lnTo>
                      <a:lnTo>
                        <a:pt x="382" y="311"/>
                      </a:lnTo>
                      <a:lnTo>
                        <a:pt x="380" y="313"/>
                      </a:lnTo>
                      <a:lnTo>
                        <a:pt x="380" y="317"/>
                      </a:lnTo>
                      <a:lnTo>
                        <a:pt x="380" y="318"/>
                      </a:lnTo>
                      <a:lnTo>
                        <a:pt x="379" y="317"/>
                      </a:lnTo>
                      <a:lnTo>
                        <a:pt x="379" y="313"/>
                      </a:lnTo>
                      <a:lnTo>
                        <a:pt x="379" y="311"/>
                      </a:lnTo>
                      <a:lnTo>
                        <a:pt x="379" y="310"/>
                      </a:lnTo>
                      <a:lnTo>
                        <a:pt x="379" y="308"/>
                      </a:lnTo>
                      <a:lnTo>
                        <a:pt x="376" y="308"/>
                      </a:lnTo>
                      <a:lnTo>
                        <a:pt x="375" y="310"/>
                      </a:lnTo>
                      <a:lnTo>
                        <a:pt x="375" y="311"/>
                      </a:lnTo>
                      <a:lnTo>
                        <a:pt x="375" y="314"/>
                      </a:lnTo>
                      <a:lnTo>
                        <a:pt x="376" y="314"/>
                      </a:lnTo>
                      <a:lnTo>
                        <a:pt x="376" y="315"/>
                      </a:lnTo>
                      <a:lnTo>
                        <a:pt x="375" y="317"/>
                      </a:lnTo>
                      <a:lnTo>
                        <a:pt x="373" y="318"/>
                      </a:lnTo>
                      <a:lnTo>
                        <a:pt x="372" y="319"/>
                      </a:lnTo>
                      <a:lnTo>
                        <a:pt x="373" y="319"/>
                      </a:lnTo>
                      <a:lnTo>
                        <a:pt x="376" y="321"/>
                      </a:lnTo>
                      <a:lnTo>
                        <a:pt x="379" y="322"/>
                      </a:lnTo>
                      <a:lnTo>
                        <a:pt x="380" y="322"/>
                      </a:lnTo>
                      <a:lnTo>
                        <a:pt x="380" y="324"/>
                      </a:lnTo>
                      <a:lnTo>
                        <a:pt x="385" y="325"/>
                      </a:lnTo>
                      <a:lnTo>
                        <a:pt x="388" y="326"/>
                      </a:lnTo>
                      <a:lnTo>
                        <a:pt x="388" y="325"/>
                      </a:lnTo>
                      <a:lnTo>
                        <a:pt x="393" y="325"/>
                      </a:lnTo>
                      <a:lnTo>
                        <a:pt x="393" y="324"/>
                      </a:lnTo>
                      <a:lnTo>
                        <a:pt x="391" y="322"/>
                      </a:lnTo>
                      <a:lnTo>
                        <a:pt x="393" y="321"/>
                      </a:lnTo>
                      <a:lnTo>
                        <a:pt x="393" y="322"/>
                      </a:lnTo>
                      <a:lnTo>
                        <a:pt x="394" y="321"/>
                      </a:lnTo>
                      <a:lnTo>
                        <a:pt x="382" y="307"/>
                      </a:lnTo>
                      <a:lnTo>
                        <a:pt x="382" y="302"/>
                      </a:lnTo>
                      <a:lnTo>
                        <a:pt x="373" y="302"/>
                      </a:lnTo>
                      <a:lnTo>
                        <a:pt x="370" y="304"/>
                      </a:lnTo>
                      <a:lnTo>
                        <a:pt x="369" y="304"/>
                      </a:lnTo>
                      <a:lnTo>
                        <a:pt x="366" y="302"/>
                      </a:lnTo>
                      <a:lnTo>
                        <a:pt x="363" y="304"/>
                      </a:lnTo>
                      <a:lnTo>
                        <a:pt x="358" y="302"/>
                      </a:lnTo>
                      <a:lnTo>
                        <a:pt x="358" y="29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85" name="Freeform 3318"/>
                <p:cNvSpPr>
                  <a:spLocks/>
                </p:cNvSpPr>
                <p:nvPr/>
              </p:nvSpPr>
              <p:spPr bwMode="gray">
                <a:xfrm>
                  <a:off x="452" y="1457"/>
                  <a:ext cx="394" cy="413"/>
                </a:xfrm>
                <a:custGeom>
                  <a:avLst/>
                  <a:gdLst>
                    <a:gd name="T0" fmla="*/ 326 w 394"/>
                    <a:gd name="T1" fmla="*/ 41 h 413"/>
                    <a:gd name="T2" fmla="*/ 292 w 394"/>
                    <a:gd name="T3" fmla="*/ 39 h 413"/>
                    <a:gd name="T4" fmla="*/ 223 w 394"/>
                    <a:gd name="T5" fmla="*/ 30 h 413"/>
                    <a:gd name="T6" fmla="*/ 201 w 394"/>
                    <a:gd name="T7" fmla="*/ 19 h 413"/>
                    <a:gd name="T8" fmla="*/ 171 w 394"/>
                    <a:gd name="T9" fmla="*/ 8 h 413"/>
                    <a:gd name="T10" fmla="*/ 156 w 394"/>
                    <a:gd name="T11" fmla="*/ 12 h 413"/>
                    <a:gd name="T12" fmla="*/ 148 w 394"/>
                    <a:gd name="T13" fmla="*/ 5 h 413"/>
                    <a:gd name="T14" fmla="*/ 116 w 394"/>
                    <a:gd name="T15" fmla="*/ 17 h 413"/>
                    <a:gd name="T16" fmla="*/ 110 w 394"/>
                    <a:gd name="T17" fmla="*/ 33 h 413"/>
                    <a:gd name="T18" fmla="*/ 84 w 394"/>
                    <a:gd name="T19" fmla="*/ 37 h 413"/>
                    <a:gd name="T20" fmla="*/ 76 w 394"/>
                    <a:gd name="T21" fmla="*/ 52 h 413"/>
                    <a:gd name="T22" fmla="*/ 30 w 394"/>
                    <a:gd name="T23" fmla="*/ 79 h 413"/>
                    <a:gd name="T24" fmla="*/ 37 w 394"/>
                    <a:gd name="T25" fmla="*/ 106 h 413"/>
                    <a:gd name="T26" fmla="*/ 81 w 394"/>
                    <a:gd name="T27" fmla="*/ 134 h 413"/>
                    <a:gd name="T28" fmla="*/ 100 w 394"/>
                    <a:gd name="T29" fmla="*/ 146 h 413"/>
                    <a:gd name="T30" fmla="*/ 104 w 394"/>
                    <a:gd name="T31" fmla="*/ 151 h 413"/>
                    <a:gd name="T32" fmla="*/ 81 w 394"/>
                    <a:gd name="T33" fmla="*/ 154 h 413"/>
                    <a:gd name="T34" fmla="*/ 77 w 394"/>
                    <a:gd name="T35" fmla="*/ 161 h 413"/>
                    <a:gd name="T36" fmla="*/ 57 w 394"/>
                    <a:gd name="T37" fmla="*/ 147 h 413"/>
                    <a:gd name="T38" fmla="*/ 18 w 394"/>
                    <a:gd name="T39" fmla="*/ 161 h 413"/>
                    <a:gd name="T40" fmla="*/ 16 w 394"/>
                    <a:gd name="T41" fmla="*/ 179 h 413"/>
                    <a:gd name="T42" fmla="*/ 43 w 394"/>
                    <a:gd name="T43" fmla="*/ 203 h 413"/>
                    <a:gd name="T44" fmla="*/ 74 w 394"/>
                    <a:gd name="T45" fmla="*/ 201 h 413"/>
                    <a:gd name="T46" fmla="*/ 89 w 394"/>
                    <a:gd name="T47" fmla="*/ 204 h 413"/>
                    <a:gd name="T48" fmla="*/ 77 w 394"/>
                    <a:gd name="T49" fmla="*/ 226 h 413"/>
                    <a:gd name="T50" fmla="*/ 34 w 394"/>
                    <a:gd name="T51" fmla="*/ 254 h 413"/>
                    <a:gd name="T52" fmla="*/ 32 w 394"/>
                    <a:gd name="T53" fmla="*/ 273 h 413"/>
                    <a:gd name="T54" fmla="*/ 37 w 394"/>
                    <a:gd name="T55" fmla="*/ 283 h 413"/>
                    <a:gd name="T56" fmla="*/ 46 w 394"/>
                    <a:gd name="T57" fmla="*/ 302 h 413"/>
                    <a:gd name="T58" fmla="*/ 62 w 394"/>
                    <a:gd name="T59" fmla="*/ 315 h 413"/>
                    <a:gd name="T60" fmla="*/ 77 w 394"/>
                    <a:gd name="T61" fmla="*/ 307 h 413"/>
                    <a:gd name="T62" fmla="*/ 82 w 394"/>
                    <a:gd name="T63" fmla="*/ 336 h 413"/>
                    <a:gd name="T64" fmla="*/ 104 w 394"/>
                    <a:gd name="T65" fmla="*/ 332 h 413"/>
                    <a:gd name="T66" fmla="*/ 125 w 394"/>
                    <a:gd name="T67" fmla="*/ 329 h 413"/>
                    <a:gd name="T68" fmla="*/ 141 w 394"/>
                    <a:gd name="T69" fmla="*/ 344 h 413"/>
                    <a:gd name="T70" fmla="*/ 98 w 394"/>
                    <a:gd name="T71" fmla="*/ 392 h 413"/>
                    <a:gd name="T72" fmla="*/ 71 w 394"/>
                    <a:gd name="T73" fmla="*/ 401 h 413"/>
                    <a:gd name="T74" fmla="*/ 65 w 394"/>
                    <a:gd name="T75" fmla="*/ 410 h 413"/>
                    <a:gd name="T76" fmla="*/ 84 w 394"/>
                    <a:gd name="T77" fmla="*/ 399 h 413"/>
                    <a:gd name="T78" fmla="*/ 104 w 394"/>
                    <a:gd name="T79" fmla="*/ 396 h 413"/>
                    <a:gd name="T80" fmla="*/ 119 w 394"/>
                    <a:gd name="T81" fmla="*/ 382 h 413"/>
                    <a:gd name="T82" fmla="*/ 141 w 394"/>
                    <a:gd name="T83" fmla="*/ 374 h 413"/>
                    <a:gd name="T84" fmla="*/ 163 w 394"/>
                    <a:gd name="T85" fmla="*/ 357 h 413"/>
                    <a:gd name="T86" fmla="*/ 184 w 394"/>
                    <a:gd name="T87" fmla="*/ 340 h 413"/>
                    <a:gd name="T88" fmla="*/ 190 w 394"/>
                    <a:gd name="T89" fmla="*/ 317 h 413"/>
                    <a:gd name="T90" fmla="*/ 198 w 394"/>
                    <a:gd name="T91" fmla="*/ 302 h 413"/>
                    <a:gd name="T92" fmla="*/ 232 w 394"/>
                    <a:gd name="T93" fmla="*/ 281 h 413"/>
                    <a:gd name="T94" fmla="*/ 233 w 394"/>
                    <a:gd name="T95" fmla="*/ 286 h 413"/>
                    <a:gd name="T96" fmla="*/ 223 w 394"/>
                    <a:gd name="T97" fmla="*/ 317 h 413"/>
                    <a:gd name="T98" fmla="*/ 221 w 394"/>
                    <a:gd name="T99" fmla="*/ 324 h 413"/>
                    <a:gd name="T100" fmla="*/ 244 w 394"/>
                    <a:gd name="T101" fmla="*/ 310 h 413"/>
                    <a:gd name="T102" fmla="*/ 260 w 394"/>
                    <a:gd name="T103" fmla="*/ 300 h 413"/>
                    <a:gd name="T104" fmla="*/ 254 w 394"/>
                    <a:gd name="T105" fmla="*/ 290 h 413"/>
                    <a:gd name="T106" fmla="*/ 268 w 394"/>
                    <a:gd name="T107" fmla="*/ 282 h 413"/>
                    <a:gd name="T108" fmla="*/ 288 w 394"/>
                    <a:gd name="T109" fmla="*/ 290 h 413"/>
                    <a:gd name="T110" fmla="*/ 306 w 394"/>
                    <a:gd name="T111" fmla="*/ 297 h 413"/>
                    <a:gd name="T112" fmla="*/ 332 w 394"/>
                    <a:gd name="T113" fmla="*/ 306 h 413"/>
                    <a:gd name="T114" fmla="*/ 384 w 394"/>
                    <a:gd name="T115" fmla="*/ 311 h 413"/>
                    <a:gd name="T116" fmla="*/ 375 w 394"/>
                    <a:gd name="T117" fmla="*/ 317 h 413"/>
                    <a:gd name="T118" fmla="*/ 393 w 394"/>
                    <a:gd name="T119" fmla="*/ 322 h 4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413"/>
                    <a:gd name="T182" fmla="*/ 394 w 394"/>
                    <a:gd name="T183" fmla="*/ 413 h 4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413">
                      <a:moveTo>
                        <a:pt x="358" y="294"/>
                      </a:moveTo>
                      <a:lnTo>
                        <a:pt x="358" y="54"/>
                      </a:lnTo>
                      <a:lnTo>
                        <a:pt x="357" y="52"/>
                      </a:lnTo>
                      <a:lnTo>
                        <a:pt x="355" y="52"/>
                      </a:lnTo>
                      <a:lnTo>
                        <a:pt x="355" y="54"/>
                      </a:lnTo>
                      <a:lnTo>
                        <a:pt x="354" y="56"/>
                      </a:lnTo>
                      <a:lnTo>
                        <a:pt x="354" y="55"/>
                      </a:lnTo>
                      <a:lnTo>
                        <a:pt x="350" y="52"/>
                      </a:lnTo>
                      <a:lnTo>
                        <a:pt x="343" y="50"/>
                      </a:lnTo>
                      <a:lnTo>
                        <a:pt x="343" y="48"/>
                      </a:lnTo>
                      <a:lnTo>
                        <a:pt x="339" y="47"/>
                      </a:lnTo>
                      <a:lnTo>
                        <a:pt x="339" y="45"/>
                      </a:lnTo>
                      <a:lnTo>
                        <a:pt x="338" y="44"/>
                      </a:lnTo>
                      <a:lnTo>
                        <a:pt x="328" y="40"/>
                      </a:lnTo>
                      <a:lnTo>
                        <a:pt x="328" y="41"/>
                      </a:lnTo>
                      <a:lnTo>
                        <a:pt x="326" y="41"/>
                      </a:lnTo>
                      <a:lnTo>
                        <a:pt x="324" y="40"/>
                      </a:lnTo>
                      <a:lnTo>
                        <a:pt x="324" y="43"/>
                      </a:lnTo>
                      <a:lnTo>
                        <a:pt x="324" y="44"/>
                      </a:lnTo>
                      <a:lnTo>
                        <a:pt x="323" y="41"/>
                      </a:lnTo>
                      <a:lnTo>
                        <a:pt x="321" y="41"/>
                      </a:lnTo>
                      <a:lnTo>
                        <a:pt x="320" y="41"/>
                      </a:lnTo>
                      <a:lnTo>
                        <a:pt x="314" y="43"/>
                      </a:lnTo>
                      <a:lnTo>
                        <a:pt x="311" y="45"/>
                      </a:lnTo>
                      <a:lnTo>
                        <a:pt x="308" y="45"/>
                      </a:lnTo>
                      <a:lnTo>
                        <a:pt x="306" y="44"/>
                      </a:lnTo>
                      <a:lnTo>
                        <a:pt x="306" y="45"/>
                      </a:lnTo>
                      <a:lnTo>
                        <a:pt x="301" y="44"/>
                      </a:lnTo>
                      <a:lnTo>
                        <a:pt x="301" y="43"/>
                      </a:lnTo>
                      <a:lnTo>
                        <a:pt x="296" y="43"/>
                      </a:lnTo>
                      <a:lnTo>
                        <a:pt x="295" y="40"/>
                      </a:lnTo>
                      <a:lnTo>
                        <a:pt x="292" y="39"/>
                      </a:lnTo>
                      <a:lnTo>
                        <a:pt x="279" y="40"/>
                      </a:lnTo>
                      <a:lnTo>
                        <a:pt x="271" y="36"/>
                      </a:lnTo>
                      <a:lnTo>
                        <a:pt x="268" y="36"/>
                      </a:lnTo>
                      <a:lnTo>
                        <a:pt x="266" y="34"/>
                      </a:lnTo>
                      <a:lnTo>
                        <a:pt x="263" y="33"/>
                      </a:lnTo>
                      <a:lnTo>
                        <a:pt x="259" y="33"/>
                      </a:lnTo>
                      <a:lnTo>
                        <a:pt x="259" y="31"/>
                      </a:lnTo>
                      <a:lnTo>
                        <a:pt x="248" y="29"/>
                      </a:lnTo>
                      <a:lnTo>
                        <a:pt x="243" y="29"/>
                      </a:lnTo>
                      <a:lnTo>
                        <a:pt x="241" y="30"/>
                      </a:lnTo>
                      <a:lnTo>
                        <a:pt x="235" y="31"/>
                      </a:lnTo>
                      <a:lnTo>
                        <a:pt x="238" y="30"/>
                      </a:lnTo>
                      <a:lnTo>
                        <a:pt x="236" y="29"/>
                      </a:lnTo>
                      <a:lnTo>
                        <a:pt x="235" y="29"/>
                      </a:lnTo>
                      <a:lnTo>
                        <a:pt x="233" y="29"/>
                      </a:lnTo>
                      <a:lnTo>
                        <a:pt x="223" y="30"/>
                      </a:lnTo>
                      <a:lnTo>
                        <a:pt x="217" y="30"/>
                      </a:lnTo>
                      <a:lnTo>
                        <a:pt x="219" y="29"/>
                      </a:lnTo>
                      <a:lnTo>
                        <a:pt x="219" y="27"/>
                      </a:lnTo>
                      <a:lnTo>
                        <a:pt x="210" y="27"/>
                      </a:lnTo>
                      <a:lnTo>
                        <a:pt x="207" y="26"/>
                      </a:lnTo>
                      <a:lnTo>
                        <a:pt x="214" y="26"/>
                      </a:lnTo>
                      <a:lnTo>
                        <a:pt x="213" y="24"/>
                      </a:lnTo>
                      <a:lnTo>
                        <a:pt x="211" y="24"/>
                      </a:lnTo>
                      <a:lnTo>
                        <a:pt x="210" y="23"/>
                      </a:lnTo>
                      <a:lnTo>
                        <a:pt x="211" y="19"/>
                      </a:lnTo>
                      <a:lnTo>
                        <a:pt x="211" y="18"/>
                      </a:lnTo>
                      <a:lnTo>
                        <a:pt x="206" y="17"/>
                      </a:lnTo>
                      <a:lnTo>
                        <a:pt x="203" y="15"/>
                      </a:lnTo>
                      <a:lnTo>
                        <a:pt x="203" y="19"/>
                      </a:lnTo>
                      <a:lnTo>
                        <a:pt x="203" y="18"/>
                      </a:lnTo>
                      <a:lnTo>
                        <a:pt x="201" y="19"/>
                      </a:lnTo>
                      <a:lnTo>
                        <a:pt x="199" y="17"/>
                      </a:lnTo>
                      <a:lnTo>
                        <a:pt x="198" y="13"/>
                      </a:lnTo>
                      <a:lnTo>
                        <a:pt x="195" y="13"/>
                      </a:lnTo>
                      <a:lnTo>
                        <a:pt x="190" y="17"/>
                      </a:lnTo>
                      <a:lnTo>
                        <a:pt x="189" y="15"/>
                      </a:lnTo>
                      <a:lnTo>
                        <a:pt x="187" y="15"/>
                      </a:lnTo>
                      <a:lnTo>
                        <a:pt x="186" y="18"/>
                      </a:lnTo>
                      <a:lnTo>
                        <a:pt x="184" y="18"/>
                      </a:lnTo>
                      <a:lnTo>
                        <a:pt x="183" y="17"/>
                      </a:lnTo>
                      <a:lnTo>
                        <a:pt x="179" y="17"/>
                      </a:lnTo>
                      <a:lnTo>
                        <a:pt x="177" y="15"/>
                      </a:lnTo>
                      <a:lnTo>
                        <a:pt x="179" y="13"/>
                      </a:lnTo>
                      <a:lnTo>
                        <a:pt x="176" y="8"/>
                      </a:lnTo>
                      <a:lnTo>
                        <a:pt x="173" y="7"/>
                      </a:lnTo>
                      <a:lnTo>
                        <a:pt x="173" y="9"/>
                      </a:lnTo>
                      <a:lnTo>
                        <a:pt x="171" y="8"/>
                      </a:lnTo>
                      <a:lnTo>
                        <a:pt x="171" y="9"/>
                      </a:lnTo>
                      <a:lnTo>
                        <a:pt x="170" y="9"/>
                      </a:lnTo>
                      <a:lnTo>
                        <a:pt x="168" y="11"/>
                      </a:lnTo>
                      <a:lnTo>
                        <a:pt x="166" y="13"/>
                      </a:lnTo>
                      <a:lnTo>
                        <a:pt x="170" y="17"/>
                      </a:lnTo>
                      <a:lnTo>
                        <a:pt x="170" y="18"/>
                      </a:lnTo>
                      <a:lnTo>
                        <a:pt x="170" y="20"/>
                      </a:lnTo>
                      <a:lnTo>
                        <a:pt x="168" y="20"/>
                      </a:lnTo>
                      <a:lnTo>
                        <a:pt x="166" y="19"/>
                      </a:lnTo>
                      <a:lnTo>
                        <a:pt x="165" y="18"/>
                      </a:lnTo>
                      <a:lnTo>
                        <a:pt x="165" y="19"/>
                      </a:lnTo>
                      <a:lnTo>
                        <a:pt x="163" y="17"/>
                      </a:lnTo>
                      <a:lnTo>
                        <a:pt x="163" y="19"/>
                      </a:lnTo>
                      <a:lnTo>
                        <a:pt x="159" y="17"/>
                      </a:lnTo>
                      <a:lnTo>
                        <a:pt x="155" y="17"/>
                      </a:lnTo>
                      <a:lnTo>
                        <a:pt x="156" y="12"/>
                      </a:lnTo>
                      <a:lnTo>
                        <a:pt x="159" y="13"/>
                      </a:lnTo>
                      <a:lnTo>
                        <a:pt x="162" y="12"/>
                      </a:lnTo>
                      <a:lnTo>
                        <a:pt x="166" y="9"/>
                      </a:lnTo>
                      <a:lnTo>
                        <a:pt x="166" y="8"/>
                      </a:lnTo>
                      <a:lnTo>
                        <a:pt x="166" y="7"/>
                      </a:lnTo>
                      <a:lnTo>
                        <a:pt x="163" y="5"/>
                      </a:lnTo>
                      <a:lnTo>
                        <a:pt x="159" y="7"/>
                      </a:lnTo>
                      <a:lnTo>
                        <a:pt x="159" y="3"/>
                      </a:lnTo>
                      <a:lnTo>
                        <a:pt x="156" y="2"/>
                      </a:lnTo>
                      <a:lnTo>
                        <a:pt x="155" y="3"/>
                      </a:lnTo>
                      <a:lnTo>
                        <a:pt x="152" y="2"/>
                      </a:lnTo>
                      <a:lnTo>
                        <a:pt x="151" y="0"/>
                      </a:lnTo>
                      <a:lnTo>
                        <a:pt x="149" y="1"/>
                      </a:lnTo>
                      <a:lnTo>
                        <a:pt x="149" y="2"/>
                      </a:lnTo>
                      <a:lnTo>
                        <a:pt x="148" y="3"/>
                      </a:lnTo>
                      <a:lnTo>
                        <a:pt x="148" y="5"/>
                      </a:lnTo>
                      <a:lnTo>
                        <a:pt x="146" y="5"/>
                      </a:lnTo>
                      <a:lnTo>
                        <a:pt x="148" y="7"/>
                      </a:lnTo>
                      <a:lnTo>
                        <a:pt x="146" y="7"/>
                      </a:lnTo>
                      <a:lnTo>
                        <a:pt x="144" y="7"/>
                      </a:lnTo>
                      <a:lnTo>
                        <a:pt x="141" y="12"/>
                      </a:lnTo>
                      <a:lnTo>
                        <a:pt x="135" y="17"/>
                      </a:lnTo>
                      <a:lnTo>
                        <a:pt x="128" y="17"/>
                      </a:lnTo>
                      <a:lnTo>
                        <a:pt x="128" y="18"/>
                      </a:lnTo>
                      <a:lnTo>
                        <a:pt x="124" y="19"/>
                      </a:lnTo>
                      <a:lnTo>
                        <a:pt x="118" y="18"/>
                      </a:lnTo>
                      <a:lnTo>
                        <a:pt x="119" y="19"/>
                      </a:lnTo>
                      <a:lnTo>
                        <a:pt x="118" y="20"/>
                      </a:lnTo>
                      <a:lnTo>
                        <a:pt x="118" y="23"/>
                      </a:lnTo>
                      <a:lnTo>
                        <a:pt x="115" y="20"/>
                      </a:lnTo>
                      <a:lnTo>
                        <a:pt x="116" y="18"/>
                      </a:lnTo>
                      <a:lnTo>
                        <a:pt x="116" y="17"/>
                      </a:lnTo>
                      <a:lnTo>
                        <a:pt x="119" y="15"/>
                      </a:lnTo>
                      <a:lnTo>
                        <a:pt x="121" y="15"/>
                      </a:lnTo>
                      <a:lnTo>
                        <a:pt x="113" y="18"/>
                      </a:lnTo>
                      <a:lnTo>
                        <a:pt x="110" y="20"/>
                      </a:lnTo>
                      <a:lnTo>
                        <a:pt x="107" y="22"/>
                      </a:lnTo>
                      <a:lnTo>
                        <a:pt x="107" y="23"/>
                      </a:lnTo>
                      <a:lnTo>
                        <a:pt x="106" y="23"/>
                      </a:lnTo>
                      <a:lnTo>
                        <a:pt x="106" y="24"/>
                      </a:lnTo>
                      <a:lnTo>
                        <a:pt x="107" y="24"/>
                      </a:lnTo>
                      <a:lnTo>
                        <a:pt x="110" y="27"/>
                      </a:lnTo>
                      <a:lnTo>
                        <a:pt x="111" y="29"/>
                      </a:lnTo>
                      <a:lnTo>
                        <a:pt x="115" y="29"/>
                      </a:lnTo>
                      <a:lnTo>
                        <a:pt x="111" y="29"/>
                      </a:lnTo>
                      <a:lnTo>
                        <a:pt x="110" y="29"/>
                      </a:lnTo>
                      <a:lnTo>
                        <a:pt x="107" y="31"/>
                      </a:lnTo>
                      <a:lnTo>
                        <a:pt x="110" y="33"/>
                      </a:lnTo>
                      <a:lnTo>
                        <a:pt x="110" y="34"/>
                      </a:lnTo>
                      <a:lnTo>
                        <a:pt x="107" y="36"/>
                      </a:lnTo>
                      <a:lnTo>
                        <a:pt x="106" y="34"/>
                      </a:lnTo>
                      <a:lnTo>
                        <a:pt x="106" y="33"/>
                      </a:lnTo>
                      <a:lnTo>
                        <a:pt x="104" y="33"/>
                      </a:lnTo>
                      <a:lnTo>
                        <a:pt x="106" y="31"/>
                      </a:lnTo>
                      <a:lnTo>
                        <a:pt x="104" y="30"/>
                      </a:lnTo>
                      <a:lnTo>
                        <a:pt x="106" y="29"/>
                      </a:lnTo>
                      <a:lnTo>
                        <a:pt x="106" y="26"/>
                      </a:lnTo>
                      <a:lnTo>
                        <a:pt x="104" y="26"/>
                      </a:lnTo>
                      <a:lnTo>
                        <a:pt x="97" y="30"/>
                      </a:lnTo>
                      <a:lnTo>
                        <a:pt x="97" y="31"/>
                      </a:lnTo>
                      <a:lnTo>
                        <a:pt x="100" y="29"/>
                      </a:lnTo>
                      <a:lnTo>
                        <a:pt x="98" y="31"/>
                      </a:lnTo>
                      <a:lnTo>
                        <a:pt x="88" y="36"/>
                      </a:lnTo>
                      <a:lnTo>
                        <a:pt x="84" y="37"/>
                      </a:lnTo>
                      <a:lnTo>
                        <a:pt x="81" y="40"/>
                      </a:lnTo>
                      <a:lnTo>
                        <a:pt x="82" y="37"/>
                      </a:lnTo>
                      <a:lnTo>
                        <a:pt x="82" y="36"/>
                      </a:lnTo>
                      <a:lnTo>
                        <a:pt x="84" y="34"/>
                      </a:lnTo>
                      <a:lnTo>
                        <a:pt x="81" y="34"/>
                      </a:lnTo>
                      <a:lnTo>
                        <a:pt x="77" y="40"/>
                      </a:lnTo>
                      <a:lnTo>
                        <a:pt x="77" y="43"/>
                      </a:lnTo>
                      <a:lnTo>
                        <a:pt x="82" y="45"/>
                      </a:lnTo>
                      <a:lnTo>
                        <a:pt x="84" y="47"/>
                      </a:lnTo>
                      <a:lnTo>
                        <a:pt x="84" y="48"/>
                      </a:lnTo>
                      <a:lnTo>
                        <a:pt x="77" y="45"/>
                      </a:lnTo>
                      <a:lnTo>
                        <a:pt x="77" y="44"/>
                      </a:lnTo>
                      <a:lnTo>
                        <a:pt x="74" y="43"/>
                      </a:lnTo>
                      <a:lnTo>
                        <a:pt x="68" y="51"/>
                      </a:lnTo>
                      <a:lnTo>
                        <a:pt x="71" y="52"/>
                      </a:lnTo>
                      <a:lnTo>
                        <a:pt x="76" y="52"/>
                      </a:lnTo>
                      <a:lnTo>
                        <a:pt x="68" y="52"/>
                      </a:lnTo>
                      <a:lnTo>
                        <a:pt x="67" y="54"/>
                      </a:lnTo>
                      <a:lnTo>
                        <a:pt x="70" y="56"/>
                      </a:lnTo>
                      <a:lnTo>
                        <a:pt x="73" y="58"/>
                      </a:lnTo>
                      <a:lnTo>
                        <a:pt x="71" y="59"/>
                      </a:lnTo>
                      <a:lnTo>
                        <a:pt x="67" y="56"/>
                      </a:lnTo>
                      <a:lnTo>
                        <a:pt x="67" y="58"/>
                      </a:lnTo>
                      <a:lnTo>
                        <a:pt x="65" y="64"/>
                      </a:lnTo>
                      <a:lnTo>
                        <a:pt x="65" y="65"/>
                      </a:lnTo>
                      <a:lnTo>
                        <a:pt x="65" y="61"/>
                      </a:lnTo>
                      <a:lnTo>
                        <a:pt x="61" y="72"/>
                      </a:lnTo>
                      <a:lnTo>
                        <a:pt x="54" y="76"/>
                      </a:lnTo>
                      <a:lnTo>
                        <a:pt x="30" y="82"/>
                      </a:lnTo>
                      <a:lnTo>
                        <a:pt x="27" y="80"/>
                      </a:lnTo>
                      <a:lnTo>
                        <a:pt x="30" y="80"/>
                      </a:lnTo>
                      <a:lnTo>
                        <a:pt x="30" y="79"/>
                      </a:lnTo>
                      <a:lnTo>
                        <a:pt x="24" y="79"/>
                      </a:lnTo>
                      <a:lnTo>
                        <a:pt x="24" y="90"/>
                      </a:lnTo>
                      <a:lnTo>
                        <a:pt x="24" y="91"/>
                      </a:lnTo>
                      <a:lnTo>
                        <a:pt x="26" y="90"/>
                      </a:lnTo>
                      <a:lnTo>
                        <a:pt x="24" y="91"/>
                      </a:lnTo>
                      <a:lnTo>
                        <a:pt x="21" y="93"/>
                      </a:lnTo>
                      <a:lnTo>
                        <a:pt x="21" y="94"/>
                      </a:lnTo>
                      <a:lnTo>
                        <a:pt x="19" y="94"/>
                      </a:lnTo>
                      <a:lnTo>
                        <a:pt x="21" y="93"/>
                      </a:lnTo>
                      <a:lnTo>
                        <a:pt x="21" y="91"/>
                      </a:lnTo>
                      <a:lnTo>
                        <a:pt x="18" y="94"/>
                      </a:lnTo>
                      <a:lnTo>
                        <a:pt x="16" y="95"/>
                      </a:lnTo>
                      <a:lnTo>
                        <a:pt x="24" y="98"/>
                      </a:lnTo>
                      <a:lnTo>
                        <a:pt x="29" y="102"/>
                      </a:lnTo>
                      <a:lnTo>
                        <a:pt x="33" y="105"/>
                      </a:lnTo>
                      <a:lnTo>
                        <a:pt x="37" y="106"/>
                      </a:lnTo>
                      <a:lnTo>
                        <a:pt x="52" y="118"/>
                      </a:lnTo>
                      <a:lnTo>
                        <a:pt x="55" y="121"/>
                      </a:lnTo>
                      <a:lnTo>
                        <a:pt x="57" y="125"/>
                      </a:lnTo>
                      <a:lnTo>
                        <a:pt x="57" y="126"/>
                      </a:lnTo>
                      <a:lnTo>
                        <a:pt x="58" y="132"/>
                      </a:lnTo>
                      <a:lnTo>
                        <a:pt x="70" y="136"/>
                      </a:lnTo>
                      <a:lnTo>
                        <a:pt x="70" y="134"/>
                      </a:lnTo>
                      <a:lnTo>
                        <a:pt x="70" y="132"/>
                      </a:lnTo>
                      <a:lnTo>
                        <a:pt x="74" y="133"/>
                      </a:lnTo>
                      <a:lnTo>
                        <a:pt x="74" y="132"/>
                      </a:lnTo>
                      <a:lnTo>
                        <a:pt x="74" y="130"/>
                      </a:lnTo>
                      <a:lnTo>
                        <a:pt x="76" y="130"/>
                      </a:lnTo>
                      <a:lnTo>
                        <a:pt x="73" y="136"/>
                      </a:lnTo>
                      <a:lnTo>
                        <a:pt x="74" y="136"/>
                      </a:lnTo>
                      <a:lnTo>
                        <a:pt x="76" y="134"/>
                      </a:lnTo>
                      <a:lnTo>
                        <a:pt x="81" y="134"/>
                      </a:lnTo>
                      <a:lnTo>
                        <a:pt x="84" y="134"/>
                      </a:lnTo>
                      <a:lnTo>
                        <a:pt x="86" y="134"/>
                      </a:lnTo>
                      <a:lnTo>
                        <a:pt x="88" y="136"/>
                      </a:lnTo>
                      <a:lnTo>
                        <a:pt x="86" y="137"/>
                      </a:lnTo>
                      <a:lnTo>
                        <a:pt x="84" y="138"/>
                      </a:lnTo>
                      <a:lnTo>
                        <a:pt x="82" y="140"/>
                      </a:lnTo>
                      <a:lnTo>
                        <a:pt x="86" y="144"/>
                      </a:lnTo>
                      <a:lnTo>
                        <a:pt x="89" y="147"/>
                      </a:lnTo>
                      <a:lnTo>
                        <a:pt x="91" y="146"/>
                      </a:lnTo>
                      <a:lnTo>
                        <a:pt x="91" y="144"/>
                      </a:lnTo>
                      <a:lnTo>
                        <a:pt x="91" y="143"/>
                      </a:lnTo>
                      <a:lnTo>
                        <a:pt x="91" y="146"/>
                      </a:lnTo>
                      <a:lnTo>
                        <a:pt x="92" y="146"/>
                      </a:lnTo>
                      <a:lnTo>
                        <a:pt x="92" y="144"/>
                      </a:lnTo>
                      <a:lnTo>
                        <a:pt x="95" y="144"/>
                      </a:lnTo>
                      <a:lnTo>
                        <a:pt x="100" y="146"/>
                      </a:lnTo>
                      <a:lnTo>
                        <a:pt x="103" y="146"/>
                      </a:lnTo>
                      <a:lnTo>
                        <a:pt x="104" y="143"/>
                      </a:lnTo>
                      <a:lnTo>
                        <a:pt x="107" y="144"/>
                      </a:lnTo>
                      <a:lnTo>
                        <a:pt x="110" y="143"/>
                      </a:lnTo>
                      <a:lnTo>
                        <a:pt x="113" y="143"/>
                      </a:lnTo>
                      <a:lnTo>
                        <a:pt x="111" y="144"/>
                      </a:lnTo>
                      <a:lnTo>
                        <a:pt x="106" y="146"/>
                      </a:lnTo>
                      <a:lnTo>
                        <a:pt x="104" y="149"/>
                      </a:lnTo>
                      <a:lnTo>
                        <a:pt x="106" y="149"/>
                      </a:lnTo>
                      <a:lnTo>
                        <a:pt x="106" y="147"/>
                      </a:lnTo>
                      <a:lnTo>
                        <a:pt x="113" y="146"/>
                      </a:lnTo>
                      <a:lnTo>
                        <a:pt x="115" y="147"/>
                      </a:lnTo>
                      <a:lnTo>
                        <a:pt x="115" y="149"/>
                      </a:lnTo>
                      <a:lnTo>
                        <a:pt x="111" y="150"/>
                      </a:lnTo>
                      <a:lnTo>
                        <a:pt x="106" y="150"/>
                      </a:lnTo>
                      <a:lnTo>
                        <a:pt x="104" y="151"/>
                      </a:lnTo>
                      <a:lnTo>
                        <a:pt x="103" y="151"/>
                      </a:lnTo>
                      <a:lnTo>
                        <a:pt x="98" y="153"/>
                      </a:lnTo>
                      <a:lnTo>
                        <a:pt x="97" y="153"/>
                      </a:lnTo>
                      <a:lnTo>
                        <a:pt x="95" y="151"/>
                      </a:lnTo>
                      <a:lnTo>
                        <a:pt x="94" y="150"/>
                      </a:lnTo>
                      <a:lnTo>
                        <a:pt x="94" y="149"/>
                      </a:lnTo>
                      <a:lnTo>
                        <a:pt x="92" y="149"/>
                      </a:lnTo>
                      <a:lnTo>
                        <a:pt x="92" y="147"/>
                      </a:lnTo>
                      <a:lnTo>
                        <a:pt x="91" y="149"/>
                      </a:lnTo>
                      <a:lnTo>
                        <a:pt x="89" y="150"/>
                      </a:lnTo>
                      <a:lnTo>
                        <a:pt x="84" y="149"/>
                      </a:lnTo>
                      <a:lnTo>
                        <a:pt x="82" y="147"/>
                      </a:lnTo>
                      <a:lnTo>
                        <a:pt x="79" y="143"/>
                      </a:lnTo>
                      <a:lnTo>
                        <a:pt x="82" y="150"/>
                      </a:lnTo>
                      <a:lnTo>
                        <a:pt x="81" y="151"/>
                      </a:lnTo>
                      <a:lnTo>
                        <a:pt x="81" y="154"/>
                      </a:lnTo>
                      <a:lnTo>
                        <a:pt x="82" y="154"/>
                      </a:lnTo>
                      <a:lnTo>
                        <a:pt x="84" y="151"/>
                      </a:lnTo>
                      <a:lnTo>
                        <a:pt x="94" y="154"/>
                      </a:lnTo>
                      <a:lnTo>
                        <a:pt x="95" y="155"/>
                      </a:lnTo>
                      <a:lnTo>
                        <a:pt x="95" y="157"/>
                      </a:lnTo>
                      <a:lnTo>
                        <a:pt x="92" y="160"/>
                      </a:lnTo>
                      <a:lnTo>
                        <a:pt x="92" y="158"/>
                      </a:lnTo>
                      <a:lnTo>
                        <a:pt x="92" y="157"/>
                      </a:lnTo>
                      <a:lnTo>
                        <a:pt x="88" y="155"/>
                      </a:lnTo>
                      <a:lnTo>
                        <a:pt x="84" y="161"/>
                      </a:lnTo>
                      <a:lnTo>
                        <a:pt x="84" y="162"/>
                      </a:lnTo>
                      <a:lnTo>
                        <a:pt x="82" y="164"/>
                      </a:lnTo>
                      <a:lnTo>
                        <a:pt x="81" y="164"/>
                      </a:lnTo>
                      <a:lnTo>
                        <a:pt x="81" y="162"/>
                      </a:lnTo>
                      <a:lnTo>
                        <a:pt x="79" y="161"/>
                      </a:lnTo>
                      <a:lnTo>
                        <a:pt x="77" y="161"/>
                      </a:lnTo>
                      <a:lnTo>
                        <a:pt x="77" y="162"/>
                      </a:lnTo>
                      <a:lnTo>
                        <a:pt x="76" y="161"/>
                      </a:lnTo>
                      <a:lnTo>
                        <a:pt x="73" y="161"/>
                      </a:lnTo>
                      <a:lnTo>
                        <a:pt x="71" y="161"/>
                      </a:lnTo>
                      <a:lnTo>
                        <a:pt x="71" y="160"/>
                      </a:lnTo>
                      <a:lnTo>
                        <a:pt x="70" y="160"/>
                      </a:lnTo>
                      <a:lnTo>
                        <a:pt x="68" y="161"/>
                      </a:lnTo>
                      <a:lnTo>
                        <a:pt x="67" y="161"/>
                      </a:lnTo>
                      <a:lnTo>
                        <a:pt x="58" y="161"/>
                      </a:lnTo>
                      <a:lnTo>
                        <a:pt x="57" y="160"/>
                      </a:lnTo>
                      <a:lnTo>
                        <a:pt x="57" y="157"/>
                      </a:lnTo>
                      <a:lnTo>
                        <a:pt x="52" y="157"/>
                      </a:lnTo>
                      <a:lnTo>
                        <a:pt x="57" y="154"/>
                      </a:lnTo>
                      <a:lnTo>
                        <a:pt x="57" y="151"/>
                      </a:lnTo>
                      <a:lnTo>
                        <a:pt x="57" y="150"/>
                      </a:lnTo>
                      <a:lnTo>
                        <a:pt x="57" y="147"/>
                      </a:lnTo>
                      <a:lnTo>
                        <a:pt x="54" y="146"/>
                      </a:lnTo>
                      <a:lnTo>
                        <a:pt x="55" y="146"/>
                      </a:lnTo>
                      <a:lnTo>
                        <a:pt x="58" y="146"/>
                      </a:lnTo>
                      <a:lnTo>
                        <a:pt x="44" y="146"/>
                      </a:lnTo>
                      <a:lnTo>
                        <a:pt x="41" y="150"/>
                      </a:lnTo>
                      <a:lnTo>
                        <a:pt x="38" y="150"/>
                      </a:lnTo>
                      <a:lnTo>
                        <a:pt x="37" y="151"/>
                      </a:lnTo>
                      <a:lnTo>
                        <a:pt x="34" y="151"/>
                      </a:lnTo>
                      <a:lnTo>
                        <a:pt x="30" y="155"/>
                      </a:lnTo>
                      <a:lnTo>
                        <a:pt x="32" y="157"/>
                      </a:lnTo>
                      <a:lnTo>
                        <a:pt x="33" y="158"/>
                      </a:lnTo>
                      <a:lnTo>
                        <a:pt x="33" y="160"/>
                      </a:lnTo>
                      <a:lnTo>
                        <a:pt x="27" y="160"/>
                      </a:lnTo>
                      <a:lnTo>
                        <a:pt x="27" y="158"/>
                      </a:lnTo>
                      <a:lnTo>
                        <a:pt x="26" y="158"/>
                      </a:lnTo>
                      <a:lnTo>
                        <a:pt x="18" y="161"/>
                      </a:lnTo>
                      <a:lnTo>
                        <a:pt x="18" y="164"/>
                      </a:lnTo>
                      <a:lnTo>
                        <a:pt x="16" y="162"/>
                      </a:lnTo>
                      <a:lnTo>
                        <a:pt x="16" y="164"/>
                      </a:lnTo>
                      <a:lnTo>
                        <a:pt x="15" y="164"/>
                      </a:lnTo>
                      <a:lnTo>
                        <a:pt x="13" y="166"/>
                      </a:lnTo>
                      <a:lnTo>
                        <a:pt x="11" y="164"/>
                      </a:lnTo>
                      <a:lnTo>
                        <a:pt x="8" y="166"/>
                      </a:lnTo>
                      <a:lnTo>
                        <a:pt x="8" y="168"/>
                      </a:lnTo>
                      <a:lnTo>
                        <a:pt x="2" y="171"/>
                      </a:lnTo>
                      <a:lnTo>
                        <a:pt x="3" y="170"/>
                      </a:lnTo>
                      <a:lnTo>
                        <a:pt x="0" y="171"/>
                      </a:lnTo>
                      <a:lnTo>
                        <a:pt x="0" y="172"/>
                      </a:lnTo>
                      <a:lnTo>
                        <a:pt x="9" y="179"/>
                      </a:lnTo>
                      <a:lnTo>
                        <a:pt x="18" y="180"/>
                      </a:lnTo>
                      <a:lnTo>
                        <a:pt x="16" y="179"/>
                      </a:lnTo>
                      <a:lnTo>
                        <a:pt x="26" y="182"/>
                      </a:lnTo>
                      <a:lnTo>
                        <a:pt x="21" y="183"/>
                      </a:lnTo>
                      <a:lnTo>
                        <a:pt x="19" y="186"/>
                      </a:lnTo>
                      <a:lnTo>
                        <a:pt x="18" y="184"/>
                      </a:lnTo>
                      <a:lnTo>
                        <a:pt x="18" y="183"/>
                      </a:lnTo>
                      <a:lnTo>
                        <a:pt x="18" y="182"/>
                      </a:lnTo>
                      <a:lnTo>
                        <a:pt x="16" y="184"/>
                      </a:lnTo>
                      <a:lnTo>
                        <a:pt x="19" y="188"/>
                      </a:lnTo>
                      <a:lnTo>
                        <a:pt x="22" y="191"/>
                      </a:lnTo>
                      <a:lnTo>
                        <a:pt x="22" y="193"/>
                      </a:lnTo>
                      <a:lnTo>
                        <a:pt x="21" y="196"/>
                      </a:lnTo>
                      <a:lnTo>
                        <a:pt x="24" y="199"/>
                      </a:lnTo>
                      <a:lnTo>
                        <a:pt x="26" y="199"/>
                      </a:lnTo>
                      <a:lnTo>
                        <a:pt x="26" y="200"/>
                      </a:lnTo>
                      <a:lnTo>
                        <a:pt x="38" y="201"/>
                      </a:lnTo>
                      <a:lnTo>
                        <a:pt x="43" y="203"/>
                      </a:lnTo>
                      <a:lnTo>
                        <a:pt x="51" y="200"/>
                      </a:lnTo>
                      <a:lnTo>
                        <a:pt x="55" y="201"/>
                      </a:lnTo>
                      <a:lnTo>
                        <a:pt x="58" y="200"/>
                      </a:lnTo>
                      <a:lnTo>
                        <a:pt x="64" y="201"/>
                      </a:lnTo>
                      <a:lnTo>
                        <a:pt x="67" y="204"/>
                      </a:lnTo>
                      <a:lnTo>
                        <a:pt x="67" y="203"/>
                      </a:lnTo>
                      <a:lnTo>
                        <a:pt x="67" y="201"/>
                      </a:lnTo>
                      <a:lnTo>
                        <a:pt x="65" y="201"/>
                      </a:lnTo>
                      <a:lnTo>
                        <a:pt x="64" y="200"/>
                      </a:lnTo>
                      <a:lnTo>
                        <a:pt x="62" y="199"/>
                      </a:lnTo>
                      <a:lnTo>
                        <a:pt x="67" y="199"/>
                      </a:lnTo>
                      <a:lnTo>
                        <a:pt x="67" y="200"/>
                      </a:lnTo>
                      <a:lnTo>
                        <a:pt x="70" y="201"/>
                      </a:lnTo>
                      <a:lnTo>
                        <a:pt x="70" y="207"/>
                      </a:lnTo>
                      <a:lnTo>
                        <a:pt x="71" y="207"/>
                      </a:lnTo>
                      <a:lnTo>
                        <a:pt x="74" y="201"/>
                      </a:lnTo>
                      <a:lnTo>
                        <a:pt x="79" y="197"/>
                      </a:lnTo>
                      <a:lnTo>
                        <a:pt x="84" y="194"/>
                      </a:lnTo>
                      <a:lnTo>
                        <a:pt x="84" y="193"/>
                      </a:lnTo>
                      <a:lnTo>
                        <a:pt x="88" y="194"/>
                      </a:lnTo>
                      <a:lnTo>
                        <a:pt x="89" y="194"/>
                      </a:lnTo>
                      <a:lnTo>
                        <a:pt x="91" y="193"/>
                      </a:lnTo>
                      <a:lnTo>
                        <a:pt x="94" y="191"/>
                      </a:lnTo>
                      <a:lnTo>
                        <a:pt x="97" y="194"/>
                      </a:lnTo>
                      <a:lnTo>
                        <a:pt x="97" y="197"/>
                      </a:lnTo>
                      <a:lnTo>
                        <a:pt x="95" y="201"/>
                      </a:lnTo>
                      <a:lnTo>
                        <a:pt x="92" y="203"/>
                      </a:lnTo>
                      <a:lnTo>
                        <a:pt x="91" y="201"/>
                      </a:lnTo>
                      <a:lnTo>
                        <a:pt x="88" y="201"/>
                      </a:lnTo>
                      <a:lnTo>
                        <a:pt x="88" y="204"/>
                      </a:lnTo>
                      <a:lnTo>
                        <a:pt x="89" y="205"/>
                      </a:lnTo>
                      <a:lnTo>
                        <a:pt x="89" y="204"/>
                      </a:lnTo>
                      <a:lnTo>
                        <a:pt x="92" y="204"/>
                      </a:lnTo>
                      <a:lnTo>
                        <a:pt x="95" y="211"/>
                      </a:lnTo>
                      <a:lnTo>
                        <a:pt x="95" y="214"/>
                      </a:lnTo>
                      <a:lnTo>
                        <a:pt x="97" y="215"/>
                      </a:lnTo>
                      <a:lnTo>
                        <a:pt x="97" y="218"/>
                      </a:lnTo>
                      <a:lnTo>
                        <a:pt x="97" y="220"/>
                      </a:lnTo>
                      <a:lnTo>
                        <a:pt x="94" y="225"/>
                      </a:lnTo>
                      <a:lnTo>
                        <a:pt x="91" y="228"/>
                      </a:lnTo>
                      <a:lnTo>
                        <a:pt x="89" y="228"/>
                      </a:lnTo>
                      <a:lnTo>
                        <a:pt x="88" y="228"/>
                      </a:lnTo>
                      <a:lnTo>
                        <a:pt x="84" y="229"/>
                      </a:lnTo>
                      <a:lnTo>
                        <a:pt x="82" y="228"/>
                      </a:lnTo>
                      <a:lnTo>
                        <a:pt x="77" y="229"/>
                      </a:lnTo>
                      <a:lnTo>
                        <a:pt x="79" y="228"/>
                      </a:lnTo>
                      <a:lnTo>
                        <a:pt x="79" y="226"/>
                      </a:lnTo>
                      <a:lnTo>
                        <a:pt x="77" y="226"/>
                      </a:lnTo>
                      <a:lnTo>
                        <a:pt x="67" y="237"/>
                      </a:lnTo>
                      <a:lnTo>
                        <a:pt x="65" y="238"/>
                      </a:lnTo>
                      <a:lnTo>
                        <a:pt x="62" y="237"/>
                      </a:lnTo>
                      <a:lnTo>
                        <a:pt x="57" y="238"/>
                      </a:lnTo>
                      <a:lnTo>
                        <a:pt x="54" y="240"/>
                      </a:lnTo>
                      <a:lnTo>
                        <a:pt x="52" y="242"/>
                      </a:lnTo>
                      <a:lnTo>
                        <a:pt x="52" y="243"/>
                      </a:lnTo>
                      <a:lnTo>
                        <a:pt x="54" y="245"/>
                      </a:lnTo>
                      <a:lnTo>
                        <a:pt x="52" y="245"/>
                      </a:lnTo>
                      <a:lnTo>
                        <a:pt x="48" y="245"/>
                      </a:lnTo>
                      <a:lnTo>
                        <a:pt x="46" y="245"/>
                      </a:lnTo>
                      <a:lnTo>
                        <a:pt x="43" y="247"/>
                      </a:lnTo>
                      <a:lnTo>
                        <a:pt x="41" y="250"/>
                      </a:lnTo>
                      <a:lnTo>
                        <a:pt x="41" y="248"/>
                      </a:lnTo>
                      <a:lnTo>
                        <a:pt x="40" y="250"/>
                      </a:lnTo>
                      <a:lnTo>
                        <a:pt x="34" y="254"/>
                      </a:lnTo>
                      <a:lnTo>
                        <a:pt x="33" y="254"/>
                      </a:lnTo>
                      <a:lnTo>
                        <a:pt x="33" y="255"/>
                      </a:lnTo>
                      <a:lnTo>
                        <a:pt x="30" y="261"/>
                      </a:lnTo>
                      <a:lnTo>
                        <a:pt x="30" y="265"/>
                      </a:lnTo>
                      <a:lnTo>
                        <a:pt x="30" y="266"/>
                      </a:lnTo>
                      <a:lnTo>
                        <a:pt x="27" y="268"/>
                      </a:lnTo>
                      <a:lnTo>
                        <a:pt x="27" y="266"/>
                      </a:lnTo>
                      <a:lnTo>
                        <a:pt x="26" y="268"/>
                      </a:lnTo>
                      <a:lnTo>
                        <a:pt x="26" y="269"/>
                      </a:lnTo>
                      <a:lnTo>
                        <a:pt x="29" y="271"/>
                      </a:lnTo>
                      <a:lnTo>
                        <a:pt x="27" y="271"/>
                      </a:lnTo>
                      <a:lnTo>
                        <a:pt x="26" y="271"/>
                      </a:lnTo>
                      <a:lnTo>
                        <a:pt x="24" y="274"/>
                      </a:lnTo>
                      <a:lnTo>
                        <a:pt x="26" y="274"/>
                      </a:lnTo>
                      <a:lnTo>
                        <a:pt x="30" y="273"/>
                      </a:lnTo>
                      <a:lnTo>
                        <a:pt x="32" y="273"/>
                      </a:lnTo>
                      <a:lnTo>
                        <a:pt x="33" y="271"/>
                      </a:lnTo>
                      <a:lnTo>
                        <a:pt x="38" y="271"/>
                      </a:lnTo>
                      <a:lnTo>
                        <a:pt x="37" y="271"/>
                      </a:lnTo>
                      <a:lnTo>
                        <a:pt x="37" y="273"/>
                      </a:lnTo>
                      <a:lnTo>
                        <a:pt x="32" y="273"/>
                      </a:lnTo>
                      <a:lnTo>
                        <a:pt x="30" y="274"/>
                      </a:lnTo>
                      <a:lnTo>
                        <a:pt x="29" y="275"/>
                      </a:lnTo>
                      <a:lnTo>
                        <a:pt x="29" y="276"/>
                      </a:lnTo>
                      <a:lnTo>
                        <a:pt x="32" y="278"/>
                      </a:lnTo>
                      <a:lnTo>
                        <a:pt x="34" y="276"/>
                      </a:lnTo>
                      <a:lnTo>
                        <a:pt x="37" y="276"/>
                      </a:lnTo>
                      <a:lnTo>
                        <a:pt x="34" y="278"/>
                      </a:lnTo>
                      <a:lnTo>
                        <a:pt x="34" y="279"/>
                      </a:lnTo>
                      <a:lnTo>
                        <a:pt x="34" y="282"/>
                      </a:lnTo>
                      <a:lnTo>
                        <a:pt x="37" y="283"/>
                      </a:lnTo>
                      <a:lnTo>
                        <a:pt x="37" y="285"/>
                      </a:lnTo>
                      <a:lnTo>
                        <a:pt x="38" y="286"/>
                      </a:lnTo>
                      <a:lnTo>
                        <a:pt x="40" y="286"/>
                      </a:lnTo>
                      <a:lnTo>
                        <a:pt x="41" y="283"/>
                      </a:lnTo>
                      <a:lnTo>
                        <a:pt x="41" y="285"/>
                      </a:lnTo>
                      <a:lnTo>
                        <a:pt x="43" y="286"/>
                      </a:lnTo>
                      <a:lnTo>
                        <a:pt x="46" y="285"/>
                      </a:lnTo>
                      <a:lnTo>
                        <a:pt x="44" y="289"/>
                      </a:lnTo>
                      <a:lnTo>
                        <a:pt x="52" y="290"/>
                      </a:lnTo>
                      <a:lnTo>
                        <a:pt x="55" y="289"/>
                      </a:lnTo>
                      <a:lnTo>
                        <a:pt x="57" y="289"/>
                      </a:lnTo>
                      <a:lnTo>
                        <a:pt x="58" y="292"/>
                      </a:lnTo>
                      <a:lnTo>
                        <a:pt x="57" y="293"/>
                      </a:lnTo>
                      <a:lnTo>
                        <a:pt x="52" y="294"/>
                      </a:lnTo>
                      <a:lnTo>
                        <a:pt x="48" y="300"/>
                      </a:lnTo>
                      <a:lnTo>
                        <a:pt x="46" y="302"/>
                      </a:lnTo>
                      <a:lnTo>
                        <a:pt x="46" y="304"/>
                      </a:lnTo>
                      <a:lnTo>
                        <a:pt x="49" y="307"/>
                      </a:lnTo>
                      <a:lnTo>
                        <a:pt x="51" y="308"/>
                      </a:lnTo>
                      <a:lnTo>
                        <a:pt x="52" y="307"/>
                      </a:lnTo>
                      <a:lnTo>
                        <a:pt x="54" y="307"/>
                      </a:lnTo>
                      <a:lnTo>
                        <a:pt x="54" y="308"/>
                      </a:lnTo>
                      <a:lnTo>
                        <a:pt x="57" y="308"/>
                      </a:lnTo>
                      <a:lnTo>
                        <a:pt x="55" y="310"/>
                      </a:lnTo>
                      <a:lnTo>
                        <a:pt x="54" y="310"/>
                      </a:lnTo>
                      <a:lnTo>
                        <a:pt x="52" y="310"/>
                      </a:lnTo>
                      <a:lnTo>
                        <a:pt x="52" y="313"/>
                      </a:lnTo>
                      <a:lnTo>
                        <a:pt x="55" y="314"/>
                      </a:lnTo>
                      <a:lnTo>
                        <a:pt x="57" y="314"/>
                      </a:lnTo>
                      <a:lnTo>
                        <a:pt x="58" y="314"/>
                      </a:lnTo>
                      <a:lnTo>
                        <a:pt x="61" y="314"/>
                      </a:lnTo>
                      <a:lnTo>
                        <a:pt x="62" y="315"/>
                      </a:lnTo>
                      <a:lnTo>
                        <a:pt x="64" y="315"/>
                      </a:lnTo>
                      <a:lnTo>
                        <a:pt x="65" y="315"/>
                      </a:lnTo>
                      <a:lnTo>
                        <a:pt x="67" y="315"/>
                      </a:lnTo>
                      <a:lnTo>
                        <a:pt x="73" y="308"/>
                      </a:lnTo>
                      <a:lnTo>
                        <a:pt x="73" y="304"/>
                      </a:lnTo>
                      <a:lnTo>
                        <a:pt x="74" y="304"/>
                      </a:lnTo>
                      <a:lnTo>
                        <a:pt x="74" y="303"/>
                      </a:lnTo>
                      <a:lnTo>
                        <a:pt x="73" y="303"/>
                      </a:lnTo>
                      <a:lnTo>
                        <a:pt x="73" y="300"/>
                      </a:lnTo>
                      <a:lnTo>
                        <a:pt x="76" y="296"/>
                      </a:lnTo>
                      <a:lnTo>
                        <a:pt x="84" y="290"/>
                      </a:lnTo>
                      <a:lnTo>
                        <a:pt x="88" y="289"/>
                      </a:lnTo>
                      <a:lnTo>
                        <a:pt x="74" y="300"/>
                      </a:lnTo>
                      <a:lnTo>
                        <a:pt x="74" y="302"/>
                      </a:lnTo>
                      <a:lnTo>
                        <a:pt x="76" y="303"/>
                      </a:lnTo>
                      <a:lnTo>
                        <a:pt x="77" y="307"/>
                      </a:lnTo>
                      <a:lnTo>
                        <a:pt x="84" y="318"/>
                      </a:lnTo>
                      <a:lnTo>
                        <a:pt x="84" y="319"/>
                      </a:lnTo>
                      <a:lnTo>
                        <a:pt x="81" y="322"/>
                      </a:lnTo>
                      <a:lnTo>
                        <a:pt x="81" y="324"/>
                      </a:lnTo>
                      <a:lnTo>
                        <a:pt x="79" y="324"/>
                      </a:lnTo>
                      <a:lnTo>
                        <a:pt x="79" y="325"/>
                      </a:lnTo>
                      <a:lnTo>
                        <a:pt x="81" y="326"/>
                      </a:lnTo>
                      <a:lnTo>
                        <a:pt x="82" y="326"/>
                      </a:lnTo>
                      <a:lnTo>
                        <a:pt x="84" y="326"/>
                      </a:lnTo>
                      <a:lnTo>
                        <a:pt x="86" y="326"/>
                      </a:lnTo>
                      <a:lnTo>
                        <a:pt x="84" y="328"/>
                      </a:lnTo>
                      <a:lnTo>
                        <a:pt x="82" y="329"/>
                      </a:lnTo>
                      <a:lnTo>
                        <a:pt x="84" y="332"/>
                      </a:lnTo>
                      <a:lnTo>
                        <a:pt x="86" y="333"/>
                      </a:lnTo>
                      <a:lnTo>
                        <a:pt x="84" y="333"/>
                      </a:lnTo>
                      <a:lnTo>
                        <a:pt x="82" y="336"/>
                      </a:lnTo>
                      <a:lnTo>
                        <a:pt x="79" y="336"/>
                      </a:lnTo>
                      <a:lnTo>
                        <a:pt x="77" y="337"/>
                      </a:lnTo>
                      <a:lnTo>
                        <a:pt x="82" y="337"/>
                      </a:lnTo>
                      <a:lnTo>
                        <a:pt x="86" y="336"/>
                      </a:lnTo>
                      <a:lnTo>
                        <a:pt x="88" y="333"/>
                      </a:lnTo>
                      <a:lnTo>
                        <a:pt x="91" y="333"/>
                      </a:lnTo>
                      <a:lnTo>
                        <a:pt x="94" y="331"/>
                      </a:lnTo>
                      <a:lnTo>
                        <a:pt x="97" y="331"/>
                      </a:lnTo>
                      <a:lnTo>
                        <a:pt x="100" y="328"/>
                      </a:lnTo>
                      <a:lnTo>
                        <a:pt x="103" y="324"/>
                      </a:lnTo>
                      <a:lnTo>
                        <a:pt x="103" y="326"/>
                      </a:lnTo>
                      <a:lnTo>
                        <a:pt x="101" y="328"/>
                      </a:lnTo>
                      <a:lnTo>
                        <a:pt x="101" y="329"/>
                      </a:lnTo>
                      <a:lnTo>
                        <a:pt x="103" y="331"/>
                      </a:lnTo>
                      <a:lnTo>
                        <a:pt x="103" y="332"/>
                      </a:lnTo>
                      <a:lnTo>
                        <a:pt x="104" y="332"/>
                      </a:lnTo>
                      <a:lnTo>
                        <a:pt x="106" y="333"/>
                      </a:lnTo>
                      <a:lnTo>
                        <a:pt x="107" y="333"/>
                      </a:lnTo>
                      <a:lnTo>
                        <a:pt x="110" y="332"/>
                      </a:lnTo>
                      <a:lnTo>
                        <a:pt x="110" y="331"/>
                      </a:lnTo>
                      <a:lnTo>
                        <a:pt x="111" y="331"/>
                      </a:lnTo>
                      <a:lnTo>
                        <a:pt x="113" y="332"/>
                      </a:lnTo>
                      <a:lnTo>
                        <a:pt x="111" y="332"/>
                      </a:lnTo>
                      <a:lnTo>
                        <a:pt x="113" y="333"/>
                      </a:lnTo>
                      <a:lnTo>
                        <a:pt x="119" y="342"/>
                      </a:lnTo>
                      <a:lnTo>
                        <a:pt x="121" y="342"/>
                      </a:lnTo>
                      <a:lnTo>
                        <a:pt x="122" y="340"/>
                      </a:lnTo>
                      <a:lnTo>
                        <a:pt x="122" y="337"/>
                      </a:lnTo>
                      <a:lnTo>
                        <a:pt x="121" y="335"/>
                      </a:lnTo>
                      <a:lnTo>
                        <a:pt x="122" y="332"/>
                      </a:lnTo>
                      <a:lnTo>
                        <a:pt x="125" y="331"/>
                      </a:lnTo>
                      <a:lnTo>
                        <a:pt x="125" y="329"/>
                      </a:lnTo>
                      <a:lnTo>
                        <a:pt x="127" y="329"/>
                      </a:lnTo>
                      <a:lnTo>
                        <a:pt x="127" y="331"/>
                      </a:lnTo>
                      <a:lnTo>
                        <a:pt x="125" y="333"/>
                      </a:lnTo>
                      <a:lnTo>
                        <a:pt x="129" y="336"/>
                      </a:lnTo>
                      <a:lnTo>
                        <a:pt x="131" y="337"/>
                      </a:lnTo>
                      <a:lnTo>
                        <a:pt x="143" y="332"/>
                      </a:lnTo>
                      <a:lnTo>
                        <a:pt x="146" y="328"/>
                      </a:lnTo>
                      <a:lnTo>
                        <a:pt x="149" y="326"/>
                      </a:lnTo>
                      <a:lnTo>
                        <a:pt x="149" y="328"/>
                      </a:lnTo>
                      <a:lnTo>
                        <a:pt x="146" y="332"/>
                      </a:lnTo>
                      <a:lnTo>
                        <a:pt x="144" y="333"/>
                      </a:lnTo>
                      <a:lnTo>
                        <a:pt x="146" y="335"/>
                      </a:lnTo>
                      <a:lnTo>
                        <a:pt x="143" y="337"/>
                      </a:lnTo>
                      <a:lnTo>
                        <a:pt x="141" y="339"/>
                      </a:lnTo>
                      <a:lnTo>
                        <a:pt x="140" y="344"/>
                      </a:lnTo>
                      <a:lnTo>
                        <a:pt x="141" y="344"/>
                      </a:lnTo>
                      <a:lnTo>
                        <a:pt x="138" y="347"/>
                      </a:lnTo>
                      <a:lnTo>
                        <a:pt x="137" y="357"/>
                      </a:lnTo>
                      <a:lnTo>
                        <a:pt x="131" y="364"/>
                      </a:lnTo>
                      <a:lnTo>
                        <a:pt x="129" y="364"/>
                      </a:lnTo>
                      <a:lnTo>
                        <a:pt x="129" y="365"/>
                      </a:lnTo>
                      <a:lnTo>
                        <a:pt x="127" y="369"/>
                      </a:lnTo>
                      <a:lnTo>
                        <a:pt x="125" y="369"/>
                      </a:lnTo>
                      <a:lnTo>
                        <a:pt x="124" y="375"/>
                      </a:lnTo>
                      <a:lnTo>
                        <a:pt x="122" y="375"/>
                      </a:lnTo>
                      <a:lnTo>
                        <a:pt x="121" y="375"/>
                      </a:lnTo>
                      <a:lnTo>
                        <a:pt x="116" y="378"/>
                      </a:lnTo>
                      <a:lnTo>
                        <a:pt x="113" y="378"/>
                      </a:lnTo>
                      <a:lnTo>
                        <a:pt x="110" y="379"/>
                      </a:lnTo>
                      <a:lnTo>
                        <a:pt x="107" y="379"/>
                      </a:lnTo>
                      <a:lnTo>
                        <a:pt x="100" y="388"/>
                      </a:lnTo>
                      <a:lnTo>
                        <a:pt x="98" y="392"/>
                      </a:lnTo>
                      <a:lnTo>
                        <a:pt x="101" y="393"/>
                      </a:lnTo>
                      <a:lnTo>
                        <a:pt x="103" y="395"/>
                      </a:lnTo>
                      <a:lnTo>
                        <a:pt x="100" y="395"/>
                      </a:lnTo>
                      <a:lnTo>
                        <a:pt x="98" y="393"/>
                      </a:lnTo>
                      <a:lnTo>
                        <a:pt x="97" y="393"/>
                      </a:lnTo>
                      <a:lnTo>
                        <a:pt x="97" y="395"/>
                      </a:lnTo>
                      <a:lnTo>
                        <a:pt x="95" y="393"/>
                      </a:lnTo>
                      <a:lnTo>
                        <a:pt x="94" y="392"/>
                      </a:lnTo>
                      <a:lnTo>
                        <a:pt x="95" y="390"/>
                      </a:lnTo>
                      <a:lnTo>
                        <a:pt x="92" y="390"/>
                      </a:lnTo>
                      <a:lnTo>
                        <a:pt x="91" y="390"/>
                      </a:lnTo>
                      <a:lnTo>
                        <a:pt x="89" y="390"/>
                      </a:lnTo>
                      <a:lnTo>
                        <a:pt x="74" y="399"/>
                      </a:lnTo>
                      <a:lnTo>
                        <a:pt x="73" y="400"/>
                      </a:lnTo>
                      <a:lnTo>
                        <a:pt x="73" y="401"/>
                      </a:lnTo>
                      <a:lnTo>
                        <a:pt x="71" y="401"/>
                      </a:lnTo>
                      <a:lnTo>
                        <a:pt x="71" y="403"/>
                      </a:lnTo>
                      <a:lnTo>
                        <a:pt x="68" y="404"/>
                      </a:lnTo>
                      <a:lnTo>
                        <a:pt x="68" y="406"/>
                      </a:lnTo>
                      <a:lnTo>
                        <a:pt x="67" y="406"/>
                      </a:lnTo>
                      <a:lnTo>
                        <a:pt x="65" y="406"/>
                      </a:lnTo>
                      <a:lnTo>
                        <a:pt x="64" y="407"/>
                      </a:lnTo>
                      <a:lnTo>
                        <a:pt x="62" y="407"/>
                      </a:lnTo>
                      <a:lnTo>
                        <a:pt x="61" y="407"/>
                      </a:lnTo>
                      <a:lnTo>
                        <a:pt x="62" y="407"/>
                      </a:lnTo>
                      <a:lnTo>
                        <a:pt x="62" y="410"/>
                      </a:lnTo>
                      <a:lnTo>
                        <a:pt x="62" y="413"/>
                      </a:lnTo>
                      <a:lnTo>
                        <a:pt x="64" y="413"/>
                      </a:lnTo>
                      <a:lnTo>
                        <a:pt x="65" y="412"/>
                      </a:lnTo>
                      <a:lnTo>
                        <a:pt x="65" y="410"/>
                      </a:lnTo>
                      <a:lnTo>
                        <a:pt x="65" y="407"/>
                      </a:lnTo>
                      <a:lnTo>
                        <a:pt x="67" y="410"/>
                      </a:lnTo>
                      <a:lnTo>
                        <a:pt x="68" y="410"/>
                      </a:lnTo>
                      <a:lnTo>
                        <a:pt x="73" y="408"/>
                      </a:lnTo>
                      <a:lnTo>
                        <a:pt x="71" y="406"/>
                      </a:lnTo>
                      <a:lnTo>
                        <a:pt x="73" y="406"/>
                      </a:lnTo>
                      <a:lnTo>
                        <a:pt x="73" y="407"/>
                      </a:lnTo>
                      <a:lnTo>
                        <a:pt x="73" y="408"/>
                      </a:lnTo>
                      <a:lnTo>
                        <a:pt x="74" y="408"/>
                      </a:lnTo>
                      <a:lnTo>
                        <a:pt x="76" y="408"/>
                      </a:lnTo>
                      <a:lnTo>
                        <a:pt x="77" y="407"/>
                      </a:lnTo>
                      <a:lnTo>
                        <a:pt x="79" y="407"/>
                      </a:lnTo>
                      <a:lnTo>
                        <a:pt x="81" y="406"/>
                      </a:lnTo>
                      <a:lnTo>
                        <a:pt x="82" y="404"/>
                      </a:lnTo>
                      <a:lnTo>
                        <a:pt x="84" y="399"/>
                      </a:lnTo>
                      <a:lnTo>
                        <a:pt x="86" y="399"/>
                      </a:lnTo>
                      <a:lnTo>
                        <a:pt x="88" y="399"/>
                      </a:lnTo>
                      <a:lnTo>
                        <a:pt x="88" y="400"/>
                      </a:lnTo>
                      <a:lnTo>
                        <a:pt x="86" y="403"/>
                      </a:lnTo>
                      <a:lnTo>
                        <a:pt x="88" y="403"/>
                      </a:lnTo>
                      <a:lnTo>
                        <a:pt x="91" y="403"/>
                      </a:lnTo>
                      <a:lnTo>
                        <a:pt x="94" y="401"/>
                      </a:lnTo>
                      <a:lnTo>
                        <a:pt x="97" y="401"/>
                      </a:lnTo>
                      <a:lnTo>
                        <a:pt x="97" y="400"/>
                      </a:lnTo>
                      <a:lnTo>
                        <a:pt x="98" y="399"/>
                      </a:lnTo>
                      <a:lnTo>
                        <a:pt x="100" y="400"/>
                      </a:lnTo>
                      <a:lnTo>
                        <a:pt x="100" y="399"/>
                      </a:lnTo>
                      <a:lnTo>
                        <a:pt x="100" y="397"/>
                      </a:lnTo>
                      <a:lnTo>
                        <a:pt x="101" y="397"/>
                      </a:lnTo>
                      <a:lnTo>
                        <a:pt x="104" y="397"/>
                      </a:lnTo>
                      <a:lnTo>
                        <a:pt x="104" y="396"/>
                      </a:lnTo>
                      <a:lnTo>
                        <a:pt x="106" y="395"/>
                      </a:lnTo>
                      <a:lnTo>
                        <a:pt x="107" y="395"/>
                      </a:lnTo>
                      <a:lnTo>
                        <a:pt x="110" y="395"/>
                      </a:lnTo>
                      <a:lnTo>
                        <a:pt x="111" y="396"/>
                      </a:lnTo>
                      <a:lnTo>
                        <a:pt x="110" y="399"/>
                      </a:lnTo>
                      <a:lnTo>
                        <a:pt x="111" y="400"/>
                      </a:lnTo>
                      <a:lnTo>
                        <a:pt x="113" y="393"/>
                      </a:lnTo>
                      <a:lnTo>
                        <a:pt x="115" y="393"/>
                      </a:lnTo>
                      <a:lnTo>
                        <a:pt x="119" y="393"/>
                      </a:lnTo>
                      <a:lnTo>
                        <a:pt x="122" y="390"/>
                      </a:lnTo>
                      <a:lnTo>
                        <a:pt x="124" y="390"/>
                      </a:lnTo>
                      <a:lnTo>
                        <a:pt x="124" y="389"/>
                      </a:lnTo>
                      <a:lnTo>
                        <a:pt x="124" y="386"/>
                      </a:lnTo>
                      <a:lnTo>
                        <a:pt x="122" y="386"/>
                      </a:lnTo>
                      <a:lnTo>
                        <a:pt x="121" y="385"/>
                      </a:lnTo>
                      <a:lnTo>
                        <a:pt x="119" y="382"/>
                      </a:lnTo>
                      <a:lnTo>
                        <a:pt x="118" y="381"/>
                      </a:lnTo>
                      <a:lnTo>
                        <a:pt x="119" y="381"/>
                      </a:lnTo>
                      <a:lnTo>
                        <a:pt x="121" y="385"/>
                      </a:lnTo>
                      <a:lnTo>
                        <a:pt x="124" y="385"/>
                      </a:lnTo>
                      <a:lnTo>
                        <a:pt x="127" y="382"/>
                      </a:lnTo>
                      <a:lnTo>
                        <a:pt x="129" y="381"/>
                      </a:lnTo>
                      <a:lnTo>
                        <a:pt x="132" y="381"/>
                      </a:lnTo>
                      <a:lnTo>
                        <a:pt x="135" y="379"/>
                      </a:lnTo>
                      <a:lnTo>
                        <a:pt x="131" y="379"/>
                      </a:lnTo>
                      <a:lnTo>
                        <a:pt x="132" y="378"/>
                      </a:lnTo>
                      <a:lnTo>
                        <a:pt x="137" y="378"/>
                      </a:lnTo>
                      <a:lnTo>
                        <a:pt x="140" y="378"/>
                      </a:lnTo>
                      <a:lnTo>
                        <a:pt x="138" y="376"/>
                      </a:lnTo>
                      <a:lnTo>
                        <a:pt x="140" y="375"/>
                      </a:lnTo>
                      <a:lnTo>
                        <a:pt x="141" y="374"/>
                      </a:lnTo>
                      <a:lnTo>
                        <a:pt x="143" y="375"/>
                      </a:lnTo>
                      <a:lnTo>
                        <a:pt x="146" y="372"/>
                      </a:lnTo>
                      <a:lnTo>
                        <a:pt x="148" y="372"/>
                      </a:lnTo>
                      <a:lnTo>
                        <a:pt x="149" y="372"/>
                      </a:lnTo>
                      <a:lnTo>
                        <a:pt x="149" y="371"/>
                      </a:lnTo>
                      <a:lnTo>
                        <a:pt x="151" y="371"/>
                      </a:lnTo>
                      <a:lnTo>
                        <a:pt x="152" y="369"/>
                      </a:lnTo>
                      <a:lnTo>
                        <a:pt x="153" y="368"/>
                      </a:lnTo>
                      <a:lnTo>
                        <a:pt x="153" y="365"/>
                      </a:lnTo>
                      <a:lnTo>
                        <a:pt x="152" y="365"/>
                      </a:lnTo>
                      <a:lnTo>
                        <a:pt x="152" y="364"/>
                      </a:lnTo>
                      <a:lnTo>
                        <a:pt x="152" y="363"/>
                      </a:lnTo>
                      <a:lnTo>
                        <a:pt x="156" y="361"/>
                      </a:lnTo>
                      <a:lnTo>
                        <a:pt x="159" y="358"/>
                      </a:lnTo>
                      <a:lnTo>
                        <a:pt x="162" y="358"/>
                      </a:lnTo>
                      <a:lnTo>
                        <a:pt x="163" y="357"/>
                      </a:lnTo>
                      <a:lnTo>
                        <a:pt x="163" y="354"/>
                      </a:lnTo>
                      <a:lnTo>
                        <a:pt x="165" y="356"/>
                      </a:lnTo>
                      <a:lnTo>
                        <a:pt x="166" y="356"/>
                      </a:lnTo>
                      <a:lnTo>
                        <a:pt x="168" y="353"/>
                      </a:lnTo>
                      <a:lnTo>
                        <a:pt x="170" y="353"/>
                      </a:lnTo>
                      <a:lnTo>
                        <a:pt x="171" y="352"/>
                      </a:lnTo>
                      <a:lnTo>
                        <a:pt x="171" y="351"/>
                      </a:lnTo>
                      <a:lnTo>
                        <a:pt x="177" y="350"/>
                      </a:lnTo>
                      <a:lnTo>
                        <a:pt x="179" y="347"/>
                      </a:lnTo>
                      <a:lnTo>
                        <a:pt x="180" y="348"/>
                      </a:lnTo>
                      <a:lnTo>
                        <a:pt x="184" y="347"/>
                      </a:lnTo>
                      <a:lnTo>
                        <a:pt x="184" y="344"/>
                      </a:lnTo>
                      <a:lnTo>
                        <a:pt x="183" y="344"/>
                      </a:lnTo>
                      <a:lnTo>
                        <a:pt x="184" y="343"/>
                      </a:lnTo>
                      <a:lnTo>
                        <a:pt x="184" y="342"/>
                      </a:lnTo>
                      <a:lnTo>
                        <a:pt x="184" y="340"/>
                      </a:lnTo>
                      <a:lnTo>
                        <a:pt x="186" y="340"/>
                      </a:lnTo>
                      <a:lnTo>
                        <a:pt x="187" y="337"/>
                      </a:lnTo>
                      <a:lnTo>
                        <a:pt x="192" y="336"/>
                      </a:lnTo>
                      <a:lnTo>
                        <a:pt x="193" y="335"/>
                      </a:lnTo>
                      <a:lnTo>
                        <a:pt x="193" y="332"/>
                      </a:lnTo>
                      <a:lnTo>
                        <a:pt x="193" y="331"/>
                      </a:lnTo>
                      <a:lnTo>
                        <a:pt x="189" y="329"/>
                      </a:lnTo>
                      <a:lnTo>
                        <a:pt x="189" y="328"/>
                      </a:lnTo>
                      <a:lnTo>
                        <a:pt x="187" y="328"/>
                      </a:lnTo>
                      <a:lnTo>
                        <a:pt x="184" y="329"/>
                      </a:lnTo>
                      <a:lnTo>
                        <a:pt x="183" y="328"/>
                      </a:lnTo>
                      <a:lnTo>
                        <a:pt x="184" y="322"/>
                      </a:lnTo>
                      <a:lnTo>
                        <a:pt x="187" y="321"/>
                      </a:lnTo>
                      <a:lnTo>
                        <a:pt x="189" y="319"/>
                      </a:lnTo>
                      <a:lnTo>
                        <a:pt x="190" y="318"/>
                      </a:lnTo>
                      <a:lnTo>
                        <a:pt x="190" y="317"/>
                      </a:lnTo>
                      <a:lnTo>
                        <a:pt x="190" y="314"/>
                      </a:lnTo>
                      <a:lnTo>
                        <a:pt x="192" y="315"/>
                      </a:lnTo>
                      <a:lnTo>
                        <a:pt x="192" y="314"/>
                      </a:lnTo>
                      <a:lnTo>
                        <a:pt x="193" y="313"/>
                      </a:lnTo>
                      <a:lnTo>
                        <a:pt x="193" y="315"/>
                      </a:lnTo>
                      <a:lnTo>
                        <a:pt x="196" y="314"/>
                      </a:lnTo>
                      <a:lnTo>
                        <a:pt x="198" y="314"/>
                      </a:lnTo>
                      <a:lnTo>
                        <a:pt x="198" y="313"/>
                      </a:lnTo>
                      <a:lnTo>
                        <a:pt x="195" y="311"/>
                      </a:lnTo>
                      <a:lnTo>
                        <a:pt x="196" y="311"/>
                      </a:lnTo>
                      <a:lnTo>
                        <a:pt x="201" y="310"/>
                      </a:lnTo>
                      <a:lnTo>
                        <a:pt x="203" y="307"/>
                      </a:lnTo>
                      <a:lnTo>
                        <a:pt x="203" y="306"/>
                      </a:lnTo>
                      <a:lnTo>
                        <a:pt x="203" y="304"/>
                      </a:lnTo>
                      <a:lnTo>
                        <a:pt x="196" y="302"/>
                      </a:lnTo>
                      <a:lnTo>
                        <a:pt x="198" y="302"/>
                      </a:lnTo>
                      <a:lnTo>
                        <a:pt x="201" y="303"/>
                      </a:lnTo>
                      <a:lnTo>
                        <a:pt x="203" y="303"/>
                      </a:lnTo>
                      <a:lnTo>
                        <a:pt x="207" y="299"/>
                      </a:lnTo>
                      <a:lnTo>
                        <a:pt x="210" y="296"/>
                      </a:lnTo>
                      <a:lnTo>
                        <a:pt x="214" y="290"/>
                      </a:lnTo>
                      <a:lnTo>
                        <a:pt x="214" y="287"/>
                      </a:lnTo>
                      <a:lnTo>
                        <a:pt x="223" y="285"/>
                      </a:lnTo>
                      <a:lnTo>
                        <a:pt x="228" y="279"/>
                      </a:lnTo>
                      <a:lnTo>
                        <a:pt x="228" y="278"/>
                      </a:lnTo>
                      <a:lnTo>
                        <a:pt x="228" y="275"/>
                      </a:lnTo>
                      <a:lnTo>
                        <a:pt x="235" y="255"/>
                      </a:lnTo>
                      <a:lnTo>
                        <a:pt x="236" y="257"/>
                      </a:lnTo>
                      <a:lnTo>
                        <a:pt x="236" y="266"/>
                      </a:lnTo>
                      <a:lnTo>
                        <a:pt x="232" y="274"/>
                      </a:lnTo>
                      <a:lnTo>
                        <a:pt x="229" y="279"/>
                      </a:lnTo>
                      <a:lnTo>
                        <a:pt x="232" y="281"/>
                      </a:lnTo>
                      <a:lnTo>
                        <a:pt x="236" y="279"/>
                      </a:lnTo>
                      <a:lnTo>
                        <a:pt x="241" y="275"/>
                      </a:lnTo>
                      <a:lnTo>
                        <a:pt x="245" y="274"/>
                      </a:lnTo>
                      <a:lnTo>
                        <a:pt x="247" y="274"/>
                      </a:lnTo>
                      <a:lnTo>
                        <a:pt x="245" y="275"/>
                      </a:lnTo>
                      <a:lnTo>
                        <a:pt x="243" y="276"/>
                      </a:lnTo>
                      <a:lnTo>
                        <a:pt x="241" y="278"/>
                      </a:lnTo>
                      <a:lnTo>
                        <a:pt x="240" y="281"/>
                      </a:lnTo>
                      <a:lnTo>
                        <a:pt x="238" y="281"/>
                      </a:lnTo>
                      <a:lnTo>
                        <a:pt x="238" y="283"/>
                      </a:lnTo>
                      <a:lnTo>
                        <a:pt x="240" y="285"/>
                      </a:lnTo>
                      <a:lnTo>
                        <a:pt x="250" y="289"/>
                      </a:lnTo>
                      <a:lnTo>
                        <a:pt x="241" y="287"/>
                      </a:lnTo>
                      <a:lnTo>
                        <a:pt x="236" y="289"/>
                      </a:lnTo>
                      <a:lnTo>
                        <a:pt x="235" y="287"/>
                      </a:lnTo>
                      <a:lnTo>
                        <a:pt x="233" y="286"/>
                      </a:lnTo>
                      <a:lnTo>
                        <a:pt x="232" y="286"/>
                      </a:lnTo>
                      <a:lnTo>
                        <a:pt x="220" y="292"/>
                      </a:lnTo>
                      <a:lnTo>
                        <a:pt x="220" y="293"/>
                      </a:lnTo>
                      <a:lnTo>
                        <a:pt x="220" y="299"/>
                      </a:lnTo>
                      <a:lnTo>
                        <a:pt x="220" y="302"/>
                      </a:lnTo>
                      <a:lnTo>
                        <a:pt x="219" y="303"/>
                      </a:lnTo>
                      <a:lnTo>
                        <a:pt x="217" y="306"/>
                      </a:lnTo>
                      <a:lnTo>
                        <a:pt x="216" y="308"/>
                      </a:lnTo>
                      <a:lnTo>
                        <a:pt x="216" y="310"/>
                      </a:lnTo>
                      <a:lnTo>
                        <a:pt x="214" y="311"/>
                      </a:lnTo>
                      <a:lnTo>
                        <a:pt x="214" y="314"/>
                      </a:lnTo>
                      <a:lnTo>
                        <a:pt x="214" y="315"/>
                      </a:lnTo>
                      <a:lnTo>
                        <a:pt x="217" y="317"/>
                      </a:lnTo>
                      <a:lnTo>
                        <a:pt x="223" y="313"/>
                      </a:lnTo>
                      <a:lnTo>
                        <a:pt x="225" y="313"/>
                      </a:lnTo>
                      <a:lnTo>
                        <a:pt x="223" y="317"/>
                      </a:lnTo>
                      <a:lnTo>
                        <a:pt x="221" y="318"/>
                      </a:lnTo>
                      <a:lnTo>
                        <a:pt x="220" y="318"/>
                      </a:lnTo>
                      <a:lnTo>
                        <a:pt x="219" y="319"/>
                      </a:lnTo>
                      <a:lnTo>
                        <a:pt x="220" y="321"/>
                      </a:lnTo>
                      <a:lnTo>
                        <a:pt x="217" y="319"/>
                      </a:lnTo>
                      <a:lnTo>
                        <a:pt x="216" y="321"/>
                      </a:lnTo>
                      <a:lnTo>
                        <a:pt x="214" y="319"/>
                      </a:lnTo>
                      <a:lnTo>
                        <a:pt x="214" y="321"/>
                      </a:lnTo>
                      <a:lnTo>
                        <a:pt x="214" y="322"/>
                      </a:lnTo>
                      <a:lnTo>
                        <a:pt x="213" y="324"/>
                      </a:lnTo>
                      <a:lnTo>
                        <a:pt x="213" y="325"/>
                      </a:lnTo>
                      <a:lnTo>
                        <a:pt x="214" y="325"/>
                      </a:lnTo>
                      <a:lnTo>
                        <a:pt x="216" y="325"/>
                      </a:lnTo>
                      <a:lnTo>
                        <a:pt x="219" y="325"/>
                      </a:lnTo>
                      <a:lnTo>
                        <a:pt x="221" y="325"/>
                      </a:lnTo>
                      <a:lnTo>
                        <a:pt x="221" y="324"/>
                      </a:lnTo>
                      <a:lnTo>
                        <a:pt x="221" y="322"/>
                      </a:lnTo>
                      <a:lnTo>
                        <a:pt x="225" y="324"/>
                      </a:lnTo>
                      <a:lnTo>
                        <a:pt x="225" y="325"/>
                      </a:lnTo>
                      <a:lnTo>
                        <a:pt x="229" y="318"/>
                      </a:lnTo>
                      <a:lnTo>
                        <a:pt x="232" y="318"/>
                      </a:lnTo>
                      <a:lnTo>
                        <a:pt x="233" y="318"/>
                      </a:lnTo>
                      <a:lnTo>
                        <a:pt x="233" y="322"/>
                      </a:lnTo>
                      <a:lnTo>
                        <a:pt x="236" y="318"/>
                      </a:lnTo>
                      <a:lnTo>
                        <a:pt x="236" y="315"/>
                      </a:lnTo>
                      <a:lnTo>
                        <a:pt x="240" y="314"/>
                      </a:lnTo>
                      <a:lnTo>
                        <a:pt x="241" y="315"/>
                      </a:lnTo>
                      <a:lnTo>
                        <a:pt x="241" y="314"/>
                      </a:lnTo>
                      <a:lnTo>
                        <a:pt x="241" y="311"/>
                      </a:lnTo>
                      <a:lnTo>
                        <a:pt x="243" y="310"/>
                      </a:lnTo>
                      <a:lnTo>
                        <a:pt x="243" y="314"/>
                      </a:lnTo>
                      <a:lnTo>
                        <a:pt x="244" y="310"/>
                      </a:lnTo>
                      <a:lnTo>
                        <a:pt x="245" y="308"/>
                      </a:lnTo>
                      <a:lnTo>
                        <a:pt x="245" y="306"/>
                      </a:lnTo>
                      <a:lnTo>
                        <a:pt x="245" y="308"/>
                      </a:lnTo>
                      <a:lnTo>
                        <a:pt x="247" y="308"/>
                      </a:lnTo>
                      <a:lnTo>
                        <a:pt x="248" y="308"/>
                      </a:lnTo>
                      <a:lnTo>
                        <a:pt x="250" y="308"/>
                      </a:lnTo>
                      <a:lnTo>
                        <a:pt x="253" y="310"/>
                      </a:lnTo>
                      <a:lnTo>
                        <a:pt x="254" y="308"/>
                      </a:lnTo>
                      <a:lnTo>
                        <a:pt x="257" y="307"/>
                      </a:lnTo>
                      <a:lnTo>
                        <a:pt x="259" y="304"/>
                      </a:lnTo>
                      <a:lnTo>
                        <a:pt x="260" y="304"/>
                      </a:lnTo>
                      <a:lnTo>
                        <a:pt x="262" y="304"/>
                      </a:lnTo>
                      <a:lnTo>
                        <a:pt x="262" y="303"/>
                      </a:lnTo>
                      <a:lnTo>
                        <a:pt x="260" y="302"/>
                      </a:lnTo>
                      <a:lnTo>
                        <a:pt x="259" y="302"/>
                      </a:lnTo>
                      <a:lnTo>
                        <a:pt x="260" y="300"/>
                      </a:lnTo>
                      <a:lnTo>
                        <a:pt x="262" y="297"/>
                      </a:lnTo>
                      <a:lnTo>
                        <a:pt x="263" y="297"/>
                      </a:lnTo>
                      <a:lnTo>
                        <a:pt x="263" y="296"/>
                      </a:lnTo>
                      <a:lnTo>
                        <a:pt x="260" y="297"/>
                      </a:lnTo>
                      <a:lnTo>
                        <a:pt x="259" y="297"/>
                      </a:lnTo>
                      <a:lnTo>
                        <a:pt x="257" y="297"/>
                      </a:lnTo>
                      <a:lnTo>
                        <a:pt x="254" y="296"/>
                      </a:lnTo>
                      <a:lnTo>
                        <a:pt x="259" y="296"/>
                      </a:lnTo>
                      <a:lnTo>
                        <a:pt x="260" y="294"/>
                      </a:lnTo>
                      <a:lnTo>
                        <a:pt x="262" y="292"/>
                      </a:lnTo>
                      <a:lnTo>
                        <a:pt x="259" y="293"/>
                      </a:lnTo>
                      <a:lnTo>
                        <a:pt x="259" y="292"/>
                      </a:lnTo>
                      <a:lnTo>
                        <a:pt x="257" y="293"/>
                      </a:lnTo>
                      <a:lnTo>
                        <a:pt x="257" y="292"/>
                      </a:lnTo>
                      <a:lnTo>
                        <a:pt x="254" y="290"/>
                      </a:lnTo>
                      <a:lnTo>
                        <a:pt x="257" y="289"/>
                      </a:lnTo>
                      <a:lnTo>
                        <a:pt x="260" y="289"/>
                      </a:lnTo>
                      <a:lnTo>
                        <a:pt x="262" y="286"/>
                      </a:lnTo>
                      <a:lnTo>
                        <a:pt x="259" y="286"/>
                      </a:lnTo>
                      <a:lnTo>
                        <a:pt x="260" y="283"/>
                      </a:lnTo>
                      <a:lnTo>
                        <a:pt x="262" y="283"/>
                      </a:lnTo>
                      <a:lnTo>
                        <a:pt x="262" y="285"/>
                      </a:lnTo>
                      <a:lnTo>
                        <a:pt x="263" y="285"/>
                      </a:lnTo>
                      <a:lnTo>
                        <a:pt x="265" y="282"/>
                      </a:lnTo>
                      <a:lnTo>
                        <a:pt x="266" y="279"/>
                      </a:lnTo>
                      <a:lnTo>
                        <a:pt x="266" y="282"/>
                      </a:lnTo>
                      <a:lnTo>
                        <a:pt x="263" y="287"/>
                      </a:lnTo>
                      <a:lnTo>
                        <a:pt x="265" y="289"/>
                      </a:lnTo>
                      <a:lnTo>
                        <a:pt x="268" y="289"/>
                      </a:lnTo>
                      <a:lnTo>
                        <a:pt x="268" y="287"/>
                      </a:lnTo>
                      <a:lnTo>
                        <a:pt x="268" y="282"/>
                      </a:lnTo>
                      <a:lnTo>
                        <a:pt x="269" y="285"/>
                      </a:lnTo>
                      <a:lnTo>
                        <a:pt x="269" y="286"/>
                      </a:lnTo>
                      <a:lnTo>
                        <a:pt x="275" y="286"/>
                      </a:lnTo>
                      <a:lnTo>
                        <a:pt x="277" y="286"/>
                      </a:lnTo>
                      <a:lnTo>
                        <a:pt x="279" y="286"/>
                      </a:lnTo>
                      <a:lnTo>
                        <a:pt x="281" y="283"/>
                      </a:lnTo>
                      <a:lnTo>
                        <a:pt x="284" y="282"/>
                      </a:lnTo>
                      <a:lnTo>
                        <a:pt x="287" y="282"/>
                      </a:lnTo>
                      <a:lnTo>
                        <a:pt x="287" y="283"/>
                      </a:lnTo>
                      <a:lnTo>
                        <a:pt x="282" y="285"/>
                      </a:lnTo>
                      <a:lnTo>
                        <a:pt x="282" y="289"/>
                      </a:lnTo>
                      <a:lnTo>
                        <a:pt x="284" y="290"/>
                      </a:lnTo>
                      <a:lnTo>
                        <a:pt x="287" y="289"/>
                      </a:lnTo>
                      <a:lnTo>
                        <a:pt x="281" y="293"/>
                      </a:lnTo>
                      <a:lnTo>
                        <a:pt x="285" y="293"/>
                      </a:lnTo>
                      <a:lnTo>
                        <a:pt x="288" y="290"/>
                      </a:lnTo>
                      <a:lnTo>
                        <a:pt x="290" y="290"/>
                      </a:lnTo>
                      <a:lnTo>
                        <a:pt x="287" y="294"/>
                      </a:lnTo>
                      <a:lnTo>
                        <a:pt x="290" y="293"/>
                      </a:lnTo>
                      <a:lnTo>
                        <a:pt x="292" y="294"/>
                      </a:lnTo>
                      <a:lnTo>
                        <a:pt x="295" y="293"/>
                      </a:lnTo>
                      <a:lnTo>
                        <a:pt x="295" y="294"/>
                      </a:lnTo>
                      <a:lnTo>
                        <a:pt x="293" y="297"/>
                      </a:lnTo>
                      <a:lnTo>
                        <a:pt x="295" y="297"/>
                      </a:lnTo>
                      <a:lnTo>
                        <a:pt x="298" y="300"/>
                      </a:lnTo>
                      <a:lnTo>
                        <a:pt x="299" y="300"/>
                      </a:lnTo>
                      <a:lnTo>
                        <a:pt x="301" y="300"/>
                      </a:lnTo>
                      <a:lnTo>
                        <a:pt x="301" y="299"/>
                      </a:lnTo>
                      <a:lnTo>
                        <a:pt x="302" y="299"/>
                      </a:lnTo>
                      <a:lnTo>
                        <a:pt x="302" y="297"/>
                      </a:lnTo>
                      <a:lnTo>
                        <a:pt x="305" y="297"/>
                      </a:lnTo>
                      <a:lnTo>
                        <a:pt x="306" y="297"/>
                      </a:lnTo>
                      <a:lnTo>
                        <a:pt x="306" y="299"/>
                      </a:lnTo>
                      <a:lnTo>
                        <a:pt x="306" y="300"/>
                      </a:lnTo>
                      <a:lnTo>
                        <a:pt x="308" y="302"/>
                      </a:lnTo>
                      <a:lnTo>
                        <a:pt x="309" y="303"/>
                      </a:lnTo>
                      <a:lnTo>
                        <a:pt x="311" y="304"/>
                      </a:lnTo>
                      <a:lnTo>
                        <a:pt x="311" y="303"/>
                      </a:lnTo>
                      <a:lnTo>
                        <a:pt x="312" y="304"/>
                      </a:lnTo>
                      <a:lnTo>
                        <a:pt x="314" y="303"/>
                      </a:lnTo>
                      <a:lnTo>
                        <a:pt x="315" y="304"/>
                      </a:lnTo>
                      <a:lnTo>
                        <a:pt x="315" y="306"/>
                      </a:lnTo>
                      <a:lnTo>
                        <a:pt x="315" y="307"/>
                      </a:lnTo>
                      <a:lnTo>
                        <a:pt x="317" y="308"/>
                      </a:lnTo>
                      <a:lnTo>
                        <a:pt x="318" y="308"/>
                      </a:lnTo>
                      <a:lnTo>
                        <a:pt x="321" y="307"/>
                      </a:lnTo>
                      <a:lnTo>
                        <a:pt x="330" y="307"/>
                      </a:lnTo>
                      <a:lnTo>
                        <a:pt x="332" y="306"/>
                      </a:lnTo>
                      <a:lnTo>
                        <a:pt x="333" y="307"/>
                      </a:lnTo>
                      <a:lnTo>
                        <a:pt x="335" y="306"/>
                      </a:lnTo>
                      <a:lnTo>
                        <a:pt x="338" y="306"/>
                      </a:lnTo>
                      <a:lnTo>
                        <a:pt x="339" y="307"/>
                      </a:lnTo>
                      <a:lnTo>
                        <a:pt x="347" y="308"/>
                      </a:lnTo>
                      <a:lnTo>
                        <a:pt x="351" y="307"/>
                      </a:lnTo>
                      <a:lnTo>
                        <a:pt x="354" y="308"/>
                      </a:lnTo>
                      <a:lnTo>
                        <a:pt x="351" y="310"/>
                      </a:lnTo>
                      <a:lnTo>
                        <a:pt x="357" y="313"/>
                      </a:lnTo>
                      <a:lnTo>
                        <a:pt x="366" y="314"/>
                      </a:lnTo>
                      <a:lnTo>
                        <a:pt x="370" y="313"/>
                      </a:lnTo>
                      <a:lnTo>
                        <a:pt x="373" y="308"/>
                      </a:lnTo>
                      <a:lnTo>
                        <a:pt x="375" y="307"/>
                      </a:lnTo>
                      <a:lnTo>
                        <a:pt x="375" y="306"/>
                      </a:lnTo>
                      <a:lnTo>
                        <a:pt x="380" y="310"/>
                      </a:lnTo>
                      <a:lnTo>
                        <a:pt x="384" y="311"/>
                      </a:lnTo>
                      <a:lnTo>
                        <a:pt x="382" y="311"/>
                      </a:lnTo>
                      <a:lnTo>
                        <a:pt x="380" y="313"/>
                      </a:lnTo>
                      <a:lnTo>
                        <a:pt x="380" y="317"/>
                      </a:lnTo>
                      <a:lnTo>
                        <a:pt x="380" y="318"/>
                      </a:lnTo>
                      <a:lnTo>
                        <a:pt x="379" y="317"/>
                      </a:lnTo>
                      <a:lnTo>
                        <a:pt x="379" y="313"/>
                      </a:lnTo>
                      <a:lnTo>
                        <a:pt x="379" y="311"/>
                      </a:lnTo>
                      <a:lnTo>
                        <a:pt x="379" y="310"/>
                      </a:lnTo>
                      <a:lnTo>
                        <a:pt x="379" y="308"/>
                      </a:lnTo>
                      <a:lnTo>
                        <a:pt x="376" y="308"/>
                      </a:lnTo>
                      <a:lnTo>
                        <a:pt x="375" y="310"/>
                      </a:lnTo>
                      <a:lnTo>
                        <a:pt x="375" y="311"/>
                      </a:lnTo>
                      <a:lnTo>
                        <a:pt x="375" y="314"/>
                      </a:lnTo>
                      <a:lnTo>
                        <a:pt x="376" y="314"/>
                      </a:lnTo>
                      <a:lnTo>
                        <a:pt x="376" y="315"/>
                      </a:lnTo>
                      <a:lnTo>
                        <a:pt x="375" y="317"/>
                      </a:lnTo>
                      <a:lnTo>
                        <a:pt x="373" y="318"/>
                      </a:lnTo>
                      <a:lnTo>
                        <a:pt x="372" y="319"/>
                      </a:lnTo>
                      <a:lnTo>
                        <a:pt x="373" y="319"/>
                      </a:lnTo>
                      <a:lnTo>
                        <a:pt x="376" y="321"/>
                      </a:lnTo>
                      <a:lnTo>
                        <a:pt x="379" y="322"/>
                      </a:lnTo>
                      <a:lnTo>
                        <a:pt x="380" y="322"/>
                      </a:lnTo>
                      <a:lnTo>
                        <a:pt x="380" y="324"/>
                      </a:lnTo>
                      <a:lnTo>
                        <a:pt x="385" y="325"/>
                      </a:lnTo>
                      <a:lnTo>
                        <a:pt x="388" y="326"/>
                      </a:lnTo>
                      <a:lnTo>
                        <a:pt x="388" y="325"/>
                      </a:lnTo>
                      <a:lnTo>
                        <a:pt x="393" y="325"/>
                      </a:lnTo>
                      <a:lnTo>
                        <a:pt x="393" y="324"/>
                      </a:lnTo>
                      <a:lnTo>
                        <a:pt x="391" y="322"/>
                      </a:lnTo>
                      <a:lnTo>
                        <a:pt x="393" y="321"/>
                      </a:lnTo>
                      <a:lnTo>
                        <a:pt x="393" y="322"/>
                      </a:lnTo>
                      <a:lnTo>
                        <a:pt x="394" y="321"/>
                      </a:lnTo>
                      <a:lnTo>
                        <a:pt x="382" y="307"/>
                      </a:lnTo>
                      <a:lnTo>
                        <a:pt x="382" y="302"/>
                      </a:lnTo>
                      <a:lnTo>
                        <a:pt x="373" y="302"/>
                      </a:lnTo>
                      <a:lnTo>
                        <a:pt x="370" y="304"/>
                      </a:lnTo>
                      <a:lnTo>
                        <a:pt x="369" y="304"/>
                      </a:lnTo>
                      <a:lnTo>
                        <a:pt x="366" y="302"/>
                      </a:lnTo>
                      <a:lnTo>
                        <a:pt x="363" y="304"/>
                      </a:lnTo>
                      <a:lnTo>
                        <a:pt x="358" y="302"/>
                      </a:lnTo>
                      <a:lnTo>
                        <a:pt x="358" y="29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8" name="Group 3319"/>
              <p:cNvGrpSpPr>
                <a:grpSpLocks/>
              </p:cNvGrpSpPr>
              <p:nvPr/>
            </p:nvGrpSpPr>
            <p:grpSpPr bwMode="auto">
              <a:xfrm>
                <a:off x="1696" y="2098"/>
                <a:ext cx="27" cy="7"/>
                <a:chOff x="1696" y="2098"/>
                <a:chExt cx="27" cy="7"/>
              </a:xfrm>
              <a:grpFill/>
            </p:grpSpPr>
            <p:sp>
              <p:nvSpPr>
                <p:cNvPr id="682" name="Freeform 3320"/>
                <p:cNvSpPr>
                  <a:spLocks/>
                </p:cNvSpPr>
                <p:nvPr/>
              </p:nvSpPr>
              <p:spPr bwMode="gray">
                <a:xfrm>
                  <a:off x="1696" y="2098"/>
                  <a:ext cx="27" cy="7"/>
                </a:xfrm>
                <a:custGeom>
                  <a:avLst/>
                  <a:gdLst>
                    <a:gd name="T0" fmla="*/ 24 w 27"/>
                    <a:gd name="T1" fmla="*/ 0 h 7"/>
                    <a:gd name="T2" fmla="*/ 19 w 27"/>
                    <a:gd name="T3" fmla="*/ 2 h 7"/>
                    <a:gd name="T4" fmla="*/ 6 w 27"/>
                    <a:gd name="T5" fmla="*/ 3 h 7"/>
                    <a:gd name="T6" fmla="*/ 3 w 27"/>
                    <a:gd name="T7" fmla="*/ 4 h 7"/>
                    <a:gd name="T8" fmla="*/ 2 w 27"/>
                    <a:gd name="T9" fmla="*/ 6 h 7"/>
                    <a:gd name="T10" fmla="*/ 0 w 27"/>
                    <a:gd name="T11" fmla="*/ 6 h 7"/>
                    <a:gd name="T12" fmla="*/ 0 w 27"/>
                    <a:gd name="T13" fmla="*/ 7 h 7"/>
                    <a:gd name="T14" fmla="*/ 2 w 27"/>
                    <a:gd name="T15" fmla="*/ 7 h 7"/>
                    <a:gd name="T16" fmla="*/ 3 w 27"/>
                    <a:gd name="T17" fmla="*/ 7 h 7"/>
                    <a:gd name="T18" fmla="*/ 27 w 27"/>
                    <a:gd name="T19" fmla="*/ 1 h 7"/>
                    <a:gd name="T20" fmla="*/ 24 w 27"/>
                    <a:gd name="T21" fmla="*/ 1 h 7"/>
                    <a:gd name="T22" fmla="*/ 23 w 27"/>
                    <a:gd name="T23" fmla="*/ 2 h 7"/>
                    <a:gd name="T24" fmla="*/ 21 w 27"/>
                    <a:gd name="T25" fmla="*/ 2 h 7"/>
                    <a:gd name="T26" fmla="*/ 19 w 27"/>
                    <a:gd name="T27" fmla="*/ 3 h 7"/>
                    <a:gd name="T28" fmla="*/ 19 w 27"/>
                    <a:gd name="T29" fmla="*/ 2 h 7"/>
                    <a:gd name="T30" fmla="*/ 23 w 27"/>
                    <a:gd name="T31" fmla="*/ 0 h 7"/>
                    <a:gd name="T32" fmla="*/ 24 w 27"/>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7"/>
                    <a:gd name="T53" fmla="*/ 27 w 2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7">
                      <a:moveTo>
                        <a:pt x="24" y="0"/>
                      </a:moveTo>
                      <a:lnTo>
                        <a:pt x="19" y="2"/>
                      </a:lnTo>
                      <a:lnTo>
                        <a:pt x="6" y="3"/>
                      </a:lnTo>
                      <a:lnTo>
                        <a:pt x="3" y="4"/>
                      </a:lnTo>
                      <a:lnTo>
                        <a:pt x="2" y="6"/>
                      </a:lnTo>
                      <a:lnTo>
                        <a:pt x="0" y="6"/>
                      </a:lnTo>
                      <a:lnTo>
                        <a:pt x="0" y="7"/>
                      </a:lnTo>
                      <a:lnTo>
                        <a:pt x="2" y="7"/>
                      </a:lnTo>
                      <a:lnTo>
                        <a:pt x="3" y="7"/>
                      </a:lnTo>
                      <a:lnTo>
                        <a:pt x="27" y="1"/>
                      </a:lnTo>
                      <a:lnTo>
                        <a:pt x="24" y="1"/>
                      </a:lnTo>
                      <a:lnTo>
                        <a:pt x="23" y="2"/>
                      </a:lnTo>
                      <a:lnTo>
                        <a:pt x="21" y="2"/>
                      </a:lnTo>
                      <a:lnTo>
                        <a:pt x="19" y="3"/>
                      </a:lnTo>
                      <a:lnTo>
                        <a:pt x="19" y="2"/>
                      </a:lnTo>
                      <a:lnTo>
                        <a:pt x="23" y="0"/>
                      </a:lnTo>
                      <a:lnTo>
                        <a:pt x="2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83" name="Freeform 3321"/>
                <p:cNvSpPr>
                  <a:spLocks/>
                </p:cNvSpPr>
                <p:nvPr/>
              </p:nvSpPr>
              <p:spPr bwMode="gray">
                <a:xfrm>
                  <a:off x="1696" y="2098"/>
                  <a:ext cx="27" cy="7"/>
                </a:xfrm>
                <a:custGeom>
                  <a:avLst/>
                  <a:gdLst>
                    <a:gd name="T0" fmla="*/ 24 w 27"/>
                    <a:gd name="T1" fmla="*/ 0 h 7"/>
                    <a:gd name="T2" fmla="*/ 19 w 27"/>
                    <a:gd name="T3" fmla="*/ 2 h 7"/>
                    <a:gd name="T4" fmla="*/ 6 w 27"/>
                    <a:gd name="T5" fmla="*/ 3 h 7"/>
                    <a:gd name="T6" fmla="*/ 3 w 27"/>
                    <a:gd name="T7" fmla="*/ 4 h 7"/>
                    <a:gd name="T8" fmla="*/ 2 w 27"/>
                    <a:gd name="T9" fmla="*/ 6 h 7"/>
                    <a:gd name="T10" fmla="*/ 0 w 27"/>
                    <a:gd name="T11" fmla="*/ 6 h 7"/>
                    <a:gd name="T12" fmla="*/ 0 w 27"/>
                    <a:gd name="T13" fmla="*/ 7 h 7"/>
                    <a:gd name="T14" fmla="*/ 2 w 27"/>
                    <a:gd name="T15" fmla="*/ 7 h 7"/>
                    <a:gd name="T16" fmla="*/ 3 w 27"/>
                    <a:gd name="T17" fmla="*/ 7 h 7"/>
                    <a:gd name="T18" fmla="*/ 27 w 27"/>
                    <a:gd name="T19" fmla="*/ 1 h 7"/>
                    <a:gd name="T20" fmla="*/ 24 w 27"/>
                    <a:gd name="T21" fmla="*/ 1 h 7"/>
                    <a:gd name="T22" fmla="*/ 23 w 27"/>
                    <a:gd name="T23" fmla="*/ 2 h 7"/>
                    <a:gd name="T24" fmla="*/ 21 w 27"/>
                    <a:gd name="T25" fmla="*/ 2 h 7"/>
                    <a:gd name="T26" fmla="*/ 19 w 27"/>
                    <a:gd name="T27" fmla="*/ 3 h 7"/>
                    <a:gd name="T28" fmla="*/ 19 w 27"/>
                    <a:gd name="T29" fmla="*/ 2 h 7"/>
                    <a:gd name="T30" fmla="*/ 23 w 27"/>
                    <a:gd name="T31" fmla="*/ 0 h 7"/>
                    <a:gd name="T32" fmla="*/ 24 w 27"/>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7"/>
                    <a:gd name="T53" fmla="*/ 27 w 2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7">
                      <a:moveTo>
                        <a:pt x="24" y="0"/>
                      </a:moveTo>
                      <a:lnTo>
                        <a:pt x="19" y="2"/>
                      </a:lnTo>
                      <a:lnTo>
                        <a:pt x="6" y="3"/>
                      </a:lnTo>
                      <a:lnTo>
                        <a:pt x="3" y="4"/>
                      </a:lnTo>
                      <a:lnTo>
                        <a:pt x="2" y="6"/>
                      </a:lnTo>
                      <a:lnTo>
                        <a:pt x="0" y="6"/>
                      </a:lnTo>
                      <a:lnTo>
                        <a:pt x="0" y="7"/>
                      </a:lnTo>
                      <a:lnTo>
                        <a:pt x="2" y="7"/>
                      </a:lnTo>
                      <a:lnTo>
                        <a:pt x="3" y="7"/>
                      </a:lnTo>
                      <a:lnTo>
                        <a:pt x="27" y="1"/>
                      </a:lnTo>
                      <a:lnTo>
                        <a:pt x="24" y="1"/>
                      </a:lnTo>
                      <a:lnTo>
                        <a:pt x="23" y="2"/>
                      </a:lnTo>
                      <a:lnTo>
                        <a:pt x="21" y="2"/>
                      </a:lnTo>
                      <a:lnTo>
                        <a:pt x="19" y="3"/>
                      </a:lnTo>
                      <a:lnTo>
                        <a:pt x="19" y="2"/>
                      </a:lnTo>
                      <a:lnTo>
                        <a:pt x="23" y="0"/>
                      </a:lnTo>
                      <a:lnTo>
                        <a:pt x="2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19" name="Group 3322"/>
              <p:cNvGrpSpPr>
                <a:grpSpLocks/>
              </p:cNvGrpSpPr>
              <p:nvPr/>
            </p:nvGrpSpPr>
            <p:grpSpPr bwMode="auto">
              <a:xfrm>
                <a:off x="1763" y="2050"/>
                <a:ext cx="1" cy="5"/>
                <a:chOff x="1763" y="2050"/>
                <a:chExt cx="1" cy="5"/>
              </a:xfrm>
              <a:grpFill/>
            </p:grpSpPr>
            <p:sp>
              <p:nvSpPr>
                <p:cNvPr id="680" name="Freeform 3323"/>
                <p:cNvSpPr>
                  <a:spLocks/>
                </p:cNvSpPr>
                <p:nvPr/>
              </p:nvSpPr>
              <p:spPr bwMode="gray">
                <a:xfrm>
                  <a:off x="1763" y="2050"/>
                  <a:ext cx="1" cy="5"/>
                </a:xfrm>
                <a:custGeom>
                  <a:avLst/>
                  <a:gdLst>
                    <a:gd name="T0" fmla="*/ 0 w 1"/>
                    <a:gd name="T1" fmla="*/ 3 h 5"/>
                    <a:gd name="T2" fmla="*/ 0 w 1"/>
                    <a:gd name="T3" fmla="*/ 3 h 5"/>
                    <a:gd name="T4" fmla="*/ 1 w 1"/>
                    <a:gd name="T5" fmla="*/ 5 h 5"/>
                    <a:gd name="T6" fmla="*/ 1 w 1"/>
                    <a:gd name="T7" fmla="*/ 3 h 5"/>
                    <a:gd name="T8" fmla="*/ 1 w 1"/>
                    <a:gd name="T9" fmla="*/ 2 h 5"/>
                    <a:gd name="T10" fmla="*/ 1 w 1"/>
                    <a:gd name="T11" fmla="*/ 0 h 5"/>
                    <a:gd name="T12" fmla="*/ 0 w 1"/>
                    <a:gd name="T13" fmla="*/ 0 h 5"/>
                    <a:gd name="T14" fmla="*/ 0 w 1"/>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5"/>
                    <a:gd name="T26" fmla="*/ 1 w 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5">
                      <a:moveTo>
                        <a:pt x="0" y="3"/>
                      </a:moveTo>
                      <a:lnTo>
                        <a:pt x="0" y="3"/>
                      </a:lnTo>
                      <a:lnTo>
                        <a:pt x="1" y="5"/>
                      </a:lnTo>
                      <a:lnTo>
                        <a:pt x="1" y="3"/>
                      </a:lnTo>
                      <a:lnTo>
                        <a:pt x="1" y="2"/>
                      </a:lnTo>
                      <a:lnTo>
                        <a:pt x="1" y="0"/>
                      </a:lnTo>
                      <a:lnTo>
                        <a:pt x="0" y="0"/>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81" name="Freeform 3324"/>
                <p:cNvSpPr>
                  <a:spLocks/>
                </p:cNvSpPr>
                <p:nvPr/>
              </p:nvSpPr>
              <p:spPr bwMode="gray">
                <a:xfrm>
                  <a:off x="1763" y="2050"/>
                  <a:ext cx="1" cy="5"/>
                </a:xfrm>
                <a:custGeom>
                  <a:avLst/>
                  <a:gdLst>
                    <a:gd name="T0" fmla="*/ 0 w 1"/>
                    <a:gd name="T1" fmla="*/ 3 h 5"/>
                    <a:gd name="T2" fmla="*/ 0 w 1"/>
                    <a:gd name="T3" fmla="*/ 3 h 5"/>
                    <a:gd name="T4" fmla="*/ 1 w 1"/>
                    <a:gd name="T5" fmla="*/ 5 h 5"/>
                    <a:gd name="T6" fmla="*/ 1 w 1"/>
                    <a:gd name="T7" fmla="*/ 3 h 5"/>
                    <a:gd name="T8" fmla="*/ 1 w 1"/>
                    <a:gd name="T9" fmla="*/ 2 h 5"/>
                    <a:gd name="T10" fmla="*/ 1 w 1"/>
                    <a:gd name="T11" fmla="*/ 0 h 5"/>
                    <a:gd name="T12" fmla="*/ 0 w 1"/>
                    <a:gd name="T13" fmla="*/ 0 h 5"/>
                    <a:gd name="T14" fmla="*/ 0 w 1"/>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5"/>
                    <a:gd name="T26" fmla="*/ 1 w 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5">
                      <a:moveTo>
                        <a:pt x="0" y="3"/>
                      </a:moveTo>
                      <a:lnTo>
                        <a:pt x="0" y="3"/>
                      </a:lnTo>
                      <a:lnTo>
                        <a:pt x="1" y="5"/>
                      </a:lnTo>
                      <a:lnTo>
                        <a:pt x="1" y="3"/>
                      </a:lnTo>
                      <a:lnTo>
                        <a:pt x="1" y="2"/>
                      </a:lnTo>
                      <a:lnTo>
                        <a:pt x="1" y="0"/>
                      </a:lnTo>
                      <a:lnTo>
                        <a:pt x="0" y="0"/>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0" name="Group 3325"/>
              <p:cNvGrpSpPr>
                <a:grpSpLocks/>
              </p:cNvGrpSpPr>
              <p:nvPr/>
            </p:nvGrpSpPr>
            <p:grpSpPr bwMode="auto">
              <a:xfrm>
                <a:off x="1764" y="2050"/>
                <a:ext cx="2" cy="2"/>
                <a:chOff x="1764" y="2050"/>
                <a:chExt cx="2" cy="2"/>
              </a:xfrm>
              <a:grpFill/>
            </p:grpSpPr>
            <p:sp>
              <p:nvSpPr>
                <p:cNvPr id="678" name="Rectangle 3326"/>
                <p:cNvSpPr>
                  <a:spLocks noChangeArrowheads="1"/>
                </p:cNvSpPr>
                <p:nvPr/>
              </p:nvSpPr>
              <p:spPr bwMode="gray">
                <a:xfrm>
                  <a:off x="1764" y="2050"/>
                  <a:ext cx="2" cy="2"/>
                </a:xfrm>
                <a:prstGeom prst="rect">
                  <a:avLst/>
                </a:prstGeom>
                <a:grpFill/>
                <a:ln w="6350">
                  <a:solidFill>
                    <a:schemeClr val="bg1">
                      <a:lumMod val="75000"/>
                    </a:schemeClr>
                  </a:solidFill>
                  <a:miter lim="800000"/>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sp>
              <p:nvSpPr>
                <p:cNvPr id="679" name="Rectangle 3327"/>
                <p:cNvSpPr>
                  <a:spLocks noChangeArrowheads="1"/>
                </p:cNvSpPr>
                <p:nvPr/>
              </p:nvSpPr>
              <p:spPr bwMode="gray">
                <a:xfrm>
                  <a:off x="1764" y="2050"/>
                  <a:ext cx="2" cy="2"/>
                </a:xfrm>
                <a:prstGeom prst="rect">
                  <a:avLst/>
                </a:prstGeom>
                <a:grpFill/>
                <a:ln w="6350" cap="rnd">
                  <a:solidFill>
                    <a:schemeClr val="bg1">
                      <a:lumMod val="75000"/>
                    </a:schemeClr>
                  </a:solidFill>
                  <a:round/>
                  <a:headEnd/>
                  <a:tailEnd/>
                </a:ln>
              </p:spPr>
              <p:txBody>
                <a:bodyPr lIns="91335" tIns="45667" rIns="91335" bIns="45667"/>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endParaRPr lang="en-US" altLang="en-US" sz="1000" dirty="0">
                    <a:solidFill>
                      <a:schemeClr val="tx1"/>
                    </a:solidFill>
                    <a:latin typeface="+mn-lt"/>
                  </a:endParaRPr>
                </a:p>
              </p:txBody>
            </p:sp>
          </p:grpSp>
          <p:grpSp>
            <p:nvGrpSpPr>
              <p:cNvPr id="621" name="Group 3328"/>
              <p:cNvGrpSpPr>
                <a:grpSpLocks/>
              </p:cNvGrpSpPr>
              <p:nvPr/>
            </p:nvGrpSpPr>
            <p:grpSpPr bwMode="auto">
              <a:xfrm>
                <a:off x="1766" y="2052"/>
                <a:ext cx="2" cy="3"/>
                <a:chOff x="1766" y="2052"/>
                <a:chExt cx="2" cy="3"/>
              </a:xfrm>
              <a:grpFill/>
            </p:grpSpPr>
            <p:sp>
              <p:nvSpPr>
                <p:cNvPr id="676" name="Freeform 3329"/>
                <p:cNvSpPr>
                  <a:spLocks/>
                </p:cNvSpPr>
                <p:nvPr/>
              </p:nvSpPr>
              <p:spPr bwMode="gray">
                <a:xfrm>
                  <a:off x="1766" y="2052"/>
                  <a:ext cx="2" cy="3"/>
                </a:xfrm>
                <a:custGeom>
                  <a:avLst/>
                  <a:gdLst>
                    <a:gd name="T0" fmla="*/ 0 w 2"/>
                    <a:gd name="T1" fmla="*/ 1 h 3"/>
                    <a:gd name="T2" fmla="*/ 0 w 2"/>
                    <a:gd name="T3" fmla="*/ 3 h 3"/>
                    <a:gd name="T4" fmla="*/ 2 w 2"/>
                    <a:gd name="T5" fmla="*/ 1 h 3"/>
                    <a:gd name="T6" fmla="*/ 0 w 2"/>
                    <a:gd name="T7" fmla="*/ 0 h 3"/>
                    <a:gd name="T8" fmla="*/ 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1"/>
                      </a:moveTo>
                      <a:lnTo>
                        <a:pt x="0" y="3"/>
                      </a:lnTo>
                      <a:lnTo>
                        <a:pt x="2" y="1"/>
                      </a:lnTo>
                      <a:lnTo>
                        <a:pt x="0" y="0"/>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77" name="Freeform 3330"/>
                <p:cNvSpPr>
                  <a:spLocks/>
                </p:cNvSpPr>
                <p:nvPr/>
              </p:nvSpPr>
              <p:spPr bwMode="gray">
                <a:xfrm>
                  <a:off x="1766" y="2052"/>
                  <a:ext cx="2" cy="3"/>
                </a:xfrm>
                <a:custGeom>
                  <a:avLst/>
                  <a:gdLst>
                    <a:gd name="T0" fmla="*/ 0 w 2"/>
                    <a:gd name="T1" fmla="*/ 1 h 3"/>
                    <a:gd name="T2" fmla="*/ 0 w 2"/>
                    <a:gd name="T3" fmla="*/ 3 h 3"/>
                    <a:gd name="T4" fmla="*/ 2 w 2"/>
                    <a:gd name="T5" fmla="*/ 1 h 3"/>
                    <a:gd name="T6" fmla="*/ 0 w 2"/>
                    <a:gd name="T7" fmla="*/ 0 h 3"/>
                    <a:gd name="T8" fmla="*/ 0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1"/>
                      </a:moveTo>
                      <a:lnTo>
                        <a:pt x="0" y="3"/>
                      </a:lnTo>
                      <a:lnTo>
                        <a:pt x="2" y="1"/>
                      </a:lnTo>
                      <a:lnTo>
                        <a:pt x="0" y="0"/>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2" name="Group 3331"/>
              <p:cNvGrpSpPr>
                <a:grpSpLocks/>
              </p:cNvGrpSpPr>
              <p:nvPr/>
            </p:nvGrpSpPr>
            <p:grpSpPr bwMode="auto">
              <a:xfrm>
                <a:off x="845" y="1770"/>
                <a:ext cx="112" cy="101"/>
                <a:chOff x="845" y="1770"/>
                <a:chExt cx="112" cy="101"/>
              </a:xfrm>
              <a:grpFill/>
            </p:grpSpPr>
            <p:sp>
              <p:nvSpPr>
                <p:cNvPr id="674" name="Freeform 3332"/>
                <p:cNvSpPr>
                  <a:spLocks/>
                </p:cNvSpPr>
                <p:nvPr/>
              </p:nvSpPr>
              <p:spPr bwMode="gray">
                <a:xfrm>
                  <a:off x="845" y="1770"/>
                  <a:ext cx="112" cy="101"/>
                </a:xfrm>
                <a:custGeom>
                  <a:avLst/>
                  <a:gdLst>
                    <a:gd name="T0" fmla="*/ 11 w 112"/>
                    <a:gd name="T1" fmla="*/ 18 h 101"/>
                    <a:gd name="T2" fmla="*/ 22 w 112"/>
                    <a:gd name="T3" fmla="*/ 12 h 101"/>
                    <a:gd name="T4" fmla="*/ 26 w 112"/>
                    <a:gd name="T5" fmla="*/ 6 h 101"/>
                    <a:gd name="T6" fmla="*/ 38 w 112"/>
                    <a:gd name="T7" fmla="*/ 1 h 101"/>
                    <a:gd name="T8" fmla="*/ 45 w 112"/>
                    <a:gd name="T9" fmla="*/ 6 h 101"/>
                    <a:gd name="T10" fmla="*/ 51 w 112"/>
                    <a:gd name="T11" fmla="*/ 19 h 101"/>
                    <a:gd name="T12" fmla="*/ 75 w 112"/>
                    <a:gd name="T13" fmla="*/ 45 h 101"/>
                    <a:gd name="T14" fmla="*/ 80 w 112"/>
                    <a:gd name="T15" fmla="*/ 56 h 101"/>
                    <a:gd name="T16" fmla="*/ 87 w 112"/>
                    <a:gd name="T17" fmla="*/ 66 h 101"/>
                    <a:gd name="T18" fmla="*/ 110 w 112"/>
                    <a:gd name="T19" fmla="*/ 77 h 101"/>
                    <a:gd name="T20" fmla="*/ 112 w 112"/>
                    <a:gd name="T21" fmla="*/ 93 h 101"/>
                    <a:gd name="T22" fmla="*/ 106 w 112"/>
                    <a:gd name="T23" fmla="*/ 100 h 101"/>
                    <a:gd name="T24" fmla="*/ 100 w 112"/>
                    <a:gd name="T25" fmla="*/ 100 h 101"/>
                    <a:gd name="T26" fmla="*/ 100 w 112"/>
                    <a:gd name="T27" fmla="*/ 95 h 101"/>
                    <a:gd name="T28" fmla="*/ 103 w 112"/>
                    <a:gd name="T29" fmla="*/ 91 h 101"/>
                    <a:gd name="T30" fmla="*/ 99 w 112"/>
                    <a:gd name="T31" fmla="*/ 86 h 101"/>
                    <a:gd name="T32" fmla="*/ 96 w 112"/>
                    <a:gd name="T33" fmla="*/ 80 h 101"/>
                    <a:gd name="T34" fmla="*/ 94 w 112"/>
                    <a:gd name="T35" fmla="*/ 77 h 101"/>
                    <a:gd name="T36" fmla="*/ 90 w 112"/>
                    <a:gd name="T37" fmla="*/ 80 h 101"/>
                    <a:gd name="T38" fmla="*/ 87 w 112"/>
                    <a:gd name="T39" fmla="*/ 83 h 101"/>
                    <a:gd name="T40" fmla="*/ 85 w 112"/>
                    <a:gd name="T41" fmla="*/ 87 h 101"/>
                    <a:gd name="T42" fmla="*/ 81 w 112"/>
                    <a:gd name="T43" fmla="*/ 83 h 101"/>
                    <a:gd name="T44" fmla="*/ 85 w 112"/>
                    <a:gd name="T45" fmla="*/ 75 h 101"/>
                    <a:gd name="T46" fmla="*/ 87 w 112"/>
                    <a:gd name="T47" fmla="*/ 72 h 101"/>
                    <a:gd name="T48" fmla="*/ 80 w 112"/>
                    <a:gd name="T49" fmla="*/ 65 h 101"/>
                    <a:gd name="T50" fmla="*/ 73 w 112"/>
                    <a:gd name="T51" fmla="*/ 62 h 101"/>
                    <a:gd name="T52" fmla="*/ 75 w 112"/>
                    <a:gd name="T53" fmla="*/ 61 h 101"/>
                    <a:gd name="T54" fmla="*/ 70 w 112"/>
                    <a:gd name="T55" fmla="*/ 56 h 101"/>
                    <a:gd name="T56" fmla="*/ 67 w 112"/>
                    <a:gd name="T57" fmla="*/ 56 h 101"/>
                    <a:gd name="T58" fmla="*/ 69 w 112"/>
                    <a:gd name="T59" fmla="*/ 52 h 101"/>
                    <a:gd name="T60" fmla="*/ 66 w 112"/>
                    <a:gd name="T61" fmla="*/ 48 h 101"/>
                    <a:gd name="T62" fmla="*/ 66 w 112"/>
                    <a:gd name="T63" fmla="*/ 45 h 101"/>
                    <a:gd name="T64" fmla="*/ 69 w 112"/>
                    <a:gd name="T65" fmla="*/ 45 h 101"/>
                    <a:gd name="T66" fmla="*/ 67 w 112"/>
                    <a:gd name="T67" fmla="*/ 44 h 101"/>
                    <a:gd name="T68" fmla="*/ 67 w 112"/>
                    <a:gd name="T69" fmla="*/ 40 h 101"/>
                    <a:gd name="T70" fmla="*/ 62 w 112"/>
                    <a:gd name="T71" fmla="*/ 40 h 101"/>
                    <a:gd name="T72" fmla="*/ 62 w 112"/>
                    <a:gd name="T73" fmla="*/ 38 h 101"/>
                    <a:gd name="T74" fmla="*/ 61 w 112"/>
                    <a:gd name="T75" fmla="*/ 37 h 101"/>
                    <a:gd name="T76" fmla="*/ 59 w 112"/>
                    <a:gd name="T77" fmla="*/ 37 h 101"/>
                    <a:gd name="T78" fmla="*/ 56 w 112"/>
                    <a:gd name="T79" fmla="*/ 33 h 101"/>
                    <a:gd name="T80" fmla="*/ 47 w 112"/>
                    <a:gd name="T81" fmla="*/ 30 h 101"/>
                    <a:gd name="T82" fmla="*/ 43 w 112"/>
                    <a:gd name="T83" fmla="*/ 22 h 101"/>
                    <a:gd name="T84" fmla="*/ 38 w 112"/>
                    <a:gd name="T85" fmla="*/ 13 h 101"/>
                    <a:gd name="T86" fmla="*/ 38 w 112"/>
                    <a:gd name="T87" fmla="*/ 33 h 101"/>
                    <a:gd name="T88" fmla="*/ 32 w 112"/>
                    <a:gd name="T89" fmla="*/ 30 h 101"/>
                    <a:gd name="T90" fmla="*/ 31 w 112"/>
                    <a:gd name="T91" fmla="*/ 22 h 101"/>
                    <a:gd name="T92" fmla="*/ 28 w 112"/>
                    <a:gd name="T93" fmla="*/ 20 h 101"/>
                    <a:gd name="T94" fmla="*/ 22 w 112"/>
                    <a:gd name="T95" fmla="*/ 18 h 101"/>
                    <a:gd name="T96" fmla="*/ 17 w 112"/>
                    <a:gd name="T97" fmla="*/ 18 h 101"/>
                    <a:gd name="T98" fmla="*/ 22 w 112"/>
                    <a:gd name="T99" fmla="*/ 22 h 101"/>
                    <a:gd name="T100" fmla="*/ 28 w 112"/>
                    <a:gd name="T101" fmla="*/ 24 h 101"/>
                    <a:gd name="T102" fmla="*/ 25 w 112"/>
                    <a:gd name="T103" fmla="*/ 31 h 101"/>
                    <a:gd name="T104" fmla="*/ 17 w 112"/>
                    <a:gd name="T105" fmla="*/ 29 h 101"/>
                    <a:gd name="T106" fmla="*/ 10 w 112"/>
                    <a:gd name="T107" fmla="*/ 23 h 101"/>
                    <a:gd name="T108" fmla="*/ 1 w 112"/>
                    <a:gd name="T109" fmla="*/ 11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
                    <a:gd name="T166" fmla="*/ 0 h 101"/>
                    <a:gd name="T167" fmla="*/ 112 w 112"/>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 h="101">
                      <a:moveTo>
                        <a:pt x="3" y="9"/>
                      </a:moveTo>
                      <a:lnTo>
                        <a:pt x="7" y="12"/>
                      </a:lnTo>
                      <a:lnTo>
                        <a:pt x="10" y="18"/>
                      </a:lnTo>
                      <a:lnTo>
                        <a:pt x="11" y="18"/>
                      </a:lnTo>
                      <a:lnTo>
                        <a:pt x="14" y="18"/>
                      </a:lnTo>
                      <a:lnTo>
                        <a:pt x="17" y="15"/>
                      </a:lnTo>
                      <a:lnTo>
                        <a:pt x="22" y="13"/>
                      </a:lnTo>
                      <a:lnTo>
                        <a:pt x="22" y="12"/>
                      </a:lnTo>
                      <a:lnTo>
                        <a:pt x="22" y="11"/>
                      </a:lnTo>
                      <a:lnTo>
                        <a:pt x="25" y="11"/>
                      </a:lnTo>
                      <a:lnTo>
                        <a:pt x="26" y="9"/>
                      </a:lnTo>
                      <a:lnTo>
                        <a:pt x="26" y="6"/>
                      </a:lnTo>
                      <a:lnTo>
                        <a:pt x="28" y="5"/>
                      </a:lnTo>
                      <a:lnTo>
                        <a:pt x="32" y="4"/>
                      </a:lnTo>
                      <a:lnTo>
                        <a:pt x="37" y="0"/>
                      </a:lnTo>
                      <a:lnTo>
                        <a:pt x="38" y="1"/>
                      </a:lnTo>
                      <a:lnTo>
                        <a:pt x="40" y="2"/>
                      </a:lnTo>
                      <a:lnTo>
                        <a:pt x="41" y="5"/>
                      </a:lnTo>
                      <a:lnTo>
                        <a:pt x="43" y="6"/>
                      </a:lnTo>
                      <a:lnTo>
                        <a:pt x="45" y="6"/>
                      </a:lnTo>
                      <a:lnTo>
                        <a:pt x="48" y="12"/>
                      </a:lnTo>
                      <a:lnTo>
                        <a:pt x="51" y="15"/>
                      </a:lnTo>
                      <a:lnTo>
                        <a:pt x="51" y="18"/>
                      </a:lnTo>
                      <a:lnTo>
                        <a:pt x="51" y="19"/>
                      </a:lnTo>
                      <a:lnTo>
                        <a:pt x="53" y="20"/>
                      </a:lnTo>
                      <a:lnTo>
                        <a:pt x="58" y="22"/>
                      </a:lnTo>
                      <a:lnTo>
                        <a:pt x="73" y="45"/>
                      </a:lnTo>
                      <a:lnTo>
                        <a:pt x="75" y="45"/>
                      </a:lnTo>
                      <a:lnTo>
                        <a:pt x="75" y="50"/>
                      </a:lnTo>
                      <a:lnTo>
                        <a:pt x="80" y="54"/>
                      </a:lnTo>
                      <a:lnTo>
                        <a:pt x="80" y="55"/>
                      </a:lnTo>
                      <a:lnTo>
                        <a:pt x="80" y="56"/>
                      </a:lnTo>
                      <a:lnTo>
                        <a:pt x="80" y="58"/>
                      </a:lnTo>
                      <a:lnTo>
                        <a:pt x="81" y="59"/>
                      </a:lnTo>
                      <a:lnTo>
                        <a:pt x="85" y="65"/>
                      </a:lnTo>
                      <a:lnTo>
                        <a:pt x="87" y="66"/>
                      </a:lnTo>
                      <a:lnTo>
                        <a:pt x="90" y="69"/>
                      </a:lnTo>
                      <a:lnTo>
                        <a:pt x="97" y="71"/>
                      </a:lnTo>
                      <a:lnTo>
                        <a:pt x="106" y="76"/>
                      </a:lnTo>
                      <a:lnTo>
                        <a:pt x="110" y="77"/>
                      </a:lnTo>
                      <a:lnTo>
                        <a:pt x="112" y="79"/>
                      </a:lnTo>
                      <a:lnTo>
                        <a:pt x="110" y="90"/>
                      </a:lnTo>
                      <a:lnTo>
                        <a:pt x="112" y="93"/>
                      </a:lnTo>
                      <a:lnTo>
                        <a:pt x="110" y="94"/>
                      </a:lnTo>
                      <a:lnTo>
                        <a:pt x="110" y="97"/>
                      </a:lnTo>
                      <a:lnTo>
                        <a:pt x="109" y="95"/>
                      </a:lnTo>
                      <a:lnTo>
                        <a:pt x="106" y="100"/>
                      </a:lnTo>
                      <a:lnTo>
                        <a:pt x="104" y="100"/>
                      </a:lnTo>
                      <a:lnTo>
                        <a:pt x="103" y="100"/>
                      </a:lnTo>
                      <a:lnTo>
                        <a:pt x="103" y="101"/>
                      </a:lnTo>
                      <a:lnTo>
                        <a:pt x="100" y="100"/>
                      </a:lnTo>
                      <a:lnTo>
                        <a:pt x="100" y="101"/>
                      </a:lnTo>
                      <a:lnTo>
                        <a:pt x="99" y="101"/>
                      </a:lnTo>
                      <a:lnTo>
                        <a:pt x="99" y="97"/>
                      </a:lnTo>
                      <a:lnTo>
                        <a:pt x="100" y="95"/>
                      </a:lnTo>
                      <a:lnTo>
                        <a:pt x="100" y="97"/>
                      </a:lnTo>
                      <a:lnTo>
                        <a:pt x="103" y="95"/>
                      </a:lnTo>
                      <a:lnTo>
                        <a:pt x="104" y="94"/>
                      </a:lnTo>
                      <a:lnTo>
                        <a:pt x="103" y="91"/>
                      </a:lnTo>
                      <a:lnTo>
                        <a:pt x="100" y="93"/>
                      </a:lnTo>
                      <a:lnTo>
                        <a:pt x="99" y="91"/>
                      </a:lnTo>
                      <a:lnTo>
                        <a:pt x="100" y="87"/>
                      </a:lnTo>
                      <a:lnTo>
                        <a:pt x="99" y="86"/>
                      </a:lnTo>
                      <a:lnTo>
                        <a:pt x="99" y="84"/>
                      </a:lnTo>
                      <a:lnTo>
                        <a:pt x="97" y="82"/>
                      </a:lnTo>
                      <a:lnTo>
                        <a:pt x="96" y="79"/>
                      </a:lnTo>
                      <a:lnTo>
                        <a:pt x="96" y="80"/>
                      </a:lnTo>
                      <a:lnTo>
                        <a:pt x="96" y="77"/>
                      </a:lnTo>
                      <a:lnTo>
                        <a:pt x="97" y="76"/>
                      </a:lnTo>
                      <a:lnTo>
                        <a:pt x="96" y="76"/>
                      </a:lnTo>
                      <a:lnTo>
                        <a:pt x="94" y="77"/>
                      </a:lnTo>
                      <a:lnTo>
                        <a:pt x="93" y="79"/>
                      </a:lnTo>
                      <a:lnTo>
                        <a:pt x="91" y="80"/>
                      </a:lnTo>
                      <a:lnTo>
                        <a:pt x="90" y="79"/>
                      </a:lnTo>
                      <a:lnTo>
                        <a:pt x="90" y="80"/>
                      </a:lnTo>
                      <a:lnTo>
                        <a:pt x="88" y="80"/>
                      </a:lnTo>
                      <a:lnTo>
                        <a:pt x="88" y="82"/>
                      </a:lnTo>
                      <a:lnTo>
                        <a:pt x="88" y="83"/>
                      </a:lnTo>
                      <a:lnTo>
                        <a:pt x="87" y="83"/>
                      </a:lnTo>
                      <a:lnTo>
                        <a:pt x="87" y="84"/>
                      </a:lnTo>
                      <a:lnTo>
                        <a:pt x="87" y="86"/>
                      </a:lnTo>
                      <a:lnTo>
                        <a:pt x="85" y="86"/>
                      </a:lnTo>
                      <a:lnTo>
                        <a:pt x="85" y="87"/>
                      </a:lnTo>
                      <a:lnTo>
                        <a:pt x="84" y="88"/>
                      </a:lnTo>
                      <a:lnTo>
                        <a:pt x="81" y="86"/>
                      </a:lnTo>
                      <a:lnTo>
                        <a:pt x="81" y="84"/>
                      </a:lnTo>
                      <a:lnTo>
                        <a:pt x="81" y="83"/>
                      </a:lnTo>
                      <a:lnTo>
                        <a:pt x="84" y="83"/>
                      </a:lnTo>
                      <a:lnTo>
                        <a:pt x="84" y="82"/>
                      </a:lnTo>
                      <a:lnTo>
                        <a:pt x="85" y="79"/>
                      </a:lnTo>
                      <a:lnTo>
                        <a:pt x="85" y="75"/>
                      </a:lnTo>
                      <a:lnTo>
                        <a:pt x="87" y="75"/>
                      </a:lnTo>
                      <a:lnTo>
                        <a:pt x="90" y="75"/>
                      </a:lnTo>
                      <a:lnTo>
                        <a:pt x="90" y="73"/>
                      </a:lnTo>
                      <a:lnTo>
                        <a:pt x="87" y="72"/>
                      </a:lnTo>
                      <a:lnTo>
                        <a:pt x="85" y="71"/>
                      </a:lnTo>
                      <a:lnTo>
                        <a:pt x="81" y="69"/>
                      </a:lnTo>
                      <a:lnTo>
                        <a:pt x="80" y="68"/>
                      </a:lnTo>
                      <a:lnTo>
                        <a:pt x="80" y="65"/>
                      </a:lnTo>
                      <a:lnTo>
                        <a:pt x="78" y="65"/>
                      </a:lnTo>
                      <a:lnTo>
                        <a:pt x="78" y="63"/>
                      </a:lnTo>
                      <a:lnTo>
                        <a:pt x="76" y="62"/>
                      </a:lnTo>
                      <a:lnTo>
                        <a:pt x="73" y="62"/>
                      </a:lnTo>
                      <a:lnTo>
                        <a:pt x="72" y="58"/>
                      </a:lnTo>
                      <a:lnTo>
                        <a:pt x="70" y="58"/>
                      </a:lnTo>
                      <a:lnTo>
                        <a:pt x="75" y="59"/>
                      </a:lnTo>
                      <a:lnTo>
                        <a:pt x="75" y="61"/>
                      </a:lnTo>
                      <a:lnTo>
                        <a:pt x="73" y="58"/>
                      </a:lnTo>
                      <a:lnTo>
                        <a:pt x="73" y="56"/>
                      </a:lnTo>
                      <a:lnTo>
                        <a:pt x="72" y="56"/>
                      </a:lnTo>
                      <a:lnTo>
                        <a:pt x="70" y="56"/>
                      </a:lnTo>
                      <a:lnTo>
                        <a:pt x="69" y="56"/>
                      </a:lnTo>
                      <a:lnTo>
                        <a:pt x="69" y="55"/>
                      </a:lnTo>
                      <a:lnTo>
                        <a:pt x="67" y="55"/>
                      </a:lnTo>
                      <a:lnTo>
                        <a:pt x="67" y="56"/>
                      </a:lnTo>
                      <a:lnTo>
                        <a:pt x="66" y="55"/>
                      </a:lnTo>
                      <a:lnTo>
                        <a:pt x="65" y="54"/>
                      </a:lnTo>
                      <a:lnTo>
                        <a:pt x="66" y="52"/>
                      </a:lnTo>
                      <a:lnTo>
                        <a:pt x="69" y="52"/>
                      </a:lnTo>
                      <a:lnTo>
                        <a:pt x="69" y="51"/>
                      </a:lnTo>
                      <a:lnTo>
                        <a:pt x="66" y="51"/>
                      </a:lnTo>
                      <a:lnTo>
                        <a:pt x="66" y="50"/>
                      </a:lnTo>
                      <a:lnTo>
                        <a:pt x="66" y="48"/>
                      </a:lnTo>
                      <a:lnTo>
                        <a:pt x="65" y="48"/>
                      </a:lnTo>
                      <a:lnTo>
                        <a:pt x="65" y="47"/>
                      </a:lnTo>
                      <a:lnTo>
                        <a:pt x="66" y="47"/>
                      </a:lnTo>
                      <a:lnTo>
                        <a:pt x="66" y="45"/>
                      </a:lnTo>
                      <a:lnTo>
                        <a:pt x="62" y="47"/>
                      </a:lnTo>
                      <a:lnTo>
                        <a:pt x="62" y="45"/>
                      </a:lnTo>
                      <a:lnTo>
                        <a:pt x="62" y="44"/>
                      </a:lnTo>
                      <a:lnTo>
                        <a:pt x="69" y="45"/>
                      </a:lnTo>
                      <a:lnTo>
                        <a:pt x="70" y="48"/>
                      </a:lnTo>
                      <a:lnTo>
                        <a:pt x="69" y="47"/>
                      </a:lnTo>
                      <a:lnTo>
                        <a:pt x="69" y="44"/>
                      </a:lnTo>
                      <a:lnTo>
                        <a:pt x="67" y="44"/>
                      </a:lnTo>
                      <a:lnTo>
                        <a:pt x="65" y="41"/>
                      </a:lnTo>
                      <a:lnTo>
                        <a:pt x="65" y="40"/>
                      </a:lnTo>
                      <a:lnTo>
                        <a:pt x="66" y="40"/>
                      </a:lnTo>
                      <a:lnTo>
                        <a:pt x="67" y="40"/>
                      </a:lnTo>
                      <a:lnTo>
                        <a:pt x="69" y="40"/>
                      </a:lnTo>
                      <a:lnTo>
                        <a:pt x="67" y="39"/>
                      </a:lnTo>
                      <a:lnTo>
                        <a:pt x="62" y="39"/>
                      </a:lnTo>
                      <a:lnTo>
                        <a:pt x="62" y="40"/>
                      </a:lnTo>
                      <a:lnTo>
                        <a:pt x="61" y="41"/>
                      </a:lnTo>
                      <a:lnTo>
                        <a:pt x="59" y="39"/>
                      </a:lnTo>
                      <a:lnTo>
                        <a:pt x="61" y="38"/>
                      </a:lnTo>
                      <a:lnTo>
                        <a:pt x="62" y="38"/>
                      </a:lnTo>
                      <a:lnTo>
                        <a:pt x="65" y="37"/>
                      </a:lnTo>
                      <a:lnTo>
                        <a:pt x="65" y="35"/>
                      </a:lnTo>
                      <a:lnTo>
                        <a:pt x="62" y="37"/>
                      </a:lnTo>
                      <a:lnTo>
                        <a:pt x="61" y="37"/>
                      </a:lnTo>
                      <a:lnTo>
                        <a:pt x="62" y="34"/>
                      </a:lnTo>
                      <a:lnTo>
                        <a:pt x="61" y="34"/>
                      </a:lnTo>
                      <a:lnTo>
                        <a:pt x="61" y="35"/>
                      </a:lnTo>
                      <a:lnTo>
                        <a:pt x="59" y="37"/>
                      </a:lnTo>
                      <a:lnTo>
                        <a:pt x="59" y="38"/>
                      </a:lnTo>
                      <a:lnTo>
                        <a:pt x="58" y="37"/>
                      </a:lnTo>
                      <a:lnTo>
                        <a:pt x="56" y="34"/>
                      </a:lnTo>
                      <a:lnTo>
                        <a:pt x="56" y="33"/>
                      </a:lnTo>
                      <a:lnTo>
                        <a:pt x="54" y="33"/>
                      </a:lnTo>
                      <a:lnTo>
                        <a:pt x="54" y="34"/>
                      </a:lnTo>
                      <a:lnTo>
                        <a:pt x="50" y="30"/>
                      </a:lnTo>
                      <a:lnTo>
                        <a:pt x="47" y="30"/>
                      </a:lnTo>
                      <a:lnTo>
                        <a:pt x="45" y="24"/>
                      </a:lnTo>
                      <a:lnTo>
                        <a:pt x="45" y="23"/>
                      </a:lnTo>
                      <a:lnTo>
                        <a:pt x="45" y="20"/>
                      </a:lnTo>
                      <a:lnTo>
                        <a:pt x="43" y="22"/>
                      </a:lnTo>
                      <a:lnTo>
                        <a:pt x="38" y="9"/>
                      </a:lnTo>
                      <a:lnTo>
                        <a:pt x="37" y="11"/>
                      </a:lnTo>
                      <a:lnTo>
                        <a:pt x="38" y="12"/>
                      </a:lnTo>
                      <a:lnTo>
                        <a:pt x="38" y="13"/>
                      </a:lnTo>
                      <a:lnTo>
                        <a:pt x="37" y="12"/>
                      </a:lnTo>
                      <a:lnTo>
                        <a:pt x="43" y="30"/>
                      </a:lnTo>
                      <a:lnTo>
                        <a:pt x="41" y="34"/>
                      </a:lnTo>
                      <a:lnTo>
                        <a:pt x="38" y="33"/>
                      </a:lnTo>
                      <a:lnTo>
                        <a:pt x="38" y="29"/>
                      </a:lnTo>
                      <a:lnTo>
                        <a:pt x="37" y="27"/>
                      </a:lnTo>
                      <a:lnTo>
                        <a:pt x="37" y="30"/>
                      </a:lnTo>
                      <a:lnTo>
                        <a:pt x="32" y="30"/>
                      </a:lnTo>
                      <a:lnTo>
                        <a:pt x="32" y="26"/>
                      </a:lnTo>
                      <a:lnTo>
                        <a:pt x="34" y="26"/>
                      </a:lnTo>
                      <a:lnTo>
                        <a:pt x="32" y="24"/>
                      </a:lnTo>
                      <a:lnTo>
                        <a:pt x="31" y="22"/>
                      </a:lnTo>
                      <a:lnTo>
                        <a:pt x="31" y="20"/>
                      </a:lnTo>
                      <a:lnTo>
                        <a:pt x="31" y="19"/>
                      </a:lnTo>
                      <a:lnTo>
                        <a:pt x="29" y="18"/>
                      </a:lnTo>
                      <a:lnTo>
                        <a:pt x="28" y="20"/>
                      </a:lnTo>
                      <a:lnTo>
                        <a:pt x="28" y="22"/>
                      </a:lnTo>
                      <a:lnTo>
                        <a:pt x="25" y="20"/>
                      </a:lnTo>
                      <a:lnTo>
                        <a:pt x="22" y="16"/>
                      </a:lnTo>
                      <a:lnTo>
                        <a:pt x="22" y="18"/>
                      </a:lnTo>
                      <a:lnTo>
                        <a:pt x="20" y="18"/>
                      </a:lnTo>
                      <a:lnTo>
                        <a:pt x="17" y="16"/>
                      </a:lnTo>
                      <a:lnTo>
                        <a:pt x="19" y="18"/>
                      </a:lnTo>
                      <a:lnTo>
                        <a:pt x="17" y="18"/>
                      </a:lnTo>
                      <a:lnTo>
                        <a:pt x="17" y="19"/>
                      </a:lnTo>
                      <a:lnTo>
                        <a:pt x="19" y="19"/>
                      </a:lnTo>
                      <a:lnTo>
                        <a:pt x="22" y="20"/>
                      </a:lnTo>
                      <a:lnTo>
                        <a:pt x="22" y="22"/>
                      </a:lnTo>
                      <a:lnTo>
                        <a:pt x="25" y="23"/>
                      </a:lnTo>
                      <a:lnTo>
                        <a:pt x="25" y="24"/>
                      </a:lnTo>
                      <a:lnTo>
                        <a:pt x="26" y="24"/>
                      </a:lnTo>
                      <a:lnTo>
                        <a:pt x="28" y="24"/>
                      </a:lnTo>
                      <a:lnTo>
                        <a:pt x="29" y="27"/>
                      </a:lnTo>
                      <a:lnTo>
                        <a:pt x="29" y="30"/>
                      </a:lnTo>
                      <a:lnTo>
                        <a:pt x="28" y="31"/>
                      </a:lnTo>
                      <a:lnTo>
                        <a:pt x="25" y="31"/>
                      </a:lnTo>
                      <a:lnTo>
                        <a:pt x="25" y="30"/>
                      </a:lnTo>
                      <a:lnTo>
                        <a:pt x="25" y="31"/>
                      </a:lnTo>
                      <a:lnTo>
                        <a:pt x="22" y="33"/>
                      </a:lnTo>
                      <a:lnTo>
                        <a:pt x="17" y="29"/>
                      </a:lnTo>
                      <a:lnTo>
                        <a:pt x="14" y="29"/>
                      </a:lnTo>
                      <a:lnTo>
                        <a:pt x="11" y="26"/>
                      </a:lnTo>
                      <a:lnTo>
                        <a:pt x="10" y="26"/>
                      </a:lnTo>
                      <a:lnTo>
                        <a:pt x="10" y="23"/>
                      </a:lnTo>
                      <a:lnTo>
                        <a:pt x="8" y="23"/>
                      </a:lnTo>
                      <a:lnTo>
                        <a:pt x="1" y="16"/>
                      </a:lnTo>
                      <a:lnTo>
                        <a:pt x="0" y="15"/>
                      </a:lnTo>
                      <a:lnTo>
                        <a:pt x="1" y="11"/>
                      </a:lnTo>
                      <a:lnTo>
                        <a:pt x="3" y="9"/>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75" name="Freeform 3333"/>
                <p:cNvSpPr>
                  <a:spLocks/>
                </p:cNvSpPr>
                <p:nvPr/>
              </p:nvSpPr>
              <p:spPr bwMode="gray">
                <a:xfrm>
                  <a:off x="845" y="1770"/>
                  <a:ext cx="112" cy="101"/>
                </a:xfrm>
                <a:custGeom>
                  <a:avLst/>
                  <a:gdLst>
                    <a:gd name="T0" fmla="*/ 11 w 112"/>
                    <a:gd name="T1" fmla="*/ 18 h 101"/>
                    <a:gd name="T2" fmla="*/ 22 w 112"/>
                    <a:gd name="T3" fmla="*/ 12 h 101"/>
                    <a:gd name="T4" fmla="*/ 26 w 112"/>
                    <a:gd name="T5" fmla="*/ 6 h 101"/>
                    <a:gd name="T6" fmla="*/ 38 w 112"/>
                    <a:gd name="T7" fmla="*/ 1 h 101"/>
                    <a:gd name="T8" fmla="*/ 45 w 112"/>
                    <a:gd name="T9" fmla="*/ 6 h 101"/>
                    <a:gd name="T10" fmla="*/ 51 w 112"/>
                    <a:gd name="T11" fmla="*/ 19 h 101"/>
                    <a:gd name="T12" fmla="*/ 75 w 112"/>
                    <a:gd name="T13" fmla="*/ 45 h 101"/>
                    <a:gd name="T14" fmla="*/ 80 w 112"/>
                    <a:gd name="T15" fmla="*/ 56 h 101"/>
                    <a:gd name="T16" fmla="*/ 87 w 112"/>
                    <a:gd name="T17" fmla="*/ 66 h 101"/>
                    <a:gd name="T18" fmla="*/ 110 w 112"/>
                    <a:gd name="T19" fmla="*/ 77 h 101"/>
                    <a:gd name="T20" fmla="*/ 112 w 112"/>
                    <a:gd name="T21" fmla="*/ 93 h 101"/>
                    <a:gd name="T22" fmla="*/ 106 w 112"/>
                    <a:gd name="T23" fmla="*/ 100 h 101"/>
                    <a:gd name="T24" fmla="*/ 100 w 112"/>
                    <a:gd name="T25" fmla="*/ 100 h 101"/>
                    <a:gd name="T26" fmla="*/ 100 w 112"/>
                    <a:gd name="T27" fmla="*/ 95 h 101"/>
                    <a:gd name="T28" fmla="*/ 103 w 112"/>
                    <a:gd name="T29" fmla="*/ 91 h 101"/>
                    <a:gd name="T30" fmla="*/ 99 w 112"/>
                    <a:gd name="T31" fmla="*/ 86 h 101"/>
                    <a:gd name="T32" fmla="*/ 96 w 112"/>
                    <a:gd name="T33" fmla="*/ 80 h 101"/>
                    <a:gd name="T34" fmla="*/ 94 w 112"/>
                    <a:gd name="T35" fmla="*/ 77 h 101"/>
                    <a:gd name="T36" fmla="*/ 90 w 112"/>
                    <a:gd name="T37" fmla="*/ 80 h 101"/>
                    <a:gd name="T38" fmla="*/ 87 w 112"/>
                    <a:gd name="T39" fmla="*/ 83 h 101"/>
                    <a:gd name="T40" fmla="*/ 85 w 112"/>
                    <a:gd name="T41" fmla="*/ 87 h 101"/>
                    <a:gd name="T42" fmla="*/ 81 w 112"/>
                    <a:gd name="T43" fmla="*/ 83 h 101"/>
                    <a:gd name="T44" fmla="*/ 85 w 112"/>
                    <a:gd name="T45" fmla="*/ 75 h 101"/>
                    <a:gd name="T46" fmla="*/ 87 w 112"/>
                    <a:gd name="T47" fmla="*/ 72 h 101"/>
                    <a:gd name="T48" fmla="*/ 80 w 112"/>
                    <a:gd name="T49" fmla="*/ 65 h 101"/>
                    <a:gd name="T50" fmla="*/ 73 w 112"/>
                    <a:gd name="T51" fmla="*/ 62 h 101"/>
                    <a:gd name="T52" fmla="*/ 75 w 112"/>
                    <a:gd name="T53" fmla="*/ 61 h 101"/>
                    <a:gd name="T54" fmla="*/ 70 w 112"/>
                    <a:gd name="T55" fmla="*/ 56 h 101"/>
                    <a:gd name="T56" fmla="*/ 67 w 112"/>
                    <a:gd name="T57" fmla="*/ 56 h 101"/>
                    <a:gd name="T58" fmla="*/ 69 w 112"/>
                    <a:gd name="T59" fmla="*/ 52 h 101"/>
                    <a:gd name="T60" fmla="*/ 66 w 112"/>
                    <a:gd name="T61" fmla="*/ 48 h 101"/>
                    <a:gd name="T62" fmla="*/ 66 w 112"/>
                    <a:gd name="T63" fmla="*/ 45 h 101"/>
                    <a:gd name="T64" fmla="*/ 69 w 112"/>
                    <a:gd name="T65" fmla="*/ 45 h 101"/>
                    <a:gd name="T66" fmla="*/ 67 w 112"/>
                    <a:gd name="T67" fmla="*/ 44 h 101"/>
                    <a:gd name="T68" fmla="*/ 67 w 112"/>
                    <a:gd name="T69" fmla="*/ 40 h 101"/>
                    <a:gd name="T70" fmla="*/ 62 w 112"/>
                    <a:gd name="T71" fmla="*/ 40 h 101"/>
                    <a:gd name="T72" fmla="*/ 62 w 112"/>
                    <a:gd name="T73" fmla="*/ 38 h 101"/>
                    <a:gd name="T74" fmla="*/ 61 w 112"/>
                    <a:gd name="T75" fmla="*/ 37 h 101"/>
                    <a:gd name="T76" fmla="*/ 59 w 112"/>
                    <a:gd name="T77" fmla="*/ 37 h 101"/>
                    <a:gd name="T78" fmla="*/ 56 w 112"/>
                    <a:gd name="T79" fmla="*/ 33 h 101"/>
                    <a:gd name="T80" fmla="*/ 47 w 112"/>
                    <a:gd name="T81" fmla="*/ 30 h 101"/>
                    <a:gd name="T82" fmla="*/ 43 w 112"/>
                    <a:gd name="T83" fmla="*/ 22 h 101"/>
                    <a:gd name="T84" fmla="*/ 38 w 112"/>
                    <a:gd name="T85" fmla="*/ 13 h 101"/>
                    <a:gd name="T86" fmla="*/ 38 w 112"/>
                    <a:gd name="T87" fmla="*/ 33 h 101"/>
                    <a:gd name="T88" fmla="*/ 32 w 112"/>
                    <a:gd name="T89" fmla="*/ 30 h 101"/>
                    <a:gd name="T90" fmla="*/ 31 w 112"/>
                    <a:gd name="T91" fmla="*/ 22 h 101"/>
                    <a:gd name="T92" fmla="*/ 28 w 112"/>
                    <a:gd name="T93" fmla="*/ 20 h 101"/>
                    <a:gd name="T94" fmla="*/ 22 w 112"/>
                    <a:gd name="T95" fmla="*/ 18 h 101"/>
                    <a:gd name="T96" fmla="*/ 17 w 112"/>
                    <a:gd name="T97" fmla="*/ 18 h 101"/>
                    <a:gd name="T98" fmla="*/ 22 w 112"/>
                    <a:gd name="T99" fmla="*/ 22 h 101"/>
                    <a:gd name="T100" fmla="*/ 28 w 112"/>
                    <a:gd name="T101" fmla="*/ 24 h 101"/>
                    <a:gd name="T102" fmla="*/ 25 w 112"/>
                    <a:gd name="T103" fmla="*/ 31 h 101"/>
                    <a:gd name="T104" fmla="*/ 17 w 112"/>
                    <a:gd name="T105" fmla="*/ 29 h 101"/>
                    <a:gd name="T106" fmla="*/ 10 w 112"/>
                    <a:gd name="T107" fmla="*/ 23 h 101"/>
                    <a:gd name="T108" fmla="*/ 1 w 112"/>
                    <a:gd name="T109" fmla="*/ 11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
                    <a:gd name="T166" fmla="*/ 0 h 101"/>
                    <a:gd name="T167" fmla="*/ 112 w 112"/>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 h="101">
                      <a:moveTo>
                        <a:pt x="3" y="9"/>
                      </a:moveTo>
                      <a:lnTo>
                        <a:pt x="7" y="12"/>
                      </a:lnTo>
                      <a:lnTo>
                        <a:pt x="10" y="18"/>
                      </a:lnTo>
                      <a:lnTo>
                        <a:pt x="11" y="18"/>
                      </a:lnTo>
                      <a:lnTo>
                        <a:pt x="14" y="18"/>
                      </a:lnTo>
                      <a:lnTo>
                        <a:pt x="17" y="15"/>
                      </a:lnTo>
                      <a:lnTo>
                        <a:pt x="22" y="13"/>
                      </a:lnTo>
                      <a:lnTo>
                        <a:pt x="22" y="12"/>
                      </a:lnTo>
                      <a:lnTo>
                        <a:pt x="22" y="11"/>
                      </a:lnTo>
                      <a:lnTo>
                        <a:pt x="25" y="11"/>
                      </a:lnTo>
                      <a:lnTo>
                        <a:pt x="26" y="9"/>
                      </a:lnTo>
                      <a:lnTo>
                        <a:pt x="26" y="6"/>
                      </a:lnTo>
                      <a:lnTo>
                        <a:pt x="28" y="5"/>
                      </a:lnTo>
                      <a:lnTo>
                        <a:pt x="32" y="4"/>
                      </a:lnTo>
                      <a:lnTo>
                        <a:pt x="37" y="0"/>
                      </a:lnTo>
                      <a:lnTo>
                        <a:pt x="38" y="1"/>
                      </a:lnTo>
                      <a:lnTo>
                        <a:pt x="40" y="2"/>
                      </a:lnTo>
                      <a:lnTo>
                        <a:pt x="41" y="5"/>
                      </a:lnTo>
                      <a:lnTo>
                        <a:pt x="43" y="6"/>
                      </a:lnTo>
                      <a:lnTo>
                        <a:pt x="45" y="6"/>
                      </a:lnTo>
                      <a:lnTo>
                        <a:pt x="48" y="12"/>
                      </a:lnTo>
                      <a:lnTo>
                        <a:pt x="51" y="15"/>
                      </a:lnTo>
                      <a:lnTo>
                        <a:pt x="51" y="18"/>
                      </a:lnTo>
                      <a:lnTo>
                        <a:pt x="51" y="19"/>
                      </a:lnTo>
                      <a:lnTo>
                        <a:pt x="53" y="20"/>
                      </a:lnTo>
                      <a:lnTo>
                        <a:pt x="58" y="22"/>
                      </a:lnTo>
                      <a:lnTo>
                        <a:pt x="73" y="45"/>
                      </a:lnTo>
                      <a:lnTo>
                        <a:pt x="75" y="45"/>
                      </a:lnTo>
                      <a:lnTo>
                        <a:pt x="75" y="50"/>
                      </a:lnTo>
                      <a:lnTo>
                        <a:pt x="80" y="54"/>
                      </a:lnTo>
                      <a:lnTo>
                        <a:pt x="80" y="55"/>
                      </a:lnTo>
                      <a:lnTo>
                        <a:pt x="80" y="56"/>
                      </a:lnTo>
                      <a:lnTo>
                        <a:pt x="80" y="58"/>
                      </a:lnTo>
                      <a:lnTo>
                        <a:pt x="81" y="59"/>
                      </a:lnTo>
                      <a:lnTo>
                        <a:pt x="85" y="65"/>
                      </a:lnTo>
                      <a:lnTo>
                        <a:pt x="87" y="66"/>
                      </a:lnTo>
                      <a:lnTo>
                        <a:pt x="90" y="69"/>
                      </a:lnTo>
                      <a:lnTo>
                        <a:pt x="97" y="71"/>
                      </a:lnTo>
                      <a:lnTo>
                        <a:pt x="106" y="76"/>
                      </a:lnTo>
                      <a:lnTo>
                        <a:pt x="110" y="77"/>
                      </a:lnTo>
                      <a:lnTo>
                        <a:pt x="112" y="79"/>
                      </a:lnTo>
                      <a:lnTo>
                        <a:pt x="110" y="90"/>
                      </a:lnTo>
                      <a:lnTo>
                        <a:pt x="112" y="93"/>
                      </a:lnTo>
                      <a:lnTo>
                        <a:pt x="110" y="94"/>
                      </a:lnTo>
                      <a:lnTo>
                        <a:pt x="110" y="97"/>
                      </a:lnTo>
                      <a:lnTo>
                        <a:pt x="109" y="95"/>
                      </a:lnTo>
                      <a:lnTo>
                        <a:pt x="106" y="100"/>
                      </a:lnTo>
                      <a:lnTo>
                        <a:pt x="104" y="100"/>
                      </a:lnTo>
                      <a:lnTo>
                        <a:pt x="103" y="100"/>
                      </a:lnTo>
                      <a:lnTo>
                        <a:pt x="103" y="101"/>
                      </a:lnTo>
                      <a:lnTo>
                        <a:pt x="100" y="100"/>
                      </a:lnTo>
                      <a:lnTo>
                        <a:pt x="100" y="101"/>
                      </a:lnTo>
                      <a:lnTo>
                        <a:pt x="99" y="101"/>
                      </a:lnTo>
                      <a:lnTo>
                        <a:pt x="99" y="97"/>
                      </a:lnTo>
                      <a:lnTo>
                        <a:pt x="100" y="95"/>
                      </a:lnTo>
                      <a:lnTo>
                        <a:pt x="100" y="97"/>
                      </a:lnTo>
                      <a:lnTo>
                        <a:pt x="103" y="95"/>
                      </a:lnTo>
                      <a:lnTo>
                        <a:pt x="104" y="94"/>
                      </a:lnTo>
                      <a:lnTo>
                        <a:pt x="103" y="91"/>
                      </a:lnTo>
                      <a:lnTo>
                        <a:pt x="100" y="93"/>
                      </a:lnTo>
                      <a:lnTo>
                        <a:pt x="99" y="91"/>
                      </a:lnTo>
                      <a:lnTo>
                        <a:pt x="100" y="87"/>
                      </a:lnTo>
                      <a:lnTo>
                        <a:pt x="99" y="86"/>
                      </a:lnTo>
                      <a:lnTo>
                        <a:pt x="99" y="84"/>
                      </a:lnTo>
                      <a:lnTo>
                        <a:pt x="97" y="82"/>
                      </a:lnTo>
                      <a:lnTo>
                        <a:pt x="96" y="79"/>
                      </a:lnTo>
                      <a:lnTo>
                        <a:pt x="96" y="80"/>
                      </a:lnTo>
                      <a:lnTo>
                        <a:pt x="96" y="77"/>
                      </a:lnTo>
                      <a:lnTo>
                        <a:pt x="97" y="76"/>
                      </a:lnTo>
                      <a:lnTo>
                        <a:pt x="96" y="76"/>
                      </a:lnTo>
                      <a:lnTo>
                        <a:pt x="94" y="77"/>
                      </a:lnTo>
                      <a:lnTo>
                        <a:pt x="93" y="79"/>
                      </a:lnTo>
                      <a:lnTo>
                        <a:pt x="91" y="80"/>
                      </a:lnTo>
                      <a:lnTo>
                        <a:pt x="90" y="79"/>
                      </a:lnTo>
                      <a:lnTo>
                        <a:pt x="90" y="80"/>
                      </a:lnTo>
                      <a:lnTo>
                        <a:pt x="88" y="80"/>
                      </a:lnTo>
                      <a:lnTo>
                        <a:pt x="88" y="82"/>
                      </a:lnTo>
                      <a:lnTo>
                        <a:pt x="88" y="83"/>
                      </a:lnTo>
                      <a:lnTo>
                        <a:pt x="87" y="83"/>
                      </a:lnTo>
                      <a:lnTo>
                        <a:pt x="87" y="84"/>
                      </a:lnTo>
                      <a:lnTo>
                        <a:pt x="87" y="86"/>
                      </a:lnTo>
                      <a:lnTo>
                        <a:pt x="85" y="86"/>
                      </a:lnTo>
                      <a:lnTo>
                        <a:pt x="85" y="87"/>
                      </a:lnTo>
                      <a:lnTo>
                        <a:pt x="84" y="88"/>
                      </a:lnTo>
                      <a:lnTo>
                        <a:pt x="81" y="86"/>
                      </a:lnTo>
                      <a:lnTo>
                        <a:pt x="81" y="84"/>
                      </a:lnTo>
                      <a:lnTo>
                        <a:pt x="81" y="83"/>
                      </a:lnTo>
                      <a:lnTo>
                        <a:pt x="84" y="83"/>
                      </a:lnTo>
                      <a:lnTo>
                        <a:pt x="84" y="82"/>
                      </a:lnTo>
                      <a:lnTo>
                        <a:pt x="85" y="79"/>
                      </a:lnTo>
                      <a:lnTo>
                        <a:pt x="85" y="75"/>
                      </a:lnTo>
                      <a:lnTo>
                        <a:pt x="87" y="75"/>
                      </a:lnTo>
                      <a:lnTo>
                        <a:pt x="90" y="75"/>
                      </a:lnTo>
                      <a:lnTo>
                        <a:pt x="90" y="73"/>
                      </a:lnTo>
                      <a:lnTo>
                        <a:pt x="87" y="72"/>
                      </a:lnTo>
                      <a:lnTo>
                        <a:pt x="85" y="71"/>
                      </a:lnTo>
                      <a:lnTo>
                        <a:pt x="81" y="69"/>
                      </a:lnTo>
                      <a:lnTo>
                        <a:pt x="80" y="68"/>
                      </a:lnTo>
                      <a:lnTo>
                        <a:pt x="80" y="65"/>
                      </a:lnTo>
                      <a:lnTo>
                        <a:pt x="78" y="65"/>
                      </a:lnTo>
                      <a:lnTo>
                        <a:pt x="78" y="63"/>
                      </a:lnTo>
                      <a:lnTo>
                        <a:pt x="76" y="62"/>
                      </a:lnTo>
                      <a:lnTo>
                        <a:pt x="73" y="62"/>
                      </a:lnTo>
                      <a:lnTo>
                        <a:pt x="72" y="58"/>
                      </a:lnTo>
                      <a:lnTo>
                        <a:pt x="70" y="58"/>
                      </a:lnTo>
                      <a:lnTo>
                        <a:pt x="75" y="59"/>
                      </a:lnTo>
                      <a:lnTo>
                        <a:pt x="75" y="61"/>
                      </a:lnTo>
                      <a:lnTo>
                        <a:pt x="73" y="58"/>
                      </a:lnTo>
                      <a:lnTo>
                        <a:pt x="73" y="56"/>
                      </a:lnTo>
                      <a:lnTo>
                        <a:pt x="72" y="56"/>
                      </a:lnTo>
                      <a:lnTo>
                        <a:pt x="70" y="56"/>
                      </a:lnTo>
                      <a:lnTo>
                        <a:pt x="69" y="56"/>
                      </a:lnTo>
                      <a:lnTo>
                        <a:pt x="69" y="55"/>
                      </a:lnTo>
                      <a:lnTo>
                        <a:pt x="67" y="55"/>
                      </a:lnTo>
                      <a:lnTo>
                        <a:pt x="67" y="56"/>
                      </a:lnTo>
                      <a:lnTo>
                        <a:pt x="66" y="55"/>
                      </a:lnTo>
                      <a:lnTo>
                        <a:pt x="65" y="54"/>
                      </a:lnTo>
                      <a:lnTo>
                        <a:pt x="66" y="52"/>
                      </a:lnTo>
                      <a:lnTo>
                        <a:pt x="69" y="52"/>
                      </a:lnTo>
                      <a:lnTo>
                        <a:pt x="69" y="51"/>
                      </a:lnTo>
                      <a:lnTo>
                        <a:pt x="66" y="51"/>
                      </a:lnTo>
                      <a:lnTo>
                        <a:pt x="66" y="50"/>
                      </a:lnTo>
                      <a:lnTo>
                        <a:pt x="66" y="48"/>
                      </a:lnTo>
                      <a:lnTo>
                        <a:pt x="65" y="48"/>
                      </a:lnTo>
                      <a:lnTo>
                        <a:pt x="65" y="47"/>
                      </a:lnTo>
                      <a:lnTo>
                        <a:pt x="66" y="47"/>
                      </a:lnTo>
                      <a:lnTo>
                        <a:pt x="66" y="45"/>
                      </a:lnTo>
                      <a:lnTo>
                        <a:pt x="62" y="47"/>
                      </a:lnTo>
                      <a:lnTo>
                        <a:pt x="62" y="45"/>
                      </a:lnTo>
                      <a:lnTo>
                        <a:pt x="62" y="44"/>
                      </a:lnTo>
                      <a:lnTo>
                        <a:pt x="69" y="45"/>
                      </a:lnTo>
                      <a:lnTo>
                        <a:pt x="70" y="48"/>
                      </a:lnTo>
                      <a:lnTo>
                        <a:pt x="69" y="47"/>
                      </a:lnTo>
                      <a:lnTo>
                        <a:pt x="69" y="44"/>
                      </a:lnTo>
                      <a:lnTo>
                        <a:pt x="67" y="44"/>
                      </a:lnTo>
                      <a:lnTo>
                        <a:pt x="65" y="41"/>
                      </a:lnTo>
                      <a:lnTo>
                        <a:pt x="65" y="40"/>
                      </a:lnTo>
                      <a:lnTo>
                        <a:pt x="66" y="40"/>
                      </a:lnTo>
                      <a:lnTo>
                        <a:pt x="67" y="40"/>
                      </a:lnTo>
                      <a:lnTo>
                        <a:pt x="69" y="40"/>
                      </a:lnTo>
                      <a:lnTo>
                        <a:pt x="67" y="39"/>
                      </a:lnTo>
                      <a:lnTo>
                        <a:pt x="62" y="39"/>
                      </a:lnTo>
                      <a:lnTo>
                        <a:pt x="62" y="40"/>
                      </a:lnTo>
                      <a:lnTo>
                        <a:pt x="61" y="41"/>
                      </a:lnTo>
                      <a:lnTo>
                        <a:pt x="59" y="39"/>
                      </a:lnTo>
                      <a:lnTo>
                        <a:pt x="61" y="38"/>
                      </a:lnTo>
                      <a:lnTo>
                        <a:pt x="62" y="38"/>
                      </a:lnTo>
                      <a:lnTo>
                        <a:pt x="65" y="37"/>
                      </a:lnTo>
                      <a:lnTo>
                        <a:pt x="65" y="35"/>
                      </a:lnTo>
                      <a:lnTo>
                        <a:pt x="62" y="37"/>
                      </a:lnTo>
                      <a:lnTo>
                        <a:pt x="61" y="37"/>
                      </a:lnTo>
                      <a:lnTo>
                        <a:pt x="62" y="34"/>
                      </a:lnTo>
                      <a:lnTo>
                        <a:pt x="61" y="34"/>
                      </a:lnTo>
                      <a:lnTo>
                        <a:pt x="61" y="35"/>
                      </a:lnTo>
                      <a:lnTo>
                        <a:pt x="59" y="37"/>
                      </a:lnTo>
                      <a:lnTo>
                        <a:pt x="59" y="38"/>
                      </a:lnTo>
                      <a:lnTo>
                        <a:pt x="58" y="37"/>
                      </a:lnTo>
                      <a:lnTo>
                        <a:pt x="56" y="34"/>
                      </a:lnTo>
                      <a:lnTo>
                        <a:pt x="56" y="33"/>
                      </a:lnTo>
                      <a:lnTo>
                        <a:pt x="54" y="33"/>
                      </a:lnTo>
                      <a:lnTo>
                        <a:pt x="54" y="34"/>
                      </a:lnTo>
                      <a:lnTo>
                        <a:pt x="50" y="30"/>
                      </a:lnTo>
                      <a:lnTo>
                        <a:pt x="47" y="30"/>
                      </a:lnTo>
                      <a:lnTo>
                        <a:pt x="45" y="24"/>
                      </a:lnTo>
                      <a:lnTo>
                        <a:pt x="45" y="23"/>
                      </a:lnTo>
                      <a:lnTo>
                        <a:pt x="45" y="20"/>
                      </a:lnTo>
                      <a:lnTo>
                        <a:pt x="43" y="22"/>
                      </a:lnTo>
                      <a:lnTo>
                        <a:pt x="38" y="9"/>
                      </a:lnTo>
                      <a:lnTo>
                        <a:pt x="37" y="11"/>
                      </a:lnTo>
                      <a:lnTo>
                        <a:pt x="38" y="12"/>
                      </a:lnTo>
                      <a:lnTo>
                        <a:pt x="38" y="13"/>
                      </a:lnTo>
                      <a:lnTo>
                        <a:pt x="37" y="12"/>
                      </a:lnTo>
                      <a:lnTo>
                        <a:pt x="43" y="30"/>
                      </a:lnTo>
                      <a:lnTo>
                        <a:pt x="41" y="34"/>
                      </a:lnTo>
                      <a:lnTo>
                        <a:pt x="38" y="33"/>
                      </a:lnTo>
                      <a:lnTo>
                        <a:pt x="38" y="29"/>
                      </a:lnTo>
                      <a:lnTo>
                        <a:pt x="37" y="27"/>
                      </a:lnTo>
                      <a:lnTo>
                        <a:pt x="37" y="30"/>
                      </a:lnTo>
                      <a:lnTo>
                        <a:pt x="32" y="30"/>
                      </a:lnTo>
                      <a:lnTo>
                        <a:pt x="32" y="26"/>
                      </a:lnTo>
                      <a:lnTo>
                        <a:pt x="34" y="26"/>
                      </a:lnTo>
                      <a:lnTo>
                        <a:pt x="32" y="24"/>
                      </a:lnTo>
                      <a:lnTo>
                        <a:pt x="31" y="22"/>
                      </a:lnTo>
                      <a:lnTo>
                        <a:pt x="31" y="20"/>
                      </a:lnTo>
                      <a:lnTo>
                        <a:pt x="31" y="19"/>
                      </a:lnTo>
                      <a:lnTo>
                        <a:pt x="29" y="18"/>
                      </a:lnTo>
                      <a:lnTo>
                        <a:pt x="28" y="20"/>
                      </a:lnTo>
                      <a:lnTo>
                        <a:pt x="28" y="22"/>
                      </a:lnTo>
                      <a:lnTo>
                        <a:pt x="25" y="20"/>
                      </a:lnTo>
                      <a:lnTo>
                        <a:pt x="22" y="16"/>
                      </a:lnTo>
                      <a:lnTo>
                        <a:pt x="22" y="18"/>
                      </a:lnTo>
                      <a:lnTo>
                        <a:pt x="20" y="18"/>
                      </a:lnTo>
                      <a:lnTo>
                        <a:pt x="17" y="16"/>
                      </a:lnTo>
                      <a:lnTo>
                        <a:pt x="19" y="18"/>
                      </a:lnTo>
                      <a:lnTo>
                        <a:pt x="17" y="18"/>
                      </a:lnTo>
                      <a:lnTo>
                        <a:pt x="17" y="19"/>
                      </a:lnTo>
                      <a:lnTo>
                        <a:pt x="19" y="19"/>
                      </a:lnTo>
                      <a:lnTo>
                        <a:pt x="22" y="20"/>
                      </a:lnTo>
                      <a:lnTo>
                        <a:pt x="22" y="22"/>
                      </a:lnTo>
                      <a:lnTo>
                        <a:pt x="25" y="23"/>
                      </a:lnTo>
                      <a:lnTo>
                        <a:pt x="25" y="24"/>
                      </a:lnTo>
                      <a:lnTo>
                        <a:pt x="26" y="24"/>
                      </a:lnTo>
                      <a:lnTo>
                        <a:pt x="28" y="24"/>
                      </a:lnTo>
                      <a:lnTo>
                        <a:pt x="29" y="27"/>
                      </a:lnTo>
                      <a:lnTo>
                        <a:pt x="29" y="30"/>
                      </a:lnTo>
                      <a:lnTo>
                        <a:pt x="28" y="31"/>
                      </a:lnTo>
                      <a:lnTo>
                        <a:pt x="25" y="31"/>
                      </a:lnTo>
                      <a:lnTo>
                        <a:pt x="25" y="30"/>
                      </a:lnTo>
                      <a:lnTo>
                        <a:pt x="25" y="31"/>
                      </a:lnTo>
                      <a:lnTo>
                        <a:pt x="22" y="33"/>
                      </a:lnTo>
                      <a:lnTo>
                        <a:pt x="17" y="29"/>
                      </a:lnTo>
                      <a:lnTo>
                        <a:pt x="14" y="29"/>
                      </a:lnTo>
                      <a:lnTo>
                        <a:pt x="11" y="26"/>
                      </a:lnTo>
                      <a:lnTo>
                        <a:pt x="10" y="26"/>
                      </a:lnTo>
                      <a:lnTo>
                        <a:pt x="10" y="23"/>
                      </a:lnTo>
                      <a:lnTo>
                        <a:pt x="8" y="23"/>
                      </a:lnTo>
                      <a:lnTo>
                        <a:pt x="1" y="16"/>
                      </a:lnTo>
                      <a:lnTo>
                        <a:pt x="0" y="15"/>
                      </a:lnTo>
                      <a:lnTo>
                        <a:pt x="1" y="11"/>
                      </a:lnTo>
                      <a:lnTo>
                        <a:pt x="3" y="9"/>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3" name="Group 3334"/>
              <p:cNvGrpSpPr>
                <a:grpSpLocks/>
              </p:cNvGrpSpPr>
              <p:nvPr/>
            </p:nvGrpSpPr>
            <p:grpSpPr bwMode="auto">
              <a:xfrm>
                <a:off x="3130" y="2220"/>
                <a:ext cx="281" cy="191"/>
                <a:chOff x="3130" y="2220"/>
                <a:chExt cx="281" cy="191"/>
              </a:xfrm>
              <a:grpFill/>
            </p:grpSpPr>
            <p:sp>
              <p:nvSpPr>
                <p:cNvPr id="672" name="Freeform 3335"/>
                <p:cNvSpPr>
                  <a:spLocks/>
                </p:cNvSpPr>
                <p:nvPr/>
              </p:nvSpPr>
              <p:spPr bwMode="gray">
                <a:xfrm>
                  <a:off x="3130" y="2220"/>
                  <a:ext cx="281" cy="191"/>
                </a:xfrm>
                <a:custGeom>
                  <a:avLst/>
                  <a:gdLst>
                    <a:gd name="T0" fmla="*/ 223 w 281"/>
                    <a:gd name="T1" fmla="*/ 95 h 191"/>
                    <a:gd name="T2" fmla="*/ 223 w 281"/>
                    <a:gd name="T3" fmla="*/ 99 h 191"/>
                    <a:gd name="T4" fmla="*/ 226 w 281"/>
                    <a:gd name="T5" fmla="*/ 99 h 191"/>
                    <a:gd name="T6" fmla="*/ 239 w 281"/>
                    <a:gd name="T7" fmla="*/ 116 h 191"/>
                    <a:gd name="T8" fmla="*/ 275 w 281"/>
                    <a:gd name="T9" fmla="*/ 118 h 191"/>
                    <a:gd name="T10" fmla="*/ 271 w 281"/>
                    <a:gd name="T11" fmla="*/ 149 h 191"/>
                    <a:gd name="T12" fmla="*/ 193 w 281"/>
                    <a:gd name="T13" fmla="*/ 165 h 191"/>
                    <a:gd name="T14" fmla="*/ 173 w 281"/>
                    <a:gd name="T15" fmla="*/ 180 h 191"/>
                    <a:gd name="T16" fmla="*/ 168 w 281"/>
                    <a:gd name="T17" fmla="*/ 185 h 191"/>
                    <a:gd name="T18" fmla="*/ 162 w 281"/>
                    <a:gd name="T19" fmla="*/ 180 h 191"/>
                    <a:gd name="T20" fmla="*/ 123 w 281"/>
                    <a:gd name="T21" fmla="*/ 182 h 191"/>
                    <a:gd name="T22" fmla="*/ 117 w 281"/>
                    <a:gd name="T23" fmla="*/ 184 h 191"/>
                    <a:gd name="T24" fmla="*/ 112 w 281"/>
                    <a:gd name="T25" fmla="*/ 188 h 191"/>
                    <a:gd name="T26" fmla="*/ 111 w 281"/>
                    <a:gd name="T27" fmla="*/ 191 h 191"/>
                    <a:gd name="T28" fmla="*/ 107 w 281"/>
                    <a:gd name="T29" fmla="*/ 189 h 191"/>
                    <a:gd name="T30" fmla="*/ 104 w 281"/>
                    <a:gd name="T31" fmla="*/ 184 h 191"/>
                    <a:gd name="T32" fmla="*/ 103 w 281"/>
                    <a:gd name="T33" fmla="*/ 181 h 191"/>
                    <a:gd name="T34" fmla="*/ 98 w 281"/>
                    <a:gd name="T35" fmla="*/ 174 h 191"/>
                    <a:gd name="T36" fmla="*/ 90 w 281"/>
                    <a:gd name="T37" fmla="*/ 165 h 191"/>
                    <a:gd name="T38" fmla="*/ 87 w 281"/>
                    <a:gd name="T39" fmla="*/ 159 h 191"/>
                    <a:gd name="T40" fmla="*/ 73 w 281"/>
                    <a:gd name="T41" fmla="*/ 146 h 191"/>
                    <a:gd name="T42" fmla="*/ 66 w 281"/>
                    <a:gd name="T43" fmla="*/ 144 h 191"/>
                    <a:gd name="T44" fmla="*/ 60 w 281"/>
                    <a:gd name="T45" fmla="*/ 128 h 191"/>
                    <a:gd name="T46" fmla="*/ 58 w 281"/>
                    <a:gd name="T47" fmla="*/ 126 h 191"/>
                    <a:gd name="T48" fmla="*/ 60 w 281"/>
                    <a:gd name="T49" fmla="*/ 121 h 191"/>
                    <a:gd name="T50" fmla="*/ 52 w 281"/>
                    <a:gd name="T51" fmla="*/ 104 h 191"/>
                    <a:gd name="T52" fmla="*/ 44 w 281"/>
                    <a:gd name="T53" fmla="*/ 99 h 191"/>
                    <a:gd name="T54" fmla="*/ 41 w 281"/>
                    <a:gd name="T55" fmla="*/ 98 h 191"/>
                    <a:gd name="T56" fmla="*/ 37 w 281"/>
                    <a:gd name="T57" fmla="*/ 96 h 191"/>
                    <a:gd name="T58" fmla="*/ 36 w 281"/>
                    <a:gd name="T59" fmla="*/ 92 h 191"/>
                    <a:gd name="T60" fmla="*/ 28 w 281"/>
                    <a:gd name="T61" fmla="*/ 81 h 191"/>
                    <a:gd name="T62" fmla="*/ 27 w 281"/>
                    <a:gd name="T63" fmla="*/ 78 h 191"/>
                    <a:gd name="T64" fmla="*/ 21 w 281"/>
                    <a:gd name="T65" fmla="*/ 70 h 191"/>
                    <a:gd name="T66" fmla="*/ 18 w 281"/>
                    <a:gd name="T67" fmla="*/ 68 h 191"/>
                    <a:gd name="T68" fmla="*/ 9 w 281"/>
                    <a:gd name="T69" fmla="*/ 53 h 191"/>
                    <a:gd name="T70" fmla="*/ 2 w 281"/>
                    <a:gd name="T71" fmla="*/ 51 h 191"/>
                    <a:gd name="T72" fmla="*/ 0 w 281"/>
                    <a:gd name="T73" fmla="*/ 53 h 191"/>
                    <a:gd name="T74" fmla="*/ 4 w 281"/>
                    <a:gd name="T75" fmla="*/ 40 h 191"/>
                    <a:gd name="T76" fmla="*/ 6 w 281"/>
                    <a:gd name="T77" fmla="*/ 36 h 191"/>
                    <a:gd name="T78" fmla="*/ 20 w 281"/>
                    <a:gd name="T79" fmla="*/ 39 h 191"/>
                    <a:gd name="T80" fmla="*/ 28 w 281"/>
                    <a:gd name="T81" fmla="*/ 29 h 191"/>
                    <a:gd name="T82" fmla="*/ 41 w 281"/>
                    <a:gd name="T83" fmla="*/ 24 h 191"/>
                    <a:gd name="T84" fmla="*/ 45 w 281"/>
                    <a:gd name="T85" fmla="*/ 20 h 191"/>
                    <a:gd name="T86" fmla="*/ 57 w 281"/>
                    <a:gd name="T87" fmla="*/ 4 h 191"/>
                    <a:gd name="T88" fmla="*/ 111 w 281"/>
                    <a:gd name="T89" fmla="*/ 18 h 191"/>
                    <a:gd name="T90" fmla="*/ 120 w 281"/>
                    <a:gd name="T91" fmla="*/ 24 h 191"/>
                    <a:gd name="T92" fmla="*/ 122 w 281"/>
                    <a:gd name="T93" fmla="*/ 32 h 191"/>
                    <a:gd name="T94" fmla="*/ 159 w 281"/>
                    <a:gd name="T95" fmla="*/ 40 h 191"/>
                    <a:gd name="T96" fmla="*/ 173 w 281"/>
                    <a:gd name="T97" fmla="*/ 43 h 191"/>
                    <a:gd name="T98" fmla="*/ 183 w 281"/>
                    <a:gd name="T99" fmla="*/ 46 h 191"/>
                    <a:gd name="T100" fmla="*/ 190 w 281"/>
                    <a:gd name="T101" fmla="*/ 56 h 191"/>
                    <a:gd name="T102" fmla="*/ 195 w 281"/>
                    <a:gd name="T103" fmla="*/ 60 h 191"/>
                    <a:gd name="T104" fmla="*/ 195 w 281"/>
                    <a:gd name="T105" fmla="*/ 61 h 191"/>
                    <a:gd name="T106" fmla="*/ 196 w 281"/>
                    <a:gd name="T107" fmla="*/ 64 h 191"/>
                    <a:gd name="T108" fmla="*/ 204 w 281"/>
                    <a:gd name="T109" fmla="*/ 68 h 191"/>
                    <a:gd name="T110" fmla="*/ 207 w 281"/>
                    <a:gd name="T111" fmla="*/ 71 h 191"/>
                    <a:gd name="T112" fmla="*/ 208 w 281"/>
                    <a:gd name="T113" fmla="*/ 75 h 191"/>
                    <a:gd name="T114" fmla="*/ 207 w 281"/>
                    <a:gd name="T115" fmla="*/ 78 h 191"/>
                    <a:gd name="T116" fmla="*/ 212 w 281"/>
                    <a:gd name="T117" fmla="*/ 85 h 191"/>
                    <a:gd name="T118" fmla="*/ 214 w 281"/>
                    <a:gd name="T119" fmla="*/ 90 h 191"/>
                    <a:gd name="T120" fmla="*/ 215 w 281"/>
                    <a:gd name="T121" fmla="*/ 92 h 191"/>
                    <a:gd name="T122" fmla="*/ 219 w 281"/>
                    <a:gd name="T123" fmla="*/ 95 h 1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
                    <a:gd name="T187" fmla="*/ 0 h 191"/>
                    <a:gd name="T188" fmla="*/ 281 w 281"/>
                    <a:gd name="T189" fmla="*/ 191 h 1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 h="191">
                      <a:moveTo>
                        <a:pt x="223" y="94"/>
                      </a:moveTo>
                      <a:lnTo>
                        <a:pt x="223" y="95"/>
                      </a:lnTo>
                      <a:lnTo>
                        <a:pt x="223" y="96"/>
                      </a:lnTo>
                      <a:lnTo>
                        <a:pt x="223" y="99"/>
                      </a:lnTo>
                      <a:lnTo>
                        <a:pt x="225" y="98"/>
                      </a:lnTo>
                      <a:lnTo>
                        <a:pt x="226" y="99"/>
                      </a:lnTo>
                      <a:lnTo>
                        <a:pt x="226" y="100"/>
                      </a:lnTo>
                      <a:lnTo>
                        <a:pt x="239" y="116"/>
                      </a:lnTo>
                      <a:lnTo>
                        <a:pt x="272" y="120"/>
                      </a:lnTo>
                      <a:lnTo>
                        <a:pt x="275" y="118"/>
                      </a:lnTo>
                      <a:lnTo>
                        <a:pt x="281" y="126"/>
                      </a:lnTo>
                      <a:lnTo>
                        <a:pt x="271" y="149"/>
                      </a:lnTo>
                      <a:lnTo>
                        <a:pt x="232" y="161"/>
                      </a:lnTo>
                      <a:lnTo>
                        <a:pt x="193" y="165"/>
                      </a:lnTo>
                      <a:lnTo>
                        <a:pt x="180" y="171"/>
                      </a:lnTo>
                      <a:lnTo>
                        <a:pt x="173" y="180"/>
                      </a:lnTo>
                      <a:lnTo>
                        <a:pt x="173" y="182"/>
                      </a:lnTo>
                      <a:lnTo>
                        <a:pt x="168" y="185"/>
                      </a:lnTo>
                      <a:lnTo>
                        <a:pt x="167" y="185"/>
                      </a:lnTo>
                      <a:lnTo>
                        <a:pt x="162" y="180"/>
                      </a:lnTo>
                      <a:lnTo>
                        <a:pt x="130" y="180"/>
                      </a:lnTo>
                      <a:lnTo>
                        <a:pt x="123" y="182"/>
                      </a:lnTo>
                      <a:lnTo>
                        <a:pt x="119" y="184"/>
                      </a:lnTo>
                      <a:lnTo>
                        <a:pt x="117" y="184"/>
                      </a:lnTo>
                      <a:lnTo>
                        <a:pt x="117" y="185"/>
                      </a:lnTo>
                      <a:lnTo>
                        <a:pt x="112" y="188"/>
                      </a:lnTo>
                      <a:lnTo>
                        <a:pt x="112" y="189"/>
                      </a:lnTo>
                      <a:lnTo>
                        <a:pt x="111" y="191"/>
                      </a:lnTo>
                      <a:lnTo>
                        <a:pt x="109" y="191"/>
                      </a:lnTo>
                      <a:lnTo>
                        <a:pt x="107" y="189"/>
                      </a:lnTo>
                      <a:lnTo>
                        <a:pt x="107" y="188"/>
                      </a:lnTo>
                      <a:lnTo>
                        <a:pt x="104" y="184"/>
                      </a:lnTo>
                      <a:lnTo>
                        <a:pt x="104" y="182"/>
                      </a:lnTo>
                      <a:lnTo>
                        <a:pt x="103" y="181"/>
                      </a:lnTo>
                      <a:lnTo>
                        <a:pt x="103" y="178"/>
                      </a:lnTo>
                      <a:lnTo>
                        <a:pt x="98" y="174"/>
                      </a:lnTo>
                      <a:lnTo>
                        <a:pt x="97" y="173"/>
                      </a:lnTo>
                      <a:lnTo>
                        <a:pt x="90" y="165"/>
                      </a:lnTo>
                      <a:lnTo>
                        <a:pt x="88" y="164"/>
                      </a:lnTo>
                      <a:lnTo>
                        <a:pt x="87" y="159"/>
                      </a:lnTo>
                      <a:lnTo>
                        <a:pt x="79" y="149"/>
                      </a:lnTo>
                      <a:lnTo>
                        <a:pt x="73" y="146"/>
                      </a:lnTo>
                      <a:lnTo>
                        <a:pt x="71" y="146"/>
                      </a:lnTo>
                      <a:lnTo>
                        <a:pt x="66" y="144"/>
                      </a:lnTo>
                      <a:lnTo>
                        <a:pt x="64" y="142"/>
                      </a:lnTo>
                      <a:lnTo>
                        <a:pt x="60" y="128"/>
                      </a:lnTo>
                      <a:lnTo>
                        <a:pt x="60" y="127"/>
                      </a:lnTo>
                      <a:lnTo>
                        <a:pt x="58" y="126"/>
                      </a:lnTo>
                      <a:lnTo>
                        <a:pt x="60" y="126"/>
                      </a:lnTo>
                      <a:lnTo>
                        <a:pt x="60" y="121"/>
                      </a:lnTo>
                      <a:lnTo>
                        <a:pt x="58" y="117"/>
                      </a:lnTo>
                      <a:lnTo>
                        <a:pt x="52" y="104"/>
                      </a:lnTo>
                      <a:lnTo>
                        <a:pt x="45" y="99"/>
                      </a:lnTo>
                      <a:lnTo>
                        <a:pt x="44" y="99"/>
                      </a:lnTo>
                      <a:lnTo>
                        <a:pt x="42" y="98"/>
                      </a:lnTo>
                      <a:lnTo>
                        <a:pt x="41" y="98"/>
                      </a:lnTo>
                      <a:lnTo>
                        <a:pt x="39" y="98"/>
                      </a:lnTo>
                      <a:lnTo>
                        <a:pt x="37" y="96"/>
                      </a:lnTo>
                      <a:lnTo>
                        <a:pt x="36" y="94"/>
                      </a:lnTo>
                      <a:lnTo>
                        <a:pt x="36" y="92"/>
                      </a:lnTo>
                      <a:lnTo>
                        <a:pt x="30" y="81"/>
                      </a:lnTo>
                      <a:lnTo>
                        <a:pt x="28" y="81"/>
                      </a:lnTo>
                      <a:lnTo>
                        <a:pt x="28" y="79"/>
                      </a:lnTo>
                      <a:lnTo>
                        <a:pt x="27" y="78"/>
                      </a:lnTo>
                      <a:lnTo>
                        <a:pt x="24" y="75"/>
                      </a:lnTo>
                      <a:lnTo>
                        <a:pt x="21" y="70"/>
                      </a:lnTo>
                      <a:lnTo>
                        <a:pt x="20" y="68"/>
                      </a:lnTo>
                      <a:lnTo>
                        <a:pt x="18" y="68"/>
                      </a:lnTo>
                      <a:lnTo>
                        <a:pt x="15" y="64"/>
                      </a:lnTo>
                      <a:lnTo>
                        <a:pt x="9" y="53"/>
                      </a:lnTo>
                      <a:lnTo>
                        <a:pt x="8" y="51"/>
                      </a:lnTo>
                      <a:lnTo>
                        <a:pt x="2" y="51"/>
                      </a:lnTo>
                      <a:lnTo>
                        <a:pt x="0" y="51"/>
                      </a:lnTo>
                      <a:lnTo>
                        <a:pt x="0" y="53"/>
                      </a:lnTo>
                      <a:lnTo>
                        <a:pt x="4" y="46"/>
                      </a:lnTo>
                      <a:lnTo>
                        <a:pt x="4" y="40"/>
                      </a:lnTo>
                      <a:lnTo>
                        <a:pt x="6" y="39"/>
                      </a:lnTo>
                      <a:lnTo>
                        <a:pt x="6" y="36"/>
                      </a:lnTo>
                      <a:lnTo>
                        <a:pt x="6" y="38"/>
                      </a:lnTo>
                      <a:lnTo>
                        <a:pt x="20" y="39"/>
                      </a:lnTo>
                      <a:lnTo>
                        <a:pt x="24" y="36"/>
                      </a:lnTo>
                      <a:lnTo>
                        <a:pt x="28" y="29"/>
                      </a:lnTo>
                      <a:lnTo>
                        <a:pt x="39" y="28"/>
                      </a:lnTo>
                      <a:lnTo>
                        <a:pt x="41" y="24"/>
                      </a:lnTo>
                      <a:lnTo>
                        <a:pt x="45" y="21"/>
                      </a:lnTo>
                      <a:lnTo>
                        <a:pt x="45" y="20"/>
                      </a:lnTo>
                      <a:lnTo>
                        <a:pt x="31" y="8"/>
                      </a:lnTo>
                      <a:lnTo>
                        <a:pt x="57" y="4"/>
                      </a:lnTo>
                      <a:lnTo>
                        <a:pt x="61" y="0"/>
                      </a:lnTo>
                      <a:lnTo>
                        <a:pt x="111" y="18"/>
                      </a:lnTo>
                      <a:lnTo>
                        <a:pt x="114" y="22"/>
                      </a:lnTo>
                      <a:lnTo>
                        <a:pt x="120" y="24"/>
                      </a:lnTo>
                      <a:lnTo>
                        <a:pt x="120" y="32"/>
                      </a:lnTo>
                      <a:lnTo>
                        <a:pt x="122" y="32"/>
                      </a:lnTo>
                      <a:lnTo>
                        <a:pt x="136" y="39"/>
                      </a:lnTo>
                      <a:lnTo>
                        <a:pt x="159" y="40"/>
                      </a:lnTo>
                      <a:lnTo>
                        <a:pt x="171" y="42"/>
                      </a:lnTo>
                      <a:lnTo>
                        <a:pt x="173" y="43"/>
                      </a:lnTo>
                      <a:lnTo>
                        <a:pt x="176" y="46"/>
                      </a:lnTo>
                      <a:lnTo>
                        <a:pt x="183" y="46"/>
                      </a:lnTo>
                      <a:lnTo>
                        <a:pt x="189" y="56"/>
                      </a:lnTo>
                      <a:lnTo>
                        <a:pt x="190" y="56"/>
                      </a:lnTo>
                      <a:lnTo>
                        <a:pt x="192" y="58"/>
                      </a:lnTo>
                      <a:lnTo>
                        <a:pt x="195" y="60"/>
                      </a:lnTo>
                      <a:lnTo>
                        <a:pt x="196" y="61"/>
                      </a:lnTo>
                      <a:lnTo>
                        <a:pt x="195" y="61"/>
                      </a:lnTo>
                      <a:lnTo>
                        <a:pt x="195" y="62"/>
                      </a:lnTo>
                      <a:lnTo>
                        <a:pt x="196" y="64"/>
                      </a:lnTo>
                      <a:lnTo>
                        <a:pt x="198" y="65"/>
                      </a:lnTo>
                      <a:lnTo>
                        <a:pt x="204" y="68"/>
                      </a:lnTo>
                      <a:lnTo>
                        <a:pt x="207" y="70"/>
                      </a:lnTo>
                      <a:lnTo>
                        <a:pt x="207" y="71"/>
                      </a:lnTo>
                      <a:lnTo>
                        <a:pt x="208" y="74"/>
                      </a:lnTo>
                      <a:lnTo>
                        <a:pt x="208" y="75"/>
                      </a:lnTo>
                      <a:lnTo>
                        <a:pt x="208" y="77"/>
                      </a:lnTo>
                      <a:lnTo>
                        <a:pt x="207" y="78"/>
                      </a:lnTo>
                      <a:lnTo>
                        <a:pt x="207" y="79"/>
                      </a:lnTo>
                      <a:lnTo>
                        <a:pt x="212" y="85"/>
                      </a:lnTo>
                      <a:lnTo>
                        <a:pt x="212" y="89"/>
                      </a:lnTo>
                      <a:lnTo>
                        <a:pt x="214" y="90"/>
                      </a:lnTo>
                      <a:lnTo>
                        <a:pt x="214" y="92"/>
                      </a:lnTo>
                      <a:lnTo>
                        <a:pt x="215" y="92"/>
                      </a:lnTo>
                      <a:lnTo>
                        <a:pt x="217" y="95"/>
                      </a:lnTo>
                      <a:lnTo>
                        <a:pt x="219" y="95"/>
                      </a:lnTo>
                      <a:lnTo>
                        <a:pt x="223" y="9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73" name="Freeform 3336"/>
                <p:cNvSpPr>
                  <a:spLocks/>
                </p:cNvSpPr>
                <p:nvPr/>
              </p:nvSpPr>
              <p:spPr bwMode="gray">
                <a:xfrm>
                  <a:off x="3130" y="2220"/>
                  <a:ext cx="281" cy="191"/>
                </a:xfrm>
                <a:custGeom>
                  <a:avLst/>
                  <a:gdLst>
                    <a:gd name="T0" fmla="*/ 223 w 281"/>
                    <a:gd name="T1" fmla="*/ 95 h 191"/>
                    <a:gd name="T2" fmla="*/ 223 w 281"/>
                    <a:gd name="T3" fmla="*/ 99 h 191"/>
                    <a:gd name="T4" fmla="*/ 226 w 281"/>
                    <a:gd name="T5" fmla="*/ 99 h 191"/>
                    <a:gd name="T6" fmla="*/ 239 w 281"/>
                    <a:gd name="T7" fmla="*/ 116 h 191"/>
                    <a:gd name="T8" fmla="*/ 275 w 281"/>
                    <a:gd name="T9" fmla="*/ 118 h 191"/>
                    <a:gd name="T10" fmla="*/ 271 w 281"/>
                    <a:gd name="T11" fmla="*/ 149 h 191"/>
                    <a:gd name="T12" fmla="*/ 193 w 281"/>
                    <a:gd name="T13" fmla="*/ 165 h 191"/>
                    <a:gd name="T14" fmla="*/ 173 w 281"/>
                    <a:gd name="T15" fmla="*/ 180 h 191"/>
                    <a:gd name="T16" fmla="*/ 168 w 281"/>
                    <a:gd name="T17" fmla="*/ 185 h 191"/>
                    <a:gd name="T18" fmla="*/ 162 w 281"/>
                    <a:gd name="T19" fmla="*/ 180 h 191"/>
                    <a:gd name="T20" fmla="*/ 123 w 281"/>
                    <a:gd name="T21" fmla="*/ 182 h 191"/>
                    <a:gd name="T22" fmla="*/ 117 w 281"/>
                    <a:gd name="T23" fmla="*/ 184 h 191"/>
                    <a:gd name="T24" fmla="*/ 112 w 281"/>
                    <a:gd name="T25" fmla="*/ 188 h 191"/>
                    <a:gd name="T26" fmla="*/ 111 w 281"/>
                    <a:gd name="T27" fmla="*/ 191 h 191"/>
                    <a:gd name="T28" fmla="*/ 107 w 281"/>
                    <a:gd name="T29" fmla="*/ 189 h 191"/>
                    <a:gd name="T30" fmla="*/ 104 w 281"/>
                    <a:gd name="T31" fmla="*/ 184 h 191"/>
                    <a:gd name="T32" fmla="*/ 103 w 281"/>
                    <a:gd name="T33" fmla="*/ 181 h 191"/>
                    <a:gd name="T34" fmla="*/ 98 w 281"/>
                    <a:gd name="T35" fmla="*/ 174 h 191"/>
                    <a:gd name="T36" fmla="*/ 90 w 281"/>
                    <a:gd name="T37" fmla="*/ 165 h 191"/>
                    <a:gd name="T38" fmla="*/ 87 w 281"/>
                    <a:gd name="T39" fmla="*/ 159 h 191"/>
                    <a:gd name="T40" fmla="*/ 73 w 281"/>
                    <a:gd name="T41" fmla="*/ 146 h 191"/>
                    <a:gd name="T42" fmla="*/ 66 w 281"/>
                    <a:gd name="T43" fmla="*/ 144 h 191"/>
                    <a:gd name="T44" fmla="*/ 60 w 281"/>
                    <a:gd name="T45" fmla="*/ 128 h 191"/>
                    <a:gd name="T46" fmla="*/ 58 w 281"/>
                    <a:gd name="T47" fmla="*/ 126 h 191"/>
                    <a:gd name="T48" fmla="*/ 60 w 281"/>
                    <a:gd name="T49" fmla="*/ 121 h 191"/>
                    <a:gd name="T50" fmla="*/ 52 w 281"/>
                    <a:gd name="T51" fmla="*/ 104 h 191"/>
                    <a:gd name="T52" fmla="*/ 44 w 281"/>
                    <a:gd name="T53" fmla="*/ 99 h 191"/>
                    <a:gd name="T54" fmla="*/ 41 w 281"/>
                    <a:gd name="T55" fmla="*/ 98 h 191"/>
                    <a:gd name="T56" fmla="*/ 37 w 281"/>
                    <a:gd name="T57" fmla="*/ 96 h 191"/>
                    <a:gd name="T58" fmla="*/ 36 w 281"/>
                    <a:gd name="T59" fmla="*/ 92 h 191"/>
                    <a:gd name="T60" fmla="*/ 28 w 281"/>
                    <a:gd name="T61" fmla="*/ 81 h 191"/>
                    <a:gd name="T62" fmla="*/ 27 w 281"/>
                    <a:gd name="T63" fmla="*/ 78 h 191"/>
                    <a:gd name="T64" fmla="*/ 21 w 281"/>
                    <a:gd name="T65" fmla="*/ 70 h 191"/>
                    <a:gd name="T66" fmla="*/ 18 w 281"/>
                    <a:gd name="T67" fmla="*/ 68 h 191"/>
                    <a:gd name="T68" fmla="*/ 9 w 281"/>
                    <a:gd name="T69" fmla="*/ 53 h 191"/>
                    <a:gd name="T70" fmla="*/ 2 w 281"/>
                    <a:gd name="T71" fmla="*/ 51 h 191"/>
                    <a:gd name="T72" fmla="*/ 0 w 281"/>
                    <a:gd name="T73" fmla="*/ 53 h 191"/>
                    <a:gd name="T74" fmla="*/ 4 w 281"/>
                    <a:gd name="T75" fmla="*/ 40 h 191"/>
                    <a:gd name="T76" fmla="*/ 6 w 281"/>
                    <a:gd name="T77" fmla="*/ 36 h 191"/>
                    <a:gd name="T78" fmla="*/ 20 w 281"/>
                    <a:gd name="T79" fmla="*/ 39 h 191"/>
                    <a:gd name="T80" fmla="*/ 28 w 281"/>
                    <a:gd name="T81" fmla="*/ 29 h 191"/>
                    <a:gd name="T82" fmla="*/ 41 w 281"/>
                    <a:gd name="T83" fmla="*/ 24 h 191"/>
                    <a:gd name="T84" fmla="*/ 45 w 281"/>
                    <a:gd name="T85" fmla="*/ 20 h 191"/>
                    <a:gd name="T86" fmla="*/ 57 w 281"/>
                    <a:gd name="T87" fmla="*/ 4 h 191"/>
                    <a:gd name="T88" fmla="*/ 111 w 281"/>
                    <a:gd name="T89" fmla="*/ 18 h 191"/>
                    <a:gd name="T90" fmla="*/ 120 w 281"/>
                    <a:gd name="T91" fmla="*/ 24 h 191"/>
                    <a:gd name="T92" fmla="*/ 122 w 281"/>
                    <a:gd name="T93" fmla="*/ 32 h 191"/>
                    <a:gd name="T94" fmla="*/ 159 w 281"/>
                    <a:gd name="T95" fmla="*/ 40 h 191"/>
                    <a:gd name="T96" fmla="*/ 173 w 281"/>
                    <a:gd name="T97" fmla="*/ 43 h 191"/>
                    <a:gd name="T98" fmla="*/ 183 w 281"/>
                    <a:gd name="T99" fmla="*/ 46 h 191"/>
                    <a:gd name="T100" fmla="*/ 190 w 281"/>
                    <a:gd name="T101" fmla="*/ 56 h 191"/>
                    <a:gd name="T102" fmla="*/ 195 w 281"/>
                    <a:gd name="T103" fmla="*/ 60 h 191"/>
                    <a:gd name="T104" fmla="*/ 195 w 281"/>
                    <a:gd name="T105" fmla="*/ 61 h 191"/>
                    <a:gd name="T106" fmla="*/ 196 w 281"/>
                    <a:gd name="T107" fmla="*/ 64 h 191"/>
                    <a:gd name="T108" fmla="*/ 204 w 281"/>
                    <a:gd name="T109" fmla="*/ 68 h 191"/>
                    <a:gd name="T110" fmla="*/ 207 w 281"/>
                    <a:gd name="T111" fmla="*/ 71 h 191"/>
                    <a:gd name="T112" fmla="*/ 208 w 281"/>
                    <a:gd name="T113" fmla="*/ 75 h 191"/>
                    <a:gd name="T114" fmla="*/ 207 w 281"/>
                    <a:gd name="T115" fmla="*/ 78 h 191"/>
                    <a:gd name="T116" fmla="*/ 212 w 281"/>
                    <a:gd name="T117" fmla="*/ 85 h 191"/>
                    <a:gd name="T118" fmla="*/ 214 w 281"/>
                    <a:gd name="T119" fmla="*/ 90 h 191"/>
                    <a:gd name="T120" fmla="*/ 215 w 281"/>
                    <a:gd name="T121" fmla="*/ 92 h 191"/>
                    <a:gd name="T122" fmla="*/ 219 w 281"/>
                    <a:gd name="T123" fmla="*/ 95 h 1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
                    <a:gd name="T187" fmla="*/ 0 h 191"/>
                    <a:gd name="T188" fmla="*/ 281 w 281"/>
                    <a:gd name="T189" fmla="*/ 191 h 1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 h="191">
                      <a:moveTo>
                        <a:pt x="223" y="94"/>
                      </a:moveTo>
                      <a:lnTo>
                        <a:pt x="223" y="95"/>
                      </a:lnTo>
                      <a:lnTo>
                        <a:pt x="223" y="96"/>
                      </a:lnTo>
                      <a:lnTo>
                        <a:pt x="223" y="99"/>
                      </a:lnTo>
                      <a:lnTo>
                        <a:pt x="225" y="98"/>
                      </a:lnTo>
                      <a:lnTo>
                        <a:pt x="226" y="99"/>
                      </a:lnTo>
                      <a:lnTo>
                        <a:pt x="226" y="100"/>
                      </a:lnTo>
                      <a:lnTo>
                        <a:pt x="239" y="116"/>
                      </a:lnTo>
                      <a:lnTo>
                        <a:pt x="272" y="120"/>
                      </a:lnTo>
                      <a:lnTo>
                        <a:pt x="275" y="118"/>
                      </a:lnTo>
                      <a:lnTo>
                        <a:pt x="281" y="126"/>
                      </a:lnTo>
                      <a:lnTo>
                        <a:pt x="271" y="149"/>
                      </a:lnTo>
                      <a:lnTo>
                        <a:pt x="232" y="161"/>
                      </a:lnTo>
                      <a:lnTo>
                        <a:pt x="193" y="165"/>
                      </a:lnTo>
                      <a:lnTo>
                        <a:pt x="180" y="171"/>
                      </a:lnTo>
                      <a:lnTo>
                        <a:pt x="173" y="180"/>
                      </a:lnTo>
                      <a:lnTo>
                        <a:pt x="173" y="182"/>
                      </a:lnTo>
                      <a:lnTo>
                        <a:pt x="168" y="185"/>
                      </a:lnTo>
                      <a:lnTo>
                        <a:pt x="167" y="185"/>
                      </a:lnTo>
                      <a:lnTo>
                        <a:pt x="162" y="180"/>
                      </a:lnTo>
                      <a:lnTo>
                        <a:pt x="130" y="180"/>
                      </a:lnTo>
                      <a:lnTo>
                        <a:pt x="123" y="182"/>
                      </a:lnTo>
                      <a:lnTo>
                        <a:pt x="119" y="184"/>
                      </a:lnTo>
                      <a:lnTo>
                        <a:pt x="117" y="184"/>
                      </a:lnTo>
                      <a:lnTo>
                        <a:pt x="117" y="185"/>
                      </a:lnTo>
                      <a:lnTo>
                        <a:pt x="112" y="188"/>
                      </a:lnTo>
                      <a:lnTo>
                        <a:pt x="112" y="189"/>
                      </a:lnTo>
                      <a:lnTo>
                        <a:pt x="111" y="191"/>
                      </a:lnTo>
                      <a:lnTo>
                        <a:pt x="109" y="191"/>
                      </a:lnTo>
                      <a:lnTo>
                        <a:pt x="107" y="189"/>
                      </a:lnTo>
                      <a:lnTo>
                        <a:pt x="107" y="188"/>
                      </a:lnTo>
                      <a:lnTo>
                        <a:pt x="104" y="184"/>
                      </a:lnTo>
                      <a:lnTo>
                        <a:pt x="104" y="182"/>
                      </a:lnTo>
                      <a:lnTo>
                        <a:pt x="103" y="181"/>
                      </a:lnTo>
                      <a:lnTo>
                        <a:pt x="103" y="178"/>
                      </a:lnTo>
                      <a:lnTo>
                        <a:pt x="98" y="174"/>
                      </a:lnTo>
                      <a:lnTo>
                        <a:pt x="97" y="173"/>
                      </a:lnTo>
                      <a:lnTo>
                        <a:pt x="90" y="165"/>
                      </a:lnTo>
                      <a:lnTo>
                        <a:pt x="88" y="164"/>
                      </a:lnTo>
                      <a:lnTo>
                        <a:pt x="87" y="159"/>
                      </a:lnTo>
                      <a:lnTo>
                        <a:pt x="79" y="149"/>
                      </a:lnTo>
                      <a:lnTo>
                        <a:pt x="73" y="146"/>
                      </a:lnTo>
                      <a:lnTo>
                        <a:pt x="71" y="146"/>
                      </a:lnTo>
                      <a:lnTo>
                        <a:pt x="66" y="144"/>
                      </a:lnTo>
                      <a:lnTo>
                        <a:pt x="64" y="142"/>
                      </a:lnTo>
                      <a:lnTo>
                        <a:pt x="60" y="128"/>
                      </a:lnTo>
                      <a:lnTo>
                        <a:pt x="60" y="127"/>
                      </a:lnTo>
                      <a:lnTo>
                        <a:pt x="58" y="126"/>
                      </a:lnTo>
                      <a:lnTo>
                        <a:pt x="60" y="126"/>
                      </a:lnTo>
                      <a:lnTo>
                        <a:pt x="60" y="121"/>
                      </a:lnTo>
                      <a:lnTo>
                        <a:pt x="58" y="117"/>
                      </a:lnTo>
                      <a:lnTo>
                        <a:pt x="52" y="104"/>
                      </a:lnTo>
                      <a:lnTo>
                        <a:pt x="45" y="99"/>
                      </a:lnTo>
                      <a:lnTo>
                        <a:pt x="44" y="99"/>
                      </a:lnTo>
                      <a:lnTo>
                        <a:pt x="42" y="98"/>
                      </a:lnTo>
                      <a:lnTo>
                        <a:pt x="41" y="98"/>
                      </a:lnTo>
                      <a:lnTo>
                        <a:pt x="39" y="98"/>
                      </a:lnTo>
                      <a:lnTo>
                        <a:pt x="37" y="96"/>
                      </a:lnTo>
                      <a:lnTo>
                        <a:pt x="36" y="94"/>
                      </a:lnTo>
                      <a:lnTo>
                        <a:pt x="36" y="92"/>
                      </a:lnTo>
                      <a:lnTo>
                        <a:pt x="30" y="81"/>
                      </a:lnTo>
                      <a:lnTo>
                        <a:pt x="28" y="81"/>
                      </a:lnTo>
                      <a:lnTo>
                        <a:pt x="28" y="79"/>
                      </a:lnTo>
                      <a:lnTo>
                        <a:pt x="27" y="78"/>
                      </a:lnTo>
                      <a:lnTo>
                        <a:pt x="24" y="75"/>
                      </a:lnTo>
                      <a:lnTo>
                        <a:pt x="21" y="70"/>
                      </a:lnTo>
                      <a:lnTo>
                        <a:pt x="20" y="68"/>
                      </a:lnTo>
                      <a:lnTo>
                        <a:pt x="18" y="68"/>
                      </a:lnTo>
                      <a:lnTo>
                        <a:pt x="15" y="64"/>
                      </a:lnTo>
                      <a:lnTo>
                        <a:pt x="9" y="53"/>
                      </a:lnTo>
                      <a:lnTo>
                        <a:pt x="8" y="51"/>
                      </a:lnTo>
                      <a:lnTo>
                        <a:pt x="2" y="51"/>
                      </a:lnTo>
                      <a:lnTo>
                        <a:pt x="0" y="51"/>
                      </a:lnTo>
                      <a:lnTo>
                        <a:pt x="0" y="53"/>
                      </a:lnTo>
                      <a:lnTo>
                        <a:pt x="4" y="46"/>
                      </a:lnTo>
                      <a:lnTo>
                        <a:pt x="4" y="40"/>
                      </a:lnTo>
                      <a:lnTo>
                        <a:pt x="6" y="39"/>
                      </a:lnTo>
                      <a:lnTo>
                        <a:pt x="6" y="36"/>
                      </a:lnTo>
                      <a:lnTo>
                        <a:pt x="6" y="38"/>
                      </a:lnTo>
                      <a:lnTo>
                        <a:pt x="20" y="39"/>
                      </a:lnTo>
                      <a:lnTo>
                        <a:pt x="24" y="36"/>
                      </a:lnTo>
                      <a:lnTo>
                        <a:pt x="28" y="29"/>
                      </a:lnTo>
                      <a:lnTo>
                        <a:pt x="39" y="28"/>
                      </a:lnTo>
                      <a:lnTo>
                        <a:pt x="41" y="24"/>
                      </a:lnTo>
                      <a:lnTo>
                        <a:pt x="45" y="21"/>
                      </a:lnTo>
                      <a:lnTo>
                        <a:pt x="45" y="20"/>
                      </a:lnTo>
                      <a:lnTo>
                        <a:pt x="31" y="8"/>
                      </a:lnTo>
                      <a:lnTo>
                        <a:pt x="57" y="4"/>
                      </a:lnTo>
                      <a:lnTo>
                        <a:pt x="61" y="0"/>
                      </a:lnTo>
                      <a:lnTo>
                        <a:pt x="111" y="18"/>
                      </a:lnTo>
                      <a:lnTo>
                        <a:pt x="114" y="22"/>
                      </a:lnTo>
                      <a:lnTo>
                        <a:pt x="120" y="24"/>
                      </a:lnTo>
                      <a:lnTo>
                        <a:pt x="120" y="32"/>
                      </a:lnTo>
                      <a:lnTo>
                        <a:pt x="122" y="32"/>
                      </a:lnTo>
                      <a:lnTo>
                        <a:pt x="136" y="39"/>
                      </a:lnTo>
                      <a:lnTo>
                        <a:pt x="159" y="40"/>
                      </a:lnTo>
                      <a:lnTo>
                        <a:pt x="171" y="42"/>
                      </a:lnTo>
                      <a:lnTo>
                        <a:pt x="173" y="43"/>
                      </a:lnTo>
                      <a:lnTo>
                        <a:pt x="176" y="46"/>
                      </a:lnTo>
                      <a:lnTo>
                        <a:pt x="183" y="46"/>
                      </a:lnTo>
                      <a:lnTo>
                        <a:pt x="189" y="56"/>
                      </a:lnTo>
                      <a:lnTo>
                        <a:pt x="190" y="56"/>
                      </a:lnTo>
                      <a:lnTo>
                        <a:pt x="192" y="58"/>
                      </a:lnTo>
                      <a:lnTo>
                        <a:pt x="195" y="60"/>
                      </a:lnTo>
                      <a:lnTo>
                        <a:pt x="196" y="61"/>
                      </a:lnTo>
                      <a:lnTo>
                        <a:pt x="195" y="61"/>
                      </a:lnTo>
                      <a:lnTo>
                        <a:pt x="195" y="62"/>
                      </a:lnTo>
                      <a:lnTo>
                        <a:pt x="196" y="64"/>
                      </a:lnTo>
                      <a:lnTo>
                        <a:pt x="198" y="65"/>
                      </a:lnTo>
                      <a:lnTo>
                        <a:pt x="204" y="68"/>
                      </a:lnTo>
                      <a:lnTo>
                        <a:pt x="207" y="70"/>
                      </a:lnTo>
                      <a:lnTo>
                        <a:pt x="207" y="71"/>
                      </a:lnTo>
                      <a:lnTo>
                        <a:pt x="208" y="74"/>
                      </a:lnTo>
                      <a:lnTo>
                        <a:pt x="208" y="75"/>
                      </a:lnTo>
                      <a:lnTo>
                        <a:pt x="208" y="77"/>
                      </a:lnTo>
                      <a:lnTo>
                        <a:pt x="207" y="78"/>
                      </a:lnTo>
                      <a:lnTo>
                        <a:pt x="207" y="79"/>
                      </a:lnTo>
                      <a:lnTo>
                        <a:pt x="212" y="85"/>
                      </a:lnTo>
                      <a:lnTo>
                        <a:pt x="212" y="89"/>
                      </a:lnTo>
                      <a:lnTo>
                        <a:pt x="214" y="90"/>
                      </a:lnTo>
                      <a:lnTo>
                        <a:pt x="214" y="92"/>
                      </a:lnTo>
                      <a:lnTo>
                        <a:pt x="215" y="92"/>
                      </a:lnTo>
                      <a:lnTo>
                        <a:pt x="217" y="95"/>
                      </a:lnTo>
                      <a:lnTo>
                        <a:pt x="219" y="95"/>
                      </a:lnTo>
                      <a:lnTo>
                        <a:pt x="223" y="9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4" name="Group 3337"/>
              <p:cNvGrpSpPr>
                <a:grpSpLocks/>
              </p:cNvGrpSpPr>
              <p:nvPr/>
            </p:nvGrpSpPr>
            <p:grpSpPr bwMode="auto">
              <a:xfrm>
                <a:off x="4307" y="2692"/>
                <a:ext cx="23" cy="15"/>
                <a:chOff x="4307" y="2692"/>
                <a:chExt cx="23" cy="15"/>
              </a:xfrm>
              <a:grpFill/>
            </p:grpSpPr>
            <p:sp>
              <p:nvSpPr>
                <p:cNvPr id="670" name="Freeform 3338"/>
                <p:cNvSpPr>
                  <a:spLocks/>
                </p:cNvSpPr>
                <p:nvPr/>
              </p:nvSpPr>
              <p:spPr bwMode="gray">
                <a:xfrm>
                  <a:off x="4307" y="2692"/>
                  <a:ext cx="23" cy="15"/>
                </a:xfrm>
                <a:custGeom>
                  <a:avLst/>
                  <a:gdLst>
                    <a:gd name="T0" fmla="*/ 21 w 23"/>
                    <a:gd name="T1" fmla="*/ 5 h 15"/>
                    <a:gd name="T2" fmla="*/ 21 w 23"/>
                    <a:gd name="T3" fmla="*/ 5 h 15"/>
                    <a:gd name="T4" fmla="*/ 21 w 23"/>
                    <a:gd name="T5" fmla="*/ 4 h 15"/>
                    <a:gd name="T6" fmla="*/ 20 w 23"/>
                    <a:gd name="T7" fmla="*/ 4 h 15"/>
                    <a:gd name="T8" fmla="*/ 20 w 23"/>
                    <a:gd name="T9" fmla="*/ 2 h 15"/>
                    <a:gd name="T10" fmla="*/ 20 w 23"/>
                    <a:gd name="T11" fmla="*/ 1 h 15"/>
                    <a:gd name="T12" fmla="*/ 21 w 23"/>
                    <a:gd name="T13" fmla="*/ 2 h 15"/>
                    <a:gd name="T14" fmla="*/ 21 w 23"/>
                    <a:gd name="T15" fmla="*/ 1 h 15"/>
                    <a:gd name="T16" fmla="*/ 23 w 23"/>
                    <a:gd name="T17" fmla="*/ 1 h 15"/>
                    <a:gd name="T18" fmla="*/ 23 w 23"/>
                    <a:gd name="T19" fmla="*/ 0 h 15"/>
                    <a:gd name="T20" fmla="*/ 21 w 23"/>
                    <a:gd name="T21" fmla="*/ 0 h 15"/>
                    <a:gd name="T22" fmla="*/ 20 w 23"/>
                    <a:gd name="T23" fmla="*/ 0 h 15"/>
                    <a:gd name="T24" fmla="*/ 20 w 23"/>
                    <a:gd name="T25" fmla="*/ 1 h 15"/>
                    <a:gd name="T26" fmla="*/ 20 w 23"/>
                    <a:gd name="T27" fmla="*/ 0 h 15"/>
                    <a:gd name="T28" fmla="*/ 18 w 23"/>
                    <a:gd name="T29" fmla="*/ 0 h 15"/>
                    <a:gd name="T30" fmla="*/ 20 w 23"/>
                    <a:gd name="T31" fmla="*/ 0 h 15"/>
                    <a:gd name="T32" fmla="*/ 17 w 23"/>
                    <a:gd name="T33" fmla="*/ 1 h 15"/>
                    <a:gd name="T34" fmla="*/ 15 w 23"/>
                    <a:gd name="T35" fmla="*/ 1 h 15"/>
                    <a:gd name="T36" fmla="*/ 13 w 23"/>
                    <a:gd name="T37" fmla="*/ 1 h 15"/>
                    <a:gd name="T38" fmla="*/ 13 w 23"/>
                    <a:gd name="T39" fmla="*/ 2 h 15"/>
                    <a:gd name="T40" fmla="*/ 12 w 23"/>
                    <a:gd name="T41" fmla="*/ 2 h 15"/>
                    <a:gd name="T42" fmla="*/ 12 w 23"/>
                    <a:gd name="T43" fmla="*/ 4 h 15"/>
                    <a:gd name="T44" fmla="*/ 10 w 23"/>
                    <a:gd name="T45" fmla="*/ 4 h 15"/>
                    <a:gd name="T46" fmla="*/ 10 w 23"/>
                    <a:gd name="T47" fmla="*/ 5 h 15"/>
                    <a:gd name="T48" fmla="*/ 12 w 23"/>
                    <a:gd name="T49" fmla="*/ 5 h 15"/>
                    <a:gd name="T50" fmla="*/ 10 w 23"/>
                    <a:gd name="T51" fmla="*/ 5 h 15"/>
                    <a:gd name="T52" fmla="*/ 10 w 23"/>
                    <a:gd name="T53" fmla="*/ 4 h 15"/>
                    <a:gd name="T54" fmla="*/ 9 w 23"/>
                    <a:gd name="T55" fmla="*/ 4 h 15"/>
                    <a:gd name="T56" fmla="*/ 9 w 23"/>
                    <a:gd name="T57" fmla="*/ 5 h 15"/>
                    <a:gd name="T58" fmla="*/ 7 w 23"/>
                    <a:gd name="T59" fmla="*/ 4 h 15"/>
                    <a:gd name="T60" fmla="*/ 5 w 23"/>
                    <a:gd name="T61" fmla="*/ 4 h 15"/>
                    <a:gd name="T62" fmla="*/ 2 w 23"/>
                    <a:gd name="T63" fmla="*/ 6 h 15"/>
                    <a:gd name="T64" fmla="*/ 2 w 23"/>
                    <a:gd name="T65" fmla="*/ 11 h 15"/>
                    <a:gd name="T66" fmla="*/ 2 w 23"/>
                    <a:gd name="T67" fmla="*/ 12 h 15"/>
                    <a:gd name="T68" fmla="*/ 0 w 23"/>
                    <a:gd name="T69" fmla="*/ 15 h 15"/>
                    <a:gd name="T70" fmla="*/ 2 w 23"/>
                    <a:gd name="T71" fmla="*/ 15 h 15"/>
                    <a:gd name="T72" fmla="*/ 5 w 23"/>
                    <a:gd name="T73" fmla="*/ 15 h 15"/>
                    <a:gd name="T74" fmla="*/ 17 w 23"/>
                    <a:gd name="T75" fmla="*/ 12 h 15"/>
                    <a:gd name="T76" fmla="*/ 20 w 23"/>
                    <a:gd name="T77" fmla="*/ 8 h 15"/>
                    <a:gd name="T78" fmla="*/ 21 w 23"/>
                    <a:gd name="T79" fmla="*/ 5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15"/>
                    <a:gd name="T122" fmla="*/ 23 w 23"/>
                    <a:gd name="T123" fmla="*/ 15 h 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15">
                      <a:moveTo>
                        <a:pt x="21" y="5"/>
                      </a:moveTo>
                      <a:lnTo>
                        <a:pt x="21" y="5"/>
                      </a:lnTo>
                      <a:lnTo>
                        <a:pt x="21" y="4"/>
                      </a:lnTo>
                      <a:lnTo>
                        <a:pt x="20" y="4"/>
                      </a:lnTo>
                      <a:lnTo>
                        <a:pt x="20" y="2"/>
                      </a:lnTo>
                      <a:lnTo>
                        <a:pt x="20" y="1"/>
                      </a:lnTo>
                      <a:lnTo>
                        <a:pt x="21" y="2"/>
                      </a:lnTo>
                      <a:lnTo>
                        <a:pt x="21" y="1"/>
                      </a:lnTo>
                      <a:lnTo>
                        <a:pt x="23" y="1"/>
                      </a:lnTo>
                      <a:lnTo>
                        <a:pt x="23" y="0"/>
                      </a:lnTo>
                      <a:lnTo>
                        <a:pt x="21" y="0"/>
                      </a:lnTo>
                      <a:lnTo>
                        <a:pt x="20" y="0"/>
                      </a:lnTo>
                      <a:lnTo>
                        <a:pt x="20" y="1"/>
                      </a:lnTo>
                      <a:lnTo>
                        <a:pt x="20" y="0"/>
                      </a:lnTo>
                      <a:lnTo>
                        <a:pt x="18" y="0"/>
                      </a:lnTo>
                      <a:lnTo>
                        <a:pt x="20" y="0"/>
                      </a:lnTo>
                      <a:lnTo>
                        <a:pt x="17" y="1"/>
                      </a:lnTo>
                      <a:lnTo>
                        <a:pt x="15" y="1"/>
                      </a:lnTo>
                      <a:lnTo>
                        <a:pt x="13" y="1"/>
                      </a:lnTo>
                      <a:lnTo>
                        <a:pt x="13" y="2"/>
                      </a:lnTo>
                      <a:lnTo>
                        <a:pt x="12" y="2"/>
                      </a:lnTo>
                      <a:lnTo>
                        <a:pt x="12" y="4"/>
                      </a:lnTo>
                      <a:lnTo>
                        <a:pt x="10" y="4"/>
                      </a:lnTo>
                      <a:lnTo>
                        <a:pt x="10" y="5"/>
                      </a:lnTo>
                      <a:lnTo>
                        <a:pt x="12" y="5"/>
                      </a:lnTo>
                      <a:lnTo>
                        <a:pt x="10" y="5"/>
                      </a:lnTo>
                      <a:lnTo>
                        <a:pt x="10" y="4"/>
                      </a:lnTo>
                      <a:lnTo>
                        <a:pt x="9" y="4"/>
                      </a:lnTo>
                      <a:lnTo>
                        <a:pt x="9" y="5"/>
                      </a:lnTo>
                      <a:lnTo>
                        <a:pt x="7" y="4"/>
                      </a:lnTo>
                      <a:lnTo>
                        <a:pt x="5" y="4"/>
                      </a:lnTo>
                      <a:lnTo>
                        <a:pt x="2" y="6"/>
                      </a:lnTo>
                      <a:lnTo>
                        <a:pt x="2" y="11"/>
                      </a:lnTo>
                      <a:lnTo>
                        <a:pt x="2" y="12"/>
                      </a:lnTo>
                      <a:lnTo>
                        <a:pt x="0" y="15"/>
                      </a:lnTo>
                      <a:lnTo>
                        <a:pt x="2" y="15"/>
                      </a:lnTo>
                      <a:lnTo>
                        <a:pt x="5" y="15"/>
                      </a:lnTo>
                      <a:lnTo>
                        <a:pt x="17" y="12"/>
                      </a:lnTo>
                      <a:lnTo>
                        <a:pt x="20" y="8"/>
                      </a:lnTo>
                      <a:lnTo>
                        <a:pt x="21" y="5"/>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71" name="Freeform 3339"/>
                <p:cNvSpPr>
                  <a:spLocks/>
                </p:cNvSpPr>
                <p:nvPr/>
              </p:nvSpPr>
              <p:spPr bwMode="gray">
                <a:xfrm>
                  <a:off x="4307" y="2692"/>
                  <a:ext cx="23" cy="15"/>
                </a:xfrm>
                <a:custGeom>
                  <a:avLst/>
                  <a:gdLst>
                    <a:gd name="T0" fmla="*/ 21 w 23"/>
                    <a:gd name="T1" fmla="*/ 5 h 15"/>
                    <a:gd name="T2" fmla="*/ 21 w 23"/>
                    <a:gd name="T3" fmla="*/ 5 h 15"/>
                    <a:gd name="T4" fmla="*/ 21 w 23"/>
                    <a:gd name="T5" fmla="*/ 4 h 15"/>
                    <a:gd name="T6" fmla="*/ 20 w 23"/>
                    <a:gd name="T7" fmla="*/ 4 h 15"/>
                    <a:gd name="T8" fmla="*/ 20 w 23"/>
                    <a:gd name="T9" fmla="*/ 2 h 15"/>
                    <a:gd name="T10" fmla="*/ 20 w 23"/>
                    <a:gd name="T11" fmla="*/ 1 h 15"/>
                    <a:gd name="T12" fmla="*/ 21 w 23"/>
                    <a:gd name="T13" fmla="*/ 2 h 15"/>
                    <a:gd name="T14" fmla="*/ 21 w 23"/>
                    <a:gd name="T15" fmla="*/ 1 h 15"/>
                    <a:gd name="T16" fmla="*/ 23 w 23"/>
                    <a:gd name="T17" fmla="*/ 1 h 15"/>
                    <a:gd name="T18" fmla="*/ 23 w 23"/>
                    <a:gd name="T19" fmla="*/ 0 h 15"/>
                    <a:gd name="T20" fmla="*/ 21 w 23"/>
                    <a:gd name="T21" fmla="*/ 0 h 15"/>
                    <a:gd name="T22" fmla="*/ 20 w 23"/>
                    <a:gd name="T23" fmla="*/ 0 h 15"/>
                    <a:gd name="T24" fmla="*/ 20 w 23"/>
                    <a:gd name="T25" fmla="*/ 1 h 15"/>
                    <a:gd name="T26" fmla="*/ 20 w 23"/>
                    <a:gd name="T27" fmla="*/ 0 h 15"/>
                    <a:gd name="T28" fmla="*/ 18 w 23"/>
                    <a:gd name="T29" fmla="*/ 0 h 15"/>
                    <a:gd name="T30" fmla="*/ 20 w 23"/>
                    <a:gd name="T31" fmla="*/ 0 h 15"/>
                    <a:gd name="T32" fmla="*/ 17 w 23"/>
                    <a:gd name="T33" fmla="*/ 1 h 15"/>
                    <a:gd name="T34" fmla="*/ 15 w 23"/>
                    <a:gd name="T35" fmla="*/ 1 h 15"/>
                    <a:gd name="T36" fmla="*/ 13 w 23"/>
                    <a:gd name="T37" fmla="*/ 1 h 15"/>
                    <a:gd name="T38" fmla="*/ 13 w 23"/>
                    <a:gd name="T39" fmla="*/ 2 h 15"/>
                    <a:gd name="T40" fmla="*/ 12 w 23"/>
                    <a:gd name="T41" fmla="*/ 2 h 15"/>
                    <a:gd name="T42" fmla="*/ 12 w 23"/>
                    <a:gd name="T43" fmla="*/ 4 h 15"/>
                    <a:gd name="T44" fmla="*/ 10 w 23"/>
                    <a:gd name="T45" fmla="*/ 4 h 15"/>
                    <a:gd name="T46" fmla="*/ 10 w 23"/>
                    <a:gd name="T47" fmla="*/ 5 h 15"/>
                    <a:gd name="T48" fmla="*/ 12 w 23"/>
                    <a:gd name="T49" fmla="*/ 5 h 15"/>
                    <a:gd name="T50" fmla="*/ 10 w 23"/>
                    <a:gd name="T51" fmla="*/ 5 h 15"/>
                    <a:gd name="T52" fmla="*/ 10 w 23"/>
                    <a:gd name="T53" fmla="*/ 4 h 15"/>
                    <a:gd name="T54" fmla="*/ 9 w 23"/>
                    <a:gd name="T55" fmla="*/ 4 h 15"/>
                    <a:gd name="T56" fmla="*/ 9 w 23"/>
                    <a:gd name="T57" fmla="*/ 5 h 15"/>
                    <a:gd name="T58" fmla="*/ 7 w 23"/>
                    <a:gd name="T59" fmla="*/ 4 h 15"/>
                    <a:gd name="T60" fmla="*/ 5 w 23"/>
                    <a:gd name="T61" fmla="*/ 4 h 15"/>
                    <a:gd name="T62" fmla="*/ 2 w 23"/>
                    <a:gd name="T63" fmla="*/ 6 h 15"/>
                    <a:gd name="T64" fmla="*/ 2 w 23"/>
                    <a:gd name="T65" fmla="*/ 11 h 15"/>
                    <a:gd name="T66" fmla="*/ 2 w 23"/>
                    <a:gd name="T67" fmla="*/ 12 h 15"/>
                    <a:gd name="T68" fmla="*/ 0 w 23"/>
                    <a:gd name="T69" fmla="*/ 15 h 15"/>
                    <a:gd name="T70" fmla="*/ 2 w 23"/>
                    <a:gd name="T71" fmla="*/ 15 h 15"/>
                    <a:gd name="T72" fmla="*/ 5 w 23"/>
                    <a:gd name="T73" fmla="*/ 15 h 15"/>
                    <a:gd name="T74" fmla="*/ 17 w 23"/>
                    <a:gd name="T75" fmla="*/ 12 h 15"/>
                    <a:gd name="T76" fmla="*/ 20 w 23"/>
                    <a:gd name="T77" fmla="*/ 8 h 15"/>
                    <a:gd name="T78" fmla="*/ 21 w 23"/>
                    <a:gd name="T79" fmla="*/ 5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15"/>
                    <a:gd name="T122" fmla="*/ 23 w 23"/>
                    <a:gd name="T123" fmla="*/ 15 h 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15">
                      <a:moveTo>
                        <a:pt x="21" y="5"/>
                      </a:moveTo>
                      <a:lnTo>
                        <a:pt x="21" y="5"/>
                      </a:lnTo>
                      <a:lnTo>
                        <a:pt x="21" y="4"/>
                      </a:lnTo>
                      <a:lnTo>
                        <a:pt x="20" y="4"/>
                      </a:lnTo>
                      <a:lnTo>
                        <a:pt x="20" y="2"/>
                      </a:lnTo>
                      <a:lnTo>
                        <a:pt x="20" y="1"/>
                      </a:lnTo>
                      <a:lnTo>
                        <a:pt x="21" y="2"/>
                      </a:lnTo>
                      <a:lnTo>
                        <a:pt x="21" y="1"/>
                      </a:lnTo>
                      <a:lnTo>
                        <a:pt x="23" y="1"/>
                      </a:lnTo>
                      <a:lnTo>
                        <a:pt x="23" y="0"/>
                      </a:lnTo>
                      <a:lnTo>
                        <a:pt x="21" y="0"/>
                      </a:lnTo>
                      <a:lnTo>
                        <a:pt x="20" y="0"/>
                      </a:lnTo>
                      <a:lnTo>
                        <a:pt x="20" y="1"/>
                      </a:lnTo>
                      <a:lnTo>
                        <a:pt x="20" y="0"/>
                      </a:lnTo>
                      <a:lnTo>
                        <a:pt x="18" y="0"/>
                      </a:lnTo>
                      <a:lnTo>
                        <a:pt x="20" y="0"/>
                      </a:lnTo>
                      <a:lnTo>
                        <a:pt x="17" y="1"/>
                      </a:lnTo>
                      <a:lnTo>
                        <a:pt x="15" y="1"/>
                      </a:lnTo>
                      <a:lnTo>
                        <a:pt x="13" y="1"/>
                      </a:lnTo>
                      <a:lnTo>
                        <a:pt x="13" y="2"/>
                      </a:lnTo>
                      <a:lnTo>
                        <a:pt x="12" y="2"/>
                      </a:lnTo>
                      <a:lnTo>
                        <a:pt x="12" y="4"/>
                      </a:lnTo>
                      <a:lnTo>
                        <a:pt x="10" y="4"/>
                      </a:lnTo>
                      <a:lnTo>
                        <a:pt x="10" y="5"/>
                      </a:lnTo>
                      <a:lnTo>
                        <a:pt x="12" y="5"/>
                      </a:lnTo>
                      <a:lnTo>
                        <a:pt x="10" y="5"/>
                      </a:lnTo>
                      <a:lnTo>
                        <a:pt x="10" y="4"/>
                      </a:lnTo>
                      <a:lnTo>
                        <a:pt x="9" y="4"/>
                      </a:lnTo>
                      <a:lnTo>
                        <a:pt x="9" y="5"/>
                      </a:lnTo>
                      <a:lnTo>
                        <a:pt x="7" y="4"/>
                      </a:lnTo>
                      <a:lnTo>
                        <a:pt x="5" y="4"/>
                      </a:lnTo>
                      <a:lnTo>
                        <a:pt x="2" y="6"/>
                      </a:lnTo>
                      <a:lnTo>
                        <a:pt x="2" y="11"/>
                      </a:lnTo>
                      <a:lnTo>
                        <a:pt x="2" y="12"/>
                      </a:lnTo>
                      <a:lnTo>
                        <a:pt x="0" y="15"/>
                      </a:lnTo>
                      <a:lnTo>
                        <a:pt x="2" y="15"/>
                      </a:lnTo>
                      <a:lnTo>
                        <a:pt x="5" y="15"/>
                      </a:lnTo>
                      <a:lnTo>
                        <a:pt x="17" y="12"/>
                      </a:lnTo>
                      <a:lnTo>
                        <a:pt x="20" y="8"/>
                      </a:lnTo>
                      <a:lnTo>
                        <a:pt x="21" y="5"/>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5" name="Group 3340"/>
              <p:cNvGrpSpPr>
                <a:grpSpLocks/>
              </p:cNvGrpSpPr>
              <p:nvPr/>
            </p:nvGrpSpPr>
            <p:grpSpPr bwMode="auto">
              <a:xfrm>
                <a:off x="3034" y="2918"/>
                <a:ext cx="29" cy="27"/>
                <a:chOff x="3034" y="2918"/>
                <a:chExt cx="29" cy="27"/>
              </a:xfrm>
              <a:grpFill/>
            </p:grpSpPr>
            <p:sp>
              <p:nvSpPr>
                <p:cNvPr id="668" name="Freeform 3341"/>
                <p:cNvSpPr>
                  <a:spLocks/>
                </p:cNvSpPr>
                <p:nvPr/>
              </p:nvSpPr>
              <p:spPr bwMode="gray">
                <a:xfrm>
                  <a:off x="3034" y="2918"/>
                  <a:ext cx="29" cy="27"/>
                </a:xfrm>
                <a:custGeom>
                  <a:avLst/>
                  <a:gdLst>
                    <a:gd name="T0" fmla="*/ 29 w 29"/>
                    <a:gd name="T1" fmla="*/ 10 h 27"/>
                    <a:gd name="T2" fmla="*/ 29 w 29"/>
                    <a:gd name="T3" fmla="*/ 10 h 27"/>
                    <a:gd name="T4" fmla="*/ 29 w 29"/>
                    <a:gd name="T5" fmla="*/ 11 h 27"/>
                    <a:gd name="T6" fmla="*/ 23 w 29"/>
                    <a:gd name="T7" fmla="*/ 20 h 27"/>
                    <a:gd name="T8" fmla="*/ 17 w 29"/>
                    <a:gd name="T9" fmla="*/ 22 h 27"/>
                    <a:gd name="T10" fmla="*/ 14 w 29"/>
                    <a:gd name="T11" fmla="*/ 27 h 27"/>
                    <a:gd name="T12" fmla="*/ 12 w 29"/>
                    <a:gd name="T13" fmla="*/ 27 h 27"/>
                    <a:gd name="T14" fmla="*/ 9 w 29"/>
                    <a:gd name="T15" fmla="*/ 27 h 27"/>
                    <a:gd name="T16" fmla="*/ 2 w 29"/>
                    <a:gd name="T17" fmla="*/ 21 h 27"/>
                    <a:gd name="T18" fmla="*/ 0 w 29"/>
                    <a:gd name="T19" fmla="*/ 16 h 27"/>
                    <a:gd name="T20" fmla="*/ 0 w 29"/>
                    <a:gd name="T21" fmla="*/ 13 h 27"/>
                    <a:gd name="T22" fmla="*/ 9 w 29"/>
                    <a:gd name="T23" fmla="*/ 4 h 27"/>
                    <a:gd name="T24" fmla="*/ 16 w 29"/>
                    <a:gd name="T25" fmla="*/ 1 h 27"/>
                    <a:gd name="T26" fmla="*/ 19 w 29"/>
                    <a:gd name="T27" fmla="*/ 0 h 27"/>
                    <a:gd name="T28" fmla="*/ 22 w 29"/>
                    <a:gd name="T29" fmla="*/ 1 h 27"/>
                    <a:gd name="T30" fmla="*/ 28 w 29"/>
                    <a:gd name="T31" fmla="*/ 9 h 27"/>
                    <a:gd name="T32" fmla="*/ 29 w 29"/>
                    <a:gd name="T33" fmla="*/ 1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7"/>
                    <a:gd name="T53" fmla="*/ 29 w 29"/>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7">
                      <a:moveTo>
                        <a:pt x="29" y="10"/>
                      </a:moveTo>
                      <a:lnTo>
                        <a:pt x="29" y="10"/>
                      </a:lnTo>
                      <a:lnTo>
                        <a:pt x="29" y="11"/>
                      </a:lnTo>
                      <a:lnTo>
                        <a:pt x="23" y="20"/>
                      </a:lnTo>
                      <a:lnTo>
                        <a:pt x="17" y="22"/>
                      </a:lnTo>
                      <a:lnTo>
                        <a:pt x="14" y="27"/>
                      </a:lnTo>
                      <a:lnTo>
                        <a:pt x="12" y="27"/>
                      </a:lnTo>
                      <a:lnTo>
                        <a:pt x="9" y="27"/>
                      </a:lnTo>
                      <a:lnTo>
                        <a:pt x="2" y="21"/>
                      </a:lnTo>
                      <a:lnTo>
                        <a:pt x="0" y="16"/>
                      </a:lnTo>
                      <a:lnTo>
                        <a:pt x="0" y="13"/>
                      </a:lnTo>
                      <a:lnTo>
                        <a:pt x="9" y="4"/>
                      </a:lnTo>
                      <a:lnTo>
                        <a:pt x="16" y="1"/>
                      </a:lnTo>
                      <a:lnTo>
                        <a:pt x="19" y="0"/>
                      </a:lnTo>
                      <a:lnTo>
                        <a:pt x="22" y="1"/>
                      </a:lnTo>
                      <a:lnTo>
                        <a:pt x="28" y="9"/>
                      </a:lnTo>
                      <a:lnTo>
                        <a:pt x="29" y="1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69" name="Freeform 3342"/>
                <p:cNvSpPr>
                  <a:spLocks/>
                </p:cNvSpPr>
                <p:nvPr/>
              </p:nvSpPr>
              <p:spPr bwMode="gray">
                <a:xfrm>
                  <a:off x="3034" y="2918"/>
                  <a:ext cx="29" cy="27"/>
                </a:xfrm>
                <a:custGeom>
                  <a:avLst/>
                  <a:gdLst>
                    <a:gd name="T0" fmla="*/ 29 w 29"/>
                    <a:gd name="T1" fmla="*/ 10 h 27"/>
                    <a:gd name="T2" fmla="*/ 29 w 29"/>
                    <a:gd name="T3" fmla="*/ 10 h 27"/>
                    <a:gd name="T4" fmla="*/ 29 w 29"/>
                    <a:gd name="T5" fmla="*/ 11 h 27"/>
                    <a:gd name="T6" fmla="*/ 23 w 29"/>
                    <a:gd name="T7" fmla="*/ 20 h 27"/>
                    <a:gd name="T8" fmla="*/ 17 w 29"/>
                    <a:gd name="T9" fmla="*/ 22 h 27"/>
                    <a:gd name="T10" fmla="*/ 14 w 29"/>
                    <a:gd name="T11" fmla="*/ 27 h 27"/>
                    <a:gd name="T12" fmla="*/ 12 w 29"/>
                    <a:gd name="T13" fmla="*/ 27 h 27"/>
                    <a:gd name="T14" fmla="*/ 9 w 29"/>
                    <a:gd name="T15" fmla="*/ 27 h 27"/>
                    <a:gd name="T16" fmla="*/ 2 w 29"/>
                    <a:gd name="T17" fmla="*/ 21 h 27"/>
                    <a:gd name="T18" fmla="*/ 0 w 29"/>
                    <a:gd name="T19" fmla="*/ 16 h 27"/>
                    <a:gd name="T20" fmla="*/ 0 w 29"/>
                    <a:gd name="T21" fmla="*/ 13 h 27"/>
                    <a:gd name="T22" fmla="*/ 9 w 29"/>
                    <a:gd name="T23" fmla="*/ 4 h 27"/>
                    <a:gd name="T24" fmla="*/ 16 w 29"/>
                    <a:gd name="T25" fmla="*/ 1 h 27"/>
                    <a:gd name="T26" fmla="*/ 19 w 29"/>
                    <a:gd name="T27" fmla="*/ 0 h 27"/>
                    <a:gd name="T28" fmla="*/ 22 w 29"/>
                    <a:gd name="T29" fmla="*/ 1 h 27"/>
                    <a:gd name="T30" fmla="*/ 28 w 29"/>
                    <a:gd name="T31" fmla="*/ 9 h 27"/>
                    <a:gd name="T32" fmla="*/ 29 w 29"/>
                    <a:gd name="T33" fmla="*/ 1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7"/>
                    <a:gd name="T53" fmla="*/ 29 w 29"/>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7">
                      <a:moveTo>
                        <a:pt x="29" y="10"/>
                      </a:moveTo>
                      <a:lnTo>
                        <a:pt x="29" y="10"/>
                      </a:lnTo>
                      <a:lnTo>
                        <a:pt x="29" y="11"/>
                      </a:lnTo>
                      <a:lnTo>
                        <a:pt x="23" y="20"/>
                      </a:lnTo>
                      <a:lnTo>
                        <a:pt x="17" y="22"/>
                      </a:lnTo>
                      <a:lnTo>
                        <a:pt x="14" y="27"/>
                      </a:lnTo>
                      <a:lnTo>
                        <a:pt x="12" y="27"/>
                      </a:lnTo>
                      <a:lnTo>
                        <a:pt x="9" y="27"/>
                      </a:lnTo>
                      <a:lnTo>
                        <a:pt x="2" y="21"/>
                      </a:lnTo>
                      <a:lnTo>
                        <a:pt x="0" y="16"/>
                      </a:lnTo>
                      <a:lnTo>
                        <a:pt x="0" y="13"/>
                      </a:lnTo>
                      <a:lnTo>
                        <a:pt x="9" y="4"/>
                      </a:lnTo>
                      <a:lnTo>
                        <a:pt x="16" y="1"/>
                      </a:lnTo>
                      <a:lnTo>
                        <a:pt x="19" y="0"/>
                      </a:lnTo>
                      <a:lnTo>
                        <a:pt x="22" y="1"/>
                      </a:lnTo>
                      <a:lnTo>
                        <a:pt x="28" y="9"/>
                      </a:lnTo>
                      <a:lnTo>
                        <a:pt x="29" y="1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6" name="Group 3343"/>
              <p:cNvGrpSpPr>
                <a:grpSpLocks/>
              </p:cNvGrpSpPr>
              <p:nvPr/>
            </p:nvGrpSpPr>
            <p:grpSpPr bwMode="auto">
              <a:xfrm>
                <a:off x="1180" y="2088"/>
                <a:ext cx="15" cy="16"/>
                <a:chOff x="1180" y="2088"/>
                <a:chExt cx="15" cy="16"/>
              </a:xfrm>
              <a:grpFill/>
            </p:grpSpPr>
            <p:sp>
              <p:nvSpPr>
                <p:cNvPr id="666" name="Freeform 3344"/>
                <p:cNvSpPr>
                  <a:spLocks/>
                </p:cNvSpPr>
                <p:nvPr/>
              </p:nvSpPr>
              <p:spPr bwMode="gray">
                <a:xfrm>
                  <a:off x="1180" y="2088"/>
                  <a:ext cx="15" cy="16"/>
                </a:xfrm>
                <a:custGeom>
                  <a:avLst/>
                  <a:gdLst>
                    <a:gd name="T0" fmla="*/ 0 w 15"/>
                    <a:gd name="T1" fmla="*/ 1 h 16"/>
                    <a:gd name="T2" fmla="*/ 2 w 15"/>
                    <a:gd name="T3" fmla="*/ 1 h 16"/>
                    <a:gd name="T4" fmla="*/ 2 w 15"/>
                    <a:gd name="T5" fmla="*/ 0 h 16"/>
                    <a:gd name="T6" fmla="*/ 3 w 15"/>
                    <a:gd name="T7" fmla="*/ 1 h 16"/>
                    <a:gd name="T8" fmla="*/ 5 w 15"/>
                    <a:gd name="T9" fmla="*/ 1 h 16"/>
                    <a:gd name="T10" fmla="*/ 6 w 15"/>
                    <a:gd name="T11" fmla="*/ 1 h 16"/>
                    <a:gd name="T12" fmla="*/ 5 w 15"/>
                    <a:gd name="T13" fmla="*/ 6 h 16"/>
                    <a:gd name="T14" fmla="*/ 6 w 15"/>
                    <a:gd name="T15" fmla="*/ 6 h 16"/>
                    <a:gd name="T16" fmla="*/ 8 w 15"/>
                    <a:gd name="T17" fmla="*/ 7 h 16"/>
                    <a:gd name="T18" fmla="*/ 9 w 15"/>
                    <a:gd name="T19" fmla="*/ 7 h 16"/>
                    <a:gd name="T20" fmla="*/ 9 w 15"/>
                    <a:gd name="T21" fmla="*/ 4 h 16"/>
                    <a:gd name="T22" fmla="*/ 11 w 15"/>
                    <a:gd name="T23" fmla="*/ 4 h 16"/>
                    <a:gd name="T24" fmla="*/ 12 w 15"/>
                    <a:gd name="T25" fmla="*/ 4 h 16"/>
                    <a:gd name="T26" fmla="*/ 14 w 15"/>
                    <a:gd name="T27" fmla="*/ 4 h 16"/>
                    <a:gd name="T28" fmla="*/ 14 w 15"/>
                    <a:gd name="T29" fmla="*/ 6 h 16"/>
                    <a:gd name="T30" fmla="*/ 12 w 15"/>
                    <a:gd name="T31" fmla="*/ 7 h 16"/>
                    <a:gd name="T32" fmla="*/ 12 w 15"/>
                    <a:gd name="T33" fmla="*/ 10 h 16"/>
                    <a:gd name="T34" fmla="*/ 12 w 15"/>
                    <a:gd name="T35" fmla="*/ 11 h 16"/>
                    <a:gd name="T36" fmla="*/ 14 w 15"/>
                    <a:gd name="T37" fmla="*/ 11 h 16"/>
                    <a:gd name="T38" fmla="*/ 15 w 15"/>
                    <a:gd name="T39" fmla="*/ 12 h 16"/>
                    <a:gd name="T40" fmla="*/ 14 w 15"/>
                    <a:gd name="T41" fmla="*/ 13 h 16"/>
                    <a:gd name="T42" fmla="*/ 14 w 15"/>
                    <a:gd name="T43" fmla="*/ 14 h 16"/>
                    <a:gd name="T44" fmla="*/ 12 w 15"/>
                    <a:gd name="T45" fmla="*/ 16 h 16"/>
                    <a:gd name="T46" fmla="*/ 11 w 15"/>
                    <a:gd name="T47" fmla="*/ 16 h 16"/>
                    <a:gd name="T48" fmla="*/ 9 w 15"/>
                    <a:gd name="T49" fmla="*/ 14 h 16"/>
                    <a:gd name="T50" fmla="*/ 9 w 15"/>
                    <a:gd name="T51" fmla="*/ 13 h 16"/>
                    <a:gd name="T52" fmla="*/ 8 w 15"/>
                    <a:gd name="T53" fmla="*/ 14 h 16"/>
                    <a:gd name="T54" fmla="*/ 6 w 15"/>
                    <a:gd name="T55" fmla="*/ 12 h 16"/>
                    <a:gd name="T56" fmla="*/ 3 w 15"/>
                    <a:gd name="T57" fmla="*/ 10 h 16"/>
                    <a:gd name="T58" fmla="*/ 3 w 15"/>
                    <a:gd name="T59" fmla="*/ 7 h 16"/>
                    <a:gd name="T60" fmla="*/ 0 w 15"/>
                    <a:gd name="T61" fmla="*/ 3 h 16"/>
                    <a:gd name="T62" fmla="*/ 0 w 15"/>
                    <a:gd name="T63" fmla="*/ 1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6"/>
                    <a:gd name="T98" fmla="*/ 15 w 15"/>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6">
                      <a:moveTo>
                        <a:pt x="0" y="1"/>
                      </a:moveTo>
                      <a:lnTo>
                        <a:pt x="2" y="1"/>
                      </a:lnTo>
                      <a:lnTo>
                        <a:pt x="2" y="0"/>
                      </a:lnTo>
                      <a:lnTo>
                        <a:pt x="3" y="1"/>
                      </a:lnTo>
                      <a:lnTo>
                        <a:pt x="5" y="1"/>
                      </a:lnTo>
                      <a:lnTo>
                        <a:pt x="6" y="1"/>
                      </a:lnTo>
                      <a:lnTo>
                        <a:pt x="5" y="6"/>
                      </a:lnTo>
                      <a:lnTo>
                        <a:pt x="6" y="6"/>
                      </a:lnTo>
                      <a:lnTo>
                        <a:pt x="8" y="7"/>
                      </a:lnTo>
                      <a:lnTo>
                        <a:pt x="9" y="7"/>
                      </a:lnTo>
                      <a:lnTo>
                        <a:pt x="9" y="4"/>
                      </a:lnTo>
                      <a:lnTo>
                        <a:pt x="11" y="4"/>
                      </a:lnTo>
                      <a:lnTo>
                        <a:pt x="12" y="4"/>
                      </a:lnTo>
                      <a:lnTo>
                        <a:pt x="14" y="4"/>
                      </a:lnTo>
                      <a:lnTo>
                        <a:pt x="14" y="6"/>
                      </a:lnTo>
                      <a:lnTo>
                        <a:pt x="12" y="7"/>
                      </a:lnTo>
                      <a:lnTo>
                        <a:pt x="12" y="10"/>
                      </a:lnTo>
                      <a:lnTo>
                        <a:pt x="12" y="11"/>
                      </a:lnTo>
                      <a:lnTo>
                        <a:pt x="14" y="11"/>
                      </a:lnTo>
                      <a:lnTo>
                        <a:pt x="15" y="12"/>
                      </a:lnTo>
                      <a:lnTo>
                        <a:pt x="14" y="13"/>
                      </a:lnTo>
                      <a:lnTo>
                        <a:pt x="14" y="14"/>
                      </a:lnTo>
                      <a:lnTo>
                        <a:pt x="12" y="16"/>
                      </a:lnTo>
                      <a:lnTo>
                        <a:pt x="11" y="16"/>
                      </a:lnTo>
                      <a:lnTo>
                        <a:pt x="9" y="14"/>
                      </a:lnTo>
                      <a:lnTo>
                        <a:pt x="9" y="13"/>
                      </a:lnTo>
                      <a:lnTo>
                        <a:pt x="8" y="14"/>
                      </a:lnTo>
                      <a:lnTo>
                        <a:pt x="6" y="12"/>
                      </a:lnTo>
                      <a:lnTo>
                        <a:pt x="3" y="10"/>
                      </a:lnTo>
                      <a:lnTo>
                        <a:pt x="3" y="7"/>
                      </a:lnTo>
                      <a:lnTo>
                        <a:pt x="0" y="3"/>
                      </a:lnTo>
                      <a:lnTo>
                        <a:pt x="0" y="1"/>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67" name="Freeform 3345"/>
                <p:cNvSpPr>
                  <a:spLocks/>
                </p:cNvSpPr>
                <p:nvPr/>
              </p:nvSpPr>
              <p:spPr bwMode="gray">
                <a:xfrm>
                  <a:off x="1180" y="2088"/>
                  <a:ext cx="15" cy="16"/>
                </a:xfrm>
                <a:custGeom>
                  <a:avLst/>
                  <a:gdLst>
                    <a:gd name="T0" fmla="*/ 0 w 15"/>
                    <a:gd name="T1" fmla="*/ 1 h 16"/>
                    <a:gd name="T2" fmla="*/ 2 w 15"/>
                    <a:gd name="T3" fmla="*/ 1 h 16"/>
                    <a:gd name="T4" fmla="*/ 2 w 15"/>
                    <a:gd name="T5" fmla="*/ 0 h 16"/>
                    <a:gd name="T6" fmla="*/ 3 w 15"/>
                    <a:gd name="T7" fmla="*/ 1 h 16"/>
                    <a:gd name="T8" fmla="*/ 5 w 15"/>
                    <a:gd name="T9" fmla="*/ 1 h 16"/>
                    <a:gd name="T10" fmla="*/ 6 w 15"/>
                    <a:gd name="T11" fmla="*/ 1 h 16"/>
                    <a:gd name="T12" fmla="*/ 5 w 15"/>
                    <a:gd name="T13" fmla="*/ 6 h 16"/>
                    <a:gd name="T14" fmla="*/ 6 w 15"/>
                    <a:gd name="T15" fmla="*/ 6 h 16"/>
                    <a:gd name="T16" fmla="*/ 8 w 15"/>
                    <a:gd name="T17" fmla="*/ 7 h 16"/>
                    <a:gd name="T18" fmla="*/ 9 w 15"/>
                    <a:gd name="T19" fmla="*/ 7 h 16"/>
                    <a:gd name="T20" fmla="*/ 9 w 15"/>
                    <a:gd name="T21" fmla="*/ 4 h 16"/>
                    <a:gd name="T22" fmla="*/ 11 w 15"/>
                    <a:gd name="T23" fmla="*/ 4 h 16"/>
                    <a:gd name="T24" fmla="*/ 12 w 15"/>
                    <a:gd name="T25" fmla="*/ 4 h 16"/>
                    <a:gd name="T26" fmla="*/ 14 w 15"/>
                    <a:gd name="T27" fmla="*/ 4 h 16"/>
                    <a:gd name="T28" fmla="*/ 14 w 15"/>
                    <a:gd name="T29" fmla="*/ 6 h 16"/>
                    <a:gd name="T30" fmla="*/ 12 w 15"/>
                    <a:gd name="T31" fmla="*/ 7 h 16"/>
                    <a:gd name="T32" fmla="*/ 12 w 15"/>
                    <a:gd name="T33" fmla="*/ 10 h 16"/>
                    <a:gd name="T34" fmla="*/ 12 w 15"/>
                    <a:gd name="T35" fmla="*/ 11 h 16"/>
                    <a:gd name="T36" fmla="*/ 14 w 15"/>
                    <a:gd name="T37" fmla="*/ 11 h 16"/>
                    <a:gd name="T38" fmla="*/ 15 w 15"/>
                    <a:gd name="T39" fmla="*/ 12 h 16"/>
                    <a:gd name="T40" fmla="*/ 14 w 15"/>
                    <a:gd name="T41" fmla="*/ 13 h 16"/>
                    <a:gd name="T42" fmla="*/ 14 w 15"/>
                    <a:gd name="T43" fmla="*/ 14 h 16"/>
                    <a:gd name="T44" fmla="*/ 12 w 15"/>
                    <a:gd name="T45" fmla="*/ 16 h 16"/>
                    <a:gd name="T46" fmla="*/ 11 w 15"/>
                    <a:gd name="T47" fmla="*/ 16 h 16"/>
                    <a:gd name="T48" fmla="*/ 9 w 15"/>
                    <a:gd name="T49" fmla="*/ 14 h 16"/>
                    <a:gd name="T50" fmla="*/ 9 w 15"/>
                    <a:gd name="T51" fmla="*/ 13 h 16"/>
                    <a:gd name="T52" fmla="*/ 8 w 15"/>
                    <a:gd name="T53" fmla="*/ 14 h 16"/>
                    <a:gd name="T54" fmla="*/ 6 w 15"/>
                    <a:gd name="T55" fmla="*/ 12 h 16"/>
                    <a:gd name="T56" fmla="*/ 3 w 15"/>
                    <a:gd name="T57" fmla="*/ 10 h 16"/>
                    <a:gd name="T58" fmla="*/ 3 w 15"/>
                    <a:gd name="T59" fmla="*/ 7 h 16"/>
                    <a:gd name="T60" fmla="*/ 0 w 15"/>
                    <a:gd name="T61" fmla="*/ 3 h 16"/>
                    <a:gd name="T62" fmla="*/ 0 w 15"/>
                    <a:gd name="T63" fmla="*/ 1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6"/>
                    <a:gd name="T98" fmla="*/ 15 w 15"/>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6">
                      <a:moveTo>
                        <a:pt x="0" y="1"/>
                      </a:moveTo>
                      <a:lnTo>
                        <a:pt x="2" y="1"/>
                      </a:lnTo>
                      <a:lnTo>
                        <a:pt x="2" y="0"/>
                      </a:lnTo>
                      <a:lnTo>
                        <a:pt x="3" y="1"/>
                      </a:lnTo>
                      <a:lnTo>
                        <a:pt x="5" y="1"/>
                      </a:lnTo>
                      <a:lnTo>
                        <a:pt x="6" y="1"/>
                      </a:lnTo>
                      <a:lnTo>
                        <a:pt x="5" y="6"/>
                      </a:lnTo>
                      <a:lnTo>
                        <a:pt x="6" y="6"/>
                      </a:lnTo>
                      <a:lnTo>
                        <a:pt x="8" y="7"/>
                      </a:lnTo>
                      <a:lnTo>
                        <a:pt x="9" y="7"/>
                      </a:lnTo>
                      <a:lnTo>
                        <a:pt x="9" y="4"/>
                      </a:lnTo>
                      <a:lnTo>
                        <a:pt x="11" y="4"/>
                      </a:lnTo>
                      <a:lnTo>
                        <a:pt x="12" y="4"/>
                      </a:lnTo>
                      <a:lnTo>
                        <a:pt x="14" y="4"/>
                      </a:lnTo>
                      <a:lnTo>
                        <a:pt x="14" y="6"/>
                      </a:lnTo>
                      <a:lnTo>
                        <a:pt x="12" y="7"/>
                      </a:lnTo>
                      <a:lnTo>
                        <a:pt x="12" y="10"/>
                      </a:lnTo>
                      <a:lnTo>
                        <a:pt x="12" y="11"/>
                      </a:lnTo>
                      <a:lnTo>
                        <a:pt x="14" y="11"/>
                      </a:lnTo>
                      <a:lnTo>
                        <a:pt x="15" y="12"/>
                      </a:lnTo>
                      <a:lnTo>
                        <a:pt x="14" y="13"/>
                      </a:lnTo>
                      <a:lnTo>
                        <a:pt x="14" y="14"/>
                      </a:lnTo>
                      <a:lnTo>
                        <a:pt x="12" y="16"/>
                      </a:lnTo>
                      <a:lnTo>
                        <a:pt x="11" y="16"/>
                      </a:lnTo>
                      <a:lnTo>
                        <a:pt x="9" y="14"/>
                      </a:lnTo>
                      <a:lnTo>
                        <a:pt x="9" y="13"/>
                      </a:lnTo>
                      <a:lnTo>
                        <a:pt x="8" y="14"/>
                      </a:lnTo>
                      <a:lnTo>
                        <a:pt x="6" y="12"/>
                      </a:lnTo>
                      <a:lnTo>
                        <a:pt x="3" y="10"/>
                      </a:lnTo>
                      <a:lnTo>
                        <a:pt x="3" y="7"/>
                      </a:lnTo>
                      <a:lnTo>
                        <a:pt x="0" y="3"/>
                      </a:lnTo>
                      <a:lnTo>
                        <a:pt x="0" y="1"/>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7" name="Group 3346"/>
              <p:cNvGrpSpPr>
                <a:grpSpLocks/>
              </p:cNvGrpSpPr>
              <p:nvPr/>
            </p:nvGrpSpPr>
            <p:grpSpPr bwMode="auto">
              <a:xfrm>
                <a:off x="1537" y="2459"/>
                <a:ext cx="15" cy="12"/>
                <a:chOff x="1537" y="2459"/>
                <a:chExt cx="15" cy="12"/>
              </a:xfrm>
              <a:grpFill/>
            </p:grpSpPr>
            <p:sp>
              <p:nvSpPr>
                <p:cNvPr id="664" name="Freeform 3347"/>
                <p:cNvSpPr>
                  <a:spLocks/>
                </p:cNvSpPr>
                <p:nvPr/>
              </p:nvSpPr>
              <p:spPr bwMode="gray">
                <a:xfrm>
                  <a:off x="1537" y="2459"/>
                  <a:ext cx="15" cy="12"/>
                </a:xfrm>
                <a:custGeom>
                  <a:avLst/>
                  <a:gdLst>
                    <a:gd name="T0" fmla="*/ 4 w 15"/>
                    <a:gd name="T1" fmla="*/ 0 h 12"/>
                    <a:gd name="T2" fmla="*/ 5 w 15"/>
                    <a:gd name="T3" fmla="*/ 2 h 12"/>
                    <a:gd name="T4" fmla="*/ 7 w 15"/>
                    <a:gd name="T5" fmla="*/ 2 h 12"/>
                    <a:gd name="T6" fmla="*/ 12 w 15"/>
                    <a:gd name="T7" fmla="*/ 6 h 12"/>
                    <a:gd name="T8" fmla="*/ 13 w 15"/>
                    <a:gd name="T9" fmla="*/ 9 h 12"/>
                    <a:gd name="T10" fmla="*/ 15 w 15"/>
                    <a:gd name="T11" fmla="*/ 9 h 12"/>
                    <a:gd name="T12" fmla="*/ 15 w 15"/>
                    <a:gd name="T13" fmla="*/ 11 h 12"/>
                    <a:gd name="T14" fmla="*/ 13 w 15"/>
                    <a:gd name="T15" fmla="*/ 12 h 12"/>
                    <a:gd name="T16" fmla="*/ 12 w 15"/>
                    <a:gd name="T17" fmla="*/ 11 h 12"/>
                    <a:gd name="T18" fmla="*/ 10 w 15"/>
                    <a:gd name="T19" fmla="*/ 11 h 12"/>
                    <a:gd name="T20" fmla="*/ 4 w 15"/>
                    <a:gd name="T21" fmla="*/ 10 h 12"/>
                    <a:gd name="T22" fmla="*/ 0 w 15"/>
                    <a:gd name="T23" fmla="*/ 3 h 12"/>
                    <a:gd name="T24" fmla="*/ 0 w 15"/>
                    <a:gd name="T25" fmla="*/ 0 h 12"/>
                    <a:gd name="T26" fmla="*/ 2 w 15"/>
                    <a:gd name="T27" fmla="*/ 0 h 12"/>
                    <a:gd name="T28" fmla="*/ 4 w 1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2"/>
                    <a:gd name="T47" fmla="*/ 15 w 1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2">
                      <a:moveTo>
                        <a:pt x="4" y="0"/>
                      </a:moveTo>
                      <a:lnTo>
                        <a:pt x="5" y="2"/>
                      </a:lnTo>
                      <a:lnTo>
                        <a:pt x="7" y="2"/>
                      </a:lnTo>
                      <a:lnTo>
                        <a:pt x="12" y="6"/>
                      </a:lnTo>
                      <a:lnTo>
                        <a:pt x="13" y="9"/>
                      </a:lnTo>
                      <a:lnTo>
                        <a:pt x="15" y="9"/>
                      </a:lnTo>
                      <a:lnTo>
                        <a:pt x="15" y="11"/>
                      </a:lnTo>
                      <a:lnTo>
                        <a:pt x="13" y="12"/>
                      </a:lnTo>
                      <a:lnTo>
                        <a:pt x="12" y="11"/>
                      </a:lnTo>
                      <a:lnTo>
                        <a:pt x="10" y="11"/>
                      </a:lnTo>
                      <a:lnTo>
                        <a:pt x="4" y="10"/>
                      </a:lnTo>
                      <a:lnTo>
                        <a:pt x="0" y="3"/>
                      </a:lnTo>
                      <a:lnTo>
                        <a:pt x="0" y="0"/>
                      </a:lnTo>
                      <a:lnTo>
                        <a:pt x="2" y="0"/>
                      </a:lnTo>
                      <a:lnTo>
                        <a:pt x="4"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65" name="Freeform 3348"/>
                <p:cNvSpPr>
                  <a:spLocks/>
                </p:cNvSpPr>
                <p:nvPr/>
              </p:nvSpPr>
              <p:spPr bwMode="gray">
                <a:xfrm>
                  <a:off x="1537" y="2459"/>
                  <a:ext cx="15" cy="12"/>
                </a:xfrm>
                <a:custGeom>
                  <a:avLst/>
                  <a:gdLst>
                    <a:gd name="T0" fmla="*/ 4 w 15"/>
                    <a:gd name="T1" fmla="*/ 0 h 12"/>
                    <a:gd name="T2" fmla="*/ 5 w 15"/>
                    <a:gd name="T3" fmla="*/ 2 h 12"/>
                    <a:gd name="T4" fmla="*/ 7 w 15"/>
                    <a:gd name="T5" fmla="*/ 2 h 12"/>
                    <a:gd name="T6" fmla="*/ 12 w 15"/>
                    <a:gd name="T7" fmla="*/ 6 h 12"/>
                    <a:gd name="T8" fmla="*/ 13 w 15"/>
                    <a:gd name="T9" fmla="*/ 9 h 12"/>
                    <a:gd name="T10" fmla="*/ 15 w 15"/>
                    <a:gd name="T11" fmla="*/ 9 h 12"/>
                    <a:gd name="T12" fmla="*/ 15 w 15"/>
                    <a:gd name="T13" fmla="*/ 11 h 12"/>
                    <a:gd name="T14" fmla="*/ 13 w 15"/>
                    <a:gd name="T15" fmla="*/ 12 h 12"/>
                    <a:gd name="T16" fmla="*/ 12 w 15"/>
                    <a:gd name="T17" fmla="*/ 11 h 12"/>
                    <a:gd name="T18" fmla="*/ 10 w 15"/>
                    <a:gd name="T19" fmla="*/ 11 h 12"/>
                    <a:gd name="T20" fmla="*/ 4 w 15"/>
                    <a:gd name="T21" fmla="*/ 10 h 12"/>
                    <a:gd name="T22" fmla="*/ 0 w 15"/>
                    <a:gd name="T23" fmla="*/ 3 h 12"/>
                    <a:gd name="T24" fmla="*/ 0 w 15"/>
                    <a:gd name="T25" fmla="*/ 0 h 12"/>
                    <a:gd name="T26" fmla="*/ 2 w 15"/>
                    <a:gd name="T27" fmla="*/ 0 h 12"/>
                    <a:gd name="T28" fmla="*/ 4 w 1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2"/>
                    <a:gd name="T47" fmla="*/ 15 w 1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2">
                      <a:moveTo>
                        <a:pt x="4" y="0"/>
                      </a:moveTo>
                      <a:lnTo>
                        <a:pt x="5" y="2"/>
                      </a:lnTo>
                      <a:lnTo>
                        <a:pt x="7" y="2"/>
                      </a:lnTo>
                      <a:lnTo>
                        <a:pt x="12" y="6"/>
                      </a:lnTo>
                      <a:lnTo>
                        <a:pt x="13" y="9"/>
                      </a:lnTo>
                      <a:lnTo>
                        <a:pt x="15" y="9"/>
                      </a:lnTo>
                      <a:lnTo>
                        <a:pt x="15" y="11"/>
                      </a:lnTo>
                      <a:lnTo>
                        <a:pt x="13" y="12"/>
                      </a:lnTo>
                      <a:lnTo>
                        <a:pt x="12" y="11"/>
                      </a:lnTo>
                      <a:lnTo>
                        <a:pt x="10" y="11"/>
                      </a:lnTo>
                      <a:lnTo>
                        <a:pt x="4" y="10"/>
                      </a:lnTo>
                      <a:lnTo>
                        <a:pt x="0" y="3"/>
                      </a:lnTo>
                      <a:lnTo>
                        <a:pt x="0" y="0"/>
                      </a:lnTo>
                      <a:lnTo>
                        <a:pt x="2" y="0"/>
                      </a:lnTo>
                      <a:lnTo>
                        <a:pt x="4"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8" name="Group 3349"/>
              <p:cNvGrpSpPr>
                <a:grpSpLocks/>
              </p:cNvGrpSpPr>
              <p:nvPr/>
            </p:nvGrpSpPr>
            <p:grpSpPr bwMode="auto">
              <a:xfrm>
                <a:off x="1747" y="2762"/>
                <a:ext cx="19" cy="13"/>
                <a:chOff x="1747" y="2762"/>
                <a:chExt cx="19" cy="13"/>
              </a:xfrm>
              <a:grpFill/>
            </p:grpSpPr>
            <p:sp>
              <p:nvSpPr>
                <p:cNvPr id="662" name="Freeform 3350"/>
                <p:cNvSpPr>
                  <a:spLocks/>
                </p:cNvSpPr>
                <p:nvPr/>
              </p:nvSpPr>
              <p:spPr bwMode="gray">
                <a:xfrm>
                  <a:off x="1747" y="2762"/>
                  <a:ext cx="19" cy="13"/>
                </a:xfrm>
                <a:custGeom>
                  <a:avLst/>
                  <a:gdLst>
                    <a:gd name="T0" fmla="*/ 6 w 19"/>
                    <a:gd name="T1" fmla="*/ 0 h 13"/>
                    <a:gd name="T2" fmla="*/ 6 w 19"/>
                    <a:gd name="T3" fmla="*/ 1 h 13"/>
                    <a:gd name="T4" fmla="*/ 9 w 19"/>
                    <a:gd name="T5" fmla="*/ 3 h 13"/>
                    <a:gd name="T6" fmla="*/ 13 w 19"/>
                    <a:gd name="T7" fmla="*/ 5 h 13"/>
                    <a:gd name="T8" fmla="*/ 14 w 19"/>
                    <a:gd name="T9" fmla="*/ 5 h 13"/>
                    <a:gd name="T10" fmla="*/ 17 w 19"/>
                    <a:gd name="T11" fmla="*/ 5 h 13"/>
                    <a:gd name="T12" fmla="*/ 17 w 19"/>
                    <a:gd name="T13" fmla="*/ 6 h 13"/>
                    <a:gd name="T14" fmla="*/ 17 w 19"/>
                    <a:gd name="T15" fmla="*/ 7 h 13"/>
                    <a:gd name="T16" fmla="*/ 19 w 19"/>
                    <a:gd name="T17" fmla="*/ 10 h 13"/>
                    <a:gd name="T18" fmla="*/ 19 w 19"/>
                    <a:gd name="T19" fmla="*/ 12 h 13"/>
                    <a:gd name="T20" fmla="*/ 17 w 19"/>
                    <a:gd name="T21" fmla="*/ 13 h 13"/>
                    <a:gd name="T22" fmla="*/ 14 w 19"/>
                    <a:gd name="T23" fmla="*/ 12 h 13"/>
                    <a:gd name="T24" fmla="*/ 14 w 19"/>
                    <a:gd name="T25" fmla="*/ 10 h 13"/>
                    <a:gd name="T26" fmla="*/ 16 w 19"/>
                    <a:gd name="T27" fmla="*/ 10 h 13"/>
                    <a:gd name="T28" fmla="*/ 14 w 19"/>
                    <a:gd name="T29" fmla="*/ 9 h 13"/>
                    <a:gd name="T30" fmla="*/ 13 w 19"/>
                    <a:gd name="T31" fmla="*/ 10 h 13"/>
                    <a:gd name="T32" fmla="*/ 9 w 19"/>
                    <a:gd name="T33" fmla="*/ 10 h 13"/>
                    <a:gd name="T34" fmla="*/ 5 w 19"/>
                    <a:gd name="T35" fmla="*/ 6 h 13"/>
                    <a:gd name="T36" fmla="*/ 1 w 19"/>
                    <a:gd name="T37" fmla="*/ 6 h 13"/>
                    <a:gd name="T38" fmla="*/ 1 w 19"/>
                    <a:gd name="T39" fmla="*/ 5 h 13"/>
                    <a:gd name="T40" fmla="*/ 0 w 19"/>
                    <a:gd name="T41" fmla="*/ 3 h 13"/>
                    <a:gd name="T42" fmla="*/ 1 w 19"/>
                    <a:gd name="T43" fmla="*/ 1 h 13"/>
                    <a:gd name="T44" fmla="*/ 3 w 19"/>
                    <a:gd name="T45" fmla="*/ 1 h 13"/>
                    <a:gd name="T46" fmla="*/ 3 w 19"/>
                    <a:gd name="T47" fmla="*/ 0 h 13"/>
                    <a:gd name="T48" fmla="*/ 5 w 19"/>
                    <a:gd name="T49" fmla="*/ 0 h 13"/>
                    <a:gd name="T50" fmla="*/ 6 w 1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13"/>
                    <a:gd name="T80" fmla="*/ 19 w 19"/>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13">
                      <a:moveTo>
                        <a:pt x="6" y="0"/>
                      </a:moveTo>
                      <a:lnTo>
                        <a:pt x="6" y="1"/>
                      </a:lnTo>
                      <a:lnTo>
                        <a:pt x="9" y="3"/>
                      </a:lnTo>
                      <a:lnTo>
                        <a:pt x="13" y="5"/>
                      </a:lnTo>
                      <a:lnTo>
                        <a:pt x="14" y="5"/>
                      </a:lnTo>
                      <a:lnTo>
                        <a:pt x="17" y="5"/>
                      </a:lnTo>
                      <a:lnTo>
                        <a:pt x="17" y="6"/>
                      </a:lnTo>
                      <a:lnTo>
                        <a:pt x="17" y="7"/>
                      </a:lnTo>
                      <a:lnTo>
                        <a:pt x="19" y="10"/>
                      </a:lnTo>
                      <a:lnTo>
                        <a:pt x="19" y="12"/>
                      </a:lnTo>
                      <a:lnTo>
                        <a:pt x="17" y="13"/>
                      </a:lnTo>
                      <a:lnTo>
                        <a:pt x="14" y="12"/>
                      </a:lnTo>
                      <a:lnTo>
                        <a:pt x="14" y="10"/>
                      </a:lnTo>
                      <a:lnTo>
                        <a:pt x="16" y="10"/>
                      </a:lnTo>
                      <a:lnTo>
                        <a:pt x="14" y="9"/>
                      </a:lnTo>
                      <a:lnTo>
                        <a:pt x="13" y="10"/>
                      </a:lnTo>
                      <a:lnTo>
                        <a:pt x="9" y="10"/>
                      </a:lnTo>
                      <a:lnTo>
                        <a:pt x="5" y="6"/>
                      </a:lnTo>
                      <a:lnTo>
                        <a:pt x="1" y="6"/>
                      </a:lnTo>
                      <a:lnTo>
                        <a:pt x="1" y="5"/>
                      </a:lnTo>
                      <a:lnTo>
                        <a:pt x="0" y="3"/>
                      </a:lnTo>
                      <a:lnTo>
                        <a:pt x="1" y="1"/>
                      </a:lnTo>
                      <a:lnTo>
                        <a:pt x="3" y="1"/>
                      </a:lnTo>
                      <a:lnTo>
                        <a:pt x="3" y="0"/>
                      </a:lnTo>
                      <a:lnTo>
                        <a:pt x="5" y="0"/>
                      </a:lnTo>
                      <a:lnTo>
                        <a:pt x="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63" name="Freeform 3351"/>
                <p:cNvSpPr>
                  <a:spLocks/>
                </p:cNvSpPr>
                <p:nvPr/>
              </p:nvSpPr>
              <p:spPr bwMode="gray">
                <a:xfrm>
                  <a:off x="1747" y="2762"/>
                  <a:ext cx="19" cy="13"/>
                </a:xfrm>
                <a:custGeom>
                  <a:avLst/>
                  <a:gdLst>
                    <a:gd name="T0" fmla="*/ 6 w 19"/>
                    <a:gd name="T1" fmla="*/ 0 h 13"/>
                    <a:gd name="T2" fmla="*/ 6 w 19"/>
                    <a:gd name="T3" fmla="*/ 1 h 13"/>
                    <a:gd name="T4" fmla="*/ 9 w 19"/>
                    <a:gd name="T5" fmla="*/ 3 h 13"/>
                    <a:gd name="T6" fmla="*/ 13 w 19"/>
                    <a:gd name="T7" fmla="*/ 5 h 13"/>
                    <a:gd name="T8" fmla="*/ 14 w 19"/>
                    <a:gd name="T9" fmla="*/ 5 h 13"/>
                    <a:gd name="T10" fmla="*/ 17 w 19"/>
                    <a:gd name="T11" fmla="*/ 5 h 13"/>
                    <a:gd name="T12" fmla="*/ 17 w 19"/>
                    <a:gd name="T13" fmla="*/ 6 h 13"/>
                    <a:gd name="T14" fmla="*/ 17 w 19"/>
                    <a:gd name="T15" fmla="*/ 7 h 13"/>
                    <a:gd name="T16" fmla="*/ 19 w 19"/>
                    <a:gd name="T17" fmla="*/ 10 h 13"/>
                    <a:gd name="T18" fmla="*/ 19 w 19"/>
                    <a:gd name="T19" fmla="*/ 12 h 13"/>
                    <a:gd name="T20" fmla="*/ 17 w 19"/>
                    <a:gd name="T21" fmla="*/ 13 h 13"/>
                    <a:gd name="T22" fmla="*/ 14 w 19"/>
                    <a:gd name="T23" fmla="*/ 12 h 13"/>
                    <a:gd name="T24" fmla="*/ 14 w 19"/>
                    <a:gd name="T25" fmla="*/ 10 h 13"/>
                    <a:gd name="T26" fmla="*/ 16 w 19"/>
                    <a:gd name="T27" fmla="*/ 10 h 13"/>
                    <a:gd name="T28" fmla="*/ 14 w 19"/>
                    <a:gd name="T29" fmla="*/ 9 h 13"/>
                    <a:gd name="T30" fmla="*/ 13 w 19"/>
                    <a:gd name="T31" fmla="*/ 10 h 13"/>
                    <a:gd name="T32" fmla="*/ 9 w 19"/>
                    <a:gd name="T33" fmla="*/ 10 h 13"/>
                    <a:gd name="T34" fmla="*/ 5 w 19"/>
                    <a:gd name="T35" fmla="*/ 6 h 13"/>
                    <a:gd name="T36" fmla="*/ 1 w 19"/>
                    <a:gd name="T37" fmla="*/ 6 h 13"/>
                    <a:gd name="T38" fmla="*/ 1 w 19"/>
                    <a:gd name="T39" fmla="*/ 5 h 13"/>
                    <a:gd name="T40" fmla="*/ 0 w 19"/>
                    <a:gd name="T41" fmla="*/ 3 h 13"/>
                    <a:gd name="T42" fmla="*/ 1 w 19"/>
                    <a:gd name="T43" fmla="*/ 1 h 13"/>
                    <a:gd name="T44" fmla="*/ 3 w 19"/>
                    <a:gd name="T45" fmla="*/ 1 h 13"/>
                    <a:gd name="T46" fmla="*/ 3 w 19"/>
                    <a:gd name="T47" fmla="*/ 0 h 13"/>
                    <a:gd name="T48" fmla="*/ 5 w 19"/>
                    <a:gd name="T49" fmla="*/ 0 h 13"/>
                    <a:gd name="T50" fmla="*/ 6 w 19"/>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13"/>
                    <a:gd name="T80" fmla="*/ 19 w 19"/>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13">
                      <a:moveTo>
                        <a:pt x="6" y="0"/>
                      </a:moveTo>
                      <a:lnTo>
                        <a:pt x="6" y="1"/>
                      </a:lnTo>
                      <a:lnTo>
                        <a:pt x="9" y="3"/>
                      </a:lnTo>
                      <a:lnTo>
                        <a:pt x="13" y="5"/>
                      </a:lnTo>
                      <a:lnTo>
                        <a:pt x="14" y="5"/>
                      </a:lnTo>
                      <a:lnTo>
                        <a:pt x="17" y="5"/>
                      </a:lnTo>
                      <a:lnTo>
                        <a:pt x="17" y="6"/>
                      </a:lnTo>
                      <a:lnTo>
                        <a:pt x="17" y="7"/>
                      </a:lnTo>
                      <a:lnTo>
                        <a:pt x="19" y="10"/>
                      </a:lnTo>
                      <a:lnTo>
                        <a:pt x="19" y="12"/>
                      </a:lnTo>
                      <a:lnTo>
                        <a:pt x="17" y="13"/>
                      </a:lnTo>
                      <a:lnTo>
                        <a:pt x="14" y="12"/>
                      </a:lnTo>
                      <a:lnTo>
                        <a:pt x="14" y="10"/>
                      </a:lnTo>
                      <a:lnTo>
                        <a:pt x="16" y="10"/>
                      </a:lnTo>
                      <a:lnTo>
                        <a:pt x="14" y="9"/>
                      </a:lnTo>
                      <a:lnTo>
                        <a:pt x="13" y="10"/>
                      </a:lnTo>
                      <a:lnTo>
                        <a:pt x="9" y="10"/>
                      </a:lnTo>
                      <a:lnTo>
                        <a:pt x="5" y="6"/>
                      </a:lnTo>
                      <a:lnTo>
                        <a:pt x="1" y="6"/>
                      </a:lnTo>
                      <a:lnTo>
                        <a:pt x="1" y="5"/>
                      </a:lnTo>
                      <a:lnTo>
                        <a:pt x="0" y="3"/>
                      </a:lnTo>
                      <a:lnTo>
                        <a:pt x="1" y="1"/>
                      </a:lnTo>
                      <a:lnTo>
                        <a:pt x="3" y="1"/>
                      </a:lnTo>
                      <a:lnTo>
                        <a:pt x="3" y="0"/>
                      </a:lnTo>
                      <a:lnTo>
                        <a:pt x="5" y="0"/>
                      </a:lnTo>
                      <a:lnTo>
                        <a:pt x="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29" name="Group 3352"/>
              <p:cNvGrpSpPr>
                <a:grpSpLocks/>
              </p:cNvGrpSpPr>
              <p:nvPr/>
            </p:nvGrpSpPr>
            <p:grpSpPr bwMode="auto">
              <a:xfrm>
                <a:off x="1983" y="2938"/>
                <a:ext cx="23" cy="26"/>
                <a:chOff x="1983" y="2938"/>
                <a:chExt cx="23" cy="26"/>
              </a:xfrm>
              <a:grpFill/>
            </p:grpSpPr>
            <p:sp>
              <p:nvSpPr>
                <p:cNvPr id="660" name="Freeform 3353"/>
                <p:cNvSpPr>
                  <a:spLocks/>
                </p:cNvSpPr>
                <p:nvPr/>
              </p:nvSpPr>
              <p:spPr bwMode="gray">
                <a:xfrm>
                  <a:off x="1983" y="2938"/>
                  <a:ext cx="23" cy="26"/>
                </a:xfrm>
                <a:custGeom>
                  <a:avLst/>
                  <a:gdLst>
                    <a:gd name="T0" fmla="*/ 13 w 23"/>
                    <a:gd name="T1" fmla="*/ 0 h 26"/>
                    <a:gd name="T2" fmla="*/ 13 w 23"/>
                    <a:gd name="T3" fmla="*/ 2 h 26"/>
                    <a:gd name="T4" fmla="*/ 15 w 23"/>
                    <a:gd name="T5" fmla="*/ 4 h 26"/>
                    <a:gd name="T6" fmla="*/ 15 w 23"/>
                    <a:gd name="T7" fmla="*/ 5 h 26"/>
                    <a:gd name="T8" fmla="*/ 16 w 23"/>
                    <a:gd name="T9" fmla="*/ 5 h 26"/>
                    <a:gd name="T10" fmla="*/ 18 w 23"/>
                    <a:gd name="T11" fmla="*/ 5 h 26"/>
                    <a:gd name="T12" fmla="*/ 22 w 23"/>
                    <a:gd name="T13" fmla="*/ 4 h 26"/>
                    <a:gd name="T14" fmla="*/ 23 w 23"/>
                    <a:gd name="T15" fmla="*/ 4 h 26"/>
                    <a:gd name="T16" fmla="*/ 23 w 23"/>
                    <a:gd name="T17" fmla="*/ 5 h 26"/>
                    <a:gd name="T18" fmla="*/ 23 w 23"/>
                    <a:gd name="T19" fmla="*/ 7 h 26"/>
                    <a:gd name="T20" fmla="*/ 22 w 23"/>
                    <a:gd name="T21" fmla="*/ 7 h 26"/>
                    <a:gd name="T22" fmla="*/ 22 w 23"/>
                    <a:gd name="T23" fmla="*/ 5 h 26"/>
                    <a:gd name="T24" fmla="*/ 22 w 23"/>
                    <a:gd name="T25" fmla="*/ 9 h 26"/>
                    <a:gd name="T26" fmla="*/ 18 w 23"/>
                    <a:gd name="T27" fmla="*/ 12 h 26"/>
                    <a:gd name="T28" fmla="*/ 16 w 23"/>
                    <a:gd name="T29" fmla="*/ 14 h 26"/>
                    <a:gd name="T30" fmla="*/ 15 w 23"/>
                    <a:gd name="T31" fmla="*/ 14 h 26"/>
                    <a:gd name="T32" fmla="*/ 13 w 23"/>
                    <a:gd name="T33" fmla="*/ 19 h 26"/>
                    <a:gd name="T34" fmla="*/ 7 w 23"/>
                    <a:gd name="T35" fmla="*/ 23 h 26"/>
                    <a:gd name="T36" fmla="*/ 6 w 23"/>
                    <a:gd name="T37" fmla="*/ 23 h 26"/>
                    <a:gd name="T38" fmla="*/ 3 w 23"/>
                    <a:gd name="T39" fmla="*/ 23 h 26"/>
                    <a:gd name="T40" fmla="*/ 3 w 23"/>
                    <a:gd name="T41" fmla="*/ 26 h 26"/>
                    <a:gd name="T42" fmla="*/ 0 w 23"/>
                    <a:gd name="T43" fmla="*/ 23 h 26"/>
                    <a:gd name="T44" fmla="*/ 0 w 23"/>
                    <a:gd name="T45" fmla="*/ 22 h 26"/>
                    <a:gd name="T46" fmla="*/ 3 w 23"/>
                    <a:gd name="T47" fmla="*/ 22 h 26"/>
                    <a:gd name="T48" fmla="*/ 3 w 23"/>
                    <a:gd name="T49" fmla="*/ 21 h 26"/>
                    <a:gd name="T50" fmla="*/ 3 w 23"/>
                    <a:gd name="T51" fmla="*/ 18 h 26"/>
                    <a:gd name="T52" fmla="*/ 4 w 23"/>
                    <a:gd name="T53" fmla="*/ 17 h 26"/>
                    <a:gd name="T54" fmla="*/ 7 w 23"/>
                    <a:gd name="T55" fmla="*/ 17 h 26"/>
                    <a:gd name="T56" fmla="*/ 7 w 23"/>
                    <a:gd name="T57" fmla="*/ 15 h 26"/>
                    <a:gd name="T58" fmla="*/ 9 w 23"/>
                    <a:gd name="T59" fmla="*/ 15 h 26"/>
                    <a:gd name="T60" fmla="*/ 12 w 23"/>
                    <a:gd name="T61" fmla="*/ 9 h 26"/>
                    <a:gd name="T62" fmla="*/ 13 w 23"/>
                    <a:gd name="T63" fmla="*/ 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26"/>
                    <a:gd name="T98" fmla="*/ 23 w 23"/>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26">
                      <a:moveTo>
                        <a:pt x="13" y="0"/>
                      </a:moveTo>
                      <a:lnTo>
                        <a:pt x="13" y="2"/>
                      </a:lnTo>
                      <a:lnTo>
                        <a:pt x="15" y="4"/>
                      </a:lnTo>
                      <a:lnTo>
                        <a:pt x="15" y="5"/>
                      </a:lnTo>
                      <a:lnTo>
                        <a:pt x="16" y="5"/>
                      </a:lnTo>
                      <a:lnTo>
                        <a:pt x="18" y="5"/>
                      </a:lnTo>
                      <a:lnTo>
                        <a:pt x="22" y="4"/>
                      </a:lnTo>
                      <a:lnTo>
                        <a:pt x="23" y="4"/>
                      </a:lnTo>
                      <a:lnTo>
                        <a:pt x="23" y="5"/>
                      </a:lnTo>
                      <a:lnTo>
                        <a:pt x="23" y="7"/>
                      </a:lnTo>
                      <a:lnTo>
                        <a:pt x="22" y="7"/>
                      </a:lnTo>
                      <a:lnTo>
                        <a:pt x="22" y="5"/>
                      </a:lnTo>
                      <a:lnTo>
                        <a:pt x="22" y="9"/>
                      </a:lnTo>
                      <a:lnTo>
                        <a:pt x="18" y="12"/>
                      </a:lnTo>
                      <a:lnTo>
                        <a:pt x="16" y="14"/>
                      </a:lnTo>
                      <a:lnTo>
                        <a:pt x="15" y="14"/>
                      </a:lnTo>
                      <a:lnTo>
                        <a:pt x="13" y="19"/>
                      </a:lnTo>
                      <a:lnTo>
                        <a:pt x="7" y="23"/>
                      </a:lnTo>
                      <a:lnTo>
                        <a:pt x="6" y="23"/>
                      </a:lnTo>
                      <a:lnTo>
                        <a:pt x="3" y="23"/>
                      </a:lnTo>
                      <a:lnTo>
                        <a:pt x="3" y="26"/>
                      </a:lnTo>
                      <a:lnTo>
                        <a:pt x="0" y="23"/>
                      </a:lnTo>
                      <a:lnTo>
                        <a:pt x="0" y="22"/>
                      </a:lnTo>
                      <a:lnTo>
                        <a:pt x="3" y="22"/>
                      </a:lnTo>
                      <a:lnTo>
                        <a:pt x="3" y="21"/>
                      </a:lnTo>
                      <a:lnTo>
                        <a:pt x="3" y="18"/>
                      </a:lnTo>
                      <a:lnTo>
                        <a:pt x="4" y="17"/>
                      </a:lnTo>
                      <a:lnTo>
                        <a:pt x="7" y="17"/>
                      </a:lnTo>
                      <a:lnTo>
                        <a:pt x="7" y="15"/>
                      </a:lnTo>
                      <a:lnTo>
                        <a:pt x="9" y="15"/>
                      </a:lnTo>
                      <a:lnTo>
                        <a:pt x="12" y="9"/>
                      </a:lnTo>
                      <a:lnTo>
                        <a:pt x="1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61" name="Freeform 3354"/>
                <p:cNvSpPr>
                  <a:spLocks/>
                </p:cNvSpPr>
                <p:nvPr/>
              </p:nvSpPr>
              <p:spPr bwMode="gray">
                <a:xfrm>
                  <a:off x="1983" y="2938"/>
                  <a:ext cx="23" cy="26"/>
                </a:xfrm>
                <a:custGeom>
                  <a:avLst/>
                  <a:gdLst>
                    <a:gd name="T0" fmla="*/ 13 w 23"/>
                    <a:gd name="T1" fmla="*/ 0 h 26"/>
                    <a:gd name="T2" fmla="*/ 13 w 23"/>
                    <a:gd name="T3" fmla="*/ 2 h 26"/>
                    <a:gd name="T4" fmla="*/ 15 w 23"/>
                    <a:gd name="T5" fmla="*/ 4 h 26"/>
                    <a:gd name="T6" fmla="*/ 15 w 23"/>
                    <a:gd name="T7" fmla="*/ 5 h 26"/>
                    <a:gd name="T8" fmla="*/ 16 w 23"/>
                    <a:gd name="T9" fmla="*/ 5 h 26"/>
                    <a:gd name="T10" fmla="*/ 18 w 23"/>
                    <a:gd name="T11" fmla="*/ 5 h 26"/>
                    <a:gd name="T12" fmla="*/ 22 w 23"/>
                    <a:gd name="T13" fmla="*/ 4 h 26"/>
                    <a:gd name="T14" fmla="*/ 23 w 23"/>
                    <a:gd name="T15" fmla="*/ 4 h 26"/>
                    <a:gd name="T16" fmla="*/ 23 w 23"/>
                    <a:gd name="T17" fmla="*/ 5 h 26"/>
                    <a:gd name="T18" fmla="*/ 23 w 23"/>
                    <a:gd name="T19" fmla="*/ 7 h 26"/>
                    <a:gd name="T20" fmla="*/ 22 w 23"/>
                    <a:gd name="T21" fmla="*/ 7 h 26"/>
                    <a:gd name="T22" fmla="*/ 22 w 23"/>
                    <a:gd name="T23" fmla="*/ 5 h 26"/>
                    <a:gd name="T24" fmla="*/ 22 w 23"/>
                    <a:gd name="T25" fmla="*/ 9 h 26"/>
                    <a:gd name="T26" fmla="*/ 18 w 23"/>
                    <a:gd name="T27" fmla="*/ 12 h 26"/>
                    <a:gd name="T28" fmla="*/ 16 w 23"/>
                    <a:gd name="T29" fmla="*/ 14 h 26"/>
                    <a:gd name="T30" fmla="*/ 15 w 23"/>
                    <a:gd name="T31" fmla="*/ 14 h 26"/>
                    <a:gd name="T32" fmla="*/ 13 w 23"/>
                    <a:gd name="T33" fmla="*/ 19 h 26"/>
                    <a:gd name="T34" fmla="*/ 7 w 23"/>
                    <a:gd name="T35" fmla="*/ 23 h 26"/>
                    <a:gd name="T36" fmla="*/ 6 w 23"/>
                    <a:gd name="T37" fmla="*/ 23 h 26"/>
                    <a:gd name="T38" fmla="*/ 3 w 23"/>
                    <a:gd name="T39" fmla="*/ 23 h 26"/>
                    <a:gd name="T40" fmla="*/ 3 w 23"/>
                    <a:gd name="T41" fmla="*/ 26 h 26"/>
                    <a:gd name="T42" fmla="*/ 0 w 23"/>
                    <a:gd name="T43" fmla="*/ 23 h 26"/>
                    <a:gd name="T44" fmla="*/ 0 w 23"/>
                    <a:gd name="T45" fmla="*/ 22 h 26"/>
                    <a:gd name="T46" fmla="*/ 3 w 23"/>
                    <a:gd name="T47" fmla="*/ 22 h 26"/>
                    <a:gd name="T48" fmla="*/ 3 w 23"/>
                    <a:gd name="T49" fmla="*/ 21 h 26"/>
                    <a:gd name="T50" fmla="*/ 3 w 23"/>
                    <a:gd name="T51" fmla="*/ 18 h 26"/>
                    <a:gd name="T52" fmla="*/ 4 w 23"/>
                    <a:gd name="T53" fmla="*/ 17 h 26"/>
                    <a:gd name="T54" fmla="*/ 7 w 23"/>
                    <a:gd name="T55" fmla="*/ 17 h 26"/>
                    <a:gd name="T56" fmla="*/ 7 w 23"/>
                    <a:gd name="T57" fmla="*/ 15 h 26"/>
                    <a:gd name="T58" fmla="*/ 9 w 23"/>
                    <a:gd name="T59" fmla="*/ 15 h 26"/>
                    <a:gd name="T60" fmla="*/ 12 w 23"/>
                    <a:gd name="T61" fmla="*/ 9 h 26"/>
                    <a:gd name="T62" fmla="*/ 13 w 23"/>
                    <a:gd name="T63" fmla="*/ 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26"/>
                    <a:gd name="T98" fmla="*/ 23 w 23"/>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26">
                      <a:moveTo>
                        <a:pt x="13" y="0"/>
                      </a:moveTo>
                      <a:lnTo>
                        <a:pt x="13" y="2"/>
                      </a:lnTo>
                      <a:lnTo>
                        <a:pt x="15" y="4"/>
                      </a:lnTo>
                      <a:lnTo>
                        <a:pt x="15" y="5"/>
                      </a:lnTo>
                      <a:lnTo>
                        <a:pt x="16" y="5"/>
                      </a:lnTo>
                      <a:lnTo>
                        <a:pt x="18" y="5"/>
                      </a:lnTo>
                      <a:lnTo>
                        <a:pt x="22" y="4"/>
                      </a:lnTo>
                      <a:lnTo>
                        <a:pt x="23" y="4"/>
                      </a:lnTo>
                      <a:lnTo>
                        <a:pt x="23" y="5"/>
                      </a:lnTo>
                      <a:lnTo>
                        <a:pt x="23" y="7"/>
                      </a:lnTo>
                      <a:lnTo>
                        <a:pt x="22" y="7"/>
                      </a:lnTo>
                      <a:lnTo>
                        <a:pt x="22" y="5"/>
                      </a:lnTo>
                      <a:lnTo>
                        <a:pt x="22" y="9"/>
                      </a:lnTo>
                      <a:lnTo>
                        <a:pt x="18" y="12"/>
                      </a:lnTo>
                      <a:lnTo>
                        <a:pt x="16" y="14"/>
                      </a:lnTo>
                      <a:lnTo>
                        <a:pt x="15" y="14"/>
                      </a:lnTo>
                      <a:lnTo>
                        <a:pt x="13" y="19"/>
                      </a:lnTo>
                      <a:lnTo>
                        <a:pt x="7" y="23"/>
                      </a:lnTo>
                      <a:lnTo>
                        <a:pt x="6" y="23"/>
                      </a:lnTo>
                      <a:lnTo>
                        <a:pt x="3" y="23"/>
                      </a:lnTo>
                      <a:lnTo>
                        <a:pt x="3" y="26"/>
                      </a:lnTo>
                      <a:lnTo>
                        <a:pt x="0" y="23"/>
                      </a:lnTo>
                      <a:lnTo>
                        <a:pt x="0" y="22"/>
                      </a:lnTo>
                      <a:lnTo>
                        <a:pt x="3" y="22"/>
                      </a:lnTo>
                      <a:lnTo>
                        <a:pt x="3" y="21"/>
                      </a:lnTo>
                      <a:lnTo>
                        <a:pt x="3" y="18"/>
                      </a:lnTo>
                      <a:lnTo>
                        <a:pt x="4" y="17"/>
                      </a:lnTo>
                      <a:lnTo>
                        <a:pt x="7" y="17"/>
                      </a:lnTo>
                      <a:lnTo>
                        <a:pt x="7" y="15"/>
                      </a:lnTo>
                      <a:lnTo>
                        <a:pt x="9" y="15"/>
                      </a:lnTo>
                      <a:lnTo>
                        <a:pt x="12" y="9"/>
                      </a:lnTo>
                      <a:lnTo>
                        <a:pt x="1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0" name="Group 3355"/>
              <p:cNvGrpSpPr>
                <a:grpSpLocks/>
              </p:cNvGrpSpPr>
              <p:nvPr/>
            </p:nvGrpSpPr>
            <p:grpSpPr bwMode="auto">
              <a:xfrm>
                <a:off x="3149" y="2544"/>
                <a:ext cx="11" cy="24"/>
                <a:chOff x="3149" y="2544"/>
                <a:chExt cx="11" cy="24"/>
              </a:xfrm>
              <a:grpFill/>
            </p:grpSpPr>
            <p:sp>
              <p:nvSpPr>
                <p:cNvPr id="658" name="Freeform 3356"/>
                <p:cNvSpPr>
                  <a:spLocks/>
                </p:cNvSpPr>
                <p:nvPr/>
              </p:nvSpPr>
              <p:spPr bwMode="gray">
                <a:xfrm>
                  <a:off x="3149" y="2544"/>
                  <a:ext cx="11" cy="24"/>
                </a:xfrm>
                <a:custGeom>
                  <a:avLst/>
                  <a:gdLst>
                    <a:gd name="T0" fmla="*/ 3 w 11"/>
                    <a:gd name="T1" fmla="*/ 0 h 24"/>
                    <a:gd name="T2" fmla="*/ 5 w 11"/>
                    <a:gd name="T3" fmla="*/ 4 h 24"/>
                    <a:gd name="T4" fmla="*/ 5 w 11"/>
                    <a:gd name="T5" fmla="*/ 7 h 24"/>
                    <a:gd name="T6" fmla="*/ 6 w 11"/>
                    <a:gd name="T7" fmla="*/ 8 h 24"/>
                    <a:gd name="T8" fmla="*/ 5 w 11"/>
                    <a:gd name="T9" fmla="*/ 9 h 24"/>
                    <a:gd name="T10" fmla="*/ 6 w 11"/>
                    <a:gd name="T11" fmla="*/ 16 h 24"/>
                    <a:gd name="T12" fmla="*/ 11 w 11"/>
                    <a:gd name="T13" fmla="*/ 20 h 24"/>
                    <a:gd name="T14" fmla="*/ 11 w 11"/>
                    <a:gd name="T15" fmla="*/ 24 h 24"/>
                    <a:gd name="T16" fmla="*/ 9 w 11"/>
                    <a:gd name="T17" fmla="*/ 24 h 24"/>
                    <a:gd name="T18" fmla="*/ 9 w 11"/>
                    <a:gd name="T19" fmla="*/ 20 h 24"/>
                    <a:gd name="T20" fmla="*/ 3 w 11"/>
                    <a:gd name="T21" fmla="*/ 16 h 24"/>
                    <a:gd name="T22" fmla="*/ 0 w 11"/>
                    <a:gd name="T23" fmla="*/ 7 h 24"/>
                    <a:gd name="T24" fmla="*/ 2 w 11"/>
                    <a:gd name="T25" fmla="*/ 1 h 24"/>
                    <a:gd name="T26" fmla="*/ 3 w 11"/>
                    <a:gd name="T27" fmla="*/ 0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24"/>
                    <a:gd name="T44" fmla="*/ 11 w 11"/>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24">
                      <a:moveTo>
                        <a:pt x="3" y="0"/>
                      </a:moveTo>
                      <a:lnTo>
                        <a:pt x="5" y="4"/>
                      </a:lnTo>
                      <a:lnTo>
                        <a:pt x="5" y="7"/>
                      </a:lnTo>
                      <a:lnTo>
                        <a:pt x="6" y="8"/>
                      </a:lnTo>
                      <a:lnTo>
                        <a:pt x="5" y="9"/>
                      </a:lnTo>
                      <a:lnTo>
                        <a:pt x="6" y="16"/>
                      </a:lnTo>
                      <a:lnTo>
                        <a:pt x="11" y="20"/>
                      </a:lnTo>
                      <a:lnTo>
                        <a:pt x="11" y="24"/>
                      </a:lnTo>
                      <a:lnTo>
                        <a:pt x="9" y="24"/>
                      </a:lnTo>
                      <a:lnTo>
                        <a:pt x="9" y="20"/>
                      </a:lnTo>
                      <a:lnTo>
                        <a:pt x="3" y="16"/>
                      </a:lnTo>
                      <a:lnTo>
                        <a:pt x="0" y="7"/>
                      </a:lnTo>
                      <a:lnTo>
                        <a:pt x="2" y="1"/>
                      </a:lnTo>
                      <a:lnTo>
                        <a:pt x="3"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59" name="Freeform 3357"/>
                <p:cNvSpPr>
                  <a:spLocks/>
                </p:cNvSpPr>
                <p:nvPr/>
              </p:nvSpPr>
              <p:spPr bwMode="gray">
                <a:xfrm>
                  <a:off x="3149" y="2544"/>
                  <a:ext cx="11" cy="24"/>
                </a:xfrm>
                <a:custGeom>
                  <a:avLst/>
                  <a:gdLst>
                    <a:gd name="T0" fmla="*/ 3 w 11"/>
                    <a:gd name="T1" fmla="*/ 0 h 24"/>
                    <a:gd name="T2" fmla="*/ 5 w 11"/>
                    <a:gd name="T3" fmla="*/ 4 h 24"/>
                    <a:gd name="T4" fmla="*/ 5 w 11"/>
                    <a:gd name="T5" fmla="*/ 7 h 24"/>
                    <a:gd name="T6" fmla="*/ 6 w 11"/>
                    <a:gd name="T7" fmla="*/ 8 h 24"/>
                    <a:gd name="T8" fmla="*/ 5 w 11"/>
                    <a:gd name="T9" fmla="*/ 9 h 24"/>
                    <a:gd name="T10" fmla="*/ 6 w 11"/>
                    <a:gd name="T11" fmla="*/ 16 h 24"/>
                    <a:gd name="T12" fmla="*/ 11 w 11"/>
                    <a:gd name="T13" fmla="*/ 20 h 24"/>
                    <a:gd name="T14" fmla="*/ 11 w 11"/>
                    <a:gd name="T15" fmla="*/ 24 h 24"/>
                    <a:gd name="T16" fmla="*/ 9 w 11"/>
                    <a:gd name="T17" fmla="*/ 24 h 24"/>
                    <a:gd name="T18" fmla="*/ 9 w 11"/>
                    <a:gd name="T19" fmla="*/ 20 h 24"/>
                    <a:gd name="T20" fmla="*/ 3 w 11"/>
                    <a:gd name="T21" fmla="*/ 16 h 24"/>
                    <a:gd name="T22" fmla="*/ 0 w 11"/>
                    <a:gd name="T23" fmla="*/ 7 h 24"/>
                    <a:gd name="T24" fmla="*/ 2 w 11"/>
                    <a:gd name="T25" fmla="*/ 1 h 24"/>
                    <a:gd name="T26" fmla="*/ 3 w 11"/>
                    <a:gd name="T27" fmla="*/ 0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24"/>
                    <a:gd name="T44" fmla="*/ 11 w 11"/>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24">
                      <a:moveTo>
                        <a:pt x="3" y="0"/>
                      </a:moveTo>
                      <a:lnTo>
                        <a:pt x="5" y="4"/>
                      </a:lnTo>
                      <a:lnTo>
                        <a:pt x="5" y="7"/>
                      </a:lnTo>
                      <a:lnTo>
                        <a:pt x="6" y="8"/>
                      </a:lnTo>
                      <a:lnTo>
                        <a:pt x="5" y="9"/>
                      </a:lnTo>
                      <a:lnTo>
                        <a:pt x="6" y="16"/>
                      </a:lnTo>
                      <a:lnTo>
                        <a:pt x="11" y="20"/>
                      </a:lnTo>
                      <a:lnTo>
                        <a:pt x="11" y="24"/>
                      </a:lnTo>
                      <a:lnTo>
                        <a:pt x="9" y="24"/>
                      </a:lnTo>
                      <a:lnTo>
                        <a:pt x="9" y="20"/>
                      </a:lnTo>
                      <a:lnTo>
                        <a:pt x="3" y="16"/>
                      </a:lnTo>
                      <a:lnTo>
                        <a:pt x="0" y="7"/>
                      </a:lnTo>
                      <a:lnTo>
                        <a:pt x="2" y="1"/>
                      </a:lnTo>
                      <a:lnTo>
                        <a:pt x="3"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1" name="Group 3358"/>
              <p:cNvGrpSpPr>
                <a:grpSpLocks/>
              </p:cNvGrpSpPr>
              <p:nvPr/>
            </p:nvGrpSpPr>
            <p:grpSpPr bwMode="auto">
              <a:xfrm>
                <a:off x="3646" y="2012"/>
                <a:ext cx="74" cy="31"/>
                <a:chOff x="3646" y="2012"/>
                <a:chExt cx="74" cy="31"/>
              </a:xfrm>
              <a:grpFill/>
            </p:grpSpPr>
            <p:sp>
              <p:nvSpPr>
                <p:cNvPr id="656" name="Freeform 3359"/>
                <p:cNvSpPr>
                  <a:spLocks/>
                </p:cNvSpPr>
                <p:nvPr/>
              </p:nvSpPr>
              <p:spPr bwMode="gray">
                <a:xfrm>
                  <a:off x="3646" y="2012"/>
                  <a:ext cx="74" cy="31"/>
                </a:xfrm>
                <a:custGeom>
                  <a:avLst/>
                  <a:gdLst>
                    <a:gd name="T0" fmla="*/ 19 w 74"/>
                    <a:gd name="T1" fmla="*/ 0 h 31"/>
                    <a:gd name="T2" fmla="*/ 24 w 74"/>
                    <a:gd name="T3" fmla="*/ 1 h 31"/>
                    <a:gd name="T4" fmla="*/ 29 w 74"/>
                    <a:gd name="T5" fmla="*/ 0 h 31"/>
                    <a:gd name="T6" fmla="*/ 50 w 74"/>
                    <a:gd name="T7" fmla="*/ 2 h 31"/>
                    <a:gd name="T8" fmla="*/ 59 w 74"/>
                    <a:gd name="T9" fmla="*/ 1 h 31"/>
                    <a:gd name="T10" fmla="*/ 63 w 74"/>
                    <a:gd name="T11" fmla="*/ 4 h 31"/>
                    <a:gd name="T12" fmla="*/ 68 w 74"/>
                    <a:gd name="T13" fmla="*/ 0 h 31"/>
                    <a:gd name="T14" fmla="*/ 71 w 74"/>
                    <a:gd name="T15" fmla="*/ 0 h 31"/>
                    <a:gd name="T16" fmla="*/ 72 w 74"/>
                    <a:gd name="T17" fmla="*/ 0 h 31"/>
                    <a:gd name="T18" fmla="*/ 74 w 74"/>
                    <a:gd name="T19" fmla="*/ 1 h 31"/>
                    <a:gd name="T20" fmla="*/ 74 w 74"/>
                    <a:gd name="T21" fmla="*/ 4 h 31"/>
                    <a:gd name="T22" fmla="*/ 71 w 74"/>
                    <a:gd name="T23" fmla="*/ 6 h 31"/>
                    <a:gd name="T24" fmla="*/ 69 w 74"/>
                    <a:gd name="T25" fmla="*/ 6 h 31"/>
                    <a:gd name="T26" fmla="*/ 66 w 74"/>
                    <a:gd name="T27" fmla="*/ 5 h 31"/>
                    <a:gd name="T28" fmla="*/ 65 w 74"/>
                    <a:gd name="T29" fmla="*/ 6 h 31"/>
                    <a:gd name="T30" fmla="*/ 60 w 74"/>
                    <a:gd name="T31" fmla="*/ 6 h 31"/>
                    <a:gd name="T32" fmla="*/ 52 w 74"/>
                    <a:gd name="T33" fmla="*/ 5 h 31"/>
                    <a:gd name="T34" fmla="*/ 28 w 74"/>
                    <a:gd name="T35" fmla="*/ 4 h 31"/>
                    <a:gd name="T36" fmla="*/ 25 w 74"/>
                    <a:gd name="T37" fmla="*/ 4 h 31"/>
                    <a:gd name="T38" fmla="*/ 25 w 74"/>
                    <a:gd name="T39" fmla="*/ 2 h 31"/>
                    <a:gd name="T40" fmla="*/ 24 w 74"/>
                    <a:gd name="T41" fmla="*/ 2 h 31"/>
                    <a:gd name="T42" fmla="*/ 24 w 74"/>
                    <a:gd name="T43" fmla="*/ 4 h 31"/>
                    <a:gd name="T44" fmla="*/ 24 w 74"/>
                    <a:gd name="T45" fmla="*/ 5 h 31"/>
                    <a:gd name="T46" fmla="*/ 21 w 74"/>
                    <a:gd name="T47" fmla="*/ 5 h 31"/>
                    <a:gd name="T48" fmla="*/ 17 w 74"/>
                    <a:gd name="T49" fmla="*/ 7 h 31"/>
                    <a:gd name="T50" fmla="*/ 16 w 74"/>
                    <a:gd name="T51" fmla="*/ 10 h 31"/>
                    <a:gd name="T52" fmla="*/ 10 w 74"/>
                    <a:gd name="T53" fmla="*/ 13 h 31"/>
                    <a:gd name="T54" fmla="*/ 7 w 74"/>
                    <a:gd name="T55" fmla="*/ 21 h 31"/>
                    <a:gd name="T56" fmla="*/ 9 w 74"/>
                    <a:gd name="T57" fmla="*/ 27 h 31"/>
                    <a:gd name="T58" fmla="*/ 10 w 74"/>
                    <a:gd name="T59" fmla="*/ 31 h 31"/>
                    <a:gd name="T60" fmla="*/ 9 w 74"/>
                    <a:gd name="T61" fmla="*/ 30 h 31"/>
                    <a:gd name="T62" fmla="*/ 2 w 74"/>
                    <a:gd name="T63" fmla="*/ 22 h 31"/>
                    <a:gd name="T64" fmla="*/ 0 w 74"/>
                    <a:gd name="T65" fmla="*/ 21 h 31"/>
                    <a:gd name="T66" fmla="*/ 0 w 74"/>
                    <a:gd name="T67" fmla="*/ 16 h 31"/>
                    <a:gd name="T68" fmla="*/ 1 w 74"/>
                    <a:gd name="T69" fmla="*/ 10 h 31"/>
                    <a:gd name="T70" fmla="*/ 4 w 74"/>
                    <a:gd name="T71" fmla="*/ 10 h 31"/>
                    <a:gd name="T72" fmla="*/ 17 w 74"/>
                    <a:gd name="T73" fmla="*/ 0 h 31"/>
                    <a:gd name="T74" fmla="*/ 19 w 74"/>
                    <a:gd name="T75" fmla="*/ 0 h 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31"/>
                    <a:gd name="T116" fmla="*/ 74 w 74"/>
                    <a:gd name="T117" fmla="*/ 31 h 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31">
                      <a:moveTo>
                        <a:pt x="19" y="0"/>
                      </a:moveTo>
                      <a:lnTo>
                        <a:pt x="24" y="1"/>
                      </a:lnTo>
                      <a:lnTo>
                        <a:pt x="29" y="0"/>
                      </a:lnTo>
                      <a:lnTo>
                        <a:pt x="50" y="2"/>
                      </a:lnTo>
                      <a:lnTo>
                        <a:pt x="59" y="1"/>
                      </a:lnTo>
                      <a:lnTo>
                        <a:pt x="63" y="4"/>
                      </a:lnTo>
                      <a:lnTo>
                        <a:pt x="68" y="0"/>
                      </a:lnTo>
                      <a:lnTo>
                        <a:pt x="71" y="0"/>
                      </a:lnTo>
                      <a:lnTo>
                        <a:pt x="72" y="0"/>
                      </a:lnTo>
                      <a:lnTo>
                        <a:pt x="74" y="1"/>
                      </a:lnTo>
                      <a:lnTo>
                        <a:pt x="74" y="4"/>
                      </a:lnTo>
                      <a:lnTo>
                        <a:pt x="71" y="6"/>
                      </a:lnTo>
                      <a:lnTo>
                        <a:pt x="69" y="6"/>
                      </a:lnTo>
                      <a:lnTo>
                        <a:pt x="66" y="5"/>
                      </a:lnTo>
                      <a:lnTo>
                        <a:pt x="65" y="6"/>
                      </a:lnTo>
                      <a:lnTo>
                        <a:pt x="60" y="6"/>
                      </a:lnTo>
                      <a:lnTo>
                        <a:pt x="52" y="5"/>
                      </a:lnTo>
                      <a:lnTo>
                        <a:pt x="28" y="4"/>
                      </a:lnTo>
                      <a:lnTo>
                        <a:pt x="25" y="4"/>
                      </a:lnTo>
                      <a:lnTo>
                        <a:pt x="25" y="2"/>
                      </a:lnTo>
                      <a:lnTo>
                        <a:pt x="24" y="2"/>
                      </a:lnTo>
                      <a:lnTo>
                        <a:pt x="24" y="4"/>
                      </a:lnTo>
                      <a:lnTo>
                        <a:pt x="24" y="5"/>
                      </a:lnTo>
                      <a:lnTo>
                        <a:pt x="21" y="5"/>
                      </a:lnTo>
                      <a:lnTo>
                        <a:pt x="17" y="7"/>
                      </a:lnTo>
                      <a:lnTo>
                        <a:pt x="16" y="10"/>
                      </a:lnTo>
                      <a:lnTo>
                        <a:pt x="10" y="13"/>
                      </a:lnTo>
                      <a:lnTo>
                        <a:pt x="7" y="21"/>
                      </a:lnTo>
                      <a:lnTo>
                        <a:pt x="9" y="27"/>
                      </a:lnTo>
                      <a:lnTo>
                        <a:pt x="10" y="31"/>
                      </a:lnTo>
                      <a:lnTo>
                        <a:pt x="9" y="30"/>
                      </a:lnTo>
                      <a:lnTo>
                        <a:pt x="2" y="22"/>
                      </a:lnTo>
                      <a:lnTo>
                        <a:pt x="0" y="21"/>
                      </a:lnTo>
                      <a:lnTo>
                        <a:pt x="0" y="16"/>
                      </a:lnTo>
                      <a:lnTo>
                        <a:pt x="1" y="10"/>
                      </a:lnTo>
                      <a:lnTo>
                        <a:pt x="4" y="10"/>
                      </a:lnTo>
                      <a:lnTo>
                        <a:pt x="17" y="0"/>
                      </a:lnTo>
                      <a:lnTo>
                        <a:pt x="19"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57" name="Freeform 3360"/>
                <p:cNvSpPr>
                  <a:spLocks/>
                </p:cNvSpPr>
                <p:nvPr/>
              </p:nvSpPr>
              <p:spPr bwMode="gray">
                <a:xfrm>
                  <a:off x="3646" y="2012"/>
                  <a:ext cx="74" cy="31"/>
                </a:xfrm>
                <a:custGeom>
                  <a:avLst/>
                  <a:gdLst>
                    <a:gd name="T0" fmla="*/ 19 w 74"/>
                    <a:gd name="T1" fmla="*/ 0 h 31"/>
                    <a:gd name="T2" fmla="*/ 24 w 74"/>
                    <a:gd name="T3" fmla="*/ 1 h 31"/>
                    <a:gd name="T4" fmla="*/ 29 w 74"/>
                    <a:gd name="T5" fmla="*/ 0 h 31"/>
                    <a:gd name="T6" fmla="*/ 50 w 74"/>
                    <a:gd name="T7" fmla="*/ 2 h 31"/>
                    <a:gd name="T8" fmla="*/ 59 w 74"/>
                    <a:gd name="T9" fmla="*/ 1 h 31"/>
                    <a:gd name="T10" fmla="*/ 63 w 74"/>
                    <a:gd name="T11" fmla="*/ 4 h 31"/>
                    <a:gd name="T12" fmla="*/ 68 w 74"/>
                    <a:gd name="T13" fmla="*/ 0 h 31"/>
                    <a:gd name="T14" fmla="*/ 71 w 74"/>
                    <a:gd name="T15" fmla="*/ 0 h 31"/>
                    <a:gd name="T16" fmla="*/ 72 w 74"/>
                    <a:gd name="T17" fmla="*/ 0 h 31"/>
                    <a:gd name="T18" fmla="*/ 74 w 74"/>
                    <a:gd name="T19" fmla="*/ 1 h 31"/>
                    <a:gd name="T20" fmla="*/ 74 w 74"/>
                    <a:gd name="T21" fmla="*/ 4 h 31"/>
                    <a:gd name="T22" fmla="*/ 71 w 74"/>
                    <a:gd name="T23" fmla="*/ 6 h 31"/>
                    <a:gd name="T24" fmla="*/ 69 w 74"/>
                    <a:gd name="T25" fmla="*/ 6 h 31"/>
                    <a:gd name="T26" fmla="*/ 66 w 74"/>
                    <a:gd name="T27" fmla="*/ 5 h 31"/>
                    <a:gd name="T28" fmla="*/ 65 w 74"/>
                    <a:gd name="T29" fmla="*/ 6 h 31"/>
                    <a:gd name="T30" fmla="*/ 60 w 74"/>
                    <a:gd name="T31" fmla="*/ 6 h 31"/>
                    <a:gd name="T32" fmla="*/ 52 w 74"/>
                    <a:gd name="T33" fmla="*/ 5 h 31"/>
                    <a:gd name="T34" fmla="*/ 28 w 74"/>
                    <a:gd name="T35" fmla="*/ 4 h 31"/>
                    <a:gd name="T36" fmla="*/ 25 w 74"/>
                    <a:gd name="T37" fmla="*/ 4 h 31"/>
                    <a:gd name="T38" fmla="*/ 25 w 74"/>
                    <a:gd name="T39" fmla="*/ 2 h 31"/>
                    <a:gd name="T40" fmla="*/ 24 w 74"/>
                    <a:gd name="T41" fmla="*/ 2 h 31"/>
                    <a:gd name="T42" fmla="*/ 24 w 74"/>
                    <a:gd name="T43" fmla="*/ 4 h 31"/>
                    <a:gd name="T44" fmla="*/ 24 w 74"/>
                    <a:gd name="T45" fmla="*/ 5 h 31"/>
                    <a:gd name="T46" fmla="*/ 21 w 74"/>
                    <a:gd name="T47" fmla="*/ 5 h 31"/>
                    <a:gd name="T48" fmla="*/ 17 w 74"/>
                    <a:gd name="T49" fmla="*/ 7 h 31"/>
                    <a:gd name="T50" fmla="*/ 16 w 74"/>
                    <a:gd name="T51" fmla="*/ 10 h 31"/>
                    <a:gd name="T52" fmla="*/ 10 w 74"/>
                    <a:gd name="T53" fmla="*/ 13 h 31"/>
                    <a:gd name="T54" fmla="*/ 7 w 74"/>
                    <a:gd name="T55" fmla="*/ 21 h 31"/>
                    <a:gd name="T56" fmla="*/ 9 w 74"/>
                    <a:gd name="T57" fmla="*/ 27 h 31"/>
                    <a:gd name="T58" fmla="*/ 10 w 74"/>
                    <a:gd name="T59" fmla="*/ 31 h 31"/>
                    <a:gd name="T60" fmla="*/ 9 w 74"/>
                    <a:gd name="T61" fmla="*/ 30 h 31"/>
                    <a:gd name="T62" fmla="*/ 2 w 74"/>
                    <a:gd name="T63" fmla="*/ 22 h 31"/>
                    <a:gd name="T64" fmla="*/ 0 w 74"/>
                    <a:gd name="T65" fmla="*/ 21 h 31"/>
                    <a:gd name="T66" fmla="*/ 0 w 74"/>
                    <a:gd name="T67" fmla="*/ 16 h 31"/>
                    <a:gd name="T68" fmla="*/ 1 w 74"/>
                    <a:gd name="T69" fmla="*/ 10 h 31"/>
                    <a:gd name="T70" fmla="*/ 4 w 74"/>
                    <a:gd name="T71" fmla="*/ 10 h 31"/>
                    <a:gd name="T72" fmla="*/ 17 w 74"/>
                    <a:gd name="T73" fmla="*/ 0 h 31"/>
                    <a:gd name="T74" fmla="*/ 19 w 74"/>
                    <a:gd name="T75" fmla="*/ 0 h 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31"/>
                    <a:gd name="T116" fmla="*/ 74 w 74"/>
                    <a:gd name="T117" fmla="*/ 31 h 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31">
                      <a:moveTo>
                        <a:pt x="19" y="0"/>
                      </a:moveTo>
                      <a:lnTo>
                        <a:pt x="24" y="1"/>
                      </a:lnTo>
                      <a:lnTo>
                        <a:pt x="29" y="0"/>
                      </a:lnTo>
                      <a:lnTo>
                        <a:pt x="50" y="2"/>
                      </a:lnTo>
                      <a:lnTo>
                        <a:pt x="59" y="1"/>
                      </a:lnTo>
                      <a:lnTo>
                        <a:pt x="63" y="4"/>
                      </a:lnTo>
                      <a:lnTo>
                        <a:pt x="68" y="0"/>
                      </a:lnTo>
                      <a:lnTo>
                        <a:pt x="71" y="0"/>
                      </a:lnTo>
                      <a:lnTo>
                        <a:pt x="72" y="0"/>
                      </a:lnTo>
                      <a:lnTo>
                        <a:pt x="74" y="1"/>
                      </a:lnTo>
                      <a:lnTo>
                        <a:pt x="74" y="4"/>
                      </a:lnTo>
                      <a:lnTo>
                        <a:pt x="71" y="6"/>
                      </a:lnTo>
                      <a:lnTo>
                        <a:pt x="69" y="6"/>
                      </a:lnTo>
                      <a:lnTo>
                        <a:pt x="66" y="5"/>
                      </a:lnTo>
                      <a:lnTo>
                        <a:pt x="65" y="6"/>
                      </a:lnTo>
                      <a:lnTo>
                        <a:pt x="60" y="6"/>
                      </a:lnTo>
                      <a:lnTo>
                        <a:pt x="52" y="5"/>
                      </a:lnTo>
                      <a:lnTo>
                        <a:pt x="28" y="4"/>
                      </a:lnTo>
                      <a:lnTo>
                        <a:pt x="25" y="4"/>
                      </a:lnTo>
                      <a:lnTo>
                        <a:pt x="25" y="2"/>
                      </a:lnTo>
                      <a:lnTo>
                        <a:pt x="24" y="2"/>
                      </a:lnTo>
                      <a:lnTo>
                        <a:pt x="24" y="4"/>
                      </a:lnTo>
                      <a:lnTo>
                        <a:pt x="24" y="5"/>
                      </a:lnTo>
                      <a:lnTo>
                        <a:pt x="21" y="5"/>
                      </a:lnTo>
                      <a:lnTo>
                        <a:pt x="17" y="7"/>
                      </a:lnTo>
                      <a:lnTo>
                        <a:pt x="16" y="10"/>
                      </a:lnTo>
                      <a:lnTo>
                        <a:pt x="10" y="13"/>
                      </a:lnTo>
                      <a:lnTo>
                        <a:pt x="7" y="21"/>
                      </a:lnTo>
                      <a:lnTo>
                        <a:pt x="9" y="27"/>
                      </a:lnTo>
                      <a:lnTo>
                        <a:pt x="10" y="31"/>
                      </a:lnTo>
                      <a:lnTo>
                        <a:pt x="9" y="30"/>
                      </a:lnTo>
                      <a:lnTo>
                        <a:pt x="2" y="22"/>
                      </a:lnTo>
                      <a:lnTo>
                        <a:pt x="0" y="21"/>
                      </a:lnTo>
                      <a:lnTo>
                        <a:pt x="0" y="16"/>
                      </a:lnTo>
                      <a:lnTo>
                        <a:pt x="1" y="10"/>
                      </a:lnTo>
                      <a:lnTo>
                        <a:pt x="4" y="10"/>
                      </a:lnTo>
                      <a:lnTo>
                        <a:pt x="17" y="0"/>
                      </a:lnTo>
                      <a:lnTo>
                        <a:pt x="19"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2" name="Group 3361"/>
              <p:cNvGrpSpPr>
                <a:grpSpLocks/>
              </p:cNvGrpSpPr>
              <p:nvPr/>
            </p:nvGrpSpPr>
            <p:grpSpPr bwMode="auto">
              <a:xfrm>
                <a:off x="4047" y="1854"/>
                <a:ext cx="79" cy="81"/>
                <a:chOff x="4047" y="1854"/>
                <a:chExt cx="79" cy="81"/>
              </a:xfrm>
              <a:grpFill/>
            </p:grpSpPr>
            <p:sp>
              <p:nvSpPr>
                <p:cNvPr id="654" name="Freeform 3362"/>
                <p:cNvSpPr>
                  <a:spLocks/>
                </p:cNvSpPr>
                <p:nvPr/>
              </p:nvSpPr>
              <p:spPr bwMode="gray">
                <a:xfrm>
                  <a:off x="4047" y="1854"/>
                  <a:ext cx="79" cy="81"/>
                </a:xfrm>
                <a:custGeom>
                  <a:avLst/>
                  <a:gdLst>
                    <a:gd name="T0" fmla="*/ 76 w 79"/>
                    <a:gd name="T1" fmla="*/ 0 h 81"/>
                    <a:gd name="T2" fmla="*/ 77 w 79"/>
                    <a:gd name="T3" fmla="*/ 0 h 81"/>
                    <a:gd name="T4" fmla="*/ 79 w 79"/>
                    <a:gd name="T5" fmla="*/ 2 h 81"/>
                    <a:gd name="T6" fmla="*/ 74 w 79"/>
                    <a:gd name="T7" fmla="*/ 35 h 81"/>
                    <a:gd name="T8" fmla="*/ 70 w 79"/>
                    <a:gd name="T9" fmla="*/ 41 h 81"/>
                    <a:gd name="T10" fmla="*/ 70 w 79"/>
                    <a:gd name="T11" fmla="*/ 38 h 81"/>
                    <a:gd name="T12" fmla="*/ 66 w 79"/>
                    <a:gd name="T13" fmla="*/ 38 h 81"/>
                    <a:gd name="T14" fmla="*/ 63 w 79"/>
                    <a:gd name="T15" fmla="*/ 43 h 81"/>
                    <a:gd name="T16" fmla="*/ 64 w 79"/>
                    <a:gd name="T17" fmla="*/ 43 h 81"/>
                    <a:gd name="T18" fmla="*/ 66 w 79"/>
                    <a:gd name="T19" fmla="*/ 42 h 81"/>
                    <a:gd name="T20" fmla="*/ 66 w 79"/>
                    <a:gd name="T21" fmla="*/ 46 h 81"/>
                    <a:gd name="T22" fmla="*/ 61 w 79"/>
                    <a:gd name="T23" fmla="*/ 50 h 81"/>
                    <a:gd name="T24" fmla="*/ 58 w 79"/>
                    <a:gd name="T25" fmla="*/ 54 h 81"/>
                    <a:gd name="T26" fmla="*/ 55 w 79"/>
                    <a:gd name="T27" fmla="*/ 57 h 81"/>
                    <a:gd name="T28" fmla="*/ 45 w 79"/>
                    <a:gd name="T29" fmla="*/ 60 h 81"/>
                    <a:gd name="T30" fmla="*/ 41 w 79"/>
                    <a:gd name="T31" fmla="*/ 63 h 81"/>
                    <a:gd name="T32" fmla="*/ 36 w 79"/>
                    <a:gd name="T33" fmla="*/ 64 h 81"/>
                    <a:gd name="T34" fmla="*/ 30 w 79"/>
                    <a:gd name="T35" fmla="*/ 74 h 81"/>
                    <a:gd name="T36" fmla="*/ 25 w 79"/>
                    <a:gd name="T37" fmla="*/ 77 h 81"/>
                    <a:gd name="T38" fmla="*/ 12 w 79"/>
                    <a:gd name="T39" fmla="*/ 81 h 81"/>
                    <a:gd name="T40" fmla="*/ 3 w 79"/>
                    <a:gd name="T41" fmla="*/ 80 h 81"/>
                    <a:gd name="T42" fmla="*/ 0 w 79"/>
                    <a:gd name="T43" fmla="*/ 77 h 81"/>
                    <a:gd name="T44" fmla="*/ 1 w 79"/>
                    <a:gd name="T45" fmla="*/ 76 h 81"/>
                    <a:gd name="T46" fmla="*/ 9 w 79"/>
                    <a:gd name="T47" fmla="*/ 74 h 81"/>
                    <a:gd name="T48" fmla="*/ 12 w 79"/>
                    <a:gd name="T49" fmla="*/ 74 h 81"/>
                    <a:gd name="T50" fmla="*/ 14 w 79"/>
                    <a:gd name="T51" fmla="*/ 73 h 81"/>
                    <a:gd name="T52" fmla="*/ 19 w 79"/>
                    <a:gd name="T53" fmla="*/ 73 h 81"/>
                    <a:gd name="T54" fmla="*/ 52 w 79"/>
                    <a:gd name="T55" fmla="*/ 46 h 81"/>
                    <a:gd name="T56" fmla="*/ 46 w 79"/>
                    <a:gd name="T57" fmla="*/ 50 h 81"/>
                    <a:gd name="T58" fmla="*/ 41 w 79"/>
                    <a:gd name="T59" fmla="*/ 52 h 81"/>
                    <a:gd name="T60" fmla="*/ 45 w 79"/>
                    <a:gd name="T61" fmla="*/ 48 h 81"/>
                    <a:gd name="T62" fmla="*/ 47 w 79"/>
                    <a:gd name="T63" fmla="*/ 45 h 81"/>
                    <a:gd name="T64" fmla="*/ 71 w 79"/>
                    <a:gd name="T65" fmla="*/ 10 h 81"/>
                    <a:gd name="T66" fmla="*/ 73 w 79"/>
                    <a:gd name="T67" fmla="*/ 4 h 81"/>
                    <a:gd name="T68" fmla="*/ 74 w 79"/>
                    <a:gd name="T69" fmla="*/ 2 h 81"/>
                    <a:gd name="T70" fmla="*/ 76 w 79"/>
                    <a:gd name="T71" fmla="*/ 0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
                    <a:gd name="T109" fmla="*/ 0 h 81"/>
                    <a:gd name="T110" fmla="*/ 79 w 79"/>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 h="81">
                      <a:moveTo>
                        <a:pt x="76" y="0"/>
                      </a:moveTo>
                      <a:lnTo>
                        <a:pt x="77" y="0"/>
                      </a:lnTo>
                      <a:lnTo>
                        <a:pt x="79" y="2"/>
                      </a:lnTo>
                      <a:lnTo>
                        <a:pt x="74" y="35"/>
                      </a:lnTo>
                      <a:lnTo>
                        <a:pt x="70" y="41"/>
                      </a:lnTo>
                      <a:lnTo>
                        <a:pt x="70" y="38"/>
                      </a:lnTo>
                      <a:lnTo>
                        <a:pt x="66" y="38"/>
                      </a:lnTo>
                      <a:lnTo>
                        <a:pt x="63" y="43"/>
                      </a:lnTo>
                      <a:lnTo>
                        <a:pt x="64" y="43"/>
                      </a:lnTo>
                      <a:lnTo>
                        <a:pt x="66" y="42"/>
                      </a:lnTo>
                      <a:lnTo>
                        <a:pt x="66" y="46"/>
                      </a:lnTo>
                      <a:lnTo>
                        <a:pt x="61" y="50"/>
                      </a:lnTo>
                      <a:lnTo>
                        <a:pt x="58" y="54"/>
                      </a:lnTo>
                      <a:lnTo>
                        <a:pt x="55" y="57"/>
                      </a:lnTo>
                      <a:lnTo>
                        <a:pt x="45" y="60"/>
                      </a:lnTo>
                      <a:lnTo>
                        <a:pt x="41" y="63"/>
                      </a:lnTo>
                      <a:lnTo>
                        <a:pt x="36" y="64"/>
                      </a:lnTo>
                      <a:lnTo>
                        <a:pt x="30" y="74"/>
                      </a:lnTo>
                      <a:lnTo>
                        <a:pt x="25" y="77"/>
                      </a:lnTo>
                      <a:lnTo>
                        <a:pt x="12" y="81"/>
                      </a:lnTo>
                      <a:lnTo>
                        <a:pt x="3" y="80"/>
                      </a:lnTo>
                      <a:lnTo>
                        <a:pt x="0" y="77"/>
                      </a:lnTo>
                      <a:lnTo>
                        <a:pt x="1" y="76"/>
                      </a:lnTo>
                      <a:lnTo>
                        <a:pt x="9" y="74"/>
                      </a:lnTo>
                      <a:lnTo>
                        <a:pt x="12" y="74"/>
                      </a:lnTo>
                      <a:lnTo>
                        <a:pt x="14" y="73"/>
                      </a:lnTo>
                      <a:lnTo>
                        <a:pt x="19" y="73"/>
                      </a:lnTo>
                      <a:lnTo>
                        <a:pt x="52" y="46"/>
                      </a:lnTo>
                      <a:lnTo>
                        <a:pt x="46" y="50"/>
                      </a:lnTo>
                      <a:lnTo>
                        <a:pt x="41" y="52"/>
                      </a:lnTo>
                      <a:lnTo>
                        <a:pt x="45" y="48"/>
                      </a:lnTo>
                      <a:lnTo>
                        <a:pt x="47" y="45"/>
                      </a:lnTo>
                      <a:lnTo>
                        <a:pt x="71" y="10"/>
                      </a:lnTo>
                      <a:lnTo>
                        <a:pt x="73" y="4"/>
                      </a:lnTo>
                      <a:lnTo>
                        <a:pt x="74" y="2"/>
                      </a:lnTo>
                      <a:lnTo>
                        <a:pt x="76" y="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55" name="Freeform 3363"/>
                <p:cNvSpPr>
                  <a:spLocks/>
                </p:cNvSpPr>
                <p:nvPr/>
              </p:nvSpPr>
              <p:spPr bwMode="gray">
                <a:xfrm>
                  <a:off x="4047" y="1854"/>
                  <a:ext cx="79" cy="81"/>
                </a:xfrm>
                <a:custGeom>
                  <a:avLst/>
                  <a:gdLst>
                    <a:gd name="T0" fmla="*/ 76 w 79"/>
                    <a:gd name="T1" fmla="*/ 0 h 81"/>
                    <a:gd name="T2" fmla="*/ 77 w 79"/>
                    <a:gd name="T3" fmla="*/ 0 h 81"/>
                    <a:gd name="T4" fmla="*/ 79 w 79"/>
                    <a:gd name="T5" fmla="*/ 2 h 81"/>
                    <a:gd name="T6" fmla="*/ 74 w 79"/>
                    <a:gd name="T7" fmla="*/ 35 h 81"/>
                    <a:gd name="T8" fmla="*/ 70 w 79"/>
                    <a:gd name="T9" fmla="*/ 41 h 81"/>
                    <a:gd name="T10" fmla="*/ 70 w 79"/>
                    <a:gd name="T11" fmla="*/ 38 h 81"/>
                    <a:gd name="T12" fmla="*/ 66 w 79"/>
                    <a:gd name="T13" fmla="*/ 38 h 81"/>
                    <a:gd name="T14" fmla="*/ 63 w 79"/>
                    <a:gd name="T15" fmla="*/ 43 h 81"/>
                    <a:gd name="T16" fmla="*/ 64 w 79"/>
                    <a:gd name="T17" fmla="*/ 43 h 81"/>
                    <a:gd name="T18" fmla="*/ 66 w 79"/>
                    <a:gd name="T19" fmla="*/ 42 h 81"/>
                    <a:gd name="T20" fmla="*/ 66 w 79"/>
                    <a:gd name="T21" fmla="*/ 46 h 81"/>
                    <a:gd name="T22" fmla="*/ 61 w 79"/>
                    <a:gd name="T23" fmla="*/ 50 h 81"/>
                    <a:gd name="T24" fmla="*/ 58 w 79"/>
                    <a:gd name="T25" fmla="*/ 54 h 81"/>
                    <a:gd name="T26" fmla="*/ 55 w 79"/>
                    <a:gd name="T27" fmla="*/ 57 h 81"/>
                    <a:gd name="T28" fmla="*/ 45 w 79"/>
                    <a:gd name="T29" fmla="*/ 60 h 81"/>
                    <a:gd name="T30" fmla="*/ 41 w 79"/>
                    <a:gd name="T31" fmla="*/ 63 h 81"/>
                    <a:gd name="T32" fmla="*/ 36 w 79"/>
                    <a:gd name="T33" fmla="*/ 64 h 81"/>
                    <a:gd name="T34" fmla="*/ 30 w 79"/>
                    <a:gd name="T35" fmla="*/ 74 h 81"/>
                    <a:gd name="T36" fmla="*/ 25 w 79"/>
                    <a:gd name="T37" fmla="*/ 77 h 81"/>
                    <a:gd name="T38" fmla="*/ 12 w 79"/>
                    <a:gd name="T39" fmla="*/ 81 h 81"/>
                    <a:gd name="T40" fmla="*/ 3 w 79"/>
                    <a:gd name="T41" fmla="*/ 80 h 81"/>
                    <a:gd name="T42" fmla="*/ 0 w 79"/>
                    <a:gd name="T43" fmla="*/ 77 h 81"/>
                    <a:gd name="T44" fmla="*/ 1 w 79"/>
                    <a:gd name="T45" fmla="*/ 76 h 81"/>
                    <a:gd name="T46" fmla="*/ 9 w 79"/>
                    <a:gd name="T47" fmla="*/ 74 h 81"/>
                    <a:gd name="T48" fmla="*/ 12 w 79"/>
                    <a:gd name="T49" fmla="*/ 74 h 81"/>
                    <a:gd name="T50" fmla="*/ 14 w 79"/>
                    <a:gd name="T51" fmla="*/ 73 h 81"/>
                    <a:gd name="T52" fmla="*/ 19 w 79"/>
                    <a:gd name="T53" fmla="*/ 73 h 81"/>
                    <a:gd name="T54" fmla="*/ 52 w 79"/>
                    <a:gd name="T55" fmla="*/ 46 h 81"/>
                    <a:gd name="T56" fmla="*/ 46 w 79"/>
                    <a:gd name="T57" fmla="*/ 50 h 81"/>
                    <a:gd name="T58" fmla="*/ 41 w 79"/>
                    <a:gd name="T59" fmla="*/ 52 h 81"/>
                    <a:gd name="T60" fmla="*/ 45 w 79"/>
                    <a:gd name="T61" fmla="*/ 48 h 81"/>
                    <a:gd name="T62" fmla="*/ 47 w 79"/>
                    <a:gd name="T63" fmla="*/ 45 h 81"/>
                    <a:gd name="T64" fmla="*/ 71 w 79"/>
                    <a:gd name="T65" fmla="*/ 10 h 81"/>
                    <a:gd name="T66" fmla="*/ 73 w 79"/>
                    <a:gd name="T67" fmla="*/ 4 h 81"/>
                    <a:gd name="T68" fmla="*/ 74 w 79"/>
                    <a:gd name="T69" fmla="*/ 2 h 81"/>
                    <a:gd name="T70" fmla="*/ 76 w 79"/>
                    <a:gd name="T71" fmla="*/ 0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
                    <a:gd name="T109" fmla="*/ 0 h 81"/>
                    <a:gd name="T110" fmla="*/ 79 w 79"/>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 h="81">
                      <a:moveTo>
                        <a:pt x="76" y="0"/>
                      </a:moveTo>
                      <a:lnTo>
                        <a:pt x="77" y="0"/>
                      </a:lnTo>
                      <a:lnTo>
                        <a:pt x="79" y="2"/>
                      </a:lnTo>
                      <a:lnTo>
                        <a:pt x="74" y="35"/>
                      </a:lnTo>
                      <a:lnTo>
                        <a:pt x="70" y="41"/>
                      </a:lnTo>
                      <a:lnTo>
                        <a:pt x="70" y="38"/>
                      </a:lnTo>
                      <a:lnTo>
                        <a:pt x="66" y="38"/>
                      </a:lnTo>
                      <a:lnTo>
                        <a:pt x="63" y="43"/>
                      </a:lnTo>
                      <a:lnTo>
                        <a:pt x="64" y="43"/>
                      </a:lnTo>
                      <a:lnTo>
                        <a:pt x="66" y="42"/>
                      </a:lnTo>
                      <a:lnTo>
                        <a:pt x="66" y="46"/>
                      </a:lnTo>
                      <a:lnTo>
                        <a:pt x="61" y="50"/>
                      </a:lnTo>
                      <a:lnTo>
                        <a:pt x="58" y="54"/>
                      </a:lnTo>
                      <a:lnTo>
                        <a:pt x="55" y="57"/>
                      </a:lnTo>
                      <a:lnTo>
                        <a:pt x="45" y="60"/>
                      </a:lnTo>
                      <a:lnTo>
                        <a:pt x="41" y="63"/>
                      </a:lnTo>
                      <a:lnTo>
                        <a:pt x="36" y="64"/>
                      </a:lnTo>
                      <a:lnTo>
                        <a:pt x="30" y="74"/>
                      </a:lnTo>
                      <a:lnTo>
                        <a:pt x="25" y="77"/>
                      </a:lnTo>
                      <a:lnTo>
                        <a:pt x="12" y="81"/>
                      </a:lnTo>
                      <a:lnTo>
                        <a:pt x="3" y="80"/>
                      </a:lnTo>
                      <a:lnTo>
                        <a:pt x="0" y="77"/>
                      </a:lnTo>
                      <a:lnTo>
                        <a:pt x="1" y="76"/>
                      </a:lnTo>
                      <a:lnTo>
                        <a:pt x="9" y="74"/>
                      </a:lnTo>
                      <a:lnTo>
                        <a:pt x="12" y="74"/>
                      </a:lnTo>
                      <a:lnTo>
                        <a:pt x="14" y="73"/>
                      </a:lnTo>
                      <a:lnTo>
                        <a:pt x="19" y="73"/>
                      </a:lnTo>
                      <a:lnTo>
                        <a:pt x="52" y="46"/>
                      </a:lnTo>
                      <a:lnTo>
                        <a:pt x="46" y="50"/>
                      </a:lnTo>
                      <a:lnTo>
                        <a:pt x="41" y="52"/>
                      </a:lnTo>
                      <a:lnTo>
                        <a:pt x="45" y="48"/>
                      </a:lnTo>
                      <a:lnTo>
                        <a:pt x="47" y="45"/>
                      </a:lnTo>
                      <a:lnTo>
                        <a:pt x="71" y="10"/>
                      </a:lnTo>
                      <a:lnTo>
                        <a:pt x="73" y="4"/>
                      </a:lnTo>
                      <a:lnTo>
                        <a:pt x="74" y="2"/>
                      </a:lnTo>
                      <a:lnTo>
                        <a:pt x="76" y="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3" name="Group 3364"/>
              <p:cNvGrpSpPr>
                <a:grpSpLocks/>
              </p:cNvGrpSpPr>
              <p:nvPr/>
            </p:nvGrpSpPr>
            <p:grpSpPr bwMode="auto">
              <a:xfrm>
                <a:off x="1601" y="2284"/>
                <a:ext cx="8" cy="6"/>
                <a:chOff x="1601" y="2284"/>
                <a:chExt cx="8" cy="6"/>
              </a:xfrm>
              <a:grpFill/>
            </p:grpSpPr>
            <p:sp>
              <p:nvSpPr>
                <p:cNvPr id="652" name="Freeform 3365"/>
                <p:cNvSpPr>
                  <a:spLocks/>
                </p:cNvSpPr>
                <p:nvPr/>
              </p:nvSpPr>
              <p:spPr bwMode="gray">
                <a:xfrm>
                  <a:off x="1601" y="2284"/>
                  <a:ext cx="8" cy="6"/>
                </a:xfrm>
                <a:custGeom>
                  <a:avLst/>
                  <a:gdLst>
                    <a:gd name="T0" fmla="*/ 2 w 8"/>
                    <a:gd name="T1" fmla="*/ 4 h 6"/>
                    <a:gd name="T2" fmla="*/ 2 w 8"/>
                    <a:gd name="T3" fmla="*/ 4 h 6"/>
                    <a:gd name="T4" fmla="*/ 4 w 8"/>
                    <a:gd name="T5" fmla="*/ 4 h 6"/>
                    <a:gd name="T6" fmla="*/ 6 w 8"/>
                    <a:gd name="T7" fmla="*/ 6 h 6"/>
                    <a:gd name="T8" fmla="*/ 6 w 8"/>
                    <a:gd name="T9" fmla="*/ 4 h 6"/>
                    <a:gd name="T10" fmla="*/ 8 w 8"/>
                    <a:gd name="T11" fmla="*/ 4 h 6"/>
                    <a:gd name="T12" fmla="*/ 8 w 8"/>
                    <a:gd name="T13" fmla="*/ 2 h 6"/>
                    <a:gd name="T14" fmla="*/ 8 w 8"/>
                    <a:gd name="T15" fmla="*/ 1 h 6"/>
                    <a:gd name="T16" fmla="*/ 6 w 8"/>
                    <a:gd name="T17" fmla="*/ 0 h 6"/>
                    <a:gd name="T18" fmla="*/ 4 w 8"/>
                    <a:gd name="T19" fmla="*/ 0 h 6"/>
                    <a:gd name="T20" fmla="*/ 4 w 8"/>
                    <a:gd name="T21" fmla="*/ 1 h 6"/>
                    <a:gd name="T22" fmla="*/ 2 w 8"/>
                    <a:gd name="T23" fmla="*/ 2 h 6"/>
                    <a:gd name="T24" fmla="*/ 0 w 8"/>
                    <a:gd name="T25" fmla="*/ 2 h 6"/>
                    <a:gd name="T26" fmla="*/ 2 w 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2" y="4"/>
                      </a:moveTo>
                      <a:lnTo>
                        <a:pt x="2" y="4"/>
                      </a:lnTo>
                      <a:lnTo>
                        <a:pt x="4" y="4"/>
                      </a:lnTo>
                      <a:lnTo>
                        <a:pt x="6" y="6"/>
                      </a:lnTo>
                      <a:lnTo>
                        <a:pt x="6" y="4"/>
                      </a:lnTo>
                      <a:lnTo>
                        <a:pt x="8" y="4"/>
                      </a:lnTo>
                      <a:lnTo>
                        <a:pt x="8" y="2"/>
                      </a:lnTo>
                      <a:lnTo>
                        <a:pt x="8" y="1"/>
                      </a:lnTo>
                      <a:lnTo>
                        <a:pt x="6" y="0"/>
                      </a:lnTo>
                      <a:lnTo>
                        <a:pt x="4" y="0"/>
                      </a:lnTo>
                      <a:lnTo>
                        <a:pt x="4" y="1"/>
                      </a:lnTo>
                      <a:lnTo>
                        <a:pt x="2" y="2"/>
                      </a:lnTo>
                      <a:lnTo>
                        <a:pt x="0" y="2"/>
                      </a:lnTo>
                      <a:lnTo>
                        <a:pt x="2" y="4"/>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53" name="Freeform 3366"/>
                <p:cNvSpPr>
                  <a:spLocks/>
                </p:cNvSpPr>
                <p:nvPr/>
              </p:nvSpPr>
              <p:spPr bwMode="gray">
                <a:xfrm>
                  <a:off x="1601" y="2284"/>
                  <a:ext cx="8" cy="6"/>
                </a:xfrm>
                <a:custGeom>
                  <a:avLst/>
                  <a:gdLst>
                    <a:gd name="T0" fmla="*/ 2 w 8"/>
                    <a:gd name="T1" fmla="*/ 4 h 6"/>
                    <a:gd name="T2" fmla="*/ 2 w 8"/>
                    <a:gd name="T3" fmla="*/ 4 h 6"/>
                    <a:gd name="T4" fmla="*/ 4 w 8"/>
                    <a:gd name="T5" fmla="*/ 4 h 6"/>
                    <a:gd name="T6" fmla="*/ 6 w 8"/>
                    <a:gd name="T7" fmla="*/ 6 h 6"/>
                    <a:gd name="T8" fmla="*/ 6 w 8"/>
                    <a:gd name="T9" fmla="*/ 4 h 6"/>
                    <a:gd name="T10" fmla="*/ 8 w 8"/>
                    <a:gd name="T11" fmla="*/ 4 h 6"/>
                    <a:gd name="T12" fmla="*/ 8 w 8"/>
                    <a:gd name="T13" fmla="*/ 2 h 6"/>
                    <a:gd name="T14" fmla="*/ 8 w 8"/>
                    <a:gd name="T15" fmla="*/ 1 h 6"/>
                    <a:gd name="T16" fmla="*/ 6 w 8"/>
                    <a:gd name="T17" fmla="*/ 0 h 6"/>
                    <a:gd name="T18" fmla="*/ 4 w 8"/>
                    <a:gd name="T19" fmla="*/ 0 h 6"/>
                    <a:gd name="T20" fmla="*/ 4 w 8"/>
                    <a:gd name="T21" fmla="*/ 1 h 6"/>
                    <a:gd name="T22" fmla="*/ 2 w 8"/>
                    <a:gd name="T23" fmla="*/ 2 h 6"/>
                    <a:gd name="T24" fmla="*/ 0 w 8"/>
                    <a:gd name="T25" fmla="*/ 2 h 6"/>
                    <a:gd name="T26" fmla="*/ 2 w 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2" y="4"/>
                      </a:moveTo>
                      <a:lnTo>
                        <a:pt x="2" y="4"/>
                      </a:lnTo>
                      <a:lnTo>
                        <a:pt x="4" y="4"/>
                      </a:lnTo>
                      <a:lnTo>
                        <a:pt x="6" y="6"/>
                      </a:lnTo>
                      <a:lnTo>
                        <a:pt x="6" y="4"/>
                      </a:lnTo>
                      <a:lnTo>
                        <a:pt x="8" y="4"/>
                      </a:lnTo>
                      <a:lnTo>
                        <a:pt x="8" y="2"/>
                      </a:lnTo>
                      <a:lnTo>
                        <a:pt x="8" y="1"/>
                      </a:lnTo>
                      <a:lnTo>
                        <a:pt x="6" y="0"/>
                      </a:lnTo>
                      <a:lnTo>
                        <a:pt x="4" y="0"/>
                      </a:lnTo>
                      <a:lnTo>
                        <a:pt x="4" y="1"/>
                      </a:lnTo>
                      <a:lnTo>
                        <a:pt x="2" y="2"/>
                      </a:lnTo>
                      <a:lnTo>
                        <a:pt x="0" y="2"/>
                      </a:lnTo>
                      <a:lnTo>
                        <a:pt x="2" y="4"/>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4" name="Group 3367"/>
              <p:cNvGrpSpPr>
                <a:grpSpLocks/>
              </p:cNvGrpSpPr>
              <p:nvPr/>
            </p:nvGrpSpPr>
            <p:grpSpPr bwMode="auto">
              <a:xfrm>
                <a:off x="1577" y="2076"/>
                <a:ext cx="6" cy="4"/>
                <a:chOff x="1577" y="2076"/>
                <a:chExt cx="6" cy="4"/>
              </a:xfrm>
              <a:grpFill/>
            </p:grpSpPr>
            <p:sp>
              <p:nvSpPr>
                <p:cNvPr id="650" name="Freeform 3368"/>
                <p:cNvSpPr>
                  <a:spLocks/>
                </p:cNvSpPr>
                <p:nvPr/>
              </p:nvSpPr>
              <p:spPr bwMode="gray">
                <a:xfrm>
                  <a:off x="1577" y="2076"/>
                  <a:ext cx="6" cy="4"/>
                </a:xfrm>
                <a:custGeom>
                  <a:avLst/>
                  <a:gdLst>
                    <a:gd name="T0" fmla="*/ 6 w 6"/>
                    <a:gd name="T1" fmla="*/ 2 h 4"/>
                    <a:gd name="T2" fmla="*/ 6 w 6"/>
                    <a:gd name="T3" fmla="*/ 4 h 4"/>
                    <a:gd name="T4" fmla="*/ 5 w 6"/>
                    <a:gd name="T5" fmla="*/ 4 h 4"/>
                    <a:gd name="T6" fmla="*/ 3 w 6"/>
                    <a:gd name="T7" fmla="*/ 4 h 4"/>
                    <a:gd name="T8" fmla="*/ 0 w 6"/>
                    <a:gd name="T9" fmla="*/ 4 h 4"/>
                    <a:gd name="T10" fmla="*/ 0 w 6"/>
                    <a:gd name="T11" fmla="*/ 1 h 4"/>
                    <a:gd name="T12" fmla="*/ 2 w 6"/>
                    <a:gd name="T13" fmla="*/ 0 h 4"/>
                    <a:gd name="T14" fmla="*/ 5 w 6"/>
                    <a:gd name="T15" fmla="*/ 0 h 4"/>
                    <a:gd name="T16" fmla="*/ 5 w 6"/>
                    <a:gd name="T17" fmla="*/ 1 h 4"/>
                    <a:gd name="T18" fmla="*/ 6 w 6"/>
                    <a:gd name="T19" fmla="*/ 1 h 4"/>
                    <a:gd name="T20" fmla="*/ 6 w 6"/>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6" y="2"/>
                      </a:moveTo>
                      <a:lnTo>
                        <a:pt x="6" y="4"/>
                      </a:lnTo>
                      <a:lnTo>
                        <a:pt x="5" y="4"/>
                      </a:lnTo>
                      <a:lnTo>
                        <a:pt x="3" y="4"/>
                      </a:lnTo>
                      <a:lnTo>
                        <a:pt x="0" y="4"/>
                      </a:lnTo>
                      <a:lnTo>
                        <a:pt x="0" y="1"/>
                      </a:lnTo>
                      <a:lnTo>
                        <a:pt x="2" y="0"/>
                      </a:lnTo>
                      <a:lnTo>
                        <a:pt x="5" y="0"/>
                      </a:lnTo>
                      <a:lnTo>
                        <a:pt x="5" y="1"/>
                      </a:lnTo>
                      <a:lnTo>
                        <a:pt x="6" y="1"/>
                      </a:lnTo>
                      <a:lnTo>
                        <a:pt x="6" y="2"/>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51" name="Freeform 3369"/>
                <p:cNvSpPr>
                  <a:spLocks/>
                </p:cNvSpPr>
                <p:nvPr/>
              </p:nvSpPr>
              <p:spPr bwMode="gray">
                <a:xfrm>
                  <a:off x="1577" y="2076"/>
                  <a:ext cx="6" cy="4"/>
                </a:xfrm>
                <a:custGeom>
                  <a:avLst/>
                  <a:gdLst>
                    <a:gd name="T0" fmla="*/ 6 w 6"/>
                    <a:gd name="T1" fmla="*/ 2 h 4"/>
                    <a:gd name="T2" fmla="*/ 6 w 6"/>
                    <a:gd name="T3" fmla="*/ 4 h 4"/>
                    <a:gd name="T4" fmla="*/ 5 w 6"/>
                    <a:gd name="T5" fmla="*/ 4 h 4"/>
                    <a:gd name="T6" fmla="*/ 3 w 6"/>
                    <a:gd name="T7" fmla="*/ 4 h 4"/>
                    <a:gd name="T8" fmla="*/ 0 w 6"/>
                    <a:gd name="T9" fmla="*/ 4 h 4"/>
                    <a:gd name="T10" fmla="*/ 0 w 6"/>
                    <a:gd name="T11" fmla="*/ 1 h 4"/>
                    <a:gd name="T12" fmla="*/ 2 w 6"/>
                    <a:gd name="T13" fmla="*/ 0 h 4"/>
                    <a:gd name="T14" fmla="*/ 5 w 6"/>
                    <a:gd name="T15" fmla="*/ 0 h 4"/>
                    <a:gd name="T16" fmla="*/ 5 w 6"/>
                    <a:gd name="T17" fmla="*/ 1 h 4"/>
                    <a:gd name="T18" fmla="*/ 6 w 6"/>
                    <a:gd name="T19" fmla="*/ 1 h 4"/>
                    <a:gd name="T20" fmla="*/ 6 w 6"/>
                    <a:gd name="T21" fmla="*/ 2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6" y="2"/>
                      </a:moveTo>
                      <a:lnTo>
                        <a:pt x="6" y="4"/>
                      </a:lnTo>
                      <a:lnTo>
                        <a:pt x="5" y="4"/>
                      </a:lnTo>
                      <a:lnTo>
                        <a:pt x="3" y="4"/>
                      </a:lnTo>
                      <a:lnTo>
                        <a:pt x="0" y="4"/>
                      </a:lnTo>
                      <a:lnTo>
                        <a:pt x="0" y="1"/>
                      </a:lnTo>
                      <a:lnTo>
                        <a:pt x="2" y="0"/>
                      </a:lnTo>
                      <a:lnTo>
                        <a:pt x="5" y="0"/>
                      </a:lnTo>
                      <a:lnTo>
                        <a:pt x="5" y="1"/>
                      </a:lnTo>
                      <a:lnTo>
                        <a:pt x="6" y="1"/>
                      </a:lnTo>
                      <a:lnTo>
                        <a:pt x="6" y="2"/>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5" name="Group 3370"/>
              <p:cNvGrpSpPr>
                <a:grpSpLocks/>
              </p:cNvGrpSpPr>
              <p:nvPr/>
            </p:nvGrpSpPr>
            <p:grpSpPr bwMode="auto">
              <a:xfrm>
                <a:off x="2846" y="2434"/>
                <a:ext cx="29" cy="20"/>
                <a:chOff x="2846" y="2434"/>
                <a:chExt cx="29" cy="20"/>
              </a:xfrm>
              <a:grpFill/>
            </p:grpSpPr>
            <p:sp>
              <p:nvSpPr>
                <p:cNvPr id="648" name="Freeform 3371"/>
                <p:cNvSpPr>
                  <a:spLocks/>
                </p:cNvSpPr>
                <p:nvPr/>
              </p:nvSpPr>
              <p:spPr bwMode="gray">
                <a:xfrm>
                  <a:off x="2846" y="2434"/>
                  <a:ext cx="29" cy="20"/>
                </a:xfrm>
                <a:custGeom>
                  <a:avLst/>
                  <a:gdLst>
                    <a:gd name="T0" fmla="*/ 0 w 29"/>
                    <a:gd name="T1" fmla="*/ 3 h 20"/>
                    <a:gd name="T2" fmla="*/ 2 w 29"/>
                    <a:gd name="T3" fmla="*/ 1 h 20"/>
                    <a:gd name="T4" fmla="*/ 3 w 29"/>
                    <a:gd name="T5" fmla="*/ 0 h 20"/>
                    <a:gd name="T6" fmla="*/ 5 w 29"/>
                    <a:gd name="T7" fmla="*/ 0 h 20"/>
                    <a:gd name="T8" fmla="*/ 9 w 29"/>
                    <a:gd name="T9" fmla="*/ 1 h 20"/>
                    <a:gd name="T10" fmla="*/ 11 w 29"/>
                    <a:gd name="T11" fmla="*/ 3 h 20"/>
                    <a:gd name="T12" fmla="*/ 12 w 29"/>
                    <a:gd name="T13" fmla="*/ 4 h 20"/>
                    <a:gd name="T14" fmla="*/ 14 w 29"/>
                    <a:gd name="T15" fmla="*/ 10 h 20"/>
                    <a:gd name="T16" fmla="*/ 19 w 29"/>
                    <a:gd name="T17" fmla="*/ 10 h 20"/>
                    <a:gd name="T18" fmla="*/ 21 w 29"/>
                    <a:gd name="T19" fmla="*/ 10 h 20"/>
                    <a:gd name="T20" fmla="*/ 26 w 29"/>
                    <a:gd name="T21" fmla="*/ 11 h 20"/>
                    <a:gd name="T22" fmla="*/ 27 w 29"/>
                    <a:gd name="T23" fmla="*/ 10 h 20"/>
                    <a:gd name="T24" fmla="*/ 29 w 29"/>
                    <a:gd name="T25" fmla="*/ 11 h 20"/>
                    <a:gd name="T26" fmla="*/ 27 w 29"/>
                    <a:gd name="T27" fmla="*/ 13 h 20"/>
                    <a:gd name="T28" fmla="*/ 27 w 29"/>
                    <a:gd name="T29" fmla="*/ 14 h 20"/>
                    <a:gd name="T30" fmla="*/ 26 w 29"/>
                    <a:gd name="T31" fmla="*/ 16 h 20"/>
                    <a:gd name="T32" fmla="*/ 18 w 29"/>
                    <a:gd name="T33" fmla="*/ 18 h 20"/>
                    <a:gd name="T34" fmla="*/ 16 w 29"/>
                    <a:gd name="T35" fmla="*/ 20 h 20"/>
                    <a:gd name="T36" fmla="*/ 14 w 29"/>
                    <a:gd name="T37" fmla="*/ 20 h 20"/>
                    <a:gd name="T38" fmla="*/ 11 w 29"/>
                    <a:gd name="T39" fmla="*/ 18 h 20"/>
                    <a:gd name="T40" fmla="*/ 9 w 29"/>
                    <a:gd name="T41" fmla="*/ 14 h 20"/>
                    <a:gd name="T42" fmla="*/ 8 w 29"/>
                    <a:gd name="T43" fmla="*/ 13 h 20"/>
                    <a:gd name="T44" fmla="*/ 6 w 29"/>
                    <a:gd name="T45" fmla="*/ 11 h 20"/>
                    <a:gd name="T46" fmla="*/ 2 w 29"/>
                    <a:gd name="T47" fmla="*/ 6 h 20"/>
                    <a:gd name="T48" fmla="*/ 0 w 29"/>
                    <a:gd name="T49" fmla="*/ 4 h 20"/>
                    <a:gd name="T50" fmla="*/ 0 w 29"/>
                    <a:gd name="T51" fmla="*/ 3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20"/>
                    <a:gd name="T80" fmla="*/ 29 w 29"/>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20">
                      <a:moveTo>
                        <a:pt x="0" y="3"/>
                      </a:moveTo>
                      <a:lnTo>
                        <a:pt x="2" y="1"/>
                      </a:lnTo>
                      <a:lnTo>
                        <a:pt x="3" y="0"/>
                      </a:lnTo>
                      <a:lnTo>
                        <a:pt x="5" y="0"/>
                      </a:lnTo>
                      <a:lnTo>
                        <a:pt x="9" y="1"/>
                      </a:lnTo>
                      <a:lnTo>
                        <a:pt x="11" y="3"/>
                      </a:lnTo>
                      <a:lnTo>
                        <a:pt x="12" y="4"/>
                      </a:lnTo>
                      <a:lnTo>
                        <a:pt x="14" y="10"/>
                      </a:lnTo>
                      <a:lnTo>
                        <a:pt x="19" y="10"/>
                      </a:lnTo>
                      <a:lnTo>
                        <a:pt x="21" y="10"/>
                      </a:lnTo>
                      <a:lnTo>
                        <a:pt x="26" y="11"/>
                      </a:lnTo>
                      <a:lnTo>
                        <a:pt x="27" y="10"/>
                      </a:lnTo>
                      <a:lnTo>
                        <a:pt x="29" y="11"/>
                      </a:lnTo>
                      <a:lnTo>
                        <a:pt x="27" y="13"/>
                      </a:lnTo>
                      <a:lnTo>
                        <a:pt x="27" y="14"/>
                      </a:lnTo>
                      <a:lnTo>
                        <a:pt x="26" y="16"/>
                      </a:lnTo>
                      <a:lnTo>
                        <a:pt x="18" y="18"/>
                      </a:lnTo>
                      <a:lnTo>
                        <a:pt x="16" y="20"/>
                      </a:lnTo>
                      <a:lnTo>
                        <a:pt x="14" y="20"/>
                      </a:lnTo>
                      <a:lnTo>
                        <a:pt x="11" y="18"/>
                      </a:lnTo>
                      <a:lnTo>
                        <a:pt x="9" y="14"/>
                      </a:lnTo>
                      <a:lnTo>
                        <a:pt x="8" y="13"/>
                      </a:lnTo>
                      <a:lnTo>
                        <a:pt x="6" y="11"/>
                      </a:lnTo>
                      <a:lnTo>
                        <a:pt x="2" y="6"/>
                      </a:lnTo>
                      <a:lnTo>
                        <a:pt x="0" y="4"/>
                      </a:lnTo>
                      <a:lnTo>
                        <a:pt x="0"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49" name="Freeform 3372"/>
                <p:cNvSpPr>
                  <a:spLocks/>
                </p:cNvSpPr>
                <p:nvPr/>
              </p:nvSpPr>
              <p:spPr bwMode="gray">
                <a:xfrm>
                  <a:off x="2846" y="2434"/>
                  <a:ext cx="29" cy="20"/>
                </a:xfrm>
                <a:custGeom>
                  <a:avLst/>
                  <a:gdLst>
                    <a:gd name="T0" fmla="*/ 0 w 29"/>
                    <a:gd name="T1" fmla="*/ 3 h 20"/>
                    <a:gd name="T2" fmla="*/ 2 w 29"/>
                    <a:gd name="T3" fmla="*/ 1 h 20"/>
                    <a:gd name="T4" fmla="*/ 3 w 29"/>
                    <a:gd name="T5" fmla="*/ 0 h 20"/>
                    <a:gd name="T6" fmla="*/ 5 w 29"/>
                    <a:gd name="T7" fmla="*/ 0 h 20"/>
                    <a:gd name="T8" fmla="*/ 9 w 29"/>
                    <a:gd name="T9" fmla="*/ 1 h 20"/>
                    <a:gd name="T10" fmla="*/ 11 w 29"/>
                    <a:gd name="T11" fmla="*/ 3 h 20"/>
                    <a:gd name="T12" fmla="*/ 12 w 29"/>
                    <a:gd name="T13" fmla="*/ 4 h 20"/>
                    <a:gd name="T14" fmla="*/ 14 w 29"/>
                    <a:gd name="T15" fmla="*/ 10 h 20"/>
                    <a:gd name="T16" fmla="*/ 19 w 29"/>
                    <a:gd name="T17" fmla="*/ 10 h 20"/>
                    <a:gd name="T18" fmla="*/ 21 w 29"/>
                    <a:gd name="T19" fmla="*/ 10 h 20"/>
                    <a:gd name="T20" fmla="*/ 26 w 29"/>
                    <a:gd name="T21" fmla="*/ 11 h 20"/>
                    <a:gd name="T22" fmla="*/ 27 w 29"/>
                    <a:gd name="T23" fmla="*/ 10 h 20"/>
                    <a:gd name="T24" fmla="*/ 29 w 29"/>
                    <a:gd name="T25" fmla="*/ 11 h 20"/>
                    <a:gd name="T26" fmla="*/ 27 w 29"/>
                    <a:gd name="T27" fmla="*/ 13 h 20"/>
                    <a:gd name="T28" fmla="*/ 27 w 29"/>
                    <a:gd name="T29" fmla="*/ 14 h 20"/>
                    <a:gd name="T30" fmla="*/ 26 w 29"/>
                    <a:gd name="T31" fmla="*/ 16 h 20"/>
                    <a:gd name="T32" fmla="*/ 18 w 29"/>
                    <a:gd name="T33" fmla="*/ 18 h 20"/>
                    <a:gd name="T34" fmla="*/ 16 w 29"/>
                    <a:gd name="T35" fmla="*/ 20 h 20"/>
                    <a:gd name="T36" fmla="*/ 14 w 29"/>
                    <a:gd name="T37" fmla="*/ 20 h 20"/>
                    <a:gd name="T38" fmla="*/ 11 w 29"/>
                    <a:gd name="T39" fmla="*/ 18 h 20"/>
                    <a:gd name="T40" fmla="*/ 9 w 29"/>
                    <a:gd name="T41" fmla="*/ 14 h 20"/>
                    <a:gd name="T42" fmla="*/ 8 w 29"/>
                    <a:gd name="T43" fmla="*/ 13 h 20"/>
                    <a:gd name="T44" fmla="*/ 6 w 29"/>
                    <a:gd name="T45" fmla="*/ 11 h 20"/>
                    <a:gd name="T46" fmla="*/ 2 w 29"/>
                    <a:gd name="T47" fmla="*/ 6 h 20"/>
                    <a:gd name="T48" fmla="*/ 0 w 29"/>
                    <a:gd name="T49" fmla="*/ 4 h 20"/>
                    <a:gd name="T50" fmla="*/ 0 w 29"/>
                    <a:gd name="T51" fmla="*/ 3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20"/>
                    <a:gd name="T80" fmla="*/ 29 w 29"/>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20">
                      <a:moveTo>
                        <a:pt x="0" y="3"/>
                      </a:moveTo>
                      <a:lnTo>
                        <a:pt x="2" y="1"/>
                      </a:lnTo>
                      <a:lnTo>
                        <a:pt x="3" y="0"/>
                      </a:lnTo>
                      <a:lnTo>
                        <a:pt x="5" y="0"/>
                      </a:lnTo>
                      <a:lnTo>
                        <a:pt x="9" y="1"/>
                      </a:lnTo>
                      <a:lnTo>
                        <a:pt x="11" y="3"/>
                      </a:lnTo>
                      <a:lnTo>
                        <a:pt x="12" y="4"/>
                      </a:lnTo>
                      <a:lnTo>
                        <a:pt x="14" y="10"/>
                      </a:lnTo>
                      <a:lnTo>
                        <a:pt x="19" y="10"/>
                      </a:lnTo>
                      <a:lnTo>
                        <a:pt x="21" y="10"/>
                      </a:lnTo>
                      <a:lnTo>
                        <a:pt x="26" y="11"/>
                      </a:lnTo>
                      <a:lnTo>
                        <a:pt x="27" y="10"/>
                      </a:lnTo>
                      <a:lnTo>
                        <a:pt x="29" y="11"/>
                      </a:lnTo>
                      <a:lnTo>
                        <a:pt x="27" y="13"/>
                      </a:lnTo>
                      <a:lnTo>
                        <a:pt x="27" y="14"/>
                      </a:lnTo>
                      <a:lnTo>
                        <a:pt x="26" y="16"/>
                      </a:lnTo>
                      <a:lnTo>
                        <a:pt x="18" y="18"/>
                      </a:lnTo>
                      <a:lnTo>
                        <a:pt x="16" y="20"/>
                      </a:lnTo>
                      <a:lnTo>
                        <a:pt x="14" y="20"/>
                      </a:lnTo>
                      <a:lnTo>
                        <a:pt x="11" y="18"/>
                      </a:lnTo>
                      <a:lnTo>
                        <a:pt x="9" y="14"/>
                      </a:lnTo>
                      <a:lnTo>
                        <a:pt x="8" y="13"/>
                      </a:lnTo>
                      <a:lnTo>
                        <a:pt x="6" y="11"/>
                      </a:lnTo>
                      <a:lnTo>
                        <a:pt x="2" y="6"/>
                      </a:lnTo>
                      <a:lnTo>
                        <a:pt x="0" y="4"/>
                      </a:lnTo>
                      <a:lnTo>
                        <a:pt x="0"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6" name="Group 3373"/>
              <p:cNvGrpSpPr>
                <a:grpSpLocks/>
              </p:cNvGrpSpPr>
              <p:nvPr/>
            </p:nvGrpSpPr>
            <p:grpSpPr bwMode="auto">
              <a:xfrm>
                <a:off x="3123" y="2698"/>
                <a:ext cx="19" cy="55"/>
                <a:chOff x="3123" y="2698"/>
                <a:chExt cx="19" cy="55"/>
              </a:xfrm>
              <a:grpFill/>
            </p:grpSpPr>
            <p:sp>
              <p:nvSpPr>
                <p:cNvPr id="646" name="Freeform 3374"/>
                <p:cNvSpPr>
                  <a:spLocks/>
                </p:cNvSpPr>
                <p:nvPr/>
              </p:nvSpPr>
              <p:spPr bwMode="gray">
                <a:xfrm>
                  <a:off x="3123" y="2698"/>
                  <a:ext cx="19" cy="55"/>
                </a:xfrm>
                <a:custGeom>
                  <a:avLst/>
                  <a:gdLst>
                    <a:gd name="T0" fmla="*/ 14 w 19"/>
                    <a:gd name="T1" fmla="*/ 50 h 55"/>
                    <a:gd name="T2" fmla="*/ 14 w 19"/>
                    <a:gd name="T3" fmla="*/ 50 h 55"/>
                    <a:gd name="T4" fmla="*/ 11 w 19"/>
                    <a:gd name="T5" fmla="*/ 50 h 55"/>
                    <a:gd name="T6" fmla="*/ 11 w 19"/>
                    <a:gd name="T7" fmla="*/ 52 h 55"/>
                    <a:gd name="T8" fmla="*/ 10 w 19"/>
                    <a:gd name="T9" fmla="*/ 54 h 55"/>
                    <a:gd name="T10" fmla="*/ 8 w 19"/>
                    <a:gd name="T11" fmla="*/ 52 h 55"/>
                    <a:gd name="T12" fmla="*/ 8 w 19"/>
                    <a:gd name="T13" fmla="*/ 49 h 55"/>
                    <a:gd name="T14" fmla="*/ 8 w 19"/>
                    <a:gd name="T15" fmla="*/ 48 h 55"/>
                    <a:gd name="T16" fmla="*/ 8 w 19"/>
                    <a:gd name="T17" fmla="*/ 47 h 55"/>
                    <a:gd name="T18" fmla="*/ 7 w 19"/>
                    <a:gd name="T19" fmla="*/ 45 h 55"/>
                    <a:gd name="T20" fmla="*/ 5 w 19"/>
                    <a:gd name="T21" fmla="*/ 41 h 55"/>
                    <a:gd name="T22" fmla="*/ 1 w 19"/>
                    <a:gd name="T23" fmla="*/ 31 h 55"/>
                    <a:gd name="T24" fmla="*/ 1 w 19"/>
                    <a:gd name="T25" fmla="*/ 30 h 55"/>
                    <a:gd name="T26" fmla="*/ 4 w 19"/>
                    <a:gd name="T27" fmla="*/ 27 h 55"/>
                    <a:gd name="T28" fmla="*/ 4 w 19"/>
                    <a:gd name="T29" fmla="*/ 24 h 55"/>
                    <a:gd name="T30" fmla="*/ 4 w 19"/>
                    <a:gd name="T31" fmla="*/ 13 h 55"/>
                    <a:gd name="T32" fmla="*/ 4 w 19"/>
                    <a:gd name="T33" fmla="*/ 11 h 55"/>
                    <a:gd name="T34" fmla="*/ 4 w 19"/>
                    <a:gd name="T35" fmla="*/ 10 h 55"/>
                    <a:gd name="T36" fmla="*/ 4 w 19"/>
                    <a:gd name="T37" fmla="*/ 9 h 55"/>
                    <a:gd name="T38" fmla="*/ 3 w 19"/>
                    <a:gd name="T39" fmla="*/ 9 h 55"/>
                    <a:gd name="T40" fmla="*/ 1 w 19"/>
                    <a:gd name="T41" fmla="*/ 7 h 55"/>
                    <a:gd name="T42" fmla="*/ 0 w 19"/>
                    <a:gd name="T43" fmla="*/ 5 h 55"/>
                    <a:gd name="T44" fmla="*/ 1 w 19"/>
                    <a:gd name="T45" fmla="*/ 2 h 55"/>
                    <a:gd name="T46" fmla="*/ 1 w 19"/>
                    <a:gd name="T47" fmla="*/ 0 h 55"/>
                    <a:gd name="T48" fmla="*/ 4 w 19"/>
                    <a:gd name="T49" fmla="*/ 0 h 55"/>
                    <a:gd name="T50" fmla="*/ 7 w 19"/>
                    <a:gd name="T51" fmla="*/ 3 h 55"/>
                    <a:gd name="T52" fmla="*/ 10 w 19"/>
                    <a:gd name="T53" fmla="*/ 13 h 55"/>
                    <a:gd name="T54" fmla="*/ 10 w 19"/>
                    <a:gd name="T55" fmla="*/ 17 h 55"/>
                    <a:gd name="T56" fmla="*/ 14 w 19"/>
                    <a:gd name="T57" fmla="*/ 20 h 55"/>
                    <a:gd name="T58" fmla="*/ 14 w 19"/>
                    <a:gd name="T59" fmla="*/ 21 h 55"/>
                    <a:gd name="T60" fmla="*/ 14 w 19"/>
                    <a:gd name="T61" fmla="*/ 23 h 55"/>
                    <a:gd name="T62" fmla="*/ 10 w 19"/>
                    <a:gd name="T63" fmla="*/ 32 h 55"/>
                    <a:gd name="T64" fmla="*/ 10 w 19"/>
                    <a:gd name="T65" fmla="*/ 34 h 55"/>
                    <a:gd name="T66" fmla="*/ 11 w 19"/>
                    <a:gd name="T67" fmla="*/ 35 h 55"/>
                    <a:gd name="T68" fmla="*/ 11 w 19"/>
                    <a:gd name="T69" fmla="*/ 44 h 55"/>
                    <a:gd name="T70" fmla="*/ 14 w 19"/>
                    <a:gd name="T71" fmla="*/ 44 h 55"/>
                    <a:gd name="T72" fmla="*/ 11 w 19"/>
                    <a:gd name="T73" fmla="*/ 44 h 55"/>
                    <a:gd name="T74" fmla="*/ 11 w 19"/>
                    <a:gd name="T75" fmla="*/ 47 h 55"/>
                    <a:gd name="T76" fmla="*/ 14 w 19"/>
                    <a:gd name="T77" fmla="*/ 47 h 55"/>
                    <a:gd name="T78" fmla="*/ 16 w 19"/>
                    <a:gd name="T79" fmla="*/ 48 h 55"/>
                    <a:gd name="T80" fmla="*/ 17 w 19"/>
                    <a:gd name="T81" fmla="*/ 54 h 55"/>
                    <a:gd name="T82" fmla="*/ 19 w 19"/>
                    <a:gd name="T83" fmla="*/ 55 h 55"/>
                    <a:gd name="T84" fmla="*/ 17 w 19"/>
                    <a:gd name="T85" fmla="*/ 55 h 55"/>
                    <a:gd name="T86" fmla="*/ 16 w 19"/>
                    <a:gd name="T87" fmla="*/ 52 h 55"/>
                    <a:gd name="T88" fmla="*/ 14 w 19"/>
                    <a:gd name="T89" fmla="*/ 52 h 55"/>
                    <a:gd name="T90" fmla="*/ 14 w 19"/>
                    <a:gd name="T91" fmla="*/ 50 h 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
                    <a:gd name="T139" fmla="*/ 0 h 55"/>
                    <a:gd name="T140" fmla="*/ 19 w 19"/>
                    <a:gd name="T141" fmla="*/ 55 h 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 h="55">
                      <a:moveTo>
                        <a:pt x="14" y="50"/>
                      </a:moveTo>
                      <a:lnTo>
                        <a:pt x="14" y="50"/>
                      </a:lnTo>
                      <a:lnTo>
                        <a:pt x="11" y="50"/>
                      </a:lnTo>
                      <a:lnTo>
                        <a:pt x="11" y="52"/>
                      </a:lnTo>
                      <a:lnTo>
                        <a:pt x="10" y="54"/>
                      </a:lnTo>
                      <a:lnTo>
                        <a:pt x="8" y="52"/>
                      </a:lnTo>
                      <a:lnTo>
                        <a:pt x="8" y="49"/>
                      </a:lnTo>
                      <a:lnTo>
                        <a:pt x="8" y="48"/>
                      </a:lnTo>
                      <a:lnTo>
                        <a:pt x="8" y="47"/>
                      </a:lnTo>
                      <a:lnTo>
                        <a:pt x="7" y="45"/>
                      </a:lnTo>
                      <a:lnTo>
                        <a:pt x="5" y="41"/>
                      </a:lnTo>
                      <a:lnTo>
                        <a:pt x="1" y="31"/>
                      </a:lnTo>
                      <a:lnTo>
                        <a:pt x="1" y="30"/>
                      </a:lnTo>
                      <a:lnTo>
                        <a:pt x="4" y="27"/>
                      </a:lnTo>
                      <a:lnTo>
                        <a:pt x="4" y="24"/>
                      </a:lnTo>
                      <a:lnTo>
                        <a:pt x="4" y="13"/>
                      </a:lnTo>
                      <a:lnTo>
                        <a:pt x="4" y="11"/>
                      </a:lnTo>
                      <a:lnTo>
                        <a:pt x="4" y="10"/>
                      </a:lnTo>
                      <a:lnTo>
                        <a:pt x="4" y="9"/>
                      </a:lnTo>
                      <a:lnTo>
                        <a:pt x="3" y="9"/>
                      </a:lnTo>
                      <a:lnTo>
                        <a:pt x="1" y="7"/>
                      </a:lnTo>
                      <a:lnTo>
                        <a:pt x="0" y="5"/>
                      </a:lnTo>
                      <a:lnTo>
                        <a:pt x="1" y="2"/>
                      </a:lnTo>
                      <a:lnTo>
                        <a:pt x="1" y="0"/>
                      </a:lnTo>
                      <a:lnTo>
                        <a:pt x="4" y="0"/>
                      </a:lnTo>
                      <a:lnTo>
                        <a:pt x="7" y="3"/>
                      </a:lnTo>
                      <a:lnTo>
                        <a:pt x="10" y="13"/>
                      </a:lnTo>
                      <a:lnTo>
                        <a:pt x="10" y="17"/>
                      </a:lnTo>
                      <a:lnTo>
                        <a:pt x="14" y="20"/>
                      </a:lnTo>
                      <a:lnTo>
                        <a:pt x="14" y="21"/>
                      </a:lnTo>
                      <a:lnTo>
                        <a:pt x="14" y="23"/>
                      </a:lnTo>
                      <a:lnTo>
                        <a:pt x="10" y="32"/>
                      </a:lnTo>
                      <a:lnTo>
                        <a:pt x="10" y="34"/>
                      </a:lnTo>
                      <a:lnTo>
                        <a:pt x="11" y="35"/>
                      </a:lnTo>
                      <a:lnTo>
                        <a:pt x="11" y="44"/>
                      </a:lnTo>
                      <a:lnTo>
                        <a:pt x="14" y="44"/>
                      </a:lnTo>
                      <a:lnTo>
                        <a:pt x="11" y="44"/>
                      </a:lnTo>
                      <a:lnTo>
                        <a:pt x="11" y="47"/>
                      </a:lnTo>
                      <a:lnTo>
                        <a:pt x="14" y="47"/>
                      </a:lnTo>
                      <a:lnTo>
                        <a:pt x="16" y="48"/>
                      </a:lnTo>
                      <a:lnTo>
                        <a:pt x="17" y="54"/>
                      </a:lnTo>
                      <a:lnTo>
                        <a:pt x="19" y="55"/>
                      </a:lnTo>
                      <a:lnTo>
                        <a:pt x="17" y="55"/>
                      </a:lnTo>
                      <a:lnTo>
                        <a:pt x="16" y="52"/>
                      </a:lnTo>
                      <a:lnTo>
                        <a:pt x="14" y="52"/>
                      </a:lnTo>
                      <a:lnTo>
                        <a:pt x="14" y="50"/>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47" name="Freeform 3375"/>
                <p:cNvSpPr>
                  <a:spLocks/>
                </p:cNvSpPr>
                <p:nvPr/>
              </p:nvSpPr>
              <p:spPr bwMode="gray">
                <a:xfrm>
                  <a:off x="3123" y="2698"/>
                  <a:ext cx="19" cy="55"/>
                </a:xfrm>
                <a:custGeom>
                  <a:avLst/>
                  <a:gdLst>
                    <a:gd name="T0" fmla="*/ 14 w 19"/>
                    <a:gd name="T1" fmla="*/ 50 h 55"/>
                    <a:gd name="T2" fmla="*/ 14 w 19"/>
                    <a:gd name="T3" fmla="*/ 50 h 55"/>
                    <a:gd name="T4" fmla="*/ 11 w 19"/>
                    <a:gd name="T5" fmla="*/ 50 h 55"/>
                    <a:gd name="T6" fmla="*/ 11 w 19"/>
                    <a:gd name="T7" fmla="*/ 52 h 55"/>
                    <a:gd name="T8" fmla="*/ 10 w 19"/>
                    <a:gd name="T9" fmla="*/ 54 h 55"/>
                    <a:gd name="T10" fmla="*/ 8 w 19"/>
                    <a:gd name="T11" fmla="*/ 52 h 55"/>
                    <a:gd name="T12" fmla="*/ 8 w 19"/>
                    <a:gd name="T13" fmla="*/ 49 h 55"/>
                    <a:gd name="T14" fmla="*/ 8 w 19"/>
                    <a:gd name="T15" fmla="*/ 48 h 55"/>
                    <a:gd name="T16" fmla="*/ 8 w 19"/>
                    <a:gd name="T17" fmla="*/ 47 h 55"/>
                    <a:gd name="T18" fmla="*/ 7 w 19"/>
                    <a:gd name="T19" fmla="*/ 45 h 55"/>
                    <a:gd name="T20" fmla="*/ 5 w 19"/>
                    <a:gd name="T21" fmla="*/ 41 h 55"/>
                    <a:gd name="T22" fmla="*/ 1 w 19"/>
                    <a:gd name="T23" fmla="*/ 31 h 55"/>
                    <a:gd name="T24" fmla="*/ 1 w 19"/>
                    <a:gd name="T25" fmla="*/ 30 h 55"/>
                    <a:gd name="T26" fmla="*/ 4 w 19"/>
                    <a:gd name="T27" fmla="*/ 27 h 55"/>
                    <a:gd name="T28" fmla="*/ 4 w 19"/>
                    <a:gd name="T29" fmla="*/ 24 h 55"/>
                    <a:gd name="T30" fmla="*/ 4 w 19"/>
                    <a:gd name="T31" fmla="*/ 13 h 55"/>
                    <a:gd name="T32" fmla="*/ 4 w 19"/>
                    <a:gd name="T33" fmla="*/ 11 h 55"/>
                    <a:gd name="T34" fmla="*/ 4 w 19"/>
                    <a:gd name="T35" fmla="*/ 10 h 55"/>
                    <a:gd name="T36" fmla="*/ 4 w 19"/>
                    <a:gd name="T37" fmla="*/ 9 h 55"/>
                    <a:gd name="T38" fmla="*/ 3 w 19"/>
                    <a:gd name="T39" fmla="*/ 9 h 55"/>
                    <a:gd name="T40" fmla="*/ 1 w 19"/>
                    <a:gd name="T41" fmla="*/ 7 h 55"/>
                    <a:gd name="T42" fmla="*/ 0 w 19"/>
                    <a:gd name="T43" fmla="*/ 5 h 55"/>
                    <a:gd name="T44" fmla="*/ 1 w 19"/>
                    <a:gd name="T45" fmla="*/ 2 h 55"/>
                    <a:gd name="T46" fmla="*/ 1 w 19"/>
                    <a:gd name="T47" fmla="*/ 0 h 55"/>
                    <a:gd name="T48" fmla="*/ 4 w 19"/>
                    <a:gd name="T49" fmla="*/ 0 h 55"/>
                    <a:gd name="T50" fmla="*/ 7 w 19"/>
                    <a:gd name="T51" fmla="*/ 3 h 55"/>
                    <a:gd name="T52" fmla="*/ 10 w 19"/>
                    <a:gd name="T53" fmla="*/ 13 h 55"/>
                    <a:gd name="T54" fmla="*/ 10 w 19"/>
                    <a:gd name="T55" fmla="*/ 17 h 55"/>
                    <a:gd name="T56" fmla="*/ 14 w 19"/>
                    <a:gd name="T57" fmla="*/ 20 h 55"/>
                    <a:gd name="T58" fmla="*/ 14 w 19"/>
                    <a:gd name="T59" fmla="*/ 21 h 55"/>
                    <a:gd name="T60" fmla="*/ 14 w 19"/>
                    <a:gd name="T61" fmla="*/ 23 h 55"/>
                    <a:gd name="T62" fmla="*/ 10 w 19"/>
                    <a:gd name="T63" fmla="*/ 32 h 55"/>
                    <a:gd name="T64" fmla="*/ 10 w 19"/>
                    <a:gd name="T65" fmla="*/ 34 h 55"/>
                    <a:gd name="T66" fmla="*/ 11 w 19"/>
                    <a:gd name="T67" fmla="*/ 35 h 55"/>
                    <a:gd name="T68" fmla="*/ 11 w 19"/>
                    <a:gd name="T69" fmla="*/ 44 h 55"/>
                    <a:gd name="T70" fmla="*/ 14 w 19"/>
                    <a:gd name="T71" fmla="*/ 44 h 55"/>
                    <a:gd name="T72" fmla="*/ 11 w 19"/>
                    <a:gd name="T73" fmla="*/ 44 h 55"/>
                    <a:gd name="T74" fmla="*/ 11 w 19"/>
                    <a:gd name="T75" fmla="*/ 47 h 55"/>
                    <a:gd name="T76" fmla="*/ 14 w 19"/>
                    <a:gd name="T77" fmla="*/ 47 h 55"/>
                    <a:gd name="T78" fmla="*/ 16 w 19"/>
                    <a:gd name="T79" fmla="*/ 48 h 55"/>
                    <a:gd name="T80" fmla="*/ 17 w 19"/>
                    <a:gd name="T81" fmla="*/ 54 h 55"/>
                    <a:gd name="T82" fmla="*/ 19 w 19"/>
                    <a:gd name="T83" fmla="*/ 55 h 55"/>
                    <a:gd name="T84" fmla="*/ 17 w 19"/>
                    <a:gd name="T85" fmla="*/ 55 h 55"/>
                    <a:gd name="T86" fmla="*/ 16 w 19"/>
                    <a:gd name="T87" fmla="*/ 52 h 55"/>
                    <a:gd name="T88" fmla="*/ 14 w 19"/>
                    <a:gd name="T89" fmla="*/ 52 h 55"/>
                    <a:gd name="T90" fmla="*/ 14 w 19"/>
                    <a:gd name="T91" fmla="*/ 50 h 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
                    <a:gd name="T139" fmla="*/ 0 h 55"/>
                    <a:gd name="T140" fmla="*/ 19 w 19"/>
                    <a:gd name="T141" fmla="*/ 55 h 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 h="55">
                      <a:moveTo>
                        <a:pt x="14" y="50"/>
                      </a:moveTo>
                      <a:lnTo>
                        <a:pt x="14" y="50"/>
                      </a:lnTo>
                      <a:lnTo>
                        <a:pt x="11" y="50"/>
                      </a:lnTo>
                      <a:lnTo>
                        <a:pt x="11" y="52"/>
                      </a:lnTo>
                      <a:lnTo>
                        <a:pt x="10" y="54"/>
                      </a:lnTo>
                      <a:lnTo>
                        <a:pt x="8" y="52"/>
                      </a:lnTo>
                      <a:lnTo>
                        <a:pt x="8" y="49"/>
                      </a:lnTo>
                      <a:lnTo>
                        <a:pt x="8" y="48"/>
                      </a:lnTo>
                      <a:lnTo>
                        <a:pt x="8" y="47"/>
                      </a:lnTo>
                      <a:lnTo>
                        <a:pt x="7" y="45"/>
                      </a:lnTo>
                      <a:lnTo>
                        <a:pt x="5" y="41"/>
                      </a:lnTo>
                      <a:lnTo>
                        <a:pt x="1" y="31"/>
                      </a:lnTo>
                      <a:lnTo>
                        <a:pt x="1" y="30"/>
                      </a:lnTo>
                      <a:lnTo>
                        <a:pt x="4" y="27"/>
                      </a:lnTo>
                      <a:lnTo>
                        <a:pt x="4" y="24"/>
                      </a:lnTo>
                      <a:lnTo>
                        <a:pt x="4" y="13"/>
                      </a:lnTo>
                      <a:lnTo>
                        <a:pt x="4" y="11"/>
                      </a:lnTo>
                      <a:lnTo>
                        <a:pt x="4" y="10"/>
                      </a:lnTo>
                      <a:lnTo>
                        <a:pt x="4" y="9"/>
                      </a:lnTo>
                      <a:lnTo>
                        <a:pt x="3" y="9"/>
                      </a:lnTo>
                      <a:lnTo>
                        <a:pt x="1" y="7"/>
                      </a:lnTo>
                      <a:lnTo>
                        <a:pt x="0" y="5"/>
                      </a:lnTo>
                      <a:lnTo>
                        <a:pt x="1" y="2"/>
                      </a:lnTo>
                      <a:lnTo>
                        <a:pt x="1" y="0"/>
                      </a:lnTo>
                      <a:lnTo>
                        <a:pt x="4" y="0"/>
                      </a:lnTo>
                      <a:lnTo>
                        <a:pt x="7" y="3"/>
                      </a:lnTo>
                      <a:lnTo>
                        <a:pt x="10" y="13"/>
                      </a:lnTo>
                      <a:lnTo>
                        <a:pt x="10" y="17"/>
                      </a:lnTo>
                      <a:lnTo>
                        <a:pt x="14" y="20"/>
                      </a:lnTo>
                      <a:lnTo>
                        <a:pt x="14" y="21"/>
                      </a:lnTo>
                      <a:lnTo>
                        <a:pt x="14" y="23"/>
                      </a:lnTo>
                      <a:lnTo>
                        <a:pt x="10" y="32"/>
                      </a:lnTo>
                      <a:lnTo>
                        <a:pt x="10" y="34"/>
                      </a:lnTo>
                      <a:lnTo>
                        <a:pt x="11" y="35"/>
                      </a:lnTo>
                      <a:lnTo>
                        <a:pt x="11" y="44"/>
                      </a:lnTo>
                      <a:lnTo>
                        <a:pt x="14" y="44"/>
                      </a:lnTo>
                      <a:lnTo>
                        <a:pt x="11" y="44"/>
                      </a:lnTo>
                      <a:lnTo>
                        <a:pt x="11" y="47"/>
                      </a:lnTo>
                      <a:lnTo>
                        <a:pt x="14" y="47"/>
                      </a:lnTo>
                      <a:lnTo>
                        <a:pt x="16" y="48"/>
                      </a:lnTo>
                      <a:lnTo>
                        <a:pt x="17" y="54"/>
                      </a:lnTo>
                      <a:lnTo>
                        <a:pt x="19" y="55"/>
                      </a:lnTo>
                      <a:lnTo>
                        <a:pt x="17" y="55"/>
                      </a:lnTo>
                      <a:lnTo>
                        <a:pt x="16" y="52"/>
                      </a:lnTo>
                      <a:lnTo>
                        <a:pt x="14" y="52"/>
                      </a:lnTo>
                      <a:lnTo>
                        <a:pt x="14" y="50"/>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7" name="Group 3376"/>
              <p:cNvGrpSpPr>
                <a:grpSpLocks/>
              </p:cNvGrpSpPr>
              <p:nvPr/>
            </p:nvGrpSpPr>
            <p:grpSpPr bwMode="auto">
              <a:xfrm>
                <a:off x="3061" y="2630"/>
                <a:ext cx="27" cy="59"/>
                <a:chOff x="3061" y="2630"/>
                <a:chExt cx="27" cy="59"/>
              </a:xfrm>
              <a:grpFill/>
            </p:grpSpPr>
            <p:sp>
              <p:nvSpPr>
                <p:cNvPr id="644" name="Freeform 3377"/>
                <p:cNvSpPr>
                  <a:spLocks/>
                </p:cNvSpPr>
                <p:nvPr/>
              </p:nvSpPr>
              <p:spPr bwMode="gray">
                <a:xfrm>
                  <a:off x="3061" y="2630"/>
                  <a:ext cx="27" cy="59"/>
                </a:xfrm>
                <a:custGeom>
                  <a:avLst/>
                  <a:gdLst>
                    <a:gd name="T0" fmla="*/ 16 w 27"/>
                    <a:gd name="T1" fmla="*/ 46 h 59"/>
                    <a:gd name="T2" fmla="*/ 14 w 27"/>
                    <a:gd name="T3" fmla="*/ 43 h 59"/>
                    <a:gd name="T4" fmla="*/ 11 w 27"/>
                    <a:gd name="T5" fmla="*/ 42 h 59"/>
                    <a:gd name="T6" fmla="*/ 6 w 27"/>
                    <a:gd name="T7" fmla="*/ 38 h 59"/>
                    <a:gd name="T8" fmla="*/ 5 w 27"/>
                    <a:gd name="T9" fmla="*/ 34 h 59"/>
                    <a:gd name="T10" fmla="*/ 3 w 27"/>
                    <a:gd name="T11" fmla="*/ 33 h 59"/>
                    <a:gd name="T12" fmla="*/ 2 w 27"/>
                    <a:gd name="T13" fmla="*/ 30 h 59"/>
                    <a:gd name="T14" fmla="*/ 3 w 27"/>
                    <a:gd name="T15" fmla="*/ 25 h 59"/>
                    <a:gd name="T16" fmla="*/ 0 w 27"/>
                    <a:gd name="T17" fmla="*/ 18 h 59"/>
                    <a:gd name="T18" fmla="*/ 2 w 27"/>
                    <a:gd name="T19" fmla="*/ 12 h 59"/>
                    <a:gd name="T20" fmla="*/ 2 w 27"/>
                    <a:gd name="T21" fmla="*/ 9 h 59"/>
                    <a:gd name="T22" fmla="*/ 0 w 27"/>
                    <a:gd name="T23" fmla="*/ 9 h 59"/>
                    <a:gd name="T24" fmla="*/ 2 w 27"/>
                    <a:gd name="T25" fmla="*/ 0 h 59"/>
                    <a:gd name="T26" fmla="*/ 3 w 27"/>
                    <a:gd name="T27" fmla="*/ 0 h 59"/>
                    <a:gd name="T28" fmla="*/ 5 w 27"/>
                    <a:gd name="T29" fmla="*/ 7 h 59"/>
                    <a:gd name="T30" fmla="*/ 6 w 27"/>
                    <a:gd name="T31" fmla="*/ 10 h 59"/>
                    <a:gd name="T32" fmla="*/ 6 w 27"/>
                    <a:gd name="T33" fmla="*/ 18 h 59"/>
                    <a:gd name="T34" fmla="*/ 8 w 27"/>
                    <a:gd name="T35" fmla="*/ 18 h 59"/>
                    <a:gd name="T36" fmla="*/ 9 w 27"/>
                    <a:gd name="T37" fmla="*/ 20 h 59"/>
                    <a:gd name="T38" fmla="*/ 11 w 27"/>
                    <a:gd name="T39" fmla="*/ 28 h 59"/>
                    <a:gd name="T40" fmla="*/ 9 w 27"/>
                    <a:gd name="T41" fmla="*/ 28 h 59"/>
                    <a:gd name="T42" fmla="*/ 8 w 27"/>
                    <a:gd name="T43" fmla="*/ 30 h 59"/>
                    <a:gd name="T44" fmla="*/ 9 w 27"/>
                    <a:gd name="T45" fmla="*/ 33 h 59"/>
                    <a:gd name="T46" fmla="*/ 14 w 27"/>
                    <a:gd name="T47" fmla="*/ 35 h 59"/>
                    <a:gd name="T48" fmla="*/ 19 w 27"/>
                    <a:gd name="T49" fmla="*/ 39 h 59"/>
                    <a:gd name="T50" fmla="*/ 19 w 27"/>
                    <a:gd name="T51" fmla="*/ 43 h 59"/>
                    <a:gd name="T52" fmla="*/ 27 w 27"/>
                    <a:gd name="T53" fmla="*/ 56 h 59"/>
                    <a:gd name="T54" fmla="*/ 24 w 27"/>
                    <a:gd name="T55" fmla="*/ 59 h 59"/>
                    <a:gd name="T56" fmla="*/ 23 w 27"/>
                    <a:gd name="T57" fmla="*/ 57 h 59"/>
                    <a:gd name="T58" fmla="*/ 21 w 27"/>
                    <a:gd name="T59" fmla="*/ 57 h 59"/>
                    <a:gd name="T60" fmla="*/ 19 w 27"/>
                    <a:gd name="T61" fmla="*/ 56 h 59"/>
                    <a:gd name="T62" fmla="*/ 19 w 27"/>
                    <a:gd name="T63" fmla="*/ 55 h 59"/>
                    <a:gd name="T64" fmla="*/ 19 w 27"/>
                    <a:gd name="T65" fmla="*/ 54 h 59"/>
                    <a:gd name="T66" fmla="*/ 16 w 27"/>
                    <a:gd name="T67" fmla="*/ 4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16" y="46"/>
                      </a:moveTo>
                      <a:lnTo>
                        <a:pt x="14" y="43"/>
                      </a:lnTo>
                      <a:lnTo>
                        <a:pt x="11" y="42"/>
                      </a:lnTo>
                      <a:lnTo>
                        <a:pt x="6" y="38"/>
                      </a:lnTo>
                      <a:lnTo>
                        <a:pt x="5" y="34"/>
                      </a:lnTo>
                      <a:lnTo>
                        <a:pt x="3" y="33"/>
                      </a:lnTo>
                      <a:lnTo>
                        <a:pt x="2" y="30"/>
                      </a:lnTo>
                      <a:lnTo>
                        <a:pt x="3" y="25"/>
                      </a:lnTo>
                      <a:lnTo>
                        <a:pt x="0" y="18"/>
                      </a:lnTo>
                      <a:lnTo>
                        <a:pt x="2" y="12"/>
                      </a:lnTo>
                      <a:lnTo>
                        <a:pt x="2" y="9"/>
                      </a:lnTo>
                      <a:lnTo>
                        <a:pt x="0" y="9"/>
                      </a:lnTo>
                      <a:lnTo>
                        <a:pt x="2" y="0"/>
                      </a:lnTo>
                      <a:lnTo>
                        <a:pt x="3" y="0"/>
                      </a:lnTo>
                      <a:lnTo>
                        <a:pt x="5" y="7"/>
                      </a:lnTo>
                      <a:lnTo>
                        <a:pt x="6" y="10"/>
                      </a:lnTo>
                      <a:lnTo>
                        <a:pt x="6" y="18"/>
                      </a:lnTo>
                      <a:lnTo>
                        <a:pt x="8" y="18"/>
                      </a:lnTo>
                      <a:lnTo>
                        <a:pt x="9" y="20"/>
                      </a:lnTo>
                      <a:lnTo>
                        <a:pt x="11" y="28"/>
                      </a:lnTo>
                      <a:lnTo>
                        <a:pt x="9" y="28"/>
                      </a:lnTo>
                      <a:lnTo>
                        <a:pt x="8" y="30"/>
                      </a:lnTo>
                      <a:lnTo>
                        <a:pt x="9" y="33"/>
                      </a:lnTo>
                      <a:lnTo>
                        <a:pt x="14" y="35"/>
                      </a:lnTo>
                      <a:lnTo>
                        <a:pt x="19" y="39"/>
                      </a:lnTo>
                      <a:lnTo>
                        <a:pt x="19" y="43"/>
                      </a:lnTo>
                      <a:lnTo>
                        <a:pt x="27" y="56"/>
                      </a:lnTo>
                      <a:lnTo>
                        <a:pt x="24" y="59"/>
                      </a:lnTo>
                      <a:lnTo>
                        <a:pt x="23" y="57"/>
                      </a:lnTo>
                      <a:lnTo>
                        <a:pt x="21" y="57"/>
                      </a:lnTo>
                      <a:lnTo>
                        <a:pt x="19" y="56"/>
                      </a:lnTo>
                      <a:lnTo>
                        <a:pt x="19" y="55"/>
                      </a:lnTo>
                      <a:lnTo>
                        <a:pt x="19" y="54"/>
                      </a:lnTo>
                      <a:lnTo>
                        <a:pt x="16" y="4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45" name="Freeform 3378"/>
                <p:cNvSpPr>
                  <a:spLocks/>
                </p:cNvSpPr>
                <p:nvPr/>
              </p:nvSpPr>
              <p:spPr bwMode="gray">
                <a:xfrm>
                  <a:off x="3061" y="2630"/>
                  <a:ext cx="27" cy="59"/>
                </a:xfrm>
                <a:custGeom>
                  <a:avLst/>
                  <a:gdLst>
                    <a:gd name="T0" fmla="*/ 16 w 27"/>
                    <a:gd name="T1" fmla="*/ 46 h 59"/>
                    <a:gd name="T2" fmla="*/ 14 w 27"/>
                    <a:gd name="T3" fmla="*/ 43 h 59"/>
                    <a:gd name="T4" fmla="*/ 11 w 27"/>
                    <a:gd name="T5" fmla="*/ 42 h 59"/>
                    <a:gd name="T6" fmla="*/ 6 w 27"/>
                    <a:gd name="T7" fmla="*/ 38 h 59"/>
                    <a:gd name="T8" fmla="*/ 5 w 27"/>
                    <a:gd name="T9" fmla="*/ 34 h 59"/>
                    <a:gd name="T10" fmla="*/ 3 w 27"/>
                    <a:gd name="T11" fmla="*/ 33 h 59"/>
                    <a:gd name="T12" fmla="*/ 2 w 27"/>
                    <a:gd name="T13" fmla="*/ 30 h 59"/>
                    <a:gd name="T14" fmla="*/ 3 w 27"/>
                    <a:gd name="T15" fmla="*/ 25 h 59"/>
                    <a:gd name="T16" fmla="*/ 0 w 27"/>
                    <a:gd name="T17" fmla="*/ 18 h 59"/>
                    <a:gd name="T18" fmla="*/ 2 w 27"/>
                    <a:gd name="T19" fmla="*/ 12 h 59"/>
                    <a:gd name="T20" fmla="*/ 2 w 27"/>
                    <a:gd name="T21" fmla="*/ 9 h 59"/>
                    <a:gd name="T22" fmla="*/ 0 w 27"/>
                    <a:gd name="T23" fmla="*/ 9 h 59"/>
                    <a:gd name="T24" fmla="*/ 2 w 27"/>
                    <a:gd name="T25" fmla="*/ 0 h 59"/>
                    <a:gd name="T26" fmla="*/ 3 w 27"/>
                    <a:gd name="T27" fmla="*/ 0 h 59"/>
                    <a:gd name="T28" fmla="*/ 5 w 27"/>
                    <a:gd name="T29" fmla="*/ 7 h 59"/>
                    <a:gd name="T30" fmla="*/ 6 w 27"/>
                    <a:gd name="T31" fmla="*/ 10 h 59"/>
                    <a:gd name="T32" fmla="*/ 6 w 27"/>
                    <a:gd name="T33" fmla="*/ 18 h 59"/>
                    <a:gd name="T34" fmla="*/ 8 w 27"/>
                    <a:gd name="T35" fmla="*/ 18 h 59"/>
                    <a:gd name="T36" fmla="*/ 9 w 27"/>
                    <a:gd name="T37" fmla="*/ 20 h 59"/>
                    <a:gd name="T38" fmla="*/ 11 w 27"/>
                    <a:gd name="T39" fmla="*/ 28 h 59"/>
                    <a:gd name="T40" fmla="*/ 9 w 27"/>
                    <a:gd name="T41" fmla="*/ 28 h 59"/>
                    <a:gd name="T42" fmla="*/ 8 w 27"/>
                    <a:gd name="T43" fmla="*/ 30 h 59"/>
                    <a:gd name="T44" fmla="*/ 9 w 27"/>
                    <a:gd name="T45" fmla="*/ 33 h 59"/>
                    <a:gd name="T46" fmla="*/ 14 w 27"/>
                    <a:gd name="T47" fmla="*/ 35 h 59"/>
                    <a:gd name="T48" fmla="*/ 19 w 27"/>
                    <a:gd name="T49" fmla="*/ 39 h 59"/>
                    <a:gd name="T50" fmla="*/ 19 w 27"/>
                    <a:gd name="T51" fmla="*/ 43 h 59"/>
                    <a:gd name="T52" fmla="*/ 27 w 27"/>
                    <a:gd name="T53" fmla="*/ 56 h 59"/>
                    <a:gd name="T54" fmla="*/ 24 w 27"/>
                    <a:gd name="T55" fmla="*/ 59 h 59"/>
                    <a:gd name="T56" fmla="*/ 23 w 27"/>
                    <a:gd name="T57" fmla="*/ 57 h 59"/>
                    <a:gd name="T58" fmla="*/ 21 w 27"/>
                    <a:gd name="T59" fmla="*/ 57 h 59"/>
                    <a:gd name="T60" fmla="*/ 19 w 27"/>
                    <a:gd name="T61" fmla="*/ 56 h 59"/>
                    <a:gd name="T62" fmla="*/ 19 w 27"/>
                    <a:gd name="T63" fmla="*/ 55 h 59"/>
                    <a:gd name="T64" fmla="*/ 19 w 27"/>
                    <a:gd name="T65" fmla="*/ 54 h 59"/>
                    <a:gd name="T66" fmla="*/ 16 w 27"/>
                    <a:gd name="T67" fmla="*/ 4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16" y="46"/>
                      </a:moveTo>
                      <a:lnTo>
                        <a:pt x="14" y="43"/>
                      </a:lnTo>
                      <a:lnTo>
                        <a:pt x="11" y="42"/>
                      </a:lnTo>
                      <a:lnTo>
                        <a:pt x="6" y="38"/>
                      </a:lnTo>
                      <a:lnTo>
                        <a:pt x="5" y="34"/>
                      </a:lnTo>
                      <a:lnTo>
                        <a:pt x="3" y="33"/>
                      </a:lnTo>
                      <a:lnTo>
                        <a:pt x="2" y="30"/>
                      </a:lnTo>
                      <a:lnTo>
                        <a:pt x="3" y="25"/>
                      </a:lnTo>
                      <a:lnTo>
                        <a:pt x="0" y="18"/>
                      </a:lnTo>
                      <a:lnTo>
                        <a:pt x="2" y="12"/>
                      </a:lnTo>
                      <a:lnTo>
                        <a:pt x="2" y="9"/>
                      </a:lnTo>
                      <a:lnTo>
                        <a:pt x="0" y="9"/>
                      </a:lnTo>
                      <a:lnTo>
                        <a:pt x="2" y="0"/>
                      </a:lnTo>
                      <a:lnTo>
                        <a:pt x="3" y="0"/>
                      </a:lnTo>
                      <a:lnTo>
                        <a:pt x="5" y="7"/>
                      </a:lnTo>
                      <a:lnTo>
                        <a:pt x="6" y="10"/>
                      </a:lnTo>
                      <a:lnTo>
                        <a:pt x="6" y="18"/>
                      </a:lnTo>
                      <a:lnTo>
                        <a:pt x="8" y="18"/>
                      </a:lnTo>
                      <a:lnTo>
                        <a:pt x="9" y="20"/>
                      </a:lnTo>
                      <a:lnTo>
                        <a:pt x="11" y="28"/>
                      </a:lnTo>
                      <a:lnTo>
                        <a:pt x="9" y="28"/>
                      </a:lnTo>
                      <a:lnTo>
                        <a:pt x="8" y="30"/>
                      </a:lnTo>
                      <a:lnTo>
                        <a:pt x="9" y="33"/>
                      </a:lnTo>
                      <a:lnTo>
                        <a:pt x="14" y="35"/>
                      </a:lnTo>
                      <a:lnTo>
                        <a:pt x="19" y="39"/>
                      </a:lnTo>
                      <a:lnTo>
                        <a:pt x="19" y="43"/>
                      </a:lnTo>
                      <a:lnTo>
                        <a:pt x="27" y="56"/>
                      </a:lnTo>
                      <a:lnTo>
                        <a:pt x="24" y="59"/>
                      </a:lnTo>
                      <a:lnTo>
                        <a:pt x="23" y="57"/>
                      </a:lnTo>
                      <a:lnTo>
                        <a:pt x="21" y="57"/>
                      </a:lnTo>
                      <a:lnTo>
                        <a:pt x="19" y="56"/>
                      </a:lnTo>
                      <a:lnTo>
                        <a:pt x="19" y="55"/>
                      </a:lnTo>
                      <a:lnTo>
                        <a:pt x="19" y="54"/>
                      </a:lnTo>
                      <a:lnTo>
                        <a:pt x="16" y="4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8" name="Group 3379"/>
              <p:cNvGrpSpPr>
                <a:grpSpLocks/>
              </p:cNvGrpSpPr>
              <p:nvPr/>
            </p:nvGrpSpPr>
            <p:grpSpPr bwMode="auto">
              <a:xfrm>
                <a:off x="3093" y="2589"/>
                <a:ext cx="41" cy="36"/>
                <a:chOff x="3093" y="2589"/>
                <a:chExt cx="41" cy="36"/>
              </a:xfrm>
              <a:grpFill/>
            </p:grpSpPr>
            <p:sp>
              <p:nvSpPr>
                <p:cNvPr id="642" name="Freeform 3380"/>
                <p:cNvSpPr>
                  <a:spLocks/>
                </p:cNvSpPr>
                <p:nvPr/>
              </p:nvSpPr>
              <p:spPr bwMode="gray">
                <a:xfrm>
                  <a:off x="3093" y="2589"/>
                  <a:ext cx="41" cy="36"/>
                </a:xfrm>
                <a:custGeom>
                  <a:avLst/>
                  <a:gdLst>
                    <a:gd name="T0" fmla="*/ 3 w 41"/>
                    <a:gd name="T1" fmla="*/ 5 h 36"/>
                    <a:gd name="T2" fmla="*/ 9 w 41"/>
                    <a:gd name="T3" fmla="*/ 2 h 36"/>
                    <a:gd name="T4" fmla="*/ 13 w 41"/>
                    <a:gd name="T5" fmla="*/ 2 h 36"/>
                    <a:gd name="T6" fmla="*/ 16 w 41"/>
                    <a:gd name="T7" fmla="*/ 2 h 36"/>
                    <a:gd name="T8" fmla="*/ 21 w 41"/>
                    <a:gd name="T9" fmla="*/ 0 h 36"/>
                    <a:gd name="T10" fmla="*/ 30 w 41"/>
                    <a:gd name="T11" fmla="*/ 1 h 36"/>
                    <a:gd name="T12" fmla="*/ 31 w 41"/>
                    <a:gd name="T13" fmla="*/ 1 h 36"/>
                    <a:gd name="T14" fmla="*/ 33 w 41"/>
                    <a:gd name="T15" fmla="*/ 6 h 36"/>
                    <a:gd name="T16" fmla="*/ 35 w 41"/>
                    <a:gd name="T17" fmla="*/ 8 h 36"/>
                    <a:gd name="T18" fmla="*/ 41 w 41"/>
                    <a:gd name="T19" fmla="*/ 6 h 36"/>
                    <a:gd name="T20" fmla="*/ 38 w 41"/>
                    <a:gd name="T21" fmla="*/ 9 h 36"/>
                    <a:gd name="T22" fmla="*/ 34 w 41"/>
                    <a:gd name="T23" fmla="*/ 11 h 36"/>
                    <a:gd name="T24" fmla="*/ 34 w 41"/>
                    <a:gd name="T25" fmla="*/ 15 h 36"/>
                    <a:gd name="T26" fmla="*/ 31 w 41"/>
                    <a:gd name="T27" fmla="*/ 17 h 36"/>
                    <a:gd name="T28" fmla="*/ 31 w 41"/>
                    <a:gd name="T29" fmla="*/ 18 h 36"/>
                    <a:gd name="T30" fmla="*/ 30 w 41"/>
                    <a:gd name="T31" fmla="*/ 21 h 36"/>
                    <a:gd name="T32" fmla="*/ 26 w 41"/>
                    <a:gd name="T33" fmla="*/ 23 h 36"/>
                    <a:gd name="T34" fmla="*/ 24 w 41"/>
                    <a:gd name="T35" fmla="*/ 25 h 36"/>
                    <a:gd name="T36" fmla="*/ 24 w 41"/>
                    <a:gd name="T37" fmla="*/ 27 h 36"/>
                    <a:gd name="T38" fmla="*/ 30 w 41"/>
                    <a:gd name="T39" fmla="*/ 27 h 36"/>
                    <a:gd name="T40" fmla="*/ 26 w 41"/>
                    <a:gd name="T41" fmla="*/ 30 h 36"/>
                    <a:gd name="T42" fmla="*/ 19 w 41"/>
                    <a:gd name="T43" fmla="*/ 32 h 36"/>
                    <a:gd name="T44" fmla="*/ 18 w 41"/>
                    <a:gd name="T45" fmla="*/ 33 h 36"/>
                    <a:gd name="T46" fmla="*/ 16 w 41"/>
                    <a:gd name="T47" fmla="*/ 36 h 36"/>
                    <a:gd name="T48" fmla="*/ 15 w 41"/>
                    <a:gd name="T49" fmla="*/ 32 h 36"/>
                    <a:gd name="T50" fmla="*/ 8 w 41"/>
                    <a:gd name="T51" fmla="*/ 29 h 36"/>
                    <a:gd name="T52" fmla="*/ 8 w 41"/>
                    <a:gd name="T53" fmla="*/ 32 h 36"/>
                    <a:gd name="T54" fmla="*/ 5 w 41"/>
                    <a:gd name="T55" fmla="*/ 33 h 36"/>
                    <a:gd name="T56" fmla="*/ 2 w 41"/>
                    <a:gd name="T57" fmla="*/ 33 h 36"/>
                    <a:gd name="T58" fmla="*/ 0 w 41"/>
                    <a:gd name="T59" fmla="*/ 26 h 36"/>
                    <a:gd name="T60" fmla="*/ 2 w 41"/>
                    <a:gd name="T61" fmla="*/ 13 h 36"/>
                    <a:gd name="T62" fmla="*/ 3 w 41"/>
                    <a:gd name="T63" fmla="*/ 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36"/>
                    <a:gd name="T98" fmla="*/ 41 w 41"/>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36">
                      <a:moveTo>
                        <a:pt x="3" y="6"/>
                      </a:moveTo>
                      <a:lnTo>
                        <a:pt x="3" y="5"/>
                      </a:lnTo>
                      <a:lnTo>
                        <a:pt x="8" y="4"/>
                      </a:lnTo>
                      <a:lnTo>
                        <a:pt x="9" y="2"/>
                      </a:lnTo>
                      <a:lnTo>
                        <a:pt x="12" y="4"/>
                      </a:lnTo>
                      <a:lnTo>
                        <a:pt x="13" y="2"/>
                      </a:lnTo>
                      <a:lnTo>
                        <a:pt x="15" y="2"/>
                      </a:lnTo>
                      <a:lnTo>
                        <a:pt x="16" y="2"/>
                      </a:lnTo>
                      <a:lnTo>
                        <a:pt x="19" y="4"/>
                      </a:lnTo>
                      <a:lnTo>
                        <a:pt x="21" y="0"/>
                      </a:lnTo>
                      <a:lnTo>
                        <a:pt x="26" y="2"/>
                      </a:lnTo>
                      <a:lnTo>
                        <a:pt x="30" y="1"/>
                      </a:lnTo>
                      <a:lnTo>
                        <a:pt x="31" y="2"/>
                      </a:lnTo>
                      <a:lnTo>
                        <a:pt x="31" y="1"/>
                      </a:lnTo>
                      <a:lnTo>
                        <a:pt x="31" y="4"/>
                      </a:lnTo>
                      <a:lnTo>
                        <a:pt x="33" y="6"/>
                      </a:lnTo>
                      <a:lnTo>
                        <a:pt x="34" y="8"/>
                      </a:lnTo>
                      <a:lnTo>
                        <a:pt x="35" y="8"/>
                      </a:lnTo>
                      <a:lnTo>
                        <a:pt x="37" y="6"/>
                      </a:lnTo>
                      <a:lnTo>
                        <a:pt x="41" y="6"/>
                      </a:lnTo>
                      <a:lnTo>
                        <a:pt x="41" y="8"/>
                      </a:lnTo>
                      <a:lnTo>
                        <a:pt x="38" y="9"/>
                      </a:lnTo>
                      <a:lnTo>
                        <a:pt x="37" y="11"/>
                      </a:lnTo>
                      <a:lnTo>
                        <a:pt x="34" y="11"/>
                      </a:lnTo>
                      <a:lnTo>
                        <a:pt x="33" y="13"/>
                      </a:lnTo>
                      <a:lnTo>
                        <a:pt x="34" y="15"/>
                      </a:lnTo>
                      <a:lnTo>
                        <a:pt x="33" y="15"/>
                      </a:lnTo>
                      <a:lnTo>
                        <a:pt x="31" y="17"/>
                      </a:lnTo>
                      <a:lnTo>
                        <a:pt x="33" y="18"/>
                      </a:lnTo>
                      <a:lnTo>
                        <a:pt x="31" y="18"/>
                      </a:lnTo>
                      <a:lnTo>
                        <a:pt x="30" y="19"/>
                      </a:lnTo>
                      <a:lnTo>
                        <a:pt x="30" y="21"/>
                      </a:lnTo>
                      <a:lnTo>
                        <a:pt x="27" y="22"/>
                      </a:lnTo>
                      <a:lnTo>
                        <a:pt x="26" y="23"/>
                      </a:lnTo>
                      <a:lnTo>
                        <a:pt x="24" y="23"/>
                      </a:lnTo>
                      <a:lnTo>
                        <a:pt x="24" y="25"/>
                      </a:lnTo>
                      <a:lnTo>
                        <a:pt x="23" y="26"/>
                      </a:lnTo>
                      <a:lnTo>
                        <a:pt x="24" y="27"/>
                      </a:lnTo>
                      <a:lnTo>
                        <a:pt x="27" y="27"/>
                      </a:lnTo>
                      <a:lnTo>
                        <a:pt x="30" y="27"/>
                      </a:lnTo>
                      <a:lnTo>
                        <a:pt x="27" y="29"/>
                      </a:lnTo>
                      <a:lnTo>
                        <a:pt x="26" y="30"/>
                      </a:lnTo>
                      <a:lnTo>
                        <a:pt x="24" y="32"/>
                      </a:lnTo>
                      <a:lnTo>
                        <a:pt x="19" y="32"/>
                      </a:lnTo>
                      <a:lnTo>
                        <a:pt x="18" y="32"/>
                      </a:lnTo>
                      <a:lnTo>
                        <a:pt x="18" y="33"/>
                      </a:lnTo>
                      <a:lnTo>
                        <a:pt x="18" y="34"/>
                      </a:lnTo>
                      <a:lnTo>
                        <a:pt x="16" y="36"/>
                      </a:lnTo>
                      <a:lnTo>
                        <a:pt x="16" y="32"/>
                      </a:lnTo>
                      <a:lnTo>
                        <a:pt x="15" y="32"/>
                      </a:lnTo>
                      <a:lnTo>
                        <a:pt x="13" y="33"/>
                      </a:lnTo>
                      <a:lnTo>
                        <a:pt x="8" y="29"/>
                      </a:lnTo>
                      <a:lnTo>
                        <a:pt x="6" y="30"/>
                      </a:lnTo>
                      <a:lnTo>
                        <a:pt x="8" y="32"/>
                      </a:lnTo>
                      <a:lnTo>
                        <a:pt x="6" y="32"/>
                      </a:lnTo>
                      <a:lnTo>
                        <a:pt x="5" y="33"/>
                      </a:lnTo>
                      <a:lnTo>
                        <a:pt x="3" y="34"/>
                      </a:lnTo>
                      <a:lnTo>
                        <a:pt x="2" y="33"/>
                      </a:lnTo>
                      <a:lnTo>
                        <a:pt x="2" y="32"/>
                      </a:lnTo>
                      <a:lnTo>
                        <a:pt x="0" y="26"/>
                      </a:lnTo>
                      <a:lnTo>
                        <a:pt x="2" y="15"/>
                      </a:lnTo>
                      <a:lnTo>
                        <a:pt x="2" y="13"/>
                      </a:lnTo>
                      <a:lnTo>
                        <a:pt x="3" y="8"/>
                      </a:lnTo>
                      <a:lnTo>
                        <a:pt x="3" y="6"/>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43" name="Freeform 3381"/>
                <p:cNvSpPr>
                  <a:spLocks/>
                </p:cNvSpPr>
                <p:nvPr/>
              </p:nvSpPr>
              <p:spPr bwMode="gray">
                <a:xfrm>
                  <a:off x="3093" y="2589"/>
                  <a:ext cx="41" cy="36"/>
                </a:xfrm>
                <a:custGeom>
                  <a:avLst/>
                  <a:gdLst>
                    <a:gd name="T0" fmla="*/ 3 w 41"/>
                    <a:gd name="T1" fmla="*/ 5 h 36"/>
                    <a:gd name="T2" fmla="*/ 9 w 41"/>
                    <a:gd name="T3" fmla="*/ 2 h 36"/>
                    <a:gd name="T4" fmla="*/ 13 w 41"/>
                    <a:gd name="T5" fmla="*/ 2 h 36"/>
                    <a:gd name="T6" fmla="*/ 16 w 41"/>
                    <a:gd name="T7" fmla="*/ 2 h 36"/>
                    <a:gd name="T8" fmla="*/ 21 w 41"/>
                    <a:gd name="T9" fmla="*/ 0 h 36"/>
                    <a:gd name="T10" fmla="*/ 30 w 41"/>
                    <a:gd name="T11" fmla="*/ 1 h 36"/>
                    <a:gd name="T12" fmla="*/ 31 w 41"/>
                    <a:gd name="T13" fmla="*/ 1 h 36"/>
                    <a:gd name="T14" fmla="*/ 33 w 41"/>
                    <a:gd name="T15" fmla="*/ 6 h 36"/>
                    <a:gd name="T16" fmla="*/ 35 w 41"/>
                    <a:gd name="T17" fmla="*/ 8 h 36"/>
                    <a:gd name="T18" fmla="*/ 41 w 41"/>
                    <a:gd name="T19" fmla="*/ 6 h 36"/>
                    <a:gd name="T20" fmla="*/ 38 w 41"/>
                    <a:gd name="T21" fmla="*/ 9 h 36"/>
                    <a:gd name="T22" fmla="*/ 34 w 41"/>
                    <a:gd name="T23" fmla="*/ 11 h 36"/>
                    <a:gd name="T24" fmla="*/ 34 w 41"/>
                    <a:gd name="T25" fmla="*/ 15 h 36"/>
                    <a:gd name="T26" fmla="*/ 31 w 41"/>
                    <a:gd name="T27" fmla="*/ 17 h 36"/>
                    <a:gd name="T28" fmla="*/ 31 w 41"/>
                    <a:gd name="T29" fmla="*/ 18 h 36"/>
                    <a:gd name="T30" fmla="*/ 30 w 41"/>
                    <a:gd name="T31" fmla="*/ 21 h 36"/>
                    <a:gd name="T32" fmla="*/ 26 w 41"/>
                    <a:gd name="T33" fmla="*/ 23 h 36"/>
                    <a:gd name="T34" fmla="*/ 24 w 41"/>
                    <a:gd name="T35" fmla="*/ 25 h 36"/>
                    <a:gd name="T36" fmla="*/ 24 w 41"/>
                    <a:gd name="T37" fmla="*/ 27 h 36"/>
                    <a:gd name="T38" fmla="*/ 30 w 41"/>
                    <a:gd name="T39" fmla="*/ 27 h 36"/>
                    <a:gd name="T40" fmla="*/ 26 w 41"/>
                    <a:gd name="T41" fmla="*/ 30 h 36"/>
                    <a:gd name="T42" fmla="*/ 19 w 41"/>
                    <a:gd name="T43" fmla="*/ 32 h 36"/>
                    <a:gd name="T44" fmla="*/ 18 w 41"/>
                    <a:gd name="T45" fmla="*/ 33 h 36"/>
                    <a:gd name="T46" fmla="*/ 16 w 41"/>
                    <a:gd name="T47" fmla="*/ 36 h 36"/>
                    <a:gd name="T48" fmla="*/ 15 w 41"/>
                    <a:gd name="T49" fmla="*/ 32 h 36"/>
                    <a:gd name="T50" fmla="*/ 8 w 41"/>
                    <a:gd name="T51" fmla="*/ 29 h 36"/>
                    <a:gd name="T52" fmla="*/ 8 w 41"/>
                    <a:gd name="T53" fmla="*/ 32 h 36"/>
                    <a:gd name="T54" fmla="*/ 5 w 41"/>
                    <a:gd name="T55" fmla="*/ 33 h 36"/>
                    <a:gd name="T56" fmla="*/ 2 w 41"/>
                    <a:gd name="T57" fmla="*/ 33 h 36"/>
                    <a:gd name="T58" fmla="*/ 0 w 41"/>
                    <a:gd name="T59" fmla="*/ 26 h 36"/>
                    <a:gd name="T60" fmla="*/ 2 w 41"/>
                    <a:gd name="T61" fmla="*/ 13 h 36"/>
                    <a:gd name="T62" fmla="*/ 3 w 41"/>
                    <a:gd name="T63" fmla="*/ 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36"/>
                    <a:gd name="T98" fmla="*/ 41 w 41"/>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36">
                      <a:moveTo>
                        <a:pt x="3" y="6"/>
                      </a:moveTo>
                      <a:lnTo>
                        <a:pt x="3" y="5"/>
                      </a:lnTo>
                      <a:lnTo>
                        <a:pt x="8" y="4"/>
                      </a:lnTo>
                      <a:lnTo>
                        <a:pt x="9" y="2"/>
                      </a:lnTo>
                      <a:lnTo>
                        <a:pt x="12" y="4"/>
                      </a:lnTo>
                      <a:lnTo>
                        <a:pt x="13" y="2"/>
                      </a:lnTo>
                      <a:lnTo>
                        <a:pt x="15" y="2"/>
                      </a:lnTo>
                      <a:lnTo>
                        <a:pt x="16" y="2"/>
                      </a:lnTo>
                      <a:lnTo>
                        <a:pt x="19" y="4"/>
                      </a:lnTo>
                      <a:lnTo>
                        <a:pt x="21" y="0"/>
                      </a:lnTo>
                      <a:lnTo>
                        <a:pt x="26" y="2"/>
                      </a:lnTo>
                      <a:lnTo>
                        <a:pt x="30" y="1"/>
                      </a:lnTo>
                      <a:lnTo>
                        <a:pt x="31" y="2"/>
                      </a:lnTo>
                      <a:lnTo>
                        <a:pt x="31" y="1"/>
                      </a:lnTo>
                      <a:lnTo>
                        <a:pt x="31" y="4"/>
                      </a:lnTo>
                      <a:lnTo>
                        <a:pt x="33" y="6"/>
                      </a:lnTo>
                      <a:lnTo>
                        <a:pt x="34" y="8"/>
                      </a:lnTo>
                      <a:lnTo>
                        <a:pt x="35" y="8"/>
                      </a:lnTo>
                      <a:lnTo>
                        <a:pt x="37" y="6"/>
                      </a:lnTo>
                      <a:lnTo>
                        <a:pt x="41" y="6"/>
                      </a:lnTo>
                      <a:lnTo>
                        <a:pt x="41" y="8"/>
                      </a:lnTo>
                      <a:lnTo>
                        <a:pt x="38" y="9"/>
                      </a:lnTo>
                      <a:lnTo>
                        <a:pt x="37" y="11"/>
                      </a:lnTo>
                      <a:lnTo>
                        <a:pt x="34" y="11"/>
                      </a:lnTo>
                      <a:lnTo>
                        <a:pt x="33" y="13"/>
                      </a:lnTo>
                      <a:lnTo>
                        <a:pt x="34" y="15"/>
                      </a:lnTo>
                      <a:lnTo>
                        <a:pt x="33" y="15"/>
                      </a:lnTo>
                      <a:lnTo>
                        <a:pt x="31" y="17"/>
                      </a:lnTo>
                      <a:lnTo>
                        <a:pt x="33" y="18"/>
                      </a:lnTo>
                      <a:lnTo>
                        <a:pt x="31" y="18"/>
                      </a:lnTo>
                      <a:lnTo>
                        <a:pt x="30" y="19"/>
                      </a:lnTo>
                      <a:lnTo>
                        <a:pt x="30" y="21"/>
                      </a:lnTo>
                      <a:lnTo>
                        <a:pt x="27" y="22"/>
                      </a:lnTo>
                      <a:lnTo>
                        <a:pt x="26" y="23"/>
                      </a:lnTo>
                      <a:lnTo>
                        <a:pt x="24" y="23"/>
                      </a:lnTo>
                      <a:lnTo>
                        <a:pt x="24" y="25"/>
                      </a:lnTo>
                      <a:lnTo>
                        <a:pt x="23" y="26"/>
                      </a:lnTo>
                      <a:lnTo>
                        <a:pt x="24" y="27"/>
                      </a:lnTo>
                      <a:lnTo>
                        <a:pt x="27" y="27"/>
                      </a:lnTo>
                      <a:lnTo>
                        <a:pt x="30" y="27"/>
                      </a:lnTo>
                      <a:lnTo>
                        <a:pt x="27" y="29"/>
                      </a:lnTo>
                      <a:lnTo>
                        <a:pt x="26" y="30"/>
                      </a:lnTo>
                      <a:lnTo>
                        <a:pt x="24" y="32"/>
                      </a:lnTo>
                      <a:lnTo>
                        <a:pt x="19" y="32"/>
                      </a:lnTo>
                      <a:lnTo>
                        <a:pt x="18" y="32"/>
                      </a:lnTo>
                      <a:lnTo>
                        <a:pt x="18" y="33"/>
                      </a:lnTo>
                      <a:lnTo>
                        <a:pt x="18" y="34"/>
                      </a:lnTo>
                      <a:lnTo>
                        <a:pt x="16" y="36"/>
                      </a:lnTo>
                      <a:lnTo>
                        <a:pt x="16" y="32"/>
                      </a:lnTo>
                      <a:lnTo>
                        <a:pt x="15" y="32"/>
                      </a:lnTo>
                      <a:lnTo>
                        <a:pt x="13" y="33"/>
                      </a:lnTo>
                      <a:lnTo>
                        <a:pt x="8" y="29"/>
                      </a:lnTo>
                      <a:lnTo>
                        <a:pt x="6" y="30"/>
                      </a:lnTo>
                      <a:lnTo>
                        <a:pt x="8" y="32"/>
                      </a:lnTo>
                      <a:lnTo>
                        <a:pt x="6" y="32"/>
                      </a:lnTo>
                      <a:lnTo>
                        <a:pt x="5" y="33"/>
                      </a:lnTo>
                      <a:lnTo>
                        <a:pt x="3" y="34"/>
                      </a:lnTo>
                      <a:lnTo>
                        <a:pt x="2" y="33"/>
                      </a:lnTo>
                      <a:lnTo>
                        <a:pt x="2" y="32"/>
                      </a:lnTo>
                      <a:lnTo>
                        <a:pt x="0" y="26"/>
                      </a:lnTo>
                      <a:lnTo>
                        <a:pt x="2" y="15"/>
                      </a:lnTo>
                      <a:lnTo>
                        <a:pt x="2" y="13"/>
                      </a:lnTo>
                      <a:lnTo>
                        <a:pt x="3" y="8"/>
                      </a:lnTo>
                      <a:lnTo>
                        <a:pt x="3" y="6"/>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nvGrpSpPr>
              <p:cNvPr id="639" name="Group 3382"/>
              <p:cNvGrpSpPr>
                <a:grpSpLocks/>
              </p:cNvGrpSpPr>
              <p:nvPr/>
            </p:nvGrpSpPr>
            <p:grpSpPr bwMode="auto">
              <a:xfrm>
                <a:off x="3030" y="2776"/>
                <a:ext cx="25" cy="15"/>
                <a:chOff x="3030" y="2776"/>
                <a:chExt cx="25" cy="15"/>
              </a:xfrm>
              <a:grpFill/>
            </p:grpSpPr>
            <p:sp>
              <p:nvSpPr>
                <p:cNvPr id="640" name="Freeform 3383"/>
                <p:cNvSpPr>
                  <a:spLocks/>
                </p:cNvSpPr>
                <p:nvPr/>
              </p:nvSpPr>
              <p:spPr bwMode="gray">
                <a:xfrm>
                  <a:off x="3030" y="2776"/>
                  <a:ext cx="25" cy="15"/>
                </a:xfrm>
                <a:custGeom>
                  <a:avLst/>
                  <a:gdLst>
                    <a:gd name="T0" fmla="*/ 23 w 25"/>
                    <a:gd name="T1" fmla="*/ 3 h 15"/>
                    <a:gd name="T2" fmla="*/ 23 w 25"/>
                    <a:gd name="T3" fmla="*/ 4 h 15"/>
                    <a:gd name="T4" fmla="*/ 20 w 25"/>
                    <a:gd name="T5" fmla="*/ 3 h 15"/>
                    <a:gd name="T6" fmla="*/ 19 w 25"/>
                    <a:gd name="T7" fmla="*/ 3 h 15"/>
                    <a:gd name="T8" fmla="*/ 19 w 25"/>
                    <a:gd name="T9" fmla="*/ 4 h 15"/>
                    <a:gd name="T10" fmla="*/ 17 w 25"/>
                    <a:gd name="T11" fmla="*/ 4 h 15"/>
                    <a:gd name="T12" fmla="*/ 15 w 25"/>
                    <a:gd name="T13" fmla="*/ 4 h 15"/>
                    <a:gd name="T14" fmla="*/ 14 w 25"/>
                    <a:gd name="T15" fmla="*/ 6 h 15"/>
                    <a:gd name="T16" fmla="*/ 14 w 25"/>
                    <a:gd name="T17" fmla="*/ 7 h 15"/>
                    <a:gd name="T18" fmla="*/ 12 w 25"/>
                    <a:gd name="T19" fmla="*/ 7 h 15"/>
                    <a:gd name="T20" fmla="*/ 11 w 25"/>
                    <a:gd name="T21" fmla="*/ 7 h 15"/>
                    <a:gd name="T22" fmla="*/ 11 w 25"/>
                    <a:gd name="T23" fmla="*/ 9 h 15"/>
                    <a:gd name="T24" fmla="*/ 8 w 25"/>
                    <a:gd name="T25" fmla="*/ 9 h 15"/>
                    <a:gd name="T26" fmla="*/ 7 w 25"/>
                    <a:gd name="T27" fmla="*/ 11 h 15"/>
                    <a:gd name="T28" fmla="*/ 5 w 25"/>
                    <a:gd name="T29" fmla="*/ 13 h 15"/>
                    <a:gd name="T30" fmla="*/ 4 w 25"/>
                    <a:gd name="T31" fmla="*/ 13 h 15"/>
                    <a:gd name="T32" fmla="*/ 2 w 25"/>
                    <a:gd name="T33" fmla="*/ 15 h 15"/>
                    <a:gd name="T34" fmla="*/ 1 w 25"/>
                    <a:gd name="T35" fmla="*/ 15 h 15"/>
                    <a:gd name="T36" fmla="*/ 0 w 25"/>
                    <a:gd name="T37" fmla="*/ 15 h 15"/>
                    <a:gd name="T38" fmla="*/ 4 w 25"/>
                    <a:gd name="T39" fmla="*/ 13 h 15"/>
                    <a:gd name="T40" fmla="*/ 4 w 25"/>
                    <a:gd name="T41" fmla="*/ 11 h 15"/>
                    <a:gd name="T42" fmla="*/ 4 w 25"/>
                    <a:gd name="T43" fmla="*/ 10 h 15"/>
                    <a:gd name="T44" fmla="*/ 5 w 25"/>
                    <a:gd name="T45" fmla="*/ 7 h 15"/>
                    <a:gd name="T46" fmla="*/ 7 w 25"/>
                    <a:gd name="T47" fmla="*/ 6 h 15"/>
                    <a:gd name="T48" fmla="*/ 8 w 25"/>
                    <a:gd name="T49" fmla="*/ 4 h 15"/>
                    <a:gd name="T50" fmla="*/ 11 w 25"/>
                    <a:gd name="T51" fmla="*/ 3 h 15"/>
                    <a:gd name="T52" fmla="*/ 14 w 25"/>
                    <a:gd name="T53" fmla="*/ 3 h 15"/>
                    <a:gd name="T54" fmla="*/ 15 w 25"/>
                    <a:gd name="T55" fmla="*/ 2 h 15"/>
                    <a:gd name="T56" fmla="*/ 15 w 25"/>
                    <a:gd name="T57" fmla="*/ 0 h 15"/>
                    <a:gd name="T58" fmla="*/ 17 w 25"/>
                    <a:gd name="T59" fmla="*/ 0 h 15"/>
                    <a:gd name="T60" fmla="*/ 22 w 25"/>
                    <a:gd name="T61" fmla="*/ 0 h 15"/>
                    <a:gd name="T62" fmla="*/ 25 w 25"/>
                    <a:gd name="T63" fmla="*/ 2 h 15"/>
                    <a:gd name="T64" fmla="*/ 25 w 25"/>
                    <a:gd name="T65" fmla="*/ 3 h 15"/>
                    <a:gd name="T66" fmla="*/ 23 w 25"/>
                    <a:gd name="T67" fmla="*/ 3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15"/>
                    <a:gd name="T104" fmla="*/ 25 w 25"/>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15">
                      <a:moveTo>
                        <a:pt x="23" y="3"/>
                      </a:moveTo>
                      <a:lnTo>
                        <a:pt x="23" y="4"/>
                      </a:lnTo>
                      <a:lnTo>
                        <a:pt x="20" y="3"/>
                      </a:lnTo>
                      <a:lnTo>
                        <a:pt x="19" y="3"/>
                      </a:lnTo>
                      <a:lnTo>
                        <a:pt x="19" y="4"/>
                      </a:lnTo>
                      <a:lnTo>
                        <a:pt x="17" y="4"/>
                      </a:lnTo>
                      <a:lnTo>
                        <a:pt x="15" y="4"/>
                      </a:lnTo>
                      <a:lnTo>
                        <a:pt x="14" y="6"/>
                      </a:lnTo>
                      <a:lnTo>
                        <a:pt x="14" y="7"/>
                      </a:lnTo>
                      <a:lnTo>
                        <a:pt x="12" y="7"/>
                      </a:lnTo>
                      <a:lnTo>
                        <a:pt x="11" y="7"/>
                      </a:lnTo>
                      <a:lnTo>
                        <a:pt x="11" y="9"/>
                      </a:lnTo>
                      <a:lnTo>
                        <a:pt x="8" y="9"/>
                      </a:lnTo>
                      <a:lnTo>
                        <a:pt x="7" y="11"/>
                      </a:lnTo>
                      <a:lnTo>
                        <a:pt x="5" y="13"/>
                      </a:lnTo>
                      <a:lnTo>
                        <a:pt x="4" y="13"/>
                      </a:lnTo>
                      <a:lnTo>
                        <a:pt x="2" y="15"/>
                      </a:lnTo>
                      <a:lnTo>
                        <a:pt x="1" y="15"/>
                      </a:lnTo>
                      <a:lnTo>
                        <a:pt x="0" y="15"/>
                      </a:lnTo>
                      <a:lnTo>
                        <a:pt x="4" y="13"/>
                      </a:lnTo>
                      <a:lnTo>
                        <a:pt x="4" y="11"/>
                      </a:lnTo>
                      <a:lnTo>
                        <a:pt x="4" y="10"/>
                      </a:lnTo>
                      <a:lnTo>
                        <a:pt x="5" y="7"/>
                      </a:lnTo>
                      <a:lnTo>
                        <a:pt x="7" y="6"/>
                      </a:lnTo>
                      <a:lnTo>
                        <a:pt x="8" y="4"/>
                      </a:lnTo>
                      <a:lnTo>
                        <a:pt x="11" y="3"/>
                      </a:lnTo>
                      <a:lnTo>
                        <a:pt x="14" y="3"/>
                      </a:lnTo>
                      <a:lnTo>
                        <a:pt x="15" y="2"/>
                      </a:lnTo>
                      <a:lnTo>
                        <a:pt x="15" y="0"/>
                      </a:lnTo>
                      <a:lnTo>
                        <a:pt x="17" y="0"/>
                      </a:lnTo>
                      <a:lnTo>
                        <a:pt x="22" y="0"/>
                      </a:lnTo>
                      <a:lnTo>
                        <a:pt x="25" y="2"/>
                      </a:lnTo>
                      <a:lnTo>
                        <a:pt x="25" y="3"/>
                      </a:lnTo>
                      <a:lnTo>
                        <a:pt x="23" y="3"/>
                      </a:lnTo>
                      <a:close/>
                    </a:path>
                  </a:pathLst>
                </a:custGeom>
                <a:grpFill/>
                <a:ln w="6350">
                  <a:solidFill>
                    <a:schemeClr val="bg1">
                      <a:lumMod val="75000"/>
                    </a:schemeClr>
                  </a:solidFill>
                  <a:round/>
                  <a:headEnd/>
                  <a:tailEnd/>
                </a:ln>
              </p:spPr>
              <p:txBody>
                <a:bodyPr lIns="91335" tIns="45667" rIns="91335" bIns="45667"/>
                <a:lstStyle/>
                <a:p>
                  <a:endParaRPr lang="en-US">
                    <a:latin typeface="+mn-lt"/>
                  </a:endParaRPr>
                </a:p>
              </p:txBody>
            </p:sp>
            <p:sp>
              <p:nvSpPr>
                <p:cNvPr id="641" name="Freeform 3384"/>
                <p:cNvSpPr>
                  <a:spLocks/>
                </p:cNvSpPr>
                <p:nvPr/>
              </p:nvSpPr>
              <p:spPr bwMode="gray">
                <a:xfrm>
                  <a:off x="3030" y="2776"/>
                  <a:ext cx="25" cy="15"/>
                </a:xfrm>
                <a:custGeom>
                  <a:avLst/>
                  <a:gdLst>
                    <a:gd name="T0" fmla="*/ 23 w 25"/>
                    <a:gd name="T1" fmla="*/ 3 h 15"/>
                    <a:gd name="T2" fmla="*/ 23 w 25"/>
                    <a:gd name="T3" fmla="*/ 4 h 15"/>
                    <a:gd name="T4" fmla="*/ 20 w 25"/>
                    <a:gd name="T5" fmla="*/ 3 h 15"/>
                    <a:gd name="T6" fmla="*/ 19 w 25"/>
                    <a:gd name="T7" fmla="*/ 3 h 15"/>
                    <a:gd name="T8" fmla="*/ 19 w 25"/>
                    <a:gd name="T9" fmla="*/ 4 h 15"/>
                    <a:gd name="T10" fmla="*/ 17 w 25"/>
                    <a:gd name="T11" fmla="*/ 4 h 15"/>
                    <a:gd name="T12" fmla="*/ 15 w 25"/>
                    <a:gd name="T13" fmla="*/ 4 h 15"/>
                    <a:gd name="T14" fmla="*/ 14 w 25"/>
                    <a:gd name="T15" fmla="*/ 6 h 15"/>
                    <a:gd name="T16" fmla="*/ 14 w 25"/>
                    <a:gd name="T17" fmla="*/ 7 h 15"/>
                    <a:gd name="T18" fmla="*/ 12 w 25"/>
                    <a:gd name="T19" fmla="*/ 7 h 15"/>
                    <a:gd name="T20" fmla="*/ 11 w 25"/>
                    <a:gd name="T21" fmla="*/ 7 h 15"/>
                    <a:gd name="T22" fmla="*/ 11 w 25"/>
                    <a:gd name="T23" fmla="*/ 9 h 15"/>
                    <a:gd name="T24" fmla="*/ 8 w 25"/>
                    <a:gd name="T25" fmla="*/ 9 h 15"/>
                    <a:gd name="T26" fmla="*/ 7 w 25"/>
                    <a:gd name="T27" fmla="*/ 11 h 15"/>
                    <a:gd name="T28" fmla="*/ 5 w 25"/>
                    <a:gd name="T29" fmla="*/ 13 h 15"/>
                    <a:gd name="T30" fmla="*/ 4 w 25"/>
                    <a:gd name="T31" fmla="*/ 13 h 15"/>
                    <a:gd name="T32" fmla="*/ 2 w 25"/>
                    <a:gd name="T33" fmla="*/ 15 h 15"/>
                    <a:gd name="T34" fmla="*/ 1 w 25"/>
                    <a:gd name="T35" fmla="*/ 15 h 15"/>
                    <a:gd name="T36" fmla="*/ 0 w 25"/>
                    <a:gd name="T37" fmla="*/ 15 h 15"/>
                    <a:gd name="T38" fmla="*/ 4 w 25"/>
                    <a:gd name="T39" fmla="*/ 13 h 15"/>
                    <a:gd name="T40" fmla="*/ 4 w 25"/>
                    <a:gd name="T41" fmla="*/ 11 h 15"/>
                    <a:gd name="T42" fmla="*/ 4 w 25"/>
                    <a:gd name="T43" fmla="*/ 10 h 15"/>
                    <a:gd name="T44" fmla="*/ 5 w 25"/>
                    <a:gd name="T45" fmla="*/ 7 h 15"/>
                    <a:gd name="T46" fmla="*/ 7 w 25"/>
                    <a:gd name="T47" fmla="*/ 6 h 15"/>
                    <a:gd name="T48" fmla="*/ 8 w 25"/>
                    <a:gd name="T49" fmla="*/ 4 h 15"/>
                    <a:gd name="T50" fmla="*/ 11 w 25"/>
                    <a:gd name="T51" fmla="*/ 3 h 15"/>
                    <a:gd name="T52" fmla="*/ 14 w 25"/>
                    <a:gd name="T53" fmla="*/ 3 h 15"/>
                    <a:gd name="T54" fmla="*/ 15 w 25"/>
                    <a:gd name="T55" fmla="*/ 2 h 15"/>
                    <a:gd name="T56" fmla="*/ 15 w 25"/>
                    <a:gd name="T57" fmla="*/ 0 h 15"/>
                    <a:gd name="T58" fmla="*/ 17 w 25"/>
                    <a:gd name="T59" fmla="*/ 0 h 15"/>
                    <a:gd name="T60" fmla="*/ 22 w 25"/>
                    <a:gd name="T61" fmla="*/ 0 h 15"/>
                    <a:gd name="T62" fmla="*/ 25 w 25"/>
                    <a:gd name="T63" fmla="*/ 2 h 15"/>
                    <a:gd name="T64" fmla="*/ 25 w 25"/>
                    <a:gd name="T65" fmla="*/ 3 h 15"/>
                    <a:gd name="T66" fmla="*/ 23 w 25"/>
                    <a:gd name="T67" fmla="*/ 3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15"/>
                    <a:gd name="T104" fmla="*/ 25 w 25"/>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15">
                      <a:moveTo>
                        <a:pt x="23" y="3"/>
                      </a:moveTo>
                      <a:lnTo>
                        <a:pt x="23" y="4"/>
                      </a:lnTo>
                      <a:lnTo>
                        <a:pt x="20" y="3"/>
                      </a:lnTo>
                      <a:lnTo>
                        <a:pt x="19" y="3"/>
                      </a:lnTo>
                      <a:lnTo>
                        <a:pt x="19" y="4"/>
                      </a:lnTo>
                      <a:lnTo>
                        <a:pt x="17" y="4"/>
                      </a:lnTo>
                      <a:lnTo>
                        <a:pt x="15" y="4"/>
                      </a:lnTo>
                      <a:lnTo>
                        <a:pt x="14" y="6"/>
                      </a:lnTo>
                      <a:lnTo>
                        <a:pt x="14" y="7"/>
                      </a:lnTo>
                      <a:lnTo>
                        <a:pt x="12" y="7"/>
                      </a:lnTo>
                      <a:lnTo>
                        <a:pt x="11" y="7"/>
                      </a:lnTo>
                      <a:lnTo>
                        <a:pt x="11" y="9"/>
                      </a:lnTo>
                      <a:lnTo>
                        <a:pt x="8" y="9"/>
                      </a:lnTo>
                      <a:lnTo>
                        <a:pt x="7" y="11"/>
                      </a:lnTo>
                      <a:lnTo>
                        <a:pt x="5" y="13"/>
                      </a:lnTo>
                      <a:lnTo>
                        <a:pt x="4" y="13"/>
                      </a:lnTo>
                      <a:lnTo>
                        <a:pt x="2" y="15"/>
                      </a:lnTo>
                      <a:lnTo>
                        <a:pt x="1" y="15"/>
                      </a:lnTo>
                      <a:lnTo>
                        <a:pt x="0" y="15"/>
                      </a:lnTo>
                      <a:lnTo>
                        <a:pt x="4" y="13"/>
                      </a:lnTo>
                      <a:lnTo>
                        <a:pt x="4" y="11"/>
                      </a:lnTo>
                      <a:lnTo>
                        <a:pt x="4" y="10"/>
                      </a:lnTo>
                      <a:lnTo>
                        <a:pt x="5" y="7"/>
                      </a:lnTo>
                      <a:lnTo>
                        <a:pt x="7" y="6"/>
                      </a:lnTo>
                      <a:lnTo>
                        <a:pt x="8" y="4"/>
                      </a:lnTo>
                      <a:lnTo>
                        <a:pt x="11" y="3"/>
                      </a:lnTo>
                      <a:lnTo>
                        <a:pt x="14" y="3"/>
                      </a:lnTo>
                      <a:lnTo>
                        <a:pt x="15" y="2"/>
                      </a:lnTo>
                      <a:lnTo>
                        <a:pt x="15" y="0"/>
                      </a:lnTo>
                      <a:lnTo>
                        <a:pt x="17" y="0"/>
                      </a:lnTo>
                      <a:lnTo>
                        <a:pt x="22" y="0"/>
                      </a:lnTo>
                      <a:lnTo>
                        <a:pt x="25" y="2"/>
                      </a:lnTo>
                      <a:lnTo>
                        <a:pt x="25" y="3"/>
                      </a:lnTo>
                      <a:lnTo>
                        <a:pt x="23" y="3"/>
                      </a:lnTo>
                      <a:close/>
                    </a:path>
                  </a:pathLst>
                </a:custGeom>
                <a:grpFill/>
                <a:ln w="6350" cap="rnd">
                  <a:solidFill>
                    <a:schemeClr val="bg1">
                      <a:lumMod val="75000"/>
                    </a:schemeClr>
                  </a:solidFill>
                  <a:round/>
                  <a:headEnd/>
                  <a:tailEnd/>
                </a:ln>
              </p:spPr>
              <p:txBody>
                <a:bodyPr lIns="91335" tIns="45667" rIns="91335" bIns="45667"/>
                <a:lstStyle/>
                <a:p>
                  <a:endParaRPr lang="en-US">
                    <a:latin typeface="+mn-lt"/>
                  </a:endParaRPr>
                </a:p>
              </p:txBody>
            </p:sp>
          </p:grpSp>
        </p:grpSp>
        <p:sp>
          <p:nvSpPr>
            <p:cNvPr id="10" name="Line 3387"/>
            <p:cNvSpPr>
              <a:spLocks noChangeShapeType="1"/>
            </p:cNvSpPr>
            <p:nvPr userDrawn="1"/>
          </p:nvSpPr>
          <p:spPr bwMode="gray">
            <a:xfrm flipV="1">
              <a:off x="6732240" y="4827971"/>
              <a:ext cx="0" cy="244475"/>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1" name="Line 3389"/>
            <p:cNvSpPr>
              <a:spLocks noChangeShapeType="1"/>
            </p:cNvSpPr>
            <p:nvPr userDrawn="1"/>
          </p:nvSpPr>
          <p:spPr bwMode="gray">
            <a:xfrm flipV="1">
              <a:off x="6156176" y="4574815"/>
              <a:ext cx="0" cy="1230312"/>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2" name="Line 3390"/>
            <p:cNvSpPr>
              <a:spLocks noChangeShapeType="1"/>
            </p:cNvSpPr>
            <p:nvPr userDrawn="1"/>
          </p:nvSpPr>
          <p:spPr bwMode="gray">
            <a:xfrm flipH="1" flipV="1">
              <a:off x="5646502" y="4182681"/>
              <a:ext cx="6151" cy="452681"/>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3" name="Line 3396"/>
            <p:cNvSpPr>
              <a:spLocks noChangeShapeType="1"/>
            </p:cNvSpPr>
            <p:nvPr userDrawn="1"/>
          </p:nvSpPr>
          <p:spPr bwMode="gray">
            <a:xfrm>
              <a:off x="4674717" y="2804266"/>
              <a:ext cx="0" cy="738187"/>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4" name="Line 3397"/>
            <p:cNvSpPr>
              <a:spLocks noChangeShapeType="1"/>
            </p:cNvSpPr>
            <p:nvPr userDrawn="1"/>
          </p:nvSpPr>
          <p:spPr bwMode="gray">
            <a:xfrm>
              <a:off x="4542925" y="3039652"/>
              <a:ext cx="0" cy="581025"/>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5" name="Line 3399"/>
            <p:cNvSpPr>
              <a:spLocks noChangeShapeType="1"/>
            </p:cNvSpPr>
            <p:nvPr userDrawn="1"/>
          </p:nvSpPr>
          <p:spPr bwMode="gray">
            <a:xfrm>
              <a:off x="3946185" y="3708670"/>
              <a:ext cx="762553" cy="0"/>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6" name="Line 3400"/>
            <p:cNvSpPr>
              <a:spLocks noChangeShapeType="1"/>
            </p:cNvSpPr>
            <p:nvPr userDrawn="1"/>
          </p:nvSpPr>
          <p:spPr bwMode="gray">
            <a:xfrm>
              <a:off x="3941699" y="3835202"/>
              <a:ext cx="468313" cy="0"/>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8" name="Freeform 3404"/>
            <p:cNvSpPr>
              <a:spLocks/>
            </p:cNvSpPr>
            <p:nvPr userDrawn="1"/>
          </p:nvSpPr>
          <p:spPr bwMode="gray">
            <a:xfrm>
              <a:off x="7045658" y="4126298"/>
              <a:ext cx="1139664" cy="81362"/>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19" name="Line 3405"/>
            <p:cNvSpPr>
              <a:spLocks noChangeShapeType="1"/>
            </p:cNvSpPr>
            <p:nvPr userDrawn="1"/>
          </p:nvSpPr>
          <p:spPr bwMode="gray">
            <a:xfrm flipH="1" flipV="1">
              <a:off x="6906999" y="4265158"/>
              <a:ext cx="1278321" cy="3620"/>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0" name="Line 3406"/>
            <p:cNvSpPr>
              <a:spLocks noChangeShapeType="1"/>
            </p:cNvSpPr>
            <p:nvPr userDrawn="1"/>
          </p:nvSpPr>
          <p:spPr bwMode="gray">
            <a:xfrm flipH="1" flipV="1">
              <a:off x="6637819" y="4462351"/>
              <a:ext cx="1536739" cy="0"/>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1" name="Line 3407"/>
            <p:cNvSpPr>
              <a:spLocks noChangeShapeType="1"/>
            </p:cNvSpPr>
            <p:nvPr userDrawn="1"/>
          </p:nvSpPr>
          <p:spPr bwMode="gray">
            <a:xfrm flipH="1">
              <a:off x="6706480" y="4673958"/>
              <a:ext cx="1468078" cy="0"/>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2" name="Freeform 3419"/>
            <p:cNvSpPr>
              <a:spLocks/>
            </p:cNvSpPr>
            <p:nvPr userDrawn="1"/>
          </p:nvSpPr>
          <p:spPr bwMode="gray">
            <a:xfrm>
              <a:off x="1682514" y="4531109"/>
              <a:ext cx="1017278" cy="441325"/>
            </a:xfrm>
            <a:custGeom>
              <a:avLst/>
              <a:gdLst>
                <a:gd name="T0" fmla="*/ 0 w 714"/>
                <a:gd name="T1" fmla="*/ 2147483647 h 252"/>
                <a:gd name="T2" fmla="*/ 2147483647 w 714"/>
                <a:gd name="T3" fmla="*/ 2147483647 h 252"/>
                <a:gd name="T4" fmla="*/ 2147483647 w 714"/>
                <a:gd name="T5" fmla="*/ 0 h 252"/>
                <a:gd name="T6" fmla="*/ 2147483647 w 714"/>
                <a:gd name="T7" fmla="*/ 0 h 252"/>
                <a:gd name="T8" fmla="*/ 0 60000 65536"/>
                <a:gd name="T9" fmla="*/ 0 60000 65536"/>
                <a:gd name="T10" fmla="*/ 0 60000 65536"/>
                <a:gd name="T11" fmla="*/ 0 60000 65536"/>
                <a:gd name="T12" fmla="*/ 0 w 714"/>
                <a:gd name="T13" fmla="*/ 0 h 252"/>
                <a:gd name="T14" fmla="*/ 714 w 714"/>
                <a:gd name="T15" fmla="*/ 252 h 252"/>
              </a:gdLst>
              <a:ahLst/>
              <a:cxnLst>
                <a:cxn ang="T8">
                  <a:pos x="T0" y="T1"/>
                </a:cxn>
                <a:cxn ang="T9">
                  <a:pos x="T2" y="T3"/>
                </a:cxn>
                <a:cxn ang="T10">
                  <a:pos x="T4" y="T5"/>
                </a:cxn>
                <a:cxn ang="T11">
                  <a:pos x="T6" y="T7"/>
                </a:cxn>
              </a:cxnLst>
              <a:rect l="T12" t="T13" r="T14" b="T15"/>
              <a:pathLst>
                <a:path w="714" h="252">
                  <a:moveTo>
                    <a:pt x="0" y="252"/>
                  </a:moveTo>
                  <a:lnTo>
                    <a:pt x="234" y="252"/>
                  </a:lnTo>
                  <a:lnTo>
                    <a:pt x="234" y="0"/>
                  </a:lnTo>
                  <a:lnTo>
                    <a:pt x="714" y="0"/>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23" name="Freeform 3421"/>
            <p:cNvSpPr>
              <a:spLocks/>
            </p:cNvSpPr>
            <p:nvPr userDrawn="1"/>
          </p:nvSpPr>
          <p:spPr bwMode="gray">
            <a:xfrm>
              <a:off x="1682514" y="4316026"/>
              <a:ext cx="729246" cy="206375"/>
            </a:xfrm>
            <a:custGeom>
              <a:avLst/>
              <a:gdLst>
                <a:gd name="T0" fmla="*/ 0 w 564"/>
                <a:gd name="T1" fmla="*/ 2147483647 h 240"/>
                <a:gd name="T2" fmla="*/ 2147483647 w 564"/>
                <a:gd name="T3" fmla="*/ 2147483647 h 240"/>
                <a:gd name="T4" fmla="*/ 2147483647 w 564"/>
                <a:gd name="T5" fmla="*/ 0 h 240"/>
                <a:gd name="T6" fmla="*/ 2147483647 w 564"/>
                <a:gd name="T7" fmla="*/ 0 h 240"/>
                <a:gd name="T8" fmla="*/ 0 60000 65536"/>
                <a:gd name="T9" fmla="*/ 0 60000 65536"/>
                <a:gd name="T10" fmla="*/ 0 60000 65536"/>
                <a:gd name="T11" fmla="*/ 0 60000 65536"/>
                <a:gd name="T12" fmla="*/ 0 w 564"/>
                <a:gd name="T13" fmla="*/ 0 h 240"/>
                <a:gd name="T14" fmla="*/ 564 w 564"/>
                <a:gd name="T15" fmla="*/ 240 h 240"/>
              </a:gdLst>
              <a:ahLst/>
              <a:cxnLst>
                <a:cxn ang="T8">
                  <a:pos x="T0" y="T1"/>
                </a:cxn>
                <a:cxn ang="T9">
                  <a:pos x="T2" y="T3"/>
                </a:cxn>
                <a:cxn ang="T10">
                  <a:pos x="T4" y="T5"/>
                </a:cxn>
                <a:cxn ang="T11">
                  <a:pos x="T6" y="T7"/>
                </a:cxn>
              </a:cxnLst>
              <a:rect l="T12" t="T13" r="T14" b="T15"/>
              <a:pathLst>
                <a:path w="564" h="240">
                  <a:moveTo>
                    <a:pt x="0" y="240"/>
                  </a:moveTo>
                  <a:lnTo>
                    <a:pt x="157" y="240"/>
                  </a:lnTo>
                  <a:lnTo>
                    <a:pt x="157" y="0"/>
                  </a:lnTo>
                  <a:lnTo>
                    <a:pt x="564" y="0"/>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24" name="Freeform 3422"/>
            <p:cNvSpPr>
              <a:spLocks/>
            </p:cNvSpPr>
            <p:nvPr userDrawn="1"/>
          </p:nvSpPr>
          <p:spPr bwMode="gray">
            <a:xfrm>
              <a:off x="1682514" y="4198928"/>
              <a:ext cx="657238" cy="139700"/>
            </a:xfrm>
            <a:custGeom>
              <a:avLst/>
              <a:gdLst>
                <a:gd name="T0" fmla="*/ 0 w 414"/>
                <a:gd name="T1" fmla="*/ 2147483647 h 90"/>
                <a:gd name="T2" fmla="*/ 2147483647 w 414"/>
                <a:gd name="T3" fmla="*/ 2147483647 h 90"/>
                <a:gd name="T4" fmla="*/ 2147483647 w 414"/>
                <a:gd name="T5" fmla="*/ 0 h 90"/>
                <a:gd name="T6" fmla="*/ 2147483647 w 414"/>
                <a:gd name="T7" fmla="*/ 0 h 90"/>
                <a:gd name="T8" fmla="*/ 0 60000 65536"/>
                <a:gd name="T9" fmla="*/ 0 60000 65536"/>
                <a:gd name="T10" fmla="*/ 0 60000 65536"/>
                <a:gd name="T11" fmla="*/ 0 60000 65536"/>
                <a:gd name="T12" fmla="*/ 0 w 414"/>
                <a:gd name="T13" fmla="*/ 0 h 90"/>
                <a:gd name="T14" fmla="*/ 414 w 414"/>
                <a:gd name="T15" fmla="*/ 90 h 90"/>
              </a:gdLst>
              <a:ahLst/>
              <a:cxnLst>
                <a:cxn ang="T8">
                  <a:pos x="T0" y="T1"/>
                </a:cxn>
                <a:cxn ang="T9">
                  <a:pos x="T2" y="T3"/>
                </a:cxn>
                <a:cxn ang="T10">
                  <a:pos x="T4" y="T5"/>
                </a:cxn>
                <a:cxn ang="T11">
                  <a:pos x="T6" y="T7"/>
                </a:cxn>
              </a:cxnLst>
              <a:rect l="T12" t="T13" r="T14" b="T15"/>
              <a:pathLst>
                <a:path w="414" h="90">
                  <a:moveTo>
                    <a:pt x="0" y="90"/>
                  </a:moveTo>
                  <a:lnTo>
                    <a:pt x="95" y="90"/>
                  </a:lnTo>
                  <a:lnTo>
                    <a:pt x="95" y="0"/>
                  </a:lnTo>
                  <a:lnTo>
                    <a:pt x="414" y="0"/>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25" name="Freeform 3424"/>
            <p:cNvSpPr>
              <a:spLocks/>
            </p:cNvSpPr>
            <p:nvPr userDrawn="1"/>
          </p:nvSpPr>
          <p:spPr bwMode="gray">
            <a:xfrm>
              <a:off x="7450309" y="3744873"/>
              <a:ext cx="735013" cy="184150"/>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30" name="Freeform 3425"/>
            <p:cNvSpPr>
              <a:spLocks/>
            </p:cNvSpPr>
            <p:nvPr userDrawn="1"/>
          </p:nvSpPr>
          <p:spPr bwMode="gray">
            <a:xfrm>
              <a:off x="7183014" y="3589474"/>
              <a:ext cx="1002307" cy="337343"/>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31" name="Freeform 3426"/>
            <p:cNvSpPr>
              <a:spLocks/>
            </p:cNvSpPr>
            <p:nvPr userDrawn="1"/>
          </p:nvSpPr>
          <p:spPr bwMode="gray">
            <a:xfrm>
              <a:off x="6949702" y="3201790"/>
              <a:ext cx="1269293" cy="633412"/>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32" name="Freeform 3430"/>
            <p:cNvSpPr>
              <a:spLocks/>
            </p:cNvSpPr>
            <p:nvPr userDrawn="1"/>
          </p:nvSpPr>
          <p:spPr bwMode="gray">
            <a:xfrm rot="16200000" flipH="1">
              <a:off x="5468528" y="4703576"/>
              <a:ext cx="944563" cy="196850"/>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vert="eaVert"/>
            <a:lstStyle/>
            <a:p>
              <a:endParaRPr lang="en-US">
                <a:latin typeface="+mn-lt"/>
              </a:endParaRPr>
            </a:p>
          </p:txBody>
        </p:sp>
        <p:sp>
          <p:nvSpPr>
            <p:cNvPr id="33" name="Freeform 3434"/>
            <p:cNvSpPr>
              <a:spLocks/>
            </p:cNvSpPr>
            <p:nvPr userDrawn="1"/>
          </p:nvSpPr>
          <p:spPr bwMode="gray">
            <a:xfrm flipH="1" flipV="1">
              <a:off x="3942641" y="3810868"/>
              <a:ext cx="581964" cy="249238"/>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rot="10800000"/>
            <a:lstStyle/>
            <a:p>
              <a:endParaRPr lang="en-US">
                <a:latin typeface="+mn-lt"/>
              </a:endParaRPr>
            </a:p>
          </p:txBody>
        </p:sp>
        <p:sp>
          <p:nvSpPr>
            <p:cNvPr id="34" name="Rectangle 3436"/>
            <p:cNvSpPr>
              <a:spLocks noChangeArrowheads="1"/>
            </p:cNvSpPr>
            <p:nvPr userDrawn="1"/>
          </p:nvSpPr>
          <p:spPr bwMode="gray">
            <a:xfrm>
              <a:off x="5620135" y="5264757"/>
              <a:ext cx="471300"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Mumbai</a:t>
              </a:r>
            </a:p>
          </p:txBody>
        </p:sp>
        <p:sp>
          <p:nvSpPr>
            <p:cNvPr id="35" name="Rectangle 3444"/>
            <p:cNvSpPr>
              <a:spLocks noChangeArrowheads="1"/>
            </p:cNvSpPr>
            <p:nvPr userDrawn="1"/>
          </p:nvSpPr>
          <p:spPr bwMode="gray">
            <a:xfrm>
              <a:off x="1085764" y="4229513"/>
              <a:ext cx="619192"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Monterrey</a:t>
              </a:r>
            </a:p>
          </p:txBody>
        </p:sp>
        <p:sp>
          <p:nvSpPr>
            <p:cNvPr id="36" name="Rectangle 3445"/>
            <p:cNvSpPr>
              <a:spLocks noChangeArrowheads="1"/>
            </p:cNvSpPr>
            <p:nvPr userDrawn="1"/>
          </p:nvSpPr>
          <p:spPr bwMode="gray">
            <a:xfrm>
              <a:off x="986591" y="4438537"/>
              <a:ext cx="679322"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Mexico City</a:t>
              </a:r>
            </a:p>
          </p:txBody>
        </p:sp>
        <p:sp>
          <p:nvSpPr>
            <p:cNvPr id="37" name="Rectangle 3446"/>
            <p:cNvSpPr>
              <a:spLocks noChangeArrowheads="1"/>
            </p:cNvSpPr>
            <p:nvPr userDrawn="1"/>
          </p:nvSpPr>
          <p:spPr bwMode="gray">
            <a:xfrm>
              <a:off x="1126838" y="4874009"/>
              <a:ext cx="485927"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San Jose</a:t>
              </a:r>
            </a:p>
          </p:txBody>
        </p:sp>
        <p:sp>
          <p:nvSpPr>
            <p:cNvPr id="38" name="Rectangle 3447"/>
            <p:cNvSpPr>
              <a:spLocks noChangeArrowheads="1"/>
            </p:cNvSpPr>
            <p:nvPr userDrawn="1"/>
          </p:nvSpPr>
          <p:spPr bwMode="gray">
            <a:xfrm>
              <a:off x="920514" y="4635363"/>
              <a:ext cx="728077"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San Salvador</a:t>
              </a:r>
            </a:p>
          </p:txBody>
        </p:sp>
        <p:sp>
          <p:nvSpPr>
            <p:cNvPr id="39" name="Rectangle 3449"/>
            <p:cNvSpPr>
              <a:spLocks noChangeArrowheads="1"/>
            </p:cNvSpPr>
            <p:nvPr userDrawn="1"/>
          </p:nvSpPr>
          <p:spPr bwMode="gray">
            <a:xfrm>
              <a:off x="1134034" y="5594759"/>
              <a:ext cx="492428"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Santiago</a:t>
              </a:r>
            </a:p>
          </p:txBody>
        </p:sp>
        <p:sp>
          <p:nvSpPr>
            <p:cNvPr id="40" name="Rectangle 3452"/>
            <p:cNvSpPr>
              <a:spLocks noChangeArrowheads="1"/>
            </p:cNvSpPr>
            <p:nvPr userDrawn="1"/>
          </p:nvSpPr>
          <p:spPr bwMode="gray">
            <a:xfrm>
              <a:off x="3203848" y="5940896"/>
              <a:ext cx="552559"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São Paulo</a:t>
              </a:r>
            </a:p>
          </p:txBody>
        </p:sp>
        <p:sp>
          <p:nvSpPr>
            <p:cNvPr id="41" name="Rectangle 3454"/>
            <p:cNvSpPr>
              <a:spLocks noChangeArrowheads="1"/>
            </p:cNvSpPr>
            <p:nvPr userDrawn="1"/>
          </p:nvSpPr>
          <p:spPr bwMode="gray">
            <a:xfrm>
              <a:off x="1244514" y="5064410"/>
              <a:ext cx="409544"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Bogota</a:t>
              </a:r>
            </a:p>
          </p:txBody>
        </p:sp>
        <p:sp>
          <p:nvSpPr>
            <p:cNvPr id="42" name="Rectangle 3455"/>
            <p:cNvSpPr>
              <a:spLocks noChangeArrowheads="1"/>
            </p:cNvSpPr>
            <p:nvPr userDrawn="1"/>
          </p:nvSpPr>
          <p:spPr bwMode="gray">
            <a:xfrm>
              <a:off x="3603499" y="3611947"/>
              <a:ext cx="323410"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Milan</a:t>
              </a:r>
            </a:p>
          </p:txBody>
        </p:sp>
        <p:sp>
          <p:nvSpPr>
            <p:cNvPr id="43" name="Rectangle 3456"/>
            <p:cNvSpPr>
              <a:spLocks noChangeArrowheads="1"/>
            </p:cNvSpPr>
            <p:nvPr userDrawn="1"/>
          </p:nvSpPr>
          <p:spPr bwMode="gray">
            <a:xfrm>
              <a:off x="3328782" y="3973897"/>
              <a:ext cx="573687"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Barcelona</a:t>
              </a:r>
            </a:p>
          </p:txBody>
        </p:sp>
        <p:sp>
          <p:nvSpPr>
            <p:cNvPr id="44" name="Rectangle 3459"/>
            <p:cNvSpPr>
              <a:spLocks noChangeArrowheads="1"/>
            </p:cNvSpPr>
            <p:nvPr userDrawn="1"/>
          </p:nvSpPr>
          <p:spPr bwMode="gray">
            <a:xfrm>
              <a:off x="3520736" y="3783882"/>
              <a:ext cx="417670"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Madrid</a:t>
              </a:r>
            </a:p>
          </p:txBody>
        </p:sp>
        <p:sp>
          <p:nvSpPr>
            <p:cNvPr id="45" name="Rectangle 3460"/>
            <p:cNvSpPr>
              <a:spLocks noChangeArrowheads="1"/>
            </p:cNvSpPr>
            <p:nvPr userDrawn="1"/>
          </p:nvSpPr>
          <p:spPr bwMode="gray">
            <a:xfrm>
              <a:off x="3590863" y="5550186"/>
              <a:ext cx="799585"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Rio de Janeiro</a:t>
              </a:r>
            </a:p>
          </p:txBody>
        </p:sp>
        <p:sp>
          <p:nvSpPr>
            <p:cNvPr id="46" name="Rectangle 3464"/>
            <p:cNvSpPr>
              <a:spLocks noChangeArrowheads="1"/>
            </p:cNvSpPr>
            <p:nvPr userDrawn="1"/>
          </p:nvSpPr>
          <p:spPr bwMode="gray">
            <a:xfrm>
              <a:off x="4355083" y="2876768"/>
              <a:ext cx="287656"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Paris</a:t>
              </a:r>
            </a:p>
          </p:txBody>
        </p:sp>
        <p:sp>
          <p:nvSpPr>
            <p:cNvPr id="47" name="Rectangle 3465"/>
            <p:cNvSpPr>
              <a:spLocks noChangeArrowheads="1"/>
            </p:cNvSpPr>
            <p:nvPr userDrawn="1"/>
          </p:nvSpPr>
          <p:spPr bwMode="gray">
            <a:xfrm>
              <a:off x="4288925" y="2651672"/>
              <a:ext cx="547683"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Frankfurt</a:t>
              </a:r>
            </a:p>
          </p:txBody>
        </p:sp>
        <p:sp>
          <p:nvSpPr>
            <p:cNvPr id="48" name="Rectangle 3466"/>
            <p:cNvSpPr>
              <a:spLocks noChangeArrowheads="1"/>
            </p:cNvSpPr>
            <p:nvPr userDrawn="1"/>
          </p:nvSpPr>
          <p:spPr bwMode="gray">
            <a:xfrm>
              <a:off x="5076056" y="2492350"/>
              <a:ext cx="474551"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Warsaw</a:t>
              </a:r>
            </a:p>
          </p:txBody>
        </p:sp>
        <p:sp>
          <p:nvSpPr>
            <p:cNvPr id="49" name="Rectangle 3467"/>
            <p:cNvSpPr>
              <a:spLocks noChangeArrowheads="1"/>
            </p:cNvSpPr>
            <p:nvPr userDrawn="1"/>
          </p:nvSpPr>
          <p:spPr bwMode="gray">
            <a:xfrm>
              <a:off x="5390344" y="2152241"/>
              <a:ext cx="479426"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Moscow</a:t>
              </a:r>
            </a:p>
          </p:txBody>
        </p:sp>
        <p:sp>
          <p:nvSpPr>
            <p:cNvPr id="50" name="Rectangle 3471"/>
            <p:cNvSpPr>
              <a:spLocks noChangeArrowheads="1"/>
            </p:cNvSpPr>
            <p:nvPr userDrawn="1"/>
          </p:nvSpPr>
          <p:spPr bwMode="gray">
            <a:xfrm>
              <a:off x="5905885" y="5779107"/>
              <a:ext cx="516805"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Colombo</a:t>
              </a:r>
            </a:p>
          </p:txBody>
        </p:sp>
        <p:sp>
          <p:nvSpPr>
            <p:cNvPr id="51" name="Rectangle 3472"/>
            <p:cNvSpPr>
              <a:spLocks noChangeArrowheads="1"/>
            </p:cNvSpPr>
            <p:nvPr userDrawn="1"/>
          </p:nvSpPr>
          <p:spPr bwMode="gray">
            <a:xfrm>
              <a:off x="8252989" y="3688891"/>
              <a:ext cx="354288"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Tokyo</a:t>
              </a:r>
            </a:p>
          </p:txBody>
        </p:sp>
        <p:sp>
          <p:nvSpPr>
            <p:cNvPr id="52" name="Rectangle 3473"/>
            <p:cNvSpPr>
              <a:spLocks noChangeArrowheads="1"/>
            </p:cNvSpPr>
            <p:nvPr userDrawn="1"/>
          </p:nvSpPr>
          <p:spPr bwMode="gray">
            <a:xfrm>
              <a:off x="8224118" y="4190965"/>
              <a:ext cx="628943"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Hong Kong</a:t>
              </a:r>
            </a:p>
          </p:txBody>
        </p:sp>
        <p:sp>
          <p:nvSpPr>
            <p:cNvPr id="53" name="Rectangle 3474"/>
            <p:cNvSpPr>
              <a:spLocks noChangeArrowheads="1"/>
            </p:cNvSpPr>
            <p:nvPr userDrawn="1"/>
          </p:nvSpPr>
          <p:spPr bwMode="gray">
            <a:xfrm>
              <a:off x="8252989" y="3515903"/>
              <a:ext cx="312034"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Seoul</a:t>
              </a:r>
            </a:p>
          </p:txBody>
        </p:sp>
        <p:sp>
          <p:nvSpPr>
            <p:cNvPr id="54" name="Rectangle 3475"/>
            <p:cNvSpPr>
              <a:spLocks noChangeArrowheads="1"/>
            </p:cNvSpPr>
            <p:nvPr userDrawn="1"/>
          </p:nvSpPr>
          <p:spPr bwMode="gray">
            <a:xfrm>
              <a:off x="8223684" y="4378709"/>
              <a:ext cx="497303"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Bangkok</a:t>
              </a:r>
            </a:p>
          </p:txBody>
        </p:sp>
        <p:sp>
          <p:nvSpPr>
            <p:cNvPr id="55" name="Rectangle 3476"/>
            <p:cNvSpPr>
              <a:spLocks noChangeArrowheads="1"/>
            </p:cNvSpPr>
            <p:nvPr userDrawn="1"/>
          </p:nvSpPr>
          <p:spPr bwMode="gray">
            <a:xfrm>
              <a:off x="8224894" y="4038306"/>
              <a:ext cx="347787"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Taipei</a:t>
              </a:r>
            </a:p>
          </p:txBody>
        </p:sp>
        <p:sp>
          <p:nvSpPr>
            <p:cNvPr id="56" name="Rectangle 3477"/>
            <p:cNvSpPr>
              <a:spLocks noChangeArrowheads="1"/>
            </p:cNvSpPr>
            <p:nvPr userDrawn="1"/>
          </p:nvSpPr>
          <p:spPr bwMode="gray">
            <a:xfrm>
              <a:off x="8252989" y="3126271"/>
              <a:ext cx="388417"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Beijing</a:t>
              </a:r>
            </a:p>
          </p:txBody>
        </p:sp>
        <p:sp>
          <p:nvSpPr>
            <p:cNvPr id="57" name="Rectangle 3478"/>
            <p:cNvSpPr>
              <a:spLocks noChangeArrowheads="1"/>
            </p:cNvSpPr>
            <p:nvPr userDrawn="1"/>
          </p:nvSpPr>
          <p:spPr bwMode="gray">
            <a:xfrm>
              <a:off x="8223684" y="4597758"/>
              <a:ext cx="568811"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Singapore</a:t>
              </a:r>
            </a:p>
          </p:txBody>
        </p:sp>
        <p:sp>
          <p:nvSpPr>
            <p:cNvPr id="58" name="Rectangle 3479"/>
            <p:cNvSpPr>
              <a:spLocks noChangeArrowheads="1"/>
            </p:cNvSpPr>
            <p:nvPr userDrawn="1"/>
          </p:nvSpPr>
          <p:spPr bwMode="gray">
            <a:xfrm>
              <a:off x="8210127" y="5232660"/>
              <a:ext cx="414419"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Sydney</a:t>
              </a:r>
            </a:p>
          </p:txBody>
        </p:sp>
        <p:sp>
          <p:nvSpPr>
            <p:cNvPr id="59" name="Rectangle 3484"/>
            <p:cNvSpPr>
              <a:spLocks noChangeArrowheads="1"/>
            </p:cNvSpPr>
            <p:nvPr userDrawn="1"/>
          </p:nvSpPr>
          <p:spPr bwMode="gray">
            <a:xfrm>
              <a:off x="6429859" y="5080260"/>
              <a:ext cx="427421"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Jakarta</a:t>
              </a:r>
            </a:p>
          </p:txBody>
        </p:sp>
        <p:sp>
          <p:nvSpPr>
            <p:cNvPr id="60" name="Rectangle 3485"/>
            <p:cNvSpPr>
              <a:spLocks noChangeArrowheads="1"/>
            </p:cNvSpPr>
            <p:nvPr userDrawn="1"/>
          </p:nvSpPr>
          <p:spPr bwMode="gray">
            <a:xfrm>
              <a:off x="5483683" y="4675571"/>
              <a:ext cx="341287"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Dubai</a:t>
              </a:r>
            </a:p>
          </p:txBody>
        </p:sp>
        <p:sp>
          <p:nvSpPr>
            <p:cNvPr id="61" name="Freeform 3486"/>
            <p:cNvSpPr>
              <a:spLocks/>
            </p:cNvSpPr>
            <p:nvPr userDrawn="1"/>
          </p:nvSpPr>
          <p:spPr bwMode="gray">
            <a:xfrm>
              <a:off x="1682514" y="4447963"/>
              <a:ext cx="895500" cy="295871"/>
            </a:xfrm>
            <a:custGeom>
              <a:avLst/>
              <a:gdLst>
                <a:gd name="T0" fmla="*/ 0 w 564"/>
                <a:gd name="T1" fmla="*/ 2147483647 h 240"/>
                <a:gd name="T2" fmla="*/ 2147483647 w 564"/>
                <a:gd name="T3" fmla="*/ 2147483647 h 240"/>
                <a:gd name="T4" fmla="*/ 2147483647 w 564"/>
                <a:gd name="T5" fmla="*/ 0 h 240"/>
                <a:gd name="T6" fmla="*/ 2147483647 w 564"/>
                <a:gd name="T7" fmla="*/ 0 h 240"/>
                <a:gd name="T8" fmla="*/ 0 60000 65536"/>
                <a:gd name="T9" fmla="*/ 0 60000 65536"/>
                <a:gd name="T10" fmla="*/ 0 60000 65536"/>
                <a:gd name="T11" fmla="*/ 0 60000 65536"/>
                <a:gd name="T12" fmla="*/ 0 w 564"/>
                <a:gd name="T13" fmla="*/ 0 h 240"/>
                <a:gd name="T14" fmla="*/ 564 w 564"/>
                <a:gd name="T15" fmla="*/ 240 h 240"/>
              </a:gdLst>
              <a:ahLst/>
              <a:cxnLst>
                <a:cxn ang="T8">
                  <a:pos x="T0" y="T1"/>
                </a:cxn>
                <a:cxn ang="T9">
                  <a:pos x="T2" y="T3"/>
                </a:cxn>
                <a:cxn ang="T10">
                  <a:pos x="T4" y="T5"/>
                </a:cxn>
                <a:cxn ang="T11">
                  <a:pos x="T6" y="T7"/>
                </a:cxn>
              </a:cxnLst>
              <a:rect l="T12" t="T13" r="T14" b="T15"/>
              <a:pathLst>
                <a:path w="564" h="240">
                  <a:moveTo>
                    <a:pt x="0" y="240"/>
                  </a:moveTo>
                  <a:lnTo>
                    <a:pt x="157" y="240"/>
                  </a:lnTo>
                  <a:lnTo>
                    <a:pt x="157" y="0"/>
                  </a:lnTo>
                  <a:lnTo>
                    <a:pt x="564" y="0"/>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62" name="Line 3401"/>
            <p:cNvSpPr>
              <a:spLocks noChangeShapeType="1"/>
            </p:cNvSpPr>
            <p:nvPr userDrawn="1"/>
          </p:nvSpPr>
          <p:spPr bwMode="gray">
            <a:xfrm>
              <a:off x="1682514" y="3895085"/>
              <a:ext cx="233363" cy="0"/>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3" name="Rectangle 3437"/>
            <p:cNvSpPr>
              <a:spLocks noChangeArrowheads="1"/>
            </p:cNvSpPr>
            <p:nvPr userDrawn="1"/>
          </p:nvSpPr>
          <p:spPr bwMode="gray">
            <a:xfrm>
              <a:off x="436241" y="3264284"/>
              <a:ext cx="463175"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Toronto</a:t>
              </a:r>
            </a:p>
          </p:txBody>
        </p:sp>
        <p:sp>
          <p:nvSpPr>
            <p:cNvPr id="64" name="Rectangle 3440"/>
            <p:cNvSpPr>
              <a:spLocks noChangeArrowheads="1"/>
            </p:cNvSpPr>
            <p:nvPr userDrawn="1"/>
          </p:nvSpPr>
          <p:spPr bwMode="gray">
            <a:xfrm>
              <a:off x="407666" y="3459547"/>
              <a:ext cx="458299"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Chicago</a:t>
              </a:r>
            </a:p>
          </p:txBody>
        </p:sp>
        <p:sp>
          <p:nvSpPr>
            <p:cNvPr id="65" name="Rectangle 3441"/>
            <p:cNvSpPr>
              <a:spLocks noChangeArrowheads="1"/>
            </p:cNvSpPr>
            <p:nvPr userDrawn="1"/>
          </p:nvSpPr>
          <p:spPr bwMode="gray">
            <a:xfrm>
              <a:off x="824471" y="3804034"/>
              <a:ext cx="775208"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San Francisco</a:t>
              </a:r>
            </a:p>
          </p:txBody>
        </p:sp>
        <p:sp>
          <p:nvSpPr>
            <p:cNvPr id="66" name="Rectangle 3442"/>
            <p:cNvSpPr>
              <a:spLocks noChangeArrowheads="1"/>
            </p:cNvSpPr>
            <p:nvPr userDrawn="1"/>
          </p:nvSpPr>
          <p:spPr bwMode="gray">
            <a:xfrm>
              <a:off x="1295314" y="4004632"/>
              <a:ext cx="368915"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Austin</a:t>
              </a:r>
            </a:p>
          </p:txBody>
        </p:sp>
        <p:cxnSp>
          <p:nvCxnSpPr>
            <p:cNvPr id="67" name="AutoShape 1756"/>
            <p:cNvCxnSpPr>
              <a:cxnSpLocks noChangeShapeType="1"/>
            </p:cNvCxnSpPr>
            <p:nvPr userDrawn="1"/>
          </p:nvCxnSpPr>
          <p:spPr bwMode="auto">
            <a:xfrm rot="10800000">
              <a:off x="948675" y="3532572"/>
              <a:ext cx="1669720" cy="271462"/>
            </a:xfrm>
            <a:prstGeom prst="bentConnector3">
              <a:avLst>
                <a:gd name="adj1" fmla="val 50000"/>
              </a:avLst>
            </a:prstGeom>
            <a:noFill/>
            <a:ln w="9525">
              <a:solidFill>
                <a:srgbClr val="CC0033"/>
              </a:solidFill>
              <a:miter lim="800000"/>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 name="AutoShape 1757"/>
            <p:cNvCxnSpPr>
              <a:cxnSpLocks noChangeShapeType="1"/>
              <a:stCxn id="725" idx="57"/>
            </p:cNvCxnSpPr>
            <p:nvPr userDrawn="1"/>
          </p:nvCxnSpPr>
          <p:spPr bwMode="auto">
            <a:xfrm flipH="1" flipV="1">
              <a:off x="948675" y="3122587"/>
              <a:ext cx="2003233" cy="694092"/>
            </a:xfrm>
            <a:prstGeom prst="bentConnector3">
              <a:avLst>
                <a:gd name="adj1" fmla="val -355"/>
              </a:avLst>
            </a:prstGeom>
            <a:noFill/>
            <a:ln w="9525">
              <a:solidFill>
                <a:srgbClr val="CC0033"/>
              </a:solidFill>
              <a:miter lim="800000"/>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AutoShape 1758"/>
            <p:cNvCxnSpPr>
              <a:cxnSpLocks noChangeShapeType="1"/>
            </p:cNvCxnSpPr>
            <p:nvPr userDrawn="1"/>
          </p:nvCxnSpPr>
          <p:spPr bwMode="auto">
            <a:xfrm rot="10800000">
              <a:off x="948675" y="3370975"/>
              <a:ext cx="1861110" cy="356068"/>
            </a:xfrm>
            <a:prstGeom prst="bentConnector3">
              <a:avLst>
                <a:gd name="adj1" fmla="val 50000"/>
              </a:avLst>
            </a:prstGeom>
            <a:noFill/>
            <a:ln w="9525">
              <a:solidFill>
                <a:srgbClr val="CC0033"/>
              </a:solidFill>
              <a:miter lim="800000"/>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0" name="Line 3395"/>
            <p:cNvSpPr>
              <a:spLocks noChangeShapeType="1"/>
            </p:cNvSpPr>
            <p:nvPr userDrawn="1"/>
          </p:nvSpPr>
          <p:spPr bwMode="gray">
            <a:xfrm flipH="1">
              <a:off x="4832426" y="2568550"/>
              <a:ext cx="3944" cy="726121"/>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 name="Rectangle 3466"/>
            <p:cNvSpPr>
              <a:spLocks noChangeArrowheads="1"/>
            </p:cNvSpPr>
            <p:nvPr userDrawn="1"/>
          </p:nvSpPr>
          <p:spPr bwMode="gray">
            <a:xfrm>
              <a:off x="4339902" y="2408621"/>
              <a:ext cx="599690"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Stockholm</a:t>
              </a:r>
            </a:p>
          </p:txBody>
        </p:sp>
        <p:sp>
          <p:nvSpPr>
            <p:cNvPr id="72" name="Freeform 3426"/>
            <p:cNvSpPr>
              <a:spLocks/>
            </p:cNvSpPr>
            <p:nvPr userDrawn="1"/>
          </p:nvSpPr>
          <p:spPr bwMode="gray">
            <a:xfrm>
              <a:off x="4951737" y="2568550"/>
              <a:ext cx="92075" cy="901083"/>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73" name="Freeform 3426"/>
            <p:cNvSpPr>
              <a:spLocks/>
            </p:cNvSpPr>
            <p:nvPr userDrawn="1"/>
          </p:nvSpPr>
          <p:spPr bwMode="gray">
            <a:xfrm rot="5400000" flipH="1">
              <a:off x="4952815" y="2636476"/>
              <a:ext cx="987597" cy="399778"/>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a:latin typeface="+mn-lt"/>
              </a:endParaRPr>
            </a:p>
          </p:txBody>
        </p:sp>
        <p:sp>
          <p:nvSpPr>
            <p:cNvPr id="74" name="Freeform 3426"/>
            <p:cNvSpPr>
              <a:spLocks/>
            </p:cNvSpPr>
            <p:nvPr userDrawn="1"/>
          </p:nvSpPr>
          <p:spPr bwMode="gray">
            <a:xfrm>
              <a:off x="7035165" y="3432310"/>
              <a:ext cx="1167931" cy="617787"/>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75" name="Rectangle 3477"/>
            <p:cNvSpPr>
              <a:spLocks noChangeArrowheads="1"/>
            </p:cNvSpPr>
            <p:nvPr userDrawn="1"/>
          </p:nvSpPr>
          <p:spPr bwMode="gray">
            <a:xfrm>
              <a:off x="8252989" y="3332769"/>
              <a:ext cx="515180"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Shanghai</a:t>
              </a:r>
            </a:p>
          </p:txBody>
        </p:sp>
        <p:sp>
          <p:nvSpPr>
            <p:cNvPr id="76" name="Line 3401"/>
            <p:cNvSpPr>
              <a:spLocks noChangeShapeType="1"/>
            </p:cNvSpPr>
            <p:nvPr userDrawn="1"/>
          </p:nvSpPr>
          <p:spPr bwMode="gray">
            <a:xfrm>
              <a:off x="1682514" y="4070734"/>
              <a:ext cx="747775" cy="10098"/>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 name="Freeform 3408"/>
            <p:cNvSpPr>
              <a:spLocks/>
            </p:cNvSpPr>
            <p:nvPr userDrawn="1"/>
          </p:nvSpPr>
          <p:spPr bwMode="gray">
            <a:xfrm flipH="1">
              <a:off x="3946184" y="3330165"/>
              <a:ext cx="548125" cy="173038"/>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78" name="Rectangle 3458"/>
            <p:cNvSpPr>
              <a:spLocks noChangeArrowheads="1"/>
            </p:cNvSpPr>
            <p:nvPr userDrawn="1"/>
          </p:nvSpPr>
          <p:spPr bwMode="gray">
            <a:xfrm>
              <a:off x="3485809" y="3245234"/>
              <a:ext cx="425796"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London</a:t>
              </a:r>
            </a:p>
          </p:txBody>
        </p:sp>
        <p:sp>
          <p:nvSpPr>
            <p:cNvPr id="79" name="Freeform 3419"/>
            <p:cNvSpPr>
              <a:spLocks/>
            </p:cNvSpPr>
            <p:nvPr userDrawn="1"/>
          </p:nvSpPr>
          <p:spPr bwMode="gray">
            <a:xfrm>
              <a:off x="1682514" y="4614999"/>
              <a:ext cx="1269394" cy="539476"/>
            </a:xfrm>
            <a:custGeom>
              <a:avLst/>
              <a:gdLst>
                <a:gd name="T0" fmla="*/ 0 w 714"/>
                <a:gd name="T1" fmla="*/ 2147483647 h 252"/>
                <a:gd name="T2" fmla="*/ 2147483647 w 714"/>
                <a:gd name="T3" fmla="*/ 2147483647 h 252"/>
                <a:gd name="T4" fmla="*/ 2147483647 w 714"/>
                <a:gd name="T5" fmla="*/ 0 h 252"/>
                <a:gd name="T6" fmla="*/ 2147483647 w 714"/>
                <a:gd name="T7" fmla="*/ 0 h 252"/>
                <a:gd name="T8" fmla="*/ 0 60000 65536"/>
                <a:gd name="T9" fmla="*/ 0 60000 65536"/>
                <a:gd name="T10" fmla="*/ 0 60000 65536"/>
                <a:gd name="T11" fmla="*/ 0 60000 65536"/>
                <a:gd name="T12" fmla="*/ 0 w 714"/>
                <a:gd name="T13" fmla="*/ 0 h 252"/>
                <a:gd name="T14" fmla="*/ 714 w 714"/>
                <a:gd name="T15" fmla="*/ 252 h 252"/>
              </a:gdLst>
              <a:ahLst/>
              <a:cxnLst>
                <a:cxn ang="T8">
                  <a:pos x="T0" y="T1"/>
                </a:cxn>
                <a:cxn ang="T9">
                  <a:pos x="T2" y="T3"/>
                </a:cxn>
                <a:cxn ang="T10">
                  <a:pos x="T4" y="T5"/>
                </a:cxn>
                <a:cxn ang="T11">
                  <a:pos x="T6" y="T7"/>
                </a:cxn>
              </a:cxnLst>
              <a:rect l="T12" t="T13" r="T14" b="T15"/>
              <a:pathLst>
                <a:path w="714" h="252">
                  <a:moveTo>
                    <a:pt x="0" y="252"/>
                  </a:moveTo>
                  <a:lnTo>
                    <a:pt x="234" y="252"/>
                  </a:lnTo>
                  <a:lnTo>
                    <a:pt x="234" y="0"/>
                  </a:lnTo>
                  <a:lnTo>
                    <a:pt x="714" y="0"/>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80" name="Line 3393"/>
            <p:cNvSpPr>
              <a:spLocks noChangeShapeType="1"/>
            </p:cNvSpPr>
            <p:nvPr userDrawn="1"/>
          </p:nvSpPr>
          <p:spPr bwMode="gray">
            <a:xfrm flipV="1">
              <a:off x="3493793" y="5183819"/>
              <a:ext cx="0" cy="744538"/>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1" name="Freeform 3434"/>
            <p:cNvSpPr>
              <a:spLocks/>
            </p:cNvSpPr>
            <p:nvPr userDrawn="1"/>
          </p:nvSpPr>
          <p:spPr bwMode="gray">
            <a:xfrm rot="16200000" flipH="1" flipV="1">
              <a:off x="3427977" y="5276522"/>
              <a:ext cx="409575" cy="137754"/>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rot="10800000"/>
            <a:lstStyle/>
            <a:p>
              <a:endParaRPr lang="en-US">
                <a:latin typeface="+mn-lt"/>
              </a:endParaRPr>
            </a:p>
          </p:txBody>
        </p:sp>
        <p:sp>
          <p:nvSpPr>
            <p:cNvPr id="82" name="Rectangle 81"/>
            <p:cNvSpPr/>
            <p:nvPr userDrawn="1"/>
          </p:nvSpPr>
          <p:spPr>
            <a:xfrm>
              <a:off x="507567" y="2557847"/>
              <a:ext cx="412947" cy="55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1600" dirty="0">
                <a:latin typeface="+mn-lt"/>
              </a:endParaRPr>
            </a:p>
          </p:txBody>
        </p:sp>
        <p:sp>
          <p:nvSpPr>
            <p:cNvPr id="83" name="Rectangle 3438"/>
            <p:cNvSpPr>
              <a:spLocks noChangeArrowheads="1"/>
            </p:cNvSpPr>
            <p:nvPr userDrawn="1"/>
          </p:nvSpPr>
          <p:spPr bwMode="gray">
            <a:xfrm>
              <a:off x="323528" y="3029168"/>
              <a:ext cx="562310"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New York</a:t>
              </a:r>
            </a:p>
          </p:txBody>
        </p:sp>
        <p:sp>
          <p:nvSpPr>
            <p:cNvPr id="84" name="Freeform 3404"/>
            <p:cNvSpPr>
              <a:spLocks/>
            </p:cNvSpPr>
            <p:nvPr userDrawn="1"/>
          </p:nvSpPr>
          <p:spPr bwMode="gray">
            <a:xfrm>
              <a:off x="7678787" y="5320121"/>
              <a:ext cx="495772" cy="97036"/>
            </a:xfrm>
            <a:custGeom>
              <a:avLst/>
              <a:gdLst>
                <a:gd name="T0" fmla="*/ 2147483647 w 690"/>
                <a:gd name="T1" fmla="*/ 0 h 78"/>
                <a:gd name="T2" fmla="*/ 0 w 690"/>
                <a:gd name="T3" fmla="*/ 0 h 78"/>
                <a:gd name="T4" fmla="*/ 0 w 690"/>
                <a:gd name="T5" fmla="*/ 2147483647 h 78"/>
                <a:gd name="T6" fmla="*/ 0 60000 65536"/>
                <a:gd name="T7" fmla="*/ 0 60000 65536"/>
                <a:gd name="T8" fmla="*/ 0 60000 65536"/>
                <a:gd name="T9" fmla="*/ 0 w 690"/>
                <a:gd name="T10" fmla="*/ 0 h 78"/>
                <a:gd name="T11" fmla="*/ 690 w 690"/>
                <a:gd name="T12" fmla="*/ 78 h 78"/>
              </a:gdLst>
              <a:ahLst/>
              <a:cxnLst>
                <a:cxn ang="T6">
                  <a:pos x="T0" y="T1"/>
                </a:cxn>
                <a:cxn ang="T7">
                  <a:pos x="T2" y="T3"/>
                </a:cxn>
                <a:cxn ang="T8">
                  <a:pos x="T4" y="T5"/>
                </a:cxn>
              </a:cxnLst>
              <a:rect l="T9" t="T10" r="T11" b="T12"/>
              <a:pathLst>
                <a:path w="690" h="78">
                  <a:moveTo>
                    <a:pt x="690" y="0"/>
                  </a:moveTo>
                  <a:lnTo>
                    <a:pt x="0" y="0"/>
                  </a:lnTo>
                  <a:lnTo>
                    <a:pt x="0" y="78"/>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85" name="Rectangle 3485"/>
            <p:cNvSpPr>
              <a:spLocks noChangeArrowheads="1"/>
            </p:cNvSpPr>
            <p:nvPr userDrawn="1"/>
          </p:nvSpPr>
          <p:spPr bwMode="gray">
            <a:xfrm>
              <a:off x="5176302" y="5440871"/>
              <a:ext cx="394917"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Riyadh</a:t>
              </a:r>
            </a:p>
          </p:txBody>
        </p:sp>
        <p:sp>
          <p:nvSpPr>
            <p:cNvPr id="86" name="Freeform 3419"/>
            <p:cNvSpPr>
              <a:spLocks/>
            </p:cNvSpPr>
            <p:nvPr userDrawn="1"/>
          </p:nvSpPr>
          <p:spPr bwMode="gray">
            <a:xfrm>
              <a:off x="5329659" y="4213361"/>
              <a:ext cx="170146" cy="1227510"/>
            </a:xfrm>
            <a:custGeom>
              <a:avLst/>
              <a:gdLst>
                <a:gd name="T0" fmla="*/ 0 w 714"/>
                <a:gd name="T1" fmla="*/ 2147483647 h 252"/>
                <a:gd name="T2" fmla="*/ 2147483647 w 714"/>
                <a:gd name="T3" fmla="*/ 2147483647 h 252"/>
                <a:gd name="T4" fmla="*/ 2147483647 w 714"/>
                <a:gd name="T5" fmla="*/ 0 h 252"/>
                <a:gd name="T6" fmla="*/ 2147483647 w 714"/>
                <a:gd name="T7" fmla="*/ 0 h 252"/>
                <a:gd name="T8" fmla="*/ 0 60000 65536"/>
                <a:gd name="T9" fmla="*/ 0 60000 65536"/>
                <a:gd name="T10" fmla="*/ 0 60000 65536"/>
                <a:gd name="T11" fmla="*/ 0 60000 65536"/>
                <a:gd name="T12" fmla="*/ 0 w 714"/>
                <a:gd name="T13" fmla="*/ 0 h 252"/>
                <a:gd name="T14" fmla="*/ 714 w 714"/>
                <a:gd name="T15" fmla="*/ 252 h 252"/>
                <a:gd name="connsiteX0" fmla="*/ 0 w 6723"/>
                <a:gd name="connsiteY0" fmla="*/ 10000 h 10000"/>
                <a:gd name="connsiteX1" fmla="*/ 0 w 6723"/>
                <a:gd name="connsiteY1" fmla="*/ 0 h 10000"/>
                <a:gd name="connsiteX2" fmla="*/ 6723 w 6723"/>
                <a:gd name="connsiteY2" fmla="*/ 0 h 10000"/>
              </a:gdLst>
              <a:ahLst/>
              <a:cxnLst>
                <a:cxn ang="0">
                  <a:pos x="connsiteX0" y="connsiteY0"/>
                </a:cxn>
                <a:cxn ang="0">
                  <a:pos x="connsiteX1" y="connsiteY1"/>
                </a:cxn>
                <a:cxn ang="0">
                  <a:pos x="connsiteX2" y="connsiteY2"/>
                </a:cxn>
              </a:cxnLst>
              <a:rect l="l" t="t" r="r" b="b"/>
              <a:pathLst>
                <a:path w="6723" h="10000">
                  <a:moveTo>
                    <a:pt x="0" y="10000"/>
                  </a:moveTo>
                  <a:lnTo>
                    <a:pt x="0" y="0"/>
                  </a:lnTo>
                  <a:lnTo>
                    <a:pt x="6723" y="0"/>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87" name="Line 3401"/>
            <p:cNvSpPr>
              <a:spLocks noChangeShapeType="1"/>
            </p:cNvSpPr>
            <p:nvPr userDrawn="1"/>
          </p:nvSpPr>
          <p:spPr bwMode="gray">
            <a:xfrm>
              <a:off x="2662386" y="4934855"/>
              <a:ext cx="233363" cy="0"/>
            </a:xfrm>
            <a:prstGeom prst="line">
              <a:avLst/>
            </a:prstGeom>
            <a:noFill/>
            <a:ln w="9525">
              <a:solidFill>
                <a:srgbClr val="CC0033"/>
              </a:solidFill>
              <a:round/>
              <a:headEnd/>
              <a:tailEnd type="oval"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8" name="Rectangle 3454"/>
            <p:cNvSpPr>
              <a:spLocks noChangeArrowheads="1"/>
            </p:cNvSpPr>
            <p:nvPr userDrawn="1"/>
          </p:nvSpPr>
          <p:spPr bwMode="gray">
            <a:xfrm>
              <a:off x="2350464" y="4858655"/>
              <a:ext cx="273029"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Lima</a:t>
              </a:r>
            </a:p>
          </p:txBody>
        </p:sp>
        <p:sp>
          <p:nvSpPr>
            <p:cNvPr id="89" name="Freeform 3419"/>
            <p:cNvSpPr>
              <a:spLocks/>
            </p:cNvSpPr>
            <p:nvPr userDrawn="1"/>
          </p:nvSpPr>
          <p:spPr bwMode="gray">
            <a:xfrm>
              <a:off x="1682514" y="5026409"/>
              <a:ext cx="1399852" cy="414462"/>
            </a:xfrm>
            <a:custGeom>
              <a:avLst/>
              <a:gdLst>
                <a:gd name="T0" fmla="*/ 0 w 714"/>
                <a:gd name="T1" fmla="*/ 2147483647 h 252"/>
                <a:gd name="T2" fmla="*/ 2147483647 w 714"/>
                <a:gd name="T3" fmla="*/ 2147483647 h 252"/>
                <a:gd name="T4" fmla="*/ 2147483647 w 714"/>
                <a:gd name="T5" fmla="*/ 0 h 252"/>
                <a:gd name="T6" fmla="*/ 2147483647 w 714"/>
                <a:gd name="T7" fmla="*/ 0 h 252"/>
                <a:gd name="T8" fmla="*/ 0 60000 65536"/>
                <a:gd name="T9" fmla="*/ 0 60000 65536"/>
                <a:gd name="T10" fmla="*/ 0 60000 65536"/>
                <a:gd name="T11" fmla="*/ 0 60000 65536"/>
                <a:gd name="T12" fmla="*/ 0 w 714"/>
                <a:gd name="T13" fmla="*/ 0 h 252"/>
                <a:gd name="T14" fmla="*/ 714 w 714"/>
                <a:gd name="T15" fmla="*/ 252 h 252"/>
              </a:gdLst>
              <a:ahLst/>
              <a:cxnLst>
                <a:cxn ang="T8">
                  <a:pos x="T0" y="T1"/>
                </a:cxn>
                <a:cxn ang="T9">
                  <a:pos x="T2" y="T3"/>
                </a:cxn>
                <a:cxn ang="T10">
                  <a:pos x="T4" y="T5"/>
                </a:cxn>
                <a:cxn ang="T11">
                  <a:pos x="T6" y="T7"/>
                </a:cxn>
              </a:cxnLst>
              <a:rect l="T12" t="T13" r="T14" b="T15"/>
              <a:pathLst>
                <a:path w="714" h="252">
                  <a:moveTo>
                    <a:pt x="0" y="252"/>
                  </a:moveTo>
                  <a:lnTo>
                    <a:pt x="234" y="252"/>
                  </a:lnTo>
                  <a:lnTo>
                    <a:pt x="234" y="0"/>
                  </a:lnTo>
                  <a:lnTo>
                    <a:pt x="714" y="0"/>
                  </a:lnTo>
                </a:path>
              </a:pathLst>
            </a:custGeom>
            <a:noFill/>
            <a:ln w="9525">
              <a:solidFill>
                <a:srgbClr val="CC0033"/>
              </a:solidFill>
              <a:round/>
              <a:headEnd/>
              <a:tailEnd type="oval" w="med" len="med"/>
            </a:ln>
            <a:extLst>
              <a:ext uri="{909E8E84-426E-40DD-AFC4-6F175D3DCCD1}">
                <a14:hiddenFill xmlns:a14="http://schemas.microsoft.com/office/drawing/2010/main">
                  <a:solidFill>
                    <a:srgbClr val="FFFFFF"/>
                  </a:solidFill>
                </a14:hiddenFill>
              </a:ext>
            </a:extLst>
          </p:spPr>
          <p:txBody>
            <a:bodyPr lIns="104306" tIns="52153" rIns="104306" bIns="52153"/>
            <a:lstStyle/>
            <a:p>
              <a:endParaRPr lang="en-US">
                <a:latin typeface="+mn-lt"/>
              </a:endParaRPr>
            </a:p>
          </p:txBody>
        </p:sp>
        <p:sp>
          <p:nvSpPr>
            <p:cNvPr id="90" name="Rectangle 3454"/>
            <p:cNvSpPr>
              <a:spLocks noChangeArrowheads="1"/>
            </p:cNvSpPr>
            <p:nvPr userDrawn="1"/>
          </p:nvSpPr>
          <p:spPr bwMode="gray">
            <a:xfrm>
              <a:off x="1239593" y="5363927"/>
              <a:ext cx="364039"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La Paz</a:t>
              </a:r>
            </a:p>
          </p:txBody>
        </p:sp>
        <p:cxnSp>
          <p:nvCxnSpPr>
            <p:cNvPr id="91" name="AutoShape 1757"/>
            <p:cNvCxnSpPr>
              <a:cxnSpLocks noChangeShapeType="1"/>
            </p:cNvCxnSpPr>
            <p:nvPr userDrawn="1"/>
          </p:nvCxnSpPr>
          <p:spPr bwMode="auto">
            <a:xfrm rot="10800000" flipV="1">
              <a:off x="1691681" y="5398397"/>
              <a:ext cx="1287157" cy="277039"/>
            </a:xfrm>
            <a:prstGeom prst="bentConnector3">
              <a:avLst>
                <a:gd name="adj1" fmla="val 50000"/>
              </a:avLst>
            </a:prstGeom>
            <a:noFill/>
            <a:ln w="9525">
              <a:solidFill>
                <a:srgbClr val="CC0033"/>
              </a:solidFill>
              <a:miter lim="800000"/>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2" name="AutoShape 1757"/>
            <p:cNvCxnSpPr>
              <a:cxnSpLocks noChangeShapeType="1"/>
            </p:cNvCxnSpPr>
            <p:nvPr userDrawn="1"/>
          </p:nvCxnSpPr>
          <p:spPr bwMode="auto">
            <a:xfrm rot="10800000" flipV="1">
              <a:off x="1691681" y="5440871"/>
              <a:ext cx="1544553" cy="414436"/>
            </a:xfrm>
            <a:prstGeom prst="bentConnector3">
              <a:avLst>
                <a:gd name="adj1" fmla="val 50000"/>
              </a:avLst>
            </a:prstGeom>
            <a:noFill/>
            <a:ln w="9525">
              <a:solidFill>
                <a:srgbClr val="CC0033"/>
              </a:solidFill>
              <a:miter lim="800000"/>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3" name="Rectangle 3449"/>
            <p:cNvSpPr>
              <a:spLocks noChangeArrowheads="1"/>
            </p:cNvSpPr>
            <p:nvPr userDrawn="1"/>
          </p:nvSpPr>
          <p:spPr bwMode="gray">
            <a:xfrm>
              <a:off x="898842" y="5774469"/>
              <a:ext cx="745955" cy="15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20000"/>
                </a:lnSpc>
                <a:spcBef>
                  <a:spcPts val="1200"/>
                </a:spcBef>
                <a:buFont typeface="Arial" pitchFamily="34" charset="0"/>
                <a:defRPr sz="1600">
                  <a:solidFill>
                    <a:schemeClr val="accent1"/>
                  </a:solidFill>
                  <a:latin typeface="Arial" pitchFamily="34" charset="0"/>
                  <a:ea typeface="Geneva" pitchFamily="22" charset="-128"/>
                  <a:cs typeface="Arial" pitchFamily="34" charset="0"/>
                </a:defRPr>
              </a:lvl1pPr>
              <a:lvl2pPr marL="742950" indent="-285750" eaLnBrk="0" hangingPunct="0">
                <a:lnSpc>
                  <a:spcPct val="120000"/>
                </a:lnSpc>
                <a:spcBef>
                  <a:spcPts val="900"/>
                </a:spcBef>
                <a:buClr>
                  <a:schemeClr val="accent2"/>
                </a:buClr>
                <a:buFont typeface="Arial" pitchFamily="34" charset="0"/>
                <a:buChar char="•"/>
                <a:defRPr sz="1600">
                  <a:solidFill>
                    <a:schemeClr val="accent1"/>
                  </a:solidFill>
                  <a:latin typeface="Arial" pitchFamily="34" charset="0"/>
                  <a:ea typeface="Arial" pitchFamily="34" charset="0"/>
                  <a:cs typeface="Arial" pitchFamily="34" charset="0"/>
                </a:defRPr>
              </a:lvl2pPr>
              <a:lvl3pPr marL="11430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3pPr>
              <a:lvl4pPr marL="16002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4pPr>
              <a:lvl5pPr marL="2057400" indent="-228600" eaLnBrk="0" hangingPunct="0">
                <a:lnSpc>
                  <a:spcPct val="120000"/>
                </a:lnSpc>
                <a:spcBef>
                  <a:spcPct val="20000"/>
                </a:spcBef>
                <a:buFont typeface="Arial" pitchFamily="34" charset="0"/>
                <a:buChar char="•"/>
                <a:defRPr sz="1400">
                  <a:solidFill>
                    <a:schemeClr val="accent1"/>
                  </a:solidFill>
                  <a:latin typeface="Arial" pitchFamily="34" charset="0"/>
                  <a:ea typeface="Arial" pitchFamily="34" charset="0"/>
                  <a:cs typeface="Arial" pitchFamily="34" charset="0"/>
                </a:defRPr>
              </a:lvl5pPr>
              <a:lvl6pPr marL="25146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6pPr>
              <a:lvl7pPr marL="29718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7pPr>
              <a:lvl8pPr marL="34290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8pPr>
              <a:lvl9pPr marL="3886200" indent="-228600" defTabSz="457200" eaLnBrk="0" fontAlgn="base" hangingPunct="0">
                <a:lnSpc>
                  <a:spcPct val="120000"/>
                </a:lnSpc>
                <a:spcBef>
                  <a:spcPct val="20000"/>
                </a:spcBef>
                <a:spcAft>
                  <a:spcPct val="0"/>
                </a:spcAft>
                <a:buFont typeface="Arial" pitchFamily="34" charset="0"/>
                <a:buChar char="•"/>
                <a:defRPr sz="1400">
                  <a:solidFill>
                    <a:schemeClr val="accent1"/>
                  </a:solidFill>
                  <a:latin typeface="Arial" pitchFamily="34" charset="0"/>
                  <a:ea typeface="Arial" pitchFamily="34" charset="0"/>
                  <a:cs typeface="Arial" pitchFamily="34" charset="0"/>
                </a:defRPr>
              </a:lvl9pPr>
            </a:lstStyle>
            <a:p>
              <a:pPr eaLnBrk="1" hangingPunct="1">
                <a:lnSpc>
                  <a:spcPct val="100000"/>
                </a:lnSpc>
                <a:spcBef>
                  <a:spcPct val="0"/>
                </a:spcBef>
                <a:buFontTx/>
                <a:buNone/>
              </a:pPr>
              <a:r>
                <a:rPr lang="en-US" altLang="en-US" sz="1000" dirty="0">
                  <a:solidFill>
                    <a:srgbClr val="5E6A71"/>
                  </a:solidFill>
                  <a:latin typeface="+mn-lt"/>
                </a:rPr>
                <a:t>Buenos Aires</a:t>
              </a:r>
            </a:p>
          </p:txBody>
        </p:sp>
      </p:grpSp>
    </p:spTree>
    <p:extLst>
      <p:ext uri="{BB962C8B-B14F-4D97-AF65-F5344CB8AC3E}">
        <p14:creationId xmlns:p14="http://schemas.microsoft.com/office/powerpoint/2010/main" val="1190016456"/>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 name="Title 1"/>
          <p:cNvSpPr>
            <a:spLocks noGrp="1"/>
          </p:cNvSpPr>
          <p:nvPr>
            <p:ph type="title" hasCustomPrompt="1"/>
          </p:nvPr>
        </p:nvSpPr>
        <p:spPr>
          <a:xfrm>
            <a:off x="358748" y="343933"/>
            <a:ext cx="8425251" cy="898525"/>
          </a:xfrm>
        </p:spPr>
        <p:txBody>
          <a:bodyPr/>
          <a:lstStyle>
            <a:lvl1pPr>
              <a:defRPr/>
            </a:lvl1pPr>
          </a:lstStyle>
          <a:p>
            <a:r>
              <a:rPr lang="en-US" dirty="0"/>
              <a:t>Fitch Ratings Awards</a:t>
            </a:r>
            <a:endParaRPr lang="en-GB" dirty="0"/>
          </a:p>
        </p:txBody>
      </p:sp>
      <p:pic>
        <p:nvPicPr>
          <p:cNvPr id="1732" name="Picture 1731"/>
          <p:cNvPicPr>
            <a:picLocks noChangeAspect="1"/>
          </p:cNvPicPr>
          <p:nvPr userDrawn="1"/>
        </p:nvPicPr>
        <p:blipFill>
          <a:blip r:embed="rId2"/>
          <a:stretch>
            <a:fillRect/>
          </a:stretch>
        </p:blipFill>
        <p:spPr>
          <a:xfrm>
            <a:off x="7079363" y="1538288"/>
            <a:ext cx="1705861" cy="4446587"/>
          </a:xfrm>
          <a:prstGeom prst="rect">
            <a:avLst/>
          </a:prstGeom>
        </p:spPr>
      </p:pic>
      <p:graphicFrame>
        <p:nvGraphicFramePr>
          <p:cNvPr id="1733" name="Table 1732"/>
          <p:cNvGraphicFramePr>
            <a:graphicFrameLocks noGrp="1"/>
          </p:cNvGraphicFramePr>
          <p:nvPr userDrawn="1">
            <p:extLst>
              <p:ext uri="{D42A27DB-BD31-4B8C-83A1-F6EECF244321}">
                <p14:modId xmlns:p14="http://schemas.microsoft.com/office/powerpoint/2010/main" val="2044938454"/>
              </p:ext>
            </p:extLst>
          </p:nvPr>
        </p:nvGraphicFramePr>
        <p:xfrm>
          <a:off x="357188" y="1545463"/>
          <a:ext cx="6543399" cy="4444395"/>
        </p:xfrm>
        <a:graphic>
          <a:graphicData uri="http://schemas.openxmlformats.org/drawingml/2006/table">
            <a:tbl>
              <a:tblPr bandRow="1">
                <a:tableStyleId>{0817EA92-75D0-4044-A80A-286907CE0DDB}</a:tableStyleId>
              </a:tblPr>
              <a:tblGrid>
                <a:gridCol w="1067648">
                  <a:extLst>
                    <a:ext uri="{9D8B030D-6E8A-4147-A177-3AD203B41FA5}">
                      <a16:colId xmlns:a16="http://schemas.microsoft.com/office/drawing/2014/main" val="20000"/>
                    </a:ext>
                  </a:extLst>
                </a:gridCol>
                <a:gridCol w="5475751">
                  <a:extLst>
                    <a:ext uri="{9D8B030D-6E8A-4147-A177-3AD203B41FA5}">
                      <a16:colId xmlns:a16="http://schemas.microsoft.com/office/drawing/2014/main" val="20001"/>
                    </a:ext>
                  </a:extLst>
                </a:gridCol>
              </a:tblGrid>
              <a:tr h="507447">
                <a:tc>
                  <a:txBody>
                    <a:bodyPr/>
                    <a:lstStyle/>
                    <a:p>
                      <a:pPr marL="0" marR="0" indent="0" algn="l" defTabSz="914400" rtl="0" eaLnBrk="1" fontAlgn="auto" latinLnBrk="0" hangingPunct="1">
                        <a:lnSpc>
                          <a:spcPts val="1320"/>
                        </a:lnSpc>
                        <a:spcBef>
                          <a:spcPts val="0"/>
                        </a:spcBef>
                        <a:spcAft>
                          <a:spcPts val="0"/>
                        </a:spcAft>
                        <a:buClrTx/>
                        <a:buSzTx/>
                        <a:buFontTx/>
                        <a:buNone/>
                        <a:tabLst/>
                        <a:defRPr/>
                      </a:pPr>
                      <a:endParaRPr lang="en-US" sz="1100" dirty="0"/>
                    </a:p>
                  </a:txBody>
                  <a:tcPr anchor="ct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en-US" sz="1100" b="1" dirty="0"/>
                        <a:t>Environmental Finance Sustainable Investment Awards</a:t>
                      </a:r>
                      <a:r>
                        <a:rPr lang="en-US" sz="1100" dirty="0"/>
                        <a:t>: Winner of The Most Transparent Credit Rating Agency — 2019</a:t>
                      </a:r>
                    </a:p>
                  </a:txBody>
                  <a:tcPr anchor="ctr"/>
                </a:tc>
                <a:extLst>
                  <a:ext uri="{0D108BD9-81ED-4DB2-BD59-A6C34878D82A}">
                    <a16:rowId xmlns:a16="http://schemas.microsoft.com/office/drawing/2014/main" val="10000"/>
                  </a:ext>
                </a:extLst>
              </a:tr>
              <a:tr h="544758">
                <a:tc>
                  <a:txBody>
                    <a:bodyPr/>
                    <a:lstStyle/>
                    <a:p>
                      <a:pPr marL="0" marR="0" indent="0" algn="l" defTabSz="914400" rtl="0" eaLnBrk="1" fontAlgn="auto" latinLnBrk="0" hangingPunct="1">
                        <a:lnSpc>
                          <a:spcPts val="1320"/>
                        </a:lnSpc>
                        <a:spcBef>
                          <a:spcPts val="0"/>
                        </a:spcBef>
                        <a:spcAft>
                          <a:spcPts val="0"/>
                        </a:spcAft>
                        <a:buClrTx/>
                        <a:buSzTx/>
                        <a:buFontTx/>
                        <a:buNone/>
                        <a:tabLst/>
                        <a:defRPr/>
                      </a:pPr>
                      <a:endParaRPr lang="en-US" sz="1100" dirty="0"/>
                    </a:p>
                  </a:txBody>
                  <a:tcPr anchor="ct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en-US" sz="1100" b="1" dirty="0"/>
                        <a:t>Focus Economics Analyst Forecast Awards</a:t>
                      </a:r>
                      <a:r>
                        <a:rPr lang="en-US" sz="1100" dirty="0"/>
                        <a:t>: U.S. Interest Rate, Italian Inflation, and Korea Exchange Rate – 2019</a:t>
                      </a:r>
                    </a:p>
                  </a:txBody>
                  <a:tcPr anchor="ctr"/>
                </a:tc>
                <a:extLst>
                  <a:ext uri="{0D108BD9-81ED-4DB2-BD59-A6C34878D82A}">
                    <a16:rowId xmlns:a16="http://schemas.microsoft.com/office/drawing/2014/main" val="10001"/>
                  </a:ext>
                </a:extLst>
              </a:tr>
              <a:tr h="507446">
                <a:tc>
                  <a:txBody>
                    <a:bodyPr/>
                    <a:lstStyle/>
                    <a:p>
                      <a:pPr marL="0" marR="0" indent="0" algn="l" defTabSz="914400" rtl="0" eaLnBrk="1" fontAlgn="auto" latinLnBrk="0" hangingPunct="1">
                        <a:lnSpc>
                          <a:spcPts val="1320"/>
                        </a:lnSpc>
                        <a:spcBef>
                          <a:spcPts val="0"/>
                        </a:spcBef>
                        <a:spcAft>
                          <a:spcPts val="0"/>
                        </a:spcAft>
                        <a:buClrTx/>
                        <a:buSzTx/>
                        <a:buFontTx/>
                        <a:buNone/>
                        <a:tabLst/>
                        <a:defRPr/>
                      </a:pPr>
                      <a:endParaRPr lang="en-US" sz="1100" dirty="0"/>
                    </a:p>
                  </a:txBody>
                  <a:tcPr anchor="ct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en-US" sz="1100" b="1" dirty="0"/>
                        <a:t>China Securitization Forum</a:t>
                      </a:r>
                      <a:r>
                        <a:rPr lang="en-US" sz="1100" dirty="0"/>
                        <a:t>: Extraordinary Contributions Award – 2019</a:t>
                      </a:r>
                    </a:p>
                  </a:txBody>
                  <a:tcPr anchor="ctr"/>
                </a:tc>
                <a:extLst>
                  <a:ext uri="{0D108BD9-81ED-4DB2-BD59-A6C34878D82A}">
                    <a16:rowId xmlns:a16="http://schemas.microsoft.com/office/drawing/2014/main" val="10002"/>
                  </a:ext>
                </a:extLst>
              </a:tr>
              <a:tr h="416530">
                <a:tc>
                  <a:txBody>
                    <a:bodyPr/>
                    <a:lstStyle/>
                    <a:p>
                      <a:pPr marL="0" marR="0" indent="0" algn="l" defTabSz="914400" rtl="0" eaLnBrk="1" fontAlgn="auto" latinLnBrk="0" hangingPunct="1">
                        <a:lnSpc>
                          <a:spcPts val="1320"/>
                        </a:lnSpc>
                        <a:spcBef>
                          <a:spcPts val="0"/>
                        </a:spcBef>
                        <a:spcAft>
                          <a:spcPts val="0"/>
                        </a:spcAft>
                        <a:buClrTx/>
                        <a:buSzTx/>
                        <a:buFontTx/>
                        <a:buNone/>
                        <a:tabLst/>
                        <a:defRPr/>
                      </a:pPr>
                      <a:endParaRPr lang="en-US" sz="1100" dirty="0"/>
                    </a:p>
                  </a:txBody>
                  <a:tcPr anchor="ct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en-US" sz="1100" b="1" dirty="0" err="1"/>
                        <a:t>GlobalCapital</a:t>
                      </a:r>
                      <a:r>
                        <a:rPr lang="en-US" sz="1100" b="1" dirty="0"/>
                        <a:t> Bond Awards</a:t>
                      </a:r>
                      <a:r>
                        <a:rPr lang="en-US" sz="1100" dirty="0"/>
                        <a:t>: Best Rating Agency for Emerging Market Bonds, 1st Place – 2017, 2019</a:t>
                      </a:r>
                    </a:p>
                  </a:txBody>
                  <a:tcPr anchor="ctr"/>
                </a:tc>
                <a:extLst>
                  <a:ext uri="{0D108BD9-81ED-4DB2-BD59-A6C34878D82A}">
                    <a16:rowId xmlns:a16="http://schemas.microsoft.com/office/drawing/2014/main" val="10003"/>
                  </a:ext>
                </a:extLst>
              </a:tr>
              <a:tr h="1232025">
                <a:tc>
                  <a:txBody>
                    <a:bodyPr/>
                    <a:lstStyle/>
                    <a:p>
                      <a:pPr>
                        <a:lnSpc>
                          <a:spcPts val="1320"/>
                        </a:lnSpc>
                        <a:spcBef>
                          <a:spcPts val="0"/>
                        </a:spcBef>
                      </a:pPr>
                      <a:endParaRPr lang="en-US" sz="1100" dirty="0"/>
                    </a:p>
                  </a:txBody>
                  <a:tcPr anchor="ctr"/>
                </a:tc>
                <a:tc>
                  <a:txBody>
                    <a:bodyPr/>
                    <a:lstStyle/>
                    <a:p>
                      <a:pPr>
                        <a:lnSpc>
                          <a:spcPts val="1320"/>
                        </a:lnSpc>
                        <a:spcBef>
                          <a:spcPts val="0"/>
                        </a:spcBef>
                      </a:pPr>
                      <a:r>
                        <a:rPr lang="en-US" sz="1100" b="1" dirty="0"/>
                        <a:t>The Asset AAA Awards</a:t>
                      </a:r>
                      <a:r>
                        <a:rPr lang="en-US" sz="1100" dirty="0"/>
                        <a:t>: </a:t>
                      </a:r>
                    </a:p>
                    <a:p>
                      <a:pPr>
                        <a:lnSpc>
                          <a:spcPts val="1320"/>
                        </a:lnSpc>
                        <a:spcBef>
                          <a:spcPts val="0"/>
                        </a:spcBef>
                      </a:pPr>
                      <a:r>
                        <a:rPr lang="en-US" sz="1100" dirty="0"/>
                        <a:t>Best Rating Agency for Islamic Finance — 2017, 2018</a:t>
                      </a:r>
                    </a:p>
                    <a:p>
                      <a:pPr>
                        <a:lnSpc>
                          <a:spcPts val="1320"/>
                        </a:lnSpc>
                        <a:spcBef>
                          <a:spcPts val="0"/>
                        </a:spcBef>
                      </a:pPr>
                      <a:r>
                        <a:rPr lang="en-US" sz="1100" dirty="0"/>
                        <a:t>Public Finance Rating Agency of the Year — 2015, 2016, 2017, 2018</a:t>
                      </a:r>
                    </a:p>
                    <a:p>
                      <a:pPr>
                        <a:lnSpc>
                          <a:spcPts val="1320"/>
                        </a:lnSpc>
                        <a:spcBef>
                          <a:spcPts val="0"/>
                        </a:spcBef>
                      </a:pPr>
                      <a:r>
                        <a:rPr lang="en-US" sz="1100" dirty="0"/>
                        <a:t>Corporate Rating Agency of the Year — 2015, 2016, 2018</a:t>
                      </a:r>
                    </a:p>
                    <a:p>
                      <a:pPr>
                        <a:lnSpc>
                          <a:spcPts val="1320"/>
                        </a:lnSpc>
                        <a:spcBef>
                          <a:spcPts val="0"/>
                        </a:spcBef>
                      </a:pPr>
                      <a:r>
                        <a:rPr lang="en-US" sz="1100" dirty="0"/>
                        <a:t>Project Finance Rating Agency of the Year — 2016, 2018</a:t>
                      </a:r>
                    </a:p>
                    <a:p>
                      <a:pPr>
                        <a:lnSpc>
                          <a:spcPts val="1320"/>
                        </a:lnSpc>
                        <a:spcBef>
                          <a:spcPts val="0"/>
                        </a:spcBef>
                      </a:pPr>
                      <a:r>
                        <a:rPr lang="en-US" sz="1100" dirty="0"/>
                        <a:t>Sovereigns Rating Agency of the Year — 2017, 2018</a:t>
                      </a:r>
                    </a:p>
                    <a:p>
                      <a:pPr>
                        <a:lnSpc>
                          <a:spcPts val="1320"/>
                        </a:lnSpc>
                        <a:spcBef>
                          <a:spcPts val="0"/>
                        </a:spcBef>
                      </a:pPr>
                      <a:r>
                        <a:rPr lang="en-US" sz="1100" dirty="0"/>
                        <a:t>Investment Grade Rating Agency of the Year — 2018</a:t>
                      </a:r>
                    </a:p>
                  </a:txBody>
                  <a:tcPr anchor="ctr"/>
                </a:tc>
                <a:extLst>
                  <a:ext uri="{0D108BD9-81ED-4DB2-BD59-A6C34878D82A}">
                    <a16:rowId xmlns:a16="http://schemas.microsoft.com/office/drawing/2014/main" val="10004"/>
                  </a:ext>
                </a:extLst>
              </a:tr>
              <a:tr h="397162">
                <a:tc>
                  <a:txBody>
                    <a:bodyPr/>
                    <a:lstStyle/>
                    <a:p>
                      <a:pPr marL="0" marR="0" indent="0" algn="l" defTabSz="914400" rtl="0" eaLnBrk="1" fontAlgn="auto" latinLnBrk="0" hangingPunct="1">
                        <a:lnSpc>
                          <a:spcPts val="1320"/>
                        </a:lnSpc>
                        <a:spcBef>
                          <a:spcPts val="0"/>
                        </a:spcBef>
                        <a:spcAft>
                          <a:spcPts val="0"/>
                        </a:spcAft>
                        <a:buClrTx/>
                        <a:buSzTx/>
                        <a:buFontTx/>
                        <a:buNone/>
                        <a:tabLst/>
                        <a:defRPr/>
                      </a:pPr>
                      <a:endParaRPr lang="en-US" sz="1100" dirty="0"/>
                    </a:p>
                  </a:txBody>
                  <a:tcPr anchor="ct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en-US" sz="1100" b="1" dirty="0" err="1"/>
                        <a:t>FinanceAsia’s</a:t>
                      </a:r>
                      <a:r>
                        <a:rPr lang="en-US" sz="1100" b="1" dirty="0"/>
                        <a:t> China Awards</a:t>
                      </a:r>
                      <a:r>
                        <a:rPr lang="en-US" sz="1100" dirty="0"/>
                        <a:t>: Best International Ratings Agency – 2018, 2019</a:t>
                      </a:r>
                    </a:p>
                  </a:txBody>
                  <a:tcPr anchor="ctr"/>
                </a:tc>
                <a:extLst>
                  <a:ext uri="{0D108BD9-81ED-4DB2-BD59-A6C34878D82A}">
                    <a16:rowId xmlns:a16="http://schemas.microsoft.com/office/drawing/2014/main" val="10005"/>
                  </a:ext>
                </a:extLst>
              </a:tr>
              <a:tr h="416530">
                <a:tc>
                  <a:txBody>
                    <a:bodyPr/>
                    <a:lstStyle/>
                    <a:p>
                      <a:pPr marL="0" marR="0" indent="0" algn="l" defTabSz="914400" rtl="0" eaLnBrk="1" fontAlgn="auto" latinLnBrk="0" hangingPunct="1">
                        <a:lnSpc>
                          <a:spcPts val="1320"/>
                        </a:lnSpc>
                        <a:spcBef>
                          <a:spcPts val="0"/>
                        </a:spcBef>
                        <a:spcAft>
                          <a:spcPts val="0"/>
                        </a:spcAft>
                        <a:buClrTx/>
                        <a:buSzTx/>
                        <a:buFontTx/>
                        <a:buNone/>
                        <a:tabLst/>
                        <a:defRPr/>
                      </a:pPr>
                      <a:endParaRPr lang="en-US" sz="1100" dirty="0"/>
                    </a:p>
                  </a:txBody>
                  <a:tcPr anchor="ct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en-US" sz="1100" b="1" dirty="0" err="1"/>
                        <a:t>Wallstreet</a:t>
                      </a:r>
                      <a:r>
                        <a:rPr lang="en-US" sz="1100" b="1" dirty="0"/>
                        <a:t> Trader’s Chinese Offshore Fixed Income Market</a:t>
                      </a:r>
                      <a:r>
                        <a:rPr lang="en-US" sz="1100" dirty="0"/>
                        <a:t>: Outstanding Credit Ratings Agency – 2017</a:t>
                      </a:r>
                    </a:p>
                  </a:txBody>
                  <a:tcPr anchor="ctr"/>
                </a:tc>
                <a:extLst>
                  <a:ext uri="{0D108BD9-81ED-4DB2-BD59-A6C34878D82A}">
                    <a16:rowId xmlns:a16="http://schemas.microsoft.com/office/drawing/2014/main" val="10006"/>
                  </a:ext>
                </a:extLst>
              </a:tr>
              <a:tr h="397162">
                <a:tc>
                  <a:txBody>
                    <a:bodyPr/>
                    <a:lstStyle/>
                    <a:p>
                      <a:pPr marL="0" marR="0" indent="0" algn="l" defTabSz="914400" rtl="0" eaLnBrk="1" fontAlgn="auto" latinLnBrk="0" hangingPunct="1">
                        <a:lnSpc>
                          <a:spcPts val="1320"/>
                        </a:lnSpc>
                        <a:spcBef>
                          <a:spcPts val="0"/>
                        </a:spcBef>
                        <a:spcAft>
                          <a:spcPts val="0"/>
                        </a:spcAft>
                        <a:buClrTx/>
                        <a:buSzTx/>
                        <a:buFontTx/>
                        <a:buNone/>
                        <a:tabLst/>
                        <a:defRPr/>
                      </a:pPr>
                      <a:endParaRPr lang="en-US" sz="1100" dirty="0"/>
                    </a:p>
                  </a:txBody>
                  <a:tcPr anchor="ct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en-US" sz="1100" b="1" dirty="0" err="1"/>
                        <a:t>CFI.co</a:t>
                      </a:r>
                      <a:r>
                        <a:rPr lang="en-US" sz="1100" b="1" dirty="0"/>
                        <a:t> Awards</a:t>
                      </a:r>
                      <a:r>
                        <a:rPr lang="en-US" sz="1100" dirty="0"/>
                        <a:t>: Best International Ratings Agency – 2017</a:t>
                      </a:r>
                    </a:p>
                  </a:txBody>
                  <a:tcPr anchor="ctr"/>
                </a:tc>
                <a:extLst>
                  <a:ext uri="{0D108BD9-81ED-4DB2-BD59-A6C34878D82A}">
                    <a16:rowId xmlns:a16="http://schemas.microsoft.com/office/drawing/2014/main" val="10007"/>
                  </a:ext>
                </a:extLst>
              </a:tr>
            </a:tbl>
          </a:graphicData>
        </a:graphic>
      </p:graphicFrame>
      <p:pic>
        <p:nvPicPr>
          <p:cNvPr id="1734" name="Picture 1733" descr="SIAW19-LOGO-WIN-MTCRA.png"/>
          <p:cNvPicPr>
            <a:picLocks noChangeAspect="1"/>
          </p:cNvPicPr>
          <p:nvPr userDrawn="1"/>
        </p:nvPicPr>
        <p:blipFill rotWithShape="1">
          <a:blip r:embed="rId3">
            <a:extLst>
              <a:ext uri="{28A0092B-C50C-407E-A947-70E740481C1C}">
                <a14:useLocalDpi xmlns:a14="http://schemas.microsoft.com/office/drawing/2010/main" val="0"/>
              </a:ext>
            </a:extLst>
          </a:blip>
          <a:srcRect l="9722" t="6981" r="9087" b="41321"/>
          <a:stretch/>
        </p:blipFill>
        <p:spPr>
          <a:xfrm>
            <a:off x="648576" y="1570800"/>
            <a:ext cx="565912" cy="377245"/>
          </a:xfrm>
          <a:prstGeom prst="rect">
            <a:avLst/>
          </a:prstGeom>
        </p:spPr>
      </p:pic>
      <p:pic>
        <p:nvPicPr>
          <p:cNvPr id="1735" name="Picture 1734" descr="Focus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614" y="2157532"/>
            <a:ext cx="419835" cy="332904"/>
          </a:xfrm>
          <a:prstGeom prst="rect">
            <a:avLst/>
          </a:prstGeom>
        </p:spPr>
      </p:pic>
      <p:pic>
        <p:nvPicPr>
          <p:cNvPr id="1736" name="Picture 1735" descr="CSF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7537" y="2674523"/>
            <a:ext cx="953392" cy="328756"/>
          </a:xfrm>
          <a:prstGeom prst="rect">
            <a:avLst/>
          </a:prstGeom>
        </p:spPr>
      </p:pic>
      <p:grpSp>
        <p:nvGrpSpPr>
          <p:cNvPr id="1737" name="Group 1736"/>
          <p:cNvGrpSpPr/>
          <p:nvPr userDrawn="1"/>
        </p:nvGrpSpPr>
        <p:grpSpPr>
          <a:xfrm>
            <a:off x="530491" y="3910951"/>
            <a:ext cx="767484" cy="391362"/>
            <a:chOff x="527713" y="1863396"/>
            <a:chExt cx="1518398" cy="774275"/>
          </a:xfrm>
        </p:grpSpPr>
        <p:pic>
          <p:nvPicPr>
            <p:cNvPr id="1738" name="Picture 1737" descr="Screen Shot 2016-08-17 at 10.30.3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713" y="1863396"/>
              <a:ext cx="1518398" cy="774275"/>
            </a:xfrm>
            <a:prstGeom prst="rect">
              <a:avLst/>
            </a:prstGeom>
            <a:effectLst>
              <a:outerShdw blurRad="25400" dist="38100" dir="2700000" algn="tl" rotWithShape="0">
                <a:prstClr val="black">
                  <a:alpha val="50000"/>
                </a:prstClr>
              </a:outerShdw>
            </a:effectLst>
          </p:spPr>
        </p:pic>
        <p:pic>
          <p:nvPicPr>
            <p:cNvPr id="1739" name="Picture 1738" descr="The-Asset-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333" y="1992792"/>
              <a:ext cx="1143025" cy="438135"/>
            </a:xfrm>
            <a:prstGeom prst="rect">
              <a:avLst/>
            </a:prstGeom>
          </p:spPr>
        </p:pic>
      </p:grpSp>
      <p:pic>
        <p:nvPicPr>
          <p:cNvPr id="1740" name="Picture 4" descr="Image result for äºæ´²éè financeasia"/>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82548" y="4821475"/>
            <a:ext cx="863371" cy="265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 name="Picture 1740" descr="logo_gc.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6612" y="3223615"/>
            <a:ext cx="955242" cy="180874"/>
          </a:xfrm>
          <a:prstGeom prst="rect">
            <a:avLst/>
          </a:prstGeom>
        </p:spPr>
      </p:pic>
      <p:pic>
        <p:nvPicPr>
          <p:cNvPr id="1742" name="Picture 174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5069" y="5275215"/>
            <a:ext cx="718330" cy="266933"/>
          </a:xfrm>
          <a:prstGeom prst="rect">
            <a:avLst/>
          </a:prstGeom>
        </p:spPr>
      </p:pic>
      <p:pic>
        <p:nvPicPr>
          <p:cNvPr id="1743" name="Picture 1742" descr="header.gif"/>
          <p:cNvPicPr>
            <a:picLocks noChangeAspect="1"/>
          </p:cNvPicPr>
          <p:nvPr userDrawn="1"/>
        </p:nvPicPr>
        <p:blipFill rotWithShape="1">
          <a:blip r:embed="rId11">
            <a:extLst>
              <a:ext uri="{28A0092B-C50C-407E-A947-70E740481C1C}">
                <a14:useLocalDpi xmlns:a14="http://schemas.microsoft.com/office/drawing/2010/main" val="0"/>
              </a:ext>
            </a:extLst>
          </a:blip>
          <a:srcRect l="1858" t="1" r="77038" b="-1012"/>
          <a:stretch/>
        </p:blipFill>
        <p:spPr>
          <a:xfrm>
            <a:off x="574206" y="5676533"/>
            <a:ext cx="680056" cy="243717"/>
          </a:xfrm>
          <a:prstGeom prst="rect">
            <a:avLst/>
          </a:prstGeom>
        </p:spPr>
      </p:pic>
    </p:spTree>
    <p:extLst>
      <p:ext uri="{BB962C8B-B14F-4D97-AF65-F5344CB8AC3E}">
        <p14:creationId xmlns:p14="http://schemas.microsoft.com/office/powerpoint/2010/main" val="3739725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rporate histor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 name="Title 1"/>
          <p:cNvSpPr>
            <a:spLocks noGrp="1"/>
          </p:cNvSpPr>
          <p:nvPr>
            <p:ph type="title" hasCustomPrompt="1"/>
          </p:nvPr>
        </p:nvSpPr>
        <p:spPr>
          <a:xfrm>
            <a:off x="358748" y="343933"/>
            <a:ext cx="8425251" cy="898525"/>
          </a:xfrm>
        </p:spPr>
        <p:txBody>
          <a:bodyPr/>
          <a:lstStyle>
            <a:lvl1pPr>
              <a:defRPr/>
            </a:lvl1pPr>
          </a:lstStyle>
          <a:p>
            <a:r>
              <a:rPr lang="en-GB" dirty="0"/>
              <a:t>Fitch Group </a:t>
            </a:r>
            <a:r>
              <a:rPr lang="en-US" dirty="0"/>
              <a:t>Corporate History</a:t>
            </a:r>
            <a:endParaRPr lang="en-GB" dirty="0"/>
          </a:p>
        </p:txBody>
      </p:sp>
      <p:sp>
        <p:nvSpPr>
          <p:cNvPr id="245" name="Rectangle 244">
            <a:extLst>
              <a:ext uri="{FF2B5EF4-FFF2-40B4-BE49-F238E27FC236}">
                <a16:creationId xmlns:a16="http://schemas.microsoft.com/office/drawing/2014/main" id="{AD6054FC-5AD5-40AB-AA9F-F709DCEF6BA0}"/>
              </a:ext>
            </a:extLst>
          </p:cNvPr>
          <p:cNvSpPr/>
          <p:nvPr userDrawn="1"/>
        </p:nvSpPr>
        <p:spPr>
          <a:xfrm>
            <a:off x="358775" y="1538288"/>
            <a:ext cx="3977196" cy="638636"/>
          </a:xfrm>
          <a:prstGeom prst="rect">
            <a:avLst/>
          </a:prstGeom>
        </p:spPr>
        <p:txBody>
          <a:bodyPr wrap="square" lIns="0" tIns="0" rIns="0" bIns="0">
            <a:spAutoFit/>
          </a:bodyPr>
          <a:lstStyle/>
          <a:p>
            <a:pPr>
              <a:spcBef>
                <a:spcPts val="600"/>
              </a:spcBef>
            </a:pPr>
            <a:r>
              <a:rPr lang="en-GB" sz="1050" b="1" dirty="0">
                <a:solidFill>
                  <a:schemeClr val="tx1"/>
                </a:solidFill>
              </a:rPr>
              <a:t>Founded December 1913 as </a:t>
            </a:r>
            <a:r>
              <a:rPr lang="en-GB" sz="1050" b="1" dirty="0">
                <a:solidFill>
                  <a:schemeClr val="tx2"/>
                </a:solidFill>
              </a:rPr>
              <a:t>Fitch Publishing Company, Inc.</a:t>
            </a:r>
          </a:p>
          <a:p>
            <a:pPr>
              <a:spcBef>
                <a:spcPts val="600"/>
              </a:spcBef>
            </a:pPr>
            <a:r>
              <a:rPr lang="en-GB" sz="1050" b="1" dirty="0">
                <a:solidFill>
                  <a:schemeClr val="tx1"/>
                </a:solidFill>
              </a:rPr>
              <a:t>Owned by </a:t>
            </a:r>
            <a:r>
              <a:rPr lang="en-GB" sz="1050" b="1" dirty="0">
                <a:solidFill>
                  <a:schemeClr val="tx2"/>
                </a:solidFill>
              </a:rPr>
              <a:t>Hearst</a:t>
            </a:r>
            <a:r>
              <a:rPr lang="en-GB" sz="1050" b="1" dirty="0">
                <a:solidFill>
                  <a:schemeClr val="tx1"/>
                </a:solidFill>
              </a:rPr>
              <a:t>, a diversified media and information company.</a:t>
            </a:r>
          </a:p>
          <a:p>
            <a:pPr>
              <a:spcBef>
                <a:spcPts val="600"/>
              </a:spcBef>
            </a:pPr>
            <a:r>
              <a:rPr lang="en-GB" sz="1050" b="1" dirty="0">
                <a:solidFill>
                  <a:schemeClr val="tx1"/>
                </a:solidFill>
              </a:rPr>
              <a:t>Dual-headquartered in </a:t>
            </a:r>
            <a:r>
              <a:rPr lang="en-GB" sz="1050" b="1" dirty="0">
                <a:solidFill>
                  <a:schemeClr val="tx2"/>
                </a:solidFill>
              </a:rPr>
              <a:t>London</a:t>
            </a:r>
            <a:r>
              <a:rPr lang="en-GB" sz="1050" b="1" dirty="0">
                <a:solidFill>
                  <a:srgbClr val="5E6A71"/>
                </a:solidFill>
              </a:rPr>
              <a:t> </a:t>
            </a:r>
            <a:r>
              <a:rPr lang="en-GB" sz="1050" b="1" dirty="0">
                <a:solidFill>
                  <a:schemeClr val="tx1"/>
                </a:solidFill>
              </a:rPr>
              <a:t>and</a:t>
            </a:r>
            <a:r>
              <a:rPr lang="en-GB" sz="1050" b="1" dirty="0">
                <a:solidFill>
                  <a:srgbClr val="5E6A71"/>
                </a:solidFill>
              </a:rPr>
              <a:t> </a:t>
            </a:r>
            <a:r>
              <a:rPr lang="en-GB" sz="1050" b="1" dirty="0">
                <a:solidFill>
                  <a:schemeClr val="tx2"/>
                </a:solidFill>
              </a:rPr>
              <a:t>New York</a:t>
            </a:r>
            <a:r>
              <a:rPr lang="en-GB" sz="1050" b="1" dirty="0">
                <a:solidFill>
                  <a:schemeClr val="tx1"/>
                </a:solidFill>
              </a:rPr>
              <a:t>.</a:t>
            </a:r>
          </a:p>
        </p:txBody>
      </p:sp>
      <p:grpSp>
        <p:nvGrpSpPr>
          <p:cNvPr id="18" name="Group 17">
            <a:extLst>
              <a:ext uri="{FF2B5EF4-FFF2-40B4-BE49-F238E27FC236}">
                <a16:creationId xmlns:a16="http://schemas.microsoft.com/office/drawing/2014/main" id="{224A8AB4-9DBE-4D14-BDDA-47F9E7093102}"/>
              </a:ext>
            </a:extLst>
          </p:cNvPr>
          <p:cNvGrpSpPr/>
          <p:nvPr userDrawn="1"/>
        </p:nvGrpSpPr>
        <p:grpSpPr>
          <a:xfrm>
            <a:off x="-43691" y="2639176"/>
            <a:ext cx="8877596" cy="2521540"/>
            <a:chOff x="-43691" y="2639176"/>
            <a:chExt cx="8877596" cy="2521540"/>
          </a:xfrm>
        </p:grpSpPr>
        <p:grpSp>
          <p:nvGrpSpPr>
            <p:cNvPr id="16" name="Group 15">
              <a:extLst>
                <a:ext uri="{FF2B5EF4-FFF2-40B4-BE49-F238E27FC236}">
                  <a16:creationId xmlns:a16="http://schemas.microsoft.com/office/drawing/2014/main" id="{3C96FAAE-2B72-40E7-B2EA-09ECE6943C10}"/>
                </a:ext>
              </a:extLst>
            </p:cNvPr>
            <p:cNvGrpSpPr/>
            <p:nvPr userDrawn="1"/>
          </p:nvGrpSpPr>
          <p:grpSpPr>
            <a:xfrm>
              <a:off x="-43691" y="4639923"/>
              <a:ext cx="1047105" cy="520792"/>
              <a:chOff x="-43691" y="4639923"/>
              <a:chExt cx="1047105" cy="520792"/>
            </a:xfrm>
          </p:grpSpPr>
          <p:sp>
            <p:nvSpPr>
              <p:cNvPr id="211" name="Rectangle 210">
                <a:extLst>
                  <a:ext uri="{FF2B5EF4-FFF2-40B4-BE49-F238E27FC236}">
                    <a16:creationId xmlns:a16="http://schemas.microsoft.com/office/drawing/2014/main" id="{F97AE515-E489-4653-942F-547ED776FF08}"/>
                  </a:ext>
                </a:extLst>
              </p:cNvPr>
              <p:cNvSpPr/>
              <p:nvPr userDrawn="1"/>
            </p:nvSpPr>
            <p:spPr>
              <a:xfrm rot="2700000">
                <a:off x="363389" y="4520689"/>
                <a:ext cx="232946" cy="1047105"/>
              </a:xfrm>
              <a:prstGeom prst="rect">
                <a:avLst/>
              </a:prstGeom>
              <a:gradFill>
                <a:gsLst>
                  <a:gs pos="0">
                    <a:schemeClr val="tx1">
                      <a:alpha val="20000"/>
                    </a:schemeClr>
                  </a:gs>
                  <a:gs pos="7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12" name="Rectangle 211">
                <a:extLst>
                  <a:ext uri="{FF2B5EF4-FFF2-40B4-BE49-F238E27FC236}">
                    <a16:creationId xmlns:a16="http://schemas.microsoft.com/office/drawing/2014/main" id="{F34391B8-0DC2-46EE-94D3-9C31D208DA6A}"/>
                  </a:ext>
                </a:extLst>
              </p:cNvPr>
              <p:cNvSpPr/>
              <p:nvPr userDrawn="1"/>
            </p:nvSpPr>
            <p:spPr>
              <a:xfrm rot="2700000">
                <a:off x="651238" y="4639923"/>
                <a:ext cx="232946"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13" name="Rectangle 212">
                <a:extLst>
                  <a:ext uri="{FF2B5EF4-FFF2-40B4-BE49-F238E27FC236}">
                    <a16:creationId xmlns:a16="http://schemas.microsoft.com/office/drawing/2014/main" id="{9125B80D-B9E8-4557-9559-3AB92C037571}"/>
                  </a:ext>
                </a:extLst>
              </p:cNvPr>
              <p:cNvSpPr/>
              <p:nvPr userDrawn="1"/>
            </p:nvSpPr>
            <p:spPr>
              <a:xfrm rot="18900000">
                <a:off x="306200" y="4880260"/>
                <a:ext cx="442242" cy="215444"/>
              </a:xfrm>
              <a:prstGeom prst="rect">
                <a:avLst/>
              </a:prstGeom>
            </p:spPr>
            <p:txBody>
              <a:bodyPr wrap="square">
                <a:spAutoFit/>
              </a:bodyPr>
              <a:lstStyle/>
              <a:p>
                <a:r>
                  <a:rPr lang="en-GB" sz="800" b="1" dirty="0">
                    <a:solidFill>
                      <a:srgbClr val="5E6A71"/>
                    </a:solidFill>
                  </a:rPr>
                  <a:t>1913</a:t>
                </a:r>
              </a:p>
            </p:txBody>
          </p:sp>
        </p:grpSp>
        <p:grpSp>
          <p:nvGrpSpPr>
            <p:cNvPr id="2" name="Group 1">
              <a:extLst>
                <a:ext uri="{FF2B5EF4-FFF2-40B4-BE49-F238E27FC236}">
                  <a16:creationId xmlns:a16="http://schemas.microsoft.com/office/drawing/2014/main" id="{17F7C042-62A1-4119-85A1-5C96897FD030}"/>
                </a:ext>
              </a:extLst>
            </p:cNvPr>
            <p:cNvGrpSpPr/>
            <p:nvPr userDrawn="1"/>
          </p:nvGrpSpPr>
          <p:grpSpPr>
            <a:xfrm>
              <a:off x="510029" y="4639919"/>
              <a:ext cx="1047105" cy="520795"/>
              <a:chOff x="510029" y="4639919"/>
              <a:chExt cx="1047105" cy="520795"/>
            </a:xfrm>
          </p:grpSpPr>
          <p:sp>
            <p:nvSpPr>
              <p:cNvPr id="208" name="Rectangle 207">
                <a:extLst>
                  <a:ext uri="{FF2B5EF4-FFF2-40B4-BE49-F238E27FC236}">
                    <a16:creationId xmlns:a16="http://schemas.microsoft.com/office/drawing/2014/main" id="{FE785C94-D3C1-4417-A8EE-ECE25F826217}"/>
                  </a:ext>
                </a:extLst>
              </p:cNvPr>
              <p:cNvSpPr/>
              <p:nvPr userDrawn="1"/>
            </p:nvSpPr>
            <p:spPr>
              <a:xfrm rot="2700000">
                <a:off x="917109" y="4520689"/>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09" name="Rectangle 208">
                <a:extLst>
                  <a:ext uri="{FF2B5EF4-FFF2-40B4-BE49-F238E27FC236}">
                    <a16:creationId xmlns:a16="http://schemas.microsoft.com/office/drawing/2014/main" id="{B46141A8-DFB0-4148-927B-3905F01F3D46}"/>
                  </a:ext>
                </a:extLst>
              </p:cNvPr>
              <p:cNvSpPr/>
              <p:nvPr userDrawn="1"/>
            </p:nvSpPr>
            <p:spPr>
              <a:xfrm rot="2700000">
                <a:off x="1204960" y="4639919"/>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210" name="Rectangle 209">
                <a:extLst>
                  <a:ext uri="{FF2B5EF4-FFF2-40B4-BE49-F238E27FC236}">
                    <a16:creationId xmlns:a16="http://schemas.microsoft.com/office/drawing/2014/main" id="{8BD7AE51-5DCE-4A15-926E-39F23E59B563}"/>
                  </a:ext>
                </a:extLst>
              </p:cNvPr>
              <p:cNvSpPr/>
              <p:nvPr userDrawn="1"/>
            </p:nvSpPr>
            <p:spPr>
              <a:xfrm rot="18900000">
                <a:off x="882142" y="4874309"/>
                <a:ext cx="421910" cy="215444"/>
              </a:xfrm>
              <a:prstGeom prst="rect">
                <a:avLst/>
              </a:prstGeom>
            </p:spPr>
            <p:txBody>
              <a:bodyPr wrap="none">
                <a:spAutoFit/>
              </a:bodyPr>
              <a:lstStyle/>
              <a:p>
                <a:r>
                  <a:rPr lang="en-GB" sz="800" b="1" dirty="0">
                    <a:solidFill>
                      <a:srgbClr val="5E6A71"/>
                    </a:solidFill>
                  </a:rPr>
                  <a:t>1924</a:t>
                </a:r>
              </a:p>
            </p:txBody>
          </p:sp>
        </p:grpSp>
        <p:grpSp>
          <p:nvGrpSpPr>
            <p:cNvPr id="15" name="Group 14">
              <a:extLst>
                <a:ext uri="{FF2B5EF4-FFF2-40B4-BE49-F238E27FC236}">
                  <a16:creationId xmlns:a16="http://schemas.microsoft.com/office/drawing/2014/main" id="{78EEC889-1F50-4ACB-8BF4-5F2483DEC125}"/>
                </a:ext>
              </a:extLst>
            </p:cNvPr>
            <p:cNvGrpSpPr/>
            <p:nvPr userDrawn="1"/>
          </p:nvGrpSpPr>
          <p:grpSpPr>
            <a:xfrm>
              <a:off x="1063748" y="4639923"/>
              <a:ext cx="1047105" cy="520791"/>
              <a:chOff x="1063748" y="4639923"/>
              <a:chExt cx="1047105" cy="520791"/>
            </a:xfrm>
          </p:grpSpPr>
          <p:sp>
            <p:nvSpPr>
              <p:cNvPr id="205" name="Rectangle 204">
                <a:extLst>
                  <a:ext uri="{FF2B5EF4-FFF2-40B4-BE49-F238E27FC236}">
                    <a16:creationId xmlns:a16="http://schemas.microsoft.com/office/drawing/2014/main" id="{5EFFF468-8750-4D73-A801-AF80CE2C1818}"/>
                  </a:ext>
                </a:extLst>
              </p:cNvPr>
              <p:cNvSpPr/>
              <p:nvPr userDrawn="1"/>
            </p:nvSpPr>
            <p:spPr>
              <a:xfrm rot="2700000">
                <a:off x="1470828" y="4520689"/>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06" name="Rectangle 205">
                <a:extLst>
                  <a:ext uri="{FF2B5EF4-FFF2-40B4-BE49-F238E27FC236}">
                    <a16:creationId xmlns:a16="http://schemas.microsoft.com/office/drawing/2014/main" id="{F3C377C1-0685-45E1-BE4C-785ED42000AD}"/>
                  </a:ext>
                </a:extLst>
              </p:cNvPr>
              <p:cNvSpPr/>
              <p:nvPr userDrawn="1"/>
            </p:nvSpPr>
            <p:spPr>
              <a:xfrm rot="2700000">
                <a:off x="1758677" y="4639923"/>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207" name="Rectangle 206">
                <a:extLst>
                  <a:ext uri="{FF2B5EF4-FFF2-40B4-BE49-F238E27FC236}">
                    <a16:creationId xmlns:a16="http://schemas.microsoft.com/office/drawing/2014/main" id="{11EE620D-7CA3-4CCC-A36E-69D268EF7ACF}"/>
                  </a:ext>
                </a:extLst>
              </p:cNvPr>
              <p:cNvSpPr/>
              <p:nvPr userDrawn="1"/>
            </p:nvSpPr>
            <p:spPr>
              <a:xfrm rot="18900000">
                <a:off x="1435039" y="4877777"/>
                <a:ext cx="421910" cy="215444"/>
              </a:xfrm>
              <a:prstGeom prst="rect">
                <a:avLst/>
              </a:prstGeom>
            </p:spPr>
            <p:txBody>
              <a:bodyPr wrap="none">
                <a:spAutoFit/>
              </a:bodyPr>
              <a:lstStyle/>
              <a:p>
                <a:r>
                  <a:rPr lang="en-GB" sz="800" b="1" dirty="0">
                    <a:solidFill>
                      <a:srgbClr val="5E6A71"/>
                    </a:solidFill>
                  </a:rPr>
                  <a:t>1932</a:t>
                </a:r>
              </a:p>
            </p:txBody>
          </p:sp>
        </p:grpSp>
        <p:grpSp>
          <p:nvGrpSpPr>
            <p:cNvPr id="14" name="Group 13">
              <a:extLst>
                <a:ext uri="{FF2B5EF4-FFF2-40B4-BE49-F238E27FC236}">
                  <a16:creationId xmlns:a16="http://schemas.microsoft.com/office/drawing/2014/main" id="{1A7E004C-701C-44F6-BE56-894A5DFFE6B8}"/>
                </a:ext>
              </a:extLst>
            </p:cNvPr>
            <p:cNvGrpSpPr/>
            <p:nvPr userDrawn="1"/>
          </p:nvGrpSpPr>
          <p:grpSpPr>
            <a:xfrm>
              <a:off x="1617467" y="4639919"/>
              <a:ext cx="1047105" cy="520791"/>
              <a:chOff x="1617467" y="4639919"/>
              <a:chExt cx="1047105" cy="520791"/>
            </a:xfrm>
          </p:grpSpPr>
          <p:sp>
            <p:nvSpPr>
              <p:cNvPr id="202" name="Rectangle 201">
                <a:extLst>
                  <a:ext uri="{FF2B5EF4-FFF2-40B4-BE49-F238E27FC236}">
                    <a16:creationId xmlns:a16="http://schemas.microsoft.com/office/drawing/2014/main" id="{C38D3339-E341-4FF1-89B4-FC45ED72D6A8}"/>
                  </a:ext>
                </a:extLst>
              </p:cNvPr>
              <p:cNvSpPr/>
              <p:nvPr userDrawn="1"/>
            </p:nvSpPr>
            <p:spPr>
              <a:xfrm rot="2700000">
                <a:off x="2024547" y="4520685"/>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03" name="Rectangle 202">
                <a:extLst>
                  <a:ext uri="{FF2B5EF4-FFF2-40B4-BE49-F238E27FC236}">
                    <a16:creationId xmlns:a16="http://schemas.microsoft.com/office/drawing/2014/main" id="{5CED5C79-3334-4AFD-8178-291DB02F0D09}"/>
                  </a:ext>
                </a:extLst>
              </p:cNvPr>
              <p:cNvSpPr/>
              <p:nvPr userDrawn="1"/>
            </p:nvSpPr>
            <p:spPr>
              <a:xfrm rot="2700000">
                <a:off x="2312397" y="4639919"/>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204" name="Rectangle 203">
                <a:extLst>
                  <a:ext uri="{FF2B5EF4-FFF2-40B4-BE49-F238E27FC236}">
                    <a16:creationId xmlns:a16="http://schemas.microsoft.com/office/drawing/2014/main" id="{CE065B82-310F-45FB-A024-585A71C8BCD7}"/>
                  </a:ext>
                </a:extLst>
              </p:cNvPr>
              <p:cNvSpPr/>
              <p:nvPr userDrawn="1"/>
            </p:nvSpPr>
            <p:spPr>
              <a:xfrm rot="18900000">
                <a:off x="1984465" y="4874304"/>
                <a:ext cx="421910" cy="215444"/>
              </a:xfrm>
              <a:prstGeom prst="rect">
                <a:avLst/>
              </a:prstGeom>
            </p:spPr>
            <p:txBody>
              <a:bodyPr wrap="none">
                <a:spAutoFit/>
              </a:bodyPr>
              <a:lstStyle/>
              <a:p>
                <a:r>
                  <a:rPr lang="en-GB" sz="800" b="1" dirty="0">
                    <a:solidFill>
                      <a:srgbClr val="5E6A71"/>
                    </a:solidFill>
                  </a:rPr>
                  <a:t>1975</a:t>
                </a:r>
              </a:p>
            </p:txBody>
          </p:sp>
        </p:grpSp>
        <p:grpSp>
          <p:nvGrpSpPr>
            <p:cNvPr id="13" name="Group 12">
              <a:extLst>
                <a:ext uri="{FF2B5EF4-FFF2-40B4-BE49-F238E27FC236}">
                  <a16:creationId xmlns:a16="http://schemas.microsoft.com/office/drawing/2014/main" id="{22F7C813-52C0-45E8-BFD8-A7DCB1AF36DC}"/>
                </a:ext>
              </a:extLst>
            </p:cNvPr>
            <p:cNvGrpSpPr/>
            <p:nvPr userDrawn="1"/>
          </p:nvGrpSpPr>
          <p:grpSpPr>
            <a:xfrm>
              <a:off x="2171186" y="4639923"/>
              <a:ext cx="1047105" cy="520791"/>
              <a:chOff x="2171186" y="4639923"/>
              <a:chExt cx="1047105" cy="520791"/>
            </a:xfrm>
          </p:grpSpPr>
          <p:sp>
            <p:nvSpPr>
              <p:cNvPr id="199" name="Rectangle 198">
                <a:extLst>
                  <a:ext uri="{FF2B5EF4-FFF2-40B4-BE49-F238E27FC236}">
                    <a16:creationId xmlns:a16="http://schemas.microsoft.com/office/drawing/2014/main" id="{C9B263B6-CEE7-4439-9F93-1488B8F25769}"/>
                  </a:ext>
                </a:extLst>
              </p:cNvPr>
              <p:cNvSpPr/>
              <p:nvPr userDrawn="1"/>
            </p:nvSpPr>
            <p:spPr>
              <a:xfrm rot="2700000">
                <a:off x="2578266" y="4520689"/>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00" name="Rectangle 199">
                <a:extLst>
                  <a:ext uri="{FF2B5EF4-FFF2-40B4-BE49-F238E27FC236}">
                    <a16:creationId xmlns:a16="http://schemas.microsoft.com/office/drawing/2014/main" id="{917885CD-FD07-4427-974E-B9C794F2B35E}"/>
                  </a:ext>
                </a:extLst>
              </p:cNvPr>
              <p:cNvSpPr/>
              <p:nvPr userDrawn="1"/>
            </p:nvSpPr>
            <p:spPr>
              <a:xfrm rot="2700000">
                <a:off x="2866116" y="4639923"/>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201" name="Rectangle 200">
                <a:extLst>
                  <a:ext uri="{FF2B5EF4-FFF2-40B4-BE49-F238E27FC236}">
                    <a16:creationId xmlns:a16="http://schemas.microsoft.com/office/drawing/2014/main" id="{9729B555-E41E-45A1-A4EB-F386C5F03B13}"/>
                  </a:ext>
                </a:extLst>
              </p:cNvPr>
              <p:cNvSpPr/>
              <p:nvPr userDrawn="1"/>
            </p:nvSpPr>
            <p:spPr>
              <a:xfrm rot="18900000">
                <a:off x="2537363" y="4877777"/>
                <a:ext cx="421910" cy="215444"/>
              </a:xfrm>
              <a:prstGeom prst="rect">
                <a:avLst/>
              </a:prstGeom>
            </p:spPr>
            <p:txBody>
              <a:bodyPr wrap="none">
                <a:spAutoFit/>
              </a:bodyPr>
              <a:lstStyle/>
              <a:p>
                <a:r>
                  <a:rPr lang="en-GB" sz="800" b="1" dirty="0">
                    <a:solidFill>
                      <a:srgbClr val="5E6A71"/>
                    </a:solidFill>
                  </a:rPr>
                  <a:t>1978</a:t>
                </a:r>
              </a:p>
            </p:txBody>
          </p:sp>
        </p:grpSp>
        <p:grpSp>
          <p:nvGrpSpPr>
            <p:cNvPr id="12" name="Group 11">
              <a:extLst>
                <a:ext uri="{FF2B5EF4-FFF2-40B4-BE49-F238E27FC236}">
                  <a16:creationId xmlns:a16="http://schemas.microsoft.com/office/drawing/2014/main" id="{4FF6E961-ADD1-4313-862A-120FD0BDA153}"/>
                </a:ext>
              </a:extLst>
            </p:cNvPr>
            <p:cNvGrpSpPr/>
            <p:nvPr userDrawn="1"/>
          </p:nvGrpSpPr>
          <p:grpSpPr>
            <a:xfrm>
              <a:off x="2724905" y="4639922"/>
              <a:ext cx="1047105" cy="520793"/>
              <a:chOff x="2724905" y="4639922"/>
              <a:chExt cx="1047105" cy="520793"/>
            </a:xfrm>
          </p:grpSpPr>
          <p:sp>
            <p:nvSpPr>
              <p:cNvPr id="196" name="Rectangle 195">
                <a:extLst>
                  <a:ext uri="{FF2B5EF4-FFF2-40B4-BE49-F238E27FC236}">
                    <a16:creationId xmlns:a16="http://schemas.microsoft.com/office/drawing/2014/main" id="{F812EB89-D704-454A-ACF5-DCABD130E810}"/>
                  </a:ext>
                </a:extLst>
              </p:cNvPr>
              <p:cNvSpPr/>
              <p:nvPr userDrawn="1"/>
            </p:nvSpPr>
            <p:spPr>
              <a:xfrm rot="2700000">
                <a:off x="3131985" y="4520690"/>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97" name="Rectangle 196">
                <a:extLst>
                  <a:ext uri="{FF2B5EF4-FFF2-40B4-BE49-F238E27FC236}">
                    <a16:creationId xmlns:a16="http://schemas.microsoft.com/office/drawing/2014/main" id="{BE620D6A-6960-4EAC-A854-31DB71F60506}"/>
                  </a:ext>
                </a:extLst>
              </p:cNvPr>
              <p:cNvSpPr/>
              <p:nvPr userDrawn="1"/>
            </p:nvSpPr>
            <p:spPr>
              <a:xfrm rot="2700000">
                <a:off x="3419835" y="4639922"/>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98" name="Rectangle 197">
                <a:extLst>
                  <a:ext uri="{FF2B5EF4-FFF2-40B4-BE49-F238E27FC236}">
                    <a16:creationId xmlns:a16="http://schemas.microsoft.com/office/drawing/2014/main" id="{DAFCCC7E-C1A6-4E0C-B63C-5DE7D6B61EE6}"/>
                  </a:ext>
                </a:extLst>
              </p:cNvPr>
              <p:cNvSpPr/>
              <p:nvPr userDrawn="1"/>
            </p:nvSpPr>
            <p:spPr>
              <a:xfrm rot="18900000">
                <a:off x="3100665" y="4877775"/>
                <a:ext cx="421910" cy="215444"/>
              </a:xfrm>
              <a:prstGeom prst="rect">
                <a:avLst/>
              </a:prstGeom>
            </p:spPr>
            <p:txBody>
              <a:bodyPr wrap="none">
                <a:spAutoFit/>
              </a:bodyPr>
              <a:lstStyle/>
              <a:p>
                <a:r>
                  <a:rPr lang="en-GB" sz="800" b="1" dirty="0">
                    <a:solidFill>
                      <a:srgbClr val="5E6A71"/>
                    </a:solidFill>
                  </a:rPr>
                  <a:t>1997</a:t>
                </a:r>
              </a:p>
            </p:txBody>
          </p:sp>
        </p:grpSp>
        <p:grpSp>
          <p:nvGrpSpPr>
            <p:cNvPr id="11" name="Group 10">
              <a:extLst>
                <a:ext uri="{FF2B5EF4-FFF2-40B4-BE49-F238E27FC236}">
                  <a16:creationId xmlns:a16="http://schemas.microsoft.com/office/drawing/2014/main" id="{6AEE034D-B65C-46A3-806B-B2A71EBAC7AA}"/>
                </a:ext>
              </a:extLst>
            </p:cNvPr>
            <p:cNvGrpSpPr/>
            <p:nvPr userDrawn="1"/>
          </p:nvGrpSpPr>
          <p:grpSpPr>
            <a:xfrm>
              <a:off x="3278624" y="4639923"/>
              <a:ext cx="1047105" cy="520791"/>
              <a:chOff x="3278624" y="4639923"/>
              <a:chExt cx="1047105" cy="520791"/>
            </a:xfrm>
          </p:grpSpPr>
          <p:sp>
            <p:nvSpPr>
              <p:cNvPr id="193" name="Rectangle 192">
                <a:extLst>
                  <a:ext uri="{FF2B5EF4-FFF2-40B4-BE49-F238E27FC236}">
                    <a16:creationId xmlns:a16="http://schemas.microsoft.com/office/drawing/2014/main" id="{AF9AB84A-F501-409D-AABB-2757E7DE20F6}"/>
                  </a:ext>
                </a:extLst>
              </p:cNvPr>
              <p:cNvSpPr/>
              <p:nvPr userDrawn="1"/>
            </p:nvSpPr>
            <p:spPr>
              <a:xfrm rot="2700000">
                <a:off x="3685704" y="4520689"/>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94" name="Rectangle 193">
                <a:extLst>
                  <a:ext uri="{FF2B5EF4-FFF2-40B4-BE49-F238E27FC236}">
                    <a16:creationId xmlns:a16="http://schemas.microsoft.com/office/drawing/2014/main" id="{AA9CE279-501E-4760-AE4B-55B329C9A756}"/>
                  </a:ext>
                </a:extLst>
              </p:cNvPr>
              <p:cNvSpPr/>
              <p:nvPr userDrawn="1"/>
            </p:nvSpPr>
            <p:spPr>
              <a:xfrm rot="2700000">
                <a:off x="3973551" y="4639923"/>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95" name="Rectangle 194">
                <a:extLst>
                  <a:ext uri="{FF2B5EF4-FFF2-40B4-BE49-F238E27FC236}">
                    <a16:creationId xmlns:a16="http://schemas.microsoft.com/office/drawing/2014/main" id="{3236E146-3927-4439-8873-6C9E18EF6F7E}"/>
                  </a:ext>
                </a:extLst>
              </p:cNvPr>
              <p:cNvSpPr/>
              <p:nvPr userDrawn="1"/>
            </p:nvSpPr>
            <p:spPr>
              <a:xfrm rot="18900000">
                <a:off x="3649198" y="4877777"/>
                <a:ext cx="421910" cy="215444"/>
              </a:xfrm>
              <a:prstGeom prst="rect">
                <a:avLst/>
              </a:prstGeom>
            </p:spPr>
            <p:txBody>
              <a:bodyPr wrap="none">
                <a:spAutoFit/>
              </a:bodyPr>
              <a:lstStyle/>
              <a:p>
                <a:r>
                  <a:rPr lang="en-GB" sz="800" b="1" dirty="0">
                    <a:solidFill>
                      <a:srgbClr val="5E6A71"/>
                    </a:solidFill>
                  </a:rPr>
                  <a:t>2000</a:t>
                </a:r>
              </a:p>
            </p:txBody>
          </p:sp>
        </p:grpSp>
        <p:grpSp>
          <p:nvGrpSpPr>
            <p:cNvPr id="10" name="Group 9">
              <a:extLst>
                <a:ext uri="{FF2B5EF4-FFF2-40B4-BE49-F238E27FC236}">
                  <a16:creationId xmlns:a16="http://schemas.microsoft.com/office/drawing/2014/main" id="{D998DBA1-1650-4718-8D3C-A3D0FA42E52A}"/>
                </a:ext>
              </a:extLst>
            </p:cNvPr>
            <p:cNvGrpSpPr/>
            <p:nvPr userDrawn="1"/>
          </p:nvGrpSpPr>
          <p:grpSpPr>
            <a:xfrm>
              <a:off x="3832343" y="4639922"/>
              <a:ext cx="1047105" cy="520793"/>
              <a:chOff x="3832343" y="4639922"/>
              <a:chExt cx="1047105" cy="520793"/>
            </a:xfrm>
          </p:grpSpPr>
          <p:sp>
            <p:nvSpPr>
              <p:cNvPr id="190" name="Rectangle 189">
                <a:extLst>
                  <a:ext uri="{FF2B5EF4-FFF2-40B4-BE49-F238E27FC236}">
                    <a16:creationId xmlns:a16="http://schemas.microsoft.com/office/drawing/2014/main" id="{495F1929-905C-4B91-86B6-9EB1E78C313F}"/>
                  </a:ext>
                </a:extLst>
              </p:cNvPr>
              <p:cNvSpPr/>
              <p:nvPr userDrawn="1"/>
            </p:nvSpPr>
            <p:spPr>
              <a:xfrm rot="2700000">
                <a:off x="4239423" y="4520690"/>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91" name="Rectangle 190">
                <a:extLst>
                  <a:ext uri="{FF2B5EF4-FFF2-40B4-BE49-F238E27FC236}">
                    <a16:creationId xmlns:a16="http://schemas.microsoft.com/office/drawing/2014/main" id="{092C5975-B080-42A4-A1E5-70DB1A725CE4}"/>
                  </a:ext>
                </a:extLst>
              </p:cNvPr>
              <p:cNvSpPr/>
              <p:nvPr userDrawn="1"/>
            </p:nvSpPr>
            <p:spPr>
              <a:xfrm rot="2700000">
                <a:off x="4527270" y="4639922"/>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92" name="Rectangle 191">
                <a:extLst>
                  <a:ext uri="{FF2B5EF4-FFF2-40B4-BE49-F238E27FC236}">
                    <a16:creationId xmlns:a16="http://schemas.microsoft.com/office/drawing/2014/main" id="{F3FDE289-5465-4527-8DF4-140E6CAE6F73}"/>
                  </a:ext>
                </a:extLst>
              </p:cNvPr>
              <p:cNvSpPr/>
              <p:nvPr userDrawn="1"/>
            </p:nvSpPr>
            <p:spPr>
              <a:xfrm rot="18900000">
                <a:off x="4206876" y="4877775"/>
                <a:ext cx="421910" cy="215444"/>
              </a:xfrm>
              <a:prstGeom prst="rect">
                <a:avLst/>
              </a:prstGeom>
            </p:spPr>
            <p:txBody>
              <a:bodyPr wrap="none">
                <a:spAutoFit/>
              </a:bodyPr>
              <a:lstStyle/>
              <a:p>
                <a:r>
                  <a:rPr lang="en-GB" sz="800" b="1" dirty="0">
                    <a:solidFill>
                      <a:srgbClr val="5E6A71"/>
                    </a:solidFill>
                  </a:rPr>
                  <a:t>2006</a:t>
                </a:r>
              </a:p>
            </p:txBody>
          </p:sp>
        </p:grpSp>
        <p:grpSp>
          <p:nvGrpSpPr>
            <p:cNvPr id="9" name="Group 8">
              <a:extLst>
                <a:ext uri="{FF2B5EF4-FFF2-40B4-BE49-F238E27FC236}">
                  <a16:creationId xmlns:a16="http://schemas.microsoft.com/office/drawing/2014/main" id="{1A8CC82E-C78C-4988-87F8-B3BC64E080C2}"/>
                </a:ext>
              </a:extLst>
            </p:cNvPr>
            <p:cNvGrpSpPr/>
            <p:nvPr userDrawn="1"/>
          </p:nvGrpSpPr>
          <p:grpSpPr>
            <a:xfrm>
              <a:off x="4386062" y="4639920"/>
              <a:ext cx="1047105" cy="520791"/>
              <a:chOff x="4386062" y="4639920"/>
              <a:chExt cx="1047105" cy="520791"/>
            </a:xfrm>
          </p:grpSpPr>
          <p:sp>
            <p:nvSpPr>
              <p:cNvPr id="187" name="Rectangle 186">
                <a:extLst>
                  <a:ext uri="{FF2B5EF4-FFF2-40B4-BE49-F238E27FC236}">
                    <a16:creationId xmlns:a16="http://schemas.microsoft.com/office/drawing/2014/main" id="{1315442B-DC92-4E3F-8AC4-566516584FAD}"/>
                  </a:ext>
                </a:extLst>
              </p:cNvPr>
              <p:cNvSpPr/>
              <p:nvPr userDrawn="1"/>
            </p:nvSpPr>
            <p:spPr>
              <a:xfrm rot="2700000">
                <a:off x="4793142" y="4520686"/>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88" name="Rectangle 187">
                <a:extLst>
                  <a:ext uri="{FF2B5EF4-FFF2-40B4-BE49-F238E27FC236}">
                    <a16:creationId xmlns:a16="http://schemas.microsoft.com/office/drawing/2014/main" id="{C023C300-AE21-4A91-B56E-32AEB7C2AD79}"/>
                  </a:ext>
                </a:extLst>
              </p:cNvPr>
              <p:cNvSpPr/>
              <p:nvPr userDrawn="1"/>
            </p:nvSpPr>
            <p:spPr>
              <a:xfrm rot="2700000">
                <a:off x="5080988" y="4639920"/>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89" name="Rectangle 188">
                <a:extLst>
                  <a:ext uri="{FF2B5EF4-FFF2-40B4-BE49-F238E27FC236}">
                    <a16:creationId xmlns:a16="http://schemas.microsoft.com/office/drawing/2014/main" id="{92364ED2-835B-4C8E-BE6E-E394B082E66C}"/>
                  </a:ext>
                </a:extLst>
              </p:cNvPr>
              <p:cNvSpPr/>
              <p:nvPr userDrawn="1"/>
            </p:nvSpPr>
            <p:spPr>
              <a:xfrm rot="18900000">
                <a:off x="4760927" y="4868526"/>
                <a:ext cx="421910" cy="215444"/>
              </a:xfrm>
              <a:prstGeom prst="rect">
                <a:avLst/>
              </a:prstGeom>
            </p:spPr>
            <p:txBody>
              <a:bodyPr wrap="none">
                <a:spAutoFit/>
              </a:bodyPr>
              <a:lstStyle/>
              <a:p>
                <a:r>
                  <a:rPr lang="en-GB" sz="800" b="1" dirty="0">
                    <a:solidFill>
                      <a:srgbClr val="5E6A71"/>
                    </a:solidFill>
                  </a:rPr>
                  <a:t>2008</a:t>
                </a:r>
              </a:p>
            </p:txBody>
          </p:sp>
        </p:grpSp>
        <p:grpSp>
          <p:nvGrpSpPr>
            <p:cNvPr id="8" name="Group 7">
              <a:extLst>
                <a:ext uri="{FF2B5EF4-FFF2-40B4-BE49-F238E27FC236}">
                  <a16:creationId xmlns:a16="http://schemas.microsoft.com/office/drawing/2014/main" id="{DE049032-B375-4CD9-9CF7-F1FF28E4BE83}"/>
                </a:ext>
              </a:extLst>
            </p:cNvPr>
            <p:cNvGrpSpPr/>
            <p:nvPr userDrawn="1"/>
          </p:nvGrpSpPr>
          <p:grpSpPr>
            <a:xfrm>
              <a:off x="4939781" y="4639920"/>
              <a:ext cx="1047105" cy="520791"/>
              <a:chOff x="4939781" y="4639920"/>
              <a:chExt cx="1047105" cy="520791"/>
            </a:xfrm>
          </p:grpSpPr>
          <p:sp>
            <p:nvSpPr>
              <p:cNvPr id="184" name="Rectangle 183">
                <a:extLst>
                  <a:ext uri="{FF2B5EF4-FFF2-40B4-BE49-F238E27FC236}">
                    <a16:creationId xmlns:a16="http://schemas.microsoft.com/office/drawing/2014/main" id="{17A6299B-3AFB-4D52-AFA3-7648488B085A}"/>
                  </a:ext>
                </a:extLst>
              </p:cNvPr>
              <p:cNvSpPr/>
              <p:nvPr userDrawn="1"/>
            </p:nvSpPr>
            <p:spPr>
              <a:xfrm rot="2700000">
                <a:off x="5346861" y="4520686"/>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85" name="Rectangle 184">
                <a:extLst>
                  <a:ext uri="{FF2B5EF4-FFF2-40B4-BE49-F238E27FC236}">
                    <a16:creationId xmlns:a16="http://schemas.microsoft.com/office/drawing/2014/main" id="{08D01009-D57C-49B4-B55C-0CD6B97F4982}"/>
                  </a:ext>
                </a:extLst>
              </p:cNvPr>
              <p:cNvSpPr/>
              <p:nvPr userDrawn="1"/>
            </p:nvSpPr>
            <p:spPr>
              <a:xfrm rot="2700000">
                <a:off x="5634707" y="4639920"/>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86" name="Rectangle 185">
                <a:extLst>
                  <a:ext uri="{FF2B5EF4-FFF2-40B4-BE49-F238E27FC236}">
                    <a16:creationId xmlns:a16="http://schemas.microsoft.com/office/drawing/2014/main" id="{1ED8A6F4-868C-43BD-9A5A-BB32A154C829}"/>
                  </a:ext>
                </a:extLst>
              </p:cNvPr>
              <p:cNvSpPr/>
              <p:nvPr userDrawn="1"/>
            </p:nvSpPr>
            <p:spPr>
              <a:xfrm rot="18900000">
                <a:off x="5321851" y="4868526"/>
                <a:ext cx="421910" cy="215444"/>
              </a:xfrm>
              <a:prstGeom prst="rect">
                <a:avLst/>
              </a:prstGeom>
            </p:spPr>
            <p:txBody>
              <a:bodyPr wrap="none">
                <a:spAutoFit/>
              </a:bodyPr>
              <a:lstStyle/>
              <a:p>
                <a:r>
                  <a:rPr lang="en-GB" sz="800" b="1" dirty="0">
                    <a:solidFill>
                      <a:srgbClr val="5E6A71"/>
                    </a:solidFill>
                  </a:rPr>
                  <a:t>2013</a:t>
                </a:r>
              </a:p>
            </p:txBody>
          </p:sp>
        </p:grpSp>
        <p:grpSp>
          <p:nvGrpSpPr>
            <p:cNvPr id="7" name="Group 6">
              <a:extLst>
                <a:ext uri="{FF2B5EF4-FFF2-40B4-BE49-F238E27FC236}">
                  <a16:creationId xmlns:a16="http://schemas.microsoft.com/office/drawing/2014/main" id="{FD8E4EDE-F1F7-4879-B061-5E42D3CAAB8E}"/>
                </a:ext>
              </a:extLst>
            </p:cNvPr>
            <p:cNvGrpSpPr/>
            <p:nvPr userDrawn="1"/>
          </p:nvGrpSpPr>
          <p:grpSpPr>
            <a:xfrm>
              <a:off x="5493500" y="4639923"/>
              <a:ext cx="1047105" cy="520791"/>
              <a:chOff x="5493500" y="4639923"/>
              <a:chExt cx="1047105" cy="520791"/>
            </a:xfrm>
          </p:grpSpPr>
          <p:sp>
            <p:nvSpPr>
              <p:cNvPr id="181" name="Rectangle 180">
                <a:extLst>
                  <a:ext uri="{FF2B5EF4-FFF2-40B4-BE49-F238E27FC236}">
                    <a16:creationId xmlns:a16="http://schemas.microsoft.com/office/drawing/2014/main" id="{48461EF0-5B6C-44BD-82E9-6932E4E6FBCA}"/>
                  </a:ext>
                </a:extLst>
              </p:cNvPr>
              <p:cNvSpPr/>
              <p:nvPr userDrawn="1"/>
            </p:nvSpPr>
            <p:spPr>
              <a:xfrm rot="2700000">
                <a:off x="5900580" y="4520689"/>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82" name="Rectangle 181">
                <a:extLst>
                  <a:ext uri="{FF2B5EF4-FFF2-40B4-BE49-F238E27FC236}">
                    <a16:creationId xmlns:a16="http://schemas.microsoft.com/office/drawing/2014/main" id="{2AF7A9E2-84FF-4927-87BE-C21348A469C2}"/>
                  </a:ext>
                </a:extLst>
              </p:cNvPr>
              <p:cNvSpPr/>
              <p:nvPr userDrawn="1"/>
            </p:nvSpPr>
            <p:spPr>
              <a:xfrm rot="2700000">
                <a:off x="6188427" y="4639923"/>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83" name="Rectangle 182">
                <a:extLst>
                  <a:ext uri="{FF2B5EF4-FFF2-40B4-BE49-F238E27FC236}">
                    <a16:creationId xmlns:a16="http://schemas.microsoft.com/office/drawing/2014/main" id="{BFC89B24-4B07-4649-92A4-98720B82E2E8}"/>
                  </a:ext>
                </a:extLst>
              </p:cNvPr>
              <p:cNvSpPr/>
              <p:nvPr userDrawn="1"/>
            </p:nvSpPr>
            <p:spPr>
              <a:xfrm rot="18900000">
                <a:off x="5871279" y="4878935"/>
                <a:ext cx="421910" cy="215444"/>
              </a:xfrm>
              <a:prstGeom prst="rect">
                <a:avLst/>
              </a:prstGeom>
            </p:spPr>
            <p:txBody>
              <a:bodyPr wrap="none">
                <a:spAutoFit/>
              </a:bodyPr>
              <a:lstStyle/>
              <a:p>
                <a:r>
                  <a:rPr lang="en-GB" sz="800" b="1" dirty="0">
                    <a:solidFill>
                      <a:srgbClr val="5E6A71"/>
                    </a:solidFill>
                  </a:rPr>
                  <a:t>2014</a:t>
                </a:r>
              </a:p>
            </p:txBody>
          </p:sp>
        </p:grpSp>
        <p:grpSp>
          <p:nvGrpSpPr>
            <p:cNvPr id="6" name="Group 5">
              <a:extLst>
                <a:ext uri="{FF2B5EF4-FFF2-40B4-BE49-F238E27FC236}">
                  <a16:creationId xmlns:a16="http://schemas.microsoft.com/office/drawing/2014/main" id="{B8BFDF60-2D01-4915-933F-D2EB582DBAE1}"/>
                </a:ext>
              </a:extLst>
            </p:cNvPr>
            <p:cNvGrpSpPr/>
            <p:nvPr userDrawn="1"/>
          </p:nvGrpSpPr>
          <p:grpSpPr>
            <a:xfrm>
              <a:off x="6047219" y="4639918"/>
              <a:ext cx="1047105" cy="520793"/>
              <a:chOff x="6047219" y="4639918"/>
              <a:chExt cx="1047105" cy="520793"/>
            </a:xfrm>
          </p:grpSpPr>
          <p:sp>
            <p:nvSpPr>
              <p:cNvPr id="178" name="Rectangle 177">
                <a:extLst>
                  <a:ext uri="{FF2B5EF4-FFF2-40B4-BE49-F238E27FC236}">
                    <a16:creationId xmlns:a16="http://schemas.microsoft.com/office/drawing/2014/main" id="{B02ECEDB-F8EE-4004-B41E-A79C95D417C8}"/>
                  </a:ext>
                </a:extLst>
              </p:cNvPr>
              <p:cNvSpPr/>
              <p:nvPr userDrawn="1"/>
            </p:nvSpPr>
            <p:spPr>
              <a:xfrm rot="2700000">
                <a:off x="6454299" y="4520686"/>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79" name="Rectangle 178">
                <a:extLst>
                  <a:ext uri="{FF2B5EF4-FFF2-40B4-BE49-F238E27FC236}">
                    <a16:creationId xmlns:a16="http://schemas.microsoft.com/office/drawing/2014/main" id="{71D77066-275B-42A8-83C3-6BAF704F18FB}"/>
                  </a:ext>
                </a:extLst>
              </p:cNvPr>
              <p:cNvSpPr/>
              <p:nvPr userDrawn="1"/>
            </p:nvSpPr>
            <p:spPr>
              <a:xfrm rot="2700000">
                <a:off x="6742145" y="4639918"/>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80" name="Rectangle 179">
                <a:extLst>
                  <a:ext uri="{FF2B5EF4-FFF2-40B4-BE49-F238E27FC236}">
                    <a16:creationId xmlns:a16="http://schemas.microsoft.com/office/drawing/2014/main" id="{3B41D584-8CCE-4841-8B5D-3BCA406DC69F}"/>
                  </a:ext>
                </a:extLst>
              </p:cNvPr>
              <p:cNvSpPr/>
              <p:nvPr userDrawn="1"/>
            </p:nvSpPr>
            <p:spPr>
              <a:xfrm rot="18900000">
                <a:off x="6420706" y="4868523"/>
                <a:ext cx="421910" cy="215444"/>
              </a:xfrm>
              <a:prstGeom prst="rect">
                <a:avLst/>
              </a:prstGeom>
            </p:spPr>
            <p:txBody>
              <a:bodyPr wrap="none">
                <a:spAutoFit/>
              </a:bodyPr>
              <a:lstStyle/>
              <a:p>
                <a:r>
                  <a:rPr lang="en-GB" sz="800" b="1" dirty="0">
                    <a:solidFill>
                      <a:srgbClr val="5E6A71"/>
                    </a:solidFill>
                  </a:rPr>
                  <a:t>2015</a:t>
                </a:r>
              </a:p>
            </p:txBody>
          </p:sp>
        </p:grpSp>
        <p:grpSp>
          <p:nvGrpSpPr>
            <p:cNvPr id="5" name="Group 4">
              <a:extLst>
                <a:ext uri="{FF2B5EF4-FFF2-40B4-BE49-F238E27FC236}">
                  <a16:creationId xmlns:a16="http://schemas.microsoft.com/office/drawing/2014/main" id="{5F6D4307-E672-429B-A2B3-5FC19F82BE80}"/>
                </a:ext>
              </a:extLst>
            </p:cNvPr>
            <p:cNvGrpSpPr/>
            <p:nvPr userDrawn="1"/>
          </p:nvGrpSpPr>
          <p:grpSpPr>
            <a:xfrm>
              <a:off x="7154657" y="4639922"/>
              <a:ext cx="1047105" cy="520793"/>
              <a:chOff x="7154657" y="4639922"/>
              <a:chExt cx="1047105" cy="520793"/>
            </a:xfrm>
          </p:grpSpPr>
          <p:sp>
            <p:nvSpPr>
              <p:cNvPr id="175" name="Rectangle 174">
                <a:extLst>
                  <a:ext uri="{FF2B5EF4-FFF2-40B4-BE49-F238E27FC236}">
                    <a16:creationId xmlns:a16="http://schemas.microsoft.com/office/drawing/2014/main" id="{02FEC797-F109-4FB1-9154-518A651218F0}"/>
                  </a:ext>
                </a:extLst>
              </p:cNvPr>
              <p:cNvSpPr/>
              <p:nvPr userDrawn="1"/>
            </p:nvSpPr>
            <p:spPr>
              <a:xfrm rot="2700000">
                <a:off x="7561737" y="4520690"/>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76" name="Rectangle 175">
                <a:extLst>
                  <a:ext uri="{FF2B5EF4-FFF2-40B4-BE49-F238E27FC236}">
                    <a16:creationId xmlns:a16="http://schemas.microsoft.com/office/drawing/2014/main" id="{94C98031-282B-4F3C-98BB-2B3BB15D6B36}"/>
                  </a:ext>
                </a:extLst>
              </p:cNvPr>
              <p:cNvSpPr/>
              <p:nvPr userDrawn="1"/>
            </p:nvSpPr>
            <p:spPr>
              <a:xfrm rot="2700000">
                <a:off x="7849584" y="4639922"/>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77" name="Rectangle 176">
                <a:extLst>
                  <a:ext uri="{FF2B5EF4-FFF2-40B4-BE49-F238E27FC236}">
                    <a16:creationId xmlns:a16="http://schemas.microsoft.com/office/drawing/2014/main" id="{1E266420-09FF-484B-A45F-63CCD5EE5C8C}"/>
                  </a:ext>
                </a:extLst>
              </p:cNvPr>
              <p:cNvSpPr/>
              <p:nvPr userDrawn="1"/>
            </p:nvSpPr>
            <p:spPr>
              <a:xfrm rot="18900000">
                <a:off x="7523853" y="4878933"/>
                <a:ext cx="421910" cy="215444"/>
              </a:xfrm>
              <a:prstGeom prst="rect">
                <a:avLst/>
              </a:prstGeom>
            </p:spPr>
            <p:txBody>
              <a:bodyPr wrap="none">
                <a:spAutoFit/>
              </a:bodyPr>
              <a:lstStyle/>
              <a:p>
                <a:r>
                  <a:rPr lang="en-GB" sz="800" b="1" dirty="0">
                    <a:solidFill>
                      <a:srgbClr val="5E6A71"/>
                    </a:solidFill>
                  </a:rPr>
                  <a:t>2018</a:t>
                </a:r>
              </a:p>
            </p:txBody>
          </p:sp>
        </p:grpSp>
        <p:grpSp>
          <p:nvGrpSpPr>
            <p:cNvPr id="4" name="Group 3">
              <a:extLst>
                <a:ext uri="{FF2B5EF4-FFF2-40B4-BE49-F238E27FC236}">
                  <a16:creationId xmlns:a16="http://schemas.microsoft.com/office/drawing/2014/main" id="{04DB893C-E68F-463C-833E-882CB94EC374}"/>
                </a:ext>
              </a:extLst>
            </p:cNvPr>
            <p:cNvGrpSpPr/>
            <p:nvPr userDrawn="1"/>
          </p:nvGrpSpPr>
          <p:grpSpPr>
            <a:xfrm>
              <a:off x="7708382" y="4639923"/>
              <a:ext cx="1047105" cy="520793"/>
              <a:chOff x="7708382" y="4639923"/>
              <a:chExt cx="1047105" cy="520793"/>
            </a:xfrm>
          </p:grpSpPr>
          <p:sp>
            <p:nvSpPr>
              <p:cNvPr id="172" name="Rectangle 171">
                <a:extLst>
                  <a:ext uri="{FF2B5EF4-FFF2-40B4-BE49-F238E27FC236}">
                    <a16:creationId xmlns:a16="http://schemas.microsoft.com/office/drawing/2014/main" id="{0025ACE1-9413-4ABE-B4F4-6351FF202820}"/>
                  </a:ext>
                </a:extLst>
              </p:cNvPr>
              <p:cNvSpPr/>
              <p:nvPr userDrawn="1"/>
            </p:nvSpPr>
            <p:spPr>
              <a:xfrm rot="2700000">
                <a:off x="8115462" y="4520691"/>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73" name="Rectangle 172">
                <a:extLst>
                  <a:ext uri="{FF2B5EF4-FFF2-40B4-BE49-F238E27FC236}">
                    <a16:creationId xmlns:a16="http://schemas.microsoft.com/office/drawing/2014/main" id="{C9452E53-0A3A-4B13-8BA1-7D3603C7D510}"/>
                  </a:ext>
                </a:extLst>
              </p:cNvPr>
              <p:cNvSpPr/>
              <p:nvPr userDrawn="1"/>
            </p:nvSpPr>
            <p:spPr>
              <a:xfrm rot="2700000">
                <a:off x="8403312" y="4639923"/>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74" name="Rectangle 173">
                <a:extLst>
                  <a:ext uri="{FF2B5EF4-FFF2-40B4-BE49-F238E27FC236}">
                    <a16:creationId xmlns:a16="http://schemas.microsoft.com/office/drawing/2014/main" id="{983516EC-4404-47B4-AD8E-6844F426F089}"/>
                  </a:ext>
                </a:extLst>
              </p:cNvPr>
              <p:cNvSpPr/>
              <p:nvPr userDrawn="1"/>
            </p:nvSpPr>
            <p:spPr>
              <a:xfrm rot="18900000">
                <a:off x="8082539" y="4868528"/>
                <a:ext cx="421910" cy="215444"/>
              </a:xfrm>
              <a:prstGeom prst="rect">
                <a:avLst/>
              </a:prstGeom>
            </p:spPr>
            <p:txBody>
              <a:bodyPr wrap="none">
                <a:spAutoFit/>
              </a:bodyPr>
              <a:lstStyle/>
              <a:p>
                <a:r>
                  <a:rPr lang="en-GB" sz="800" b="1" dirty="0">
                    <a:solidFill>
                      <a:srgbClr val="5E6A71"/>
                    </a:solidFill>
                  </a:rPr>
                  <a:t>2021</a:t>
                </a:r>
              </a:p>
            </p:txBody>
          </p:sp>
        </p:grpSp>
        <p:sp>
          <p:nvSpPr>
            <p:cNvPr id="138" name="Rectangle 137">
              <a:extLst>
                <a:ext uri="{FF2B5EF4-FFF2-40B4-BE49-F238E27FC236}">
                  <a16:creationId xmlns:a16="http://schemas.microsoft.com/office/drawing/2014/main" id="{D5071A4C-1EC4-4290-8B43-4C707CA93E93}"/>
                </a:ext>
              </a:extLst>
            </p:cNvPr>
            <p:cNvSpPr/>
            <p:nvPr userDrawn="1"/>
          </p:nvSpPr>
          <p:spPr>
            <a:xfrm>
              <a:off x="930772" y="3400187"/>
              <a:ext cx="775320" cy="276999"/>
            </a:xfrm>
            <a:prstGeom prst="rect">
              <a:avLst/>
            </a:prstGeom>
          </p:spPr>
          <p:txBody>
            <a:bodyPr wrap="square" lIns="0" tIns="0" rIns="0" bIns="0" anchor="t" anchorCtr="0">
              <a:spAutoFit/>
            </a:bodyPr>
            <a:lstStyle/>
            <a:p>
              <a:pPr algn="ctr">
                <a:spcBef>
                  <a:spcPts val="400"/>
                </a:spcBef>
              </a:pPr>
              <a:r>
                <a:rPr lang="en-US" sz="600" b="1" dirty="0"/>
                <a:t>Fitch developed &amp; introduced the AAA to D rating scale</a:t>
              </a:r>
            </a:p>
          </p:txBody>
        </p:sp>
        <p:sp>
          <p:nvSpPr>
            <p:cNvPr id="139" name="Rectangle 138">
              <a:extLst>
                <a:ext uri="{FF2B5EF4-FFF2-40B4-BE49-F238E27FC236}">
                  <a16:creationId xmlns:a16="http://schemas.microsoft.com/office/drawing/2014/main" id="{1DAB3542-2E61-4FAF-B964-F21B4C1D99A4}"/>
                </a:ext>
              </a:extLst>
            </p:cNvPr>
            <p:cNvSpPr/>
            <p:nvPr userDrawn="1"/>
          </p:nvSpPr>
          <p:spPr>
            <a:xfrm>
              <a:off x="424109" y="3838129"/>
              <a:ext cx="685605" cy="178069"/>
            </a:xfrm>
            <a:prstGeom prst="rect">
              <a:avLst/>
            </a:prstGeom>
          </p:spPr>
          <p:txBody>
            <a:bodyPr wrap="square" lIns="0" tIns="0" rIns="0" bIns="0" anchor="b">
              <a:spAutoFit/>
            </a:bodyPr>
            <a:lstStyle/>
            <a:p>
              <a:pPr algn="ctr">
                <a:spcBef>
                  <a:spcPts val="400"/>
                </a:spcBef>
              </a:pPr>
              <a:r>
                <a:rPr lang="en-GB" sz="600" b="1" dirty="0"/>
                <a:t>Fitch Publishing Company founded </a:t>
              </a:r>
            </a:p>
          </p:txBody>
        </p:sp>
        <p:cxnSp>
          <p:nvCxnSpPr>
            <p:cNvPr id="140" name="Straight Connector 139">
              <a:extLst>
                <a:ext uri="{FF2B5EF4-FFF2-40B4-BE49-F238E27FC236}">
                  <a16:creationId xmlns:a16="http://schemas.microsoft.com/office/drawing/2014/main" id="{48D7B2CD-B2F4-446B-8696-35D2978F654B}"/>
                </a:ext>
              </a:extLst>
            </p:cNvPr>
            <p:cNvCxnSpPr>
              <a:cxnSpLocks/>
            </p:cNvCxnSpPr>
            <p:nvPr userDrawn="1"/>
          </p:nvCxnSpPr>
          <p:spPr>
            <a:xfrm flipV="1">
              <a:off x="767711" y="4040816"/>
              <a:ext cx="0" cy="502999"/>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8E1685E-1990-4E2A-BBF4-81D3996EB8C8}"/>
                </a:ext>
              </a:extLst>
            </p:cNvPr>
            <p:cNvGrpSpPr/>
            <p:nvPr userDrawn="1"/>
          </p:nvGrpSpPr>
          <p:grpSpPr>
            <a:xfrm>
              <a:off x="6600938" y="4639922"/>
              <a:ext cx="1047105" cy="520793"/>
              <a:chOff x="6600938" y="4639922"/>
              <a:chExt cx="1047105" cy="520793"/>
            </a:xfrm>
          </p:grpSpPr>
          <p:sp>
            <p:nvSpPr>
              <p:cNvPr id="169" name="Rectangle 168">
                <a:extLst>
                  <a:ext uri="{FF2B5EF4-FFF2-40B4-BE49-F238E27FC236}">
                    <a16:creationId xmlns:a16="http://schemas.microsoft.com/office/drawing/2014/main" id="{347223BD-E588-47FA-9FAA-5867B89B5D7E}"/>
                  </a:ext>
                </a:extLst>
              </p:cNvPr>
              <p:cNvSpPr/>
              <p:nvPr userDrawn="1"/>
            </p:nvSpPr>
            <p:spPr>
              <a:xfrm rot="2700000">
                <a:off x="7008018" y="4520690"/>
                <a:ext cx="232945" cy="1047105"/>
              </a:xfrm>
              <a:prstGeom prst="rect">
                <a:avLst/>
              </a:prstGeom>
              <a:gradFill>
                <a:gsLst>
                  <a:gs pos="0">
                    <a:schemeClr val="tx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70" name="Rectangle 169">
                <a:extLst>
                  <a:ext uri="{FF2B5EF4-FFF2-40B4-BE49-F238E27FC236}">
                    <a16:creationId xmlns:a16="http://schemas.microsoft.com/office/drawing/2014/main" id="{F1FB8701-22A9-4005-BE15-B48A0DE23353}"/>
                  </a:ext>
                </a:extLst>
              </p:cNvPr>
              <p:cNvSpPr/>
              <p:nvPr userDrawn="1"/>
            </p:nvSpPr>
            <p:spPr>
              <a:xfrm rot="2700000">
                <a:off x="7295865" y="4639922"/>
                <a:ext cx="232945" cy="232945"/>
              </a:xfrm>
              <a:prstGeom prst="rect">
                <a:avLst/>
              </a:prstGeom>
              <a:solidFill>
                <a:schemeClr val="tx2"/>
              </a:solidFill>
              <a:ln w="73025" cap="rnd" cmpd="dbl">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50" dirty="0"/>
              </a:p>
            </p:txBody>
          </p:sp>
          <p:sp>
            <p:nvSpPr>
              <p:cNvPr id="171" name="Rectangle 170">
                <a:extLst>
                  <a:ext uri="{FF2B5EF4-FFF2-40B4-BE49-F238E27FC236}">
                    <a16:creationId xmlns:a16="http://schemas.microsoft.com/office/drawing/2014/main" id="{D2D6798B-65FF-4BA8-B7FF-CD516B0C9F03}"/>
                  </a:ext>
                </a:extLst>
              </p:cNvPr>
              <p:cNvSpPr/>
              <p:nvPr userDrawn="1"/>
            </p:nvSpPr>
            <p:spPr>
              <a:xfrm rot="18900000">
                <a:off x="6970134" y="4878933"/>
                <a:ext cx="421910" cy="215444"/>
              </a:xfrm>
              <a:prstGeom prst="rect">
                <a:avLst/>
              </a:prstGeom>
            </p:spPr>
            <p:txBody>
              <a:bodyPr wrap="none">
                <a:spAutoFit/>
              </a:bodyPr>
              <a:lstStyle/>
              <a:p>
                <a:r>
                  <a:rPr lang="en-GB" sz="800" b="1" dirty="0">
                    <a:solidFill>
                      <a:srgbClr val="5E6A71"/>
                    </a:solidFill>
                  </a:rPr>
                  <a:t>2016</a:t>
                </a:r>
              </a:p>
            </p:txBody>
          </p:sp>
        </p:grpSp>
        <p:sp>
          <p:nvSpPr>
            <p:cNvPr id="142" name="Rectangle 141">
              <a:extLst>
                <a:ext uri="{FF2B5EF4-FFF2-40B4-BE49-F238E27FC236}">
                  <a16:creationId xmlns:a16="http://schemas.microsoft.com/office/drawing/2014/main" id="{2FC63644-0B49-47D3-B81A-E2C3B3C8F87D}"/>
                </a:ext>
              </a:extLst>
            </p:cNvPr>
            <p:cNvSpPr/>
            <p:nvPr userDrawn="1"/>
          </p:nvSpPr>
          <p:spPr>
            <a:xfrm>
              <a:off x="1531794" y="3838129"/>
              <a:ext cx="685605" cy="178069"/>
            </a:xfrm>
            <a:prstGeom prst="rect">
              <a:avLst/>
            </a:prstGeom>
          </p:spPr>
          <p:txBody>
            <a:bodyPr wrap="square" lIns="0" tIns="0" rIns="0" bIns="0" anchor="b">
              <a:spAutoFit/>
            </a:bodyPr>
            <a:lstStyle/>
            <a:p>
              <a:pPr algn="ctr">
                <a:spcBef>
                  <a:spcPts val="400"/>
                </a:spcBef>
              </a:pPr>
              <a:r>
                <a:rPr lang="en-GB" sz="600" b="1" dirty="0"/>
                <a:t>Duff &amp; Phelps established</a:t>
              </a:r>
            </a:p>
          </p:txBody>
        </p:sp>
        <p:cxnSp>
          <p:nvCxnSpPr>
            <p:cNvPr id="143" name="Straight Connector 142">
              <a:extLst>
                <a:ext uri="{FF2B5EF4-FFF2-40B4-BE49-F238E27FC236}">
                  <a16:creationId xmlns:a16="http://schemas.microsoft.com/office/drawing/2014/main" id="{9F214EB1-A088-42E0-AF85-AE0745BD34A0}"/>
                </a:ext>
              </a:extLst>
            </p:cNvPr>
            <p:cNvCxnSpPr>
              <a:cxnSpLocks/>
            </p:cNvCxnSpPr>
            <p:nvPr userDrawn="1"/>
          </p:nvCxnSpPr>
          <p:spPr>
            <a:xfrm flipV="1">
              <a:off x="1875149" y="4040816"/>
              <a:ext cx="0" cy="502999"/>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037BC125-B975-4830-AF86-D9078ADC838B}"/>
                </a:ext>
              </a:extLst>
            </p:cNvPr>
            <p:cNvSpPr/>
            <p:nvPr userDrawn="1"/>
          </p:nvSpPr>
          <p:spPr>
            <a:xfrm>
              <a:off x="2092688" y="3321049"/>
              <a:ext cx="670348" cy="356137"/>
            </a:xfrm>
            <a:prstGeom prst="rect">
              <a:avLst/>
            </a:prstGeom>
          </p:spPr>
          <p:txBody>
            <a:bodyPr wrap="square" lIns="0" tIns="0" rIns="0" bIns="0" anchor="t" anchorCtr="0">
              <a:spAutoFit/>
            </a:bodyPr>
            <a:lstStyle/>
            <a:p>
              <a:pPr algn="ctr">
                <a:spcBef>
                  <a:spcPts val="400"/>
                </a:spcBef>
              </a:pPr>
              <a:r>
                <a:rPr lang="en-US" sz="600" b="1" dirty="0"/>
                <a:t>Fitch Recognized as an NRSRO along with Moody’s and Standard &amp; Poor’s</a:t>
              </a:r>
            </a:p>
          </p:txBody>
        </p:sp>
        <p:sp>
          <p:nvSpPr>
            <p:cNvPr id="145" name="Rectangle 144">
              <a:extLst>
                <a:ext uri="{FF2B5EF4-FFF2-40B4-BE49-F238E27FC236}">
                  <a16:creationId xmlns:a16="http://schemas.microsoft.com/office/drawing/2014/main" id="{D19E6636-931E-415A-BF2E-4196C515CAB5}"/>
                </a:ext>
              </a:extLst>
            </p:cNvPr>
            <p:cNvSpPr/>
            <p:nvPr userDrawn="1"/>
          </p:nvSpPr>
          <p:spPr>
            <a:xfrm>
              <a:off x="2637713" y="3838775"/>
              <a:ext cx="685605" cy="178069"/>
            </a:xfrm>
            <a:prstGeom prst="rect">
              <a:avLst/>
            </a:prstGeom>
          </p:spPr>
          <p:txBody>
            <a:bodyPr wrap="square" lIns="0" tIns="0" rIns="0" bIns="0" anchor="b">
              <a:spAutoFit/>
            </a:bodyPr>
            <a:lstStyle/>
            <a:p>
              <a:pPr algn="ctr">
                <a:spcBef>
                  <a:spcPts val="400"/>
                </a:spcBef>
              </a:pPr>
              <a:r>
                <a:rPr lang="en-GB" sz="600" b="1" dirty="0"/>
                <a:t>IBCA</a:t>
              </a:r>
              <a:br>
                <a:rPr lang="en-GB" sz="600" b="1" dirty="0"/>
              </a:br>
              <a:r>
                <a:rPr lang="en-GB" sz="600" b="1" dirty="0"/>
                <a:t>established</a:t>
              </a:r>
            </a:p>
          </p:txBody>
        </p:sp>
        <p:cxnSp>
          <p:nvCxnSpPr>
            <p:cNvPr id="146" name="Straight Connector 145">
              <a:extLst>
                <a:ext uri="{FF2B5EF4-FFF2-40B4-BE49-F238E27FC236}">
                  <a16:creationId xmlns:a16="http://schemas.microsoft.com/office/drawing/2014/main" id="{A347945F-87F9-4BFE-BB09-F23E39B3697B}"/>
                </a:ext>
              </a:extLst>
            </p:cNvPr>
            <p:cNvCxnSpPr>
              <a:cxnSpLocks/>
            </p:cNvCxnSpPr>
            <p:nvPr userDrawn="1"/>
          </p:nvCxnSpPr>
          <p:spPr>
            <a:xfrm flipV="1">
              <a:off x="2982588" y="4040816"/>
              <a:ext cx="0" cy="502999"/>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F2670BF-D8CB-4C50-9E69-D5C55D7906D7}"/>
                </a:ext>
              </a:extLst>
            </p:cNvPr>
            <p:cNvCxnSpPr>
              <a:cxnSpLocks/>
            </p:cNvCxnSpPr>
            <p:nvPr userDrawn="1"/>
          </p:nvCxnSpPr>
          <p:spPr>
            <a:xfrm flipV="1">
              <a:off x="2428869" y="3702900"/>
              <a:ext cx="0" cy="840915"/>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D9D2AD1-E98B-4DE7-9E40-074479675D0B}"/>
                </a:ext>
              </a:extLst>
            </p:cNvPr>
            <p:cNvCxnSpPr>
              <a:cxnSpLocks/>
            </p:cNvCxnSpPr>
            <p:nvPr userDrawn="1"/>
          </p:nvCxnSpPr>
          <p:spPr>
            <a:xfrm flipV="1">
              <a:off x="1321432" y="3702900"/>
              <a:ext cx="0" cy="840915"/>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06C6D310-B3A9-4F92-A20B-17AC0E592DDB}"/>
                </a:ext>
              </a:extLst>
            </p:cNvPr>
            <p:cNvSpPr/>
            <p:nvPr userDrawn="1"/>
          </p:nvSpPr>
          <p:spPr>
            <a:xfrm>
              <a:off x="3199984" y="3499117"/>
              <a:ext cx="670348" cy="178069"/>
            </a:xfrm>
            <a:prstGeom prst="rect">
              <a:avLst/>
            </a:prstGeom>
          </p:spPr>
          <p:txBody>
            <a:bodyPr wrap="square" lIns="0" tIns="0" rIns="0" bIns="0" anchor="t" anchorCtr="0">
              <a:spAutoFit/>
            </a:bodyPr>
            <a:lstStyle/>
            <a:p>
              <a:pPr algn="ctr">
                <a:spcBef>
                  <a:spcPts val="400"/>
                </a:spcBef>
              </a:pPr>
              <a:r>
                <a:rPr lang="en-US" sz="600" b="1" dirty="0"/>
                <a:t>Fitch merged with the IBCA Group</a:t>
              </a:r>
            </a:p>
          </p:txBody>
        </p:sp>
        <p:cxnSp>
          <p:nvCxnSpPr>
            <p:cNvPr id="150" name="Straight Connector 149">
              <a:extLst>
                <a:ext uri="{FF2B5EF4-FFF2-40B4-BE49-F238E27FC236}">
                  <a16:creationId xmlns:a16="http://schemas.microsoft.com/office/drawing/2014/main" id="{289292ED-E394-4CD7-AB27-9D5047F4F20A}"/>
                </a:ext>
              </a:extLst>
            </p:cNvPr>
            <p:cNvCxnSpPr>
              <a:cxnSpLocks/>
            </p:cNvCxnSpPr>
            <p:nvPr userDrawn="1"/>
          </p:nvCxnSpPr>
          <p:spPr>
            <a:xfrm flipV="1">
              <a:off x="3536307" y="3702900"/>
              <a:ext cx="0" cy="840915"/>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6634367-33AA-4E86-807E-F9352BA1F8E1}"/>
                </a:ext>
              </a:extLst>
            </p:cNvPr>
            <p:cNvSpPr/>
            <p:nvPr userDrawn="1"/>
          </p:nvSpPr>
          <p:spPr>
            <a:xfrm>
              <a:off x="3586953" y="2823833"/>
              <a:ext cx="1007530" cy="564257"/>
            </a:xfrm>
            <a:prstGeom prst="rect">
              <a:avLst/>
            </a:prstGeom>
          </p:spPr>
          <p:txBody>
            <a:bodyPr wrap="square" lIns="0" tIns="0" rIns="0" bIns="0" anchor="b">
              <a:spAutoFit/>
            </a:bodyPr>
            <a:lstStyle/>
            <a:p>
              <a:pPr algn="ctr">
                <a:spcBef>
                  <a:spcPts val="400"/>
                </a:spcBef>
              </a:pPr>
              <a:r>
                <a:rPr lang="en-US" sz="600" b="1" dirty="0"/>
                <a:t>Fitch IBCA merges with Duff &amp; Phelps Credit Ratings</a:t>
              </a:r>
            </a:p>
            <a:p>
              <a:pPr algn="ctr">
                <a:spcBef>
                  <a:spcPts val="400"/>
                </a:spcBef>
              </a:pPr>
              <a:r>
                <a:rPr lang="en-US" sz="600" b="1" dirty="0"/>
                <a:t>Fitch acquired Bank Watch unit from Thomson Corp </a:t>
              </a:r>
            </a:p>
            <a:p>
              <a:pPr algn="ctr">
                <a:spcBef>
                  <a:spcPts val="400"/>
                </a:spcBef>
              </a:pPr>
              <a:r>
                <a:rPr lang="en-US" sz="600" b="1" dirty="0"/>
                <a:t>7city Learning established</a:t>
              </a:r>
              <a:endParaRPr lang="en-GB" sz="600" b="1" dirty="0"/>
            </a:p>
          </p:txBody>
        </p:sp>
        <p:cxnSp>
          <p:nvCxnSpPr>
            <p:cNvPr id="152" name="Straight Connector 151">
              <a:extLst>
                <a:ext uri="{FF2B5EF4-FFF2-40B4-BE49-F238E27FC236}">
                  <a16:creationId xmlns:a16="http://schemas.microsoft.com/office/drawing/2014/main" id="{8DBD6035-0FA8-4006-AB1A-E05118CEB318}"/>
                </a:ext>
              </a:extLst>
            </p:cNvPr>
            <p:cNvCxnSpPr>
              <a:cxnSpLocks/>
            </p:cNvCxnSpPr>
            <p:nvPr userDrawn="1"/>
          </p:nvCxnSpPr>
          <p:spPr>
            <a:xfrm flipV="1">
              <a:off x="4090023" y="3415801"/>
              <a:ext cx="0" cy="1128014"/>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9DDCFBC8-C66F-429C-8C55-B737AC7EA376}"/>
                </a:ext>
              </a:extLst>
            </p:cNvPr>
            <p:cNvSpPr/>
            <p:nvPr userDrawn="1"/>
          </p:nvSpPr>
          <p:spPr>
            <a:xfrm>
              <a:off x="4174626" y="3540161"/>
              <a:ext cx="939380" cy="267103"/>
            </a:xfrm>
            <a:prstGeom prst="rect">
              <a:avLst/>
            </a:prstGeom>
          </p:spPr>
          <p:txBody>
            <a:bodyPr wrap="square" lIns="0" tIns="0" rIns="0" bIns="0" anchor="t" anchorCtr="0">
              <a:spAutoFit/>
            </a:bodyPr>
            <a:lstStyle/>
            <a:p>
              <a:pPr algn="ctr">
                <a:spcBef>
                  <a:spcPts val="400"/>
                </a:spcBef>
              </a:pPr>
              <a:r>
                <a:rPr lang="en-US" sz="600" b="1" dirty="0"/>
                <a:t>Hearst Communications, Inc. made its first investment in Fitch</a:t>
              </a:r>
            </a:p>
          </p:txBody>
        </p:sp>
        <p:cxnSp>
          <p:nvCxnSpPr>
            <p:cNvPr id="154" name="Straight Connector 153">
              <a:extLst>
                <a:ext uri="{FF2B5EF4-FFF2-40B4-BE49-F238E27FC236}">
                  <a16:creationId xmlns:a16="http://schemas.microsoft.com/office/drawing/2014/main" id="{190983B3-786F-4AF2-B611-41CE9F124D86}"/>
                </a:ext>
              </a:extLst>
            </p:cNvPr>
            <p:cNvCxnSpPr>
              <a:cxnSpLocks/>
            </p:cNvCxnSpPr>
            <p:nvPr userDrawn="1"/>
          </p:nvCxnSpPr>
          <p:spPr>
            <a:xfrm flipV="1">
              <a:off x="4643742" y="3831858"/>
              <a:ext cx="0" cy="711957"/>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3CF7D8D1-42CA-4784-9A0F-F91314A99A64}"/>
                </a:ext>
              </a:extLst>
            </p:cNvPr>
            <p:cNvSpPr/>
            <p:nvPr userDrawn="1"/>
          </p:nvSpPr>
          <p:spPr>
            <a:xfrm>
              <a:off x="4854999" y="3838775"/>
              <a:ext cx="685605" cy="178069"/>
            </a:xfrm>
            <a:prstGeom prst="rect">
              <a:avLst/>
            </a:prstGeom>
          </p:spPr>
          <p:txBody>
            <a:bodyPr wrap="square" lIns="0" tIns="0" rIns="0" bIns="0" anchor="b">
              <a:spAutoFit/>
            </a:bodyPr>
            <a:lstStyle/>
            <a:p>
              <a:pPr algn="ctr">
                <a:spcBef>
                  <a:spcPts val="400"/>
                </a:spcBef>
              </a:pPr>
              <a:r>
                <a:rPr lang="en-GB" sz="600" b="1" dirty="0"/>
                <a:t>Fitch Solutions launched</a:t>
              </a:r>
            </a:p>
          </p:txBody>
        </p:sp>
        <p:cxnSp>
          <p:nvCxnSpPr>
            <p:cNvPr id="156" name="Straight Connector 155">
              <a:extLst>
                <a:ext uri="{FF2B5EF4-FFF2-40B4-BE49-F238E27FC236}">
                  <a16:creationId xmlns:a16="http://schemas.microsoft.com/office/drawing/2014/main" id="{34255949-4A2C-4230-BC65-161AA6B3F3CF}"/>
                </a:ext>
              </a:extLst>
            </p:cNvPr>
            <p:cNvCxnSpPr>
              <a:cxnSpLocks/>
            </p:cNvCxnSpPr>
            <p:nvPr userDrawn="1"/>
          </p:nvCxnSpPr>
          <p:spPr>
            <a:xfrm flipV="1">
              <a:off x="5197460" y="4040816"/>
              <a:ext cx="0" cy="502999"/>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5FBD6458-90A3-4E45-A0E0-58B1F8D6EF6F}"/>
                </a:ext>
              </a:extLst>
            </p:cNvPr>
            <p:cNvSpPr/>
            <p:nvPr userDrawn="1"/>
          </p:nvSpPr>
          <p:spPr>
            <a:xfrm>
              <a:off x="5223447" y="3399959"/>
              <a:ext cx="1046006" cy="276999"/>
            </a:xfrm>
            <a:prstGeom prst="rect">
              <a:avLst/>
            </a:prstGeom>
          </p:spPr>
          <p:txBody>
            <a:bodyPr wrap="square" lIns="0" tIns="0" rIns="0" bIns="0" anchor="t" anchorCtr="0">
              <a:spAutoFit/>
            </a:bodyPr>
            <a:lstStyle/>
            <a:p>
              <a:pPr algn="ctr">
                <a:spcBef>
                  <a:spcPts val="400"/>
                </a:spcBef>
              </a:pPr>
              <a:r>
                <a:rPr lang="en-US" sz="600" b="1" dirty="0"/>
                <a:t>7city Learning  acquired; Fitch Training and 7city merge to form Fitch Learning</a:t>
              </a:r>
            </a:p>
          </p:txBody>
        </p:sp>
        <p:cxnSp>
          <p:nvCxnSpPr>
            <p:cNvPr id="158" name="Straight Connector 157">
              <a:extLst>
                <a:ext uri="{FF2B5EF4-FFF2-40B4-BE49-F238E27FC236}">
                  <a16:creationId xmlns:a16="http://schemas.microsoft.com/office/drawing/2014/main" id="{24F84E89-DA0B-425E-ADE4-70F0A93F707D}"/>
                </a:ext>
              </a:extLst>
            </p:cNvPr>
            <p:cNvCxnSpPr>
              <a:cxnSpLocks/>
            </p:cNvCxnSpPr>
            <p:nvPr userDrawn="1"/>
          </p:nvCxnSpPr>
          <p:spPr>
            <a:xfrm flipV="1">
              <a:off x="5751179" y="3702900"/>
              <a:ext cx="0" cy="840915"/>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A6EADA51-3352-4542-B2DD-427B8F0FB468}"/>
                </a:ext>
              </a:extLst>
            </p:cNvPr>
            <p:cNvSpPr/>
            <p:nvPr userDrawn="1"/>
          </p:nvSpPr>
          <p:spPr>
            <a:xfrm>
              <a:off x="5915356" y="3832179"/>
              <a:ext cx="776000" cy="184666"/>
            </a:xfrm>
            <a:prstGeom prst="rect">
              <a:avLst/>
            </a:prstGeom>
          </p:spPr>
          <p:txBody>
            <a:bodyPr wrap="square" lIns="0" tIns="0" rIns="0" bIns="0" anchor="b">
              <a:spAutoFit/>
            </a:bodyPr>
            <a:lstStyle/>
            <a:p>
              <a:pPr algn="ctr">
                <a:spcBef>
                  <a:spcPts val="400"/>
                </a:spcBef>
              </a:pPr>
              <a:r>
                <a:rPr lang="en-US" sz="600" b="1" dirty="0"/>
                <a:t>Fitch Group acquires BMI Research</a:t>
              </a:r>
            </a:p>
          </p:txBody>
        </p:sp>
        <p:cxnSp>
          <p:nvCxnSpPr>
            <p:cNvPr id="160" name="Straight Connector 159">
              <a:extLst>
                <a:ext uri="{FF2B5EF4-FFF2-40B4-BE49-F238E27FC236}">
                  <a16:creationId xmlns:a16="http://schemas.microsoft.com/office/drawing/2014/main" id="{FC3BF863-7132-4BD1-9A23-D829403C0D05}"/>
                </a:ext>
              </a:extLst>
            </p:cNvPr>
            <p:cNvCxnSpPr>
              <a:cxnSpLocks/>
            </p:cNvCxnSpPr>
            <p:nvPr userDrawn="1"/>
          </p:nvCxnSpPr>
          <p:spPr>
            <a:xfrm flipV="1">
              <a:off x="6304899" y="4040816"/>
              <a:ext cx="0" cy="502999"/>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0B769B00-37C7-4D31-9F38-FD025DDDE7C9}"/>
                </a:ext>
              </a:extLst>
            </p:cNvPr>
            <p:cNvSpPr/>
            <p:nvPr userDrawn="1"/>
          </p:nvSpPr>
          <p:spPr>
            <a:xfrm>
              <a:off x="6521604" y="3320821"/>
              <a:ext cx="670348" cy="356137"/>
            </a:xfrm>
            <a:prstGeom prst="rect">
              <a:avLst/>
            </a:prstGeom>
          </p:spPr>
          <p:txBody>
            <a:bodyPr wrap="square" lIns="0" tIns="0" rIns="0" bIns="0" anchor="t" anchorCtr="0">
              <a:spAutoFit/>
            </a:bodyPr>
            <a:lstStyle/>
            <a:p>
              <a:pPr algn="ctr">
                <a:spcBef>
                  <a:spcPts val="400"/>
                </a:spcBef>
              </a:pPr>
              <a:r>
                <a:rPr lang="en-US" sz="600" b="1" dirty="0"/>
                <a:t>Fitch Solutions launched the flagship platform, Fitch Connect</a:t>
              </a:r>
            </a:p>
          </p:txBody>
        </p:sp>
        <p:cxnSp>
          <p:nvCxnSpPr>
            <p:cNvPr id="162" name="Straight Connector 161">
              <a:extLst>
                <a:ext uri="{FF2B5EF4-FFF2-40B4-BE49-F238E27FC236}">
                  <a16:creationId xmlns:a16="http://schemas.microsoft.com/office/drawing/2014/main" id="{D6800AF2-5006-4A5F-B3BD-F878BACB0F12}"/>
                </a:ext>
              </a:extLst>
            </p:cNvPr>
            <p:cNvCxnSpPr>
              <a:cxnSpLocks/>
            </p:cNvCxnSpPr>
            <p:nvPr userDrawn="1"/>
          </p:nvCxnSpPr>
          <p:spPr>
            <a:xfrm flipV="1">
              <a:off x="6858617" y="3702900"/>
              <a:ext cx="0" cy="840915"/>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6E3502C5-2C6C-48FC-AE88-5A51417EE5BD}"/>
                </a:ext>
              </a:extLst>
            </p:cNvPr>
            <p:cNvSpPr/>
            <p:nvPr userDrawn="1"/>
          </p:nvSpPr>
          <p:spPr>
            <a:xfrm>
              <a:off x="7069443" y="3832179"/>
              <a:ext cx="685605" cy="184666"/>
            </a:xfrm>
            <a:prstGeom prst="rect">
              <a:avLst/>
            </a:prstGeom>
          </p:spPr>
          <p:txBody>
            <a:bodyPr wrap="square" lIns="0" tIns="0" rIns="0" bIns="0" anchor="b">
              <a:spAutoFit/>
            </a:bodyPr>
            <a:lstStyle/>
            <a:p>
              <a:pPr algn="ctr">
                <a:spcBef>
                  <a:spcPts val="400"/>
                </a:spcBef>
              </a:pPr>
              <a:r>
                <a:rPr lang="en-US" sz="600" b="1" dirty="0"/>
                <a:t>Fitch Ventures</a:t>
              </a:r>
              <a:br>
                <a:rPr lang="en-US" sz="600" b="1" dirty="0"/>
              </a:br>
              <a:r>
                <a:rPr lang="en-US" sz="600" b="1" dirty="0"/>
                <a:t>is launched</a:t>
              </a:r>
            </a:p>
          </p:txBody>
        </p:sp>
        <p:cxnSp>
          <p:nvCxnSpPr>
            <p:cNvPr id="164" name="Straight Connector 163">
              <a:extLst>
                <a:ext uri="{FF2B5EF4-FFF2-40B4-BE49-F238E27FC236}">
                  <a16:creationId xmlns:a16="http://schemas.microsoft.com/office/drawing/2014/main" id="{67C425A7-F1F4-467A-BDEA-7EE218645CB4}"/>
                </a:ext>
              </a:extLst>
            </p:cNvPr>
            <p:cNvCxnSpPr>
              <a:cxnSpLocks/>
            </p:cNvCxnSpPr>
            <p:nvPr userDrawn="1"/>
          </p:nvCxnSpPr>
          <p:spPr>
            <a:xfrm flipV="1">
              <a:off x="7412337" y="4040816"/>
              <a:ext cx="0" cy="502999"/>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F04DB131-75F7-4EFF-B7BB-2FFB273F4801}"/>
                </a:ext>
              </a:extLst>
            </p:cNvPr>
            <p:cNvSpPr/>
            <p:nvPr userDrawn="1"/>
          </p:nvSpPr>
          <p:spPr>
            <a:xfrm>
              <a:off x="7498591" y="2639176"/>
              <a:ext cx="930776" cy="748923"/>
            </a:xfrm>
            <a:prstGeom prst="rect">
              <a:avLst/>
            </a:prstGeom>
          </p:spPr>
          <p:txBody>
            <a:bodyPr wrap="square" lIns="0" tIns="0" rIns="0" bIns="0" anchor="b">
              <a:spAutoFit/>
            </a:bodyPr>
            <a:lstStyle/>
            <a:p>
              <a:pPr algn="ctr">
                <a:spcBef>
                  <a:spcPts val="400"/>
                </a:spcBef>
              </a:pPr>
              <a:r>
                <a:rPr lang="en-US" sz="600" b="1" dirty="0"/>
                <a:t>Fitch Group became a wholly-owned Hearst business</a:t>
              </a:r>
            </a:p>
            <a:p>
              <a:pPr algn="ctr">
                <a:spcBef>
                  <a:spcPts val="400"/>
                </a:spcBef>
              </a:pPr>
              <a:r>
                <a:rPr lang="en-US" sz="600" b="1" dirty="0"/>
                <a:t>Fitch Solutions acquired Fulcrum Financial Data</a:t>
              </a:r>
            </a:p>
            <a:p>
              <a:pPr algn="ctr">
                <a:spcBef>
                  <a:spcPts val="400"/>
                </a:spcBef>
              </a:pPr>
              <a:r>
                <a:rPr lang="en-US" sz="600" b="1" dirty="0"/>
                <a:t>Fitch Ratings announced launch of Fitch Bohua</a:t>
              </a:r>
              <a:endParaRPr lang="en-GB" sz="600" b="1" dirty="0"/>
            </a:p>
          </p:txBody>
        </p:sp>
        <p:cxnSp>
          <p:nvCxnSpPr>
            <p:cNvPr id="166" name="Straight Connector 165">
              <a:extLst>
                <a:ext uri="{FF2B5EF4-FFF2-40B4-BE49-F238E27FC236}">
                  <a16:creationId xmlns:a16="http://schemas.microsoft.com/office/drawing/2014/main" id="{159EEE59-10CA-483C-BF78-0FF511820C4C}"/>
                </a:ext>
              </a:extLst>
            </p:cNvPr>
            <p:cNvCxnSpPr>
              <a:cxnSpLocks/>
            </p:cNvCxnSpPr>
            <p:nvPr userDrawn="1"/>
          </p:nvCxnSpPr>
          <p:spPr>
            <a:xfrm flipV="1">
              <a:off x="7966056" y="3415801"/>
              <a:ext cx="0" cy="1128014"/>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00CA7392-0873-47F6-A57F-7AE33D72C0CB}"/>
                </a:ext>
              </a:extLst>
            </p:cNvPr>
            <p:cNvSpPr/>
            <p:nvPr userDrawn="1"/>
          </p:nvSpPr>
          <p:spPr>
            <a:xfrm>
              <a:off x="8194761" y="3503884"/>
              <a:ext cx="639144" cy="512961"/>
            </a:xfrm>
            <a:prstGeom prst="rect">
              <a:avLst/>
            </a:prstGeom>
          </p:spPr>
          <p:txBody>
            <a:bodyPr wrap="square" lIns="0" tIns="0" rIns="0" bIns="0" anchor="b">
              <a:spAutoFit/>
            </a:bodyPr>
            <a:lstStyle/>
            <a:p>
              <a:pPr algn="ctr">
                <a:spcBef>
                  <a:spcPts val="400"/>
                </a:spcBef>
              </a:pPr>
              <a:r>
                <a:rPr lang="en-US" sz="600" b="1" dirty="0"/>
                <a:t>Fitch Group acquired CreditSights, Inc.</a:t>
              </a:r>
            </a:p>
            <a:p>
              <a:pPr algn="ctr">
                <a:spcBef>
                  <a:spcPts val="400"/>
                </a:spcBef>
              </a:pPr>
              <a:r>
                <a:rPr lang="en-US" sz="600" b="1" dirty="0"/>
                <a:t>Sustainable Fitch</a:t>
              </a:r>
              <a:br>
                <a:rPr lang="en-US" sz="600" b="1" dirty="0"/>
              </a:br>
              <a:r>
                <a:rPr lang="en-US" sz="600" b="1" dirty="0"/>
                <a:t>is Launched</a:t>
              </a:r>
            </a:p>
          </p:txBody>
        </p:sp>
        <p:cxnSp>
          <p:nvCxnSpPr>
            <p:cNvPr id="168" name="Straight Connector 167">
              <a:extLst>
                <a:ext uri="{FF2B5EF4-FFF2-40B4-BE49-F238E27FC236}">
                  <a16:creationId xmlns:a16="http://schemas.microsoft.com/office/drawing/2014/main" id="{2528852C-7174-4F1E-8811-2124956DEDEF}"/>
                </a:ext>
              </a:extLst>
            </p:cNvPr>
            <p:cNvCxnSpPr>
              <a:cxnSpLocks/>
            </p:cNvCxnSpPr>
            <p:nvPr userDrawn="1"/>
          </p:nvCxnSpPr>
          <p:spPr>
            <a:xfrm flipV="1">
              <a:off x="8519784" y="4040816"/>
              <a:ext cx="0" cy="502999"/>
            </a:xfrm>
            <a:prstGeom prst="line">
              <a:avLst/>
            </a:prstGeom>
            <a:ln>
              <a:solidFill>
                <a:srgbClr val="5E6A7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209039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oposi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 name="Title 1"/>
          <p:cNvSpPr>
            <a:spLocks noGrp="1"/>
          </p:cNvSpPr>
          <p:nvPr>
            <p:ph type="title" hasCustomPrompt="1"/>
          </p:nvPr>
        </p:nvSpPr>
        <p:spPr>
          <a:xfrm>
            <a:off x="358748" y="343933"/>
            <a:ext cx="8425251" cy="898525"/>
          </a:xfrm>
        </p:spPr>
        <p:txBody>
          <a:bodyPr/>
          <a:lstStyle/>
          <a:p>
            <a:r>
              <a:rPr lang="en-US" dirty="0"/>
              <a:t>Fitch Group Proposition</a:t>
            </a:r>
            <a:endParaRPr lang="en-GB" dirty="0"/>
          </a:p>
        </p:txBody>
      </p:sp>
      <p:sp>
        <p:nvSpPr>
          <p:cNvPr id="6" name="Rectangle 5"/>
          <p:cNvSpPr/>
          <p:nvPr userDrawn="1"/>
        </p:nvSpPr>
        <p:spPr>
          <a:xfrm>
            <a:off x="8629228" y="6311999"/>
            <a:ext cx="157094" cy="153888"/>
          </a:xfrm>
          <a:prstGeom prst="rect">
            <a:avLst/>
          </a:prstGeom>
        </p:spPr>
        <p:txBody>
          <a:bodyPr wrap="none" lIns="0" tIns="0" rIns="0" bIns="0">
            <a:spAutoFit/>
          </a:bodyPr>
          <a:lstStyle/>
          <a:p>
            <a:pPr algn="r"/>
            <a:fld id="{A94322AF-3935-AF46-B56E-E449534F252A}" type="slidenum">
              <a:rPr lang="en-US" sz="1000" smtClean="0">
                <a:solidFill>
                  <a:schemeClr val="bg2"/>
                </a:solidFill>
              </a:rPr>
              <a:pPr algn="r"/>
              <a:t>‹#›</a:t>
            </a:fld>
            <a:endParaRPr lang="en-GB" sz="1000" dirty="0">
              <a:solidFill>
                <a:schemeClr val="bg2"/>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775" y="6318200"/>
            <a:ext cx="1062000" cy="211562"/>
          </a:xfrm>
          <a:prstGeom prst="rect">
            <a:avLst/>
          </a:prstGeom>
        </p:spPr>
      </p:pic>
      <p:grpSp>
        <p:nvGrpSpPr>
          <p:cNvPr id="122" name="Group 121">
            <a:extLst>
              <a:ext uri="{FF2B5EF4-FFF2-40B4-BE49-F238E27FC236}">
                <a16:creationId xmlns:a16="http://schemas.microsoft.com/office/drawing/2014/main" id="{1262F769-1723-47CE-9FD7-BFA57A599D03}"/>
              </a:ext>
            </a:extLst>
          </p:cNvPr>
          <p:cNvGrpSpPr/>
          <p:nvPr userDrawn="1"/>
        </p:nvGrpSpPr>
        <p:grpSpPr>
          <a:xfrm>
            <a:off x="358748" y="1538288"/>
            <a:ext cx="8439837" cy="4565157"/>
            <a:chOff x="358748" y="1538288"/>
            <a:chExt cx="8439837" cy="4565157"/>
          </a:xfrm>
        </p:grpSpPr>
        <p:grpSp>
          <p:nvGrpSpPr>
            <p:cNvPr id="123" name="Group 122">
              <a:extLst>
                <a:ext uri="{FF2B5EF4-FFF2-40B4-BE49-F238E27FC236}">
                  <a16:creationId xmlns:a16="http://schemas.microsoft.com/office/drawing/2014/main" id="{EDEF7579-FF8B-49AD-9A3A-29DD7F474F9C}"/>
                </a:ext>
              </a:extLst>
            </p:cNvPr>
            <p:cNvGrpSpPr/>
            <p:nvPr userDrawn="1"/>
          </p:nvGrpSpPr>
          <p:grpSpPr>
            <a:xfrm>
              <a:off x="7223237" y="2634790"/>
              <a:ext cx="1574739" cy="3468655"/>
              <a:chOff x="7223237" y="2634790"/>
              <a:chExt cx="1574739" cy="3468655"/>
            </a:xfrm>
          </p:grpSpPr>
          <p:sp>
            <p:nvSpPr>
              <p:cNvPr id="176" name="Rectangle 175">
                <a:extLst>
                  <a:ext uri="{FF2B5EF4-FFF2-40B4-BE49-F238E27FC236}">
                    <a16:creationId xmlns:a16="http://schemas.microsoft.com/office/drawing/2014/main" id="{D7639959-3289-4750-9FFA-E09E08E50D51}"/>
                  </a:ext>
                </a:extLst>
              </p:cNvPr>
              <p:cNvSpPr/>
              <p:nvPr userDrawn="1"/>
            </p:nvSpPr>
            <p:spPr>
              <a:xfrm>
                <a:off x="7223237" y="2634790"/>
                <a:ext cx="1574739" cy="3415662"/>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tIns="864000" rtlCol="0" anchor="t"/>
              <a:lstStyle/>
              <a:p>
                <a:pPr lvl="0"/>
                <a:r>
                  <a:rPr lang="en-GB" sz="800" dirty="0"/>
                  <a:t>Sustainable Fitch provides insights, tools and data designed exclusively to help bring clarity to the ESG financial community. To best serve our clients and partners, Fitch realized that it would be necessary to build a new product suite of objective ESG data and analysis, focusing on consistency, comparability, coverage and granularity. Powered by the human insight that has differentiated Fitch for over 100 years, Sustainable Fitch brings experience and heritage to help the financial community make smarter decisions, using the best ESG information available.</a:t>
                </a:r>
              </a:p>
            </p:txBody>
          </p:sp>
          <p:sp>
            <p:nvSpPr>
              <p:cNvPr id="177" name="Rectangle 176">
                <a:extLst>
                  <a:ext uri="{FF2B5EF4-FFF2-40B4-BE49-F238E27FC236}">
                    <a16:creationId xmlns:a16="http://schemas.microsoft.com/office/drawing/2014/main" id="{F669A0B2-9F60-4A5C-92D9-2CBF0610CAC8}"/>
                  </a:ext>
                </a:extLst>
              </p:cNvPr>
              <p:cNvSpPr/>
              <p:nvPr userDrawn="1"/>
            </p:nvSpPr>
            <p:spPr>
              <a:xfrm>
                <a:off x="7223237" y="6036981"/>
                <a:ext cx="1574739" cy="66464"/>
              </a:xfrm>
              <a:prstGeom prst="rect">
                <a:avLst/>
              </a:prstGeom>
              <a:solidFill>
                <a:srgbClr val="0B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grpSp>
        <p:grpSp>
          <p:nvGrpSpPr>
            <p:cNvPr id="124" name="Group 123">
              <a:extLst>
                <a:ext uri="{FF2B5EF4-FFF2-40B4-BE49-F238E27FC236}">
                  <a16:creationId xmlns:a16="http://schemas.microsoft.com/office/drawing/2014/main" id="{9FAEBA67-39E8-47F5-AD3F-5D217B7189B5}"/>
                </a:ext>
              </a:extLst>
            </p:cNvPr>
            <p:cNvGrpSpPr/>
            <p:nvPr userDrawn="1"/>
          </p:nvGrpSpPr>
          <p:grpSpPr>
            <a:xfrm>
              <a:off x="359053" y="2634790"/>
              <a:ext cx="1574739" cy="3468655"/>
              <a:chOff x="359053" y="2634790"/>
              <a:chExt cx="1574739" cy="3468655"/>
            </a:xfrm>
          </p:grpSpPr>
          <p:sp>
            <p:nvSpPr>
              <p:cNvPr id="174" name="Rectangle 173">
                <a:extLst>
                  <a:ext uri="{FF2B5EF4-FFF2-40B4-BE49-F238E27FC236}">
                    <a16:creationId xmlns:a16="http://schemas.microsoft.com/office/drawing/2014/main" id="{E1EBA6A0-F102-4175-87E7-46C4D8F9B8BD}"/>
                  </a:ext>
                </a:extLst>
              </p:cNvPr>
              <p:cNvSpPr/>
              <p:nvPr userDrawn="1"/>
            </p:nvSpPr>
            <p:spPr>
              <a:xfrm>
                <a:off x="359053" y="2634790"/>
                <a:ext cx="1574739" cy="3415662"/>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tIns="864000" rtlCol="0" anchor="t"/>
              <a:lstStyle/>
              <a:p>
                <a:pPr algn="l"/>
                <a:r>
                  <a:rPr lang="en-GB" sz="800" dirty="0"/>
                  <a:t>Fitch Ratings is a leading provider of credit ratings, commentary and research. Dedicated to providing value beyond the rating through independent and prospective credit opinions, Fitch Ratings offers global perspectives shaped by strong local market experience and credit market expertise. The additional context, perspective and insights we provide has helped investors fund a century of growth and make important credit judgments with confidence.</a:t>
                </a:r>
              </a:p>
            </p:txBody>
          </p:sp>
          <p:sp>
            <p:nvSpPr>
              <p:cNvPr id="175" name="Rectangle 174">
                <a:extLst>
                  <a:ext uri="{FF2B5EF4-FFF2-40B4-BE49-F238E27FC236}">
                    <a16:creationId xmlns:a16="http://schemas.microsoft.com/office/drawing/2014/main" id="{44DA0249-5D3A-4548-8CB1-5BCB84ABB073}"/>
                  </a:ext>
                </a:extLst>
              </p:cNvPr>
              <p:cNvSpPr/>
              <p:nvPr userDrawn="1"/>
            </p:nvSpPr>
            <p:spPr>
              <a:xfrm>
                <a:off x="359053" y="6036981"/>
                <a:ext cx="1574739" cy="66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grpSp>
        <p:grpSp>
          <p:nvGrpSpPr>
            <p:cNvPr id="125" name="Group 124">
              <a:extLst>
                <a:ext uri="{FF2B5EF4-FFF2-40B4-BE49-F238E27FC236}">
                  <a16:creationId xmlns:a16="http://schemas.microsoft.com/office/drawing/2014/main" id="{30B2F727-F090-49C7-9230-1349AAAEC05F}"/>
                </a:ext>
              </a:extLst>
            </p:cNvPr>
            <p:cNvGrpSpPr/>
            <p:nvPr userDrawn="1"/>
          </p:nvGrpSpPr>
          <p:grpSpPr>
            <a:xfrm>
              <a:off x="2075175" y="2634790"/>
              <a:ext cx="1574739" cy="3468655"/>
              <a:chOff x="2075175" y="2634790"/>
              <a:chExt cx="1574739" cy="3468655"/>
            </a:xfrm>
          </p:grpSpPr>
          <p:sp>
            <p:nvSpPr>
              <p:cNvPr id="172" name="Rectangle 171">
                <a:extLst>
                  <a:ext uri="{FF2B5EF4-FFF2-40B4-BE49-F238E27FC236}">
                    <a16:creationId xmlns:a16="http://schemas.microsoft.com/office/drawing/2014/main" id="{62A98D88-575D-4B99-A20D-3D84121728BC}"/>
                  </a:ext>
                </a:extLst>
              </p:cNvPr>
              <p:cNvSpPr/>
              <p:nvPr userDrawn="1"/>
            </p:nvSpPr>
            <p:spPr>
              <a:xfrm>
                <a:off x="2075175" y="2634790"/>
                <a:ext cx="1574739" cy="3415662"/>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tIns="864000" rtlCol="0" anchor="t"/>
              <a:lstStyle/>
              <a:p>
                <a:pPr lvl="0"/>
                <a:r>
                  <a:rPr lang="en-GB" sz="800" dirty="0"/>
                  <a:t>Fitch Solutions fuels better informed credit risk and strategy decisions with reliable data, insightful research and powerful analytics. Get the crucial intelligence and fresh perspectives you need, especially in markets where information is hard to find and difficult to interpret. Our data and research are produced with accuracy, granularity and depth. Leverage workflow efficiencies, transparent methodologies, and accessible experts who add extra value to our products. </a:t>
                </a:r>
              </a:p>
            </p:txBody>
          </p:sp>
          <p:sp>
            <p:nvSpPr>
              <p:cNvPr id="173" name="Rectangle 172">
                <a:extLst>
                  <a:ext uri="{FF2B5EF4-FFF2-40B4-BE49-F238E27FC236}">
                    <a16:creationId xmlns:a16="http://schemas.microsoft.com/office/drawing/2014/main" id="{2D1EF7F3-8141-4534-85E2-0E3597A36D0D}"/>
                  </a:ext>
                </a:extLst>
              </p:cNvPr>
              <p:cNvSpPr/>
              <p:nvPr userDrawn="1"/>
            </p:nvSpPr>
            <p:spPr>
              <a:xfrm>
                <a:off x="2075175" y="6036981"/>
                <a:ext cx="1574739" cy="66464"/>
              </a:xfrm>
              <a:prstGeom prst="rect">
                <a:avLst/>
              </a:prstGeom>
              <a:solidFill>
                <a:srgbClr val="009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grpSp>
        <p:grpSp>
          <p:nvGrpSpPr>
            <p:cNvPr id="126" name="Group 125">
              <a:extLst>
                <a:ext uri="{FF2B5EF4-FFF2-40B4-BE49-F238E27FC236}">
                  <a16:creationId xmlns:a16="http://schemas.microsoft.com/office/drawing/2014/main" id="{41E97BC2-58D3-454B-BEE5-FB6524F207C0}"/>
                </a:ext>
              </a:extLst>
            </p:cNvPr>
            <p:cNvGrpSpPr/>
            <p:nvPr userDrawn="1"/>
          </p:nvGrpSpPr>
          <p:grpSpPr>
            <a:xfrm>
              <a:off x="3791298" y="2634790"/>
              <a:ext cx="1574739" cy="3468655"/>
              <a:chOff x="3791298" y="2634790"/>
              <a:chExt cx="1574739" cy="3468655"/>
            </a:xfrm>
          </p:grpSpPr>
          <p:sp>
            <p:nvSpPr>
              <p:cNvPr id="170" name="Rectangle 169">
                <a:extLst>
                  <a:ext uri="{FF2B5EF4-FFF2-40B4-BE49-F238E27FC236}">
                    <a16:creationId xmlns:a16="http://schemas.microsoft.com/office/drawing/2014/main" id="{A1ECADC6-9FD1-4F0C-9AE6-046A72F68F71}"/>
                  </a:ext>
                </a:extLst>
              </p:cNvPr>
              <p:cNvSpPr/>
              <p:nvPr userDrawn="1"/>
            </p:nvSpPr>
            <p:spPr>
              <a:xfrm>
                <a:off x="3791298" y="2634790"/>
                <a:ext cx="1574739" cy="3415662"/>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tIns="864000" rtlCol="0" anchor="t"/>
              <a:lstStyle/>
              <a:p>
                <a:pPr lvl="0"/>
                <a:r>
                  <a:rPr lang="en-GB" sz="800" dirty="0"/>
                  <a:t>Fitch Learning delivers learning and development solutions for the financial services industry. With centres in London, New York, Singapore, Dubai and Hong Kong; we are committed to questioning and understanding client needs across the globe and on the ground locally. Our people advise and build learning solutions to accelerate the achievements of the individual and the company, across the entire employee lifecycle.</a:t>
                </a:r>
              </a:p>
            </p:txBody>
          </p:sp>
          <p:sp>
            <p:nvSpPr>
              <p:cNvPr id="171" name="Rectangle 170">
                <a:extLst>
                  <a:ext uri="{FF2B5EF4-FFF2-40B4-BE49-F238E27FC236}">
                    <a16:creationId xmlns:a16="http://schemas.microsoft.com/office/drawing/2014/main" id="{D2E6BD45-09AB-4123-B573-341ADD092850}"/>
                  </a:ext>
                </a:extLst>
              </p:cNvPr>
              <p:cNvSpPr/>
              <p:nvPr userDrawn="1"/>
            </p:nvSpPr>
            <p:spPr>
              <a:xfrm>
                <a:off x="3791298" y="6036981"/>
                <a:ext cx="1574739" cy="66464"/>
              </a:xfrm>
              <a:prstGeom prst="rect">
                <a:avLst/>
              </a:prstGeom>
              <a:solidFill>
                <a:srgbClr val="3B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grpSp>
        <p:grpSp>
          <p:nvGrpSpPr>
            <p:cNvPr id="127" name="Group 126">
              <a:extLst>
                <a:ext uri="{FF2B5EF4-FFF2-40B4-BE49-F238E27FC236}">
                  <a16:creationId xmlns:a16="http://schemas.microsoft.com/office/drawing/2014/main" id="{D0460B33-E748-4C99-9EE7-299B3D7776E2}"/>
                </a:ext>
              </a:extLst>
            </p:cNvPr>
            <p:cNvGrpSpPr/>
            <p:nvPr userDrawn="1"/>
          </p:nvGrpSpPr>
          <p:grpSpPr>
            <a:xfrm>
              <a:off x="5507420" y="2634790"/>
              <a:ext cx="1574739" cy="3468655"/>
              <a:chOff x="5507420" y="2634790"/>
              <a:chExt cx="1574739" cy="3468655"/>
            </a:xfrm>
          </p:grpSpPr>
          <p:sp>
            <p:nvSpPr>
              <p:cNvPr id="168" name="Rectangle 167">
                <a:extLst>
                  <a:ext uri="{FF2B5EF4-FFF2-40B4-BE49-F238E27FC236}">
                    <a16:creationId xmlns:a16="http://schemas.microsoft.com/office/drawing/2014/main" id="{B82C0616-FD6F-4A8C-8B00-0363CA5CD0A0}"/>
                  </a:ext>
                </a:extLst>
              </p:cNvPr>
              <p:cNvSpPr/>
              <p:nvPr userDrawn="1"/>
            </p:nvSpPr>
            <p:spPr>
              <a:xfrm>
                <a:off x="5507420" y="2634790"/>
                <a:ext cx="1574739" cy="3415662"/>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tIns="864000" rtlCol="0" anchor="t"/>
              <a:lstStyle/>
              <a:p>
                <a:pPr lvl="0"/>
                <a:r>
                  <a:rPr lang="en-US" sz="800" dirty="0"/>
                  <a:t>Fitch Ventures is responsible for the strategic venture investment activity that supports business initiatives at the three business lines in Fitch. We look to make investments in innovative and emerging technology companies in the financial services industry that service institutional credit and risk management marketplaces.</a:t>
                </a:r>
                <a:endParaRPr lang="en-GB" sz="800" dirty="0"/>
              </a:p>
            </p:txBody>
          </p:sp>
          <p:sp>
            <p:nvSpPr>
              <p:cNvPr id="169" name="Rectangle 168">
                <a:extLst>
                  <a:ext uri="{FF2B5EF4-FFF2-40B4-BE49-F238E27FC236}">
                    <a16:creationId xmlns:a16="http://schemas.microsoft.com/office/drawing/2014/main" id="{F2B9F78F-7E55-4735-B464-4A9AAFA7E877}"/>
                  </a:ext>
                </a:extLst>
              </p:cNvPr>
              <p:cNvSpPr/>
              <p:nvPr userDrawn="1"/>
            </p:nvSpPr>
            <p:spPr>
              <a:xfrm>
                <a:off x="5507420" y="6036981"/>
                <a:ext cx="1574739" cy="66464"/>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grpSp>
        <p:pic>
          <p:nvPicPr>
            <p:cNvPr id="128" name="Picture 127">
              <a:extLst>
                <a:ext uri="{FF2B5EF4-FFF2-40B4-BE49-F238E27FC236}">
                  <a16:creationId xmlns:a16="http://schemas.microsoft.com/office/drawing/2014/main" id="{D560415C-BBE3-4855-90C4-9B87BE1187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23237" y="1538288"/>
              <a:ext cx="1575348" cy="1181511"/>
            </a:xfrm>
            <a:prstGeom prst="rect">
              <a:avLst/>
            </a:prstGeom>
          </p:spPr>
        </p:pic>
        <p:sp>
          <p:nvSpPr>
            <p:cNvPr id="129" name="Rectangle 128">
              <a:extLst>
                <a:ext uri="{FF2B5EF4-FFF2-40B4-BE49-F238E27FC236}">
                  <a16:creationId xmlns:a16="http://schemas.microsoft.com/office/drawing/2014/main" id="{73BFA597-7CDA-4E21-A7B3-177E5721B5AA}"/>
                </a:ext>
              </a:extLst>
            </p:cNvPr>
            <p:cNvSpPr>
              <a:spLocks noChangeAspect="1"/>
            </p:cNvSpPr>
            <p:nvPr userDrawn="1"/>
          </p:nvSpPr>
          <p:spPr>
            <a:xfrm>
              <a:off x="5507114" y="1538288"/>
              <a:ext cx="1575348" cy="1093232"/>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130" name="Rectangle 129">
              <a:extLst>
                <a:ext uri="{FF2B5EF4-FFF2-40B4-BE49-F238E27FC236}">
                  <a16:creationId xmlns:a16="http://schemas.microsoft.com/office/drawing/2014/main" id="{3E29216E-4C68-47C0-A858-6B959221A5E6}"/>
                </a:ext>
              </a:extLst>
            </p:cNvPr>
            <p:cNvSpPr>
              <a:spLocks noChangeAspect="1"/>
            </p:cNvSpPr>
            <p:nvPr userDrawn="1"/>
          </p:nvSpPr>
          <p:spPr>
            <a:xfrm>
              <a:off x="3790992" y="1538288"/>
              <a:ext cx="1575348" cy="1093232"/>
            </a:xfrm>
            <a:prstGeom prst="rect">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131" name="Rectangle 130">
              <a:extLst>
                <a:ext uri="{FF2B5EF4-FFF2-40B4-BE49-F238E27FC236}">
                  <a16:creationId xmlns:a16="http://schemas.microsoft.com/office/drawing/2014/main" id="{2E75F88E-3C1D-47D5-8D5A-9E69C760433A}"/>
                </a:ext>
              </a:extLst>
            </p:cNvPr>
            <p:cNvSpPr>
              <a:spLocks noChangeAspect="1"/>
            </p:cNvSpPr>
            <p:nvPr userDrawn="1"/>
          </p:nvSpPr>
          <p:spPr>
            <a:xfrm>
              <a:off x="2074870" y="1541557"/>
              <a:ext cx="1575348" cy="1093232"/>
            </a:xfrm>
            <a:prstGeom prst="rect">
              <a:avLst/>
            </a:prstGeom>
            <a:blipFill>
              <a:blip r:embed="rId6"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132" name="Rectangle 131">
              <a:extLst>
                <a:ext uri="{FF2B5EF4-FFF2-40B4-BE49-F238E27FC236}">
                  <a16:creationId xmlns:a16="http://schemas.microsoft.com/office/drawing/2014/main" id="{91057C99-F8D5-4721-AB75-22571C80DB42}"/>
                </a:ext>
              </a:extLst>
            </p:cNvPr>
            <p:cNvSpPr>
              <a:spLocks noChangeAspect="1"/>
            </p:cNvSpPr>
            <p:nvPr userDrawn="1"/>
          </p:nvSpPr>
          <p:spPr>
            <a:xfrm>
              <a:off x="358748" y="1541557"/>
              <a:ext cx="1575348" cy="1093232"/>
            </a:xfrm>
            <a:prstGeom prst="rect">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grpSp>
          <p:nvGrpSpPr>
            <p:cNvPr id="133" name="Group 132">
              <a:extLst>
                <a:ext uri="{FF2B5EF4-FFF2-40B4-BE49-F238E27FC236}">
                  <a16:creationId xmlns:a16="http://schemas.microsoft.com/office/drawing/2014/main" id="{22082B02-1763-41BE-8B76-4321ECA93B86}"/>
                </a:ext>
              </a:extLst>
            </p:cNvPr>
            <p:cNvGrpSpPr/>
            <p:nvPr userDrawn="1"/>
          </p:nvGrpSpPr>
          <p:grpSpPr>
            <a:xfrm>
              <a:off x="499895" y="1928476"/>
              <a:ext cx="1293056" cy="1427114"/>
              <a:chOff x="549107" y="2199001"/>
              <a:chExt cx="1758167" cy="1940446"/>
            </a:xfrm>
          </p:grpSpPr>
          <p:sp>
            <p:nvSpPr>
              <p:cNvPr id="163" name="Freeform: Shape 162">
                <a:extLst>
                  <a:ext uri="{FF2B5EF4-FFF2-40B4-BE49-F238E27FC236}">
                    <a16:creationId xmlns:a16="http://schemas.microsoft.com/office/drawing/2014/main" id="{5C279D85-A7E6-442A-882F-4B6B6147CA41}"/>
                  </a:ext>
                </a:extLst>
              </p:cNvPr>
              <p:cNvSpPr/>
              <p:nvPr userDrawn="1"/>
            </p:nvSpPr>
            <p:spPr>
              <a:xfrm>
                <a:off x="549107" y="2382718"/>
                <a:ext cx="1756493" cy="1756494"/>
              </a:xfrm>
              <a:custGeom>
                <a:avLst/>
                <a:gdLst>
                  <a:gd name="connsiteX0" fmla="*/ 744575 w 1485900"/>
                  <a:gd name="connsiteY0" fmla="*/ 5051 h 1485900"/>
                  <a:gd name="connsiteX1" fmla="*/ 1484100 w 1485900"/>
                  <a:gd name="connsiteY1" fmla="*/ 744576 h 1485900"/>
                  <a:gd name="connsiteX2" fmla="*/ 744576 w 1485900"/>
                  <a:gd name="connsiteY2" fmla="*/ 1484100 h 1485900"/>
                  <a:gd name="connsiteX3" fmla="*/ 5051 w 1485900"/>
                  <a:gd name="connsiteY3" fmla="*/ 744575 h 1485900"/>
                </a:gdLst>
                <a:ahLst/>
                <a:cxnLst>
                  <a:cxn ang="0">
                    <a:pos x="connsiteX0" y="connsiteY0"/>
                  </a:cxn>
                  <a:cxn ang="0">
                    <a:pos x="connsiteX1" y="connsiteY1"/>
                  </a:cxn>
                  <a:cxn ang="0">
                    <a:pos x="connsiteX2" y="connsiteY2"/>
                  </a:cxn>
                  <a:cxn ang="0">
                    <a:pos x="connsiteX3" y="connsiteY3"/>
                  </a:cxn>
                </a:cxnLst>
                <a:rect l="l" t="t" r="r" b="b"/>
                <a:pathLst>
                  <a:path w="1485900" h="1485900">
                    <a:moveTo>
                      <a:pt x="744575" y="5051"/>
                    </a:moveTo>
                    <a:lnTo>
                      <a:pt x="1484100" y="744576"/>
                    </a:lnTo>
                    <a:lnTo>
                      <a:pt x="744576" y="1484100"/>
                    </a:lnTo>
                    <a:lnTo>
                      <a:pt x="5051" y="744575"/>
                    </a:lnTo>
                    <a:close/>
                  </a:path>
                </a:pathLst>
              </a:custGeom>
              <a:solidFill>
                <a:srgbClr val="333333"/>
              </a:solidFill>
              <a:ln w="4763" cap="flat">
                <a:solidFill>
                  <a:srgbClr val="FFFFFF"/>
                </a:solidFill>
                <a:prstDash val="solid"/>
                <a:miter/>
              </a:ln>
            </p:spPr>
            <p:txBody>
              <a:bodyPr rtlCol="0" anchor="ctr"/>
              <a:lstStyle/>
              <a:p>
                <a:endParaRPr lang="en-GB" sz="800" dirty="0"/>
              </a:p>
            </p:txBody>
          </p:sp>
          <p:sp>
            <p:nvSpPr>
              <p:cNvPr id="164" name="Freeform: Shape 163">
                <a:extLst>
                  <a:ext uri="{FF2B5EF4-FFF2-40B4-BE49-F238E27FC236}">
                    <a16:creationId xmlns:a16="http://schemas.microsoft.com/office/drawing/2014/main" id="{98AC7375-D8D3-491A-8018-8C90888E0C80}"/>
                  </a:ext>
                </a:extLst>
              </p:cNvPr>
              <p:cNvSpPr/>
              <p:nvPr userDrawn="1"/>
            </p:nvSpPr>
            <p:spPr>
              <a:xfrm>
                <a:off x="994033" y="3272460"/>
                <a:ext cx="866987" cy="866987"/>
              </a:xfrm>
              <a:custGeom>
                <a:avLst/>
                <a:gdLst>
                  <a:gd name="connsiteX0" fmla="*/ 368213 w 733425"/>
                  <a:gd name="connsiteY0" fmla="*/ 5051 h 733425"/>
                  <a:gd name="connsiteX1" fmla="*/ 731375 w 733425"/>
                  <a:gd name="connsiteY1" fmla="*/ 368213 h 733425"/>
                  <a:gd name="connsiteX2" fmla="*/ 368213 w 733425"/>
                  <a:gd name="connsiteY2" fmla="*/ 731375 h 733425"/>
                  <a:gd name="connsiteX3" fmla="*/ 5051 w 733425"/>
                  <a:gd name="connsiteY3" fmla="*/ 368213 h 733425"/>
                </a:gdLst>
                <a:ahLst/>
                <a:cxnLst>
                  <a:cxn ang="0">
                    <a:pos x="connsiteX0" y="connsiteY0"/>
                  </a:cxn>
                  <a:cxn ang="0">
                    <a:pos x="connsiteX1" y="connsiteY1"/>
                  </a:cxn>
                  <a:cxn ang="0">
                    <a:pos x="connsiteX2" y="connsiteY2"/>
                  </a:cxn>
                  <a:cxn ang="0">
                    <a:pos x="connsiteX3" y="connsiteY3"/>
                  </a:cxn>
                </a:cxnLst>
                <a:rect l="l" t="t" r="r" b="b"/>
                <a:pathLst>
                  <a:path w="733425" h="733425">
                    <a:moveTo>
                      <a:pt x="368213" y="5051"/>
                    </a:moveTo>
                    <a:lnTo>
                      <a:pt x="731375" y="368213"/>
                    </a:lnTo>
                    <a:lnTo>
                      <a:pt x="368213" y="731375"/>
                    </a:lnTo>
                    <a:lnTo>
                      <a:pt x="5051" y="368213"/>
                    </a:lnTo>
                    <a:close/>
                  </a:path>
                </a:pathLst>
              </a:custGeom>
              <a:solidFill>
                <a:srgbClr val="CC0033"/>
              </a:solidFill>
              <a:ln w="4763" cap="flat">
                <a:solidFill>
                  <a:srgbClr val="FFFFFF"/>
                </a:solidFill>
                <a:prstDash val="solid"/>
                <a:miter/>
              </a:ln>
            </p:spPr>
            <p:txBody>
              <a:bodyPr rtlCol="0" anchor="ctr"/>
              <a:lstStyle/>
              <a:p>
                <a:endParaRPr lang="en-GB" sz="800" dirty="0"/>
              </a:p>
            </p:txBody>
          </p:sp>
          <p:sp>
            <p:nvSpPr>
              <p:cNvPr id="165" name="Freeform: Shape 164">
                <a:extLst>
                  <a:ext uri="{FF2B5EF4-FFF2-40B4-BE49-F238E27FC236}">
                    <a16:creationId xmlns:a16="http://schemas.microsoft.com/office/drawing/2014/main" id="{3C26BB15-17E5-4979-BE33-85C03C5B7F1F}"/>
                  </a:ext>
                </a:extLst>
              </p:cNvPr>
              <p:cNvSpPr/>
              <p:nvPr userDrawn="1"/>
            </p:nvSpPr>
            <p:spPr>
              <a:xfrm>
                <a:off x="550781" y="3258715"/>
                <a:ext cx="1756493" cy="11260"/>
              </a:xfrm>
              <a:custGeom>
                <a:avLst/>
                <a:gdLst>
                  <a:gd name="connsiteX0" fmla="*/ 3572 w 1485900"/>
                  <a:gd name="connsiteY0" fmla="*/ 3572 h 0"/>
                  <a:gd name="connsiteX1" fmla="*/ 1482709 w 1485900"/>
                  <a:gd name="connsiteY1" fmla="*/ 3572 h 0"/>
                </a:gdLst>
                <a:ahLst/>
                <a:cxnLst>
                  <a:cxn ang="0">
                    <a:pos x="connsiteX0" y="connsiteY0"/>
                  </a:cxn>
                  <a:cxn ang="0">
                    <a:pos x="connsiteX1" y="connsiteY1"/>
                  </a:cxn>
                </a:cxnLst>
                <a:rect l="l" t="t" r="r" b="b"/>
                <a:pathLst>
                  <a:path w="1485900">
                    <a:moveTo>
                      <a:pt x="3572" y="3572"/>
                    </a:moveTo>
                    <a:lnTo>
                      <a:pt x="1482709" y="3572"/>
                    </a:lnTo>
                  </a:path>
                </a:pathLst>
              </a:custGeom>
              <a:ln w="4763" cap="flat">
                <a:solidFill>
                  <a:srgbClr val="FFFFFF"/>
                </a:solidFill>
                <a:prstDash val="solid"/>
                <a:miter/>
              </a:ln>
            </p:spPr>
            <p:txBody>
              <a:bodyPr rtlCol="0" anchor="ctr"/>
              <a:lstStyle/>
              <a:p>
                <a:endParaRPr lang="en-GB" sz="800" dirty="0"/>
              </a:p>
            </p:txBody>
          </p:sp>
          <p:sp>
            <p:nvSpPr>
              <p:cNvPr id="166" name="Freeform: Shape 165">
                <a:extLst>
                  <a:ext uri="{FF2B5EF4-FFF2-40B4-BE49-F238E27FC236}">
                    <a16:creationId xmlns:a16="http://schemas.microsoft.com/office/drawing/2014/main" id="{26910964-2783-4FF6-91A8-B650E64DE0DE}"/>
                  </a:ext>
                </a:extLst>
              </p:cNvPr>
              <p:cNvSpPr/>
              <p:nvPr userDrawn="1"/>
            </p:nvSpPr>
            <p:spPr>
              <a:xfrm>
                <a:off x="833223" y="2234829"/>
                <a:ext cx="1182255" cy="1182255"/>
              </a:xfrm>
              <a:custGeom>
                <a:avLst/>
                <a:gdLst>
                  <a:gd name="connsiteX0" fmla="*/ 10103 w 1000125"/>
                  <a:gd name="connsiteY0" fmla="*/ 504264 h 1000125"/>
                  <a:gd name="connsiteX1" fmla="*/ 504264 w 1000125"/>
                  <a:gd name="connsiteY1" fmla="*/ 10103 h 1000125"/>
                  <a:gd name="connsiteX2" fmla="*/ 998425 w 1000125"/>
                  <a:gd name="connsiteY2" fmla="*/ 504264 h 1000125"/>
                  <a:gd name="connsiteX3" fmla="*/ 504264 w 1000125"/>
                  <a:gd name="connsiteY3" fmla="*/ 998425 h 1000125"/>
                </a:gdLst>
                <a:ahLst/>
                <a:cxnLst>
                  <a:cxn ang="0">
                    <a:pos x="connsiteX0" y="connsiteY0"/>
                  </a:cxn>
                  <a:cxn ang="0">
                    <a:pos x="connsiteX1" y="connsiteY1"/>
                  </a:cxn>
                  <a:cxn ang="0">
                    <a:pos x="connsiteX2" y="connsiteY2"/>
                  </a:cxn>
                  <a:cxn ang="0">
                    <a:pos x="connsiteX3" y="connsiteY3"/>
                  </a:cxn>
                </a:cxnLst>
                <a:rect l="l" t="t" r="r" b="b"/>
                <a:pathLst>
                  <a:path w="1000125" h="1000125">
                    <a:moveTo>
                      <a:pt x="10103" y="504264"/>
                    </a:moveTo>
                    <a:lnTo>
                      <a:pt x="504264" y="10103"/>
                    </a:lnTo>
                    <a:lnTo>
                      <a:pt x="998425" y="504264"/>
                    </a:lnTo>
                    <a:lnTo>
                      <a:pt x="504264" y="998425"/>
                    </a:lnTo>
                    <a:close/>
                  </a:path>
                </a:pathLst>
              </a:custGeom>
              <a:solidFill>
                <a:srgbClr val="FFFFFF"/>
              </a:solidFill>
              <a:ln w="9525" cap="flat">
                <a:noFill/>
                <a:prstDash val="solid"/>
                <a:miter/>
              </a:ln>
            </p:spPr>
            <p:txBody>
              <a:bodyPr rtlCol="0" anchor="ctr"/>
              <a:lstStyle/>
              <a:p>
                <a:endParaRPr lang="en-GB" sz="800" dirty="0"/>
              </a:p>
            </p:txBody>
          </p:sp>
          <p:sp>
            <p:nvSpPr>
              <p:cNvPr id="167" name="Freeform: Shape 166">
                <a:extLst>
                  <a:ext uri="{FF2B5EF4-FFF2-40B4-BE49-F238E27FC236}">
                    <a16:creationId xmlns:a16="http://schemas.microsoft.com/office/drawing/2014/main" id="{9173BDA2-424E-484A-B82B-0402C3C7B401}"/>
                  </a:ext>
                </a:extLst>
              </p:cNvPr>
              <p:cNvSpPr/>
              <p:nvPr userDrawn="1"/>
            </p:nvSpPr>
            <p:spPr>
              <a:xfrm>
                <a:off x="797396" y="2199001"/>
                <a:ext cx="1261072" cy="1261072"/>
              </a:xfrm>
              <a:custGeom>
                <a:avLst/>
                <a:gdLst>
                  <a:gd name="connsiteX0" fmla="*/ 40411 w 1066800"/>
                  <a:gd name="connsiteY0" fmla="*/ 534572 h 1066800"/>
                  <a:gd name="connsiteX1" fmla="*/ 534572 w 1066800"/>
                  <a:gd name="connsiteY1" fmla="*/ 40411 h 1066800"/>
                  <a:gd name="connsiteX2" fmla="*/ 1028733 w 1066800"/>
                  <a:gd name="connsiteY2" fmla="*/ 534572 h 1066800"/>
                  <a:gd name="connsiteX3" fmla="*/ 534572 w 1066800"/>
                  <a:gd name="connsiteY3" fmla="*/ 1028733 h 1066800"/>
                </a:gdLst>
                <a:ahLst/>
                <a:cxnLst>
                  <a:cxn ang="0">
                    <a:pos x="connsiteX0" y="connsiteY0"/>
                  </a:cxn>
                  <a:cxn ang="0">
                    <a:pos x="connsiteX1" y="connsiteY1"/>
                  </a:cxn>
                  <a:cxn ang="0">
                    <a:pos x="connsiteX2" y="connsiteY2"/>
                  </a:cxn>
                  <a:cxn ang="0">
                    <a:pos x="connsiteX3" y="connsiteY3"/>
                  </a:cxn>
                </a:cxnLst>
                <a:rect l="l" t="t" r="r" b="b"/>
                <a:pathLst>
                  <a:path w="1066800" h="1066800">
                    <a:moveTo>
                      <a:pt x="40411" y="534572"/>
                    </a:moveTo>
                    <a:lnTo>
                      <a:pt x="534572" y="40411"/>
                    </a:lnTo>
                    <a:lnTo>
                      <a:pt x="1028733" y="534572"/>
                    </a:lnTo>
                    <a:lnTo>
                      <a:pt x="534572" y="1028733"/>
                    </a:lnTo>
                    <a:close/>
                  </a:path>
                </a:pathLst>
              </a:custGeom>
              <a:noFill/>
              <a:ln w="38100" cap="rnd">
                <a:solidFill>
                  <a:srgbClr val="5E6A71"/>
                </a:solidFill>
                <a:prstDash val="solid"/>
                <a:round/>
              </a:ln>
            </p:spPr>
            <p:txBody>
              <a:bodyPr rtlCol="0" anchor="ctr"/>
              <a:lstStyle/>
              <a:p>
                <a:endParaRPr lang="en-GB" sz="800" dirty="0"/>
              </a:p>
            </p:txBody>
          </p:sp>
        </p:grpSp>
        <p:pic>
          <p:nvPicPr>
            <p:cNvPr id="134" name="Picture 133">
              <a:extLst>
                <a:ext uri="{FF2B5EF4-FFF2-40B4-BE49-F238E27FC236}">
                  <a16:creationId xmlns:a16="http://schemas.microsoft.com/office/drawing/2014/main" id="{31128652-8653-47AA-9409-1111809D6328}"/>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08250" y="2341196"/>
              <a:ext cx="476345" cy="96757"/>
            </a:xfrm>
            <a:prstGeom prst="rect">
              <a:avLst/>
            </a:prstGeom>
          </p:spPr>
        </p:pic>
        <p:grpSp>
          <p:nvGrpSpPr>
            <p:cNvPr id="135" name="Group 134">
              <a:extLst>
                <a:ext uri="{FF2B5EF4-FFF2-40B4-BE49-F238E27FC236}">
                  <a16:creationId xmlns:a16="http://schemas.microsoft.com/office/drawing/2014/main" id="{ABFB9CBA-82C9-4B63-B559-73FB70A56135}"/>
                </a:ext>
              </a:extLst>
            </p:cNvPr>
            <p:cNvGrpSpPr/>
            <p:nvPr userDrawn="1"/>
          </p:nvGrpSpPr>
          <p:grpSpPr>
            <a:xfrm>
              <a:off x="2204571" y="1897668"/>
              <a:ext cx="1311776" cy="1457263"/>
              <a:chOff x="2866954" y="2157111"/>
              <a:chExt cx="1783621" cy="1981439"/>
            </a:xfrm>
          </p:grpSpPr>
          <p:sp>
            <p:nvSpPr>
              <p:cNvPr id="158" name="Freeform: Shape 157">
                <a:extLst>
                  <a:ext uri="{FF2B5EF4-FFF2-40B4-BE49-F238E27FC236}">
                    <a16:creationId xmlns:a16="http://schemas.microsoft.com/office/drawing/2014/main" id="{1C4ACEC4-B33C-4990-BCAC-03DC42AD837C}"/>
                  </a:ext>
                </a:extLst>
              </p:cNvPr>
              <p:cNvSpPr/>
              <p:nvPr userDrawn="1"/>
            </p:nvSpPr>
            <p:spPr>
              <a:xfrm>
                <a:off x="2866954" y="2357048"/>
                <a:ext cx="1781263" cy="1781263"/>
              </a:xfrm>
              <a:custGeom>
                <a:avLst/>
                <a:gdLst>
                  <a:gd name="connsiteX0" fmla="*/ 987092 w 1965600"/>
                  <a:gd name="connsiteY0" fmla="*/ 8824 h 1965600"/>
                  <a:gd name="connsiteX1" fmla="*/ 1965360 w 1965600"/>
                  <a:gd name="connsiteY1" fmla="*/ 987092 h 1965600"/>
                  <a:gd name="connsiteX2" fmla="*/ 987092 w 1965600"/>
                  <a:gd name="connsiteY2" fmla="*/ 1965360 h 1965600"/>
                  <a:gd name="connsiteX3" fmla="*/ 8824 w 1965600"/>
                  <a:gd name="connsiteY3" fmla="*/ 987092 h 1965600"/>
                </a:gdLst>
                <a:ahLst/>
                <a:cxnLst>
                  <a:cxn ang="0">
                    <a:pos x="connsiteX0" y="connsiteY0"/>
                  </a:cxn>
                  <a:cxn ang="0">
                    <a:pos x="connsiteX1" y="connsiteY1"/>
                  </a:cxn>
                  <a:cxn ang="0">
                    <a:pos x="connsiteX2" y="connsiteY2"/>
                  </a:cxn>
                  <a:cxn ang="0">
                    <a:pos x="connsiteX3" y="connsiteY3"/>
                  </a:cxn>
                </a:cxnLst>
                <a:rect l="l" t="t" r="r" b="b"/>
                <a:pathLst>
                  <a:path w="1965600" h="1965600">
                    <a:moveTo>
                      <a:pt x="987092" y="8824"/>
                    </a:moveTo>
                    <a:lnTo>
                      <a:pt x="1965360" y="987092"/>
                    </a:lnTo>
                    <a:lnTo>
                      <a:pt x="987092" y="1965360"/>
                    </a:lnTo>
                    <a:lnTo>
                      <a:pt x="8824" y="987092"/>
                    </a:lnTo>
                    <a:close/>
                  </a:path>
                </a:pathLst>
              </a:custGeom>
              <a:solidFill>
                <a:srgbClr val="333333"/>
              </a:solidFill>
              <a:ln w="6289" cap="flat">
                <a:solidFill>
                  <a:srgbClr val="FFFFFF"/>
                </a:solidFill>
                <a:prstDash val="solid"/>
                <a:miter/>
              </a:ln>
            </p:spPr>
            <p:txBody>
              <a:bodyPr rtlCol="0" anchor="ctr"/>
              <a:lstStyle/>
              <a:p>
                <a:endParaRPr lang="en-GB" sz="800" dirty="0"/>
              </a:p>
            </p:txBody>
          </p:sp>
          <p:sp>
            <p:nvSpPr>
              <p:cNvPr id="159" name="Freeform: Shape 158">
                <a:extLst>
                  <a:ext uri="{FF2B5EF4-FFF2-40B4-BE49-F238E27FC236}">
                    <a16:creationId xmlns:a16="http://schemas.microsoft.com/office/drawing/2014/main" id="{730686E0-4AB1-4266-A086-DC7E2C93AABA}"/>
                  </a:ext>
                </a:extLst>
              </p:cNvPr>
              <p:cNvSpPr/>
              <p:nvPr userDrawn="1"/>
            </p:nvSpPr>
            <p:spPr>
              <a:xfrm>
                <a:off x="3318153" y="3259337"/>
                <a:ext cx="879213" cy="879213"/>
              </a:xfrm>
              <a:custGeom>
                <a:avLst/>
                <a:gdLst>
                  <a:gd name="connsiteX0" fmla="*/ 489227 w 970200"/>
                  <a:gd name="connsiteY0" fmla="*/ 8824 h 970200"/>
                  <a:gd name="connsiteX1" fmla="*/ 969630 w 970200"/>
                  <a:gd name="connsiteY1" fmla="*/ 489227 h 970200"/>
                  <a:gd name="connsiteX2" fmla="*/ 489227 w 970200"/>
                  <a:gd name="connsiteY2" fmla="*/ 969629 h 970200"/>
                  <a:gd name="connsiteX3" fmla="*/ 8824 w 970200"/>
                  <a:gd name="connsiteY3" fmla="*/ 489227 h 970200"/>
                </a:gdLst>
                <a:ahLst/>
                <a:cxnLst>
                  <a:cxn ang="0">
                    <a:pos x="connsiteX0" y="connsiteY0"/>
                  </a:cxn>
                  <a:cxn ang="0">
                    <a:pos x="connsiteX1" y="connsiteY1"/>
                  </a:cxn>
                  <a:cxn ang="0">
                    <a:pos x="connsiteX2" y="connsiteY2"/>
                  </a:cxn>
                  <a:cxn ang="0">
                    <a:pos x="connsiteX3" y="connsiteY3"/>
                  </a:cxn>
                </a:cxnLst>
                <a:rect l="l" t="t" r="r" b="b"/>
                <a:pathLst>
                  <a:path w="970200" h="970200">
                    <a:moveTo>
                      <a:pt x="489227" y="8824"/>
                    </a:moveTo>
                    <a:lnTo>
                      <a:pt x="969630" y="489227"/>
                    </a:lnTo>
                    <a:lnTo>
                      <a:pt x="489227" y="969629"/>
                    </a:lnTo>
                    <a:lnTo>
                      <a:pt x="8824" y="489227"/>
                    </a:lnTo>
                    <a:close/>
                  </a:path>
                </a:pathLst>
              </a:custGeom>
              <a:solidFill>
                <a:srgbClr val="2A8ABF"/>
              </a:solidFill>
              <a:ln w="6289" cap="flat">
                <a:solidFill>
                  <a:srgbClr val="FFFFFF"/>
                </a:solidFill>
                <a:prstDash val="solid"/>
                <a:miter/>
              </a:ln>
            </p:spPr>
            <p:txBody>
              <a:bodyPr rtlCol="0" anchor="ctr"/>
              <a:lstStyle/>
              <a:p>
                <a:endParaRPr lang="en-GB" sz="800" dirty="0"/>
              </a:p>
            </p:txBody>
          </p:sp>
          <p:sp>
            <p:nvSpPr>
              <p:cNvPr id="160" name="Freeform: Shape 159">
                <a:extLst>
                  <a:ext uri="{FF2B5EF4-FFF2-40B4-BE49-F238E27FC236}">
                    <a16:creationId xmlns:a16="http://schemas.microsoft.com/office/drawing/2014/main" id="{8A9E349F-E753-462C-ADCB-39968FBA5CA9}"/>
                  </a:ext>
                </a:extLst>
              </p:cNvPr>
              <p:cNvSpPr/>
              <p:nvPr userDrawn="1"/>
            </p:nvSpPr>
            <p:spPr>
              <a:xfrm>
                <a:off x="2869312" y="3245946"/>
                <a:ext cx="1781263" cy="11418"/>
              </a:xfrm>
              <a:custGeom>
                <a:avLst/>
                <a:gdLst>
                  <a:gd name="connsiteX0" fmla="*/ 6239 w 1965600"/>
                  <a:gd name="connsiteY0" fmla="*/ 6239 h 0"/>
                  <a:gd name="connsiteX1" fmla="*/ 1962893 w 1965600"/>
                  <a:gd name="connsiteY1" fmla="*/ 6239 h 0"/>
                </a:gdLst>
                <a:ahLst/>
                <a:cxnLst>
                  <a:cxn ang="0">
                    <a:pos x="connsiteX0" y="connsiteY0"/>
                  </a:cxn>
                  <a:cxn ang="0">
                    <a:pos x="connsiteX1" y="connsiteY1"/>
                  </a:cxn>
                </a:cxnLst>
                <a:rect l="l" t="t" r="r" b="b"/>
                <a:pathLst>
                  <a:path w="1965600">
                    <a:moveTo>
                      <a:pt x="6239" y="6239"/>
                    </a:moveTo>
                    <a:lnTo>
                      <a:pt x="1962893" y="6239"/>
                    </a:lnTo>
                  </a:path>
                </a:pathLst>
              </a:custGeom>
              <a:ln w="6289" cap="flat">
                <a:solidFill>
                  <a:srgbClr val="FFFFFF"/>
                </a:solidFill>
                <a:prstDash val="solid"/>
                <a:miter/>
              </a:ln>
            </p:spPr>
            <p:txBody>
              <a:bodyPr rtlCol="0" anchor="ctr"/>
              <a:lstStyle/>
              <a:p>
                <a:endParaRPr lang="en-GB" sz="800" dirty="0"/>
              </a:p>
            </p:txBody>
          </p:sp>
          <p:sp>
            <p:nvSpPr>
              <p:cNvPr id="161" name="Freeform: Shape 160">
                <a:extLst>
                  <a:ext uri="{FF2B5EF4-FFF2-40B4-BE49-F238E27FC236}">
                    <a16:creationId xmlns:a16="http://schemas.microsoft.com/office/drawing/2014/main" id="{8DE2B47D-042E-4CB2-BC2F-154CB3816D49}"/>
                  </a:ext>
                </a:extLst>
              </p:cNvPr>
              <p:cNvSpPr/>
              <p:nvPr userDrawn="1"/>
            </p:nvSpPr>
            <p:spPr>
              <a:xfrm>
                <a:off x="3153250" y="2205089"/>
                <a:ext cx="1210345" cy="1210345"/>
              </a:xfrm>
              <a:custGeom>
                <a:avLst/>
                <a:gdLst>
                  <a:gd name="connsiteX0" fmla="*/ 17648 w 1335600"/>
                  <a:gd name="connsiteY0" fmla="*/ 671341 h 1335600"/>
                  <a:gd name="connsiteX1" fmla="*/ 671341 w 1335600"/>
                  <a:gd name="connsiteY1" fmla="*/ 17648 h 1335600"/>
                  <a:gd name="connsiteX2" fmla="*/ 1325035 w 1335600"/>
                  <a:gd name="connsiteY2" fmla="*/ 671341 h 1335600"/>
                  <a:gd name="connsiteX3" fmla="*/ 671341 w 1335600"/>
                  <a:gd name="connsiteY3" fmla="*/ 1325035 h 1335600"/>
                </a:gdLst>
                <a:ahLst/>
                <a:cxnLst>
                  <a:cxn ang="0">
                    <a:pos x="connsiteX0" y="connsiteY0"/>
                  </a:cxn>
                  <a:cxn ang="0">
                    <a:pos x="connsiteX1" y="connsiteY1"/>
                  </a:cxn>
                  <a:cxn ang="0">
                    <a:pos x="connsiteX2" y="connsiteY2"/>
                  </a:cxn>
                  <a:cxn ang="0">
                    <a:pos x="connsiteX3" y="connsiteY3"/>
                  </a:cxn>
                </a:cxnLst>
                <a:rect l="l" t="t" r="r" b="b"/>
                <a:pathLst>
                  <a:path w="1335600" h="1335600">
                    <a:moveTo>
                      <a:pt x="17648" y="671341"/>
                    </a:moveTo>
                    <a:lnTo>
                      <a:pt x="671341" y="17648"/>
                    </a:lnTo>
                    <a:lnTo>
                      <a:pt x="1325035" y="671341"/>
                    </a:lnTo>
                    <a:lnTo>
                      <a:pt x="671341" y="1325035"/>
                    </a:lnTo>
                    <a:close/>
                  </a:path>
                </a:pathLst>
              </a:custGeom>
              <a:solidFill>
                <a:srgbClr val="FFFFFF"/>
              </a:solidFill>
              <a:ln w="12578" cap="flat">
                <a:noFill/>
                <a:prstDash val="solid"/>
                <a:miter/>
              </a:ln>
            </p:spPr>
            <p:txBody>
              <a:bodyPr rtlCol="0" anchor="ctr"/>
              <a:lstStyle/>
              <a:p>
                <a:endParaRPr lang="en-GB" sz="800" dirty="0"/>
              </a:p>
            </p:txBody>
          </p:sp>
          <p:sp>
            <p:nvSpPr>
              <p:cNvPr id="162" name="Freeform: Shape 161">
                <a:extLst>
                  <a:ext uri="{FF2B5EF4-FFF2-40B4-BE49-F238E27FC236}">
                    <a16:creationId xmlns:a16="http://schemas.microsoft.com/office/drawing/2014/main" id="{4DC08AE7-E23C-46F2-B76E-0325C7D92AF3}"/>
                  </a:ext>
                </a:extLst>
              </p:cNvPr>
              <p:cNvSpPr/>
              <p:nvPr userDrawn="1"/>
            </p:nvSpPr>
            <p:spPr>
              <a:xfrm>
                <a:off x="3105272" y="2157111"/>
                <a:ext cx="1301692" cy="1301692"/>
              </a:xfrm>
              <a:custGeom>
                <a:avLst/>
                <a:gdLst>
                  <a:gd name="connsiteX0" fmla="*/ 70591 w 1436400"/>
                  <a:gd name="connsiteY0" fmla="*/ 724284 h 1436400"/>
                  <a:gd name="connsiteX1" fmla="*/ 724284 w 1436400"/>
                  <a:gd name="connsiteY1" fmla="*/ 70591 h 1436400"/>
                  <a:gd name="connsiteX2" fmla="*/ 1377978 w 1436400"/>
                  <a:gd name="connsiteY2" fmla="*/ 724285 h 1436400"/>
                  <a:gd name="connsiteX3" fmla="*/ 724284 w 1436400"/>
                  <a:gd name="connsiteY3" fmla="*/ 1377978 h 1436400"/>
                </a:gdLst>
                <a:ahLst/>
                <a:cxnLst>
                  <a:cxn ang="0">
                    <a:pos x="connsiteX0" y="connsiteY0"/>
                  </a:cxn>
                  <a:cxn ang="0">
                    <a:pos x="connsiteX1" y="connsiteY1"/>
                  </a:cxn>
                  <a:cxn ang="0">
                    <a:pos x="connsiteX2" y="connsiteY2"/>
                  </a:cxn>
                  <a:cxn ang="0">
                    <a:pos x="connsiteX3" y="connsiteY3"/>
                  </a:cxn>
                </a:cxnLst>
                <a:rect l="l" t="t" r="r" b="b"/>
                <a:pathLst>
                  <a:path w="1436400" h="1436400">
                    <a:moveTo>
                      <a:pt x="70591" y="724284"/>
                    </a:moveTo>
                    <a:lnTo>
                      <a:pt x="724284" y="70591"/>
                    </a:lnTo>
                    <a:lnTo>
                      <a:pt x="1377978" y="724285"/>
                    </a:lnTo>
                    <a:lnTo>
                      <a:pt x="724284" y="1377978"/>
                    </a:lnTo>
                    <a:close/>
                  </a:path>
                </a:pathLst>
              </a:custGeom>
              <a:noFill/>
              <a:ln w="50312" cap="rnd">
                <a:solidFill>
                  <a:srgbClr val="2A8ABF"/>
                </a:solidFill>
                <a:prstDash val="solid"/>
                <a:round/>
              </a:ln>
            </p:spPr>
            <p:txBody>
              <a:bodyPr rtlCol="0" anchor="ctr"/>
              <a:lstStyle/>
              <a:p>
                <a:endParaRPr lang="en-GB" sz="800" dirty="0"/>
              </a:p>
            </p:txBody>
          </p:sp>
        </p:grpSp>
        <p:pic>
          <p:nvPicPr>
            <p:cNvPr id="136" name="Picture 135">
              <a:extLst>
                <a:ext uri="{FF2B5EF4-FFF2-40B4-BE49-F238E27FC236}">
                  <a16:creationId xmlns:a16="http://schemas.microsoft.com/office/drawing/2014/main" id="{54803542-38E7-4B3D-9C1F-1A46052B4FCE}"/>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555525" y="2245921"/>
              <a:ext cx="614039" cy="264222"/>
            </a:xfrm>
            <a:prstGeom prst="rect">
              <a:avLst/>
            </a:prstGeom>
          </p:spPr>
        </p:pic>
        <p:grpSp>
          <p:nvGrpSpPr>
            <p:cNvPr id="137" name="Group 136">
              <a:extLst>
                <a:ext uri="{FF2B5EF4-FFF2-40B4-BE49-F238E27FC236}">
                  <a16:creationId xmlns:a16="http://schemas.microsoft.com/office/drawing/2014/main" id="{7C69B0CE-4033-4F25-9AC4-52C97F89F85A}"/>
                </a:ext>
              </a:extLst>
            </p:cNvPr>
            <p:cNvGrpSpPr/>
            <p:nvPr userDrawn="1"/>
          </p:nvGrpSpPr>
          <p:grpSpPr>
            <a:xfrm>
              <a:off x="3920708" y="1897736"/>
              <a:ext cx="1311761" cy="1457271"/>
              <a:chOff x="5200385" y="2157203"/>
              <a:chExt cx="1783600" cy="1981450"/>
            </a:xfrm>
          </p:grpSpPr>
          <p:sp>
            <p:nvSpPr>
              <p:cNvPr id="153" name="Freeform: Shape 152">
                <a:extLst>
                  <a:ext uri="{FF2B5EF4-FFF2-40B4-BE49-F238E27FC236}">
                    <a16:creationId xmlns:a16="http://schemas.microsoft.com/office/drawing/2014/main" id="{6A754EF2-D0A9-4C69-8C4B-FE3E7BEF9632}"/>
                  </a:ext>
                </a:extLst>
              </p:cNvPr>
              <p:cNvSpPr/>
              <p:nvPr userDrawn="1"/>
            </p:nvSpPr>
            <p:spPr>
              <a:xfrm>
                <a:off x="5200385" y="2356957"/>
                <a:ext cx="1781263" cy="1781263"/>
              </a:xfrm>
              <a:custGeom>
                <a:avLst/>
                <a:gdLst>
                  <a:gd name="connsiteX0" fmla="*/ 987092 w 1965600"/>
                  <a:gd name="connsiteY0" fmla="*/ 8824 h 1965600"/>
                  <a:gd name="connsiteX1" fmla="*/ 1965360 w 1965600"/>
                  <a:gd name="connsiteY1" fmla="*/ 987092 h 1965600"/>
                  <a:gd name="connsiteX2" fmla="*/ 987092 w 1965600"/>
                  <a:gd name="connsiteY2" fmla="*/ 1965360 h 1965600"/>
                  <a:gd name="connsiteX3" fmla="*/ 8824 w 1965600"/>
                  <a:gd name="connsiteY3" fmla="*/ 987092 h 1965600"/>
                </a:gdLst>
                <a:ahLst/>
                <a:cxnLst>
                  <a:cxn ang="0">
                    <a:pos x="connsiteX0" y="connsiteY0"/>
                  </a:cxn>
                  <a:cxn ang="0">
                    <a:pos x="connsiteX1" y="connsiteY1"/>
                  </a:cxn>
                  <a:cxn ang="0">
                    <a:pos x="connsiteX2" y="connsiteY2"/>
                  </a:cxn>
                  <a:cxn ang="0">
                    <a:pos x="connsiteX3" y="connsiteY3"/>
                  </a:cxn>
                </a:cxnLst>
                <a:rect l="l" t="t" r="r" b="b"/>
                <a:pathLst>
                  <a:path w="1965600" h="1965600">
                    <a:moveTo>
                      <a:pt x="987092" y="8824"/>
                    </a:moveTo>
                    <a:lnTo>
                      <a:pt x="1965360" y="987092"/>
                    </a:lnTo>
                    <a:lnTo>
                      <a:pt x="987092" y="1965360"/>
                    </a:lnTo>
                    <a:lnTo>
                      <a:pt x="8824" y="987092"/>
                    </a:lnTo>
                    <a:close/>
                  </a:path>
                </a:pathLst>
              </a:custGeom>
              <a:solidFill>
                <a:srgbClr val="333333"/>
              </a:solidFill>
              <a:ln w="6289" cap="flat">
                <a:solidFill>
                  <a:srgbClr val="FFFFFF"/>
                </a:solidFill>
                <a:prstDash val="solid"/>
                <a:miter/>
              </a:ln>
            </p:spPr>
            <p:txBody>
              <a:bodyPr rtlCol="0" anchor="ctr"/>
              <a:lstStyle/>
              <a:p>
                <a:endParaRPr lang="en-GB" sz="800" dirty="0"/>
              </a:p>
            </p:txBody>
          </p:sp>
          <p:sp>
            <p:nvSpPr>
              <p:cNvPr id="154" name="Freeform: Shape 153">
                <a:extLst>
                  <a:ext uri="{FF2B5EF4-FFF2-40B4-BE49-F238E27FC236}">
                    <a16:creationId xmlns:a16="http://schemas.microsoft.com/office/drawing/2014/main" id="{EF854CE9-CD72-4C38-ABC3-3E661A4DAEE6}"/>
                  </a:ext>
                </a:extLst>
              </p:cNvPr>
              <p:cNvSpPr/>
              <p:nvPr userDrawn="1"/>
            </p:nvSpPr>
            <p:spPr>
              <a:xfrm>
                <a:off x="5651667" y="3259440"/>
                <a:ext cx="879213" cy="879213"/>
              </a:xfrm>
              <a:custGeom>
                <a:avLst/>
                <a:gdLst>
                  <a:gd name="connsiteX0" fmla="*/ 489227 w 970200"/>
                  <a:gd name="connsiteY0" fmla="*/ 8824 h 970200"/>
                  <a:gd name="connsiteX1" fmla="*/ 969629 w 970200"/>
                  <a:gd name="connsiteY1" fmla="*/ 489226 h 970200"/>
                  <a:gd name="connsiteX2" fmla="*/ 489227 w 970200"/>
                  <a:gd name="connsiteY2" fmla="*/ 969629 h 970200"/>
                  <a:gd name="connsiteX3" fmla="*/ 8824 w 970200"/>
                  <a:gd name="connsiteY3" fmla="*/ 489227 h 970200"/>
                </a:gdLst>
                <a:ahLst/>
                <a:cxnLst>
                  <a:cxn ang="0">
                    <a:pos x="connsiteX0" y="connsiteY0"/>
                  </a:cxn>
                  <a:cxn ang="0">
                    <a:pos x="connsiteX1" y="connsiteY1"/>
                  </a:cxn>
                  <a:cxn ang="0">
                    <a:pos x="connsiteX2" y="connsiteY2"/>
                  </a:cxn>
                  <a:cxn ang="0">
                    <a:pos x="connsiteX3" y="connsiteY3"/>
                  </a:cxn>
                </a:cxnLst>
                <a:rect l="l" t="t" r="r" b="b"/>
                <a:pathLst>
                  <a:path w="970200" h="970200">
                    <a:moveTo>
                      <a:pt x="489227" y="8824"/>
                    </a:moveTo>
                    <a:lnTo>
                      <a:pt x="969629" y="489226"/>
                    </a:lnTo>
                    <a:lnTo>
                      <a:pt x="489227" y="969629"/>
                    </a:lnTo>
                    <a:lnTo>
                      <a:pt x="8824" y="489227"/>
                    </a:lnTo>
                    <a:close/>
                  </a:path>
                </a:pathLst>
              </a:custGeom>
              <a:solidFill>
                <a:srgbClr val="3B265E"/>
              </a:solidFill>
              <a:ln w="6289" cap="flat">
                <a:solidFill>
                  <a:srgbClr val="FFFFFF"/>
                </a:solidFill>
                <a:prstDash val="solid"/>
                <a:miter/>
              </a:ln>
            </p:spPr>
            <p:txBody>
              <a:bodyPr rtlCol="0" anchor="ctr"/>
              <a:lstStyle/>
              <a:p>
                <a:endParaRPr lang="en-GB" sz="800" dirty="0"/>
              </a:p>
            </p:txBody>
          </p:sp>
          <p:sp>
            <p:nvSpPr>
              <p:cNvPr id="155" name="Freeform: Shape 154">
                <a:extLst>
                  <a:ext uri="{FF2B5EF4-FFF2-40B4-BE49-F238E27FC236}">
                    <a16:creationId xmlns:a16="http://schemas.microsoft.com/office/drawing/2014/main" id="{1E5B0C02-0942-446D-B466-98BBD9418CCF}"/>
                  </a:ext>
                </a:extLst>
              </p:cNvPr>
              <p:cNvSpPr/>
              <p:nvPr userDrawn="1"/>
            </p:nvSpPr>
            <p:spPr>
              <a:xfrm>
                <a:off x="5202722" y="3245946"/>
                <a:ext cx="1781263" cy="11418"/>
              </a:xfrm>
              <a:custGeom>
                <a:avLst/>
                <a:gdLst>
                  <a:gd name="connsiteX0" fmla="*/ 6239 w 1965600"/>
                  <a:gd name="connsiteY0" fmla="*/ 6239 h 0"/>
                  <a:gd name="connsiteX1" fmla="*/ 1962893 w 1965600"/>
                  <a:gd name="connsiteY1" fmla="*/ 6239 h 0"/>
                </a:gdLst>
                <a:ahLst/>
                <a:cxnLst>
                  <a:cxn ang="0">
                    <a:pos x="connsiteX0" y="connsiteY0"/>
                  </a:cxn>
                  <a:cxn ang="0">
                    <a:pos x="connsiteX1" y="connsiteY1"/>
                  </a:cxn>
                </a:cxnLst>
                <a:rect l="l" t="t" r="r" b="b"/>
                <a:pathLst>
                  <a:path w="1965600">
                    <a:moveTo>
                      <a:pt x="6239" y="6239"/>
                    </a:moveTo>
                    <a:lnTo>
                      <a:pt x="1962893" y="6239"/>
                    </a:lnTo>
                  </a:path>
                </a:pathLst>
              </a:custGeom>
              <a:ln w="6289" cap="flat">
                <a:solidFill>
                  <a:srgbClr val="FFFFFF"/>
                </a:solidFill>
                <a:prstDash val="solid"/>
                <a:miter/>
              </a:ln>
            </p:spPr>
            <p:txBody>
              <a:bodyPr rtlCol="0" anchor="ctr"/>
              <a:lstStyle/>
              <a:p>
                <a:endParaRPr lang="en-GB" sz="800" dirty="0"/>
              </a:p>
            </p:txBody>
          </p:sp>
          <p:sp>
            <p:nvSpPr>
              <p:cNvPr id="156" name="Freeform: Shape 155">
                <a:extLst>
                  <a:ext uri="{FF2B5EF4-FFF2-40B4-BE49-F238E27FC236}">
                    <a16:creationId xmlns:a16="http://schemas.microsoft.com/office/drawing/2014/main" id="{C983E5EC-0607-4D27-B81E-95A03AE05EF8}"/>
                  </a:ext>
                </a:extLst>
              </p:cNvPr>
              <p:cNvSpPr/>
              <p:nvPr userDrawn="1"/>
            </p:nvSpPr>
            <p:spPr>
              <a:xfrm>
                <a:off x="5486567" y="2205181"/>
                <a:ext cx="1210345" cy="1210345"/>
              </a:xfrm>
              <a:custGeom>
                <a:avLst/>
                <a:gdLst>
                  <a:gd name="connsiteX0" fmla="*/ 17647 w 1335600"/>
                  <a:gd name="connsiteY0" fmla="*/ 671341 h 1335600"/>
                  <a:gd name="connsiteX1" fmla="*/ 671341 w 1335600"/>
                  <a:gd name="connsiteY1" fmla="*/ 17648 h 1335600"/>
                  <a:gd name="connsiteX2" fmla="*/ 1325034 w 1335600"/>
                  <a:gd name="connsiteY2" fmla="*/ 671341 h 1335600"/>
                  <a:gd name="connsiteX3" fmla="*/ 671341 w 1335600"/>
                  <a:gd name="connsiteY3" fmla="*/ 1325035 h 1335600"/>
                </a:gdLst>
                <a:ahLst/>
                <a:cxnLst>
                  <a:cxn ang="0">
                    <a:pos x="connsiteX0" y="connsiteY0"/>
                  </a:cxn>
                  <a:cxn ang="0">
                    <a:pos x="connsiteX1" y="connsiteY1"/>
                  </a:cxn>
                  <a:cxn ang="0">
                    <a:pos x="connsiteX2" y="connsiteY2"/>
                  </a:cxn>
                  <a:cxn ang="0">
                    <a:pos x="connsiteX3" y="connsiteY3"/>
                  </a:cxn>
                </a:cxnLst>
                <a:rect l="l" t="t" r="r" b="b"/>
                <a:pathLst>
                  <a:path w="1335600" h="1335600">
                    <a:moveTo>
                      <a:pt x="17647" y="671341"/>
                    </a:moveTo>
                    <a:lnTo>
                      <a:pt x="671341" y="17648"/>
                    </a:lnTo>
                    <a:lnTo>
                      <a:pt x="1325034" y="671341"/>
                    </a:lnTo>
                    <a:lnTo>
                      <a:pt x="671341" y="1325035"/>
                    </a:lnTo>
                    <a:close/>
                  </a:path>
                </a:pathLst>
              </a:custGeom>
              <a:solidFill>
                <a:srgbClr val="FFFFFF"/>
              </a:solidFill>
              <a:ln w="12578" cap="flat">
                <a:noFill/>
                <a:prstDash val="solid"/>
                <a:miter/>
              </a:ln>
            </p:spPr>
            <p:txBody>
              <a:bodyPr rtlCol="0" anchor="ctr"/>
              <a:lstStyle/>
              <a:p>
                <a:endParaRPr lang="en-GB" sz="800" dirty="0"/>
              </a:p>
            </p:txBody>
          </p:sp>
          <p:sp>
            <p:nvSpPr>
              <p:cNvPr id="157" name="Freeform: Shape 156">
                <a:extLst>
                  <a:ext uri="{FF2B5EF4-FFF2-40B4-BE49-F238E27FC236}">
                    <a16:creationId xmlns:a16="http://schemas.microsoft.com/office/drawing/2014/main" id="{76C76825-AFF6-476D-8E3E-2C63D9D71C3F}"/>
                  </a:ext>
                </a:extLst>
              </p:cNvPr>
              <p:cNvSpPr/>
              <p:nvPr userDrawn="1"/>
            </p:nvSpPr>
            <p:spPr>
              <a:xfrm>
                <a:off x="5438589" y="2157203"/>
                <a:ext cx="1301692" cy="1301692"/>
              </a:xfrm>
              <a:custGeom>
                <a:avLst/>
                <a:gdLst>
                  <a:gd name="connsiteX0" fmla="*/ 70591 w 1436400"/>
                  <a:gd name="connsiteY0" fmla="*/ 724285 h 1436400"/>
                  <a:gd name="connsiteX1" fmla="*/ 724284 w 1436400"/>
                  <a:gd name="connsiteY1" fmla="*/ 70591 h 1436400"/>
                  <a:gd name="connsiteX2" fmla="*/ 1377978 w 1436400"/>
                  <a:gd name="connsiteY2" fmla="*/ 724285 h 1436400"/>
                  <a:gd name="connsiteX3" fmla="*/ 724284 w 1436400"/>
                  <a:gd name="connsiteY3" fmla="*/ 1377978 h 1436400"/>
                </a:gdLst>
                <a:ahLst/>
                <a:cxnLst>
                  <a:cxn ang="0">
                    <a:pos x="connsiteX0" y="connsiteY0"/>
                  </a:cxn>
                  <a:cxn ang="0">
                    <a:pos x="connsiteX1" y="connsiteY1"/>
                  </a:cxn>
                  <a:cxn ang="0">
                    <a:pos x="connsiteX2" y="connsiteY2"/>
                  </a:cxn>
                  <a:cxn ang="0">
                    <a:pos x="connsiteX3" y="connsiteY3"/>
                  </a:cxn>
                </a:cxnLst>
                <a:rect l="l" t="t" r="r" b="b"/>
                <a:pathLst>
                  <a:path w="1436400" h="1436400">
                    <a:moveTo>
                      <a:pt x="70591" y="724285"/>
                    </a:moveTo>
                    <a:lnTo>
                      <a:pt x="724284" y="70591"/>
                    </a:lnTo>
                    <a:lnTo>
                      <a:pt x="1377978" y="724285"/>
                    </a:lnTo>
                    <a:lnTo>
                      <a:pt x="724284" y="1377978"/>
                    </a:lnTo>
                    <a:close/>
                  </a:path>
                </a:pathLst>
              </a:custGeom>
              <a:noFill/>
              <a:ln w="50312" cap="rnd">
                <a:solidFill>
                  <a:srgbClr val="372B53"/>
                </a:solidFill>
                <a:prstDash val="solid"/>
                <a:round/>
              </a:ln>
            </p:spPr>
            <p:txBody>
              <a:bodyPr rtlCol="0" anchor="ctr"/>
              <a:lstStyle/>
              <a:p>
                <a:endParaRPr lang="en-GB" sz="800" dirty="0"/>
              </a:p>
            </p:txBody>
          </p:sp>
        </p:grpSp>
        <p:pic>
          <p:nvPicPr>
            <p:cNvPr id="138" name="Picture 137">
              <a:extLst>
                <a:ext uri="{FF2B5EF4-FFF2-40B4-BE49-F238E27FC236}">
                  <a16:creationId xmlns:a16="http://schemas.microsoft.com/office/drawing/2014/main" id="{DF01157D-9D32-4660-822E-991202FCD71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283363" y="2325367"/>
              <a:ext cx="590607" cy="105466"/>
            </a:xfrm>
            <a:prstGeom prst="rect">
              <a:avLst/>
            </a:prstGeom>
          </p:spPr>
        </p:pic>
        <p:grpSp>
          <p:nvGrpSpPr>
            <p:cNvPr id="139" name="Group 138">
              <a:extLst>
                <a:ext uri="{FF2B5EF4-FFF2-40B4-BE49-F238E27FC236}">
                  <a16:creationId xmlns:a16="http://schemas.microsoft.com/office/drawing/2014/main" id="{A6623B93-2B3F-4702-9F13-E504FCA83C36}"/>
                </a:ext>
              </a:extLst>
            </p:cNvPr>
            <p:cNvGrpSpPr/>
            <p:nvPr userDrawn="1"/>
          </p:nvGrpSpPr>
          <p:grpSpPr>
            <a:xfrm>
              <a:off x="5636901" y="1897726"/>
              <a:ext cx="1311691" cy="1457291"/>
              <a:chOff x="7533890" y="2157189"/>
              <a:chExt cx="1783505" cy="1981478"/>
            </a:xfrm>
          </p:grpSpPr>
          <p:sp>
            <p:nvSpPr>
              <p:cNvPr id="148" name="Freeform: Shape 147">
                <a:extLst>
                  <a:ext uri="{FF2B5EF4-FFF2-40B4-BE49-F238E27FC236}">
                    <a16:creationId xmlns:a16="http://schemas.microsoft.com/office/drawing/2014/main" id="{419A6781-B529-4DBA-9508-E208AE4A7147}"/>
                  </a:ext>
                </a:extLst>
              </p:cNvPr>
              <p:cNvSpPr/>
              <p:nvPr userDrawn="1"/>
            </p:nvSpPr>
            <p:spPr>
              <a:xfrm>
                <a:off x="7533890" y="2357051"/>
                <a:ext cx="1781263" cy="1781263"/>
              </a:xfrm>
              <a:custGeom>
                <a:avLst/>
                <a:gdLst>
                  <a:gd name="connsiteX0" fmla="*/ 987092 w 1965600"/>
                  <a:gd name="connsiteY0" fmla="*/ 8824 h 1965600"/>
                  <a:gd name="connsiteX1" fmla="*/ 1965360 w 1965600"/>
                  <a:gd name="connsiteY1" fmla="*/ 987092 h 1965600"/>
                  <a:gd name="connsiteX2" fmla="*/ 987092 w 1965600"/>
                  <a:gd name="connsiteY2" fmla="*/ 1965360 h 1965600"/>
                  <a:gd name="connsiteX3" fmla="*/ 8824 w 1965600"/>
                  <a:gd name="connsiteY3" fmla="*/ 987092 h 1965600"/>
                </a:gdLst>
                <a:ahLst/>
                <a:cxnLst>
                  <a:cxn ang="0">
                    <a:pos x="connsiteX0" y="connsiteY0"/>
                  </a:cxn>
                  <a:cxn ang="0">
                    <a:pos x="connsiteX1" y="connsiteY1"/>
                  </a:cxn>
                  <a:cxn ang="0">
                    <a:pos x="connsiteX2" y="connsiteY2"/>
                  </a:cxn>
                  <a:cxn ang="0">
                    <a:pos x="connsiteX3" y="connsiteY3"/>
                  </a:cxn>
                </a:cxnLst>
                <a:rect l="l" t="t" r="r" b="b"/>
                <a:pathLst>
                  <a:path w="1965600" h="1965600">
                    <a:moveTo>
                      <a:pt x="987092" y="8824"/>
                    </a:moveTo>
                    <a:lnTo>
                      <a:pt x="1965360" y="987092"/>
                    </a:lnTo>
                    <a:lnTo>
                      <a:pt x="987092" y="1965360"/>
                    </a:lnTo>
                    <a:lnTo>
                      <a:pt x="8824" y="987092"/>
                    </a:lnTo>
                    <a:close/>
                  </a:path>
                </a:pathLst>
              </a:custGeom>
              <a:solidFill>
                <a:srgbClr val="333333"/>
              </a:solidFill>
              <a:ln w="6289" cap="flat">
                <a:solidFill>
                  <a:srgbClr val="FFFFFF"/>
                </a:solidFill>
                <a:prstDash val="solid"/>
                <a:miter/>
              </a:ln>
            </p:spPr>
            <p:txBody>
              <a:bodyPr rtlCol="0" anchor="ctr"/>
              <a:lstStyle/>
              <a:p>
                <a:endParaRPr lang="en-GB" sz="800" dirty="0"/>
              </a:p>
            </p:txBody>
          </p:sp>
          <p:sp>
            <p:nvSpPr>
              <p:cNvPr id="149" name="Freeform: Shape 148">
                <a:extLst>
                  <a:ext uri="{FF2B5EF4-FFF2-40B4-BE49-F238E27FC236}">
                    <a16:creationId xmlns:a16="http://schemas.microsoft.com/office/drawing/2014/main" id="{73827817-920F-4D4C-9641-B42D7B48CFE6}"/>
                  </a:ext>
                </a:extLst>
              </p:cNvPr>
              <p:cNvSpPr/>
              <p:nvPr userDrawn="1"/>
            </p:nvSpPr>
            <p:spPr>
              <a:xfrm>
                <a:off x="7985090" y="3259454"/>
                <a:ext cx="879213" cy="879213"/>
              </a:xfrm>
              <a:custGeom>
                <a:avLst/>
                <a:gdLst>
                  <a:gd name="connsiteX0" fmla="*/ 489227 w 970200"/>
                  <a:gd name="connsiteY0" fmla="*/ 8824 h 970200"/>
                  <a:gd name="connsiteX1" fmla="*/ 969629 w 970200"/>
                  <a:gd name="connsiteY1" fmla="*/ 489226 h 970200"/>
                  <a:gd name="connsiteX2" fmla="*/ 489226 w 970200"/>
                  <a:gd name="connsiteY2" fmla="*/ 969629 h 970200"/>
                  <a:gd name="connsiteX3" fmla="*/ 8824 w 970200"/>
                  <a:gd name="connsiteY3" fmla="*/ 489226 h 970200"/>
                </a:gdLst>
                <a:ahLst/>
                <a:cxnLst>
                  <a:cxn ang="0">
                    <a:pos x="connsiteX0" y="connsiteY0"/>
                  </a:cxn>
                  <a:cxn ang="0">
                    <a:pos x="connsiteX1" y="connsiteY1"/>
                  </a:cxn>
                  <a:cxn ang="0">
                    <a:pos x="connsiteX2" y="connsiteY2"/>
                  </a:cxn>
                  <a:cxn ang="0">
                    <a:pos x="connsiteX3" y="connsiteY3"/>
                  </a:cxn>
                </a:cxnLst>
                <a:rect l="l" t="t" r="r" b="b"/>
                <a:pathLst>
                  <a:path w="970200" h="970200">
                    <a:moveTo>
                      <a:pt x="489227" y="8824"/>
                    </a:moveTo>
                    <a:lnTo>
                      <a:pt x="969629" y="489226"/>
                    </a:lnTo>
                    <a:lnTo>
                      <a:pt x="489226" y="969629"/>
                    </a:lnTo>
                    <a:lnTo>
                      <a:pt x="8824" y="489226"/>
                    </a:lnTo>
                    <a:close/>
                  </a:path>
                </a:pathLst>
              </a:custGeom>
              <a:solidFill>
                <a:srgbClr val="33CCFF"/>
              </a:solidFill>
              <a:ln w="6289" cap="flat">
                <a:solidFill>
                  <a:srgbClr val="FFFFFF"/>
                </a:solidFill>
                <a:prstDash val="solid"/>
                <a:miter/>
              </a:ln>
            </p:spPr>
            <p:txBody>
              <a:bodyPr rtlCol="0" anchor="ctr"/>
              <a:lstStyle/>
              <a:p>
                <a:endParaRPr lang="en-GB" sz="800" dirty="0"/>
              </a:p>
            </p:txBody>
          </p:sp>
          <p:sp>
            <p:nvSpPr>
              <p:cNvPr id="150" name="Freeform: Shape 149">
                <a:extLst>
                  <a:ext uri="{FF2B5EF4-FFF2-40B4-BE49-F238E27FC236}">
                    <a16:creationId xmlns:a16="http://schemas.microsoft.com/office/drawing/2014/main" id="{C804941C-0F99-490C-A38D-7173867A389F}"/>
                  </a:ext>
                </a:extLst>
              </p:cNvPr>
              <p:cNvSpPr/>
              <p:nvPr userDrawn="1"/>
            </p:nvSpPr>
            <p:spPr>
              <a:xfrm>
                <a:off x="7536132" y="3245946"/>
                <a:ext cx="1781263" cy="11418"/>
              </a:xfrm>
              <a:custGeom>
                <a:avLst/>
                <a:gdLst>
                  <a:gd name="connsiteX0" fmla="*/ 6239 w 1965600"/>
                  <a:gd name="connsiteY0" fmla="*/ 6239 h 0"/>
                  <a:gd name="connsiteX1" fmla="*/ 1962893 w 1965600"/>
                  <a:gd name="connsiteY1" fmla="*/ 6239 h 0"/>
                </a:gdLst>
                <a:ahLst/>
                <a:cxnLst>
                  <a:cxn ang="0">
                    <a:pos x="connsiteX0" y="connsiteY0"/>
                  </a:cxn>
                  <a:cxn ang="0">
                    <a:pos x="connsiteX1" y="connsiteY1"/>
                  </a:cxn>
                </a:cxnLst>
                <a:rect l="l" t="t" r="r" b="b"/>
                <a:pathLst>
                  <a:path w="1965600">
                    <a:moveTo>
                      <a:pt x="6239" y="6239"/>
                    </a:moveTo>
                    <a:lnTo>
                      <a:pt x="1962893" y="6239"/>
                    </a:lnTo>
                  </a:path>
                </a:pathLst>
              </a:custGeom>
              <a:ln w="6289" cap="flat">
                <a:solidFill>
                  <a:srgbClr val="FFFFFF"/>
                </a:solidFill>
                <a:prstDash val="solid"/>
                <a:miter/>
              </a:ln>
            </p:spPr>
            <p:txBody>
              <a:bodyPr rtlCol="0" anchor="ctr"/>
              <a:lstStyle/>
              <a:p>
                <a:endParaRPr lang="en-GB" sz="800" dirty="0"/>
              </a:p>
            </p:txBody>
          </p:sp>
          <p:sp>
            <p:nvSpPr>
              <p:cNvPr id="151" name="Freeform: Shape 150">
                <a:extLst>
                  <a:ext uri="{FF2B5EF4-FFF2-40B4-BE49-F238E27FC236}">
                    <a16:creationId xmlns:a16="http://schemas.microsoft.com/office/drawing/2014/main" id="{A0A4106D-E9B9-4B6B-B135-9250B9A8B3D8}"/>
                  </a:ext>
                </a:extLst>
              </p:cNvPr>
              <p:cNvSpPr/>
              <p:nvPr userDrawn="1"/>
            </p:nvSpPr>
            <p:spPr>
              <a:xfrm>
                <a:off x="7819992" y="2205167"/>
                <a:ext cx="1210345" cy="1210345"/>
              </a:xfrm>
              <a:custGeom>
                <a:avLst/>
                <a:gdLst>
                  <a:gd name="connsiteX0" fmla="*/ 17648 w 1335600"/>
                  <a:gd name="connsiteY0" fmla="*/ 671341 h 1335600"/>
                  <a:gd name="connsiteX1" fmla="*/ 671341 w 1335600"/>
                  <a:gd name="connsiteY1" fmla="*/ 17648 h 1335600"/>
                  <a:gd name="connsiteX2" fmla="*/ 1325035 w 1335600"/>
                  <a:gd name="connsiteY2" fmla="*/ 671341 h 1335600"/>
                  <a:gd name="connsiteX3" fmla="*/ 671341 w 1335600"/>
                  <a:gd name="connsiteY3" fmla="*/ 1325035 h 1335600"/>
                </a:gdLst>
                <a:ahLst/>
                <a:cxnLst>
                  <a:cxn ang="0">
                    <a:pos x="connsiteX0" y="connsiteY0"/>
                  </a:cxn>
                  <a:cxn ang="0">
                    <a:pos x="connsiteX1" y="connsiteY1"/>
                  </a:cxn>
                  <a:cxn ang="0">
                    <a:pos x="connsiteX2" y="connsiteY2"/>
                  </a:cxn>
                  <a:cxn ang="0">
                    <a:pos x="connsiteX3" y="connsiteY3"/>
                  </a:cxn>
                </a:cxnLst>
                <a:rect l="l" t="t" r="r" b="b"/>
                <a:pathLst>
                  <a:path w="1335600" h="1335600">
                    <a:moveTo>
                      <a:pt x="17648" y="671341"/>
                    </a:moveTo>
                    <a:lnTo>
                      <a:pt x="671341" y="17648"/>
                    </a:lnTo>
                    <a:lnTo>
                      <a:pt x="1325035" y="671341"/>
                    </a:lnTo>
                    <a:lnTo>
                      <a:pt x="671341" y="1325035"/>
                    </a:lnTo>
                    <a:close/>
                  </a:path>
                </a:pathLst>
              </a:custGeom>
              <a:solidFill>
                <a:srgbClr val="FFFFFF"/>
              </a:solidFill>
              <a:ln w="12578" cap="flat">
                <a:noFill/>
                <a:prstDash val="solid"/>
                <a:miter/>
              </a:ln>
            </p:spPr>
            <p:txBody>
              <a:bodyPr rtlCol="0" anchor="ctr"/>
              <a:lstStyle/>
              <a:p>
                <a:endParaRPr lang="en-GB" sz="800" dirty="0"/>
              </a:p>
            </p:txBody>
          </p:sp>
          <p:sp>
            <p:nvSpPr>
              <p:cNvPr id="152" name="Freeform: Shape 151">
                <a:extLst>
                  <a:ext uri="{FF2B5EF4-FFF2-40B4-BE49-F238E27FC236}">
                    <a16:creationId xmlns:a16="http://schemas.microsoft.com/office/drawing/2014/main" id="{363E9F25-A6CC-498B-9F90-C93DBDF68B62}"/>
                  </a:ext>
                </a:extLst>
              </p:cNvPr>
              <p:cNvSpPr/>
              <p:nvPr userDrawn="1"/>
            </p:nvSpPr>
            <p:spPr>
              <a:xfrm>
                <a:off x="7772013" y="2157189"/>
                <a:ext cx="1301692" cy="1301692"/>
              </a:xfrm>
              <a:custGeom>
                <a:avLst/>
                <a:gdLst>
                  <a:gd name="connsiteX0" fmla="*/ 70591 w 1436400"/>
                  <a:gd name="connsiteY0" fmla="*/ 724284 h 1436400"/>
                  <a:gd name="connsiteX1" fmla="*/ 724284 w 1436400"/>
                  <a:gd name="connsiteY1" fmla="*/ 70591 h 1436400"/>
                  <a:gd name="connsiteX2" fmla="*/ 1377978 w 1436400"/>
                  <a:gd name="connsiteY2" fmla="*/ 724284 h 1436400"/>
                  <a:gd name="connsiteX3" fmla="*/ 724284 w 1436400"/>
                  <a:gd name="connsiteY3" fmla="*/ 1377978 h 1436400"/>
                </a:gdLst>
                <a:ahLst/>
                <a:cxnLst>
                  <a:cxn ang="0">
                    <a:pos x="connsiteX0" y="connsiteY0"/>
                  </a:cxn>
                  <a:cxn ang="0">
                    <a:pos x="connsiteX1" y="connsiteY1"/>
                  </a:cxn>
                  <a:cxn ang="0">
                    <a:pos x="connsiteX2" y="connsiteY2"/>
                  </a:cxn>
                  <a:cxn ang="0">
                    <a:pos x="connsiteX3" y="connsiteY3"/>
                  </a:cxn>
                </a:cxnLst>
                <a:rect l="l" t="t" r="r" b="b"/>
                <a:pathLst>
                  <a:path w="1436400" h="1436400">
                    <a:moveTo>
                      <a:pt x="70591" y="724284"/>
                    </a:moveTo>
                    <a:lnTo>
                      <a:pt x="724284" y="70591"/>
                    </a:lnTo>
                    <a:lnTo>
                      <a:pt x="1377978" y="724284"/>
                    </a:lnTo>
                    <a:lnTo>
                      <a:pt x="724284" y="1377978"/>
                    </a:lnTo>
                    <a:close/>
                  </a:path>
                </a:pathLst>
              </a:custGeom>
              <a:noFill/>
              <a:ln w="50312" cap="rnd">
                <a:solidFill>
                  <a:srgbClr val="33BCFF"/>
                </a:solidFill>
                <a:prstDash val="solid"/>
                <a:round/>
              </a:ln>
            </p:spPr>
            <p:txBody>
              <a:bodyPr rtlCol="0" anchor="ctr"/>
              <a:lstStyle/>
              <a:p>
                <a:endParaRPr lang="en-GB" sz="800" dirty="0"/>
              </a:p>
            </p:txBody>
          </p:sp>
        </p:grpSp>
        <p:pic>
          <p:nvPicPr>
            <p:cNvPr id="140" name="Picture 139">
              <a:extLst>
                <a:ext uri="{FF2B5EF4-FFF2-40B4-BE49-F238E27FC236}">
                  <a16:creationId xmlns:a16="http://schemas.microsoft.com/office/drawing/2014/main" id="{89A5BCF7-0DB9-4062-BAF2-8B7BA1FC0F6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6036728" y="2342818"/>
              <a:ext cx="516124" cy="70543"/>
            </a:xfrm>
            <a:prstGeom prst="rect">
              <a:avLst/>
            </a:prstGeom>
          </p:spPr>
        </p:pic>
        <p:grpSp>
          <p:nvGrpSpPr>
            <p:cNvPr id="141" name="Group 140">
              <a:extLst>
                <a:ext uri="{FF2B5EF4-FFF2-40B4-BE49-F238E27FC236}">
                  <a16:creationId xmlns:a16="http://schemas.microsoft.com/office/drawing/2014/main" id="{AB608CFB-AB2B-48D7-8CFF-421D3EFA02DF}"/>
                </a:ext>
              </a:extLst>
            </p:cNvPr>
            <p:cNvGrpSpPr/>
            <p:nvPr userDrawn="1"/>
          </p:nvGrpSpPr>
          <p:grpSpPr>
            <a:xfrm>
              <a:off x="7352717" y="1897726"/>
              <a:ext cx="1311691" cy="1457291"/>
              <a:chOff x="9866885" y="2157189"/>
              <a:chExt cx="1783505" cy="1981478"/>
            </a:xfrm>
          </p:grpSpPr>
          <p:sp>
            <p:nvSpPr>
              <p:cNvPr id="143" name="Freeform: Shape 142">
                <a:extLst>
                  <a:ext uri="{FF2B5EF4-FFF2-40B4-BE49-F238E27FC236}">
                    <a16:creationId xmlns:a16="http://schemas.microsoft.com/office/drawing/2014/main" id="{BBEED518-FAFF-41C2-90DD-A0E1C90936C4}"/>
                  </a:ext>
                </a:extLst>
              </p:cNvPr>
              <p:cNvSpPr/>
              <p:nvPr/>
            </p:nvSpPr>
            <p:spPr>
              <a:xfrm>
                <a:off x="9866885" y="2357051"/>
                <a:ext cx="1781263" cy="1781263"/>
              </a:xfrm>
              <a:custGeom>
                <a:avLst/>
                <a:gdLst>
                  <a:gd name="connsiteX0" fmla="*/ 987092 w 1965600"/>
                  <a:gd name="connsiteY0" fmla="*/ 8824 h 1965600"/>
                  <a:gd name="connsiteX1" fmla="*/ 1965360 w 1965600"/>
                  <a:gd name="connsiteY1" fmla="*/ 987092 h 1965600"/>
                  <a:gd name="connsiteX2" fmla="*/ 987092 w 1965600"/>
                  <a:gd name="connsiteY2" fmla="*/ 1965360 h 1965600"/>
                  <a:gd name="connsiteX3" fmla="*/ 8824 w 1965600"/>
                  <a:gd name="connsiteY3" fmla="*/ 987092 h 1965600"/>
                </a:gdLst>
                <a:ahLst/>
                <a:cxnLst>
                  <a:cxn ang="0">
                    <a:pos x="connsiteX0" y="connsiteY0"/>
                  </a:cxn>
                  <a:cxn ang="0">
                    <a:pos x="connsiteX1" y="connsiteY1"/>
                  </a:cxn>
                  <a:cxn ang="0">
                    <a:pos x="connsiteX2" y="connsiteY2"/>
                  </a:cxn>
                  <a:cxn ang="0">
                    <a:pos x="connsiteX3" y="connsiteY3"/>
                  </a:cxn>
                </a:cxnLst>
                <a:rect l="l" t="t" r="r" b="b"/>
                <a:pathLst>
                  <a:path w="1965600" h="1965600">
                    <a:moveTo>
                      <a:pt x="987092" y="8824"/>
                    </a:moveTo>
                    <a:lnTo>
                      <a:pt x="1965360" y="987092"/>
                    </a:lnTo>
                    <a:lnTo>
                      <a:pt x="987092" y="1965360"/>
                    </a:lnTo>
                    <a:lnTo>
                      <a:pt x="8824" y="987092"/>
                    </a:lnTo>
                    <a:close/>
                  </a:path>
                </a:pathLst>
              </a:custGeom>
              <a:solidFill>
                <a:srgbClr val="333333"/>
              </a:solidFill>
              <a:ln w="6289" cap="flat">
                <a:solidFill>
                  <a:srgbClr val="FFFFFF"/>
                </a:solidFill>
                <a:prstDash val="solid"/>
                <a:miter/>
              </a:ln>
            </p:spPr>
            <p:txBody>
              <a:bodyPr rtlCol="0" anchor="ctr"/>
              <a:lstStyle/>
              <a:p>
                <a:endParaRPr lang="en-GB" sz="800" dirty="0"/>
              </a:p>
            </p:txBody>
          </p:sp>
          <p:sp>
            <p:nvSpPr>
              <p:cNvPr id="144" name="Freeform: Shape 143">
                <a:extLst>
                  <a:ext uri="{FF2B5EF4-FFF2-40B4-BE49-F238E27FC236}">
                    <a16:creationId xmlns:a16="http://schemas.microsoft.com/office/drawing/2014/main" id="{7F40E69F-A81A-433D-A63E-728B58DE4DB3}"/>
                  </a:ext>
                </a:extLst>
              </p:cNvPr>
              <p:cNvSpPr/>
              <p:nvPr/>
            </p:nvSpPr>
            <p:spPr>
              <a:xfrm>
                <a:off x="10318085" y="3259454"/>
                <a:ext cx="879213" cy="879213"/>
              </a:xfrm>
              <a:custGeom>
                <a:avLst/>
                <a:gdLst>
                  <a:gd name="connsiteX0" fmla="*/ 489227 w 970200"/>
                  <a:gd name="connsiteY0" fmla="*/ 8824 h 970200"/>
                  <a:gd name="connsiteX1" fmla="*/ 969629 w 970200"/>
                  <a:gd name="connsiteY1" fmla="*/ 489226 h 970200"/>
                  <a:gd name="connsiteX2" fmla="*/ 489226 w 970200"/>
                  <a:gd name="connsiteY2" fmla="*/ 969629 h 970200"/>
                  <a:gd name="connsiteX3" fmla="*/ 8824 w 970200"/>
                  <a:gd name="connsiteY3" fmla="*/ 489226 h 970200"/>
                </a:gdLst>
                <a:ahLst/>
                <a:cxnLst>
                  <a:cxn ang="0">
                    <a:pos x="connsiteX0" y="connsiteY0"/>
                  </a:cxn>
                  <a:cxn ang="0">
                    <a:pos x="connsiteX1" y="connsiteY1"/>
                  </a:cxn>
                  <a:cxn ang="0">
                    <a:pos x="connsiteX2" y="connsiteY2"/>
                  </a:cxn>
                  <a:cxn ang="0">
                    <a:pos x="connsiteX3" y="connsiteY3"/>
                  </a:cxn>
                </a:cxnLst>
                <a:rect l="l" t="t" r="r" b="b"/>
                <a:pathLst>
                  <a:path w="970200" h="970200">
                    <a:moveTo>
                      <a:pt x="489227" y="8824"/>
                    </a:moveTo>
                    <a:lnTo>
                      <a:pt x="969629" y="489226"/>
                    </a:lnTo>
                    <a:lnTo>
                      <a:pt x="489226" y="969629"/>
                    </a:lnTo>
                    <a:lnTo>
                      <a:pt x="8824" y="489226"/>
                    </a:lnTo>
                    <a:close/>
                  </a:path>
                </a:pathLst>
              </a:custGeom>
              <a:solidFill>
                <a:srgbClr val="0BB29B"/>
              </a:solidFill>
              <a:ln w="6289" cap="flat">
                <a:solidFill>
                  <a:srgbClr val="FFFFFF"/>
                </a:solidFill>
                <a:prstDash val="solid"/>
                <a:miter/>
              </a:ln>
            </p:spPr>
            <p:txBody>
              <a:bodyPr rtlCol="0" anchor="ctr"/>
              <a:lstStyle/>
              <a:p>
                <a:endParaRPr lang="en-GB" sz="800" dirty="0"/>
              </a:p>
            </p:txBody>
          </p:sp>
          <p:sp>
            <p:nvSpPr>
              <p:cNvPr id="145" name="Freeform: Shape 144">
                <a:extLst>
                  <a:ext uri="{FF2B5EF4-FFF2-40B4-BE49-F238E27FC236}">
                    <a16:creationId xmlns:a16="http://schemas.microsoft.com/office/drawing/2014/main" id="{D045569E-5C56-4CC9-957A-BCD0277B24B0}"/>
                  </a:ext>
                </a:extLst>
              </p:cNvPr>
              <p:cNvSpPr/>
              <p:nvPr/>
            </p:nvSpPr>
            <p:spPr>
              <a:xfrm>
                <a:off x="9869127" y="3245946"/>
                <a:ext cx="1781263" cy="11418"/>
              </a:xfrm>
              <a:custGeom>
                <a:avLst/>
                <a:gdLst>
                  <a:gd name="connsiteX0" fmla="*/ 6239 w 1965600"/>
                  <a:gd name="connsiteY0" fmla="*/ 6239 h 0"/>
                  <a:gd name="connsiteX1" fmla="*/ 1962893 w 1965600"/>
                  <a:gd name="connsiteY1" fmla="*/ 6239 h 0"/>
                </a:gdLst>
                <a:ahLst/>
                <a:cxnLst>
                  <a:cxn ang="0">
                    <a:pos x="connsiteX0" y="connsiteY0"/>
                  </a:cxn>
                  <a:cxn ang="0">
                    <a:pos x="connsiteX1" y="connsiteY1"/>
                  </a:cxn>
                </a:cxnLst>
                <a:rect l="l" t="t" r="r" b="b"/>
                <a:pathLst>
                  <a:path w="1965600">
                    <a:moveTo>
                      <a:pt x="6239" y="6239"/>
                    </a:moveTo>
                    <a:lnTo>
                      <a:pt x="1962893" y="6239"/>
                    </a:lnTo>
                  </a:path>
                </a:pathLst>
              </a:custGeom>
              <a:ln w="6289" cap="flat">
                <a:solidFill>
                  <a:srgbClr val="FFFFFF"/>
                </a:solidFill>
                <a:prstDash val="solid"/>
                <a:miter/>
              </a:ln>
            </p:spPr>
            <p:txBody>
              <a:bodyPr rtlCol="0" anchor="ctr"/>
              <a:lstStyle/>
              <a:p>
                <a:endParaRPr lang="en-GB" sz="800" dirty="0"/>
              </a:p>
            </p:txBody>
          </p:sp>
          <p:sp>
            <p:nvSpPr>
              <p:cNvPr id="146" name="Freeform: Shape 145">
                <a:extLst>
                  <a:ext uri="{FF2B5EF4-FFF2-40B4-BE49-F238E27FC236}">
                    <a16:creationId xmlns:a16="http://schemas.microsoft.com/office/drawing/2014/main" id="{295A2EA2-894A-4863-BAB8-5E6332F9107A}"/>
                  </a:ext>
                </a:extLst>
              </p:cNvPr>
              <p:cNvSpPr/>
              <p:nvPr/>
            </p:nvSpPr>
            <p:spPr>
              <a:xfrm>
                <a:off x="10152987" y="2205167"/>
                <a:ext cx="1210345" cy="1210345"/>
              </a:xfrm>
              <a:custGeom>
                <a:avLst/>
                <a:gdLst>
                  <a:gd name="connsiteX0" fmla="*/ 17648 w 1335600"/>
                  <a:gd name="connsiteY0" fmla="*/ 671341 h 1335600"/>
                  <a:gd name="connsiteX1" fmla="*/ 671341 w 1335600"/>
                  <a:gd name="connsiteY1" fmla="*/ 17648 h 1335600"/>
                  <a:gd name="connsiteX2" fmla="*/ 1325035 w 1335600"/>
                  <a:gd name="connsiteY2" fmla="*/ 671341 h 1335600"/>
                  <a:gd name="connsiteX3" fmla="*/ 671341 w 1335600"/>
                  <a:gd name="connsiteY3" fmla="*/ 1325035 h 1335600"/>
                </a:gdLst>
                <a:ahLst/>
                <a:cxnLst>
                  <a:cxn ang="0">
                    <a:pos x="connsiteX0" y="connsiteY0"/>
                  </a:cxn>
                  <a:cxn ang="0">
                    <a:pos x="connsiteX1" y="connsiteY1"/>
                  </a:cxn>
                  <a:cxn ang="0">
                    <a:pos x="connsiteX2" y="connsiteY2"/>
                  </a:cxn>
                  <a:cxn ang="0">
                    <a:pos x="connsiteX3" y="connsiteY3"/>
                  </a:cxn>
                </a:cxnLst>
                <a:rect l="l" t="t" r="r" b="b"/>
                <a:pathLst>
                  <a:path w="1335600" h="1335600">
                    <a:moveTo>
                      <a:pt x="17648" y="671341"/>
                    </a:moveTo>
                    <a:lnTo>
                      <a:pt x="671341" y="17648"/>
                    </a:lnTo>
                    <a:lnTo>
                      <a:pt x="1325035" y="671341"/>
                    </a:lnTo>
                    <a:lnTo>
                      <a:pt x="671341" y="1325035"/>
                    </a:lnTo>
                    <a:close/>
                  </a:path>
                </a:pathLst>
              </a:custGeom>
              <a:solidFill>
                <a:srgbClr val="FFFFFF"/>
              </a:solidFill>
              <a:ln w="12578" cap="flat">
                <a:noFill/>
                <a:prstDash val="solid"/>
                <a:miter/>
              </a:ln>
            </p:spPr>
            <p:txBody>
              <a:bodyPr tIns="3600" rtlCol="0" anchor="ctr" anchorCtr="0"/>
              <a:lstStyle/>
              <a:p>
                <a:pPr algn="ctr"/>
                <a:endParaRPr lang="en-GB" sz="800" spc="-80" baseline="0" dirty="0">
                  <a:latin typeface="Times New Roman" panose="02020603050405020304" pitchFamily="18" charset="0"/>
                  <a:cs typeface="Times New Roman" panose="02020603050405020304" pitchFamily="18" charset="0"/>
                </a:endParaRPr>
              </a:p>
            </p:txBody>
          </p:sp>
          <p:sp>
            <p:nvSpPr>
              <p:cNvPr id="147" name="Freeform: Shape 146">
                <a:extLst>
                  <a:ext uri="{FF2B5EF4-FFF2-40B4-BE49-F238E27FC236}">
                    <a16:creationId xmlns:a16="http://schemas.microsoft.com/office/drawing/2014/main" id="{0C4CD74B-F747-46AC-9AAF-926CC87AC1BA}"/>
                  </a:ext>
                </a:extLst>
              </p:cNvPr>
              <p:cNvSpPr/>
              <p:nvPr/>
            </p:nvSpPr>
            <p:spPr>
              <a:xfrm>
                <a:off x="10105008" y="2157189"/>
                <a:ext cx="1301692" cy="1301692"/>
              </a:xfrm>
              <a:custGeom>
                <a:avLst/>
                <a:gdLst>
                  <a:gd name="connsiteX0" fmla="*/ 70591 w 1436400"/>
                  <a:gd name="connsiteY0" fmla="*/ 724284 h 1436400"/>
                  <a:gd name="connsiteX1" fmla="*/ 724284 w 1436400"/>
                  <a:gd name="connsiteY1" fmla="*/ 70591 h 1436400"/>
                  <a:gd name="connsiteX2" fmla="*/ 1377978 w 1436400"/>
                  <a:gd name="connsiteY2" fmla="*/ 724284 h 1436400"/>
                  <a:gd name="connsiteX3" fmla="*/ 724284 w 1436400"/>
                  <a:gd name="connsiteY3" fmla="*/ 1377978 h 1436400"/>
                </a:gdLst>
                <a:ahLst/>
                <a:cxnLst>
                  <a:cxn ang="0">
                    <a:pos x="connsiteX0" y="connsiteY0"/>
                  </a:cxn>
                  <a:cxn ang="0">
                    <a:pos x="connsiteX1" y="connsiteY1"/>
                  </a:cxn>
                  <a:cxn ang="0">
                    <a:pos x="connsiteX2" y="connsiteY2"/>
                  </a:cxn>
                  <a:cxn ang="0">
                    <a:pos x="connsiteX3" y="connsiteY3"/>
                  </a:cxn>
                </a:cxnLst>
                <a:rect l="l" t="t" r="r" b="b"/>
                <a:pathLst>
                  <a:path w="1436400" h="1436400">
                    <a:moveTo>
                      <a:pt x="70591" y="724284"/>
                    </a:moveTo>
                    <a:lnTo>
                      <a:pt x="724284" y="70591"/>
                    </a:lnTo>
                    <a:lnTo>
                      <a:pt x="1377978" y="724284"/>
                    </a:lnTo>
                    <a:lnTo>
                      <a:pt x="724284" y="1377978"/>
                    </a:lnTo>
                    <a:close/>
                  </a:path>
                </a:pathLst>
              </a:custGeom>
              <a:noFill/>
              <a:ln w="50312" cap="rnd">
                <a:solidFill>
                  <a:srgbClr val="02D0B7"/>
                </a:solidFill>
                <a:prstDash val="solid"/>
                <a:round/>
              </a:ln>
            </p:spPr>
            <p:txBody>
              <a:bodyPr rtlCol="0" anchor="ctr"/>
              <a:lstStyle/>
              <a:p>
                <a:endParaRPr lang="en-GB" sz="800" dirty="0"/>
              </a:p>
            </p:txBody>
          </p:sp>
        </p:grpSp>
        <p:pic>
          <p:nvPicPr>
            <p:cNvPr id="142" name="Picture 141">
              <a:extLst>
                <a:ext uri="{FF2B5EF4-FFF2-40B4-BE49-F238E27FC236}">
                  <a16:creationId xmlns:a16="http://schemas.microsoft.com/office/drawing/2014/main" id="{20A1F3BC-4786-460E-B289-99458F464D9C}"/>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7647791" y="2252594"/>
              <a:ext cx="717448" cy="247602"/>
            </a:xfrm>
            <a:prstGeom prst="rect">
              <a:avLst/>
            </a:prstGeom>
          </p:spPr>
        </p:pic>
      </p:grpSp>
    </p:spTree>
    <p:extLst>
      <p:ext uri="{BB962C8B-B14F-4D97-AF65-F5344CB8AC3E}">
        <p14:creationId xmlns:p14="http://schemas.microsoft.com/office/powerpoint/2010/main" val="150756773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rst 1">
    <p:spTree>
      <p:nvGrpSpPr>
        <p:cNvPr id="1" name=""/>
        <p:cNvGrpSpPr/>
        <p:nvPr/>
      </p:nvGrpSpPr>
      <p:grpSpPr>
        <a:xfrm>
          <a:off x="0" y="0"/>
          <a:ext cx="0" cy="0"/>
          <a:chOff x="0" y="0"/>
          <a:chExt cx="0" cy="0"/>
        </a:xfrm>
      </p:grpSpPr>
      <p:sp>
        <p:nvSpPr>
          <p:cNvPr id="7" name="Rectangle 6"/>
          <p:cNvSpPr/>
          <p:nvPr userDrawn="1"/>
        </p:nvSpPr>
        <p:spPr>
          <a:xfrm>
            <a:off x="0" y="843"/>
            <a:ext cx="4572000" cy="6857157"/>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775" y="6316615"/>
            <a:ext cx="1062000" cy="211562"/>
          </a:xfrm>
          <a:prstGeom prst="rect">
            <a:avLst/>
          </a:prstGeom>
        </p:spPr>
      </p:pic>
      <p:sp>
        <p:nvSpPr>
          <p:cNvPr id="11" name="Rectangle 10">
            <a:extLst>
              <a:ext uri="{FF2B5EF4-FFF2-40B4-BE49-F238E27FC236}">
                <a16:creationId xmlns:a16="http://schemas.microsoft.com/office/drawing/2014/main" id="{0C7E2FBC-A281-DB48-AC7F-B061AFB2BACD}"/>
              </a:ext>
            </a:extLst>
          </p:cNvPr>
          <p:cNvSpPr/>
          <p:nvPr userDrawn="1"/>
        </p:nvSpPr>
        <p:spPr>
          <a:xfrm>
            <a:off x="179374" y="180000"/>
            <a:ext cx="44815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4835" r="5093"/>
          <a:stretch/>
        </p:blipFill>
        <p:spPr>
          <a:xfrm>
            <a:off x="-14515" y="0"/>
            <a:ext cx="4586515" cy="6858000"/>
          </a:xfrm>
          <a:prstGeom prst="rect">
            <a:avLst/>
          </a:prstGeom>
        </p:spPr>
      </p:pic>
      <p:sp>
        <p:nvSpPr>
          <p:cNvPr id="17" name="Rectangle 16">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Text Placeholder 8"/>
          <p:cNvSpPr>
            <a:spLocks noGrp="1"/>
          </p:cNvSpPr>
          <p:nvPr>
            <p:ph type="body" sz="quarter" idx="12" hasCustomPrompt="1"/>
          </p:nvPr>
        </p:nvSpPr>
        <p:spPr>
          <a:xfrm>
            <a:off x="358748" y="1549400"/>
            <a:ext cx="3964227" cy="4370400"/>
          </a:xfrm>
        </p:spPr>
        <p:txBody>
          <a:bodyPr/>
          <a:lstStyle>
            <a:lvl1pPr>
              <a:defRPr>
                <a:solidFill>
                  <a:schemeClr val="bg1"/>
                </a:solidFill>
              </a:defRPr>
            </a:lvl1pPr>
            <a:lvl2pPr>
              <a:defRPr b="1">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buClr>
                <a:schemeClr val="bg1"/>
              </a:buClr>
              <a:defRPr>
                <a:solidFill>
                  <a:schemeClr val="bg1"/>
                </a:solidFill>
              </a:defRPr>
            </a:lvl9pPr>
          </a:lstStyle>
          <a:p>
            <a:pPr lvl="1"/>
            <a:r>
              <a:rPr lang="en-US" dirty="0"/>
              <a:t>A leading global, diversified media, information and services company with more than 360 businesses.</a:t>
            </a:r>
            <a:br>
              <a:rPr lang="en-US" dirty="0"/>
            </a:br>
            <a:r>
              <a:rPr lang="en-US" dirty="0"/>
              <a:t>Its major interests include: </a:t>
            </a:r>
          </a:p>
          <a:p>
            <a:pPr lvl="3"/>
            <a:r>
              <a:rPr lang="en-US" dirty="0"/>
              <a:t>Ownership in cable television networks such as A&amp;E, HISTORY and ESPN </a:t>
            </a:r>
          </a:p>
          <a:p>
            <a:pPr lvl="3"/>
            <a:r>
              <a:rPr lang="en-US" dirty="0"/>
              <a:t>Hearst Health, a group of medical information and services businesses</a:t>
            </a:r>
          </a:p>
          <a:p>
            <a:pPr lvl="3"/>
            <a:r>
              <a:rPr lang="en-US" dirty="0"/>
              <a:t>Transportation assets including CAMP Systems International, a major provider of software-as-a-service solutions for managing maintenance of jets and helicopters</a:t>
            </a:r>
          </a:p>
          <a:p>
            <a:pPr lvl="3"/>
            <a:r>
              <a:rPr lang="en-US" dirty="0"/>
              <a:t>34 television stations; magazines and newspapers and </a:t>
            </a:r>
          </a:p>
          <a:p>
            <a:pPr lvl="3"/>
            <a:r>
              <a:rPr lang="en-US" dirty="0"/>
              <a:t>Investments in emerging digital entertainment companies such as Complex Networks. </a:t>
            </a:r>
            <a:endParaRPr lang="en-GB" dirty="0"/>
          </a:p>
        </p:txBody>
      </p:sp>
      <p:sp>
        <p:nvSpPr>
          <p:cNvPr id="28" name="Title 1"/>
          <p:cNvSpPr>
            <a:spLocks noGrp="1"/>
          </p:cNvSpPr>
          <p:nvPr>
            <p:ph type="title" hasCustomPrompt="1"/>
          </p:nvPr>
        </p:nvSpPr>
        <p:spPr>
          <a:xfrm>
            <a:off x="358748" y="343933"/>
            <a:ext cx="3964227" cy="898525"/>
          </a:xfrm>
        </p:spPr>
        <p:txBody>
          <a:bodyPr/>
          <a:lstStyle>
            <a:lvl1pPr>
              <a:defRPr>
                <a:solidFill>
                  <a:schemeClr val="bg1"/>
                </a:solidFill>
              </a:defRPr>
            </a:lvl1pPr>
          </a:lstStyle>
          <a:p>
            <a:r>
              <a:rPr lang="en-US" dirty="0"/>
              <a:t>Corporate Ownership</a:t>
            </a:r>
            <a:endParaRPr lang="en-GB" dirty="0"/>
          </a:p>
        </p:txBody>
      </p:sp>
      <p:pic>
        <p:nvPicPr>
          <p:cNvPr id="2" name="Picture 1"/>
          <p:cNvPicPr>
            <a:picLocks noChangeAspect="1"/>
          </p:cNvPicPr>
          <p:nvPr userDrawn="1"/>
        </p:nvPicPr>
        <p:blipFill>
          <a:blip r:embed="rId4"/>
          <a:stretch>
            <a:fillRect/>
          </a:stretch>
        </p:blipFill>
        <p:spPr>
          <a:xfrm>
            <a:off x="4569881" y="0"/>
            <a:ext cx="4585485" cy="6865200"/>
          </a:xfrm>
          <a:prstGeom prst="rect">
            <a:avLst/>
          </a:prstGeom>
        </p:spPr>
      </p:pic>
      <p:pic>
        <p:nvPicPr>
          <p:cNvPr id="13" name="Picture 12"/>
          <p:cNvPicPr>
            <a:picLocks noChangeAspect="1"/>
          </p:cNvPicPr>
          <p:nvPr userDrawn="1"/>
        </p:nvPicPr>
        <p:blipFill>
          <a:blip r:embed="rId5">
            <a:biLevel thresh="25000"/>
          </a:blip>
          <a:stretch>
            <a:fillRect/>
          </a:stretch>
        </p:blipFill>
        <p:spPr>
          <a:xfrm>
            <a:off x="6891454" y="368300"/>
            <a:ext cx="1893771" cy="241653"/>
          </a:xfrm>
          <a:prstGeom prst="rect">
            <a:avLst/>
          </a:prstGeom>
        </p:spPr>
      </p:pic>
    </p:spTree>
    <p:extLst>
      <p:ext uri="{BB962C8B-B14F-4D97-AF65-F5344CB8AC3E}">
        <p14:creationId xmlns:p14="http://schemas.microsoft.com/office/powerpoint/2010/main" val="2802739009"/>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rs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 name="Title 1"/>
          <p:cNvSpPr>
            <a:spLocks noGrp="1"/>
          </p:cNvSpPr>
          <p:nvPr>
            <p:ph type="title" hasCustomPrompt="1"/>
          </p:nvPr>
        </p:nvSpPr>
        <p:spPr>
          <a:xfrm>
            <a:off x="358748" y="343933"/>
            <a:ext cx="8425251" cy="898525"/>
          </a:xfrm>
        </p:spPr>
        <p:txBody>
          <a:bodyPr/>
          <a:lstStyle>
            <a:lvl1pPr>
              <a:defRPr/>
            </a:lvl1pPr>
          </a:lstStyle>
          <a:p>
            <a:r>
              <a:rPr lang="en-US" dirty="0"/>
              <a:t>Corporate Ownership</a:t>
            </a:r>
            <a:endParaRPr lang="en-GB" dirty="0"/>
          </a:p>
        </p:txBody>
      </p:sp>
      <p:sp>
        <p:nvSpPr>
          <p:cNvPr id="6" name="Rectangle 5"/>
          <p:cNvSpPr/>
          <p:nvPr userDrawn="1"/>
        </p:nvSpPr>
        <p:spPr>
          <a:xfrm>
            <a:off x="8629228" y="6311999"/>
            <a:ext cx="157094" cy="153888"/>
          </a:xfrm>
          <a:prstGeom prst="rect">
            <a:avLst/>
          </a:prstGeom>
        </p:spPr>
        <p:txBody>
          <a:bodyPr wrap="none" lIns="0" tIns="0" rIns="0" bIns="0">
            <a:spAutoFit/>
          </a:bodyPr>
          <a:lstStyle/>
          <a:p>
            <a:pPr algn="r"/>
            <a:fld id="{A94322AF-3935-AF46-B56E-E449534F252A}" type="slidenum">
              <a:rPr lang="en-US" sz="1000" smtClean="0">
                <a:solidFill>
                  <a:schemeClr val="bg1"/>
                </a:solidFill>
              </a:rPr>
              <a:pPr algn="r"/>
              <a:t>‹#›</a:t>
            </a:fld>
            <a:endParaRPr lang="en-GB" sz="1000" dirty="0"/>
          </a:p>
        </p:txBody>
      </p:sp>
      <p:grpSp>
        <p:nvGrpSpPr>
          <p:cNvPr id="29" name="Group 28">
            <a:extLst>
              <a:ext uri="{FF2B5EF4-FFF2-40B4-BE49-F238E27FC236}">
                <a16:creationId xmlns:a16="http://schemas.microsoft.com/office/drawing/2014/main" id="{72FFE841-DF7E-493A-997D-6D1B6AA20F0B}"/>
              </a:ext>
            </a:extLst>
          </p:cNvPr>
          <p:cNvGrpSpPr/>
          <p:nvPr userDrawn="1"/>
        </p:nvGrpSpPr>
        <p:grpSpPr>
          <a:xfrm>
            <a:off x="339944" y="1906746"/>
            <a:ext cx="8613556" cy="2867564"/>
            <a:chOff x="339944" y="1906746"/>
            <a:chExt cx="8613556" cy="2867564"/>
          </a:xfrm>
        </p:grpSpPr>
        <p:pic>
          <p:nvPicPr>
            <p:cNvPr id="30" name="Picture 29">
              <a:extLst>
                <a:ext uri="{FF2B5EF4-FFF2-40B4-BE49-F238E27FC236}">
                  <a16:creationId xmlns:a16="http://schemas.microsoft.com/office/drawing/2014/main" id="{44D8866E-6171-4456-BBCD-F7BCA940ED55}"/>
                </a:ext>
              </a:extLst>
            </p:cNvPr>
            <p:cNvPicPr>
              <a:picLocks noChangeAspect="1"/>
            </p:cNvPicPr>
            <p:nvPr userDrawn="1"/>
          </p:nvPicPr>
          <p:blipFill>
            <a:blip r:embed="rId2"/>
            <a:stretch>
              <a:fillRect/>
            </a:stretch>
          </p:blipFill>
          <p:spPr>
            <a:xfrm>
              <a:off x="3165368" y="1906746"/>
              <a:ext cx="2811677" cy="358781"/>
            </a:xfrm>
            <a:prstGeom prst="rect">
              <a:avLst/>
            </a:prstGeom>
          </p:spPr>
        </p:pic>
        <p:sp>
          <p:nvSpPr>
            <p:cNvPr id="31" name="Rectangle 30">
              <a:extLst>
                <a:ext uri="{FF2B5EF4-FFF2-40B4-BE49-F238E27FC236}">
                  <a16:creationId xmlns:a16="http://schemas.microsoft.com/office/drawing/2014/main" id="{C1DB77B0-273B-44EC-96D4-174C291EBFEA}"/>
                </a:ext>
              </a:extLst>
            </p:cNvPr>
            <p:cNvSpPr/>
            <p:nvPr userDrawn="1"/>
          </p:nvSpPr>
          <p:spPr>
            <a:xfrm>
              <a:off x="383500" y="2476501"/>
              <a:ext cx="8378703" cy="1140024"/>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nchorCtr="1"/>
            <a:lstStyle/>
            <a:p>
              <a:pPr marL="0" lvl="3" algn="ctr" defTabSz="914400">
                <a:spcBef>
                  <a:spcPts val="400"/>
                </a:spcBef>
                <a:buClr>
                  <a:srgbClr val="CC0033"/>
                </a:buClr>
                <a:buSzPct val="150000"/>
              </a:pPr>
              <a:endParaRPr lang="en-GB" sz="1800" b="1" dirty="0">
                <a:solidFill>
                  <a:schemeClr val="accent1"/>
                </a:solidFill>
                <a:latin typeface="+mj-lt"/>
              </a:endParaRPr>
            </a:p>
          </p:txBody>
        </p:sp>
        <p:sp>
          <p:nvSpPr>
            <p:cNvPr id="32" name="Rectangle 31">
              <a:extLst>
                <a:ext uri="{FF2B5EF4-FFF2-40B4-BE49-F238E27FC236}">
                  <a16:creationId xmlns:a16="http://schemas.microsoft.com/office/drawing/2014/main" id="{CB24F082-7CFC-4259-8F99-E6304B93C4BF}"/>
                </a:ext>
              </a:extLst>
            </p:cNvPr>
            <p:cNvSpPr/>
            <p:nvPr userDrawn="1"/>
          </p:nvSpPr>
          <p:spPr>
            <a:xfrm>
              <a:off x="339944" y="2602824"/>
              <a:ext cx="4053636" cy="87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1"/>
            <a:lstStyle/>
            <a:p>
              <a:pPr marL="0" lvl="3" algn="ctr" defTabSz="914400">
                <a:spcBef>
                  <a:spcPts val="400"/>
                </a:spcBef>
                <a:buClr>
                  <a:srgbClr val="CC0033"/>
                </a:buClr>
                <a:buSzPct val="150000"/>
              </a:pPr>
              <a:endParaRPr lang="en-GB" sz="1200" dirty="0">
                <a:solidFill>
                  <a:srgbClr val="5B6670"/>
                </a:solidFill>
                <a:latin typeface="+mn-lt"/>
                <a:cs typeface="Arial" panose="020B0604020202020204" pitchFamily="34" charset="0"/>
              </a:endParaRPr>
            </a:p>
            <a:p>
              <a:pPr marL="0" lvl="3" algn="ctr" defTabSz="914400">
                <a:spcBef>
                  <a:spcPts val="400"/>
                </a:spcBef>
                <a:buClr>
                  <a:srgbClr val="CC0033"/>
                </a:buClr>
                <a:buSzPct val="150000"/>
              </a:pPr>
              <a:r>
                <a:rPr lang="en-GB" sz="1200" dirty="0">
                  <a:solidFill>
                    <a:srgbClr val="5B6670"/>
                  </a:solidFill>
                  <a:latin typeface="+mn-lt"/>
                  <a:cs typeface="Arial" panose="020B0604020202020204" pitchFamily="34" charset="0"/>
                </a:rPr>
                <a:t>Fitch was established 1913 and is a global leader in financial information services with operations in more than 40 countries. Wholly owned by Hearst Corporation</a:t>
              </a:r>
              <a:endParaRPr lang="en-GB" sz="1200" b="1" dirty="0">
                <a:solidFill>
                  <a:srgbClr val="5B6670"/>
                </a:solidFill>
                <a:latin typeface="+mn-lt"/>
              </a:endParaRPr>
            </a:p>
          </p:txBody>
        </p:sp>
        <p:sp>
          <p:nvSpPr>
            <p:cNvPr id="33" name="Rectangle 32">
              <a:extLst>
                <a:ext uri="{FF2B5EF4-FFF2-40B4-BE49-F238E27FC236}">
                  <a16:creationId xmlns:a16="http://schemas.microsoft.com/office/drawing/2014/main" id="{AEE9AF53-C6D6-4F7E-A0A7-0291B631FD67}"/>
                </a:ext>
              </a:extLst>
            </p:cNvPr>
            <p:cNvSpPr/>
            <p:nvPr userDrawn="1"/>
          </p:nvSpPr>
          <p:spPr>
            <a:xfrm>
              <a:off x="4832247" y="2591282"/>
              <a:ext cx="3834468" cy="87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1"/>
            <a:lstStyle/>
            <a:p>
              <a:pPr marL="0" lvl="1" algn="ctr" defTabSz="914400">
                <a:spcBef>
                  <a:spcPts val="400"/>
                </a:spcBef>
                <a:buClr>
                  <a:srgbClr val="CC0033"/>
                </a:buClr>
                <a:buSzPct val="150000"/>
              </a:pPr>
              <a:r>
                <a:rPr lang="en-GB" sz="1400" b="1" dirty="0">
                  <a:solidFill>
                    <a:srgbClr val="CC0033"/>
                  </a:solidFill>
                  <a:latin typeface="+mn-lt"/>
                  <a:cs typeface="Arial" panose="020B0604020202020204" pitchFamily="34" charset="0"/>
                </a:rPr>
                <a:t>Fitch’s Mission</a:t>
              </a:r>
            </a:p>
            <a:p>
              <a:pPr marL="0" lvl="3" algn="ctr" defTabSz="914400">
                <a:spcBef>
                  <a:spcPts val="400"/>
                </a:spcBef>
                <a:buClr>
                  <a:srgbClr val="CC0033"/>
                </a:buClr>
                <a:buSzPct val="150000"/>
              </a:pPr>
              <a:r>
                <a:rPr lang="en-GB" sz="1200" dirty="0">
                  <a:solidFill>
                    <a:srgbClr val="5B6670"/>
                  </a:solidFill>
                  <a:latin typeface="+mn-lt"/>
                  <a:cs typeface="Arial" panose="020B0604020202020204" pitchFamily="34" charset="0"/>
                </a:rPr>
                <a:t>To provide the critical insight that drives better</a:t>
              </a:r>
              <a:br>
                <a:rPr lang="en-GB" sz="1200" dirty="0">
                  <a:solidFill>
                    <a:srgbClr val="5B6670"/>
                  </a:solidFill>
                  <a:latin typeface="+mn-lt"/>
                  <a:cs typeface="Arial" panose="020B0604020202020204" pitchFamily="34" charset="0"/>
                </a:rPr>
              </a:br>
              <a:r>
                <a:rPr lang="en-GB" sz="1200" dirty="0">
                  <a:solidFill>
                    <a:srgbClr val="5B6670"/>
                  </a:solidFill>
                  <a:latin typeface="+mn-lt"/>
                  <a:cs typeface="Arial" panose="020B0604020202020204" pitchFamily="34" charset="0"/>
                </a:rPr>
                <a:t>decision-making in the global financial markets</a:t>
              </a:r>
            </a:p>
          </p:txBody>
        </p:sp>
        <p:grpSp>
          <p:nvGrpSpPr>
            <p:cNvPr id="34" name="Group 33">
              <a:extLst>
                <a:ext uri="{FF2B5EF4-FFF2-40B4-BE49-F238E27FC236}">
                  <a16:creationId xmlns:a16="http://schemas.microsoft.com/office/drawing/2014/main" id="{D958FEB8-98B5-4542-B9CA-4E58C1816275}"/>
                </a:ext>
              </a:extLst>
            </p:cNvPr>
            <p:cNvGrpSpPr/>
            <p:nvPr userDrawn="1"/>
          </p:nvGrpSpPr>
          <p:grpSpPr>
            <a:xfrm>
              <a:off x="357188" y="2476501"/>
              <a:ext cx="8428038" cy="1140025"/>
              <a:chOff x="357188" y="2588029"/>
              <a:chExt cx="8428038" cy="1028497"/>
            </a:xfrm>
          </p:grpSpPr>
          <p:sp>
            <p:nvSpPr>
              <p:cNvPr id="71" name="Rectangle 70">
                <a:extLst>
                  <a:ext uri="{FF2B5EF4-FFF2-40B4-BE49-F238E27FC236}">
                    <a16:creationId xmlns:a16="http://schemas.microsoft.com/office/drawing/2014/main" id="{0024B930-0FEB-4434-911F-D10BA602D988}"/>
                  </a:ext>
                </a:extLst>
              </p:cNvPr>
              <p:cNvSpPr/>
              <p:nvPr/>
            </p:nvSpPr>
            <p:spPr>
              <a:xfrm>
                <a:off x="357188" y="2588029"/>
                <a:ext cx="23023" cy="1028497"/>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lt"/>
                </a:endParaRPr>
              </a:p>
            </p:txBody>
          </p:sp>
          <p:sp>
            <p:nvSpPr>
              <p:cNvPr id="72" name="Rectangle 71">
                <a:extLst>
                  <a:ext uri="{FF2B5EF4-FFF2-40B4-BE49-F238E27FC236}">
                    <a16:creationId xmlns:a16="http://schemas.microsoft.com/office/drawing/2014/main" id="{31B8C415-4C24-4187-94DE-44505E1DB08C}"/>
                  </a:ext>
                </a:extLst>
              </p:cNvPr>
              <p:cNvSpPr/>
              <p:nvPr/>
            </p:nvSpPr>
            <p:spPr>
              <a:xfrm>
                <a:off x="8762203" y="2588029"/>
                <a:ext cx="23023" cy="1028497"/>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lt"/>
                </a:endParaRPr>
              </a:p>
            </p:txBody>
          </p:sp>
        </p:grpSp>
        <p:pic>
          <p:nvPicPr>
            <p:cNvPr id="35" name="Picture 34">
              <a:extLst>
                <a:ext uri="{FF2B5EF4-FFF2-40B4-BE49-F238E27FC236}">
                  <a16:creationId xmlns:a16="http://schemas.microsoft.com/office/drawing/2014/main" id="{A892485D-52A2-4309-98B5-7684F6BC5981}"/>
                </a:ext>
              </a:extLst>
            </p:cNvPr>
            <p:cNvPicPr>
              <a:picLocks noChangeAspect="1"/>
            </p:cNvPicPr>
            <p:nvPr userDrawn="1"/>
          </p:nvPicPr>
          <p:blipFill>
            <a:blip r:embed="rId3"/>
            <a:stretch>
              <a:fillRect/>
            </a:stretch>
          </p:blipFill>
          <p:spPr>
            <a:xfrm>
              <a:off x="1880786" y="2617428"/>
              <a:ext cx="971952" cy="218850"/>
            </a:xfrm>
            <a:prstGeom prst="rect">
              <a:avLst/>
            </a:prstGeom>
          </p:spPr>
        </p:pic>
        <p:pic>
          <p:nvPicPr>
            <p:cNvPr id="36" name="Picture 35">
              <a:extLst>
                <a:ext uri="{FF2B5EF4-FFF2-40B4-BE49-F238E27FC236}">
                  <a16:creationId xmlns:a16="http://schemas.microsoft.com/office/drawing/2014/main" id="{19469F12-E448-49F1-ABAE-0F30B87318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9000"/>
            <a:stretch/>
          </p:blipFill>
          <p:spPr>
            <a:xfrm>
              <a:off x="357189" y="4263093"/>
              <a:ext cx="1130156" cy="312943"/>
            </a:xfrm>
            <a:prstGeom prst="rect">
              <a:avLst/>
            </a:prstGeom>
          </p:spPr>
        </p:pic>
        <p:pic>
          <p:nvPicPr>
            <p:cNvPr id="37" name="Picture 36">
              <a:extLst>
                <a:ext uri="{FF2B5EF4-FFF2-40B4-BE49-F238E27FC236}">
                  <a16:creationId xmlns:a16="http://schemas.microsoft.com/office/drawing/2014/main" id="{2102EC12-9FF7-4637-A2F4-6FE681E923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73510" y="4166160"/>
              <a:ext cx="1424575" cy="608150"/>
            </a:xfrm>
            <a:prstGeom prst="rect">
              <a:avLst/>
            </a:prstGeom>
          </p:spPr>
        </p:pic>
        <p:pic>
          <p:nvPicPr>
            <p:cNvPr id="38" name="Picture 37">
              <a:extLst>
                <a:ext uri="{FF2B5EF4-FFF2-40B4-BE49-F238E27FC236}">
                  <a16:creationId xmlns:a16="http://schemas.microsoft.com/office/drawing/2014/main" id="{F9EE0CBF-F9A1-42A2-8516-EFF8CF13D1E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41756"/>
            <a:stretch/>
          </p:blipFill>
          <p:spPr>
            <a:xfrm>
              <a:off x="3921706" y="4256169"/>
              <a:ext cx="1300587" cy="326165"/>
            </a:xfrm>
            <a:prstGeom prst="rect">
              <a:avLst/>
            </a:prstGeom>
          </p:spPr>
        </p:pic>
        <p:pic>
          <p:nvPicPr>
            <p:cNvPr id="39" name="Picture 38">
              <a:extLst>
                <a:ext uri="{FF2B5EF4-FFF2-40B4-BE49-F238E27FC236}">
                  <a16:creationId xmlns:a16="http://schemas.microsoft.com/office/drawing/2014/main" id="{2663E7E4-4349-4FC0-B80D-8B0D48DAAE0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69925" b="-1"/>
            <a:stretch/>
          </p:blipFill>
          <p:spPr>
            <a:xfrm>
              <a:off x="5733234" y="4235397"/>
              <a:ext cx="1242241" cy="288511"/>
            </a:xfrm>
            <a:prstGeom prst="rect">
              <a:avLst/>
            </a:prstGeom>
          </p:spPr>
        </p:pic>
        <p:cxnSp>
          <p:nvCxnSpPr>
            <p:cNvPr id="40" name="Elbow Connector 14">
              <a:extLst>
                <a:ext uri="{FF2B5EF4-FFF2-40B4-BE49-F238E27FC236}">
                  <a16:creationId xmlns:a16="http://schemas.microsoft.com/office/drawing/2014/main" id="{E9447FC7-335F-4A11-BBDA-3A8441044445}"/>
                </a:ext>
              </a:extLst>
            </p:cNvPr>
            <p:cNvCxnSpPr>
              <a:cxnSpLocks/>
              <a:endCxn id="66" idx="0"/>
            </p:cNvCxnSpPr>
            <p:nvPr userDrawn="1"/>
          </p:nvCxnSpPr>
          <p:spPr>
            <a:xfrm rot="5400000">
              <a:off x="2487906" y="2052483"/>
              <a:ext cx="530697" cy="3641263"/>
            </a:xfrm>
            <a:prstGeom prst="bentConnector3">
              <a:avLst/>
            </a:prstGeom>
            <a:ln>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Elbow Connector 15">
              <a:extLst>
                <a:ext uri="{FF2B5EF4-FFF2-40B4-BE49-F238E27FC236}">
                  <a16:creationId xmlns:a16="http://schemas.microsoft.com/office/drawing/2014/main" id="{81915D7B-4F92-4C73-92DE-77C25D58D39B}"/>
                </a:ext>
              </a:extLst>
            </p:cNvPr>
            <p:cNvCxnSpPr>
              <a:cxnSpLocks/>
              <a:endCxn id="68" idx="0"/>
            </p:cNvCxnSpPr>
            <p:nvPr userDrawn="1"/>
          </p:nvCxnSpPr>
          <p:spPr>
            <a:xfrm flipH="1">
              <a:off x="4572240" y="3607766"/>
              <a:ext cx="1645" cy="530697"/>
            </a:xfrm>
            <a:prstGeom prst="straightConnector1">
              <a:avLst/>
            </a:prstGeom>
            <a:ln>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Elbow Connector 16">
              <a:extLst>
                <a:ext uri="{FF2B5EF4-FFF2-40B4-BE49-F238E27FC236}">
                  <a16:creationId xmlns:a16="http://schemas.microsoft.com/office/drawing/2014/main" id="{47FEB110-7B2E-4991-93D9-C1AB9ADEABFD}"/>
                </a:ext>
              </a:extLst>
            </p:cNvPr>
            <p:cNvCxnSpPr>
              <a:cxnSpLocks/>
              <a:endCxn id="69" idx="0"/>
            </p:cNvCxnSpPr>
            <p:nvPr userDrawn="1"/>
          </p:nvCxnSpPr>
          <p:spPr>
            <a:xfrm rot="16200000" flipH="1">
              <a:off x="5199712" y="2981939"/>
              <a:ext cx="530697" cy="1782350"/>
            </a:xfrm>
            <a:prstGeom prst="bentConnector3">
              <a:avLst>
                <a:gd name="adj1" fmla="val 50000"/>
              </a:avLst>
            </a:prstGeom>
            <a:ln>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Elbow Connector 17">
              <a:extLst>
                <a:ext uri="{FF2B5EF4-FFF2-40B4-BE49-F238E27FC236}">
                  <a16:creationId xmlns:a16="http://schemas.microsoft.com/office/drawing/2014/main" id="{C409ECE7-0AA7-4613-A4B0-5622E3ED6768}"/>
                </a:ext>
              </a:extLst>
            </p:cNvPr>
            <p:cNvCxnSpPr>
              <a:cxnSpLocks/>
              <a:endCxn id="70" idx="0"/>
            </p:cNvCxnSpPr>
            <p:nvPr userDrawn="1"/>
          </p:nvCxnSpPr>
          <p:spPr>
            <a:xfrm rot="16200000" flipH="1">
              <a:off x="6103647" y="2078004"/>
              <a:ext cx="530697" cy="3590220"/>
            </a:xfrm>
            <a:prstGeom prst="bentConnector3">
              <a:avLst>
                <a:gd name="adj1" fmla="val 50000"/>
              </a:avLst>
            </a:prstGeom>
            <a:ln>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4C4B8C20-7964-4108-BB67-D6A25A382AEE}"/>
                </a:ext>
              </a:extLst>
            </p:cNvPr>
            <p:cNvPicPr>
              <a:picLocks noChangeAspect="1"/>
            </p:cNvPicPr>
            <p:nvPr userDrawn="1"/>
          </p:nvPicPr>
          <p:blipFill rotWithShape="1">
            <a:blip r:embed="rId8"/>
            <a:srcRect t="16717" r="5017" b="16717"/>
            <a:stretch/>
          </p:blipFill>
          <p:spPr>
            <a:xfrm>
              <a:off x="7134791" y="4311560"/>
              <a:ext cx="1818709" cy="460655"/>
            </a:xfrm>
            <a:prstGeom prst="rect">
              <a:avLst/>
            </a:prstGeom>
          </p:spPr>
        </p:pic>
        <p:cxnSp>
          <p:nvCxnSpPr>
            <p:cNvPr id="65" name="Elbow Connector 15">
              <a:extLst>
                <a:ext uri="{FF2B5EF4-FFF2-40B4-BE49-F238E27FC236}">
                  <a16:creationId xmlns:a16="http://schemas.microsoft.com/office/drawing/2014/main" id="{708F2F2B-66ED-4545-A23A-3A4953953517}"/>
                </a:ext>
              </a:extLst>
            </p:cNvPr>
            <p:cNvCxnSpPr>
              <a:cxnSpLocks/>
              <a:endCxn id="67" idx="0"/>
            </p:cNvCxnSpPr>
            <p:nvPr userDrawn="1"/>
          </p:nvCxnSpPr>
          <p:spPr>
            <a:xfrm rot="5400000">
              <a:off x="3391841" y="2956418"/>
              <a:ext cx="530697" cy="1833392"/>
            </a:xfrm>
            <a:prstGeom prst="bentConnector3">
              <a:avLst>
                <a:gd name="adj1" fmla="val 50000"/>
              </a:avLst>
            </a:prstGeom>
            <a:ln>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C23BF289-0FCA-4F9A-B4BA-F64ACEC22BC0}"/>
                </a:ext>
              </a:extLst>
            </p:cNvPr>
            <p:cNvSpPr/>
            <p:nvPr userDrawn="1"/>
          </p:nvSpPr>
          <p:spPr>
            <a:xfrm>
              <a:off x="842612" y="4138463"/>
              <a:ext cx="180019" cy="18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AD23019B-B08C-4E7F-BBBC-930658DDBA49}"/>
                </a:ext>
              </a:extLst>
            </p:cNvPr>
            <p:cNvSpPr/>
            <p:nvPr userDrawn="1"/>
          </p:nvSpPr>
          <p:spPr>
            <a:xfrm>
              <a:off x="2650483" y="4138463"/>
              <a:ext cx="180019" cy="18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36771417-9EE5-4094-BD12-E34183B9923B}"/>
                </a:ext>
              </a:extLst>
            </p:cNvPr>
            <p:cNvSpPr/>
            <p:nvPr userDrawn="1"/>
          </p:nvSpPr>
          <p:spPr>
            <a:xfrm>
              <a:off x="4482230" y="4138463"/>
              <a:ext cx="180019" cy="18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6C3D2CDF-9DD2-4D56-9DCC-116373973A2E}"/>
                </a:ext>
              </a:extLst>
            </p:cNvPr>
            <p:cNvSpPr/>
            <p:nvPr userDrawn="1"/>
          </p:nvSpPr>
          <p:spPr>
            <a:xfrm>
              <a:off x="6266225" y="4138463"/>
              <a:ext cx="180019" cy="18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1057C44A-C3DC-4307-9F0A-ADB6AF641758}"/>
                </a:ext>
              </a:extLst>
            </p:cNvPr>
            <p:cNvSpPr/>
            <p:nvPr userDrawn="1"/>
          </p:nvSpPr>
          <p:spPr>
            <a:xfrm>
              <a:off x="8074095" y="4138463"/>
              <a:ext cx="180019" cy="18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4527874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3735" y="-541385"/>
            <a:ext cx="9130798" cy="6858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6316615"/>
            <a:ext cx="1062000" cy="211562"/>
          </a:xfrm>
          <a:prstGeom prst="rect">
            <a:avLst/>
          </a:prstGeom>
        </p:spPr>
      </p:pic>
      <p:sp>
        <p:nvSpPr>
          <p:cNvPr id="8" name="Rectangle 7">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Text Placeholder 2"/>
          <p:cNvSpPr>
            <a:spLocks noGrp="1"/>
          </p:cNvSpPr>
          <p:nvPr>
            <p:ph type="body" sz="quarter" idx="10" hasCustomPrompt="1"/>
          </p:nvPr>
        </p:nvSpPr>
        <p:spPr>
          <a:xfrm>
            <a:off x="361950" y="5795962"/>
            <a:ext cx="3713162" cy="188913"/>
          </a:xfrm>
        </p:spPr>
        <p:txBody>
          <a:bodyPr anchor="ctr" anchorCtr="0"/>
          <a:lstStyle>
            <a:lvl1pPr>
              <a:defRPr sz="600" baseline="0">
                <a:solidFill>
                  <a:schemeClr val="bg1"/>
                </a:solidFill>
              </a:defRPr>
            </a:lvl1pPr>
            <a:lvl2pPr>
              <a:defRPr sz="600"/>
            </a:lvl2pPr>
            <a:lvl3pPr>
              <a:defRPr sz="600"/>
            </a:lvl3pPr>
            <a:lvl4pPr>
              <a:defRPr sz="600"/>
            </a:lvl4pPr>
            <a:lvl5pPr>
              <a:defRPr sz="600"/>
            </a:lvl5pPr>
          </a:lstStyle>
          <a:p>
            <a:pPr lvl="0"/>
            <a:r>
              <a:rPr lang="en-US" dirty="0"/>
              <a:t>DC - XXXX</a:t>
            </a:r>
            <a:endParaRPr lang="en-GB" dirty="0"/>
          </a:p>
        </p:txBody>
      </p:sp>
      <p:sp>
        <p:nvSpPr>
          <p:cNvPr id="10" name="Rectangle 9"/>
          <p:cNvSpPr/>
          <p:nvPr userDrawn="1"/>
        </p:nvSpPr>
        <p:spPr>
          <a:xfrm>
            <a:off x="358775" y="343215"/>
            <a:ext cx="5415492" cy="5160387"/>
          </a:xfrm>
          <a:prstGeom prst="rect">
            <a:avLst/>
          </a:prstGeom>
        </p:spPr>
        <p:txBody>
          <a:bodyPr wrap="square" lIns="0" tIns="0" rIns="0" bIns="0">
            <a:spAutoFit/>
          </a:bodyPr>
          <a:lstStyle/>
          <a:p>
            <a:pPr algn="just">
              <a:spcBef>
                <a:spcPts val="200"/>
              </a:spcBef>
            </a:pPr>
            <a:r>
              <a:rPr lang="en-GB" sz="750" kern="1200" spc="-20" baseline="0" dirty="0">
                <a:solidFill>
                  <a:schemeClr val="bg1"/>
                </a:solidFill>
                <a:effectLst/>
                <a:latin typeface="+mn-lt"/>
                <a:ea typeface="+mn-ea"/>
                <a:cs typeface="+mn-cs"/>
              </a:rPr>
              <a:t>All Fitch Ratings (Fitch) credit ratings are subject to certain limitations and disclaimers. Please read these limitations and disclaimers by following this link: </a:t>
            </a:r>
            <a:r>
              <a:rPr lang="en-GB" sz="750" kern="1200" spc="-20" baseline="0" dirty="0">
                <a:solidFill>
                  <a:srgbClr val="33CCFF"/>
                </a:solidFill>
                <a:effectLst/>
                <a:latin typeface="+mn-lt"/>
                <a:ea typeface="+mn-ea"/>
                <a:cs typeface="+mn-cs"/>
                <a:hlinkClick r:id="rId4">
                  <a:extLst>
                    <a:ext uri="{A12FA001-AC4F-418D-AE19-62706E023703}">
                      <ahyp:hlinkClr xmlns:ahyp="http://schemas.microsoft.com/office/drawing/2018/hyperlinkcolor" val="tx"/>
                    </a:ext>
                  </a:extLst>
                </a:hlinkClick>
              </a:rPr>
              <a:t>https://www.fitchratings.com/understandingcreditratings</a:t>
            </a:r>
            <a:r>
              <a:rPr lang="en-GB" sz="750" kern="1200" spc="-20" baseline="0" dirty="0">
                <a:solidFill>
                  <a:schemeClr val="bg1"/>
                </a:solidFill>
                <a:effectLst/>
                <a:latin typeface="+mn-lt"/>
                <a:ea typeface="+mn-ea"/>
                <a:cs typeface="+mn-cs"/>
              </a:rPr>
              <a:t>. In addition, the following </a:t>
            </a:r>
            <a:r>
              <a:rPr lang="en-GB" sz="750" kern="1200" spc="-20" baseline="0" dirty="0">
                <a:solidFill>
                  <a:srgbClr val="33CCFF"/>
                </a:solidFill>
                <a:effectLst/>
                <a:latin typeface="+mn-lt"/>
                <a:ea typeface="+mn-ea"/>
                <a:cs typeface="+mn-cs"/>
                <a:hlinkClick r:id="rId5">
                  <a:extLst>
                    <a:ext uri="{A12FA001-AC4F-418D-AE19-62706E023703}">
                      <ahyp:hlinkClr xmlns:ahyp="http://schemas.microsoft.com/office/drawing/2018/hyperlinkcolor" val="tx"/>
                    </a:ext>
                  </a:extLst>
                </a:hlinkClick>
              </a:rPr>
              <a:t>https://www.fitchratings.com/rating-definitions-document</a:t>
            </a:r>
            <a:r>
              <a:rPr lang="en-GB" sz="750" kern="1200" spc="-20" baseline="0" dirty="0">
                <a:solidFill>
                  <a:schemeClr val="bg1"/>
                </a:solidFill>
                <a:effectLst/>
                <a:latin typeface="+mn-lt"/>
                <a:ea typeface="+mn-ea"/>
                <a:cs typeface="+mn-cs"/>
              </a:rPr>
              <a:t> details Fitch's rating definitions for each rating scale and rating categories, including definitions relating to default. Published ratings, criteria, and methodologies are available from this site at all times. Fitch's code of conduct, confidentiality, conflicts of interest, affiliate firewall, compliance, and other relevant policies and procedures are also available from the Code of Conduct section of this site. Directors and shareholders’ relevant interests are available at </a:t>
            </a:r>
            <a:r>
              <a:rPr lang="en-GB" sz="750" kern="1200" spc="-20" baseline="0" dirty="0">
                <a:solidFill>
                  <a:srgbClr val="33CCFF"/>
                </a:solidFill>
                <a:effectLst/>
                <a:latin typeface="+mn-lt"/>
                <a:ea typeface="+mn-ea"/>
                <a:cs typeface="+mn-cs"/>
                <a:hlinkClick r:id="rId6">
                  <a:extLst>
                    <a:ext uri="{A12FA001-AC4F-418D-AE19-62706E023703}">
                      <ahyp:hlinkClr xmlns:ahyp="http://schemas.microsoft.com/office/drawing/2018/hyperlinkcolor" val="tx"/>
                    </a:ext>
                  </a:extLst>
                </a:hlinkClick>
              </a:rPr>
              <a:t>https://www.fitchratings.com/site/regulatory</a:t>
            </a:r>
            <a:r>
              <a:rPr lang="en-GB" sz="750" kern="1200" spc="-20" baseline="0" dirty="0">
                <a:solidFill>
                  <a:schemeClr val="bg1"/>
                </a:solidFill>
                <a:effectLst/>
                <a:latin typeface="+mn-lt"/>
                <a:ea typeface="+mn-ea"/>
                <a:cs typeface="+mn-cs"/>
              </a:rPr>
              <a:t>. Fitch may have provided another permissible or ancillary service to the rated entity or its related third parties. Details of permissible or ancillary service(s) for which the lead analyst is based in an ESMA- or FCA-registered Fitch Ratings company (or branch of such a company) can be found on the entity summary page for this issuer on the Fitch Ratings website.</a:t>
            </a:r>
          </a:p>
          <a:p>
            <a:pPr algn="just">
              <a:spcBef>
                <a:spcPts val="200"/>
              </a:spcBef>
            </a:pPr>
            <a:r>
              <a:rPr lang="en-GB" sz="600" dirty="0">
                <a:solidFill>
                  <a:schemeClr val="bg1"/>
                </a:solidFill>
                <a:latin typeface="+mn-lt"/>
              </a:rPr>
              <a:t>In issuing and maintaining its ratings and in making other reports (including forecast information), Fitch relies on factual information it receives from issuers and underwriters and from other sources Fitch believes to be credible. Fitch conducts a reasonable investigation of the factual information relied upon by it in accordance with its ratings methodology, and obtains reasonable verification of that information from independent sources, to the extent such sources are available for a given security or in a given jurisdiction. The manner of Fitch's factual investigation and the scope of the third-party verification it obtains will vary depending on the nature of the rated security and its issuer, the requirements and practices in the jurisdiction in which the rated security is offered and sold and/or the issuer is located, the availability and nature of relevant public information, access to the management of the issuer and its advisers, the availability of pre-existing third-party verifications such as audit reports, agreed-upon procedures letters, appraisals, actuarial reports, engineering reports, legal opinions and other reports provided by third parties, the availability of independent and competent third- party verification sources with respect to the particular security or in the particular jurisdiction of the issuer, and a variety of other factors. Users of Fitch's ratings and reports should understand that neither an enhanced factual investigation nor any third-party verification can ensure that all of the information Fitch relies on in connection with a rating or a report will be accurate and complete. Ultimately, the issuer and its advisers are responsible for the accuracy of the information they provide to Fitch and to the market in offering documents and other reports. In issuing its ratings and its reports, Fitch must rely on the work of experts, including independent auditors with respect to financial statements and attorneys with respect to legal and tax matters. Further, ratings and forecasts of financial and other information are inherently forward-looking and embody assumptions and predictions about future events that by their nature cannot be verified as facts. As a result, despite any verification of current facts, ratings and forecasts can be affected by future events or conditions that were not anticipated at the time a rating or forecast was issued or affirmed.</a:t>
            </a:r>
          </a:p>
          <a:p>
            <a:pPr algn="just">
              <a:spcBef>
                <a:spcPts val="200"/>
              </a:spcBef>
            </a:pPr>
            <a:r>
              <a:rPr lang="en-GB" sz="600" dirty="0">
                <a:solidFill>
                  <a:schemeClr val="bg1"/>
                </a:solidFill>
                <a:latin typeface="+mn-lt"/>
              </a:rPr>
              <a:t>The information in this report is provided "as is" without any representation or warranty of any kind, and Fitch does not represent or warrant that the report or any of its contents will meet any of the requirements of a recipient of the report. A Fitch rating is an opinion as to the creditworthiness of a security. This opinion and reports made by Fitch are based on established criteria and methodologies that Fitch is continuously evaluating and updating. Therefore, ratings and reports are the collective work product of Fitch and no individual, or group of individuals, is solely responsible for a rating or a report. The rating does not address the risk of loss due to risks other than credit risk, unless such risk is specifically mentioned. Fitch is not engaged in the offer or sale of any security. All Fitch reports have shared authorship. Individuals identified in a Fitch report were involved in, but are not solely responsible for, the opinions stated therein. The individuals are named for contact purposes only. A report providing a Fitch rating is neither a prospectus nor a substitute for the information assembled, verified and presented to investors by the issuer and its agents in connection with the sale of the securities. Ratings may be changed or withdrawn at any time for any reason in the sole discretion of Fitch. Fitch does not provide investment advice of any sort. Ratings are not a recommendation to buy, sell, or hold any security. Ratings do not comment on the adequacy of market price, the suitability of any security for a particular investor, or the tax-exempt nature or taxability of payments made in respect to any security. Fitch receives fees from issuers, insurers, guarantors, other obligors, and underwriters for rating securities. Such fees generally vary from US$1,000 to US$750,000 (or the applicable currency equivalent) per issue. In certain cases, Fitch will rate all or a number of issues issued by a particular issuer, or insured or guaranteed by a particular insurer or guarantor, for a single annual fee. Such fees are expected to vary from US$10,000 to US$1,500,000 (or the applicable currency equivalent). The assignment, publication, or dissemination of a rating by Fitch shall not constitute a consent by Fitch to use its name as an expert in connection with any registration statement filed under the United States securities laws, the Financial Services and Markets Act of 2000 of the United Kingdom, or the securities laws of any particular jurisdiction. Due to the relative efficiency of electronic publishing and distribution, Fitch research may be available to electronic subscribers up to three days earlier than to print subscribers.</a:t>
            </a:r>
          </a:p>
          <a:p>
            <a:pPr algn="just">
              <a:spcBef>
                <a:spcPts val="200"/>
              </a:spcBef>
            </a:pPr>
            <a:r>
              <a:rPr lang="en-GB" sz="600" dirty="0">
                <a:solidFill>
                  <a:schemeClr val="bg1"/>
                </a:solidFill>
                <a:latin typeface="+mn-lt"/>
              </a:rPr>
              <a:t>For Australia, New Zealand, Taiwan and South Korea only: Fitch Australia Pty Ltd holds an Australian financial services license (AFS license no. 337123) which authorizes it to provide credit ratings to wholesale clients only. Credit ratings information published by Fitch is not intended to be used by persons who are retail clients within the meaning of the Corporations Act 2001.</a:t>
            </a:r>
          </a:p>
          <a:p>
            <a:pPr algn="just">
              <a:spcBef>
                <a:spcPts val="200"/>
              </a:spcBef>
            </a:pPr>
            <a:r>
              <a:rPr lang="en-GB" sz="600" dirty="0">
                <a:solidFill>
                  <a:schemeClr val="bg1"/>
                </a:solidFill>
                <a:latin typeface="+mn-lt"/>
              </a:rPr>
              <a:t>Fitch Ratings, Inc. is registered with the U.S. Securities and Exchange Commission as a Nationally Recognized Statistical Rating Organization (the "NRSRO"). While certain of the NRSRO's credit rating subsidiaries are listed on Item 3 of Form NRSRO and as such are authorized to issue credit ratings on behalf of the NRSRO (see </a:t>
            </a:r>
            <a:r>
              <a:rPr lang="en-GB" sz="600" dirty="0">
                <a:solidFill>
                  <a:srgbClr val="33CCFF"/>
                </a:solidFill>
                <a:latin typeface="+mn-lt"/>
                <a:hlinkClick r:id="rId6">
                  <a:extLst>
                    <a:ext uri="{A12FA001-AC4F-418D-AE19-62706E023703}">
                      <ahyp:hlinkClr xmlns:ahyp="http://schemas.microsoft.com/office/drawing/2018/hyperlinkcolor" val="tx"/>
                    </a:ext>
                  </a:extLst>
                </a:hlinkClick>
              </a:rPr>
              <a:t>https://www.fitchratings.com/site/regulatory</a:t>
            </a:r>
            <a:r>
              <a:rPr lang="en-GB" sz="600" dirty="0">
                <a:solidFill>
                  <a:schemeClr val="bg1"/>
                </a:solidFill>
                <a:latin typeface="+mn-lt"/>
              </a:rPr>
              <a:t>), other credit rating subsidiaries are not listed on Form NRSRO (the "non-NRSROs") and therefore credit ratings issued by those subsidiaries are not issued on behalf of the NRSRO. However, non-NRSRO personnel may participate in determining credit ratings issued by or on behalf of the NRSRO.</a:t>
            </a:r>
          </a:p>
          <a:p>
            <a:pPr algn="just">
              <a:spcBef>
                <a:spcPts val="200"/>
              </a:spcBef>
            </a:pPr>
            <a:r>
              <a:rPr lang="en-GB" sz="600" dirty="0">
                <a:solidFill>
                  <a:schemeClr val="bg1"/>
                </a:solidFill>
                <a:latin typeface="+mn-lt"/>
              </a:rPr>
              <a:t>Copyright © 2022 by Fitch Ratings, Inc., Fitch Ratings Ltd. and its subsidiaries. 33 Whitehall Street, NY, NY 10004. Telephone: 1-800-753-4824, (212) 908-0500. Fax: (212) 480-4435. Reproduction or retransmission in whole or in part is prohibited except by permission. All rights reserved.</a:t>
            </a:r>
          </a:p>
        </p:txBody>
      </p:sp>
    </p:spTree>
    <p:extLst>
      <p:ext uri="{BB962C8B-B14F-4D97-AF65-F5344CB8AC3E}">
        <p14:creationId xmlns:p14="http://schemas.microsoft.com/office/powerpoint/2010/main" val="187841298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4" name="TocTable"/>
          <p:cNvSpPr>
            <a:spLocks noGrp="1"/>
          </p:cNvSpPr>
          <p:nvPr>
            <p:ph type="tbl" sz="quarter" idx="11" hasCustomPrompt="1"/>
          </p:nvPr>
        </p:nvSpPr>
        <p:spPr>
          <a:xfrm>
            <a:off x="358776" y="1538287"/>
            <a:ext cx="8425224" cy="4446587"/>
          </a:xfrm>
        </p:spPr>
        <p:txBody>
          <a:bodyPr/>
          <a:lstStyle>
            <a:lvl1pPr>
              <a:defRPr/>
            </a:lvl1pPr>
          </a:lstStyle>
          <a:p>
            <a:r>
              <a:rPr lang="en-GB" dirty="0" err="1"/>
              <a:t>ToC</a:t>
            </a:r>
            <a:endParaRPr lang="en-GB" dirty="0"/>
          </a:p>
        </p:txBody>
      </p:sp>
      <p:sp>
        <p:nvSpPr>
          <p:cNvPr id="2" name="TocPageTitle"/>
          <p:cNvSpPr>
            <a:spLocks noGrp="1"/>
          </p:cNvSpPr>
          <p:nvPr>
            <p:ph type="title" hasCustomPrompt="1"/>
          </p:nvPr>
        </p:nvSpPr>
        <p:spPr/>
        <p:txBody>
          <a:bodyPr/>
          <a:lstStyle/>
          <a:p>
            <a:r>
              <a:rPr lang="en-US" dirty="0"/>
              <a:t>Contents</a:t>
            </a:r>
            <a:endParaRPr lang="en-GB" dirty="0"/>
          </a:p>
        </p:txBody>
      </p:sp>
    </p:spTree>
    <p:extLst>
      <p:ext uri="{BB962C8B-B14F-4D97-AF65-F5344CB8AC3E}">
        <p14:creationId xmlns:p14="http://schemas.microsoft.com/office/powerpoint/2010/main" val="1865526400"/>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55" name="Text Placeholder 7"/>
          <p:cNvSpPr>
            <a:spLocks noGrp="1"/>
          </p:cNvSpPr>
          <p:nvPr>
            <p:ph type="body" sz="quarter" idx="32" hasCustomPrompt="1"/>
          </p:nvPr>
        </p:nvSpPr>
        <p:spPr>
          <a:xfrm>
            <a:off x="357189" y="1538288"/>
            <a:ext cx="2771864" cy="1066800"/>
          </a:xfrm>
          <a:ln>
            <a:solidFill>
              <a:srgbClr val="D9D9D9"/>
            </a:solidFill>
          </a:ln>
        </p:spPr>
        <p:txBody>
          <a:bodyPr lIns="0" tIns="0" bIns="0" anchor="ctr" anchorCtr="0"/>
          <a:lstStyle>
            <a:lvl1pPr marL="900000">
              <a:defRPr sz="1200">
                <a:solidFill>
                  <a:schemeClr val="tx1"/>
                </a:solidFill>
              </a:defRPr>
            </a:lvl1pPr>
            <a:lvl2pPr marL="177800" indent="0">
              <a:tabLst>
                <a:tab pos="1968500" algn="l"/>
              </a:tabLst>
              <a:defRPr sz="1200">
                <a:solidFill>
                  <a:schemeClr val="tx2"/>
                </a:solidFill>
              </a:defRPr>
            </a:lvl2pPr>
            <a:lvl3pPr marL="720000">
              <a:defRPr/>
            </a:lvl3pPr>
            <a:lvl4pPr marL="720000">
              <a:defRPr/>
            </a:lvl4pPr>
            <a:lvl5pPr marL="720000">
              <a:defRPr/>
            </a:lvl5pPr>
          </a:lstStyle>
          <a:p>
            <a:pPr lvl="0"/>
            <a:r>
              <a:rPr lang="en-US" dirty="0"/>
              <a:t>Name</a:t>
            </a:r>
          </a:p>
          <a:p>
            <a:pPr lvl="0"/>
            <a:r>
              <a:rPr lang="en-US" dirty="0"/>
              <a:t>Position</a:t>
            </a:r>
          </a:p>
          <a:p>
            <a:pPr lvl="0"/>
            <a:r>
              <a:rPr lang="en-US" dirty="0"/>
              <a:t>Other</a:t>
            </a:r>
          </a:p>
          <a:p>
            <a:pPr lvl="1"/>
            <a:r>
              <a:rPr lang="en-US" dirty="0"/>
              <a:t>email@fitchratings.com</a:t>
            </a:r>
          </a:p>
        </p:txBody>
      </p:sp>
      <p:sp>
        <p:nvSpPr>
          <p:cNvPr id="74" name="Text Placeholder 7"/>
          <p:cNvSpPr>
            <a:spLocks noGrp="1"/>
          </p:cNvSpPr>
          <p:nvPr>
            <p:ph type="body" sz="quarter" idx="34" hasCustomPrompt="1"/>
          </p:nvPr>
        </p:nvSpPr>
        <p:spPr>
          <a:xfrm>
            <a:off x="3247879" y="1538288"/>
            <a:ext cx="2771864" cy="1066800"/>
          </a:xfrm>
          <a:ln>
            <a:solidFill>
              <a:srgbClr val="D9D9D9"/>
            </a:solidFill>
          </a:ln>
        </p:spPr>
        <p:txBody>
          <a:bodyPr lIns="0" tIns="0" bIns="0" anchor="ctr" anchorCtr="0"/>
          <a:lstStyle>
            <a:lvl1pPr marL="900000">
              <a:defRPr sz="1200">
                <a:solidFill>
                  <a:schemeClr val="tx1"/>
                </a:solidFill>
              </a:defRPr>
            </a:lvl1pPr>
            <a:lvl2pPr marL="177800" indent="0">
              <a:tabLst>
                <a:tab pos="1968500" algn="l"/>
              </a:tabLst>
              <a:defRPr sz="1200">
                <a:solidFill>
                  <a:schemeClr val="tx2"/>
                </a:solidFill>
              </a:defRPr>
            </a:lvl2pPr>
            <a:lvl3pPr marL="720000">
              <a:defRPr/>
            </a:lvl3pPr>
            <a:lvl4pPr marL="720000">
              <a:defRPr/>
            </a:lvl4pPr>
            <a:lvl5pPr marL="720000">
              <a:defRPr/>
            </a:lvl5pPr>
          </a:lstStyle>
          <a:p>
            <a:pPr lvl="0"/>
            <a:r>
              <a:rPr lang="en-US" dirty="0"/>
              <a:t>Name</a:t>
            </a:r>
          </a:p>
          <a:p>
            <a:pPr lvl="0"/>
            <a:r>
              <a:rPr lang="en-US" dirty="0"/>
              <a:t>Position</a:t>
            </a:r>
          </a:p>
          <a:p>
            <a:pPr lvl="0"/>
            <a:r>
              <a:rPr lang="en-US" dirty="0"/>
              <a:t>Other</a:t>
            </a:r>
          </a:p>
          <a:p>
            <a:pPr lvl="1"/>
            <a:r>
              <a:rPr lang="en-US" dirty="0"/>
              <a:t>email@fitchratings.com</a:t>
            </a:r>
          </a:p>
        </p:txBody>
      </p:sp>
      <p:sp>
        <p:nvSpPr>
          <p:cNvPr id="76" name="Text Placeholder 7"/>
          <p:cNvSpPr>
            <a:spLocks noGrp="1"/>
          </p:cNvSpPr>
          <p:nvPr>
            <p:ph type="body" sz="quarter" idx="36" hasCustomPrompt="1"/>
          </p:nvPr>
        </p:nvSpPr>
        <p:spPr>
          <a:xfrm>
            <a:off x="357189" y="2900918"/>
            <a:ext cx="2771864" cy="1066800"/>
          </a:xfrm>
          <a:ln>
            <a:solidFill>
              <a:srgbClr val="D9D9D9"/>
            </a:solidFill>
          </a:ln>
        </p:spPr>
        <p:txBody>
          <a:bodyPr lIns="0" tIns="0" bIns="0" anchor="ctr" anchorCtr="0"/>
          <a:lstStyle>
            <a:lvl1pPr marL="900000">
              <a:defRPr sz="1200">
                <a:solidFill>
                  <a:schemeClr val="tx1"/>
                </a:solidFill>
              </a:defRPr>
            </a:lvl1pPr>
            <a:lvl2pPr marL="177800" indent="0">
              <a:tabLst>
                <a:tab pos="1968500" algn="l"/>
              </a:tabLst>
              <a:defRPr sz="1200">
                <a:solidFill>
                  <a:schemeClr val="tx2"/>
                </a:solidFill>
              </a:defRPr>
            </a:lvl2pPr>
            <a:lvl3pPr marL="720000">
              <a:defRPr/>
            </a:lvl3pPr>
            <a:lvl4pPr marL="720000">
              <a:defRPr/>
            </a:lvl4pPr>
            <a:lvl5pPr marL="720000">
              <a:defRPr/>
            </a:lvl5pPr>
          </a:lstStyle>
          <a:p>
            <a:pPr lvl="0"/>
            <a:r>
              <a:rPr lang="en-US" dirty="0"/>
              <a:t>Name</a:t>
            </a:r>
          </a:p>
          <a:p>
            <a:pPr lvl="0"/>
            <a:r>
              <a:rPr lang="en-US" dirty="0"/>
              <a:t>Position</a:t>
            </a:r>
          </a:p>
          <a:p>
            <a:pPr lvl="0"/>
            <a:r>
              <a:rPr lang="en-US" dirty="0"/>
              <a:t>Other</a:t>
            </a:r>
          </a:p>
          <a:p>
            <a:pPr lvl="1"/>
            <a:r>
              <a:rPr lang="en-US" dirty="0"/>
              <a:t>email@fitchratings.com</a:t>
            </a:r>
          </a:p>
        </p:txBody>
      </p:sp>
      <p:sp>
        <p:nvSpPr>
          <p:cNvPr id="78" name="Text Placeholder 7"/>
          <p:cNvSpPr>
            <a:spLocks noGrp="1"/>
          </p:cNvSpPr>
          <p:nvPr>
            <p:ph type="body" sz="quarter" idx="38" hasCustomPrompt="1"/>
          </p:nvPr>
        </p:nvSpPr>
        <p:spPr>
          <a:xfrm>
            <a:off x="3247879" y="2900918"/>
            <a:ext cx="2771864" cy="1066800"/>
          </a:xfrm>
          <a:ln>
            <a:solidFill>
              <a:srgbClr val="D9D9D9"/>
            </a:solidFill>
          </a:ln>
        </p:spPr>
        <p:txBody>
          <a:bodyPr lIns="0" tIns="0" bIns="0" anchor="ctr" anchorCtr="0"/>
          <a:lstStyle>
            <a:lvl1pPr marL="900000">
              <a:defRPr sz="1200">
                <a:solidFill>
                  <a:schemeClr val="tx1"/>
                </a:solidFill>
              </a:defRPr>
            </a:lvl1pPr>
            <a:lvl2pPr marL="177800" indent="0">
              <a:tabLst>
                <a:tab pos="1968500" algn="l"/>
              </a:tabLst>
              <a:defRPr sz="1200">
                <a:solidFill>
                  <a:schemeClr val="tx2"/>
                </a:solidFill>
              </a:defRPr>
            </a:lvl2pPr>
            <a:lvl3pPr marL="720000">
              <a:defRPr/>
            </a:lvl3pPr>
            <a:lvl4pPr marL="720000">
              <a:defRPr/>
            </a:lvl4pPr>
            <a:lvl5pPr marL="720000">
              <a:defRPr/>
            </a:lvl5pPr>
          </a:lstStyle>
          <a:p>
            <a:pPr lvl="0"/>
            <a:r>
              <a:rPr lang="en-US" dirty="0"/>
              <a:t>Name</a:t>
            </a:r>
          </a:p>
          <a:p>
            <a:pPr lvl="0"/>
            <a:r>
              <a:rPr lang="en-US" dirty="0"/>
              <a:t>Position</a:t>
            </a:r>
          </a:p>
          <a:p>
            <a:pPr lvl="0"/>
            <a:r>
              <a:rPr lang="en-US" dirty="0"/>
              <a:t>Other</a:t>
            </a:r>
          </a:p>
          <a:p>
            <a:pPr lvl="1"/>
            <a:r>
              <a:rPr lang="en-US" dirty="0"/>
              <a:t>email@fitchratings.com</a:t>
            </a:r>
          </a:p>
        </p:txBody>
      </p:sp>
      <p:sp>
        <p:nvSpPr>
          <p:cNvPr id="80" name="Text Placeholder 7"/>
          <p:cNvSpPr>
            <a:spLocks noGrp="1"/>
          </p:cNvSpPr>
          <p:nvPr>
            <p:ph type="body" sz="quarter" idx="40" hasCustomPrompt="1"/>
          </p:nvPr>
        </p:nvSpPr>
        <p:spPr>
          <a:xfrm>
            <a:off x="357189" y="4263548"/>
            <a:ext cx="2771864" cy="1066800"/>
          </a:xfrm>
          <a:ln>
            <a:solidFill>
              <a:srgbClr val="D9D9D9"/>
            </a:solidFill>
          </a:ln>
        </p:spPr>
        <p:txBody>
          <a:bodyPr lIns="0" tIns="0" bIns="0" anchor="ctr" anchorCtr="0"/>
          <a:lstStyle>
            <a:lvl1pPr marL="900000">
              <a:defRPr sz="1200">
                <a:solidFill>
                  <a:schemeClr val="tx1"/>
                </a:solidFill>
              </a:defRPr>
            </a:lvl1pPr>
            <a:lvl2pPr marL="177800" indent="0">
              <a:tabLst>
                <a:tab pos="1968500" algn="l"/>
              </a:tabLst>
              <a:defRPr sz="1200">
                <a:solidFill>
                  <a:schemeClr val="tx2"/>
                </a:solidFill>
              </a:defRPr>
            </a:lvl2pPr>
            <a:lvl3pPr marL="720000">
              <a:defRPr/>
            </a:lvl3pPr>
            <a:lvl4pPr marL="720000">
              <a:defRPr/>
            </a:lvl4pPr>
            <a:lvl5pPr marL="720000">
              <a:defRPr/>
            </a:lvl5pPr>
          </a:lstStyle>
          <a:p>
            <a:pPr lvl="0"/>
            <a:r>
              <a:rPr lang="en-US" dirty="0"/>
              <a:t>Name</a:t>
            </a:r>
          </a:p>
          <a:p>
            <a:pPr lvl="0"/>
            <a:r>
              <a:rPr lang="en-US" dirty="0"/>
              <a:t>Position</a:t>
            </a:r>
          </a:p>
          <a:p>
            <a:pPr lvl="0"/>
            <a:r>
              <a:rPr lang="en-US" dirty="0"/>
              <a:t>Other</a:t>
            </a:r>
          </a:p>
          <a:p>
            <a:pPr lvl="1"/>
            <a:r>
              <a:rPr lang="en-US" dirty="0"/>
              <a:t>email@fitchratings.com</a:t>
            </a:r>
          </a:p>
        </p:txBody>
      </p:sp>
      <p:sp>
        <p:nvSpPr>
          <p:cNvPr id="82" name="Text Placeholder 7"/>
          <p:cNvSpPr>
            <a:spLocks noGrp="1"/>
          </p:cNvSpPr>
          <p:nvPr>
            <p:ph type="body" sz="quarter" idx="42" hasCustomPrompt="1"/>
          </p:nvPr>
        </p:nvSpPr>
        <p:spPr>
          <a:xfrm>
            <a:off x="3247879" y="4263548"/>
            <a:ext cx="2771864" cy="1066800"/>
          </a:xfrm>
          <a:ln>
            <a:solidFill>
              <a:srgbClr val="D9D9D9"/>
            </a:solidFill>
          </a:ln>
        </p:spPr>
        <p:txBody>
          <a:bodyPr lIns="0" tIns="0" bIns="0" anchor="ctr" anchorCtr="0"/>
          <a:lstStyle>
            <a:lvl1pPr marL="900000">
              <a:defRPr sz="1200">
                <a:solidFill>
                  <a:schemeClr val="tx1"/>
                </a:solidFill>
              </a:defRPr>
            </a:lvl1pPr>
            <a:lvl2pPr marL="177800" indent="0">
              <a:tabLst>
                <a:tab pos="1968500" algn="l"/>
              </a:tabLst>
              <a:defRPr sz="1200">
                <a:solidFill>
                  <a:schemeClr val="tx2"/>
                </a:solidFill>
              </a:defRPr>
            </a:lvl2pPr>
            <a:lvl3pPr marL="720000">
              <a:defRPr/>
            </a:lvl3pPr>
            <a:lvl4pPr marL="720000">
              <a:defRPr/>
            </a:lvl4pPr>
            <a:lvl5pPr marL="720000">
              <a:defRPr/>
            </a:lvl5pPr>
          </a:lstStyle>
          <a:p>
            <a:pPr lvl="0"/>
            <a:r>
              <a:rPr lang="en-US" dirty="0"/>
              <a:t>Name</a:t>
            </a:r>
          </a:p>
          <a:p>
            <a:pPr lvl="0"/>
            <a:r>
              <a:rPr lang="en-US" dirty="0"/>
              <a:t>Position</a:t>
            </a:r>
          </a:p>
          <a:p>
            <a:pPr lvl="0"/>
            <a:r>
              <a:rPr lang="en-US" dirty="0"/>
              <a:t>Other</a:t>
            </a:r>
          </a:p>
          <a:p>
            <a:pPr lvl="1"/>
            <a:r>
              <a:rPr lang="en-US" dirty="0"/>
              <a:t>email@fitchratings.com</a:t>
            </a:r>
          </a:p>
        </p:txBody>
      </p:sp>
      <p:sp>
        <p:nvSpPr>
          <p:cNvPr id="45" name="Rectangle 44"/>
          <p:cNvSpPr/>
          <p:nvPr userDrawn="1"/>
        </p:nvSpPr>
        <p:spPr>
          <a:xfrm>
            <a:off x="6164580" y="0"/>
            <a:ext cx="2979419" cy="6858000"/>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userDrawn="1"/>
        </p:nvPicPr>
        <p:blipFill rotWithShape="1">
          <a:blip r:embed="rId2">
            <a:extLst>
              <a:ext uri="{28A0092B-C50C-407E-A947-70E740481C1C}">
                <a14:useLocalDpi xmlns:a14="http://schemas.microsoft.com/office/drawing/2010/main" val="0"/>
              </a:ext>
            </a:extLst>
          </a:blip>
          <a:srcRect l="75500" r="-1"/>
          <a:stretch/>
        </p:blipFill>
        <p:spPr>
          <a:xfrm>
            <a:off x="6155473" y="0"/>
            <a:ext cx="2986341" cy="6858000"/>
          </a:xfrm>
          <a:prstGeom prst="rect">
            <a:avLst/>
          </a:prstGeom>
        </p:spPr>
      </p:pic>
      <p:sp>
        <p:nvSpPr>
          <p:cNvPr id="49" name="TextBox 48"/>
          <p:cNvSpPr txBox="1"/>
          <p:nvPr userDrawn="1"/>
        </p:nvSpPr>
        <p:spPr>
          <a:xfrm>
            <a:off x="6892151" y="938878"/>
            <a:ext cx="1645921" cy="338554"/>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bg1"/>
                </a:solidFill>
                <a:latin typeface="+mn-lt"/>
                <a:ea typeface="+mn-ea"/>
                <a:cs typeface="+mn-cs"/>
              </a:rPr>
              <a:t>fitchratings.com</a:t>
            </a:r>
          </a:p>
        </p:txBody>
      </p:sp>
      <p:pic>
        <p:nvPicPr>
          <p:cNvPr id="50" name="Picture 49"/>
          <p:cNvPicPr>
            <a:picLocks noChangeAspect="1"/>
          </p:cNvPicPr>
          <p:nvPr userDrawn="1"/>
        </p:nvPicPr>
        <p:blipFill>
          <a:blip r:embed="rId3"/>
          <a:stretch>
            <a:fillRect/>
          </a:stretch>
        </p:blipFill>
        <p:spPr>
          <a:xfrm>
            <a:off x="6308564" y="894405"/>
            <a:ext cx="438750" cy="427500"/>
          </a:xfrm>
          <a:prstGeom prst="rect">
            <a:avLst/>
          </a:prstGeom>
        </p:spPr>
      </p:pic>
      <p:sp>
        <p:nvSpPr>
          <p:cNvPr id="32" name="Rectangle 31">
            <a:extLst>
              <a:ext uri="{FF2B5EF4-FFF2-40B4-BE49-F238E27FC236}">
                <a16:creationId xmlns:a16="http://schemas.microsoft.com/office/drawing/2014/main" id="{0C7E2FBC-A281-DB48-AC7F-B061AFB2BACD}"/>
              </a:ext>
            </a:extLst>
          </p:cNvPr>
          <p:cNvSpPr/>
          <p:nvPr userDrawn="1"/>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52" name="Picture 5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8775" y="6318200"/>
            <a:ext cx="1062000" cy="211562"/>
          </a:xfrm>
          <a:prstGeom prst="rect">
            <a:avLst/>
          </a:prstGeom>
        </p:spPr>
      </p:pic>
      <p:sp>
        <p:nvSpPr>
          <p:cNvPr id="54" name="Picture Placeholder 11"/>
          <p:cNvSpPr>
            <a:spLocks noGrp="1"/>
          </p:cNvSpPr>
          <p:nvPr>
            <p:ph type="pic" sz="quarter" idx="12"/>
          </p:nvPr>
        </p:nvSpPr>
        <p:spPr>
          <a:xfrm>
            <a:off x="545238" y="1664336"/>
            <a:ext cx="590400" cy="590400"/>
          </a:xfrm>
          <a:prstGeom prst="rect">
            <a:avLst/>
          </a:prstGeom>
        </p:spPr>
        <p:txBody>
          <a:bodyPr>
            <a:noAutofit/>
          </a:bodyPr>
          <a:lstStyle>
            <a:lvl1pPr>
              <a:defRPr sz="800">
                <a:solidFill>
                  <a:schemeClr val="bg1"/>
                </a:solidFill>
              </a:defRPr>
            </a:lvl1pPr>
          </a:lstStyle>
          <a:p>
            <a:r>
              <a:rPr lang="en-US"/>
              <a:t>Click icon to add picture</a:t>
            </a:r>
            <a:endParaRPr lang="en-GB" dirty="0"/>
          </a:p>
        </p:txBody>
      </p:sp>
      <p:sp>
        <p:nvSpPr>
          <p:cNvPr id="4" name="Title 3"/>
          <p:cNvSpPr>
            <a:spLocks noGrp="1"/>
          </p:cNvSpPr>
          <p:nvPr>
            <p:ph type="title" hasCustomPrompt="1"/>
          </p:nvPr>
        </p:nvSpPr>
        <p:spPr>
          <a:xfrm>
            <a:off x="358749" y="343933"/>
            <a:ext cx="5660994" cy="898525"/>
          </a:xfrm>
        </p:spPr>
        <p:txBody>
          <a:bodyPr/>
          <a:lstStyle>
            <a:lvl1pPr>
              <a:defRPr/>
            </a:lvl1pPr>
          </a:lstStyle>
          <a:p>
            <a:r>
              <a:rPr lang="en-US" dirty="0"/>
              <a:t>Contact</a:t>
            </a:r>
            <a:endParaRPr lang="en-GB" dirty="0"/>
          </a:p>
        </p:txBody>
      </p:sp>
      <p:sp>
        <p:nvSpPr>
          <p:cNvPr id="73" name="Picture Placeholder 11"/>
          <p:cNvSpPr>
            <a:spLocks noGrp="1"/>
          </p:cNvSpPr>
          <p:nvPr>
            <p:ph type="pic" sz="quarter" idx="33"/>
          </p:nvPr>
        </p:nvSpPr>
        <p:spPr>
          <a:xfrm>
            <a:off x="3435928" y="1664336"/>
            <a:ext cx="590400" cy="590400"/>
          </a:xfrm>
          <a:prstGeom prst="rect">
            <a:avLst/>
          </a:prstGeom>
        </p:spPr>
        <p:txBody>
          <a:bodyPr>
            <a:noAutofit/>
          </a:bodyPr>
          <a:lstStyle>
            <a:lvl1pPr>
              <a:defRPr sz="800">
                <a:solidFill>
                  <a:schemeClr val="bg1"/>
                </a:solidFill>
              </a:defRPr>
            </a:lvl1pPr>
          </a:lstStyle>
          <a:p>
            <a:r>
              <a:rPr lang="en-US"/>
              <a:t>Click icon to add picture</a:t>
            </a:r>
            <a:endParaRPr lang="en-GB" dirty="0"/>
          </a:p>
        </p:txBody>
      </p:sp>
      <p:sp>
        <p:nvSpPr>
          <p:cNvPr id="75" name="Picture Placeholder 11"/>
          <p:cNvSpPr>
            <a:spLocks noGrp="1"/>
          </p:cNvSpPr>
          <p:nvPr>
            <p:ph type="pic" sz="quarter" idx="35"/>
          </p:nvPr>
        </p:nvSpPr>
        <p:spPr>
          <a:xfrm>
            <a:off x="545238" y="3026966"/>
            <a:ext cx="590400" cy="590400"/>
          </a:xfrm>
          <a:prstGeom prst="rect">
            <a:avLst/>
          </a:prstGeom>
        </p:spPr>
        <p:txBody>
          <a:bodyPr>
            <a:noAutofit/>
          </a:bodyPr>
          <a:lstStyle>
            <a:lvl1pPr>
              <a:defRPr sz="800">
                <a:solidFill>
                  <a:schemeClr val="bg1"/>
                </a:solidFill>
              </a:defRPr>
            </a:lvl1pPr>
          </a:lstStyle>
          <a:p>
            <a:r>
              <a:rPr lang="en-US"/>
              <a:t>Click icon to add picture</a:t>
            </a:r>
            <a:endParaRPr lang="en-GB" dirty="0"/>
          </a:p>
        </p:txBody>
      </p:sp>
      <p:sp>
        <p:nvSpPr>
          <p:cNvPr id="77" name="Picture Placeholder 11"/>
          <p:cNvSpPr>
            <a:spLocks noGrp="1"/>
          </p:cNvSpPr>
          <p:nvPr>
            <p:ph type="pic" sz="quarter" idx="37"/>
          </p:nvPr>
        </p:nvSpPr>
        <p:spPr>
          <a:xfrm>
            <a:off x="3435928" y="3026966"/>
            <a:ext cx="590400" cy="590400"/>
          </a:xfrm>
          <a:prstGeom prst="rect">
            <a:avLst/>
          </a:prstGeom>
        </p:spPr>
        <p:txBody>
          <a:bodyPr>
            <a:noAutofit/>
          </a:bodyPr>
          <a:lstStyle>
            <a:lvl1pPr>
              <a:defRPr sz="800">
                <a:solidFill>
                  <a:schemeClr val="bg1"/>
                </a:solidFill>
              </a:defRPr>
            </a:lvl1pPr>
          </a:lstStyle>
          <a:p>
            <a:r>
              <a:rPr lang="en-US"/>
              <a:t>Click icon to add picture</a:t>
            </a:r>
            <a:endParaRPr lang="en-GB" dirty="0"/>
          </a:p>
        </p:txBody>
      </p:sp>
      <p:sp>
        <p:nvSpPr>
          <p:cNvPr id="79" name="Picture Placeholder 11"/>
          <p:cNvSpPr>
            <a:spLocks noGrp="1"/>
          </p:cNvSpPr>
          <p:nvPr>
            <p:ph type="pic" sz="quarter" idx="39"/>
          </p:nvPr>
        </p:nvSpPr>
        <p:spPr>
          <a:xfrm>
            <a:off x="545238" y="4389596"/>
            <a:ext cx="590400" cy="590400"/>
          </a:xfrm>
          <a:prstGeom prst="rect">
            <a:avLst/>
          </a:prstGeom>
        </p:spPr>
        <p:txBody>
          <a:bodyPr>
            <a:noAutofit/>
          </a:bodyPr>
          <a:lstStyle>
            <a:lvl1pPr>
              <a:defRPr sz="800">
                <a:solidFill>
                  <a:schemeClr val="bg1"/>
                </a:solidFill>
              </a:defRPr>
            </a:lvl1pPr>
          </a:lstStyle>
          <a:p>
            <a:r>
              <a:rPr lang="en-US"/>
              <a:t>Click icon to add picture</a:t>
            </a:r>
            <a:endParaRPr lang="en-GB" dirty="0"/>
          </a:p>
        </p:txBody>
      </p:sp>
      <p:sp>
        <p:nvSpPr>
          <p:cNvPr id="81" name="Picture Placeholder 11"/>
          <p:cNvSpPr>
            <a:spLocks noGrp="1"/>
          </p:cNvSpPr>
          <p:nvPr>
            <p:ph type="pic" sz="quarter" idx="41"/>
          </p:nvPr>
        </p:nvSpPr>
        <p:spPr>
          <a:xfrm>
            <a:off x="3435928" y="4389596"/>
            <a:ext cx="590400" cy="590400"/>
          </a:xfrm>
          <a:prstGeom prst="rect">
            <a:avLst/>
          </a:prstGeom>
        </p:spPr>
        <p:txBody>
          <a:bodyPr>
            <a:noAutofit/>
          </a:bodyPr>
          <a:lstStyle>
            <a:lvl1pPr>
              <a:defRPr sz="800">
                <a:solidFill>
                  <a:schemeClr val="bg1"/>
                </a:solidFill>
              </a:defRPr>
            </a:lvl1pPr>
          </a:lstStyle>
          <a:p>
            <a:r>
              <a:rPr lang="en-US"/>
              <a:t>Click icon to add picture</a:t>
            </a:r>
            <a:endParaRPr lang="en-GB" dirty="0"/>
          </a:p>
        </p:txBody>
      </p:sp>
      <p:sp>
        <p:nvSpPr>
          <p:cNvPr id="25" name="Rectangle 24"/>
          <p:cNvSpPr/>
          <p:nvPr userDrawn="1"/>
        </p:nvSpPr>
        <p:spPr>
          <a:xfrm>
            <a:off x="8629228" y="6311999"/>
            <a:ext cx="157094" cy="153888"/>
          </a:xfrm>
          <a:prstGeom prst="rect">
            <a:avLst/>
          </a:prstGeom>
        </p:spPr>
        <p:txBody>
          <a:bodyPr wrap="none" lIns="0" tIns="0" rIns="0" bIns="0">
            <a:spAutoFit/>
          </a:bodyPr>
          <a:lstStyle/>
          <a:p>
            <a:pPr algn="r"/>
            <a:fld id="{A94322AF-3935-AF46-B56E-E449534F252A}" type="slidenum">
              <a:rPr lang="en-US" sz="1000" smtClean="0">
                <a:solidFill>
                  <a:schemeClr val="bg1"/>
                </a:solidFill>
              </a:rPr>
              <a:pPr algn="r"/>
              <a:t>‹#›</a:t>
            </a:fld>
            <a:endParaRPr lang="en-GB" sz="1000" dirty="0"/>
          </a:p>
        </p:txBody>
      </p:sp>
      <p:sp>
        <p:nvSpPr>
          <p:cNvPr id="26" name="TextBox 25"/>
          <p:cNvSpPr txBox="1"/>
          <p:nvPr userDrawn="1"/>
        </p:nvSpPr>
        <p:spPr>
          <a:xfrm>
            <a:off x="6403177" y="1538288"/>
            <a:ext cx="1080000" cy="1061829"/>
          </a:xfrm>
          <a:prstGeom prst="rect">
            <a:avLst/>
          </a:prstGeom>
          <a:noFill/>
        </p:spPr>
        <p:txBody>
          <a:bodyPr wrap="square" lIns="0" rtlCol="0">
            <a:spAutoFit/>
          </a:bodyPr>
          <a:lstStyle/>
          <a:p>
            <a:pPr rtl="0"/>
            <a:r>
              <a:rPr lang="en-GB" sz="1050" b="0" i="0" u="none" strike="noStrike" kern="1200" baseline="0" dirty="0">
                <a:solidFill>
                  <a:schemeClr val="bg1"/>
                </a:solidFill>
                <a:latin typeface="+mj-lt"/>
                <a:ea typeface="+mn-ea"/>
                <a:cs typeface="+mn-cs"/>
              </a:rPr>
              <a:t>New York</a:t>
            </a:r>
          </a:p>
          <a:p>
            <a:pPr rtl="0"/>
            <a:r>
              <a:rPr lang="en-GB" sz="1050" b="0" i="0" u="none" strike="noStrike" kern="1200" baseline="0" dirty="0">
                <a:solidFill>
                  <a:schemeClr val="bg1"/>
                </a:solidFill>
                <a:latin typeface="+mj-lt"/>
                <a:ea typeface="+mn-ea"/>
                <a:cs typeface="+mn-cs"/>
              </a:rPr>
              <a:t>33 Whitehall Street</a:t>
            </a:r>
          </a:p>
          <a:p>
            <a:pPr rtl="0"/>
            <a:r>
              <a:rPr lang="en-GB" sz="1050" b="0" i="0" u="none" strike="noStrike" kern="1200" baseline="0" dirty="0">
                <a:solidFill>
                  <a:schemeClr val="bg1"/>
                </a:solidFill>
                <a:latin typeface="+mj-lt"/>
                <a:ea typeface="+mn-ea"/>
                <a:cs typeface="+mn-cs"/>
              </a:rPr>
              <a:t>New York, NY 10004</a:t>
            </a:r>
          </a:p>
          <a:p>
            <a:pPr rtl="0"/>
            <a:endParaRPr lang="en-GB" sz="1050" b="0" i="0" u="none" strike="noStrike" kern="1200" baseline="0" dirty="0">
              <a:solidFill>
                <a:schemeClr val="bg1"/>
              </a:solidFill>
              <a:latin typeface="+mj-lt"/>
              <a:ea typeface="+mn-ea"/>
              <a:cs typeface="+mn-cs"/>
            </a:endParaRPr>
          </a:p>
        </p:txBody>
      </p:sp>
      <p:sp>
        <p:nvSpPr>
          <p:cNvPr id="27" name="TextBox 26"/>
          <p:cNvSpPr txBox="1"/>
          <p:nvPr userDrawn="1"/>
        </p:nvSpPr>
        <p:spPr>
          <a:xfrm>
            <a:off x="7705225" y="1538288"/>
            <a:ext cx="1080000" cy="1061829"/>
          </a:xfrm>
          <a:prstGeom prst="rect">
            <a:avLst/>
          </a:prstGeom>
          <a:noFill/>
        </p:spPr>
        <p:txBody>
          <a:bodyPr wrap="square" lIns="0" rtlCol="0">
            <a:spAutoFit/>
          </a:bodyPr>
          <a:lstStyle/>
          <a:p>
            <a:pPr rtl="0"/>
            <a:r>
              <a:rPr lang="en-US" sz="1050" b="0" i="0" u="none" strike="noStrike" kern="1200" baseline="0" dirty="0">
                <a:solidFill>
                  <a:schemeClr val="bg1"/>
                </a:solidFill>
                <a:latin typeface="+mj-lt"/>
                <a:ea typeface="+mn-ea"/>
                <a:cs typeface="+mn-cs"/>
              </a:rPr>
              <a:t>London</a:t>
            </a:r>
          </a:p>
          <a:p>
            <a:pPr rtl="0"/>
            <a:r>
              <a:rPr lang="en-US" sz="1050" b="0" i="0" u="none" strike="noStrike" kern="1200" baseline="0" dirty="0">
                <a:solidFill>
                  <a:schemeClr val="bg1"/>
                </a:solidFill>
                <a:latin typeface="+mj-lt"/>
                <a:ea typeface="+mn-ea"/>
                <a:cs typeface="+mn-cs"/>
              </a:rPr>
              <a:t>30 North Colonnade</a:t>
            </a:r>
          </a:p>
          <a:p>
            <a:pPr rtl="0"/>
            <a:r>
              <a:rPr lang="en-US" sz="1050" b="0" i="0" u="none" strike="noStrike" kern="1200" baseline="0" dirty="0">
                <a:solidFill>
                  <a:schemeClr val="bg1"/>
                </a:solidFill>
                <a:latin typeface="+mj-lt"/>
                <a:ea typeface="+mn-ea"/>
                <a:cs typeface="+mn-cs"/>
              </a:rPr>
              <a:t>Canary Wharf</a:t>
            </a:r>
          </a:p>
          <a:p>
            <a:pPr rtl="0"/>
            <a:r>
              <a:rPr lang="en-US" sz="1050" b="0" i="0" u="none" strike="noStrike" kern="1200" baseline="0" dirty="0">
                <a:solidFill>
                  <a:schemeClr val="bg1"/>
                </a:solidFill>
                <a:latin typeface="+mj-lt"/>
                <a:ea typeface="+mn-ea"/>
                <a:cs typeface="+mn-cs"/>
              </a:rPr>
              <a:t>London, </a:t>
            </a:r>
            <a:br>
              <a:rPr lang="en-US" sz="1050" b="0" i="0" u="none" strike="noStrike" kern="1200" baseline="0" dirty="0">
                <a:solidFill>
                  <a:schemeClr val="bg1"/>
                </a:solidFill>
                <a:latin typeface="+mj-lt"/>
                <a:ea typeface="+mn-ea"/>
                <a:cs typeface="+mn-cs"/>
              </a:rPr>
            </a:br>
            <a:r>
              <a:rPr lang="en-US" sz="1050" b="0" i="0" u="none" strike="noStrike" kern="1200" baseline="0" dirty="0">
                <a:solidFill>
                  <a:schemeClr val="bg1"/>
                </a:solidFill>
                <a:latin typeface="+mj-lt"/>
                <a:ea typeface="+mn-ea"/>
                <a:cs typeface="+mn-cs"/>
              </a:rPr>
              <a:t>E14 5GN</a:t>
            </a:r>
          </a:p>
        </p:txBody>
      </p:sp>
      <p:sp>
        <p:nvSpPr>
          <p:cNvPr id="28" name="Text Placeholder 5"/>
          <p:cNvSpPr>
            <a:spLocks noGrp="1"/>
          </p:cNvSpPr>
          <p:nvPr>
            <p:ph type="body" sz="quarter" idx="45" hasCustomPrompt="1"/>
          </p:nvPr>
        </p:nvSpPr>
        <p:spPr>
          <a:xfrm>
            <a:off x="6403177" y="2900363"/>
            <a:ext cx="1080298" cy="1066800"/>
          </a:xfrm>
        </p:spPr>
        <p:txBody>
          <a:bodyPr/>
          <a:lstStyle>
            <a:lvl1pPr>
              <a:defRPr sz="1050">
                <a:solidFill>
                  <a:schemeClr val="bg1"/>
                </a:solidFill>
                <a:latin typeface="+mj-lt"/>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Enter address here</a:t>
            </a:r>
            <a:endParaRPr lang="en-GB" dirty="0"/>
          </a:p>
        </p:txBody>
      </p:sp>
      <p:sp>
        <p:nvSpPr>
          <p:cNvPr id="29" name="Text Placeholder 5"/>
          <p:cNvSpPr>
            <a:spLocks noGrp="1"/>
          </p:cNvSpPr>
          <p:nvPr>
            <p:ph type="body" sz="quarter" idx="46" hasCustomPrompt="1"/>
          </p:nvPr>
        </p:nvSpPr>
        <p:spPr>
          <a:xfrm>
            <a:off x="7705225" y="2900363"/>
            <a:ext cx="1080298" cy="1066800"/>
          </a:xfrm>
        </p:spPr>
        <p:txBody>
          <a:bodyPr/>
          <a:lstStyle>
            <a:lvl1pPr>
              <a:defRPr sz="1050">
                <a:solidFill>
                  <a:schemeClr val="bg1"/>
                </a:solidFill>
                <a:latin typeface="+mj-lt"/>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Enter address here</a:t>
            </a:r>
            <a:endParaRPr lang="en-GB" dirty="0"/>
          </a:p>
        </p:txBody>
      </p:sp>
      <p:sp>
        <p:nvSpPr>
          <p:cNvPr id="30" name="Text Placeholder 5"/>
          <p:cNvSpPr>
            <a:spLocks noGrp="1"/>
          </p:cNvSpPr>
          <p:nvPr>
            <p:ph type="body" sz="quarter" idx="47" hasCustomPrompt="1"/>
          </p:nvPr>
        </p:nvSpPr>
        <p:spPr>
          <a:xfrm>
            <a:off x="6403177" y="4263548"/>
            <a:ext cx="1080298" cy="1066800"/>
          </a:xfrm>
        </p:spPr>
        <p:txBody>
          <a:bodyPr/>
          <a:lstStyle>
            <a:lvl1pPr>
              <a:defRPr sz="1050">
                <a:solidFill>
                  <a:schemeClr val="bg1"/>
                </a:solidFill>
                <a:latin typeface="+mj-lt"/>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Enter address here</a:t>
            </a:r>
            <a:endParaRPr lang="en-GB" dirty="0"/>
          </a:p>
        </p:txBody>
      </p:sp>
      <p:sp>
        <p:nvSpPr>
          <p:cNvPr id="31" name="Text Placeholder 5"/>
          <p:cNvSpPr>
            <a:spLocks noGrp="1"/>
          </p:cNvSpPr>
          <p:nvPr>
            <p:ph type="body" sz="quarter" idx="48" hasCustomPrompt="1"/>
          </p:nvPr>
        </p:nvSpPr>
        <p:spPr>
          <a:xfrm>
            <a:off x="7705225" y="4263548"/>
            <a:ext cx="1080298" cy="1066800"/>
          </a:xfrm>
        </p:spPr>
        <p:txBody>
          <a:bodyPr/>
          <a:lstStyle>
            <a:lvl1pPr>
              <a:defRPr sz="1050">
                <a:solidFill>
                  <a:schemeClr val="bg1"/>
                </a:solidFill>
                <a:latin typeface="+mj-lt"/>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a:t>Enter address here</a:t>
            </a:r>
            <a:endParaRPr lang="en-GB" dirty="0"/>
          </a:p>
        </p:txBody>
      </p:sp>
    </p:spTree>
    <p:extLst>
      <p:ext uri="{BB962C8B-B14F-4D97-AF65-F5344CB8AC3E}">
        <p14:creationId xmlns:p14="http://schemas.microsoft.com/office/powerpoint/2010/main" val="2071310836"/>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guides">
    <p:spTree>
      <p:nvGrpSpPr>
        <p:cNvPr id="1" name=""/>
        <p:cNvGrpSpPr/>
        <p:nvPr/>
      </p:nvGrpSpPr>
      <p:grpSpPr>
        <a:xfrm>
          <a:off x="0" y="0"/>
          <a:ext cx="0" cy="0"/>
          <a:chOff x="0" y="0"/>
          <a:chExt cx="0" cy="0"/>
        </a:xfrm>
      </p:grpSpPr>
      <p:graphicFrame>
        <p:nvGraphicFramePr>
          <p:cNvPr id="45" name="Content Placeholder 8">
            <a:extLst>
              <a:ext uri="{FF2B5EF4-FFF2-40B4-BE49-F238E27FC236}">
                <a16:creationId xmlns:a16="http://schemas.microsoft.com/office/drawing/2014/main" id="{F341845F-4E41-4C7D-B76F-704BFC6AE3B4}"/>
              </a:ext>
            </a:extLst>
          </p:cNvPr>
          <p:cNvGraphicFramePr>
            <a:graphicFrameLocks/>
          </p:cNvGraphicFramePr>
          <p:nvPr userDrawn="1">
            <p:extLst>
              <p:ext uri="{D42A27DB-BD31-4B8C-83A1-F6EECF244321}">
                <p14:modId xmlns:p14="http://schemas.microsoft.com/office/powerpoint/2010/main" val="1974841511"/>
              </p:ext>
            </p:extLst>
          </p:nvPr>
        </p:nvGraphicFramePr>
        <p:xfrm>
          <a:off x="4572000" y="1528075"/>
          <a:ext cx="4215600" cy="445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hasCustomPrompt="1"/>
          </p:nvPr>
        </p:nvSpPr>
        <p:spPr/>
        <p:txBody>
          <a:bodyPr/>
          <a:lstStyle>
            <a:lvl1pPr>
              <a:defRPr/>
            </a:lvl1pPr>
          </a:lstStyle>
          <a:p>
            <a:r>
              <a:rPr lang="en-US" dirty="0"/>
              <a:t>Guideline Layout &amp; Formatting</a:t>
            </a:r>
            <a:br>
              <a:rPr lang="en-US" dirty="0"/>
            </a:br>
            <a:r>
              <a:rPr lang="en-GB" dirty="0"/>
              <a:t>Slide Header: </a:t>
            </a:r>
            <a:r>
              <a:rPr lang="en-GB" dirty="0" err="1"/>
              <a:t>Lato</a:t>
            </a:r>
            <a:r>
              <a:rPr lang="en-GB" dirty="0"/>
              <a:t>, 28pt</a:t>
            </a:r>
          </a:p>
        </p:txBody>
      </p:sp>
      <p:grpSp>
        <p:nvGrpSpPr>
          <p:cNvPr id="10" name="Group 9"/>
          <p:cNvGrpSpPr/>
          <p:nvPr userDrawn="1"/>
        </p:nvGrpSpPr>
        <p:grpSpPr>
          <a:xfrm>
            <a:off x="357186" y="4283844"/>
            <a:ext cx="4214814" cy="1261648"/>
            <a:chOff x="357186" y="4287537"/>
            <a:chExt cx="5586078" cy="1672118"/>
          </a:xfrm>
        </p:grpSpPr>
        <p:sp>
          <p:nvSpPr>
            <p:cNvPr id="5" name="Rectangle 4"/>
            <p:cNvSpPr/>
            <p:nvPr userDrawn="1"/>
          </p:nvSpPr>
          <p:spPr>
            <a:xfrm>
              <a:off x="357186" y="5258889"/>
              <a:ext cx="5586078" cy="7007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lvl="0"/>
              <a:r>
                <a:rPr lang="en-GB" sz="900" dirty="0">
                  <a:solidFill>
                    <a:schemeClr val="bg1"/>
                  </a:solidFill>
                </a:rPr>
                <a:t>For anything else including custom covers and images, please send a request to the Design Team, select “slide show”            and </a:t>
              </a:r>
              <a:r>
                <a:rPr lang="en-GB" sz="900" dirty="0">
                  <a:solidFill>
                    <a:schemeClr val="accent1"/>
                  </a:solidFill>
                </a:rPr>
                <a:t>Click Here</a:t>
              </a:r>
            </a:p>
          </p:txBody>
        </p:sp>
        <p:sp>
          <p:nvSpPr>
            <p:cNvPr id="6" name="Rectangle 5">
              <a:hlinkClick r:id="rId3"/>
            </p:cNvPr>
            <p:cNvSpPr/>
            <p:nvPr userDrawn="1"/>
          </p:nvSpPr>
          <p:spPr>
            <a:xfrm>
              <a:off x="2545252" y="4287537"/>
              <a:ext cx="3398011" cy="8367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l"/>
              <a:r>
                <a:rPr lang="en-GB" sz="900" dirty="0">
                  <a:solidFill>
                    <a:schemeClr val="bg1"/>
                  </a:solidFill>
                </a:rPr>
                <a:t>Once you have inserted your selected image into the slide, remember to compress the image to avoid increasing the size of your presentation</a:t>
              </a:r>
            </a:p>
          </p:txBody>
        </p:sp>
        <p:grpSp>
          <p:nvGrpSpPr>
            <p:cNvPr id="7" name="Group 6"/>
            <p:cNvGrpSpPr/>
            <p:nvPr userDrawn="1"/>
          </p:nvGrpSpPr>
          <p:grpSpPr>
            <a:xfrm>
              <a:off x="368810" y="4287538"/>
              <a:ext cx="2173659" cy="830086"/>
              <a:chOff x="357188" y="5113336"/>
              <a:chExt cx="2190751" cy="836613"/>
            </a:xfrm>
          </p:grpSpPr>
          <p:pic>
            <p:nvPicPr>
              <p:cNvPr id="8" name="Picture 7"/>
              <p:cNvPicPr>
                <a:picLocks noChangeAspect="1"/>
              </p:cNvPicPr>
              <p:nvPr userDrawn="1"/>
            </p:nvPicPr>
            <p:blipFill rotWithShape="1">
              <a:blip r:embed="rId4"/>
              <a:srcRect t="1" b="2407"/>
              <a:stretch/>
            </p:blipFill>
            <p:spPr>
              <a:xfrm>
                <a:off x="357188" y="5113336"/>
                <a:ext cx="2190751" cy="836613"/>
              </a:xfrm>
              <a:prstGeom prst="rect">
                <a:avLst/>
              </a:prstGeom>
            </p:spPr>
          </p:pic>
          <p:sp>
            <p:nvSpPr>
              <p:cNvPr id="9" name="Rectangle 8"/>
              <p:cNvSpPr/>
              <p:nvPr/>
            </p:nvSpPr>
            <p:spPr>
              <a:xfrm>
                <a:off x="1307306" y="5553869"/>
                <a:ext cx="1240632" cy="203042"/>
              </a:xfrm>
              <a:prstGeom prst="rect">
                <a:avLst/>
              </a:prstGeom>
              <a:solidFill>
                <a:schemeClr val="tx2">
                  <a:alpha val="2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grpSp>
      <p:sp>
        <p:nvSpPr>
          <p:cNvPr id="11" name="Isosceles Triangle 10"/>
          <p:cNvSpPr/>
          <p:nvPr userDrawn="1"/>
        </p:nvSpPr>
        <p:spPr>
          <a:xfrm>
            <a:off x="9819665" y="368299"/>
            <a:ext cx="355174" cy="1527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16000" rIns="0" bIns="0" rtlCol="0" anchor="ctr"/>
          <a:lstStyle/>
          <a:p>
            <a:pPr algn="ctr"/>
            <a:r>
              <a:rPr lang="en-GB" sz="800" dirty="0">
                <a:solidFill>
                  <a:schemeClr val="tx2"/>
                </a:solidFill>
              </a:rPr>
              <a:t>8.60</a:t>
            </a:r>
          </a:p>
        </p:txBody>
      </p:sp>
      <p:sp>
        <p:nvSpPr>
          <p:cNvPr id="22" name="Isosceles Triangle 21"/>
          <p:cNvSpPr/>
          <p:nvPr userDrawn="1"/>
        </p:nvSpPr>
        <p:spPr>
          <a:xfrm>
            <a:off x="9819665" y="1249363"/>
            <a:ext cx="355174" cy="1527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16000" rIns="0" bIns="0" rtlCol="0" anchor="ctr"/>
          <a:lstStyle/>
          <a:p>
            <a:pPr algn="ctr"/>
            <a:r>
              <a:rPr lang="en-GB" sz="800" dirty="0">
                <a:solidFill>
                  <a:schemeClr val="tx2"/>
                </a:solidFill>
              </a:rPr>
              <a:t>6.06</a:t>
            </a:r>
          </a:p>
        </p:txBody>
      </p:sp>
      <p:sp>
        <p:nvSpPr>
          <p:cNvPr id="23" name="Isosceles Triangle 22"/>
          <p:cNvSpPr/>
          <p:nvPr userDrawn="1"/>
        </p:nvSpPr>
        <p:spPr>
          <a:xfrm>
            <a:off x="9279915" y="1549388"/>
            <a:ext cx="355174" cy="1527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16000" rIns="0" bIns="0" rtlCol="0" anchor="ctr"/>
          <a:lstStyle/>
          <a:p>
            <a:pPr algn="ctr"/>
            <a:r>
              <a:rPr lang="en-GB" sz="800" dirty="0">
                <a:solidFill>
                  <a:schemeClr val="tx2"/>
                </a:solidFill>
              </a:rPr>
              <a:t>5.24</a:t>
            </a:r>
          </a:p>
        </p:txBody>
      </p:sp>
      <p:grpSp>
        <p:nvGrpSpPr>
          <p:cNvPr id="25" name="Group 24"/>
          <p:cNvGrpSpPr/>
          <p:nvPr userDrawn="1"/>
        </p:nvGrpSpPr>
        <p:grpSpPr>
          <a:xfrm>
            <a:off x="9322079" y="5657102"/>
            <a:ext cx="386645" cy="327773"/>
            <a:chOff x="-913476" y="5359834"/>
            <a:chExt cx="386645" cy="327773"/>
          </a:xfrm>
        </p:grpSpPr>
        <p:sp>
          <p:nvSpPr>
            <p:cNvPr id="26" name="Isosceles Triangle 25"/>
            <p:cNvSpPr/>
            <p:nvPr userDrawn="1"/>
          </p:nvSpPr>
          <p:spPr>
            <a:xfrm rot="10800000">
              <a:off x="-907516" y="5536407"/>
              <a:ext cx="356400" cy="1512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216000" rIns="0" bIns="0" numCol="1" spcCol="0" rtlCol="0" fromWordArt="0" anchor="ctr" anchorCtr="0" forceAA="0" compatLnSpc="1">
              <a:prstTxWarp prst="textNoShape">
                <a:avLst/>
              </a:prstTxWarp>
              <a:noAutofit/>
            </a:bodyPr>
            <a:lstStyle/>
            <a:p>
              <a:pPr lvl="0" algn="ctr"/>
              <a:endParaRPr lang="en-GB" sz="800" dirty="0">
                <a:solidFill>
                  <a:schemeClr val="tx2"/>
                </a:solidFill>
              </a:endParaRPr>
            </a:p>
          </p:txBody>
        </p:sp>
        <p:sp>
          <p:nvSpPr>
            <p:cNvPr id="27" name="Rectangle 26"/>
            <p:cNvSpPr/>
            <p:nvPr userDrawn="1"/>
          </p:nvSpPr>
          <p:spPr>
            <a:xfrm>
              <a:off x="-913476" y="5359834"/>
              <a:ext cx="386645" cy="215444"/>
            </a:xfrm>
            <a:prstGeom prst="rect">
              <a:avLst/>
            </a:prstGeom>
          </p:spPr>
          <p:txBody>
            <a:bodyPr wrap="none">
              <a:spAutoFit/>
            </a:bodyPr>
            <a:lstStyle/>
            <a:p>
              <a:pPr algn="ctr"/>
              <a:r>
                <a:rPr lang="en-GB" sz="800" dirty="0">
                  <a:solidFill>
                    <a:schemeClr val="tx2"/>
                  </a:solidFill>
                </a:rPr>
                <a:t>7.10</a:t>
              </a:r>
            </a:p>
          </p:txBody>
        </p:sp>
      </p:grpSp>
      <p:grpSp>
        <p:nvGrpSpPr>
          <p:cNvPr id="28" name="Group 27"/>
          <p:cNvGrpSpPr/>
          <p:nvPr userDrawn="1"/>
        </p:nvGrpSpPr>
        <p:grpSpPr>
          <a:xfrm>
            <a:off x="9819665" y="5801565"/>
            <a:ext cx="386645" cy="327773"/>
            <a:chOff x="-913476" y="5359834"/>
            <a:chExt cx="386645" cy="327773"/>
          </a:xfrm>
        </p:grpSpPr>
        <p:sp>
          <p:nvSpPr>
            <p:cNvPr id="29" name="Isosceles Triangle 28"/>
            <p:cNvSpPr/>
            <p:nvPr userDrawn="1"/>
          </p:nvSpPr>
          <p:spPr>
            <a:xfrm rot="10800000">
              <a:off x="-907516" y="5536407"/>
              <a:ext cx="356400" cy="1512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216000" rIns="0" bIns="0" numCol="1" spcCol="0" rtlCol="0" fromWordArt="0" anchor="ctr" anchorCtr="0" forceAA="0" compatLnSpc="1">
              <a:prstTxWarp prst="textNoShape">
                <a:avLst/>
              </a:prstTxWarp>
              <a:noAutofit/>
            </a:bodyPr>
            <a:lstStyle/>
            <a:p>
              <a:pPr lvl="0" algn="ctr"/>
              <a:endParaRPr lang="en-GB" sz="800" dirty="0">
                <a:solidFill>
                  <a:schemeClr val="tx2"/>
                </a:solidFill>
              </a:endParaRPr>
            </a:p>
          </p:txBody>
        </p:sp>
        <p:sp>
          <p:nvSpPr>
            <p:cNvPr id="30" name="Rectangle 29"/>
            <p:cNvSpPr/>
            <p:nvPr userDrawn="1"/>
          </p:nvSpPr>
          <p:spPr>
            <a:xfrm>
              <a:off x="-913476" y="5359834"/>
              <a:ext cx="386645" cy="215444"/>
            </a:xfrm>
            <a:prstGeom prst="rect">
              <a:avLst/>
            </a:prstGeom>
          </p:spPr>
          <p:txBody>
            <a:bodyPr wrap="none">
              <a:spAutoFit/>
            </a:bodyPr>
            <a:lstStyle/>
            <a:p>
              <a:pPr algn="ctr"/>
              <a:r>
                <a:rPr lang="en-GB" sz="800" dirty="0">
                  <a:solidFill>
                    <a:schemeClr val="tx2"/>
                  </a:solidFill>
                </a:rPr>
                <a:t>7.50</a:t>
              </a:r>
            </a:p>
          </p:txBody>
        </p:sp>
      </p:grpSp>
      <p:sp>
        <p:nvSpPr>
          <p:cNvPr id="31" name="Isosceles Triangle 30"/>
          <p:cNvSpPr/>
          <p:nvPr userDrawn="1"/>
        </p:nvSpPr>
        <p:spPr>
          <a:xfrm rot="16200000">
            <a:off x="255971" y="7298364"/>
            <a:ext cx="355174" cy="1527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396000" rIns="0" bIns="0" rtlCol="0" anchor="ctr"/>
          <a:lstStyle/>
          <a:p>
            <a:pPr algn="ctr"/>
            <a:r>
              <a:rPr lang="en-GB" sz="800" dirty="0">
                <a:solidFill>
                  <a:schemeClr val="tx2"/>
                </a:solidFill>
              </a:rPr>
              <a:t>11.70</a:t>
            </a:r>
          </a:p>
        </p:txBody>
      </p:sp>
      <p:sp>
        <p:nvSpPr>
          <p:cNvPr id="32" name="Isosceles Triangle 31"/>
          <p:cNvSpPr/>
          <p:nvPr userDrawn="1"/>
        </p:nvSpPr>
        <p:spPr>
          <a:xfrm rot="16200000">
            <a:off x="4470782" y="7298365"/>
            <a:ext cx="355174" cy="1527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396000" rIns="0" bIns="0" rtlCol="0" anchor="ctr"/>
          <a:lstStyle/>
          <a:p>
            <a:pPr algn="ctr"/>
            <a:r>
              <a:rPr lang="en-GB" sz="800" dirty="0">
                <a:solidFill>
                  <a:schemeClr val="tx2"/>
                </a:solidFill>
              </a:rPr>
              <a:t>0.00</a:t>
            </a:r>
          </a:p>
        </p:txBody>
      </p:sp>
      <p:sp>
        <p:nvSpPr>
          <p:cNvPr id="33" name="Isosceles Triangle 32"/>
          <p:cNvSpPr/>
          <p:nvPr userDrawn="1"/>
        </p:nvSpPr>
        <p:spPr>
          <a:xfrm rot="5400000">
            <a:off x="8524943" y="7298368"/>
            <a:ext cx="355174" cy="1527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396000" rIns="0" bIns="0" rtlCol="0" anchor="ctr"/>
          <a:lstStyle/>
          <a:p>
            <a:pPr algn="ctr"/>
            <a:r>
              <a:rPr lang="en-GB" sz="800" dirty="0">
                <a:solidFill>
                  <a:schemeClr val="tx2"/>
                </a:solidFill>
              </a:rPr>
              <a:t>11.70</a:t>
            </a:r>
          </a:p>
        </p:txBody>
      </p:sp>
      <p:sp>
        <p:nvSpPr>
          <p:cNvPr id="36" name="Text Placeholder 35"/>
          <p:cNvSpPr>
            <a:spLocks noGrp="1"/>
          </p:cNvSpPr>
          <p:nvPr>
            <p:ph type="body" sz="quarter" idx="11" hasCustomPrompt="1"/>
          </p:nvPr>
        </p:nvSpPr>
        <p:spPr>
          <a:xfrm>
            <a:off x="366713" y="1549400"/>
            <a:ext cx="4205287" cy="18796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r>
              <a:rPr lang="en-US" dirty="0"/>
              <a:t>Standfirst (</a:t>
            </a:r>
            <a:r>
              <a:rPr lang="en-US" dirty="0" err="1"/>
              <a:t>Lato</a:t>
            </a:r>
            <a:r>
              <a:rPr lang="en-US" dirty="0"/>
              <a:t>, 18pt)</a:t>
            </a:r>
          </a:p>
          <a:p>
            <a:pPr lvl="1"/>
            <a:r>
              <a:rPr lang="en-GB" dirty="0"/>
              <a:t>Sub heading (</a:t>
            </a:r>
            <a:r>
              <a:rPr lang="en-GB" dirty="0" err="1"/>
              <a:t>Lato</a:t>
            </a:r>
            <a:r>
              <a:rPr lang="en-GB" dirty="0"/>
              <a:t>, 18pt)</a:t>
            </a:r>
          </a:p>
          <a:p>
            <a:pPr lvl="2"/>
            <a:r>
              <a:rPr lang="en-GB" dirty="0"/>
              <a:t>Body text Body text (</a:t>
            </a:r>
            <a:r>
              <a:rPr lang="en-GB" dirty="0" err="1"/>
              <a:t>Lato</a:t>
            </a:r>
            <a:r>
              <a:rPr lang="en-GB" dirty="0"/>
              <a:t>, 14pt)</a:t>
            </a:r>
          </a:p>
          <a:p>
            <a:pPr lvl="3"/>
            <a:r>
              <a:rPr lang="en-GB" dirty="0"/>
              <a:t>Main bullet Body (</a:t>
            </a:r>
            <a:r>
              <a:rPr lang="en-GB" dirty="0" err="1"/>
              <a:t>Lato</a:t>
            </a:r>
            <a:r>
              <a:rPr lang="en-GB" dirty="0"/>
              <a:t>, 14pt)</a:t>
            </a:r>
          </a:p>
          <a:p>
            <a:pPr lvl="4"/>
            <a:r>
              <a:rPr lang="en-GB" dirty="0"/>
              <a:t>Sub-bullet one (</a:t>
            </a:r>
            <a:r>
              <a:rPr lang="en-GB" dirty="0" err="1"/>
              <a:t>Lato</a:t>
            </a:r>
            <a:r>
              <a:rPr lang="en-GB" dirty="0"/>
              <a:t>, 14pt)</a:t>
            </a:r>
          </a:p>
          <a:p>
            <a:pPr lvl="5"/>
            <a:r>
              <a:rPr lang="en-GB" dirty="0"/>
              <a:t>Minor sub-bullet one (</a:t>
            </a:r>
            <a:r>
              <a:rPr lang="en-GB" dirty="0" err="1"/>
              <a:t>Lato</a:t>
            </a:r>
            <a:r>
              <a:rPr lang="en-GB" dirty="0"/>
              <a:t>, 12pt)</a:t>
            </a:r>
          </a:p>
          <a:p>
            <a:pPr lvl="6"/>
            <a:r>
              <a:rPr lang="en-GB" dirty="0"/>
              <a:t>Minor sub-bullet two (</a:t>
            </a:r>
            <a:r>
              <a:rPr lang="en-GB" dirty="0" err="1"/>
              <a:t>Lato</a:t>
            </a:r>
            <a:r>
              <a:rPr lang="en-GB" dirty="0"/>
              <a:t>, 12pt)</a:t>
            </a:r>
          </a:p>
          <a:p>
            <a:pPr lvl="7"/>
            <a:r>
              <a:rPr lang="en-GB" dirty="0"/>
              <a:t>Minor sub-bullet three (</a:t>
            </a:r>
            <a:r>
              <a:rPr lang="en-GB" dirty="0" err="1"/>
              <a:t>Lato</a:t>
            </a:r>
            <a:r>
              <a:rPr lang="en-GB" dirty="0"/>
              <a:t>, 12pt)</a:t>
            </a:r>
          </a:p>
          <a:p>
            <a:pPr lvl="8"/>
            <a:r>
              <a:rPr lang="en-GB" dirty="0"/>
              <a:t>Numbered main bullet (</a:t>
            </a:r>
            <a:r>
              <a:rPr lang="en-GB" dirty="0" err="1"/>
              <a:t>Lato</a:t>
            </a:r>
            <a:r>
              <a:rPr lang="en-GB" dirty="0"/>
              <a:t>, 14pt)</a:t>
            </a:r>
          </a:p>
          <a:p>
            <a:endParaRPr lang="en-GB" dirty="0"/>
          </a:p>
        </p:txBody>
      </p:sp>
      <p:grpSp>
        <p:nvGrpSpPr>
          <p:cNvPr id="34" name="Group 33"/>
          <p:cNvGrpSpPr/>
          <p:nvPr userDrawn="1"/>
        </p:nvGrpSpPr>
        <p:grpSpPr>
          <a:xfrm>
            <a:off x="-226423" y="333375"/>
            <a:ext cx="10401262" cy="7498881"/>
            <a:chOff x="-226423" y="333375"/>
            <a:chExt cx="10401262" cy="7498881"/>
          </a:xfrm>
        </p:grpSpPr>
        <p:cxnSp>
          <p:nvCxnSpPr>
            <p:cNvPr id="35" name="Straight Connector 34"/>
            <p:cNvCxnSpPr/>
            <p:nvPr userDrawn="1"/>
          </p:nvCxnSpPr>
          <p:spPr>
            <a:xfrm flipH="1">
              <a:off x="-226423" y="333375"/>
              <a:ext cx="104012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a:off x="-226423" y="1249363"/>
              <a:ext cx="104012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H="1">
              <a:off x="-226423" y="1533617"/>
              <a:ext cx="104012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226423" y="5984875"/>
              <a:ext cx="104012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226423" y="6132241"/>
              <a:ext cx="104012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358775" y="1538288"/>
              <a:ext cx="8420124" cy="6293968"/>
              <a:chOff x="358775" y="-2569005"/>
              <a:chExt cx="8420124" cy="10401262"/>
            </a:xfrm>
          </p:grpSpPr>
          <p:cxnSp>
            <p:nvCxnSpPr>
              <p:cNvPr id="42" name="Straight Connector 41"/>
              <p:cNvCxnSpPr/>
              <p:nvPr userDrawn="1"/>
            </p:nvCxnSpPr>
            <p:spPr>
              <a:xfrm rot="5400000" flipH="1">
                <a:off x="-4841856" y="2631626"/>
                <a:ext cx="104012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rot="5400000" flipH="1">
                <a:off x="-628631" y="2631626"/>
                <a:ext cx="104012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5400000" flipH="1">
                <a:off x="3578268" y="2631626"/>
                <a:ext cx="104012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graphicFrame>
        <p:nvGraphicFramePr>
          <p:cNvPr id="46" name="Table 45">
            <a:extLst>
              <a:ext uri="{FF2B5EF4-FFF2-40B4-BE49-F238E27FC236}">
                <a16:creationId xmlns:a16="http://schemas.microsoft.com/office/drawing/2014/main" id="{61D803BB-0B3D-4611-8FCF-5956A7223360}"/>
              </a:ext>
            </a:extLst>
          </p:cNvPr>
          <p:cNvGraphicFramePr>
            <a:graphicFrameLocks noGrp="1"/>
          </p:cNvGraphicFramePr>
          <p:nvPr userDrawn="1">
            <p:extLst>
              <p:ext uri="{D42A27DB-BD31-4B8C-83A1-F6EECF244321}">
                <p14:modId xmlns:p14="http://schemas.microsoft.com/office/powerpoint/2010/main" val="1678394920"/>
              </p:ext>
            </p:extLst>
          </p:nvPr>
        </p:nvGraphicFramePr>
        <p:xfrm>
          <a:off x="-2326050" y="1"/>
          <a:ext cx="2132216" cy="6857996"/>
        </p:xfrm>
        <a:graphic>
          <a:graphicData uri="http://schemas.openxmlformats.org/drawingml/2006/table">
            <a:tbl>
              <a:tblPr firstRow="1" bandRow="1"/>
              <a:tblGrid>
                <a:gridCol w="260349">
                  <a:extLst>
                    <a:ext uri="{9D8B030D-6E8A-4147-A177-3AD203B41FA5}">
                      <a16:colId xmlns:a16="http://schemas.microsoft.com/office/drawing/2014/main" val="20000"/>
                    </a:ext>
                  </a:extLst>
                </a:gridCol>
                <a:gridCol w="1663700">
                  <a:extLst>
                    <a:ext uri="{9D8B030D-6E8A-4147-A177-3AD203B41FA5}">
                      <a16:colId xmlns:a16="http://schemas.microsoft.com/office/drawing/2014/main" val="20001"/>
                    </a:ext>
                  </a:extLst>
                </a:gridCol>
                <a:gridCol w="208167">
                  <a:extLst>
                    <a:ext uri="{9D8B030D-6E8A-4147-A177-3AD203B41FA5}">
                      <a16:colId xmlns:a16="http://schemas.microsoft.com/office/drawing/2014/main" val="20002"/>
                    </a:ext>
                  </a:extLst>
                </a:gridCol>
              </a:tblGrid>
              <a:tr h="696748">
                <a:tc rowSpan="2">
                  <a:txBody>
                    <a:bodyPr/>
                    <a:lstStyle/>
                    <a:p>
                      <a:pPr algn="ctr">
                        <a:tabLst>
                          <a:tab pos="309563" algn="r"/>
                        </a:tabLst>
                      </a:pPr>
                      <a:r>
                        <a:rPr lang="en-GB" sz="800" b="1" dirty="0">
                          <a:solidFill>
                            <a:schemeClr val="bg1"/>
                          </a:solidFill>
                        </a:rPr>
                        <a:t>Core Font Colours</a:t>
                      </a:r>
                    </a:p>
                  </a:txBody>
                  <a:tcPr marL="18000" marR="18000" marT="18000" marB="18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GB" sz="800" dirty="0">
                          <a:solidFill>
                            <a:srgbClr val="333333"/>
                          </a:solidFill>
                        </a:rPr>
                        <a:t>All text except for </a:t>
                      </a:r>
                      <a:br>
                        <a:rPr lang="en-GB" sz="800" dirty="0">
                          <a:solidFill>
                            <a:srgbClr val="333333"/>
                          </a:solidFill>
                        </a:rPr>
                      </a:br>
                      <a:r>
                        <a:rPr lang="en-GB" sz="800" dirty="0">
                          <a:solidFill>
                            <a:srgbClr val="333333"/>
                          </a:solidFill>
                        </a:rPr>
                        <a:t>Sub heading = </a:t>
                      </a:r>
                      <a:br>
                        <a:rPr lang="en-GB" sz="800" dirty="0">
                          <a:solidFill>
                            <a:srgbClr val="333333"/>
                          </a:solidFill>
                        </a:rPr>
                      </a:br>
                      <a:r>
                        <a:rPr lang="en-GB" sz="800" dirty="0">
                          <a:solidFill>
                            <a:srgbClr val="333333"/>
                          </a:solidFill>
                        </a:rPr>
                        <a:t>Mine Shaft:</a:t>
                      </a:r>
                      <a:r>
                        <a:rPr lang="en-GB" sz="800" baseline="0" dirty="0">
                          <a:solidFill>
                            <a:srgbClr val="333333"/>
                          </a:solidFill>
                        </a:rPr>
                        <a:t> </a:t>
                      </a:r>
                      <a:r>
                        <a:rPr lang="en-GB" sz="800" dirty="0">
                          <a:solidFill>
                            <a:srgbClr val="333333"/>
                          </a:solidFill>
                        </a:rPr>
                        <a:t>R51, G51,</a:t>
                      </a:r>
                      <a:r>
                        <a:rPr lang="en-GB" sz="800" baseline="0" dirty="0">
                          <a:solidFill>
                            <a:srgbClr val="333333"/>
                          </a:solidFill>
                        </a:rPr>
                        <a:t> </a:t>
                      </a:r>
                      <a:r>
                        <a:rPr lang="en-GB" sz="800" dirty="0">
                          <a:solidFill>
                            <a:srgbClr val="333333"/>
                          </a:solidFill>
                        </a:rPr>
                        <a:t>B51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696748">
                <a:tc vMerge="1">
                  <a:txBody>
                    <a:bodyPr/>
                    <a:lstStyle/>
                    <a:p>
                      <a:pPr algn="ctr">
                        <a:tabLst>
                          <a:tab pos="309563" algn="r"/>
                        </a:tabLst>
                      </a:pPr>
                      <a:endParaRPr lang="en-GB" sz="800" b="1" dirty="0">
                        <a:solidFill>
                          <a:schemeClr val="tx1"/>
                        </a:solidFill>
                      </a:endParaRPr>
                    </a:p>
                  </a:txBody>
                  <a:tcPr marL="18000" marR="18000" marT="18000" marB="18000" vert="vert2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a:r>
                        <a:rPr lang="en-GB" sz="800" dirty="0">
                          <a:solidFill>
                            <a:srgbClr val="333333"/>
                          </a:solidFill>
                        </a:rPr>
                        <a:t>Sub heading, Main/Sub-bullet/ Numbered Bullet = </a:t>
                      </a:r>
                      <a:br>
                        <a:rPr lang="en-GB" sz="800" dirty="0">
                          <a:solidFill>
                            <a:srgbClr val="333333"/>
                          </a:solidFill>
                        </a:rPr>
                      </a:br>
                      <a:r>
                        <a:rPr lang="en-GB" sz="800" dirty="0">
                          <a:solidFill>
                            <a:srgbClr val="333333"/>
                          </a:solidFill>
                        </a:rPr>
                        <a:t>FR Red:</a:t>
                      </a:r>
                      <a:r>
                        <a:rPr lang="en-GB" sz="800" baseline="0" dirty="0">
                          <a:solidFill>
                            <a:srgbClr val="333333"/>
                          </a:solidFill>
                        </a:rPr>
                        <a:t> </a:t>
                      </a:r>
                      <a:r>
                        <a:rPr lang="en-GB" sz="800" dirty="0">
                          <a:solidFill>
                            <a:schemeClr val="tx2"/>
                          </a:solidFill>
                        </a:rPr>
                        <a:t>R204, G0, B51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2"/>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546450">
                <a:tc>
                  <a:txBody>
                    <a:bodyPr/>
                    <a:lstStyle/>
                    <a:p>
                      <a:pPr algn="ctr">
                        <a:tabLst>
                          <a:tab pos="309563" algn="r"/>
                        </a:tabLst>
                      </a:pPr>
                      <a:endParaRPr lang="en-GB" sz="800" b="1" dirty="0">
                        <a:solidFill>
                          <a:schemeClr val="tx1"/>
                        </a:solidFill>
                      </a:endParaRPr>
                    </a:p>
                  </a:txBody>
                  <a:tcPr marL="18000" marR="18000" marT="18000" marB="18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800" dirty="0">
                        <a:solidFill>
                          <a:srgbClr val="333333"/>
                        </a:solidFill>
                      </a:endParaRPr>
                    </a:p>
                  </a:txBody>
                  <a:tcPr marL="18000" marR="72000" marT="18000" marB="18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6450">
                <a:tc rowSpan="9">
                  <a:txBody>
                    <a:bodyPr/>
                    <a:lstStyle/>
                    <a:p>
                      <a:pPr algn="ctr">
                        <a:tabLst>
                          <a:tab pos="309563" algn="r"/>
                        </a:tabLst>
                      </a:pPr>
                      <a:r>
                        <a:rPr lang="en-GB" sz="800" b="1" dirty="0">
                          <a:solidFill>
                            <a:schemeClr val="bg1"/>
                          </a:solidFill>
                        </a:rPr>
                        <a:t>Fitch Ratings Theme Colour Palette (Font / Fill / Outline)</a:t>
                      </a:r>
                    </a:p>
                  </a:txBody>
                  <a:tcPr marL="18000" marR="18000" marT="18000" marB="18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GB" sz="800" dirty="0">
                          <a:solidFill>
                            <a:srgbClr val="333333"/>
                          </a:solidFill>
                        </a:rPr>
                        <a:t>Mineshaft:</a:t>
                      </a:r>
                    </a:p>
                    <a:p>
                      <a:pPr algn="r"/>
                      <a:r>
                        <a:rPr lang="en-GB" sz="800" dirty="0">
                          <a:solidFill>
                            <a:srgbClr val="333333"/>
                          </a:solidFill>
                        </a:rPr>
                        <a:t>R51, G51, B51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r h="546450">
                <a:tc vMerge="1">
                  <a:txBody>
                    <a:bodyPr/>
                    <a:lstStyle/>
                    <a:p>
                      <a:pPr algn="l">
                        <a:tabLst>
                          <a:tab pos="309563" algn="r"/>
                        </a:tabLst>
                      </a:pPr>
                      <a:endParaRPr lang="en-GB" sz="800" b="1" dirty="0">
                        <a:solidFill>
                          <a:schemeClr val="tx1"/>
                        </a:solidFill>
                      </a:endParaRPr>
                    </a:p>
                  </a:txBody>
                  <a:tcPr marL="18000" marR="18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0F1"/>
                    </a:solidFill>
                  </a:tcPr>
                </a:tc>
                <a:tc>
                  <a:txBody>
                    <a:bodyPr/>
                    <a:lstStyle/>
                    <a:p>
                      <a:pPr algn="r"/>
                      <a:r>
                        <a:rPr lang="en-GB" sz="800" dirty="0">
                          <a:solidFill>
                            <a:srgbClr val="333333"/>
                          </a:solidFill>
                        </a:rPr>
                        <a:t>FR Grey:</a:t>
                      </a:r>
                    </a:p>
                    <a:p>
                      <a:pPr algn="r"/>
                      <a:r>
                        <a:rPr lang="en-GB" sz="800" dirty="0">
                          <a:solidFill>
                            <a:schemeClr val="bg2"/>
                          </a:solidFill>
                        </a:rPr>
                        <a:t>R94, G106, B113</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46450">
                <a:tc vMerge="1">
                  <a:txBody>
                    <a:bodyPr/>
                    <a:lstStyle/>
                    <a:p>
                      <a:pPr algn="l">
                        <a:tabLst>
                          <a:tab pos="309563" algn="r"/>
                        </a:tabLst>
                      </a:pPr>
                      <a:endParaRPr lang="en-GB" sz="800" b="1" dirty="0">
                        <a:solidFill>
                          <a:schemeClr val="tx1"/>
                        </a:solidFill>
                      </a:endParaRPr>
                    </a:p>
                  </a:txBody>
                  <a:tcPr marL="18000" marR="18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0F1"/>
                    </a:solidFill>
                  </a:tcPr>
                </a:tc>
                <a:tc>
                  <a:txBody>
                    <a:bodyPr/>
                    <a:lstStyle/>
                    <a:p>
                      <a:pPr algn="r"/>
                      <a:r>
                        <a:rPr lang="en-GB" sz="800" dirty="0">
                          <a:solidFill>
                            <a:srgbClr val="333333"/>
                          </a:solidFill>
                        </a:rPr>
                        <a:t>FR Red:</a:t>
                      </a:r>
                    </a:p>
                    <a:p>
                      <a:pPr algn="r"/>
                      <a:r>
                        <a:rPr lang="en-GB" sz="800" dirty="0">
                          <a:solidFill>
                            <a:schemeClr val="tx2"/>
                          </a:solidFill>
                        </a:rPr>
                        <a:t>R204, G0, B51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546450">
                <a:tc vMerge="1">
                  <a:txBody>
                    <a:bodyPr/>
                    <a:lstStyle/>
                    <a:p>
                      <a:pPr algn="l">
                        <a:tabLst>
                          <a:tab pos="309563" algn="r"/>
                        </a:tabLst>
                      </a:pPr>
                      <a:endParaRPr lang="en-GB" sz="800" b="1" dirty="0">
                        <a:solidFill>
                          <a:schemeClr val="tx1"/>
                        </a:solidFill>
                      </a:endParaRPr>
                    </a:p>
                  </a:txBody>
                  <a:tcPr marL="18000" marR="18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0F1"/>
                    </a:solidFill>
                  </a:tcPr>
                </a:tc>
                <a:tc>
                  <a:txBody>
                    <a:bodyPr/>
                    <a:lstStyle/>
                    <a:p>
                      <a:pPr algn="r"/>
                      <a:r>
                        <a:rPr lang="en-GB" sz="800" dirty="0">
                          <a:solidFill>
                            <a:srgbClr val="333333"/>
                          </a:solidFill>
                        </a:rPr>
                        <a:t>FS Sky Blue:</a:t>
                      </a:r>
                    </a:p>
                    <a:p>
                      <a:pPr algn="r"/>
                      <a:r>
                        <a:rPr lang="en-GB" sz="800" dirty="0">
                          <a:solidFill>
                            <a:schemeClr val="accent1"/>
                          </a:solidFill>
                        </a:rPr>
                        <a:t>R51, G204, B255</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546450">
                <a:tc vMerge="1">
                  <a:txBody>
                    <a:bodyPr/>
                    <a:lstStyle/>
                    <a:p>
                      <a:pPr algn="l">
                        <a:tabLst>
                          <a:tab pos="309563" algn="r"/>
                        </a:tabLst>
                      </a:pPr>
                      <a:endParaRPr lang="en-GB" sz="800" b="1" dirty="0">
                        <a:solidFill>
                          <a:schemeClr val="tx1"/>
                        </a:solidFill>
                      </a:endParaRPr>
                    </a:p>
                  </a:txBody>
                  <a:tcPr marL="18000" marR="18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EE0F1"/>
                    </a:solidFill>
                  </a:tcPr>
                </a:tc>
                <a:tc>
                  <a:txBody>
                    <a:bodyPr/>
                    <a:lstStyle/>
                    <a:p>
                      <a:pPr algn="r"/>
                      <a:r>
                        <a:rPr lang="en-GB" sz="800" dirty="0">
                          <a:solidFill>
                            <a:srgbClr val="333333"/>
                          </a:solidFill>
                        </a:rPr>
                        <a:t>FR Dark Purple:</a:t>
                      </a:r>
                    </a:p>
                    <a:p>
                      <a:pPr algn="r"/>
                      <a:r>
                        <a:rPr lang="en-GB" sz="800" dirty="0">
                          <a:solidFill>
                            <a:schemeClr val="accent2"/>
                          </a:solidFill>
                        </a:rPr>
                        <a:t>R174, G63, B133</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7"/>
                  </a:ext>
                </a:extLst>
              </a:tr>
              <a:tr h="546450">
                <a:tc vMerge="1">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800" dirty="0">
                          <a:solidFill>
                            <a:srgbClr val="333333"/>
                          </a:solidFill>
                        </a:rPr>
                        <a:t>Gaming Yellow:</a:t>
                      </a:r>
                    </a:p>
                    <a:p>
                      <a:pPr algn="r"/>
                      <a:r>
                        <a:rPr lang="en-GB" sz="800" dirty="0">
                          <a:solidFill>
                            <a:schemeClr val="accent3"/>
                          </a:solidFill>
                        </a:rPr>
                        <a:t>R255, G213, B0</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r h="546450">
                <a:tc vMerge="1">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800" dirty="0">
                          <a:solidFill>
                            <a:srgbClr val="333333"/>
                          </a:solidFill>
                        </a:rPr>
                        <a:t>Positive Green:</a:t>
                      </a:r>
                    </a:p>
                    <a:p>
                      <a:pPr algn="r"/>
                      <a:r>
                        <a:rPr lang="en-GB" sz="800" dirty="0">
                          <a:solidFill>
                            <a:schemeClr val="accent4"/>
                          </a:solidFill>
                        </a:rPr>
                        <a:t>R86, G185, B77</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9"/>
                  </a:ext>
                </a:extLst>
              </a:tr>
              <a:tr h="546450">
                <a:tc vMerge="1">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800" dirty="0" err="1">
                          <a:solidFill>
                            <a:srgbClr val="333333"/>
                          </a:solidFill>
                        </a:rPr>
                        <a:t>Bohua</a:t>
                      </a:r>
                      <a:r>
                        <a:rPr lang="en-GB" sz="800" dirty="0">
                          <a:solidFill>
                            <a:srgbClr val="333333"/>
                          </a:solidFill>
                        </a:rPr>
                        <a:t> Blue:</a:t>
                      </a:r>
                    </a:p>
                    <a:p>
                      <a:pPr algn="r"/>
                      <a:r>
                        <a:rPr lang="en-GB" sz="800" dirty="0">
                          <a:solidFill>
                            <a:schemeClr val="accent5"/>
                          </a:solidFill>
                        </a:rPr>
                        <a:t>R26, G107, B180</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0"/>
                  </a:ext>
                </a:extLst>
              </a:tr>
              <a:tr h="546450">
                <a:tc vMerge="1">
                  <a:txBody>
                    <a:bodyPr/>
                    <a:lstStyle/>
                    <a:p>
                      <a:pPr>
                        <a:tabLst>
                          <a:tab pos="309563" algn="r"/>
                        </a:tabLst>
                      </a:pPr>
                      <a:endParaRPr lang="en-GB" sz="800" b="0" dirty="0">
                        <a:solidFill>
                          <a:schemeClr val="tx1"/>
                        </a:solidFill>
                      </a:endParaRPr>
                    </a:p>
                  </a:txBody>
                  <a:tcPr marL="18000" marR="18000" marT="18000" marB="18000" anchor="ctr" anchorCtr="1">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800" dirty="0">
                          <a:solidFill>
                            <a:srgbClr val="333333"/>
                          </a:solidFill>
                        </a:rPr>
                        <a:t>Gaming Purple:</a:t>
                      </a:r>
                    </a:p>
                    <a:p>
                      <a:pPr algn="r"/>
                      <a:r>
                        <a:rPr lang="en-GB" sz="800" dirty="0">
                          <a:solidFill>
                            <a:schemeClr val="accent6"/>
                          </a:solidFill>
                        </a:rPr>
                        <a:t>R63, G63, B91</a:t>
                      </a:r>
                    </a:p>
                  </a:txBody>
                  <a:tcPr marL="18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309563" algn="r"/>
                        </a:tabLst>
                      </a:pPr>
                      <a:endParaRPr lang="en-GB" sz="800" b="0" dirty="0">
                        <a:solidFill>
                          <a:schemeClr val="tx1"/>
                        </a:solidFill>
                      </a:endParaRPr>
                    </a:p>
                  </a:txBody>
                  <a:tcPr marL="18000" marR="18000" marT="18000" marB="18000" anchor="ctr" anchorCtr="1">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1"/>
                  </a:ext>
                </a:extLst>
              </a:tr>
            </a:tbl>
          </a:graphicData>
        </a:graphic>
      </p:graphicFrame>
      <p:pic>
        <p:nvPicPr>
          <p:cNvPr id="47" name="Picture 46">
            <a:extLst>
              <a:ext uri="{FF2B5EF4-FFF2-40B4-BE49-F238E27FC236}">
                <a16:creationId xmlns:a16="http://schemas.microsoft.com/office/drawing/2014/main" id="{84BB03CC-784C-4A3B-8FDD-B619450FFB6A}"/>
              </a:ext>
            </a:extLst>
          </p:cNvPr>
          <p:cNvPicPr>
            <a:picLocks noChangeAspect="1"/>
          </p:cNvPicPr>
          <p:nvPr userDrawn="1"/>
        </p:nvPicPr>
        <p:blipFill rotWithShape="1">
          <a:blip r:embed="rId5"/>
          <a:srcRect l="64207" t="77731" r="35392" b="20595"/>
          <a:stretch/>
        </p:blipFill>
        <p:spPr>
          <a:xfrm>
            <a:off x="2309194" y="5280998"/>
            <a:ext cx="186690" cy="164466"/>
          </a:xfrm>
          <a:prstGeom prst="rect">
            <a:avLst/>
          </a:prstGeom>
        </p:spPr>
      </p:pic>
    </p:spTree>
    <p:extLst>
      <p:ext uri="{BB962C8B-B14F-4D97-AF65-F5344CB8AC3E}">
        <p14:creationId xmlns:p14="http://schemas.microsoft.com/office/powerpoint/2010/main" val="2936200270"/>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629228" y="6311999"/>
            <a:ext cx="157094" cy="153888"/>
          </a:xfrm>
          <a:prstGeom prst="rect">
            <a:avLst/>
          </a:prstGeom>
        </p:spPr>
        <p:txBody>
          <a:bodyPr wrap="none" lIns="0" tIns="0" rIns="0" bIns="0">
            <a:spAutoFit/>
          </a:bodyPr>
          <a:lstStyle/>
          <a:p>
            <a:pPr algn="r"/>
            <a:fld id="{A94322AF-3935-AF46-B56E-E449534F252A}" type="slidenum">
              <a:rPr lang="en-US" sz="1000" smtClean="0">
                <a:solidFill>
                  <a:schemeClr val="bg1"/>
                </a:solidFill>
              </a:rPr>
              <a:pPr algn="r"/>
              <a:t>‹#›</a:t>
            </a:fld>
            <a:endParaRPr lang="en-GB" sz="100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775" y="6316615"/>
            <a:ext cx="1062000" cy="211562"/>
          </a:xfrm>
          <a:prstGeom prst="rect">
            <a:avLst/>
          </a:prstGeom>
        </p:spPr>
      </p:pic>
      <p:sp>
        <p:nvSpPr>
          <p:cNvPr id="7" name="Title 6"/>
          <p:cNvSpPr>
            <a:spLocks noGrp="1"/>
          </p:cNvSpPr>
          <p:nvPr>
            <p:ph type="title" hasCustomPrompt="1"/>
          </p:nvPr>
        </p:nvSpPr>
        <p:spPr/>
        <p:txBody>
          <a:bodyPr/>
          <a:lstStyle>
            <a:lvl1pPr>
              <a:defRPr>
                <a:solidFill>
                  <a:schemeClr val="tx1"/>
                </a:solidFill>
              </a:defRPr>
            </a:lvl1pPr>
          </a:lstStyle>
          <a:p>
            <a:r>
              <a:rPr lang="en-US" dirty="0"/>
              <a:t>Resources</a:t>
            </a:r>
            <a:br>
              <a:rPr lang="en-US" dirty="0"/>
            </a:br>
            <a:r>
              <a:rPr lang="en-US" dirty="0"/>
              <a:t>Accessing the Fitch Ratings Image &amp; Icon Library</a:t>
            </a:r>
            <a:br>
              <a:rPr lang="en-US" dirty="0"/>
            </a:br>
            <a:endParaRPr lang="en-GB" dirty="0"/>
          </a:p>
        </p:txBody>
      </p:sp>
      <p:sp>
        <p:nvSpPr>
          <p:cNvPr id="8" name="Rectangle 7"/>
          <p:cNvSpPr/>
          <p:nvPr userDrawn="1"/>
        </p:nvSpPr>
        <p:spPr>
          <a:xfrm>
            <a:off x="358775" y="1586391"/>
            <a:ext cx="5288627" cy="369332"/>
          </a:xfrm>
          <a:prstGeom prst="rect">
            <a:avLst/>
          </a:prstGeom>
        </p:spPr>
        <p:txBody>
          <a:bodyPr wrap="none">
            <a:spAutoFit/>
          </a:bodyPr>
          <a:lstStyle/>
          <a:p>
            <a:r>
              <a:rPr lang="en-US" dirty="0">
                <a:solidFill>
                  <a:schemeClr val="tx1"/>
                </a:solidFill>
              </a:rPr>
              <a:t>Click “slide show”       and select an option below:</a:t>
            </a:r>
            <a:endParaRPr lang="en-GB" dirty="0">
              <a:solidFill>
                <a:schemeClr val="tx1"/>
              </a:solidFill>
            </a:endParaRPr>
          </a:p>
        </p:txBody>
      </p:sp>
      <p:pic>
        <p:nvPicPr>
          <p:cNvPr id="9" name="Picture 8"/>
          <p:cNvPicPr>
            <a:picLocks noChangeAspect="1"/>
          </p:cNvPicPr>
          <p:nvPr userDrawn="1"/>
        </p:nvPicPr>
        <p:blipFill rotWithShape="1">
          <a:blip r:embed="rId3"/>
          <a:srcRect l="64207" t="77731" r="35392" b="20595"/>
          <a:stretch/>
        </p:blipFill>
        <p:spPr>
          <a:xfrm>
            <a:off x="2192438" y="1638195"/>
            <a:ext cx="299040" cy="263441"/>
          </a:xfrm>
          <a:prstGeom prst="rect">
            <a:avLst/>
          </a:prstGeom>
        </p:spPr>
      </p:pic>
      <p:sp>
        <p:nvSpPr>
          <p:cNvPr id="14" name="Rectangle 13"/>
          <p:cNvSpPr/>
          <p:nvPr userDrawn="1"/>
        </p:nvSpPr>
        <p:spPr>
          <a:xfrm rot="2700000">
            <a:off x="1049227" y="3141320"/>
            <a:ext cx="525410" cy="525409"/>
          </a:xfrm>
          <a:prstGeom prst="rect">
            <a:avLst/>
          </a:prstGeom>
          <a:solidFill>
            <a:schemeClr val="tx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p:cNvSpPr/>
          <p:nvPr userDrawn="1"/>
        </p:nvSpPr>
        <p:spPr>
          <a:xfrm rot="2700000">
            <a:off x="2691608" y="3141320"/>
            <a:ext cx="525410" cy="525409"/>
          </a:xfrm>
          <a:prstGeom prst="rect">
            <a:avLst/>
          </a:prstGeom>
          <a:solidFill>
            <a:schemeClr val="bg2"/>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p:cNvSpPr/>
          <p:nvPr userDrawn="1"/>
        </p:nvSpPr>
        <p:spPr>
          <a:xfrm rot="2700000">
            <a:off x="4333989" y="3141320"/>
            <a:ext cx="525410" cy="525409"/>
          </a:xfrm>
          <a:prstGeom prst="rect">
            <a:avLst/>
          </a:prstGeom>
          <a:solidFill>
            <a:schemeClr val="tx2"/>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p:cNvSpPr/>
          <p:nvPr userDrawn="1"/>
        </p:nvSpPr>
        <p:spPr>
          <a:xfrm rot="2700000">
            <a:off x="5976371" y="3141320"/>
            <a:ext cx="525410" cy="525409"/>
          </a:xfrm>
          <a:prstGeom prst="rect">
            <a:avLst/>
          </a:prstGeom>
          <a:solidFill>
            <a:srgbClr val="D9D9D9"/>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p:cNvSpPr/>
          <p:nvPr userDrawn="1"/>
        </p:nvSpPr>
        <p:spPr>
          <a:xfrm rot="2700000">
            <a:off x="7618752" y="3141320"/>
            <a:ext cx="525410" cy="525409"/>
          </a:xfrm>
          <a:prstGeom prst="rect">
            <a:avLst/>
          </a:prstGeom>
          <a:solidFill>
            <a:srgbClr val="0BB29B"/>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p:cNvSpPr/>
          <p:nvPr userDrawn="1"/>
        </p:nvSpPr>
        <p:spPr>
          <a:xfrm rot="2700000">
            <a:off x="909025" y="3001117"/>
            <a:ext cx="805813" cy="805813"/>
          </a:xfrm>
          <a:prstGeom prst="rect">
            <a:avLst/>
          </a:prstGeom>
          <a:noFill/>
          <a:ln w="6350">
            <a:solidFill>
              <a:schemeClr val="bg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p:cNvSpPr/>
          <p:nvPr userDrawn="1"/>
        </p:nvSpPr>
        <p:spPr>
          <a:xfrm rot="2700000">
            <a:off x="2551407" y="3001117"/>
            <a:ext cx="805813" cy="805813"/>
          </a:xfrm>
          <a:prstGeom prst="rect">
            <a:avLst/>
          </a:prstGeom>
          <a:noFill/>
          <a:ln w="6350">
            <a:solidFill>
              <a:schemeClr val="bg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p:cNvSpPr/>
          <p:nvPr userDrawn="1"/>
        </p:nvSpPr>
        <p:spPr>
          <a:xfrm rot="2700000">
            <a:off x="4193788" y="3001117"/>
            <a:ext cx="805813" cy="805813"/>
          </a:xfrm>
          <a:prstGeom prst="rect">
            <a:avLst/>
          </a:prstGeom>
          <a:noFill/>
          <a:ln w="6350">
            <a:solidFill>
              <a:schemeClr val="bg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p:cNvSpPr/>
          <p:nvPr userDrawn="1"/>
        </p:nvSpPr>
        <p:spPr>
          <a:xfrm rot="2700000">
            <a:off x="5836170" y="3001117"/>
            <a:ext cx="805813" cy="805813"/>
          </a:xfrm>
          <a:prstGeom prst="rect">
            <a:avLst/>
          </a:prstGeom>
          <a:noFill/>
          <a:ln w="6350">
            <a:solidFill>
              <a:schemeClr val="bg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p:cNvSpPr/>
          <p:nvPr userDrawn="1"/>
        </p:nvSpPr>
        <p:spPr>
          <a:xfrm rot="2700000">
            <a:off x="7478551" y="3001117"/>
            <a:ext cx="805813" cy="805813"/>
          </a:xfrm>
          <a:prstGeom prst="rect">
            <a:avLst/>
          </a:prstGeom>
          <a:noFill/>
          <a:ln w="6350">
            <a:solidFill>
              <a:schemeClr val="bg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p:cNvSpPr/>
          <p:nvPr userDrawn="1"/>
        </p:nvSpPr>
        <p:spPr>
          <a:xfrm>
            <a:off x="742136" y="4032702"/>
            <a:ext cx="1139592" cy="738664"/>
          </a:xfrm>
          <a:prstGeom prst="rect">
            <a:avLst/>
          </a:prstGeom>
        </p:spPr>
        <p:txBody>
          <a:bodyPr wrap="square">
            <a:spAutoFit/>
          </a:bodyPr>
          <a:lstStyle/>
          <a:p>
            <a:pPr algn="ctr"/>
            <a:r>
              <a:rPr lang="en-GB" sz="1400" dirty="0"/>
              <a:t>Brand Approved</a:t>
            </a:r>
            <a:r>
              <a:rPr lang="en-GB" sz="1400" baseline="0" dirty="0"/>
              <a:t> Images</a:t>
            </a:r>
            <a:endParaRPr lang="en-GB" sz="1400" dirty="0"/>
          </a:p>
        </p:txBody>
      </p:sp>
      <p:sp>
        <p:nvSpPr>
          <p:cNvPr id="25" name="Rectangle 24"/>
          <p:cNvSpPr/>
          <p:nvPr userDrawn="1"/>
        </p:nvSpPr>
        <p:spPr>
          <a:xfrm>
            <a:off x="2514872" y="4032704"/>
            <a:ext cx="878882" cy="738664"/>
          </a:xfrm>
          <a:prstGeom prst="rect">
            <a:avLst/>
          </a:prstGeom>
        </p:spPr>
        <p:txBody>
          <a:bodyPr wrap="square">
            <a:spAutoFit/>
          </a:bodyPr>
          <a:lstStyle/>
          <a:p>
            <a:pPr algn="ctr"/>
            <a:r>
              <a:rPr lang="en-GB" sz="1400" dirty="0"/>
              <a:t>Sector Specific Images</a:t>
            </a:r>
          </a:p>
        </p:txBody>
      </p:sp>
      <p:sp>
        <p:nvSpPr>
          <p:cNvPr id="26" name="Rectangle 25"/>
          <p:cNvSpPr/>
          <p:nvPr userDrawn="1"/>
        </p:nvSpPr>
        <p:spPr>
          <a:xfrm>
            <a:off x="4141522" y="4032703"/>
            <a:ext cx="878882" cy="523220"/>
          </a:xfrm>
          <a:prstGeom prst="rect">
            <a:avLst/>
          </a:prstGeom>
        </p:spPr>
        <p:txBody>
          <a:bodyPr wrap="square">
            <a:spAutoFit/>
          </a:bodyPr>
          <a:lstStyle/>
          <a:p>
            <a:pPr algn="ctr"/>
            <a:r>
              <a:rPr lang="en-GB" sz="1400" dirty="0"/>
              <a:t>Cover Images</a:t>
            </a:r>
          </a:p>
        </p:txBody>
      </p:sp>
      <p:sp>
        <p:nvSpPr>
          <p:cNvPr id="27" name="Rectangle 26"/>
          <p:cNvSpPr/>
          <p:nvPr userDrawn="1"/>
        </p:nvSpPr>
        <p:spPr>
          <a:xfrm>
            <a:off x="5799635" y="4032703"/>
            <a:ext cx="878882" cy="307777"/>
          </a:xfrm>
          <a:prstGeom prst="rect">
            <a:avLst/>
          </a:prstGeom>
        </p:spPr>
        <p:txBody>
          <a:bodyPr wrap="square">
            <a:spAutoFit/>
          </a:bodyPr>
          <a:lstStyle/>
          <a:p>
            <a:pPr algn="ctr"/>
            <a:r>
              <a:rPr lang="en-GB" sz="1400" dirty="0"/>
              <a:t>Icons</a:t>
            </a:r>
          </a:p>
        </p:txBody>
      </p:sp>
      <p:sp>
        <p:nvSpPr>
          <p:cNvPr id="28" name="Rectangle 27"/>
          <p:cNvSpPr/>
          <p:nvPr userDrawn="1"/>
        </p:nvSpPr>
        <p:spPr>
          <a:xfrm>
            <a:off x="7442016" y="4032703"/>
            <a:ext cx="878882" cy="523220"/>
          </a:xfrm>
          <a:prstGeom prst="rect">
            <a:avLst/>
          </a:prstGeom>
        </p:spPr>
        <p:txBody>
          <a:bodyPr wrap="square">
            <a:spAutoFit/>
          </a:bodyPr>
          <a:lstStyle/>
          <a:p>
            <a:pPr algn="ctr"/>
            <a:r>
              <a:rPr lang="en-GB" sz="1400" dirty="0"/>
              <a:t>Tips &amp; Tricks</a:t>
            </a:r>
          </a:p>
        </p:txBody>
      </p:sp>
      <p:sp>
        <p:nvSpPr>
          <p:cNvPr id="29" name="Oval 28">
            <a:hlinkClick r:id="rId4"/>
          </p:cNvPr>
          <p:cNvSpPr/>
          <p:nvPr userDrawn="1"/>
        </p:nvSpPr>
        <p:spPr>
          <a:xfrm>
            <a:off x="5669280" y="2824783"/>
            <a:ext cx="1123135" cy="112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0" name="Oval 29">
            <a:hlinkClick r:id="rId5"/>
          </p:cNvPr>
          <p:cNvSpPr/>
          <p:nvPr userDrawn="1"/>
        </p:nvSpPr>
        <p:spPr>
          <a:xfrm>
            <a:off x="821847" y="2894436"/>
            <a:ext cx="1059882" cy="10598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1" name="Oval 30">
            <a:hlinkClick r:id="rId6"/>
          </p:cNvPr>
          <p:cNvSpPr/>
          <p:nvPr userDrawn="1"/>
        </p:nvSpPr>
        <p:spPr>
          <a:xfrm>
            <a:off x="2405462" y="2874083"/>
            <a:ext cx="1059882" cy="10598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2" name="Oval 31">
            <a:hlinkClick r:id="rId7"/>
          </p:cNvPr>
          <p:cNvSpPr/>
          <p:nvPr userDrawn="1"/>
        </p:nvSpPr>
        <p:spPr>
          <a:xfrm>
            <a:off x="4043357" y="2839249"/>
            <a:ext cx="1123135" cy="112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3" name="Oval 32">
            <a:hlinkClick r:id="rId8"/>
          </p:cNvPr>
          <p:cNvSpPr/>
          <p:nvPr userDrawn="1"/>
        </p:nvSpPr>
        <p:spPr>
          <a:xfrm>
            <a:off x="7311661" y="2824783"/>
            <a:ext cx="1123135" cy="11231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Tree>
    <p:extLst>
      <p:ext uri="{BB962C8B-B14F-4D97-AF65-F5344CB8AC3E}">
        <p14:creationId xmlns:p14="http://schemas.microsoft.com/office/powerpoint/2010/main" val="1120400416"/>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GB" dirty="0"/>
          </a:p>
        </p:txBody>
      </p:sp>
      <p:sp>
        <p:nvSpPr>
          <p:cNvPr id="3" name="Footer Placeholder 2"/>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748663035"/>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4276786549"/>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868558" y="6313994"/>
            <a:ext cx="5406887" cy="365125"/>
          </a:xfrm>
          <a:prstGeom prst="rect">
            <a:avLst/>
          </a:prstGeom>
        </p:spPr>
        <p:txBody>
          <a:bodyPr/>
          <a:lstStyle/>
          <a:p>
            <a:endParaRPr lang="en-GB" dirty="0"/>
          </a:p>
        </p:txBody>
      </p:sp>
      <p:sp>
        <p:nvSpPr>
          <p:cNvPr id="12" name="Title Placeholder 1">
            <a:extLst>
              <a:ext uri="{FF2B5EF4-FFF2-40B4-BE49-F238E27FC236}">
                <a16:creationId xmlns:a16="http://schemas.microsoft.com/office/drawing/2014/main" id="{93DC4F2F-4BE4-264E-8510-35B1DE505FBF}"/>
              </a:ext>
            </a:extLst>
          </p:cNvPr>
          <p:cNvSpPr>
            <a:spLocks noGrp="1"/>
          </p:cNvSpPr>
          <p:nvPr>
            <p:ph type="title" hasCustomPrompt="1"/>
          </p:nvPr>
        </p:nvSpPr>
        <p:spPr>
          <a:xfrm>
            <a:off x="267892" y="368302"/>
            <a:ext cx="8606109" cy="1008063"/>
          </a:xfrm>
          <a:prstGeom prst="rect">
            <a:avLst/>
          </a:prstGeom>
        </p:spPr>
        <p:txBody>
          <a:bodyPr vert="horz" lIns="0" tIns="0" rIns="0" bIns="0" rtlCol="0" anchor="t" anchorCtr="0">
            <a:noAutofit/>
          </a:bodyPr>
          <a:lstStyle>
            <a:lvl1pPr>
              <a:defRPr/>
            </a:lvl1pPr>
          </a:lstStyle>
          <a:p>
            <a:r>
              <a:rPr lang="en-US" dirty="0"/>
              <a:t>Click to edit title</a:t>
            </a:r>
          </a:p>
        </p:txBody>
      </p:sp>
      <p:sp>
        <p:nvSpPr>
          <p:cNvPr id="3" name="Content Placeholder 2"/>
          <p:cNvSpPr>
            <a:spLocks noGrp="1"/>
          </p:cNvSpPr>
          <p:nvPr>
            <p:ph sz="quarter" idx="12" hasCustomPrompt="1"/>
          </p:nvPr>
        </p:nvSpPr>
        <p:spPr>
          <a:xfrm>
            <a:off x="267891" y="1673226"/>
            <a:ext cx="8607600" cy="4276725"/>
          </a:xfrm>
        </p:spPr>
        <p:txBody>
          <a:bodyPr/>
          <a:lstStyle>
            <a:lvl4pPr marL="135728" indent="-135728" defTabSz="674984">
              <a:defRPr lang="en-GB" sz="1050" kern="1200" dirty="0" smtClean="0">
                <a:solidFill>
                  <a:schemeClr val="tx1"/>
                </a:solidFill>
                <a:latin typeface="+mn-lt"/>
                <a:ea typeface="+mn-ea"/>
                <a:cs typeface="+mn-cs"/>
              </a:defRPr>
            </a:lvl4pPr>
            <a:lvl5pPr marL="280793" indent="-134997" defTabSz="674984">
              <a:defRPr lang="en-GB" sz="1050" kern="1200" dirty="0" smtClean="0">
                <a:solidFill>
                  <a:schemeClr val="tx1"/>
                </a:solidFill>
                <a:latin typeface="+mn-lt"/>
                <a:ea typeface="+mn-ea"/>
                <a:cs typeface="+mn-cs"/>
              </a:defRPr>
            </a:lvl5pPr>
            <a:lvl6pPr marL="415790" indent="-135728">
              <a:defRPr lang="en-GB" sz="900" kern="1200" baseline="0" dirty="0" smtClean="0">
                <a:solidFill>
                  <a:schemeClr val="tx1"/>
                </a:solidFill>
                <a:latin typeface="+mn-lt"/>
                <a:ea typeface="+mn-ea"/>
                <a:cs typeface="+mn-cs"/>
              </a:defRPr>
            </a:lvl6pPr>
            <a:lvl7pPr marL="556186" indent="-134997" defTabSz="674984">
              <a:defRPr lang="en-GB" sz="900" kern="1200" dirty="0" smtClean="0">
                <a:solidFill>
                  <a:schemeClr val="tx1"/>
                </a:solidFill>
                <a:latin typeface="+mn-lt"/>
                <a:ea typeface="+mn-ea"/>
                <a:cs typeface="+mn-cs"/>
              </a:defRPr>
            </a:lvl7pPr>
            <a:lvl8pPr marL="685783" indent="-134997" defTabSz="674984">
              <a:defRPr lang="en-GB" sz="900" kern="1200" dirty="0" smtClean="0">
                <a:solidFill>
                  <a:schemeClr val="tx1"/>
                </a:solidFill>
                <a:latin typeface="+mn-lt"/>
                <a:ea typeface="+mn-ea"/>
                <a:cs typeface="+mn-cs"/>
              </a:defRPr>
            </a:lvl8pPr>
            <a:lvl9pPr marL="135728" indent="-135728" defTabSz="674984">
              <a:defRPr lang="en-GB" sz="1050" kern="1200" dirty="0" smtClean="0">
                <a:solidFill>
                  <a:schemeClr val="tx1"/>
                </a:solidFill>
                <a:latin typeface="+mn-lt"/>
                <a:ea typeface="+mn-ea"/>
                <a:cs typeface="+mn-cs"/>
              </a:defRPr>
            </a:lvl9pPr>
          </a:lstStyle>
          <a:p>
            <a:r>
              <a:rPr lang="en-GB" dirty="0" err="1"/>
              <a:t>Standfirst</a:t>
            </a:r>
            <a:endParaRPr lang="en-GB" dirty="0"/>
          </a:p>
          <a:p>
            <a:pPr lvl="1"/>
            <a:r>
              <a:rPr lang="en-GB" dirty="0"/>
              <a:t>Sub heading</a:t>
            </a:r>
          </a:p>
          <a:p>
            <a:pPr lvl="2"/>
            <a:r>
              <a:rPr lang="en-GB" dirty="0"/>
              <a:t>Body text</a:t>
            </a:r>
          </a:p>
          <a:p>
            <a:pPr marL="135728" lvl="3" indent="-135728" algn="l" defTabSz="674984" rtl="0" eaLnBrk="1" latinLnBrk="0" hangingPunct="1">
              <a:lnSpc>
                <a:spcPct val="100000"/>
              </a:lnSpc>
              <a:spcBef>
                <a:spcPts val="300"/>
              </a:spcBef>
              <a:spcAft>
                <a:spcPts val="0"/>
              </a:spcAft>
              <a:buClr>
                <a:srgbClr val="CC0033"/>
              </a:buClr>
              <a:buSzPct val="100000"/>
              <a:buFont typeface="Wingdings 2" panose="05020102010507070707" pitchFamily="18" charset="2"/>
              <a:buChar char=""/>
              <a:tabLst/>
            </a:pPr>
            <a:r>
              <a:rPr lang="en-GB" dirty="0"/>
              <a:t>Main bullet</a:t>
            </a:r>
          </a:p>
          <a:p>
            <a:pPr marL="280793" lvl="4" indent="-134997" algn="l" defTabSz="674984" rtl="0" eaLnBrk="1" latinLnBrk="0" hangingPunct="1">
              <a:lnSpc>
                <a:spcPct val="100000"/>
              </a:lnSpc>
              <a:spcBef>
                <a:spcPts val="300"/>
              </a:spcBef>
              <a:spcAft>
                <a:spcPts val="0"/>
              </a:spcAft>
              <a:buClr>
                <a:srgbClr val="CC0033"/>
              </a:buClr>
              <a:buFont typeface="Arial" panose="020B0604020202020204" pitchFamily="34" charset="0"/>
              <a:buChar char="–"/>
              <a:tabLst/>
            </a:pPr>
            <a:r>
              <a:rPr lang="en-GB" dirty="0"/>
              <a:t>Sub-bullet one</a:t>
            </a:r>
          </a:p>
          <a:p>
            <a:pPr marL="415790" lvl="5" indent="-135728" algn="l" defTabSz="674984" rtl="0" eaLnBrk="1" latinLnBrk="0" hangingPunct="1">
              <a:lnSpc>
                <a:spcPct val="100000"/>
              </a:lnSpc>
              <a:spcBef>
                <a:spcPts val="150"/>
              </a:spcBef>
              <a:spcAft>
                <a:spcPts val="0"/>
              </a:spcAft>
              <a:buSzPct val="100000"/>
              <a:buFont typeface="Wingdings 2" panose="05020102010507070707" pitchFamily="18" charset="2"/>
              <a:buChar char=""/>
              <a:tabLst/>
            </a:pPr>
            <a:r>
              <a:rPr lang="en-GB" dirty="0"/>
              <a:t>Minor sub-bullet one</a:t>
            </a:r>
          </a:p>
          <a:p>
            <a:pPr marL="556186" lvl="6" indent="-134997" algn="l" defTabSz="674984" rtl="0" eaLnBrk="1" latinLnBrk="0" hangingPunct="1">
              <a:lnSpc>
                <a:spcPct val="100000"/>
              </a:lnSpc>
              <a:spcBef>
                <a:spcPts val="150"/>
              </a:spcBef>
              <a:spcAft>
                <a:spcPts val="0"/>
              </a:spcAft>
              <a:buFont typeface="Arial" panose="020B0604020202020204" pitchFamily="34" charset="0"/>
              <a:buChar char="–"/>
              <a:tabLst/>
            </a:pPr>
            <a:r>
              <a:rPr lang="en-GB" dirty="0"/>
              <a:t>Minor sub-bullet two</a:t>
            </a:r>
          </a:p>
          <a:p>
            <a:pPr marL="685783" marR="0" lvl="7" indent="-134997" algn="l" defTabSz="674984" rtl="0" eaLnBrk="1" fontAlgn="auto" latinLnBrk="0" hangingPunct="1">
              <a:lnSpc>
                <a:spcPct val="100000"/>
              </a:lnSpc>
              <a:spcBef>
                <a:spcPts val="150"/>
              </a:spcBef>
              <a:spcAft>
                <a:spcPts val="0"/>
              </a:spcAft>
              <a:buClr>
                <a:schemeClr val="tx1"/>
              </a:buClr>
              <a:buSzPct val="120000"/>
              <a:buFont typeface="Arial" panose="020B0604020202020204" pitchFamily="34" charset="0"/>
              <a:buChar char="»"/>
              <a:tabLst/>
            </a:pPr>
            <a:r>
              <a:rPr lang="en-GB" dirty="0"/>
              <a:t>Minor sub-bullet three</a:t>
            </a:r>
          </a:p>
          <a:p>
            <a:pPr marL="135728" lvl="8" indent="-135728" algn="l" defTabSz="674984" rtl="0" eaLnBrk="1" latinLnBrk="0" hangingPunct="1">
              <a:lnSpc>
                <a:spcPct val="100000"/>
              </a:lnSpc>
              <a:spcBef>
                <a:spcPts val="300"/>
              </a:spcBef>
              <a:spcAft>
                <a:spcPts val="0"/>
              </a:spcAft>
              <a:buClr>
                <a:srgbClr val="CC0033"/>
              </a:buClr>
              <a:buFont typeface="+mj-lt"/>
              <a:buAutoNum type="arabicPeriod"/>
            </a:pPr>
            <a:r>
              <a:rPr lang="en-GB" dirty="0"/>
              <a:t>Numbered main bullet</a:t>
            </a:r>
          </a:p>
        </p:txBody>
      </p:sp>
    </p:spTree>
    <p:extLst>
      <p:ext uri="{BB962C8B-B14F-4D97-AF65-F5344CB8AC3E}">
        <p14:creationId xmlns:p14="http://schemas.microsoft.com/office/powerpoint/2010/main" val="1906126068"/>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868558" y="6313994"/>
            <a:ext cx="5406887" cy="365125"/>
          </a:xfrm>
          <a:prstGeom prst="rect">
            <a:avLst/>
          </a:prstGeom>
        </p:spPr>
        <p:txBody>
          <a:bodyPr/>
          <a:lstStyle/>
          <a:p>
            <a:endParaRPr lang="en-GB" dirty="0"/>
          </a:p>
        </p:txBody>
      </p:sp>
      <p:sp>
        <p:nvSpPr>
          <p:cNvPr id="12" name="Title Placeholder 1">
            <a:extLst>
              <a:ext uri="{FF2B5EF4-FFF2-40B4-BE49-F238E27FC236}">
                <a16:creationId xmlns:a16="http://schemas.microsoft.com/office/drawing/2014/main" id="{93DC4F2F-4BE4-264E-8510-35B1DE505FBF}"/>
              </a:ext>
            </a:extLst>
          </p:cNvPr>
          <p:cNvSpPr>
            <a:spLocks noGrp="1"/>
          </p:cNvSpPr>
          <p:nvPr>
            <p:ph type="title" hasCustomPrompt="1"/>
          </p:nvPr>
        </p:nvSpPr>
        <p:spPr>
          <a:xfrm>
            <a:off x="267892" y="368302"/>
            <a:ext cx="8606109" cy="1008063"/>
          </a:xfrm>
          <a:prstGeom prst="rect">
            <a:avLst/>
          </a:prstGeom>
        </p:spPr>
        <p:txBody>
          <a:bodyPr vert="horz" lIns="0" tIns="0" rIns="0" bIns="0" rtlCol="0" anchor="t" anchorCtr="0">
            <a:noAutofit/>
          </a:bodyPr>
          <a:lstStyle>
            <a:lvl1pPr>
              <a:defRPr/>
            </a:lvl1pPr>
          </a:lstStyle>
          <a:p>
            <a:r>
              <a:rPr lang="en-US" dirty="0"/>
              <a:t>Click to edit title</a:t>
            </a:r>
          </a:p>
        </p:txBody>
      </p:sp>
      <p:sp>
        <p:nvSpPr>
          <p:cNvPr id="3" name="Content Placeholder 2"/>
          <p:cNvSpPr>
            <a:spLocks noGrp="1"/>
          </p:cNvSpPr>
          <p:nvPr>
            <p:ph sz="quarter" idx="12" hasCustomPrompt="1"/>
          </p:nvPr>
        </p:nvSpPr>
        <p:spPr>
          <a:xfrm>
            <a:off x="267891" y="1673226"/>
            <a:ext cx="8607600" cy="4276725"/>
          </a:xfrm>
        </p:spPr>
        <p:txBody>
          <a:bodyPr/>
          <a:lstStyle>
            <a:lvl4pPr marL="135728" indent="-135728" defTabSz="674984">
              <a:defRPr lang="en-GB" sz="1050" kern="1200" dirty="0" smtClean="0">
                <a:solidFill>
                  <a:schemeClr val="tx1"/>
                </a:solidFill>
                <a:latin typeface="+mn-lt"/>
                <a:ea typeface="+mn-ea"/>
                <a:cs typeface="+mn-cs"/>
              </a:defRPr>
            </a:lvl4pPr>
            <a:lvl5pPr marL="280793" indent="-134997" defTabSz="674984">
              <a:defRPr lang="en-GB" sz="1050" kern="1200" dirty="0" smtClean="0">
                <a:solidFill>
                  <a:schemeClr val="tx1"/>
                </a:solidFill>
                <a:latin typeface="+mn-lt"/>
                <a:ea typeface="+mn-ea"/>
                <a:cs typeface="+mn-cs"/>
              </a:defRPr>
            </a:lvl5pPr>
            <a:lvl6pPr marL="415790" indent="-135728">
              <a:defRPr lang="en-GB" sz="900" kern="1200" baseline="0" dirty="0" smtClean="0">
                <a:solidFill>
                  <a:schemeClr val="tx1"/>
                </a:solidFill>
                <a:latin typeface="+mn-lt"/>
                <a:ea typeface="+mn-ea"/>
                <a:cs typeface="+mn-cs"/>
              </a:defRPr>
            </a:lvl6pPr>
            <a:lvl7pPr marL="556186" indent="-134997" defTabSz="674984">
              <a:defRPr lang="en-GB" sz="900" kern="1200" dirty="0" smtClean="0">
                <a:solidFill>
                  <a:schemeClr val="tx1"/>
                </a:solidFill>
                <a:latin typeface="+mn-lt"/>
                <a:ea typeface="+mn-ea"/>
                <a:cs typeface="+mn-cs"/>
              </a:defRPr>
            </a:lvl7pPr>
            <a:lvl8pPr marL="685783" indent="-134997" defTabSz="674984">
              <a:defRPr lang="en-GB" sz="900" kern="1200" dirty="0" smtClean="0">
                <a:solidFill>
                  <a:schemeClr val="tx1"/>
                </a:solidFill>
                <a:latin typeface="+mn-lt"/>
                <a:ea typeface="+mn-ea"/>
                <a:cs typeface="+mn-cs"/>
              </a:defRPr>
            </a:lvl8pPr>
            <a:lvl9pPr marL="135728" indent="-135728" defTabSz="674984">
              <a:defRPr lang="en-GB" sz="1050" kern="1200" dirty="0" smtClean="0">
                <a:solidFill>
                  <a:schemeClr val="tx1"/>
                </a:solidFill>
                <a:latin typeface="+mn-lt"/>
                <a:ea typeface="+mn-ea"/>
                <a:cs typeface="+mn-cs"/>
              </a:defRPr>
            </a:lvl9pPr>
          </a:lstStyle>
          <a:p>
            <a:r>
              <a:rPr lang="en-GB" dirty="0" err="1"/>
              <a:t>Standfirst</a:t>
            </a:r>
            <a:endParaRPr lang="en-GB" dirty="0"/>
          </a:p>
          <a:p>
            <a:pPr lvl="1"/>
            <a:r>
              <a:rPr lang="en-GB" dirty="0"/>
              <a:t>Sub heading</a:t>
            </a:r>
          </a:p>
          <a:p>
            <a:pPr lvl="2"/>
            <a:r>
              <a:rPr lang="en-GB" dirty="0"/>
              <a:t>Body text</a:t>
            </a:r>
          </a:p>
          <a:p>
            <a:pPr marL="135728" lvl="3" indent="-135728" algn="l" defTabSz="674984" rtl="0" eaLnBrk="1" latinLnBrk="0" hangingPunct="1">
              <a:lnSpc>
                <a:spcPct val="100000"/>
              </a:lnSpc>
              <a:spcBef>
                <a:spcPts val="300"/>
              </a:spcBef>
              <a:spcAft>
                <a:spcPts val="0"/>
              </a:spcAft>
              <a:buClr>
                <a:srgbClr val="CC0033"/>
              </a:buClr>
              <a:buSzPct val="100000"/>
              <a:buFont typeface="Wingdings 2" panose="05020102010507070707" pitchFamily="18" charset="2"/>
              <a:buChar char=""/>
              <a:tabLst/>
            </a:pPr>
            <a:r>
              <a:rPr lang="en-GB" dirty="0"/>
              <a:t>Main bullet</a:t>
            </a:r>
          </a:p>
          <a:p>
            <a:pPr marL="280793" lvl="4" indent="-134997" algn="l" defTabSz="674984" rtl="0" eaLnBrk="1" latinLnBrk="0" hangingPunct="1">
              <a:lnSpc>
                <a:spcPct val="100000"/>
              </a:lnSpc>
              <a:spcBef>
                <a:spcPts val="300"/>
              </a:spcBef>
              <a:spcAft>
                <a:spcPts val="0"/>
              </a:spcAft>
              <a:buClr>
                <a:srgbClr val="CC0033"/>
              </a:buClr>
              <a:buFont typeface="Arial" panose="020B0604020202020204" pitchFamily="34" charset="0"/>
              <a:buChar char="–"/>
              <a:tabLst/>
            </a:pPr>
            <a:r>
              <a:rPr lang="en-GB" dirty="0"/>
              <a:t>Sub-bullet one</a:t>
            </a:r>
          </a:p>
          <a:p>
            <a:pPr marL="415790" lvl="5" indent="-135728" algn="l" defTabSz="674984" rtl="0" eaLnBrk="1" latinLnBrk="0" hangingPunct="1">
              <a:lnSpc>
                <a:spcPct val="100000"/>
              </a:lnSpc>
              <a:spcBef>
                <a:spcPts val="150"/>
              </a:spcBef>
              <a:spcAft>
                <a:spcPts val="0"/>
              </a:spcAft>
              <a:buSzPct val="100000"/>
              <a:buFont typeface="Wingdings 2" panose="05020102010507070707" pitchFamily="18" charset="2"/>
              <a:buChar char=""/>
              <a:tabLst/>
            </a:pPr>
            <a:r>
              <a:rPr lang="en-GB" dirty="0"/>
              <a:t>Minor sub-bullet one</a:t>
            </a:r>
          </a:p>
          <a:p>
            <a:pPr marL="556186" lvl="6" indent="-134997" algn="l" defTabSz="674984" rtl="0" eaLnBrk="1" latinLnBrk="0" hangingPunct="1">
              <a:lnSpc>
                <a:spcPct val="100000"/>
              </a:lnSpc>
              <a:spcBef>
                <a:spcPts val="150"/>
              </a:spcBef>
              <a:spcAft>
                <a:spcPts val="0"/>
              </a:spcAft>
              <a:buFont typeface="Arial" panose="020B0604020202020204" pitchFamily="34" charset="0"/>
              <a:buChar char="–"/>
              <a:tabLst/>
            </a:pPr>
            <a:r>
              <a:rPr lang="en-GB" dirty="0"/>
              <a:t>Minor sub-bullet two</a:t>
            </a:r>
          </a:p>
          <a:p>
            <a:pPr marL="685783" marR="0" lvl="7" indent="-134997" algn="l" defTabSz="674984" rtl="0" eaLnBrk="1" fontAlgn="auto" latinLnBrk="0" hangingPunct="1">
              <a:lnSpc>
                <a:spcPct val="100000"/>
              </a:lnSpc>
              <a:spcBef>
                <a:spcPts val="150"/>
              </a:spcBef>
              <a:spcAft>
                <a:spcPts val="0"/>
              </a:spcAft>
              <a:buClr>
                <a:schemeClr val="tx1"/>
              </a:buClr>
              <a:buSzPct val="120000"/>
              <a:buFont typeface="Arial" panose="020B0604020202020204" pitchFamily="34" charset="0"/>
              <a:buChar char="»"/>
              <a:tabLst/>
            </a:pPr>
            <a:r>
              <a:rPr lang="en-GB" dirty="0"/>
              <a:t>Minor sub-bullet three</a:t>
            </a:r>
          </a:p>
          <a:p>
            <a:pPr marL="135728" lvl="8" indent="-135728" algn="l" defTabSz="674984" rtl="0" eaLnBrk="1" latinLnBrk="0" hangingPunct="1">
              <a:lnSpc>
                <a:spcPct val="100000"/>
              </a:lnSpc>
              <a:spcBef>
                <a:spcPts val="300"/>
              </a:spcBef>
              <a:spcAft>
                <a:spcPts val="0"/>
              </a:spcAft>
              <a:buClr>
                <a:srgbClr val="CC0033"/>
              </a:buClr>
              <a:buFont typeface="+mj-lt"/>
              <a:buAutoNum type="arabicPeriod"/>
            </a:pPr>
            <a:r>
              <a:rPr lang="en-GB" dirty="0"/>
              <a:t>Numbered main bullet</a:t>
            </a:r>
          </a:p>
        </p:txBody>
      </p:sp>
    </p:spTree>
    <p:extLst>
      <p:ext uri="{BB962C8B-B14F-4D97-AF65-F5344CB8AC3E}">
        <p14:creationId xmlns:p14="http://schemas.microsoft.com/office/powerpoint/2010/main" val="1499425142"/>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868558" y="6313994"/>
            <a:ext cx="5406887" cy="365125"/>
          </a:xfrm>
          <a:prstGeom prst="rect">
            <a:avLst/>
          </a:prstGeom>
        </p:spPr>
        <p:txBody>
          <a:bodyPr/>
          <a:lstStyle/>
          <a:p>
            <a:endParaRPr lang="en-GB" dirty="0"/>
          </a:p>
        </p:txBody>
      </p:sp>
      <p:sp>
        <p:nvSpPr>
          <p:cNvPr id="12" name="Title Placeholder 1">
            <a:extLst>
              <a:ext uri="{FF2B5EF4-FFF2-40B4-BE49-F238E27FC236}">
                <a16:creationId xmlns:a16="http://schemas.microsoft.com/office/drawing/2014/main" id="{93DC4F2F-4BE4-264E-8510-35B1DE505FBF}"/>
              </a:ext>
            </a:extLst>
          </p:cNvPr>
          <p:cNvSpPr>
            <a:spLocks noGrp="1"/>
          </p:cNvSpPr>
          <p:nvPr>
            <p:ph type="title" hasCustomPrompt="1"/>
          </p:nvPr>
        </p:nvSpPr>
        <p:spPr>
          <a:xfrm>
            <a:off x="267892" y="368302"/>
            <a:ext cx="8606109" cy="1008063"/>
          </a:xfrm>
          <a:prstGeom prst="rect">
            <a:avLst/>
          </a:prstGeom>
        </p:spPr>
        <p:txBody>
          <a:bodyPr vert="horz" lIns="0" tIns="0" rIns="0" bIns="0" rtlCol="0" anchor="t" anchorCtr="0">
            <a:noAutofit/>
          </a:bodyPr>
          <a:lstStyle>
            <a:lvl1pPr>
              <a:defRPr/>
            </a:lvl1pPr>
          </a:lstStyle>
          <a:p>
            <a:r>
              <a:rPr lang="en-US" dirty="0"/>
              <a:t>Click to edit title</a:t>
            </a:r>
          </a:p>
        </p:txBody>
      </p:sp>
      <p:sp>
        <p:nvSpPr>
          <p:cNvPr id="3" name="Content Placeholder 2"/>
          <p:cNvSpPr>
            <a:spLocks noGrp="1"/>
          </p:cNvSpPr>
          <p:nvPr>
            <p:ph sz="quarter" idx="12" hasCustomPrompt="1"/>
          </p:nvPr>
        </p:nvSpPr>
        <p:spPr>
          <a:xfrm>
            <a:off x="267891" y="1673226"/>
            <a:ext cx="8607600" cy="4276725"/>
          </a:xfrm>
        </p:spPr>
        <p:txBody>
          <a:bodyPr/>
          <a:lstStyle>
            <a:lvl4pPr marL="135728" indent="-135728" defTabSz="674984">
              <a:defRPr lang="en-GB" sz="1050" kern="1200" dirty="0" smtClean="0">
                <a:solidFill>
                  <a:schemeClr val="tx1"/>
                </a:solidFill>
                <a:latin typeface="+mn-lt"/>
                <a:ea typeface="+mn-ea"/>
                <a:cs typeface="+mn-cs"/>
              </a:defRPr>
            </a:lvl4pPr>
            <a:lvl5pPr marL="280793" indent="-134997" defTabSz="674984">
              <a:defRPr lang="en-GB" sz="1050" kern="1200" dirty="0" smtClean="0">
                <a:solidFill>
                  <a:schemeClr val="tx1"/>
                </a:solidFill>
                <a:latin typeface="+mn-lt"/>
                <a:ea typeface="+mn-ea"/>
                <a:cs typeface="+mn-cs"/>
              </a:defRPr>
            </a:lvl5pPr>
            <a:lvl6pPr marL="415790" indent="-135728">
              <a:defRPr lang="en-GB" sz="900" kern="1200" baseline="0" dirty="0" smtClean="0">
                <a:solidFill>
                  <a:schemeClr val="tx1"/>
                </a:solidFill>
                <a:latin typeface="+mn-lt"/>
                <a:ea typeface="+mn-ea"/>
                <a:cs typeface="+mn-cs"/>
              </a:defRPr>
            </a:lvl6pPr>
            <a:lvl7pPr marL="556186" indent="-134997" defTabSz="674984">
              <a:defRPr lang="en-GB" sz="900" kern="1200" dirty="0" smtClean="0">
                <a:solidFill>
                  <a:schemeClr val="tx1"/>
                </a:solidFill>
                <a:latin typeface="+mn-lt"/>
                <a:ea typeface="+mn-ea"/>
                <a:cs typeface="+mn-cs"/>
              </a:defRPr>
            </a:lvl7pPr>
            <a:lvl8pPr marL="685783" indent="-134997" defTabSz="674984">
              <a:defRPr lang="en-GB" sz="900" kern="1200" dirty="0" smtClean="0">
                <a:solidFill>
                  <a:schemeClr val="tx1"/>
                </a:solidFill>
                <a:latin typeface="+mn-lt"/>
                <a:ea typeface="+mn-ea"/>
                <a:cs typeface="+mn-cs"/>
              </a:defRPr>
            </a:lvl8pPr>
            <a:lvl9pPr marL="135728" indent="-135728" defTabSz="674984">
              <a:defRPr lang="en-GB" sz="1050" kern="1200" dirty="0" smtClean="0">
                <a:solidFill>
                  <a:schemeClr val="tx1"/>
                </a:solidFill>
                <a:latin typeface="+mn-lt"/>
                <a:ea typeface="+mn-ea"/>
                <a:cs typeface="+mn-cs"/>
              </a:defRPr>
            </a:lvl9pPr>
          </a:lstStyle>
          <a:p>
            <a:r>
              <a:rPr lang="en-GB" dirty="0" err="1"/>
              <a:t>Standfirst</a:t>
            </a:r>
            <a:endParaRPr lang="en-GB" dirty="0"/>
          </a:p>
          <a:p>
            <a:pPr lvl="1"/>
            <a:r>
              <a:rPr lang="en-GB" dirty="0"/>
              <a:t>Sub heading</a:t>
            </a:r>
          </a:p>
          <a:p>
            <a:pPr lvl="2"/>
            <a:r>
              <a:rPr lang="en-GB" dirty="0"/>
              <a:t>Body text</a:t>
            </a:r>
          </a:p>
          <a:p>
            <a:pPr marL="135728" lvl="3" indent="-135728" algn="l" defTabSz="674984" rtl="0" eaLnBrk="1" latinLnBrk="0" hangingPunct="1">
              <a:lnSpc>
                <a:spcPct val="100000"/>
              </a:lnSpc>
              <a:spcBef>
                <a:spcPts val="300"/>
              </a:spcBef>
              <a:spcAft>
                <a:spcPts val="0"/>
              </a:spcAft>
              <a:buClr>
                <a:srgbClr val="CC0033"/>
              </a:buClr>
              <a:buSzPct val="100000"/>
              <a:buFont typeface="Wingdings 2" panose="05020102010507070707" pitchFamily="18" charset="2"/>
              <a:buChar char=""/>
              <a:tabLst/>
            </a:pPr>
            <a:r>
              <a:rPr lang="en-GB" dirty="0"/>
              <a:t>Main bullet</a:t>
            </a:r>
          </a:p>
          <a:p>
            <a:pPr marL="280793" lvl="4" indent="-134997" algn="l" defTabSz="674984" rtl="0" eaLnBrk="1" latinLnBrk="0" hangingPunct="1">
              <a:lnSpc>
                <a:spcPct val="100000"/>
              </a:lnSpc>
              <a:spcBef>
                <a:spcPts val="300"/>
              </a:spcBef>
              <a:spcAft>
                <a:spcPts val="0"/>
              </a:spcAft>
              <a:buClr>
                <a:srgbClr val="CC0033"/>
              </a:buClr>
              <a:buFont typeface="Arial" panose="020B0604020202020204" pitchFamily="34" charset="0"/>
              <a:buChar char="–"/>
              <a:tabLst/>
            </a:pPr>
            <a:r>
              <a:rPr lang="en-GB" dirty="0"/>
              <a:t>Sub-bullet one</a:t>
            </a:r>
          </a:p>
          <a:p>
            <a:pPr marL="415790" lvl="5" indent="-135728" algn="l" defTabSz="674984" rtl="0" eaLnBrk="1" latinLnBrk="0" hangingPunct="1">
              <a:lnSpc>
                <a:spcPct val="100000"/>
              </a:lnSpc>
              <a:spcBef>
                <a:spcPts val="150"/>
              </a:spcBef>
              <a:spcAft>
                <a:spcPts val="0"/>
              </a:spcAft>
              <a:buSzPct val="100000"/>
              <a:buFont typeface="Wingdings 2" panose="05020102010507070707" pitchFamily="18" charset="2"/>
              <a:buChar char=""/>
              <a:tabLst/>
            </a:pPr>
            <a:r>
              <a:rPr lang="en-GB" dirty="0"/>
              <a:t>Minor sub-bullet one</a:t>
            </a:r>
          </a:p>
          <a:p>
            <a:pPr marL="556186" lvl="6" indent="-134997" algn="l" defTabSz="674984" rtl="0" eaLnBrk="1" latinLnBrk="0" hangingPunct="1">
              <a:lnSpc>
                <a:spcPct val="100000"/>
              </a:lnSpc>
              <a:spcBef>
                <a:spcPts val="150"/>
              </a:spcBef>
              <a:spcAft>
                <a:spcPts val="0"/>
              </a:spcAft>
              <a:buFont typeface="Arial" panose="020B0604020202020204" pitchFamily="34" charset="0"/>
              <a:buChar char="–"/>
              <a:tabLst/>
            </a:pPr>
            <a:r>
              <a:rPr lang="en-GB" dirty="0"/>
              <a:t>Minor sub-bullet two</a:t>
            </a:r>
          </a:p>
          <a:p>
            <a:pPr marL="685783" marR="0" lvl="7" indent="-134997" algn="l" defTabSz="674984" rtl="0" eaLnBrk="1" fontAlgn="auto" latinLnBrk="0" hangingPunct="1">
              <a:lnSpc>
                <a:spcPct val="100000"/>
              </a:lnSpc>
              <a:spcBef>
                <a:spcPts val="150"/>
              </a:spcBef>
              <a:spcAft>
                <a:spcPts val="0"/>
              </a:spcAft>
              <a:buClr>
                <a:schemeClr val="tx1"/>
              </a:buClr>
              <a:buSzPct val="120000"/>
              <a:buFont typeface="Arial" panose="020B0604020202020204" pitchFamily="34" charset="0"/>
              <a:buChar char="»"/>
              <a:tabLst/>
            </a:pPr>
            <a:r>
              <a:rPr lang="en-GB" dirty="0"/>
              <a:t>Minor sub-bullet three</a:t>
            </a:r>
          </a:p>
          <a:p>
            <a:pPr marL="135728" lvl="8" indent="-135728" algn="l" defTabSz="674984" rtl="0" eaLnBrk="1" latinLnBrk="0" hangingPunct="1">
              <a:lnSpc>
                <a:spcPct val="100000"/>
              </a:lnSpc>
              <a:spcBef>
                <a:spcPts val="300"/>
              </a:spcBef>
              <a:spcAft>
                <a:spcPts val="0"/>
              </a:spcAft>
              <a:buClr>
                <a:srgbClr val="CC0033"/>
              </a:buClr>
              <a:buFont typeface="+mj-lt"/>
              <a:buAutoNum type="arabicPeriod"/>
            </a:pPr>
            <a:r>
              <a:rPr lang="en-GB" dirty="0"/>
              <a:t>Numbered main bullet</a:t>
            </a:r>
          </a:p>
        </p:txBody>
      </p:sp>
    </p:spTree>
    <p:extLst>
      <p:ext uri="{BB962C8B-B14F-4D97-AF65-F5344CB8AC3E}">
        <p14:creationId xmlns:p14="http://schemas.microsoft.com/office/powerpoint/2010/main" val="157112720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1" y="0"/>
            <a:ext cx="9130798" cy="6858000"/>
          </a:xfrm>
          <a:prstGeom prst="rect">
            <a:avLst/>
          </a:prstGeom>
        </p:spPr>
      </p:pic>
      <p:sp>
        <p:nvSpPr>
          <p:cNvPr id="36" name="Picture Placeholder 35"/>
          <p:cNvSpPr>
            <a:spLocks noGrp="1"/>
          </p:cNvSpPr>
          <p:nvPr>
            <p:ph type="pic" sz="quarter" idx="10"/>
          </p:nvPr>
        </p:nvSpPr>
        <p:spPr>
          <a:xfrm>
            <a:off x="2" y="2"/>
            <a:ext cx="9143999" cy="6857999"/>
          </a:xfrm>
          <a:custGeom>
            <a:avLst/>
            <a:gdLst>
              <a:gd name="connsiteX0" fmla="*/ 5052060 w 9143999"/>
              <a:gd name="connsiteY0" fmla="*/ 342899 h 6857999"/>
              <a:gd name="connsiteX1" fmla="*/ 5052060 w 9143999"/>
              <a:gd name="connsiteY1" fmla="*/ 6502399 h 6857999"/>
              <a:gd name="connsiteX2" fmla="*/ 8785224 w 9143999"/>
              <a:gd name="connsiteY2" fmla="*/ 6502399 h 6857999"/>
              <a:gd name="connsiteX3" fmla="*/ 8785224 w 9143999"/>
              <a:gd name="connsiteY3" fmla="*/ 342899 h 6857999"/>
              <a:gd name="connsiteX4" fmla="*/ 193787 w 9143999"/>
              <a:gd name="connsiteY4" fmla="*/ 194399 h 6857999"/>
              <a:gd name="connsiteX5" fmla="*/ 8957412 w 9143999"/>
              <a:gd name="connsiteY5" fmla="*/ 194399 h 6857999"/>
              <a:gd name="connsiteX6" fmla="*/ 8957412 w 9143999"/>
              <a:gd name="connsiteY6" fmla="*/ 6663599 h 6857999"/>
              <a:gd name="connsiteX7" fmla="*/ 193787 w 9143999"/>
              <a:gd name="connsiteY7" fmla="*/ 6663599 h 6857999"/>
              <a:gd name="connsiteX8" fmla="*/ 179385 w 9143999"/>
              <a:gd name="connsiteY8" fmla="*/ 179999 h 6857999"/>
              <a:gd name="connsiteX9" fmla="*/ 179385 w 9143999"/>
              <a:gd name="connsiteY9" fmla="*/ 194399 h 6857999"/>
              <a:gd name="connsiteX10" fmla="*/ 179387 w 9143999"/>
              <a:gd name="connsiteY10" fmla="*/ 194399 h 6857999"/>
              <a:gd name="connsiteX11" fmla="*/ 179387 w 9143999"/>
              <a:gd name="connsiteY11" fmla="*/ 6663599 h 6857999"/>
              <a:gd name="connsiteX12" fmla="*/ 179385 w 9143999"/>
              <a:gd name="connsiteY12" fmla="*/ 6663599 h 6857999"/>
              <a:gd name="connsiteX13" fmla="*/ 179385 w 9143999"/>
              <a:gd name="connsiteY13" fmla="*/ 6677999 h 6857999"/>
              <a:gd name="connsiteX14" fmla="*/ 179387 w 9143999"/>
              <a:gd name="connsiteY14" fmla="*/ 6677999 h 6857999"/>
              <a:gd name="connsiteX15" fmla="*/ 179387 w 9143999"/>
              <a:gd name="connsiteY15" fmla="*/ 6678000 h 6857999"/>
              <a:gd name="connsiteX16" fmla="*/ 193787 w 9143999"/>
              <a:gd name="connsiteY16" fmla="*/ 6678000 h 6857999"/>
              <a:gd name="connsiteX17" fmla="*/ 193787 w 9143999"/>
              <a:gd name="connsiteY17" fmla="*/ 6677999 h 6857999"/>
              <a:gd name="connsiteX18" fmla="*/ 8957412 w 9143999"/>
              <a:gd name="connsiteY18" fmla="*/ 6677999 h 6857999"/>
              <a:gd name="connsiteX19" fmla="*/ 8957412 w 9143999"/>
              <a:gd name="connsiteY19" fmla="*/ 6678000 h 6857999"/>
              <a:gd name="connsiteX20" fmla="*/ 8971812 w 9143999"/>
              <a:gd name="connsiteY20" fmla="*/ 6678000 h 6857999"/>
              <a:gd name="connsiteX21" fmla="*/ 8971812 w 9143999"/>
              <a:gd name="connsiteY21" fmla="*/ 180000 h 6857999"/>
              <a:gd name="connsiteX22" fmla="*/ 8964612 w 9143999"/>
              <a:gd name="connsiteY22" fmla="*/ 180000 h 6857999"/>
              <a:gd name="connsiteX23" fmla="*/ 8964612 w 9143999"/>
              <a:gd name="connsiteY23" fmla="*/ 179999 h 6857999"/>
              <a:gd name="connsiteX24" fmla="*/ 0 w 9143999"/>
              <a:gd name="connsiteY24" fmla="*/ 0 h 6857999"/>
              <a:gd name="connsiteX25" fmla="*/ 9143999 w 9143999"/>
              <a:gd name="connsiteY25" fmla="*/ 0 h 6857999"/>
              <a:gd name="connsiteX26" fmla="*/ 9143999 w 9143999"/>
              <a:gd name="connsiteY26" fmla="*/ 6857999 h 6857999"/>
              <a:gd name="connsiteX27" fmla="*/ 0 w 9143999"/>
              <a:gd name="connsiteY2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43999" h="6857999">
                <a:moveTo>
                  <a:pt x="5052060" y="342899"/>
                </a:moveTo>
                <a:lnTo>
                  <a:pt x="5052060" y="6502399"/>
                </a:lnTo>
                <a:lnTo>
                  <a:pt x="8785224" y="6502399"/>
                </a:lnTo>
                <a:lnTo>
                  <a:pt x="8785224" y="342899"/>
                </a:lnTo>
                <a:close/>
                <a:moveTo>
                  <a:pt x="193787" y="194399"/>
                </a:moveTo>
                <a:lnTo>
                  <a:pt x="8957412" y="194399"/>
                </a:lnTo>
                <a:lnTo>
                  <a:pt x="8957412" y="6663599"/>
                </a:lnTo>
                <a:lnTo>
                  <a:pt x="193787" y="6663599"/>
                </a:lnTo>
                <a:close/>
                <a:moveTo>
                  <a:pt x="179385" y="179999"/>
                </a:moveTo>
                <a:lnTo>
                  <a:pt x="179385" y="194399"/>
                </a:lnTo>
                <a:lnTo>
                  <a:pt x="179387" y="194399"/>
                </a:lnTo>
                <a:lnTo>
                  <a:pt x="179387" y="6663599"/>
                </a:lnTo>
                <a:lnTo>
                  <a:pt x="179385" y="6663599"/>
                </a:lnTo>
                <a:lnTo>
                  <a:pt x="179385" y="6677999"/>
                </a:lnTo>
                <a:lnTo>
                  <a:pt x="179387" y="6677999"/>
                </a:lnTo>
                <a:lnTo>
                  <a:pt x="179387" y="6678000"/>
                </a:lnTo>
                <a:lnTo>
                  <a:pt x="193787" y="6678000"/>
                </a:lnTo>
                <a:lnTo>
                  <a:pt x="193787" y="6677999"/>
                </a:lnTo>
                <a:lnTo>
                  <a:pt x="8957412" y="6677999"/>
                </a:lnTo>
                <a:lnTo>
                  <a:pt x="8957412" y="6678000"/>
                </a:lnTo>
                <a:lnTo>
                  <a:pt x="8971812" y="6678000"/>
                </a:lnTo>
                <a:lnTo>
                  <a:pt x="8971812" y="180000"/>
                </a:lnTo>
                <a:lnTo>
                  <a:pt x="8964612" y="180000"/>
                </a:lnTo>
                <a:lnTo>
                  <a:pt x="8964612" y="179999"/>
                </a:lnTo>
                <a:close/>
                <a:moveTo>
                  <a:pt x="0" y="0"/>
                </a:moveTo>
                <a:lnTo>
                  <a:pt x="9143999" y="0"/>
                </a:lnTo>
                <a:lnTo>
                  <a:pt x="9143999" y="6857999"/>
                </a:lnTo>
                <a:lnTo>
                  <a:pt x="0" y="6857999"/>
                </a:lnTo>
                <a:close/>
              </a:path>
            </a:pathLst>
          </a:custGeom>
          <a:solidFill>
            <a:schemeClr val="tx1">
              <a:lumMod val="20000"/>
              <a:lumOff val="80000"/>
            </a:schemeClr>
          </a:solidFill>
        </p:spPr>
        <p:txBody>
          <a:bodyPr wrap="square" tIns="1440000">
            <a:noAutofit/>
          </a:bodyPr>
          <a:lstStyle>
            <a:lvl1pPr algn="ctr">
              <a:defRPr baseline="0"/>
            </a:lvl1pPr>
          </a:lstStyle>
          <a:p>
            <a:r>
              <a:rPr lang="en-US"/>
              <a:t>Click icon to add picture</a:t>
            </a:r>
            <a:endParaRPr lang="en-GB" dirty="0"/>
          </a:p>
        </p:txBody>
      </p:sp>
      <p:sp>
        <p:nvSpPr>
          <p:cNvPr id="40" name="TocSubTitle"/>
          <p:cNvSpPr>
            <a:spLocks noGrp="1"/>
          </p:cNvSpPr>
          <p:nvPr>
            <p:ph type="body" idx="1" hasCustomPrompt="1"/>
          </p:nvPr>
        </p:nvSpPr>
        <p:spPr>
          <a:xfrm>
            <a:off x="5829300" y="4457700"/>
            <a:ext cx="2320351" cy="1170623"/>
          </a:xfrm>
        </p:spPr>
        <p:txBody>
          <a:bodyPr lIns="0" tIns="0" rIns="0">
            <a:normAutofit/>
          </a:bodyPr>
          <a:lstStyle>
            <a:lvl1pPr marL="0" indent="0">
              <a:lnSpc>
                <a:spcPct val="100000"/>
              </a:lnSpc>
              <a:spcBef>
                <a:spcPts val="0"/>
              </a:spcBef>
              <a:buNone/>
              <a:defRPr sz="23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a:t>
            </a:r>
          </a:p>
        </p:txBody>
      </p:sp>
      <p:sp>
        <p:nvSpPr>
          <p:cNvPr id="39" name="TocTitle"/>
          <p:cNvSpPr>
            <a:spLocks noGrp="1"/>
          </p:cNvSpPr>
          <p:nvPr>
            <p:ph type="title" hasCustomPrompt="1"/>
          </p:nvPr>
        </p:nvSpPr>
        <p:spPr>
          <a:xfrm>
            <a:off x="5829300" y="2589152"/>
            <a:ext cx="2321951" cy="1846998"/>
          </a:xfrm>
        </p:spPr>
        <p:txBody>
          <a:bodyPr lIns="0" tIns="0" rIns="0" anchor="b">
            <a:normAutofit/>
          </a:bodyPr>
          <a:lstStyle>
            <a:lvl1pPr>
              <a:lnSpc>
                <a:spcPct val="100000"/>
              </a:lnSpc>
              <a:defRPr sz="3000">
                <a:solidFill>
                  <a:schemeClr val="bg1"/>
                </a:solidFill>
              </a:defRPr>
            </a:lvl1pPr>
          </a:lstStyle>
          <a:p>
            <a:r>
              <a:rPr lang="en-US" dirty="0"/>
              <a:t>Section title</a:t>
            </a:r>
            <a:endParaRPr lang="en-GB" dirty="0"/>
          </a:p>
        </p:txBody>
      </p:sp>
      <p:sp>
        <p:nvSpPr>
          <p:cNvPr id="41" name="TocNum">
            <a:extLst>
              <a:ext uri="{FF2B5EF4-FFF2-40B4-BE49-F238E27FC236}">
                <a16:creationId xmlns:a16="http://schemas.microsoft.com/office/drawing/2014/main" id="{4F40D7B1-8879-D948-B8A1-B32277097AF1}"/>
              </a:ext>
            </a:extLst>
          </p:cNvPr>
          <p:cNvSpPr>
            <a:spLocks noGrp="1"/>
          </p:cNvSpPr>
          <p:nvPr>
            <p:ph type="body" sz="quarter" idx="11" hasCustomPrompt="1"/>
          </p:nvPr>
        </p:nvSpPr>
        <p:spPr>
          <a:xfrm>
            <a:off x="5829300" y="1150179"/>
            <a:ext cx="1776417" cy="1300921"/>
          </a:xfrm>
          <a:prstGeom prst="rect">
            <a:avLst/>
          </a:prstGeom>
        </p:spPr>
        <p:txBody>
          <a:bodyPr/>
          <a:lstStyle>
            <a:lvl1pPr>
              <a:lnSpc>
                <a:spcPts val="7200"/>
              </a:lnSpc>
              <a:defRPr sz="7200">
                <a:solidFill>
                  <a:schemeClr val="bg1"/>
                </a:solidFill>
                <a:latin typeface="+mj-lt"/>
              </a:defRPr>
            </a:lvl1pPr>
          </a:lstStyle>
          <a:p>
            <a:pPr lvl="0"/>
            <a:r>
              <a:rPr lang="en-US" dirty="0"/>
              <a:t>#</a:t>
            </a:r>
          </a:p>
        </p:txBody>
      </p:sp>
    </p:spTree>
    <p:extLst>
      <p:ext uri="{BB962C8B-B14F-4D97-AF65-F5344CB8AC3E}">
        <p14:creationId xmlns:p14="http://schemas.microsoft.com/office/powerpoint/2010/main" val="188568145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5" name="Title Placeholder 1"/>
          <p:cNvSpPr>
            <a:spLocks noGrp="1"/>
          </p:cNvSpPr>
          <p:nvPr>
            <p:ph type="title" hasCustomPrompt="1"/>
          </p:nvPr>
        </p:nvSpPr>
        <p:spPr>
          <a:xfrm>
            <a:off x="358748" y="343933"/>
            <a:ext cx="8425251" cy="898525"/>
          </a:xfrm>
          <a:prstGeom prst="rect">
            <a:avLst/>
          </a:prstGeom>
        </p:spPr>
        <p:txBody>
          <a:bodyPr vert="horz" lIns="0" tIns="0" rIns="0" bIns="0" rtlCol="0" anchor="t">
            <a:noAutofit/>
          </a:bodyPr>
          <a:lstStyle/>
          <a:p>
            <a:r>
              <a:rPr lang="en-US" dirty="0"/>
              <a:t>Click to edit title</a:t>
            </a:r>
            <a:endParaRPr lang="en-GB" dirty="0"/>
          </a:p>
        </p:txBody>
      </p:sp>
      <p:sp>
        <p:nvSpPr>
          <p:cNvPr id="6" name="Content Placeholder 5"/>
          <p:cNvSpPr>
            <a:spLocks noGrp="1"/>
          </p:cNvSpPr>
          <p:nvPr>
            <p:ph sz="quarter" idx="11" hasCustomPrompt="1"/>
          </p:nvPr>
        </p:nvSpPr>
        <p:spPr>
          <a:xfrm>
            <a:off x="358775" y="1538288"/>
            <a:ext cx="8424863" cy="4446587"/>
          </a:xfrm>
        </p:spPr>
        <p:txBody>
          <a:bodyPr/>
          <a:lstStyle/>
          <a:p>
            <a:pPr lvl="0"/>
            <a:r>
              <a:rPr lang="en-US" dirty="0" err="1"/>
              <a:t>Standfirst</a:t>
            </a:r>
            <a:endParaRPr lang="en-US" dirty="0"/>
          </a:p>
          <a:p>
            <a:pPr lvl="1"/>
            <a:r>
              <a:rPr lang="en-US" dirty="0"/>
              <a:t>Sub heading</a:t>
            </a:r>
          </a:p>
          <a:p>
            <a:pPr lvl="2"/>
            <a:r>
              <a:rPr lang="en-US" dirty="0"/>
              <a:t>Body text</a:t>
            </a:r>
          </a:p>
          <a:p>
            <a:pPr lvl="3"/>
            <a:r>
              <a:rPr lang="en-US" dirty="0"/>
              <a:t>Main bullet</a:t>
            </a:r>
          </a:p>
          <a:p>
            <a:pPr lvl="4"/>
            <a:r>
              <a:rPr lang="en-US" dirty="0"/>
              <a:t>Sub-bullet one</a:t>
            </a:r>
          </a:p>
          <a:p>
            <a:pPr lvl="5"/>
            <a:r>
              <a:rPr lang="en-US" dirty="0"/>
              <a:t>Minor sub-bullet one</a:t>
            </a:r>
          </a:p>
          <a:p>
            <a:pPr lvl="6"/>
            <a:r>
              <a:rPr lang="en-US" dirty="0"/>
              <a:t>Minor sub-bullet two</a:t>
            </a:r>
          </a:p>
          <a:p>
            <a:pPr lvl="7"/>
            <a:r>
              <a:rPr lang="en-US" dirty="0"/>
              <a:t>Minor sub-bullet three</a:t>
            </a:r>
          </a:p>
          <a:p>
            <a:pPr lvl="8"/>
            <a:r>
              <a:rPr lang="en-US" dirty="0"/>
              <a:t>Numbered main bullet</a:t>
            </a:r>
            <a:endParaRPr lang="en-GB" dirty="0"/>
          </a:p>
          <a:p>
            <a:endParaRPr lang="en-GB" dirty="0"/>
          </a:p>
        </p:txBody>
      </p:sp>
    </p:spTree>
    <p:extLst>
      <p:ext uri="{BB962C8B-B14F-4D97-AF65-F5344CB8AC3E}">
        <p14:creationId xmlns:p14="http://schemas.microsoft.com/office/powerpoint/2010/main" val="363080369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9323BB-48D2-5D4B-BC07-01D7A1314985}"/>
              </a:ext>
            </a:extLst>
          </p:cNvPr>
          <p:cNvSpPr/>
          <p:nvPr userDrawn="1"/>
        </p:nvSpPr>
        <p:spPr>
          <a:xfrm>
            <a:off x="178748" y="161162"/>
            <a:ext cx="8785252" cy="1081295"/>
          </a:xfrm>
          <a:prstGeom prst="rect">
            <a:avLst/>
          </a:prstGeom>
          <a:solidFill>
            <a:srgbClr val="5E6A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Footer Placeholder 2"/>
          <p:cNvSpPr>
            <a:spLocks noGrp="1"/>
          </p:cNvSpPr>
          <p:nvPr>
            <p:ph type="ftr" sz="quarter" idx="10"/>
          </p:nvPr>
        </p:nvSpPr>
        <p:spPr/>
        <p:txBody>
          <a:bodyPr/>
          <a:lstStyle/>
          <a:p>
            <a:endParaRPr lang="en-GB" dirty="0"/>
          </a:p>
        </p:txBody>
      </p:sp>
      <p:sp>
        <p:nvSpPr>
          <p:cNvPr id="5" name="Title Placeholder 1"/>
          <p:cNvSpPr>
            <a:spLocks noGrp="1"/>
          </p:cNvSpPr>
          <p:nvPr>
            <p:ph type="title" hasCustomPrompt="1"/>
          </p:nvPr>
        </p:nvSpPr>
        <p:spPr>
          <a:xfrm>
            <a:off x="358748" y="343933"/>
            <a:ext cx="8425251" cy="898525"/>
          </a:xfrm>
          <a:prstGeom prst="rect">
            <a:avLst/>
          </a:prstGeom>
        </p:spPr>
        <p:txBody>
          <a:bodyPr vert="horz" lIns="0" tIns="0" rIns="0" bIns="0" rtlCol="0" anchor="t">
            <a:noAutofit/>
          </a:bodyPr>
          <a:lstStyle>
            <a:lvl1pPr>
              <a:defRPr>
                <a:solidFill>
                  <a:schemeClr val="bg1"/>
                </a:solidFill>
              </a:defRPr>
            </a:lvl1pPr>
          </a:lstStyle>
          <a:p>
            <a:r>
              <a:rPr lang="en-US" dirty="0"/>
              <a:t>Click to edit title</a:t>
            </a:r>
            <a:endParaRPr lang="en-GB" dirty="0"/>
          </a:p>
        </p:txBody>
      </p:sp>
      <p:sp>
        <p:nvSpPr>
          <p:cNvPr id="8" name="Content Placeholder 5"/>
          <p:cNvSpPr>
            <a:spLocks noGrp="1"/>
          </p:cNvSpPr>
          <p:nvPr>
            <p:ph sz="quarter" idx="11" hasCustomPrompt="1"/>
          </p:nvPr>
        </p:nvSpPr>
        <p:spPr>
          <a:xfrm>
            <a:off x="358775" y="1538288"/>
            <a:ext cx="8424863" cy="4446587"/>
          </a:xfrm>
        </p:spPr>
        <p:txBody>
          <a:bodyPr/>
          <a:lstStyle/>
          <a:p>
            <a:pPr lvl="0"/>
            <a:r>
              <a:rPr lang="en-US" dirty="0" err="1"/>
              <a:t>Standfirst</a:t>
            </a:r>
            <a:endParaRPr lang="en-US" dirty="0"/>
          </a:p>
          <a:p>
            <a:pPr lvl="1"/>
            <a:r>
              <a:rPr lang="en-US" dirty="0"/>
              <a:t>Sub heading</a:t>
            </a:r>
          </a:p>
          <a:p>
            <a:pPr lvl="2"/>
            <a:r>
              <a:rPr lang="en-US" dirty="0"/>
              <a:t>Body text</a:t>
            </a:r>
          </a:p>
          <a:p>
            <a:pPr lvl="3"/>
            <a:r>
              <a:rPr lang="en-US" dirty="0"/>
              <a:t>Main bullet</a:t>
            </a:r>
          </a:p>
          <a:p>
            <a:pPr lvl="4"/>
            <a:r>
              <a:rPr lang="en-US" dirty="0"/>
              <a:t>Sub-bullet one</a:t>
            </a:r>
          </a:p>
          <a:p>
            <a:pPr lvl="5"/>
            <a:r>
              <a:rPr lang="en-US" dirty="0"/>
              <a:t>Minor sub-bullet one</a:t>
            </a:r>
          </a:p>
          <a:p>
            <a:pPr lvl="6"/>
            <a:r>
              <a:rPr lang="en-US" dirty="0"/>
              <a:t>Minor sub-bullet two</a:t>
            </a:r>
          </a:p>
          <a:p>
            <a:pPr lvl="7"/>
            <a:r>
              <a:rPr lang="en-US" dirty="0"/>
              <a:t>Minor sub-bullet three</a:t>
            </a:r>
          </a:p>
          <a:p>
            <a:pPr lvl="8"/>
            <a:r>
              <a:rPr lang="en-US" dirty="0"/>
              <a:t>Numbered main bullet</a:t>
            </a:r>
            <a:endParaRPr lang="en-GB" dirty="0"/>
          </a:p>
          <a:p>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1" y="0"/>
            <a:ext cx="9130798" cy="6858000"/>
          </a:xfrm>
          <a:prstGeom prst="rect">
            <a:avLst/>
          </a:prstGeom>
        </p:spPr>
      </p:pic>
    </p:spTree>
    <p:extLst>
      <p:ext uri="{BB962C8B-B14F-4D97-AF65-F5344CB8AC3E}">
        <p14:creationId xmlns:p14="http://schemas.microsoft.com/office/powerpoint/2010/main" val="7110119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x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6" name="Content Placeholder 5"/>
          <p:cNvSpPr>
            <a:spLocks noGrp="1"/>
          </p:cNvSpPr>
          <p:nvPr>
            <p:ph sz="quarter" idx="12" hasCustomPrompt="1"/>
          </p:nvPr>
        </p:nvSpPr>
        <p:spPr>
          <a:xfrm>
            <a:off x="358748" y="1549399"/>
            <a:ext cx="4029026" cy="4435475"/>
          </a:xfrm>
        </p:spPr>
        <p:txBody>
          <a:bodyPr/>
          <a:lstStyle>
            <a:lvl1pPr marL="0" marR="0" indent="0"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baseline="0"/>
            </a:lvl1pPr>
          </a:lstStyle>
          <a:p>
            <a:pPr marL="0" marR="0" lvl="0" indent="0"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pPr>
            <a:r>
              <a:rPr lang="en-GB" dirty="0"/>
              <a:t>Type your text here, or click the below icons to insert image, chart or media</a:t>
            </a:r>
          </a:p>
          <a:p>
            <a:pPr lvl="0"/>
            <a:endParaRPr lang="en-GB" dirty="0"/>
          </a:p>
        </p:txBody>
      </p:sp>
      <p:sp>
        <p:nvSpPr>
          <p:cNvPr id="7" name="Content Placeholder 5"/>
          <p:cNvSpPr>
            <a:spLocks noGrp="1"/>
          </p:cNvSpPr>
          <p:nvPr>
            <p:ph sz="quarter" idx="13" hasCustomPrompt="1"/>
          </p:nvPr>
        </p:nvSpPr>
        <p:spPr>
          <a:xfrm>
            <a:off x="4756825" y="1549399"/>
            <a:ext cx="4028400" cy="4435475"/>
          </a:xfrm>
        </p:spPr>
        <p:txBody>
          <a:bodyPr/>
          <a:lstStyle>
            <a:lvl1pPr>
              <a:defRPr/>
            </a:lvl1pPr>
          </a:lstStyle>
          <a:p>
            <a:pPr lvl="0"/>
            <a:r>
              <a:rPr lang="en-GB" dirty="0"/>
              <a:t>Type your text here, or click the below icons to insert image, chart or media</a:t>
            </a:r>
          </a:p>
        </p:txBody>
      </p:sp>
    </p:spTree>
    <p:extLst>
      <p:ext uri="{BB962C8B-B14F-4D97-AF65-F5344CB8AC3E}">
        <p14:creationId xmlns:p14="http://schemas.microsoft.com/office/powerpoint/2010/main" val="421352175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6" name="Content Placeholder 5"/>
          <p:cNvSpPr>
            <a:spLocks noGrp="1"/>
          </p:cNvSpPr>
          <p:nvPr>
            <p:ph sz="quarter" idx="12" hasCustomPrompt="1"/>
          </p:nvPr>
        </p:nvSpPr>
        <p:spPr>
          <a:xfrm>
            <a:off x="358749" y="1549399"/>
            <a:ext cx="5470526" cy="4435475"/>
          </a:xfrm>
        </p:spPr>
        <p:txBody>
          <a:bodyPr/>
          <a:lstStyle>
            <a:lvl1pPr marL="0" marR="0" indent="0"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384"/>
              </a:spcBef>
              <a:spcAft>
                <a:spcPts val="0"/>
              </a:spcAft>
              <a:buClrTx/>
              <a:buSzTx/>
              <a:buFont typeface="Arial" panose="020B0604020202020204" pitchFamily="34" charset="0"/>
              <a:buNone/>
              <a:tabLst/>
              <a:defRPr/>
            </a:pPr>
            <a:r>
              <a:rPr lang="en-GB" dirty="0"/>
              <a:t>Type your text here, or click the below icons to insert image, chart or media</a:t>
            </a:r>
          </a:p>
          <a:p>
            <a:pPr lvl="0"/>
            <a:endParaRPr lang="en-GB" dirty="0"/>
          </a:p>
        </p:txBody>
      </p:sp>
      <p:sp>
        <p:nvSpPr>
          <p:cNvPr id="8" name="Picture Placeholder 6"/>
          <p:cNvSpPr>
            <a:spLocks noGrp="1"/>
          </p:cNvSpPr>
          <p:nvPr>
            <p:ph type="pic" sz="quarter" idx="14"/>
          </p:nvPr>
        </p:nvSpPr>
        <p:spPr>
          <a:xfrm>
            <a:off x="6171625" y="343933"/>
            <a:ext cx="2613600" cy="5640941"/>
          </a:xfrm>
          <a:solidFill>
            <a:srgbClr val="D9D9D9"/>
          </a:solidFill>
        </p:spPr>
        <p:txBody>
          <a:bodyPr tIns="1440000"/>
          <a:lstStyle>
            <a:lvl1pPr algn="ctr">
              <a:defRPr/>
            </a:lvl1pPr>
          </a:lstStyle>
          <a:p>
            <a:r>
              <a:rPr lang="en-US"/>
              <a:t>Click icon to add picture</a:t>
            </a:r>
            <a:endParaRPr lang="en-GB" dirty="0"/>
          </a:p>
        </p:txBody>
      </p:sp>
      <p:sp>
        <p:nvSpPr>
          <p:cNvPr id="4" name="Title 3"/>
          <p:cNvSpPr>
            <a:spLocks noGrp="1"/>
          </p:cNvSpPr>
          <p:nvPr>
            <p:ph type="title" hasCustomPrompt="1"/>
          </p:nvPr>
        </p:nvSpPr>
        <p:spPr>
          <a:xfrm>
            <a:off x="358749" y="343933"/>
            <a:ext cx="5546752" cy="898525"/>
          </a:xfrm>
        </p:spPr>
        <p:txBody>
          <a:bodyPr/>
          <a:lstStyle/>
          <a:p>
            <a:r>
              <a:rPr lang="en-US" dirty="0"/>
              <a:t>Click to edit title</a:t>
            </a:r>
            <a:endParaRPr lang="en-GB" dirty="0"/>
          </a:p>
        </p:txBody>
      </p:sp>
    </p:spTree>
    <p:extLst>
      <p:ext uri="{BB962C8B-B14F-4D97-AF65-F5344CB8AC3E}">
        <p14:creationId xmlns:p14="http://schemas.microsoft.com/office/powerpoint/2010/main" val="324547296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x2 content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6" name="Content Placeholder 5"/>
          <p:cNvSpPr>
            <a:spLocks noGrp="1"/>
          </p:cNvSpPr>
          <p:nvPr>
            <p:ph sz="quarter" idx="12" hasCustomPrompt="1"/>
          </p:nvPr>
        </p:nvSpPr>
        <p:spPr>
          <a:xfrm>
            <a:off x="358749" y="1549400"/>
            <a:ext cx="2613600" cy="4435474"/>
          </a:xfrm>
        </p:spPr>
        <p:txBody>
          <a:bodyPr/>
          <a:lstStyle/>
          <a:p>
            <a:pPr lvl="0"/>
            <a:r>
              <a:rPr lang="en-GB" dirty="0"/>
              <a:t>Type your text here, or click the below icons to insert image, chart or media</a:t>
            </a:r>
          </a:p>
        </p:txBody>
      </p:sp>
      <p:sp>
        <p:nvSpPr>
          <p:cNvPr id="7" name="Content Placeholder 5"/>
          <p:cNvSpPr>
            <a:spLocks noGrp="1"/>
          </p:cNvSpPr>
          <p:nvPr>
            <p:ph sz="quarter" idx="13" hasCustomPrompt="1"/>
          </p:nvPr>
        </p:nvSpPr>
        <p:spPr>
          <a:xfrm>
            <a:off x="3265187" y="1549400"/>
            <a:ext cx="2613600" cy="4435474"/>
          </a:xfrm>
        </p:spPr>
        <p:txBody>
          <a:bodyPr/>
          <a:lstStyle/>
          <a:p>
            <a:pPr lvl="0"/>
            <a:r>
              <a:rPr lang="en-GB" dirty="0"/>
              <a:t>Type your text here, or click the below icons to insert image, chart or media</a:t>
            </a:r>
          </a:p>
        </p:txBody>
      </p:sp>
      <p:sp>
        <p:nvSpPr>
          <p:cNvPr id="9" name="Picture Placeholder 6"/>
          <p:cNvSpPr>
            <a:spLocks noGrp="1"/>
          </p:cNvSpPr>
          <p:nvPr>
            <p:ph type="pic" sz="quarter" idx="14"/>
          </p:nvPr>
        </p:nvSpPr>
        <p:spPr>
          <a:xfrm>
            <a:off x="6171625" y="343933"/>
            <a:ext cx="2613600" cy="5640941"/>
          </a:xfrm>
          <a:solidFill>
            <a:srgbClr val="D9D9D9"/>
          </a:solidFill>
        </p:spPr>
        <p:txBody>
          <a:bodyPr tIns="1440000"/>
          <a:lstStyle>
            <a:lvl1pPr algn="ctr">
              <a:defRPr/>
            </a:lvl1pPr>
          </a:lstStyle>
          <a:p>
            <a:r>
              <a:rPr lang="en-US"/>
              <a:t>Click icon to add picture</a:t>
            </a:r>
            <a:endParaRPr lang="en-GB" dirty="0"/>
          </a:p>
        </p:txBody>
      </p:sp>
      <p:sp>
        <p:nvSpPr>
          <p:cNvPr id="10" name="Title 3"/>
          <p:cNvSpPr>
            <a:spLocks noGrp="1"/>
          </p:cNvSpPr>
          <p:nvPr>
            <p:ph type="title" hasCustomPrompt="1"/>
          </p:nvPr>
        </p:nvSpPr>
        <p:spPr>
          <a:xfrm>
            <a:off x="358749" y="343933"/>
            <a:ext cx="5546752" cy="898525"/>
          </a:xfrm>
        </p:spPr>
        <p:txBody>
          <a:bodyPr/>
          <a:lstStyle/>
          <a:p>
            <a:r>
              <a:rPr lang="en-US" dirty="0"/>
              <a:t>Click to edit title</a:t>
            </a:r>
            <a:endParaRPr lang="en-GB" dirty="0"/>
          </a:p>
        </p:txBody>
      </p:sp>
    </p:spTree>
    <p:extLst>
      <p:ext uri="{BB962C8B-B14F-4D97-AF65-F5344CB8AC3E}">
        <p14:creationId xmlns:p14="http://schemas.microsoft.com/office/powerpoint/2010/main" val="20950355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9323BB-48D2-5D4B-BC07-01D7A1314985}"/>
              </a:ext>
            </a:extLst>
          </p:cNvPr>
          <p:cNvSpPr/>
          <p:nvPr userDrawn="1"/>
        </p:nvSpPr>
        <p:spPr>
          <a:xfrm>
            <a:off x="178748" y="6138000"/>
            <a:ext cx="8785252" cy="504000"/>
          </a:xfrm>
          <a:prstGeom prst="rect">
            <a:avLst/>
          </a:prstGeom>
          <a:solidFill>
            <a:srgbClr val="5E6A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358748" y="6316615"/>
            <a:ext cx="1062000" cy="211562"/>
          </a:xfrm>
          <a:prstGeom prst="rect">
            <a:avLst/>
          </a:prstGeom>
        </p:spPr>
      </p:pic>
      <p:sp>
        <p:nvSpPr>
          <p:cNvPr id="2" name="Title Placeholder 1"/>
          <p:cNvSpPr>
            <a:spLocks noGrp="1"/>
          </p:cNvSpPr>
          <p:nvPr>
            <p:ph type="title"/>
          </p:nvPr>
        </p:nvSpPr>
        <p:spPr>
          <a:xfrm>
            <a:off x="358748" y="343933"/>
            <a:ext cx="8425251" cy="898525"/>
          </a:xfrm>
          <a:prstGeom prst="rect">
            <a:avLst/>
          </a:prstGeom>
        </p:spPr>
        <p:txBody>
          <a:bodyPr vert="horz" lIns="0" tIns="0" rIns="0" bIns="0" rtlCol="0" anchor="t">
            <a:noAutofit/>
          </a:bodyPr>
          <a:lstStyle/>
          <a:p>
            <a:r>
              <a:rPr lang="en-US" dirty="0"/>
              <a:t>Click to edit title</a:t>
            </a:r>
            <a:endParaRPr lang="en-GB" dirty="0"/>
          </a:p>
        </p:txBody>
      </p:sp>
      <p:sp>
        <p:nvSpPr>
          <p:cNvPr id="3" name="Text Placeholder 2"/>
          <p:cNvSpPr>
            <a:spLocks noGrp="1"/>
          </p:cNvSpPr>
          <p:nvPr>
            <p:ph type="body" idx="1"/>
          </p:nvPr>
        </p:nvSpPr>
        <p:spPr>
          <a:xfrm>
            <a:off x="358748" y="1549387"/>
            <a:ext cx="8425251" cy="4435487"/>
          </a:xfrm>
          <a:prstGeom prst="rect">
            <a:avLst/>
          </a:prstGeom>
        </p:spPr>
        <p:txBody>
          <a:bodyPr vert="horz" lIns="0" tIns="0" rIns="0" bIns="0" rtlCol="0">
            <a:noAutofit/>
          </a:bodyPr>
          <a:lstStyle/>
          <a:p>
            <a:pPr lvl="0"/>
            <a:r>
              <a:rPr lang="en-US" dirty="0" err="1"/>
              <a:t>Standfirst</a:t>
            </a:r>
            <a:endParaRPr lang="en-US" dirty="0"/>
          </a:p>
          <a:p>
            <a:pPr lvl="1"/>
            <a:r>
              <a:rPr lang="en-US" dirty="0"/>
              <a:t>Sub heading</a:t>
            </a:r>
          </a:p>
          <a:p>
            <a:pPr lvl="2"/>
            <a:r>
              <a:rPr lang="en-US" dirty="0"/>
              <a:t>Body text</a:t>
            </a:r>
          </a:p>
          <a:p>
            <a:pPr lvl="3"/>
            <a:r>
              <a:rPr lang="en-US" dirty="0"/>
              <a:t>Main bullet</a:t>
            </a:r>
          </a:p>
          <a:p>
            <a:pPr lvl="4"/>
            <a:r>
              <a:rPr lang="en-US" dirty="0"/>
              <a:t>Sub-bullet one</a:t>
            </a:r>
          </a:p>
          <a:p>
            <a:pPr lvl="5"/>
            <a:r>
              <a:rPr lang="en-US" dirty="0"/>
              <a:t>Minor sub-bullet one</a:t>
            </a:r>
          </a:p>
          <a:p>
            <a:pPr lvl="6"/>
            <a:r>
              <a:rPr lang="en-US" dirty="0"/>
              <a:t>Minor sub-bullet two</a:t>
            </a:r>
          </a:p>
          <a:p>
            <a:pPr lvl="7"/>
            <a:r>
              <a:rPr lang="en-US" dirty="0"/>
              <a:t>Minor sub-bullet three</a:t>
            </a:r>
          </a:p>
          <a:p>
            <a:pPr lvl="8"/>
            <a:r>
              <a:rPr lang="en-US" dirty="0"/>
              <a:t>Numbered main bullet</a:t>
            </a:r>
            <a:endParaRPr lang="en-GB" dirty="0"/>
          </a:p>
        </p:txBody>
      </p:sp>
      <p:sp>
        <p:nvSpPr>
          <p:cNvPr id="5" name="Footer Placeholder 4"/>
          <p:cNvSpPr>
            <a:spLocks noGrp="1"/>
          </p:cNvSpPr>
          <p:nvPr>
            <p:ph type="ftr" sz="quarter" idx="3"/>
          </p:nvPr>
        </p:nvSpPr>
        <p:spPr>
          <a:xfrm>
            <a:off x="3124200" y="6210046"/>
            <a:ext cx="2895600" cy="365125"/>
          </a:xfrm>
          <a:prstGeom prst="rect">
            <a:avLst/>
          </a:prstGeom>
        </p:spPr>
        <p:txBody>
          <a:bodyPr vert="horz" lIns="91440" tIns="45720" rIns="91440" bIns="45720" rtlCol="0" anchor="ctr"/>
          <a:lstStyle>
            <a:lvl1pPr algn="ctr">
              <a:defRPr sz="1050">
                <a:solidFill>
                  <a:srgbClr val="FFFFFF"/>
                </a:solidFill>
                <a:latin typeface="+mn-lt"/>
                <a:cs typeface="Arial" panose="020B0604020202020204" pitchFamily="34" charset="0"/>
              </a:defRPr>
            </a:lvl1pPr>
          </a:lstStyle>
          <a:p>
            <a:endParaRPr lang="en-GB" dirty="0"/>
          </a:p>
        </p:txBody>
      </p:sp>
      <p:grpSp>
        <p:nvGrpSpPr>
          <p:cNvPr id="6" name="Alignment Grid" hidden="1"/>
          <p:cNvGrpSpPr/>
          <p:nvPr userDrawn="1"/>
        </p:nvGrpSpPr>
        <p:grpSpPr>
          <a:xfrm>
            <a:off x="-882316" y="-810458"/>
            <a:ext cx="10914330" cy="8478916"/>
            <a:chOff x="-882316" y="-810458"/>
            <a:chExt cx="10914330" cy="8478916"/>
          </a:xfrm>
        </p:grpSpPr>
        <p:sp>
          <p:nvSpPr>
            <p:cNvPr id="4" name="Top Left (Horizontal)"/>
            <p:cNvSpPr/>
            <p:nvPr userDrawn="1"/>
          </p:nvSpPr>
          <p:spPr>
            <a:xfrm>
              <a:off x="367704" y="-810458"/>
              <a:ext cx="18000" cy="719528"/>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op Right (Horizontal)"/>
            <p:cNvSpPr/>
            <p:nvPr userDrawn="1"/>
          </p:nvSpPr>
          <p:spPr>
            <a:xfrm>
              <a:off x="8765999" y="-810458"/>
              <a:ext cx="18000" cy="719528"/>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Bottom Right (Horizontal)"/>
            <p:cNvSpPr/>
            <p:nvPr userDrawn="1"/>
          </p:nvSpPr>
          <p:spPr>
            <a:xfrm>
              <a:off x="8765999" y="6948930"/>
              <a:ext cx="18000" cy="719528"/>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Bottom Left (Horizontal)"/>
            <p:cNvSpPr/>
            <p:nvPr userDrawn="1"/>
          </p:nvSpPr>
          <p:spPr>
            <a:xfrm>
              <a:off x="367704" y="6948930"/>
              <a:ext cx="18000" cy="719528"/>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op Left (Vertical)"/>
            <p:cNvSpPr/>
            <p:nvPr userDrawn="1"/>
          </p:nvSpPr>
          <p:spPr>
            <a:xfrm>
              <a:off x="-882316" y="1549388"/>
              <a:ext cx="882316" cy="941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op Right (Vertical)"/>
            <p:cNvSpPr/>
            <p:nvPr userDrawn="1"/>
          </p:nvSpPr>
          <p:spPr>
            <a:xfrm>
              <a:off x="9150324" y="1549388"/>
              <a:ext cx="881690" cy="941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Bottom Left (Vertical)"/>
            <p:cNvSpPr/>
            <p:nvPr userDrawn="1"/>
          </p:nvSpPr>
          <p:spPr>
            <a:xfrm>
              <a:off x="-720154" y="5901787"/>
              <a:ext cx="719528" cy="61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Bottom Right (Vertical)"/>
            <p:cNvSpPr/>
            <p:nvPr userDrawn="1"/>
          </p:nvSpPr>
          <p:spPr>
            <a:xfrm>
              <a:off x="9150324" y="5901787"/>
              <a:ext cx="881690" cy="941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629228" y="6311999"/>
            <a:ext cx="157094" cy="153888"/>
          </a:xfrm>
          <a:prstGeom prst="rect">
            <a:avLst/>
          </a:prstGeom>
        </p:spPr>
        <p:txBody>
          <a:bodyPr wrap="none" lIns="0" tIns="0" rIns="0" bIns="0">
            <a:spAutoFit/>
          </a:bodyPr>
          <a:lstStyle/>
          <a:p>
            <a:pPr algn="r"/>
            <a:fld id="{A94322AF-3935-AF46-B56E-E449534F252A}" type="slidenum">
              <a:rPr lang="en-US" sz="1000" smtClean="0">
                <a:solidFill>
                  <a:schemeClr val="bg1"/>
                </a:solidFill>
                <a:latin typeface="+mj-lt"/>
              </a:rPr>
              <a:pPr algn="r"/>
              <a:t>‹#›</a:t>
            </a:fld>
            <a:endParaRPr lang="en-GB" sz="1000" dirty="0">
              <a:latin typeface="+mj-lt"/>
            </a:endParaRPr>
          </a:p>
        </p:txBody>
      </p:sp>
      <p:sp>
        <p:nvSpPr>
          <p:cNvPr id="11" name="Rectangle 10">
            <a:extLst>
              <a:ext uri="{FF2B5EF4-FFF2-40B4-BE49-F238E27FC236}">
                <a16:creationId xmlns:a16="http://schemas.microsoft.com/office/drawing/2014/main" id="{0C7E2FBC-A281-DB48-AC7F-B061AFB2BACD}"/>
              </a:ext>
            </a:extLst>
          </p:cNvPr>
          <p:cNvSpPr/>
          <p:nvPr/>
        </p:nvSpPr>
        <p:spPr>
          <a:xfrm>
            <a:off x="179374" y="180000"/>
            <a:ext cx="8784626" cy="6462000"/>
          </a:xfrm>
          <a:prstGeom prst="rect">
            <a:avLst/>
          </a:prstGeom>
          <a:noFill/>
          <a:ln w="12700" cap="flat" cmpd="sng" algn="ctr">
            <a:solidFill>
              <a:srgbClr val="ECED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8589954"/>
      </p:ext>
    </p:extLst>
  </p:cSld>
  <p:clrMap bg1="lt1" tx1="dk1" bg2="lt2" tx2="dk2" accent1="accent1" accent2="accent2" accent3="accent3" accent4="accent4" accent5="accent5" accent6="accent6" hlink="hlink" folHlink="folHlink"/>
  <p:sldLayoutIdLst>
    <p:sldLayoutId id="2147483696" r:id="rId1"/>
    <p:sldLayoutId id="2147483727" r:id="rId2"/>
    <p:sldLayoutId id="2147483736" r:id="rId3"/>
    <p:sldLayoutId id="2147483719" r:id="rId4"/>
    <p:sldLayoutId id="2147483697" r:id="rId5"/>
    <p:sldLayoutId id="2147483728" r:id="rId6"/>
    <p:sldLayoutId id="2147483698" r:id="rId7"/>
    <p:sldLayoutId id="2147483720" r:id="rId8"/>
    <p:sldLayoutId id="2147483704" r:id="rId9"/>
    <p:sldLayoutId id="2147483706" r:id="rId10"/>
    <p:sldLayoutId id="2147483705" r:id="rId11"/>
    <p:sldLayoutId id="2147483707" r:id="rId12"/>
    <p:sldLayoutId id="2147483708" r:id="rId13"/>
    <p:sldLayoutId id="2147483709" r:id="rId14"/>
    <p:sldLayoutId id="2147483710" r:id="rId15"/>
    <p:sldLayoutId id="2147483739" r:id="rId16"/>
    <p:sldLayoutId id="2147483711" r:id="rId17"/>
    <p:sldLayoutId id="2147483712" r:id="rId18"/>
    <p:sldLayoutId id="2147483729" r:id="rId19"/>
    <p:sldLayoutId id="2147483713" r:id="rId20"/>
    <p:sldLayoutId id="2147483714" r:id="rId21"/>
    <p:sldLayoutId id="2147483726" r:id="rId22"/>
    <p:sldLayoutId id="2147483737" r:id="rId23"/>
    <p:sldLayoutId id="2147483738" r:id="rId24"/>
    <p:sldLayoutId id="2147483730" r:id="rId25"/>
    <p:sldLayoutId id="2147483731" r:id="rId26"/>
    <p:sldLayoutId id="2147483732" r:id="rId27"/>
    <p:sldLayoutId id="2147483733" r:id="rId28"/>
    <p:sldLayoutId id="2147483715" r:id="rId29"/>
    <p:sldLayoutId id="2147483716" r:id="rId30"/>
    <p:sldLayoutId id="2147483734" r:id="rId31"/>
    <p:sldLayoutId id="2147483735" r:id="rId32"/>
    <p:sldLayoutId id="2147483717" r:id="rId33"/>
    <p:sldLayoutId id="2147483718" r:id="rId34"/>
    <p:sldLayoutId id="2147483744" r:id="rId35"/>
    <p:sldLayoutId id="2147483745" r:id="rId36"/>
    <p:sldLayoutId id="2147483746" r:id="rId37"/>
  </p:sldLayoutIdLst>
  <p:transition spd="slow">
    <p:wipe/>
  </p:transition>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spcBef>
          <a:spcPts val="400"/>
        </a:spcBef>
        <a:buFont typeface="Arial" panose="020B0604020202020204" pitchFamily="34" charset="0"/>
        <a:buNone/>
        <a:defRPr sz="1800" kern="1200">
          <a:solidFill>
            <a:schemeClr val="tx1"/>
          </a:solidFill>
          <a:latin typeface="+mn-lt"/>
          <a:ea typeface="+mn-ea"/>
          <a:cs typeface="Arial" panose="020B0604020202020204" pitchFamily="34" charset="0"/>
        </a:defRPr>
      </a:lvl1pPr>
      <a:lvl2pPr marL="0" indent="0" algn="l" defTabSz="914400" rtl="0" eaLnBrk="1" latinLnBrk="0" hangingPunct="1">
        <a:spcBef>
          <a:spcPts val="400"/>
        </a:spcBef>
        <a:spcAft>
          <a:spcPts val="400"/>
        </a:spcAft>
        <a:buFont typeface="Arial" panose="020B0604020202020204" pitchFamily="34" charset="0"/>
        <a:buNone/>
        <a:defRPr sz="1800" kern="1200">
          <a:solidFill>
            <a:schemeClr val="tx2"/>
          </a:solidFill>
          <a:latin typeface="+mn-lt"/>
          <a:ea typeface="+mn-ea"/>
          <a:cs typeface="Arial" panose="020B0604020202020204" pitchFamily="34" charset="0"/>
        </a:defRPr>
      </a:lvl2pPr>
      <a:lvl3pPr marL="0" indent="0" algn="l" defTabSz="914400" rtl="0" eaLnBrk="1" latinLnBrk="0" hangingPunct="1">
        <a:spcBef>
          <a:spcPts val="400"/>
        </a:spcBef>
        <a:spcAft>
          <a:spcPts val="400"/>
        </a:spcAft>
        <a:buFont typeface="Arial" panose="020B0604020202020204" pitchFamily="34" charset="0"/>
        <a:buNone/>
        <a:defRPr sz="1400" kern="1200">
          <a:solidFill>
            <a:schemeClr val="tx1"/>
          </a:solidFill>
          <a:latin typeface="+mn-lt"/>
          <a:ea typeface="+mn-ea"/>
          <a:cs typeface="Arial" panose="020B0604020202020204" pitchFamily="34" charset="0"/>
        </a:defRPr>
      </a:lvl3pPr>
      <a:lvl4pPr marL="180000" indent="-180000" algn="l" defTabSz="900000" rtl="0" eaLnBrk="1" latinLnBrk="0" hangingPunct="1">
        <a:spcBef>
          <a:spcPts val="400"/>
        </a:spcBef>
        <a:buClr>
          <a:srgbClr val="CC0033"/>
        </a:buClr>
        <a:buSzPct val="100000"/>
        <a:buFont typeface="Wingdings 2" panose="05020102010507070707" pitchFamily="18" charset="2"/>
        <a:buChar char=""/>
        <a:tabLst/>
        <a:defRPr sz="1400" kern="1200">
          <a:solidFill>
            <a:schemeClr val="tx1"/>
          </a:solidFill>
          <a:latin typeface="+mn-lt"/>
          <a:ea typeface="+mn-ea"/>
          <a:cs typeface="Arial" panose="020B0604020202020204" pitchFamily="34" charset="0"/>
        </a:defRPr>
      </a:lvl4pPr>
      <a:lvl5pPr marL="360000" indent="-180000" algn="l" defTabSz="900000" rtl="0" eaLnBrk="1" latinLnBrk="0" hangingPunct="1">
        <a:spcBef>
          <a:spcPts val="400"/>
        </a:spcBef>
        <a:buClr>
          <a:srgbClr val="CC0033"/>
        </a:buClr>
        <a:buFont typeface="Arial" panose="020B0604020202020204" pitchFamily="34" charset="0"/>
        <a:buChar char="‒"/>
        <a:tabLst/>
        <a:defRPr lang="en-US" sz="1400" kern="1200" baseline="0" smtClean="0">
          <a:solidFill>
            <a:schemeClr val="tx1"/>
          </a:solidFill>
          <a:latin typeface="+mn-lt"/>
          <a:ea typeface="+mn-ea"/>
          <a:cs typeface="Arial" panose="020B0604020202020204" pitchFamily="34" charset="0"/>
        </a:defRPr>
      </a:lvl5pPr>
      <a:lvl6pPr marL="554400" indent="-180000" algn="l" defTabSz="900000" rtl="0" eaLnBrk="1" latinLnBrk="0" hangingPunct="1">
        <a:spcBef>
          <a:spcPts val="200"/>
        </a:spcBef>
        <a:buFont typeface="Wingdings 2" panose="05020102010507070707" pitchFamily="18" charset="2"/>
        <a:buChar char=""/>
        <a:defRPr sz="1200" kern="1200">
          <a:solidFill>
            <a:schemeClr val="tx1"/>
          </a:solidFill>
          <a:latin typeface="+mn-lt"/>
          <a:ea typeface="+mn-ea"/>
          <a:cs typeface="Arial" panose="020B0604020202020204" pitchFamily="34" charset="0"/>
        </a:defRPr>
      </a:lvl6pPr>
      <a:lvl7pPr marL="741600" indent="-180000" algn="l" defTabSz="900000" rtl="0" eaLnBrk="1" latinLnBrk="0" hangingPunct="1">
        <a:spcBef>
          <a:spcPts val="200"/>
        </a:spcBef>
        <a:buFont typeface="Calibri" panose="020F0502020204030204" pitchFamily="34" charset="0"/>
        <a:buChar char="‒"/>
        <a:tabLst/>
        <a:defRPr sz="1200" kern="1200">
          <a:solidFill>
            <a:schemeClr val="tx1"/>
          </a:solidFill>
          <a:latin typeface="+mn-lt"/>
          <a:ea typeface="+mn-ea"/>
          <a:cs typeface="Arial" panose="020B0604020202020204" pitchFamily="34" charset="0"/>
        </a:defRPr>
      </a:lvl7pPr>
      <a:lvl8pPr marL="914400" indent="-180000" algn="l" defTabSz="900000" rtl="0" eaLnBrk="1" latinLnBrk="0" hangingPunct="1">
        <a:spcBef>
          <a:spcPts val="200"/>
        </a:spcBef>
        <a:buSzPct val="120000"/>
        <a:buFont typeface="Arial" panose="020B0604020202020204" pitchFamily="34" charset="0"/>
        <a:buChar char="»"/>
        <a:defRPr sz="1200" kern="1200">
          <a:solidFill>
            <a:schemeClr val="tx1"/>
          </a:solidFill>
          <a:latin typeface="+mn-lt"/>
          <a:ea typeface="+mn-ea"/>
          <a:cs typeface="Arial" panose="020B0604020202020204" pitchFamily="34" charset="0"/>
        </a:defRPr>
      </a:lvl8pPr>
      <a:lvl9pPr marL="180000" indent="-180000" algn="l" defTabSz="900000" rtl="0" eaLnBrk="1" latinLnBrk="0" hangingPunct="1">
        <a:spcBef>
          <a:spcPts val="400"/>
        </a:spcBef>
        <a:buClr>
          <a:srgbClr val="CC0033"/>
        </a:buClr>
        <a:buFont typeface="+mj-lt"/>
        <a:buAutoNum type="arabicPeriod"/>
        <a:defRPr sz="14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534" userDrawn="1">
          <p15:clr>
            <a:srgbClr val="F26B43"/>
          </p15:clr>
        </p15:guide>
        <p15:guide id="3" pos="2880" userDrawn="1">
          <p15:clr>
            <a:srgbClr val="F26B43"/>
          </p15:clr>
        </p15:guide>
        <p15:guide id="4" pos="226" userDrawn="1">
          <p15:clr>
            <a:srgbClr val="F26B43"/>
          </p15:clr>
        </p15:guide>
        <p15:guide id="7" orient="horz" pos="787" userDrawn="1">
          <p15:clr>
            <a:srgbClr val="F26B43"/>
          </p15:clr>
        </p15:guide>
        <p15:guide id="8" orient="horz" pos="3861" userDrawn="1">
          <p15:clr>
            <a:srgbClr val="F26B43"/>
          </p15:clr>
        </p15:guide>
        <p15:guide id="9" orient="horz" pos="210" userDrawn="1">
          <p15:clr>
            <a:srgbClr val="F26B43"/>
          </p15:clr>
        </p15:guide>
        <p15:guide id="10" orient="horz" pos="969" userDrawn="1">
          <p15:clr>
            <a:srgbClr val="F26B43"/>
          </p15:clr>
        </p15:guide>
        <p15:guide id="11"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96E1-168F-4901-A2FF-B9FE1DDC36CE}"/>
              </a:ext>
            </a:extLst>
          </p:cNvPr>
          <p:cNvSpPr>
            <a:spLocks noGrp="1"/>
          </p:cNvSpPr>
          <p:nvPr>
            <p:ph type="title"/>
          </p:nvPr>
        </p:nvSpPr>
        <p:spPr/>
        <p:txBody>
          <a:bodyPr/>
          <a:lstStyle/>
          <a:p>
            <a:r>
              <a:rPr lang="en-US"/>
              <a:t>Contact</a:t>
            </a:r>
            <a:endParaRPr lang="en-US" dirty="0"/>
          </a:p>
        </p:txBody>
      </p:sp>
      <p:sp>
        <p:nvSpPr>
          <p:cNvPr id="3" name="Arrow: Right 2">
            <a:extLst>
              <a:ext uri="{FF2B5EF4-FFF2-40B4-BE49-F238E27FC236}">
                <a16:creationId xmlns:a16="http://schemas.microsoft.com/office/drawing/2014/main" id="{5EB92428-F8D3-4E6E-B1B1-8A5D60D5867B}"/>
              </a:ext>
            </a:extLst>
          </p:cNvPr>
          <p:cNvSpPr/>
          <p:nvPr/>
        </p:nvSpPr>
        <p:spPr>
          <a:xfrm>
            <a:off x="293058" y="1819827"/>
            <a:ext cx="5562457" cy="363301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id="{A123BAF3-DF38-4328-BA18-434750E90803}"/>
              </a:ext>
            </a:extLst>
          </p:cNvPr>
          <p:cNvGrpSpPr/>
          <p:nvPr/>
        </p:nvGrpSpPr>
        <p:grpSpPr>
          <a:xfrm>
            <a:off x="999744" y="1242458"/>
            <a:ext cx="3320586" cy="3634342"/>
            <a:chOff x="999744" y="1242458"/>
            <a:chExt cx="3320586" cy="3634342"/>
          </a:xfrm>
        </p:grpSpPr>
        <p:sp>
          <p:nvSpPr>
            <p:cNvPr id="4" name="Content Placeholder 6">
              <a:extLst>
                <a:ext uri="{FF2B5EF4-FFF2-40B4-BE49-F238E27FC236}">
                  <a16:creationId xmlns:a16="http://schemas.microsoft.com/office/drawing/2014/main" id="{FAD0ECD8-20EA-4EB3-BC84-40EBDC9C0A69}"/>
                </a:ext>
              </a:extLst>
            </p:cNvPr>
            <p:cNvSpPr txBox="1">
              <a:spLocks/>
            </p:cNvSpPr>
            <p:nvPr/>
          </p:nvSpPr>
          <p:spPr>
            <a:xfrm>
              <a:off x="999744" y="1959562"/>
              <a:ext cx="3320586" cy="2917238"/>
            </a:xfrm>
            <a:prstGeom prst="rect">
              <a:avLst/>
            </a:prstGeom>
          </p:spPr>
          <p:txBody>
            <a:bodyPr anchor="b"/>
            <a:lstStyle>
              <a:lvl1pPr marL="0" indent="0" algn="l" defTabSz="914377" rtl="0" eaLnBrk="1" latinLnBrk="0" hangingPunct="1">
                <a:lnSpc>
                  <a:spcPct val="100000"/>
                </a:lnSpc>
                <a:spcBef>
                  <a:spcPts val="400"/>
                </a:spcBef>
                <a:spcAft>
                  <a:spcPts val="0"/>
                </a:spcAft>
                <a:buFont typeface="Arial" panose="020B0604020202020204" pitchFamily="34" charset="0"/>
                <a:buNone/>
                <a:defRPr lang="en-GB" sz="1800" kern="1200" baseline="0" dirty="0">
                  <a:solidFill>
                    <a:schemeClr val="tx1"/>
                  </a:solidFill>
                  <a:latin typeface="+mn-lt"/>
                  <a:ea typeface="+mn-ea"/>
                  <a:cs typeface="Arial" panose="020B0604020202020204" pitchFamily="34" charset="0"/>
                </a:defRPr>
              </a:lvl1pPr>
              <a:lvl2pPr marL="0" indent="0" algn="l" defTabSz="914377" rtl="0" eaLnBrk="1" latinLnBrk="0" hangingPunct="1">
                <a:lnSpc>
                  <a:spcPct val="100000"/>
                </a:lnSpc>
                <a:spcBef>
                  <a:spcPts val="400"/>
                </a:spcBef>
                <a:spcAft>
                  <a:spcPts val="400"/>
                </a:spcAft>
                <a:buFont typeface="Wingdings 2" panose="05020102010507070707" pitchFamily="18" charset="2"/>
                <a:buNone/>
                <a:defRPr lang="en-US" sz="1800" kern="1200" baseline="0" dirty="0" smtClean="0">
                  <a:solidFill>
                    <a:schemeClr val="tx2"/>
                  </a:solidFill>
                  <a:latin typeface="+mn-lt"/>
                  <a:ea typeface="+mn-ea"/>
                  <a:cs typeface="+mn-cs"/>
                </a:defRPr>
              </a:lvl2pPr>
              <a:lvl3pPr marL="9525" indent="0" algn="l" defTabSz="914377" rtl="0" eaLnBrk="1" latinLnBrk="0" hangingPunct="1">
                <a:lnSpc>
                  <a:spcPct val="100000"/>
                </a:lnSpc>
                <a:spcBef>
                  <a:spcPts val="400"/>
                </a:spcBef>
                <a:spcAft>
                  <a:spcPts val="400"/>
                </a:spcAft>
                <a:buClr>
                  <a:schemeClr val="tx2"/>
                </a:buClr>
                <a:buFont typeface="Wingdings" panose="05000000000000000000" pitchFamily="2" charset="2"/>
                <a:buNone/>
                <a:tabLst/>
                <a:defRPr lang="en-US" sz="1400" b="0" kern="1200" dirty="0" smtClean="0">
                  <a:solidFill>
                    <a:schemeClr val="tx1"/>
                  </a:solidFill>
                  <a:latin typeface="+mn-lt"/>
                  <a:ea typeface="+mn-ea"/>
                  <a:cs typeface="+mn-cs"/>
                </a:defRPr>
              </a:lvl3pPr>
              <a:lvl4pPr marL="180970" indent="-180970" algn="l" defTabSz="899978" rtl="0" eaLnBrk="1" latinLnBrk="0" hangingPunct="1">
                <a:lnSpc>
                  <a:spcPct val="100000"/>
                </a:lnSpc>
                <a:spcBef>
                  <a:spcPts val="400"/>
                </a:spcBef>
                <a:spcAft>
                  <a:spcPts val="0"/>
                </a:spcAft>
                <a:buClr>
                  <a:srgbClr val="CC0033"/>
                </a:buClr>
                <a:buSzPct val="100000"/>
                <a:buFont typeface="Wingdings 2" panose="05020102010507070707" pitchFamily="18" charset="2"/>
                <a:buChar char=""/>
                <a:tabLst/>
                <a:defRPr lang="en-US" sz="1400" kern="1200" dirty="0" smtClean="0">
                  <a:solidFill>
                    <a:schemeClr val="tx1"/>
                  </a:solidFill>
                  <a:latin typeface="+mn-lt"/>
                  <a:ea typeface="+mn-ea"/>
                  <a:cs typeface="+mn-cs"/>
                </a:defRPr>
              </a:lvl4pPr>
              <a:lvl5pPr marL="374391" indent="-179996" algn="l" defTabSz="899978" rtl="0" eaLnBrk="1" latinLnBrk="0" hangingPunct="1">
                <a:lnSpc>
                  <a:spcPct val="100000"/>
                </a:lnSpc>
                <a:spcBef>
                  <a:spcPts val="400"/>
                </a:spcBef>
                <a:spcAft>
                  <a:spcPts val="0"/>
                </a:spcAft>
                <a:buClr>
                  <a:srgbClr val="CC0033"/>
                </a:buClr>
                <a:buFont typeface="Arial" panose="020B0604020202020204" pitchFamily="34" charset="0"/>
                <a:buChar char="–"/>
                <a:tabLst/>
                <a:defRPr lang="en-US" sz="1400" kern="1200" dirty="0" smtClean="0">
                  <a:solidFill>
                    <a:schemeClr val="tx1"/>
                  </a:solidFill>
                  <a:latin typeface="+mn-lt"/>
                  <a:ea typeface="+mn-ea"/>
                  <a:cs typeface="+mn-cs"/>
                </a:defRPr>
              </a:lvl5pPr>
              <a:lvl6pPr marL="554386" indent="-180970" algn="l" defTabSz="791980" rtl="0" eaLnBrk="1" latinLnBrk="0" hangingPunct="1">
                <a:lnSpc>
                  <a:spcPct val="100000"/>
                </a:lnSpc>
                <a:spcBef>
                  <a:spcPts val="200"/>
                </a:spcBef>
                <a:spcAft>
                  <a:spcPts val="0"/>
                </a:spcAft>
                <a:buSzPct val="100000"/>
                <a:buFont typeface="Wingdings 2" panose="05020102010507070707" pitchFamily="18" charset="2"/>
                <a:buChar char=""/>
                <a:tabLst/>
                <a:defRPr lang="en-GB" sz="1200" kern="1200" baseline="0" dirty="0" smtClean="0">
                  <a:solidFill>
                    <a:schemeClr val="tx1"/>
                  </a:solidFill>
                  <a:latin typeface="+mn-lt"/>
                  <a:ea typeface="+mn-ea"/>
                  <a:cs typeface="+mn-cs"/>
                </a:defRPr>
              </a:lvl6pPr>
              <a:lvl7pPr marL="741581" indent="-179996" algn="l" defTabSz="899978" rtl="0" eaLnBrk="1" latinLnBrk="0" hangingPunct="1">
                <a:lnSpc>
                  <a:spcPct val="100000"/>
                </a:lnSpc>
                <a:spcBef>
                  <a:spcPts val="200"/>
                </a:spcBef>
                <a:spcAft>
                  <a:spcPts val="0"/>
                </a:spcAft>
                <a:buFont typeface="Arial" panose="020B0604020202020204" pitchFamily="34" charset="0"/>
                <a:buChar char="–"/>
                <a:tabLst/>
                <a:defRPr lang="en-US" sz="1200" kern="1200" dirty="0" smtClean="0">
                  <a:solidFill>
                    <a:schemeClr val="tx1"/>
                  </a:solidFill>
                  <a:latin typeface="+mn-lt"/>
                  <a:ea typeface="+mn-ea"/>
                  <a:cs typeface="+mn-cs"/>
                </a:defRPr>
              </a:lvl7pPr>
              <a:lvl8pPr marL="914377" marR="0" indent="-179996" algn="l" defTabSz="899978" rtl="0" eaLnBrk="1" fontAlgn="auto" latinLnBrk="0" hangingPunct="1">
                <a:lnSpc>
                  <a:spcPct val="100000"/>
                </a:lnSpc>
                <a:spcBef>
                  <a:spcPts val="200"/>
                </a:spcBef>
                <a:spcAft>
                  <a:spcPts val="0"/>
                </a:spcAft>
                <a:buClr>
                  <a:schemeClr val="tx1"/>
                </a:buClr>
                <a:buSzPct val="120000"/>
                <a:buFont typeface="Arial" panose="020B0604020202020204" pitchFamily="34" charset="0"/>
                <a:buChar char="»"/>
                <a:tabLst/>
                <a:defRPr lang="en-US" sz="1200" kern="1200" dirty="0" smtClean="0">
                  <a:solidFill>
                    <a:schemeClr val="tx1"/>
                  </a:solidFill>
                  <a:latin typeface="+mn-lt"/>
                  <a:ea typeface="+mn-ea"/>
                  <a:cs typeface="+mn-cs"/>
                </a:defRPr>
              </a:lvl8pPr>
              <a:lvl9pPr marL="180970" indent="-180970" algn="l" defTabSz="899978" rtl="0" eaLnBrk="1" latinLnBrk="0" hangingPunct="1">
                <a:lnSpc>
                  <a:spcPct val="100000"/>
                </a:lnSpc>
                <a:spcBef>
                  <a:spcPts val="400"/>
                </a:spcBef>
                <a:spcAft>
                  <a:spcPts val="0"/>
                </a:spcAft>
                <a:buClr>
                  <a:srgbClr val="CC0033"/>
                </a:buClr>
                <a:buFont typeface="+mj-lt"/>
                <a:buAutoNum type="arabicPeriod"/>
                <a:defRPr lang="en-US" sz="1400" kern="1200" dirty="0" smtClean="0">
                  <a:solidFill>
                    <a:schemeClr val="tx1"/>
                  </a:solidFill>
                  <a:latin typeface="+mn-lt"/>
                  <a:ea typeface="+mn-ea"/>
                  <a:cs typeface="+mn-cs"/>
                </a:defRPr>
              </a:lvl9pPr>
            </a:lstStyle>
            <a:p>
              <a:r>
                <a:rPr lang="en-US" sz="1600" b="1" dirty="0"/>
                <a:t>Emily E. Wadhwani (she/her/hers)</a:t>
              </a:r>
            </a:p>
            <a:p>
              <a:r>
                <a:rPr lang="en-US" sz="1200" dirty="0"/>
                <a:t>Senior Director, Education &amp; Nonprofits</a:t>
              </a:r>
            </a:p>
            <a:p>
              <a:r>
                <a:rPr lang="en-US" sz="1200" dirty="0"/>
                <a:t>Direct: +1 312 368 3347</a:t>
              </a:r>
            </a:p>
            <a:p>
              <a:r>
                <a:rPr lang="en-US" sz="1200" dirty="0"/>
                <a:t>Mobile: +1 607 371 1194</a:t>
              </a:r>
            </a:p>
            <a:p>
              <a:r>
                <a:rPr lang="en-US" sz="1200" dirty="0"/>
                <a:t>emily.wadhwani@fitchratings.com</a:t>
              </a:r>
              <a:endParaRPr lang="en-US" sz="1050" dirty="0"/>
            </a:p>
          </p:txBody>
        </p:sp>
        <p:pic>
          <p:nvPicPr>
            <p:cNvPr id="5" name="Content Placeholder 12">
              <a:extLst>
                <a:ext uri="{FF2B5EF4-FFF2-40B4-BE49-F238E27FC236}">
                  <a16:creationId xmlns:a16="http://schemas.microsoft.com/office/drawing/2014/main" id="{9ED066DF-D96D-4F39-9D92-C7CF00A36232}"/>
                </a:ext>
              </a:extLst>
            </p:cNvPr>
            <p:cNvPicPr>
              <a:picLocks noChangeAspect="1"/>
            </p:cNvPicPr>
            <p:nvPr/>
          </p:nvPicPr>
          <p:blipFill rotWithShape="1">
            <a:blip r:embed="rId3"/>
            <a:srcRect l="23779" r="18116" b="6907"/>
            <a:stretch/>
          </p:blipFill>
          <p:spPr>
            <a:xfrm>
              <a:off x="999744" y="1242458"/>
              <a:ext cx="1921014" cy="2051009"/>
            </a:xfrm>
            <a:prstGeom prst="rect">
              <a:avLst/>
            </a:prstGeom>
          </p:spPr>
        </p:pic>
      </p:grpSp>
      <p:sp>
        <p:nvSpPr>
          <p:cNvPr id="6" name="Content Placeholder 6">
            <a:extLst>
              <a:ext uri="{FF2B5EF4-FFF2-40B4-BE49-F238E27FC236}">
                <a16:creationId xmlns:a16="http://schemas.microsoft.com/office/drawing/2014/main" id="{A885EE5E-79A4-4537-B6E7-7E1577AF13BA}"/>
              </a:ext>
            </a:extLst>
          </p:cNvPr>
          <p:cNvSpPr txBox="1">
            <a:spLocks/>
          </p:cNvSpPr>
          <p:nvPr/>
        </p:nvSpPr>
        <p:spPr>
          <a:xfrm>
            <a:off x="3041322" y="1961293"/>
            <a:ext cx="2202812" cy="2612036"/>
          </a:xfrm>
          <a:prstGeom prst="rect">
            <a:avLst/>
          </a:prstGeom>
        </p:spPr>
        <p:txBody>
          <a:bodyPr vert="horz" lIns="0" tIns="0" rIns="0" bIns="0" rtlCol="0" anchor="b">
            <a:noAutofit/>
          </a:bodyPr>
          <a:lstStyle>
            <a:lvl1pPr marL="0" indent="0" algn="l" defTabSz="914377" rtl="0" eaLnBrk="1" latinLnBrk="0" hangingPunct="1">
              <a:lnSpc>
                <a:spcPct val="100000"/>
              </a:lnSpc>
              <a:spcBef>
                <a:spcPts val="400"/>
              </a:spcBef>
              <a:spcAft>
                <a:spcPts val="0"/>
              </a:spcAft>
              <a:buFont typeface="Arial" panose="020B0604020202020204" pitchFamily="34" charset="0"/>
              <a:buNone/>
              <a:defRPr lang="en-GB" sz="1800" kern="1200" baseline="0" dirty="0" smtClean="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00000"/>
              </a:lnSpc>
              <a:spcBef>
                <a:spcPts val="400"/>
              </a:spcBef>
              <a:spcAft>
                <a:spcPts val="400"/>
              </a:spcAft>
              <a:buFont typeface="Wingdings 2" panose="05020102010507070707" pitchFamily="18" charset="2"/>
              <a:buNone/>
              <a:defRPr lang="en-GB" sz="1800" kern="1200" baseline="0" dirty="0" smtClean="0">
                <a:solidFill>
                  <a:schemeClr val="tx2"/>
                </a:solidFill>
                <a:latin typeface="+mn-lt"/>
                <a:ea typeface="+mn-ea"/>
                <a:cs typeface="+mn-cs"/>
              </a:defRPr>
            </a:lvl2pPr>
            <a:lvl3pPr marL="9525" indent="0" algn="l" defTabSz="914377" rtl="0" eaLnBrk="1" latinLnBrk="0" hangingPunct="1">
              <a:lnSpc>
                <a:spcPct val="100000"/>
              </a:lnSpc>
              <a:spcBef>
                <a:spcPts val="400"/>
              </a:spcBef>
              <a:spcAft>
                <a:spcPts val="400"/>
              </a:spcAft>
              <a:buClr>
                <a:schemeClr val="tx2"/>
              </a:buClr>
              <a:buFont typeface="Wingdings" panose="05000000000000000000" pitchFamily="2" charset="2"/>
              <a:buNone/>
              <a:tabLst/>
              <a:defRPr lang="en-US" sz="1400" b="0" kern="1200">
                <a:solidFill>
                  <a:schemeClr val="tx1"/>
                </a:solidFill>
                <a:latin typeface="+mn-lt"/>
                <a:ea typeface="+mn-ea"/>
                <a:cs typeface="+mn-cs"/>
              </a:defRPr>
            </a:lvl3pPr>
            <a:lvl4pPr marL="180970" indent="-180970" algn="l" defTabSz="899978" rtl="0" eaLnBrk="1" latinLnBrk="0" hangingPunct="1">
              <a:lnSpc>
                <a:spcPct val="100000"/>
              </a:lnSpc>
              <a:spcBef>
                <a:spcPts val="400"/>
              </a:spcBef>
              <a:spcAft>
                <a:spcPts val="0"/>
              </a:spcAft>
              <a:buClr>
                <a:srgbClr val="CC0033"/>
              </a:buClr>
              <a:buSzPct val="100000"/>
              <a:buFont typeface="Wingdings 2" panose="05020102010507070707" pitchFamily="18" charset="2"/>
              <a:buChar char=""/>
              <a:tabLst/>
              <a:defRPr lang="en-US" sz="1400" kern="1200">
                <a:solidFill>
                  <a:schemeClr val="tx1"/>
                </a:solidFill>
                <a:latin typeface="+mn-lt"/>
                <a:ea typeface="+mn-ea"/>
                <a:cs typeface="+mn-cs"/>
              </a:defRPr>
            </a:lvl4pPr>
            <a:lvl5pPr marL="374391" indent="-179996" algn="l" defTabSz="899978" rtl="0" eaLnBrk="1" latinLnBrk="0" hangingPunct="1">
              <a:lnSpc>
                <a:spcPct val="100000"/>
              </a:lnSpc>
              <a:spcBef>
                <a:spcPts val="400"/>
              </a:spcBef>
              <a:spcAft>
                <a:spcPts val="0"/>
              </a:spcAft>
              <a:buClr>
                <a:srgbClr val="CC0033"/>
              </a:buClr>
              <a:buFont typeface="Arial" panose="020B0604020202020204" pitchFamily="34" charset="0"/>
              <a:buChar char="–"/>
              <a:tabLst/>
              <a:defRPr lang="en-US" sz="1400" kern="1200">
                <a:solidFill>
                  <a:schemeClr val="tx1"/>
                </a:solidFill>
                <a:latin typeface="+mn-lt"/>
                <a:ea typeface="+mn-ea"/>
                <a:cs typeface="+mn-cs"/>
              </a:defRPr>
            </a:lvl5pPr>
            <a:lvl6pPr marL="554386" indent="-180970" algn="l" defTabSz="791980" rtl="0" eaLnBrk="1" latinLnBrk="0" hangingPunct="1">
              <a:lnSpc>
                <a:spcPct val="100000"/>
              </a:lnSpc>
              <a:spcBef>
                <a:spcPts val="200"/>
              </a:spcBef>
              <a:spcAft>
                <a:spcPts val="0"/>
              </a:spcAft>
              <a:buSzPct val="100000"/>
              <a:buFont typeface="Wingdings 2" panose="05020102010507070707" pitchFamily="18" charset="2"/>
              <a:buChar char=""/>
              <a:tabLst/>
              <a:defRPr lang="en-GB" sz="1200" kern="1200" baseline="0">
                <a:solidFill>
                  <a:schemeClr val="tx1"/>
                </a:solidFill>
                <a:latin typeface="+mn-lt"/>
                <a:ea typeface="+mn-ea"/>
                <a:cs typeface="+mn-cs"/>
              </a:defRPr>
            </a:lvl6pPr>
            <a:lvl7pPr marL="741581" indent="-179996" algn="l" defTabSz="899978" rtl="0" eaLnBrk="1" latinLnBrk="0" hangingPunct="1">
              <a:lnSpc>
                <a:spcPct val="100000"/>
              </a:lnSpc>
              <a:spcBef>
                <a:spcPts val="200"/>
              </a:spcBef>
              <a:spcAft>
                <a:spcPts val="0"/>
              </a:spcAft>
              <a:buFont typeface="Arial" panose="020B0604020202020204" pitchFamily="34" charset="0"/>
              <a:buChar char="–"/>
              <a:tabLst/>
              <a:defRPr lang="en-US" sz="1200" kern="1200">
                <a:solidFill>
                  <a:schemeClr val="tx1"/>
                </a:solidFill>
                <a:latin typeface="+mn-lt"/>
                <a:ea typeface="+mn-ea"/>
                <a:cs typeface="+mn-cs"/>
              </a:defRPr>
            </a:lvl7pPr>
            <a:lvl8pPr marL="914377" marR="0" indent="-179996" algn="l" defTabSz="899978" rtl="0" eaLnBrk="1" fontAlgn="auto" latinLnBrk="0" hangingPunct="1">
              <a:lnSpc>
                <a:spcPct val="100000"/>
              </a:lnSpc>
              <a:spcBef>
                <a:spcPts val="200"/>
              </a:spcBef>
              <a:spcAft>
                <a:spcPts val="0"/>
              </a:spcAft>
              <a:buClr>
                <a:schemeClr val="tx1"/>
              </a:buClr>
              <a:buSzPct val="120000"/>
              <a:buFont typeface="Arial" panose="020B0604020202020204" pitchFamily="34" charset="0"/>
              <a:buChar char="»"/>
              <a:tabLst/>
              <a:defRPr lang="en-US" sz="1200" kern="1200">
                <a:solidFill>
                  <a:schemeClr val="tx1"/>
                </a:solidFill>
                <a:latin typeface="+mn-lt"/>
                <a:ea typeface="+mn-ea"/>
                <a:cs typeface="+mn-cs"/>
              </a:defRPr>
            </a:lvl8pPr>
            <a:lvl9pPr marL="180970" indent="-180970" algn="l" defTabSz="899978" rtl="0" eaLnBrk="1" latinLnBrk="0" hangingPunct="1">
              <a:lnSpc>
                <a:spcPct val="100000"/>
              </a:lnSpc>
              <a:spcBef>
                <a:spcPts val="400"/>
              </a:spcBef>
              <a:spcAft>
                <a:spcPts val="0"/>
              </a:spcAft>
              <a:buClr>
                <a:srgbClr val="CC0033"/>
              </a:buClr>
              <a:buFont typeface="+mj-lt"/>
              <a:buAutoNum type="arabicPeriod"/>
              <a:defRPr lang="en-US" sz="14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30223541"/>
      </p:ext>
    </p:extLst>
  </p:cSld>
  <p:clrMapOvr>
    <a:masterClrMapping/>
  </p:clrMapOvr>
  <p:transition spd="slow">
    <p:wipe/>
  </p:transition>
</p:sld>
</file>

<file path=ppt/theme/theme1.xml><?xml version="1.0" encoding="utf-8"?>
<a:theme xmlns:a="http://schemas.openxmlformats.org/drawingml/2006/main" name="Fitch Ratings 4x3 Template">
  <a:themeElements>
    <a:clrScheme name="Fitch Ratings">
      <a:dk1>
        <a:srgbClr val="333333"/>
      </a:dk1>
      <a:lt1>
        <a:srgbClr val="FFFFFF"/>
      </a:lt1>
      <a:dk2>
        <a:srgbClr val="CC0033"/>
      </a:dk2>
      <a:lt2>
        <a:srgbClr val="5E6A71"/>
      </a:lt2>
      <a:accent1>
        <a:srgbClr val="33CCFF"/>
      </a:accent1>
      <a:accent2>
        <a:srgbClr val="AE3F85"/>
      </a:accent2>
      <a:accent3>
        <a:srgbClr val="FFD500"/>
      </a:accent3>
      <a:accent4>
        <a:srgbClr val="56B94D"/>
      </a:accent4>
      <a:accent5>
        <a:srgbClr val="1A6BB4"/>
      </a:accent5>
      <a:accent6>
        <a:srgbClr val="3F3F5B"/>
      </a:accent6>
      <a:hlink>
        <a:srgbClr val="0563B8"/>
      </a:hlink>
      <a:folHlink>
        <a:srgbClr val="0563B8"/>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Excel Sky Blue">
      <a:srgbClr val="33CCFF"/>
    </a:custClr>
    <a:custClr name="Excel Info Red">
      <a:srgbClr val="E95F5A"/>
    </a:custClr>
    <a:custClr name="Excel Info Orange">
      <a:srgbClr val="E5A54E"/>
    </a:custClr>
    <a:custClr name="Excel Info Green">
      <a:srgbClr val="72CB5C"/>
    </a:custClr>
    <a:custClr name="Excel Info Yellow">
      <a:srgbClr val="EBCE56"/>
    </a:custClr>
    <a:custClr name="Excel Info Purple">
      <a:srgbClr val="BE88DE"/>
    </a:custClr>
    <a:custClr name="Excel Info Blue">
      <a:srgbClr val="0563B8"/>
    </a:custClr>
    <a:custClr name="Excel FR Dark Purple">
      <a:srgbClr val="AE3F85"/>
    </a:custClr>
    <a:custClr name="FR Sea Green">
      <a:srgbClr val="0BB29B"/>
    </a:custClr>
    <a:custClr name="FR Red">
      <a:srgbClr val="CC0033"/>
    </a:custClr>
    <a:custClr name="FR Grey">
      <a:srgbClr val="5E6A71"/>
    </a:custClr>
    <a:custClr name="FV Blue">
      <a:srgbClr val="0097CE"/>
    </a:custClr>
    <a:custClr name="Bohua Blue">
      <a:srgbClr val="1A6BB4"/>
    </a:custClr>
    <a:custClr name="Positive Outlook">
      <a:srgbClr val="56B94D"/>
    </a:custClr>
    <a:custClr name="Negative Outlook">
      <a:srgbClr val="ED4740"/>
    </a:custClr>
    <a:custClr name="Stable Outlook">
      <a:srgbClr val="FFBC20"/>
    </a:custClr>
    <a:custClr name="Evolving">
      <a:srgbClr val="83A7FF"/>
    </a:custClr>
  </a:custClrLst>
  <a:extLst>
    <a:ext uri="{05A4C25C-085E-4340-85A3-A5531E510DB2}">
      <thm15:themeFamily xmlns:thm15="http://schemas.microsoft.com/office/thememl/2012/main" name="Fitch Ratings 4x3 Template" id="{92D9FB78-6393-4E15-8FD1-AED8426B98B3}" vid="{2AD6D2A2-AD7A-42DB-BFE6-68DA5E6FFD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Fitch Ratings 4x3 Template</Template>
  <TotalTime>2105</TotalTime>
  <Words>39</Words>
  <Application>Microsoft Office PowerPoint</Application>
  <PresentationFormat>On-screen Show (4:3)</PresentationFormat>
  <Paragraphs>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Lato</vt:lpstr>
      <vt:lpstr>Times New Roman</vt:lpstr>
      <vt:lpstr>Calibri</vt:lpstr>
      <vt:lpstr>Arial</vt:lpstr>
      <vt:lpstr>Lato Black</vt:lpstr>
      <vt:lpstr>Wingdings 2</vt:lpstr>
      <vt:lpstr>Geneva</vt:lpstr>
      <vt:lpstr>Fitch Ratings 4x3 Template</vt:lpstr>
      <vt:lpstr>Contact</vt:lpstr>
    </vt:vector>
  </TitlesOfParts>
  <Company>FitchRatings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Higher Education</dc:title>
  <dc:creator>Wadhwani, Emily (Analytical)</dc:creator>
  <cp:lastModifiedBy>Wadhwani, Emily (Analytical)</cp:lastModifiedBy>
  <cp:revision>59</cp:revision>
  <cp:lastPrinted>2022-11-17T18:37:27Z</cp:lastPrinted>
  <dcterms:created xsi:type="dcterms:W3CDTF">2022-11-03T18:53:38Z</dcterms:created>
  <dcterms:modified xsi:type="dcterms:W3CDTF">2023-04-13T18:15:51Z</dcterms:modified>
</cp:coreProperties>
</file>